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0" r:id="rId3"/>
    <p:sldId id="257" r:id="rId4"/>
    <p:sldId id="262" r:id="rId5"/>
    <p:sldId id="261" r:id="rId6"/>
    <p:sldId id="263" r:id="rId7"/>
    <p:sldId id="264" r:id="rId8"/>
    <p:sldId id="266" r:id="rId9"/>
    <p:sldId id="268" r:id="rId10"/>
    <p:sldId id="270" r:id="rId11"/>
    <p:sldId id="267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8" r:id="rId37"/>
    <p:sldId id="299" r:id="rId38"/>
    <p:sldId id="305" r:id="rId39"/>
    <p:sldId id="301" r:id="rId40"/>
    <p:sldId id="304" r:id="rId41"/>
    <p:sldId id="300" r:id="rId42"/>
    <p:sldId id="302" r:id="rId43"/>
    <p:sldId id="303" r:id="rId44"/>
    <p:sldId id="294" r:id="rId45"/>
    <p:sldId id="296" r:id="rId46"/>
    <p:sldId id="295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3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ST_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2473076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274301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176cf1d-0760-4769-a493-277f4bb7585e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4b570c2-3224-4e9b-81cc-089b4a7ff07a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Will:ST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ownloads:Indys:0176cf1d-0760-4769-a493-277f4bb7585e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4b570c2-3224-4e9b-81cc-089b4a7ff07a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Will:Will:Indysim:19611075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32260159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Will:Indysim:1441771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-2136127928"/>
        <c:axId val="-2136134808"/>
      </c:barChart>
      <c:catAx>
        <c:axId val="-2136127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134808"/>
        <c:crosses val="autoZero"/>
        <c:auto val="1"/>
        <c:lblAlgn val="ctr"/>
        <c:lblOffset val="100"/>
        <c:noMultiLvlLbl val="0"/>
      </c:catAx>
      <c:valAx>
        <c:axId val="-2136134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127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'24730762'!$K$1:$K$13</c:f>
              <c:numCache>
                <c:formatCode>General</c:formatCode>
                <c:ptCount val="13"/>
                <c:pt idx="0">
                  <c:v>0.916666185827558</c:v>
                </c:pt>
                <c:pt idx="1">
                  <c:v>1.18618931639407</c:v>
                </c:pt>
                <c:pt idx="2">
                  <c:v>0.876839534928862</c:v>
                </c:pt>
                <c:pt idx="3">
                  <c:v>1.19215796256686</c:v>
                </c:pt>
                <c:pt idx="4">
                  <c:v>1.41826020466239</c:v>
                </c:pt>
                <c:pt idx="5">
                  <c:v>1.26516681979505</c:v>
                </c:pt>
                <c:pt idx="6">
                  <c:v>1.15061068686376</c:v>
                </c:pt>
                <c:pt idx="7">
                  <c:v>1.19876057081143</c:v>
                </c:pt>
                <c:pt idx="8">
                  <c:v>1.16399798938792</c:v>
                </c:pt>
                <c:pt idx="9">
                  <c:v>0.769168557052729</c:v>
                </c:pt>
                <c:pt idx="10">
                  <c:v>0.169475550062073</c:v>
                </c:pt>
                <c:pt idx="11">
                  <c:v>0.0215357088643368</c:v>
                </c:pt>
                <c:pt idx="12">
                  <c:v>0.0158230988598467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'24730762'!$N$1:$N$13</c:f>
              <c:numCache>
                <c:formatCode>General</c:formatCode>
                <c:ptCount val="13"/>
                <c:pt idx="0">
                  <c:v>3.07630316737198</c:v>
                </c:pt>
                <c:pt idx="1">
                  <c:v>4.73950536566635</c:v>
                </c:pt>
                <c:pt idx="2">
                  <c:v>-0.784699386050067</c:v>
                </c:pt>
                <c:pt idx="3">
                  <c:v>-0.760095267117491</c:v>
                </c:pt>
                <c:pt idx="4">
                  <c:v>-0.740051922072641</c:v>
                </c:pt>
                <c:pt idx="5">
                  <c:v>-0.717122562574055</c:v>
                </c:pt>
                <c:pt idx="6">
                  <c:v>-2.88663832312659</c:v>
                </c:pt>
                <c:pt idx="7">
                  <c:v>-4.40755824742391</c:v>
                </c:pt>
                <c:pt idx="8">
                  <c:v>-1.38187735843222</c:v>
                </c:pt>
                <c:pt idx="9">
                  <c:v>-8.60584859161803</c:v>
                </c:pt>
                <c:pt idx="10">
                  <c:v>1.42216644941659</c:v>
                </c:pt>
                <c:pt idx="11">
                  <c:v>-0.615709369494659</c:v>
                </c:pt>
                <c:pt idx="12">
                  <c:v>3.27215828077918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'24730762'!$Q$1:$Q$13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'24730762'!$S$1:$S$13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927928"/>
        <c:axId val="-2129635048"/>
      </c:lineChart>
      <c:catAx>
        <c:axId val="2101927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635048"/>
        <c:crosses val="autoZero"/>
        <c:auto val="1"/>
        <c:lblAlgn val="ctr"/>
        <c:lblOffset val="100"/>
        <c:noMultiLvlLbl val="0"/>
      </c:catAx>
      <c:valAx>
        <c:axId val="-2129635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1927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'12743015'!$K$1:$K$12</c:f>
              <c:numCache>
                <c:formatCode>General</c:formatCode>
                <c:ptCount val="12"/>
                <c:pt idx="0">
                  <c:v>2.10303915444693</c:v>
                </c:pt>
                <c:pt idx="1">
                  <c:v>5.84102961967021</c:v>
                </c:pt>
                <c:pt idx="2">
                  <c:v>1.56234153639485</c:v>
                </c:pt>
                <c:pt idx="3">
                  <c:v>1.30563192916326</c:v>
                </c:pt>
                <c:pt idx="4">
                  <c:v>1.30617530186231</c:v>
                </c:pt>
                <c:pt idx="5">
                  <c:v>1.13796044072345</c:v>
                </c:pt>
                <c:pt idx="6">
                  <c:v>0.43332580227846</c:v>
                </c:pt>
                <c:pt idx="7">
                  <c:v>0.53123438256105</c:v>
                </c:pt>
                <c:pt idx="8">
                  <c:v>0.55138503064077</c:v>
                </c:pt>
                <c:pt idx="9">
                  <c:v>0.121756103989153</c:v>
                </c:pt>
                <c:pt idx="10">
                  <c:v>0.0722420250550778</c:v>
                </c:pt>
                <c:pt idx="11">
                  <c:v>0.0563223078362223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'12743015'!$N$1:$N$12</c:f>
              <c:numCache>
                <c:formatCode>General</c:formatCode>
                <c:ptCount val="12"/>
                <c:pt idx="0">
                  <c:v>1.75043536990147</c:v>
                </c:pt>
                <c:pt idx="1">
                  <c:v>1.82472988659363</c:v>
                </c:pt>
                <c:pt idx="2">
                  <c:v>-0.841211746066606</c:v>
                </c:pt>
                <c:pt idx="3">
                  <c:v>-0.824854863851476</c:v>
                </c:pt>
                <c:pt idx="4">
                  <c:v>-0.810030472396556</c:v>
                </c:pt>
                <c:pt idx="5">
                  <c:v>-0.782066199452224</c:v>
                </c:pt>
                <c:pt idx="6">
                  <c:v>5.9638173475377</c:v>
                </c:pt>
                <c:pt idx="7">
                  <c:v>1.8291906502672</c:v>
                </c:pt>
                <c:pt idx="8">
                  <c:v>1.73815961162155</c:v>
                </c:pt>
                <c:pt idx="9">
                  <c:v>1.10087831327546</c:v>
                </c:pt>
                <c:pt idx="10">
                  <c:v>1.44304177711608</c:v>
                </c:pt>
                <c:pt idx="11">
                  <c:v>-1.54309926578058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'12743015'!$Q$1:$Q$12</c:f>
              <c:numCache>
                <c:formatCode>General</c:formatCode>
                <c:ptCount val="12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'12743015'!$S$1:$S$12</c:f>
              <c:numCache>
                <c:formatCode>General</c:formatCode>
                <c:ptCount val="12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983448"/>
        <c:axId val="-2138295048"/>
      </c:lineChart>
      <c:catAx>
        <c:axId val="-21349834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295048"/>
        <c:crosses val="autoZero"/>
        <c:auto val="1"/>
        <c:lblAlgn val="ctr"/>
        <c:lblOffset val="100"/>
        <c:noMultiLvlLbl val="0"/>
      </c:catAx>
      <c:valAx>
        <c:axId val="-2138295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983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5220059298143"/>
          <c:y val="0.0265486725663717"/>
          <c:w val="0.895231724506659"/>
          <c:h val="0.923763500801338"/>
        </c:manualLayout>
      </c:layout>
      <c:lineChart>
        <c:grouping val="standard"/>
        <c:varyColors val="0"/>
        <c:ser>
          <c:idx val="0"/>
          <c:order val="0"/>
          <c:tx>
            <c:v>Drivers</c:v>
          </c:tx>
          <c:spPr>
            <a:ln w="12700"/>
          </c:spPr>
          <c:marker>
            <c:symbol val="none"/>
          </c:marker>
          <c:val>
            <c:numRef>
              <c:f>'0176cf1d-0760-4769-a493-277f4bb'!$E$1:$E$19152</c:f>
              <c:numCache>
                <c:formatCode>General</c:formatCode>
                <c:ptCount val="1915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1.0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1.0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0.0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1.0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0.0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0.0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1.0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  <c:pt idx="6267">
                  <c:v>0.0</c:v>
                </c:pt>
                <c:pt idx="6268">
                  <c:v>0.0</c:v>
                </c:pt>
                <c:pt idx="6269">
                  <c:v>0.0</c:v>
                </c:pt>
                <c:pt idx="6270">
                  <c:v>0.0</c:v>
                </c:pt>
                <c:pt idx="6271">
                  <c:v>0.0</c:v>
                </c:pt>
                <c:pt idx="6272">
                  <c:v>0.0</c:v>
                </c:pt>
                <c:pt idx="6273">
                  <c:v>0.0</c:v>
                </c:pt>
                <c:pt idx="6274">
                  <c:v>0.0</c:v>
                </c:pt>
                <c:pt idx="6275">
                  <c:v>0.0</c:v>
                </c:pt>
                <c:pt idx="6276">
                  <c:v>0.0</c:v>
                </c:pt>
                <c:pt idx="6277">
                  <c:v>0.0</c:v>
                </c:pt>
                <c:pt idx="6278">
                  <c:v>0.0</c:v>
                </c:pt>
                <c:pt idx="6279">
                  <c:v>0.0</c:v>
                </c:pt>
                <c:pt idx="6280">
                  <c:v>0.0</c:v>
                </c:pt>
                <c:pt idx="6281">
                  <c:v>0.0</c:v>
                </c:pt>
                <c:pt idx="6282">
                  <c:v>0.0</c:v>
                </c:pt>
                <c:pt idx="6283">
                  <c:v>0.0</c:v>
                </c:pt>
                <c:pt idx="6284">
                  <c:v>0.0</c:v>
                </c:pt>
                <c:pt idx="6285">
                  <c:v>0.0</c:v>
                </c:pt>
                <c:pt idx="6286">
                  <c:v>0.0</c:v>
                </c:pt>
                <c:pt idx="6287">
                  <c:v>0.0</c:v>
                </c:pt>
                <c:pt idx="6288">
                  <c:v>0.0</c:v>
                </c:pt>
                <c:pt idx="6289">
                  <c:v>0.0</c:v>
                </c:pt>
                <c:pt idx="6290">
                  <c:v>0.0</c:v>
                </c:pt>
                <c:pt idx="6291">
                  <c:v>0.0</c:v>
                </c:pt>
                <c:pt idx="6292">
                  <c:v>0.0</c:v>
                </c:pt>
                <c:pt idx="6293">
                  <c:v>0.0</c:v>
                </c:pt>
                <c:pt idx="6294">
                  <c:v>0.0</c:v>
                </c:pt>
                <c:pt idx="6295">
                  <c:v>0.0</c:v>
                </c:pt>
                <c:pt idx="6296">
                  <c:v>0.0</c:v>
                </c:pt>
                <c:pt idx="6297">
                  <c:v>0.0</c:v>
                </c:pt>
                <c:pt idx="6298">
                  <c:v>0.0</c:v>
                </c:pt>
                <c:pt idx="6299">
                  <c:v>0.0</c:v>
                </c:pt>
                <c:pt idx="6300">
                  <c:v>0.0</c:v>
                </c:pt>
                <c:pt idx="6301">
                  <c:v>0.0</c:v>
                </c:pt>
                <c:pt idx="6302">
                  <c:v>0.0</c:v>
                </c:pt>
                <c:pt idx="6303">
                  <c:v>0.0</c:v>
                </c:pt>
                <c:pt idx="6304">
                  <c:v>0.0</c:v>
                </c:pt>
                <c:pt idx="6305">
                  <c:v>0.0</c:v>
                </c:pt>
                <c:pt idx="6306">
                  <c:v>0.0</c:v>
                </c:pt>
                <c:pt idx="6307">
                  <c:v>0.0</c:v>
                </c:pt>
                <c:pt idx="6308">
                  <c:v>0.0</c:v>
                </c:pt>
                <c:pt idx="6309">
                  <c:v>0.0</c:v>
                </c:pt>
                <c:pt idx="6310">
                  <c:v>0.0</c:v>
                </c:pt>
                <c:pt idx="6311">
                  <c:v>0.0</c:v>
                </c:pt>
                <c:pt idx="6312">
                  <c:v>0.0</c:v>
                </c:pt>
                <c:pt idx="6313">
                  <c:v>0.0</c:v>
                </c:pt>
                <c:pt idx="6314">
                  <c:v>0.0</c:v>
                </c:pt>
                <c:pt idx="6315">
                  <c:v>0.0</c:v>
                </c:pt>
                <c:pt idx="6316">
                  <c:v>0.0</c:v>
                </c:pt>
                <c:pt idx="6317">
                  <c:v>0.0</c:v>
                </c:pt>
                <c:pt idx="6318">
                  <c:v>0.0</c:v>
                </c:pt>
                <c:pt idx="6319">
                  <c:v>0.0</c:v>
                </c:pt>
                <c:pt idx="6320">
                  <c:v>0.0</c:v>
                </c:pt>
                <c:pt idx="6321">
                  <c:v>0.0</c:v>
                </c:pt>
                <c:pt idx="6322">
                  <c:v>0.0</c:v>
                </c:pt>
                <c:pt idx="6323">
                  <c:v>0.0</c:v>
                </c:pt>
                <c:pt idx="6324">
                  <c:v>0.0</c:v>
                </c:pt>
                <c:pt idx="6325">
                  <c:v>0.0</c:v>
                </c:pt>
                <c:pt idx="6326">
                  <c:v>0.0</c:v>
                </c:pt>
                <c:pt idx="6327">
                  <c:v>0.0</c:v>
                </c:pt>
                <c:pt idx="6328">
                  <c:v>0.0</c:v>
                </c:pt>
                <c:pt idx="6329">
                  <c:v>0.0</c:v>
                </c:pt>
                <c:pt idx="6330">
                  <c:v>0.0</c:v>
                </c:pt>
                <c:pt idx="6331">
                  <c:v>0.0</c:v>
                </c:pt>
                <c:pt idx="6332">
                  <c:v>0.0</c:v>
                </c:pt>
                <c:pt idx="6333">
                  <c:v>0.0</c:v>
                </c:pt>
                <c:pt idx="6334">
                  <c:v>0.0</c:v>
                </c:pt>
                <c:pt idx="6335">
                  <c:v>0.0</c:v>
                </c:pt>
                <c:pt idx="6336">
                  <c:v>0.0</c:v>
                </c:pt>
                <c:pt idx="6337">
                  <c:v>0.0</c:v>
                </c:pt>
                <c:pt idx="6338">
                  <c:v>0.0</c:v>
                </c:pt>
                <c:pt idx="6339">
                  <c:v>0.0</c:v>
                </c:pt>
                <c:pt idx="6340">
                  <c:v>0.0</c:v>
                </c:pt>
                <c:pt idx="6341">
                  <c:v>0.0</c:v>
                </c:pt>
                <c:pt idx="6342">
                  <c:v>0.0</c:v>
                </c:pt>
                <c:pt idx="6343">
                  <c:v>0.0</c:v>
                </c:pt>
                <c:pt idx="6344">
                  <c:v>0.0</c:v>
                </c:pt>
                <c:pt idx="6345">
                  <c:v>0.0</c:v>
                </c:pt>
                <c:pt idx="6346">
                  <c:v>0.0</c:v>
                </c:pt>
                <c:pt idx="6347">
                  <c:v>0.0</c:v>
                </c:pt>
                <c:pt idx="6348">
                  <c:v>0.0</c:v>
                </c:pt>
                <c:pt idx="6349">
                  <c:v>0.0</c:v>
                </c:pt>
                <c:pt idx="6350">
                  <c:v>0.0</c:v>
                </c:pt>
                <c:pt idx="6351">
                  <c:v>0.0</c:v>
                </c:pt>
                <c:pt idx="6352">
                  <c:v>0.0</c:v>
                </c:pt>
                <c:pt idx="6353">
                  <c:v>0.0</c:v>
                </c:pt>
                <c:pt idx="6354">
                  <c:v>0.0</c:v>
                </c:pt>
                <c:pt idx="6355">
                  <c:v>0.0</c:v>
                </c:pt>
                <c:pt idx="6356">
                  <c:v>0.0</c:v>
                </c:pt>
                <c:pt idx="6357">
                  <c:v>0.0</c:v>
                </c:pt>
                <c:pt idx="6358">
                  <c:v>0.0</c:v>
                </c:pt>
                <c:pt idx="6359">
                  <c:v>0.0</c:v>
                </c:pt>
                <c:pt idx="6360">
                  <c:v>0.0</c:v>
                </c:pt>
                <c:pt idx="6361">
                  <c:v>0.0</c:v>
                </c:pt>
                <c:pt idx="6362">
                  <c:v>0.0</c:v>
                </c:pt>
                <c:pt idx="6363">
                  <c:v>0.0</c:v>
                </c:pt>
                <c:pt idx="6364">
                  <c:v>0.0</c:v>
                </c:pt>
                <c:pt idx="6365">
                  <c:v>0.0</c:v>
                </c:pt>
                <c:pt idx="6366">
                  <c:v>0.0</c:v>
                </c:pt>
                <c:pt idx="6367">
                  <c:v>0.0</c:v>
                </c:pt>
                <c:pt idx="6368">
                  <c:v>0.0</c:v>
                </c:pt>
                <c:pt idx="6369">
                  <c:v>0.0</c:v>
                </c:pt>
                <c:pt idx="6370">
                  <c:v>0.0</c:v>
                </c:pt>
                <c:pt idx="6371">
                  <c:v>0.0</c:v>
                </c:pt>
                <c:pt idx="6372">
                  <c:v>0.0</c:v>
                </c:pt>
                <c:pt idx="6373">
                  <c:v>0.0</c:v>
                </c:pt>
                <c:pt idx="6374">
                  <c:v>0.0</c:v>
                </c:pt>
                <c:pt idx="6375">
                  <c:v>0.0</c:v>
                </c:pt>
                <c:pt idx="6376">
                  <c:v>0.0</c:v>
                </c:pt>
                <c:pt idx="6377">
                  <c:v>0.0</c:v>
                </c:pt>
                <c:pt idx="6378">
                  <c:v>0.0</c:v>
                </c:pt>
                <c:pt idx="6379">
                  <c:v>0.0</c:v>
                </c:pt>
                <c:pt idx="6380">
                  <c:v>0.0</c:v>
                </c:pt>
                <c:pt idx="6381">
                  <c:v>0.0</c:v>
                </c:pt>
                <c:pt idx="6382">
                  <c:v>0.0</c:v>
                </c:pt>
                <c:pt idx="6383">
                  <c:v>0.0</c:v>
                </c:pt>
                <c:pt idx="6384">
                  <c:v>0.0</c:v>
                </c:pt>
                <c:pt idx="6385">
                  <c:v>0.0</c:v>
                </c:pt>
                <c:pt idx="6386">
                  <c:v>0.0</c:v>
                </c:pt>
                <c:pt idx="6387">
                  <c:v>0.0</c:v>
                </c:pt>
                <c:pt idx="6388">
                  <c:v>0.0</c:v>
                </c:pt>
                <c:pt idx="6389">
                  <c:v>0.0</c:v>
                </c:pt>
                <c:pt idx="6390">
                  <c:v>0.0</c:v>
                </c:pt>
                <c:pt idx="6391">
                  <c:v>0.0</c:v>
                </c:pt>
                <c:pt idx="6392">
                  <c:v>0.0</c:v>
                </c:pt>
                <c:pt idx="6393">
                  <c:v>0.0</c:v>
                </c:pt>
                <c:pt idx="6394">
                  <c:v>0.0</c:v>
                </c:pt>
                <c:pt idx="6395">
                  <c:v>0.0</c:v>
                </c:pt>
                <c:pt idx="6396">
                  <c:v>0.0</c:v>
                </c:pt>
                <c:pt idx="6397">
                  <c:v>0.0</c:v>
                </c:pt>
                <c:pt idx="6398">
                  <c:v>0.0</c:v>
                </c:pt>
                <c:pt idx="6399">
                  <c:v>0.0</c:v>
                </c:pt>
                <c:pt idx="6400">
                  <c:v>0.0</c:v>
                </c:pt>
                <c:pt idx="6401">
                  <c:v>0.0</c:v>
                </c:pt>
                <c:pt idx="6402">
                  <c:v>0.0</c:v>
                </c:pt>
                <c:pt idx="6403">
                  <c:v>0.0</c:v>
                </c:pt>
                <c:pt idx="6404">
                  <c:v>0.0</c:v>
                </c:pt>
                <c:pt idx="6405">
                  <c:v>0.0</c:v>
                </c:pt>
                <c:pt idx="6406">
                  <c:v>0.0</c:v>
                </c:pt>
                <c:pt idx="6407">
                  <c:v>0.0</c:v>
                </c:pt>
                <c:pt idx="6408">
                  <c:v>0.0</c:v>
                </c:pt>
                <c:pt idx="6409">
                  <c:v>0.0</c:v>
                </c:pt>
                <c:pt idx="6410">
                  <c:v>0.0</c:v>
                </c:pt>
                <c:pt idx="6411">
                  <c:v>0.0</c:v>
                </c:pt>
                <c:pt idx="6412">
                  <c:v>0.0</c:v>
                </c:pt>
                <c:pt idx="6413">
                  <c:v>0.0</c:v>
                </c:pt>
                <c:pt idx="6414">
                  <c:v>0.0</c:v>
                </c:pt>
                <c:pt idx="6415">
                  <c:v>0.0</c:v>
                </c:pt>
                <c:pt idx="6416">
                  <c:v>0.0</c:v>
                </c:pt>
                <c:pt idx="6417">
                  <c:v>0.0</c:v>
                </c:pt>
                <c:pt idx="6418">
                  <c:v>0.0</c:v>
                </c:pt>
                <c:pt idx="6419">
                  <c:v>0.0</c:v>
                </c:pt>
                <c:pt idx="6420">
                  <c:v>0.0</c:v>
                </c:pt>
                <c:pt idx="6421">
                  <c:v>0.0</c:v>
                </c:pt>
                <c:pt idx="6422">
                  <c:v>0.0</c:v>
                </c:pt>
                <c:pt idx="6423">
                  <c:v>0.0</c:v>
                </c:pt>
                <c:pt idx="6424">
                  <c:v>0.0</c:v>
                </c:pt>
                <c:pt idx="6425">
                  <c:v>0.0</c:v>
                </c:pt>
                <c:pt idx="6426">
                  <c:v>0.0</c:v>
                </c:pt>
                <c:pt idx="6427">
                  <c:v>0.0</c:v>
                </c:pt>
                <c:pt idx="6428">
                  <c:v>0.0</c:v>
                </c:pt>
                <c:pt idx="6429">
                  <c:v>0.0</c:v>
                </c:pt>
                <c:pt idx="6430">
                  <c:v>0.0</c:v>
                </c:pt>
                <c:pt idx="6431">
                  <c:v>0.0</c:v>
                </c:pt>
                <c:pt idx="6432">
                  <c:v>0.0</c:v>
                </c:pt>
                <c:pt idx="6433">
                  <c:v>0.0</c:v>
                </c:pt>
                <c:pt idx="6434">
                  <c:v>0.0</c:v>
                </c:pt>
                <c:pt idx="6435">
                  <c:v>0.0</c:v>
                </c:pt>
                <c:pt idx="6436">
                  <c:v>0.0</c:v>
                </c:pt>
                <c:pt idx="6437">
                  <c:v>0.0</c:v>
                </c:pt>
                <c:pt idx="6438">
                  <c:v>0.0</c:v>
                </c:pt>
                <c:pt idx="6439">
                  <c:v>0.0</c:v>
                </c:pt>
                <c:pt idx="6440">
                  <c:v>0.0</c:v>
                </c:pt>
                <c:pt idx="6441">
                  <c:v>0.0</c:v>
                </c:pt>
                <c:pt idx="6442">
                  <c:v>0.0</c:v>
                </c:pt>
                <c:pt idx="6443">
                  <c:v>0.0</c:v>
                </c:pt>
                <c:pt idx="6444">
                  <c:v>0.0</c:v>
                </c:pt>
                <c:pt idx="6445">
                  <c:v>0.0</c:v>
                </c:pt>
                <c:pt idx="6446">
                  <c:v>0.0</c:v>
                </c:pt>
                <c:pt idx="6447">
                  <c:v>0.0</c:v>
                </c:pt>
                <c:pt idx="6448">
                  <c:v>0.0</c:v>
                </c:pt>
                <c:pt idx="6449">
                  <c:v>0.0</c:v>
                </c:pt>
                <c:pt idx="6450">
                  <c:v>0.0</c:v>
                </c:pt>
                <c:pt idx="6451">
                  <c:v>0.0</c:v>
                </c:pt>
                <c:pt idx="6452">
                  <c:v>0.0</c:v>
                </c:pt>
                <c:pt idx="6453">
                  <c:v>0.0</c:v>
                </c:pt>
                <c:pt idx="6454">
                  <c:v>0.0</c:v>
                </c:pt>
                <c:pt idx="6455">
                  <c:v>0.0</c:v>
                </c:pt>
                <c:pt idx="6456">
                  <c:v>0.0</c:v>
                </c:pt>
                <c:pt idx="6457">
                  <c:v>0.0</c:v>
                </c:pt>
                <c:pt idx="6458">
                  <c:v>0.0</c:v>
                </c:pt>
                <c:pt idx="6459">
                  <c:v>0.0</c:v>
                </c:pt>
                <c:pt idx="6460">
                  <c:v>0.0</c:v>
                </c:pt>
                <c:pt idx="6461">
                  <c:v>0.0</c:v>
                </c:pt>
                <c:pt idx="6462">
                  <c:v>0.0</c:v>
                </c:pt>
                <c:pt idx="6463">
                  <c:v>0.0</c:v>
                </c:pt>
                <c:pt idx="6464">
                  <c:v>0.0</c:v>
                </c:pt>
                <c:pt idx="6465">
                  <c:v>0.0</c:v>
                </c:pt>
                <c:pt idx="6466">
                  <c:v>0.0</c:v>
                </c:pt>
                <c:pt idx="6467">
                  <c:v>0.0</c:v>
                </c:pt>
                <c:pt idx="6468">
                  <c:v>0.0</c:v>
                </c:pt>
                <c:pt idx="6469">
                  <c:v>0.0</c:v>
                </c:pt>
                <c:pt idx="6470">
                  <c:v>0.0</c:v>
                </c:pt>
                <c:pt idx="6471">
                  <c:v>0.0</c:v>
                </c:pt>
                <c:pt idx="6472">
                  <c:v>0.0</c:v>
                </c:pt>
                <c:pt idx="6473">
                  <c:v>0.0</c:v>
                </c:pt>
                <c:pt idx="6474">
                  <c:v>0.0</c:v>
                </c:pt>
                <c:pt idx="6475">
                  <c:v>0.0</c:v>
                </c:pt>
                <c:pt idx="6476">
                  <c:v>0.0</c:v>
                </c:pt>
                <c:pt idx="6477">
                  <c:v>0.0</c:v>
                </c:pt>
                <c:pt idx="6478">
                  <c:v>0.0</c:v>
                </c:pt>
                <c:pt idx="6479">
                  <c:v>0.0</c:v>
                </c:pt>
                <c:pt idx="6480">
                  <c:v>0.0</c:v>
                </c:pt>
                <c:pt idx="6481">
                  <c:v>0.0</c:v>
                </c:pt>
                <c:pt idx="6482">
                  <c:v>0.0</c:v>
                </c:pt>
                <c:pt idx="6483">
                  <c:v>0.0</c:v>
                </c:pt>
                <c:pt idx="6484">
                  <c:v>0.0</c:v>
                </c:pt>
                <c:pt idx="6485">
                  <c:v>0.0</c:v>
                </c:pt>
                <c:pt idx="6486">
                  <c:v>0.0</c:v>
                </c:pt>
                <c:pt idx="6487">
                  <c:v>0.0</c:v>
                </c:pt>
                <c:pt idx="6488">
                  <c:v>0.0</c:v>
                </c:pt>
                <c:pt idx="6489">
                  <c:v>0.0</c:v>
                </c:pt>
                <c:pt idx="6490">
                  <c:v>0.0</c:v>
                </c:pt>
                <c:pt idx="6491">
                  <c:v>0.0</c:v>
                </c:pt>
                <c:pt idx="6492">
                  <c:v>0.0</c:v>
                </c:pt>
                <c:pt idx="6493">
                  <c:v>0.0</c:v>
                </c:pt>
                <c:pt idx="6494">
                  <c:v>0.0</c:v>
                </c:pt>
                <c:pt idx="6495">
                  <c:v>0.0</c:v>
                </c:pt>
                <c:pt idx="6496">
                  <c:v>0.0</c:v>
                </c:pt>
                <c:pt idx="6497">
                  <c:v>0.0</c:v>
                </c:pt>
                <c:pt idx="6498">
                  <c:v>0.0</c:v>
                </c:pt>
                <c:pt idx="6499">
                  <c:v>0.0</c:v>
                </c:pt>
                <c:pt idx="6500">
                  <c:v>0.0</c:v>
                </c:pt>
                <c:pt idx="6501">
                  <c:v>0.0</c:v>
                </c:pt>
                <c:pt idx="6502">
                  <c:v>0.0</c:v>
                </c:pt>
                <c:pt idx="6503">
                  <c:v>0.0</c:v>
                </c:pt>
                <c:pt idx="6504">
                  <c:v>0.0</c:v>
                </c:pt>
                <c:pt idx="6505">
                  <c:v>0.0</c:v>
                </c:pt>
                <c:pt idx="6506">
                  <c:v>0.0</c:v>
                </c:pt>
                <c:pt idx="6507">
                  <c:v>0.0</c:v>
                </c:pt>
                <c:pt idx="6508">
                  <c:v>0.0</c:v>
                </c:pt>
                <c:pt idx="6509">
                  <c:v>0.0</c:v>
                </c:pt>
                <c:pt idx="6510">
                  <c:v>0.0</c:v>
                </c:pt>
                <c:pt idx="6511">
                  <c:v>0.0</c:v>
                </c:pt>
                <c:pt idx="6512">
                  <c:v>0.0</c:v>
                </c:pt>
                <c:pt idx="6513">
                  <c:v>0.0</c:v>
                </c:pt>
                <c:pt idx="6514">
                  <c:v>0.0</c:v>
                </c:pt>
                <c:pt idx="6515">
                  <c:v>0.0</c:v>
                </c:pt>
                <c:pt idx="6516">
                  <c:v>0.0</c:v>
                </c:pt>
                <c:pt idx="6517">
                  <c:v>0.0</c:v>
                </c:pt>
                <c:pt idx="6518">
                  <c:v>0.0</c:v>
                </c:pt>
                <c:pt idx="6519">
                  <c:v>0.0</c:v>
                </c:pt>
                <c:pt idx="6520">
                  <c:v>0.0</c:v>
                </c:pt>
                <c:pt idx="6521">
                  <c:v>0.0</c:v>
                </c:pt>
                <c:pt idx="6522">
                  <c:v>0.0</c:v>
                </c:pt>
                <c:pt idx="6523">
                  <c:v>0.0</c:v>
                </c:pt>
                <c:pt idx="6524">
                  <c:v>0.0</c:v>
                </c:pt>
                <c:pt idx="6525">
                  <c:v>0.0</c:v>
                </c:pt>
                <c:pt idx="6526">
                  <c:v>0.0</c:v>
                </c:pt>
                <c:pt idx="6527">
                  <c:v>0.0</c:v>
                </c:pt>
                <c:pt idx="6528">
                  <c:v>0.0</c:v>
                </c:pt>
                <c:pt idx="6529">
                  <c:v>0.0</c:v>
                </c:pt>
                <c:pt idx="6530">
                  <c:v>0.0</c:v>
                </c:pt>
                <c:pt idx="6531">
                  <c:v>0.0</c:v>
                </c:pt>
                <c:pt idx="6532">
                  <c:v>0.0</c:v>
                </c:pt>
                <c:pt idx="6533">
                  <c:v>0.0</c:v>
                </c:pt>
                <c:pt idx="6534">
                  <c:v>0.0</c:v>
                </c:pt>
                <c:pt idx="6535">
                  <c:v>0.0</c:v>
                </c:pt>
                <c:pt idx="6536">
                  <c:v>0.0</c:v>
                </c:pt>
                <c:pt idx="6537">
                  <c:v>0.0</c:v>
                </c:pt>
                <c:pt idx="6538">
                  <c:v>0.0</c:v>
                </c:pt>
                <c:pt idx="6539">
                  <c:v>0.0</c:v>
                </c:pt>
                <c:pt idx="6540">
                  <c:v>0.0</c:v>
                </c:pt>
                <c:pt idx="6541">
                  <c:v>0.0</c:v>
                </c:pt>
                <c:pt idx="6542">
                  <c:v>0.0</c:v>
                </c:pt>
                <c:pt idx="6543">
                  <c:v>0.0</c:v>
                </c:pt>
                <c:pt idx="6544">
                  <c:v>0.0</c:v>
                </c:pt>
                <c:pt idx="6545">
                  <c:v>0.0</c:v>
                </c:pt>
                <c:pt idx="6546">
                  <c:v>0.0</c:v>
                </c:pt>
                <c:pt idx="6547">
                  <c:v>0.0</c:v>
                </c:pt>
                <c:pt idx="6548">
                  <c:v>0.0</c:v>
                </c:pt>
                <c:pt idx="6549">
                  <c:v>0.0</c:v>
                </c:pt>
                <c:pt idx="6550">
                  <c:v>0.0</c:v>
                </c:pt>
                <c:pt idx="6551">
                  <c:v>0.0</c:v>
                </c:pt>
                <c:pt idx="6552">
                  <c:v>0.0</c:v>
                </c:pt>
                <c:pt idx="6553">
                  <c:v>0.0</c:v>
                </c:pt>
                <c:pt idx="6554">
                  <c:v>0.0</c:v>
                </c:pt>
                <c:pt idx="6555">
                  <c:v>0.0</c:v>
                </c:pt>
                <c:pt idx="6556">
                  <c:v>0.0</c:v>
                </c:pt>
                <c:pt idx="6557">
                  <c:v>0.0</c:v>
                </c:pt>
                <c:pt idx="6558">
                  <c:v>0.0</c:v>
                </c:pt>
                <c:pt idx="6559">
                  <c:v>0.0</c:v>
                </c:pt>
                <c:pt idx="6560">
                  <c:v>0.0</c:v>
                </c:pt>
                <c:pt idx="6561">
                  <c:v>0.0</c:v>
                </c:pt>
                <c:pt idx="6562">
                  <c:v>0.0</c:v>
                </c:pt>
                <c:pt idx="6563">
                  <c:v>0.0</c:v>
                </c:pt>
                <c:pt idx="6564">
                  <c:v>0.0</c:v>
                </c:pt>
                <c:pt idx="6565">
                  <c:v>0.0</c:v>
                </c:pt>
                <c:pt idx="6566">
                  <c:v>0.0</c:v>
                </c:pt>
                <c:pt idx="6567">
                  <c:v>0.0</c:v>
                </c:pt>
                <c:pt idx="6568">
                  <c:v>0.0</c:v>
                </c:pt>
                <c:pt idx="6569">
                  <c:v>0.0</c:v>
                </c:pt>
                <c:pt idx="6570">
                  <c:v>0.0</c:v>
                </c:pt>
                <c:pt idx="6571">
                  <c:v>0.0</c:v>
                </c:pt>
                <c:pt idx="6572">
                  <c:v>0.0</c:v>
                </c:pt>
                <c:pt idx="6573">
                  <c:v>0.0</c:v>
                </c:pt>
                <c:pt idx="6574">
                  <c:v>0.0</c:v>
                </c:pt>
                <c:pt idx="6575">
                  <c:v>0.0</c:v>
                </c:pt>
                <c:pt idx="6576">
                  <c:v>0.0</c:v>
                </c:pt>
                <c:pt idx="6577">
                  <c:v>0.0</c:v>
                </c:pt>
                <c:pt idx="6578">
                  <c:v>0.0</c:v>
                </c:pt>
                <c:pt idx="6579">
                  <c:v>0.0</c:v>
                </c:pt>
                <c:pt idx="6580">
                  <c:v>0.0</c:v>
                </c:pt>
                <c:pt idx="6581">
                  <c:v>0.0</c:v>
                </c:pt>
                <c:pt idx="6582">
                  <c:v>0.0</c:v>
                </c:pt>
                <c:pt idx="6583">
                  <c:v>0.0</c:v>
                </c:pt>
                <c:pt idx="6584">
                  <c:v>0.0</c:v>
                </c:pt>
                <c:pt idx="6585">
                  <c:v>0.0</c:v>
                </c:pt>
                <c:pt idx="6586">
                  <c:v>0.0</c:v>
                </c:pt>
                <c:pt idx="6587">
                  <c:v>0.0</c:v>
                </c:pt>
                <c:pt idx="6588">
                  <c:v>0.0</c:v>
                </c:pt>
                <c:pt idx="6589">
                  <c:v>0.0</c:v>
                </c:pt>
                <c:pt idx="6590">
                  <c:v>0.0</c:v>
                </c:pt>
                <c:pt idx="6591">
                  <c:v>0.0</c:v>
                </c:pt>
                <c:pt idx="6592">
                  <c:v>0.0</c:v>
                </c:pt>
                <c:pt idx="6593">
                  <c:v>0.0</c:v>
                </c:pt>
                <c:pt idx="6594">
                  <c:v>0.0</c:v>
                </c:pt>
                <c:pt idx="6595">
                  <c:v>0.0</c:v>
                </c:pt>
                <c:pt idx="6596">
                  <c:v>0.0</c:v>
                </c:pt>
                <c:pt idx="6597">
                  <c:v>0.0</c:v>
                </c:pt>
                <c:pt idx="6598">
                  <c:v>0.0</c:v>
                </c:pt>
                <c:pt idx="6599">
                  <c:v>0.0</c:v>
                </c:pt>
                <c:pt idx="6600">
                  <c:v>0.0</c:v>
                </c:pt>
                <c:pt idx="6601">
                  <c:v>0.0</c:v>
                </c:pt>
                <c:pt idx="6602">
                  <c:v>0.0</c:v>
                </c:pt>
                <c:pt idx="6603">
                  <c:v>0.0</c:v>
                </c:pt>
                <c:pt idx="6604">
                  <c:v>0.0</c:v>
                </c:pt>
                <c:pt idx="6605">
                  <c:v>0.0</c:v>
                </c:pt>
                <c:pt idx="6606">
                  <c:v>0.0</c:v>
                </c:pt>
                <c:pt idx="6607">
                  <c:v>0.0</c:v>
                </c:pt>
                <c:pt idx="6608">
                  <c:v>0.0</c:v>
                </c:pt>
                <c:pt idx="6609">
                  <c:v>0.0</c:v>
                </c:pt>
                <c:pt idx="6610">
                  <c:v>0.0</c:v>
                </c:pt>
                <c:pt idx="6611">
                  <c:v>0.0</c:v>
                </c:pt>
                <c:pt idx="6612">
                  <c:v>0.0</c:v>
                </c:pt>
                <c:pt idx="6613">
                  <c:v>0.0</c:v>
                </c:pt>
                <c:pt idx="6614">
                  <c:v>0.0</c:v>
                </c:pt>
                <c:pt idx="6615">
                  <c:v>0.0</c:v>
                </c:pt>
                <c:pt idx="6616">
                  <c:v>0.0</c:v>
                </c:pt>
                <c:pt idx="6617">
                  <c:v>0.0</c:v>
                </c:pt>
                <c:pt idx="6618">
                  <c:v>0.0</c:v>
                </c:pt>
                <c:pt idx="6619">
                  <c:v>0.0</c:v>
                </c:pt>
                <c:pt idx="6620">
                  <c:v>0.0</c:v>
                </c:pt>
                <c:pt idx="6621">
                  <c:v>0.0</c:v>
                </c:pt>
                <c:pt idx="6622">
                  <c:v>0.0</c:v>
                </c:pt>
                <c:pt idx="6623">
                  <c:v>0.0</c:v>
                </c:pt>
                <c:pt idx="6624">
                  <c:v>0.0</c:v>
                </c:pt>
                <c:pt idx="6625">
                  <c:v>0.0</c:v>
                </c:pt>
                <c:pt idx="6626">
                  <c:v>0.0</c:v>
                </c:pt>
                <c:pt idx="6627">
                  <c:v>0.0</c:v>
                </c:pt>
                <c:pt idx="6628">
                  <c:v>0.0</c:v>
                </c:pt>
                <c:pt idx="6629">
                  <c:v>0.0</c:v>
                </c:pt>
                <c:pt idx="6630">
                  <c:v>0.0</c:v>
                </c:pt>
                <c:pt idx="6631">
                  <c:v>0.0</c:v>
                </c:pt>
                <c:pt idx="6632">
                  <c:v>0.0</c:v>
                </c:pt>
                <c:pt idx="6633">
                  <c:v>0.0</c:v>
                </c:pt>
                <c:pt idx="6634">
                  <c:v>0.0</c:v>
                </c:pt>
                <c:pt idx="6635">
                  <c:v>0.0</c:v>
                </c:pt>
                <c:pt idx="6636">
                  <c:v>0.0</c:v>
                </c:pt>
                <c:pt idx="6637">
                  <c:v>0.0</c:v>
                </c:pt>
                <c:pt idx="6638">
                  <c:v>0.0</c:v>
                </c:pt>
                <c:pt idx="6639">
                  <c:v>0.0</c:v>
                </c:pt>
                <c:pt idx="6640">
                  <c:v>0.0</c:v>
                </c:pt>
                <c:pt idx="6641">
                  <c:v>0.0</c:v>
                </c:pt>
                <c:pt idx="6642">
                  <c:v>0.0</c:v>
                </c:pt>
                <c:pt idx="6643">
                  <c:v>0.0</c:v>
                </c:pt>
                <c:pt idx="6644">
                  <c:v>0.0</c:v>
                </c:pt>
                <c:pt idx="6645">
                  <c:v>0.0</c:v>
                </c:pt>
                <c:pt idx="6646">
                  <c:v>0.0</c:v>
                </c:pt>
                <c:pt idx="6647">
                  <c:v>0.0</c:v>
                </c:pt>
                <c:pt idx="6648">
                  <c:v>0.0</c:v>
                </c:pt>
                <c:pt idx="6649">
                  <c:v>0.0</c:v>
                </c:pt>
                <c:pt idx="6650">
                  <c:v>0.0</c:v>
                </c:pt>
                <c:pt idx="6651">
                  <c:v>0.0</c:v>
                </c:pt>
                <c:pt idx="6652">
                  <c:v>0.0</c:v>
                </c:pt>
                <c:pt idx="6653">
                  <c:v>0.0</c:v>
                </c:pt>
                <c:pt idx="6654">
                  <c:v>0.0</c:v>
                </c:pt>
                <c:pt idx="6655">
                  <c:v>0.0</c:v>
                </c:pt>
                <c:pt idx="6656">
                  <c:v>0.0</c:v>
                </c:pt>
                <c:pt idx="6657">
                  <c:v>0.0</c:v>
                </c:pt>
                <c:pt idx="6658">
                  <c:v>0.0</c:v>
                </c:pt>
                <c:pt idx="6659">
                  <c:v>0.0</c:v>
                </c:pt>
                <c:pt idx="6660">
                  <c:v>0.0</c:v>
                </c:pt>
                <c:pt idx="6661">
                  <c:v>0.0</c:v>
                </c:pt>
                <c:pt idx="6662">
                  <c:v>0.0</c:v>
                </c:pt>
                <c:pt idx="6663">
                  <c:v>0.0</c:v>
                </c:pt>
                <c:pt idx="6664">
                  <c:v>0.0</c:v>
                </c:pt>
                <c:pt idx="6665">
                  <c:v>0.0</c:v>
                </c:pt>
                <c:pt idx="6666">
                  <c:v>0.0</c:v>
                </c:pt>
                <c:pt idx="6667">
                  <c:v>0.0</c:v>
                </c:pt>
                <c:pt idx="6668">
                  <c:v>0.0</c:v>
                </c:pt>
                <c:pt idx="6669">
                  <c:v>0.0</c:v>
                </c:pt>
                <c:pt idx="6670">
                  <c:v>0.0</c:v>
                </c:pt>
                <c:pt idx="6671">
                  <c:v>0.0</c:v>
                </c:pt>
                <c:pt idx="6672">
                  <c:v>0.0</c:v>
                </c:pt>
                <c:pt idx="6673">
                  <c:v>0.0</c:v>
                </c:pt>
                <c:pt idx="6674">
                  <c:v>0.0</c:v>
                </c:pt>
                <c:pt idx="6675">
                  <c:v>0.0</c:v>
                </c:pt>
                <c:pt idx="6676">
                  <c:v>0.0</c:v>
                </c:pt>
                <c:pt idx="6677">
                  <c:v>0.0</c:v>
                </c:pt>
                <c:pt idx="6678">
                  <c:v>0.0</c:v>
                </c:pt>
                <c:pt idx="6679">
                  <c:v>0.0</c:v>
                </c:pt>
                <c:pt idx="6680">
                  <c:v>0.0</c:v>
                </c:pt>
                <c:pt idx="6681">
                  <c:v>0.0</c:v>
                </c:pt>
                <c:pt idx="6682">
                  <c:v>0.0</c:v>
                </c:pt>
                <c:pt idx="6683">
                  <c:v>0.0</c:v>
                </c:pt>
                <c:pt idx="6684">
                  <c:v>0.0</c:v>
                </c:pt>
                <c:pt idx="6685">
                  <c:v>0.0</c:v>
                </c:pt>
                <c:pt idx="6686">
                  <c:v>0.0</c:v>
                </c:pt>
                <c:pt idx="6687">
                  <c:v>0.0</c:v>
                </c:pt>
                <c:pt idx="6688">
                  <c:v>0.0</c:v>
                </c:pt>
                <c:pt idx="6689">
                  <c:v>0.0</c:v>
                </c:pt>
                <c:pt idx="6690">
                  <c:v>0.0</c:v>
                </c:pt>
                <c:pt idx="6691">
                  <c:v>0.0</c:v>
                </c:pt>
                <c:pt idx="6692">
                  <c:v>0.0</c:v>
                </c:pt>
                <c:pt idx="6693">
                  <c:v>0.0</c:v>
                </c:pt>
                <c:pt idx="6694">
                  <c:v>0.0</c:v>
                </c:pt>
                <c:pt idx="6695">
                  <c:v>0.0</c:v>
                </c:pt>
                <c:pt idx="6696">
                  <c:v>0.0</c:v>
                </c:pt>
                <c:pt idx="6697">
                  <c:v>0.0</c:v>
                </c:pt>
                <c:pt idx="6698">
                  <c:v>0.0</c:v>
                </c:pt>
                <c:pt idx="6699">
                  <c:v>0.0</c:v>
                </c:pt>
                <c:pt idx="6700">
                  <c:v>0.0</c:v>
                </c:pt>
                <c:pt idx="6701">
                  <c:v>0.0</c:v>
                </c:pt>
                <c:pt idx="6702">
                  <c:v>0.0</c:v>
                </c:pt>
                <c:pt idx="6703">
                  <c:v>0.0</c:v>
                </c:pt>
                <c:pt idx="6704">
                  <c:v>0.0</c:v>
                </c:pt>
                <c:pt idx="6705">
                  <c:v>0.0</c:v>
                </c:pt>
                <c:pt idx="6706">
                  <c:v>0.0</c:v>
                </c:pt>
                <c:pt idx="6707">
                  <c:v>0.0</c:v>
                </c:pt>
                <c:pt idx="6708">
                  <c:v>0.0</c:v>
                </c:pt>
                <c:pt idx="6709">
                  <c:v>0.0</c:v>
                </c:pt>
                <c:pt idx="6710">
                  <c:v>0.0</c:v>
                </c:pt>
                <c:pt idx="6711">
                  <c:v>0.0</c:v>
                </c:pt>
                <c:pt idx="6712">
                  <c:v>0.0</c:v>
                </c:pt>
                <c:pt idx="6713">
                  <c:v>0.0</c:v>
                </c:pt>
                <c:pt idx="6714">
                  <c:v>0.0</c:v>
                </c:pt>
                <c:pt idx="6715">
                  <c:v>0.0</c:v>
                </c:pt>
                <c:pt idx="6716">
                  <c:v>0.0</c:v>
                </c:pt>
                <c:pt idx="6717">
                  <c:v>0.0</c:v>
                </c:pt>
                <c:pt idx="6718">
                  <c:v>0.0</c:v>
                </c:pt>
                <c:pt idx="6719">
                  <c:v>0.0</c:v>
                </c:pt>
                <c:pt idx="6720">
                  <c:v>0.0</c:v>
                </c:pt>
                <c:pt idx="6721">
                  <c:v>0.0</c:v>
                </c:pt>
                <c:pt idx="6722">
                  <c:v>0.0</c:v>
                </c:pt>
                <c:pt idx="6723">
                  <c:v>0.0</c:v>
                </c:pt>
                <c:pt idx="6724">
                  <c:v>0.0</c:v>
                </c:pt>
                <c:pt idx="6725">
                  <c:v>0.0</c:v>
                </c:pt>
                <c:pt idx="6726">
                  <c:v>0.0</c:v>
                </c:pt>
                <c:pt idx="6727">
                  <c:v>0.0</c:v>
                </c:pt>
                <c:pt idx="6728">
                  <c:v>0.0</c:v>
                </c:pt>
                <c:pt idx="6729">
                  <c:v>0.0</c:v>
                </c:pt>
                <c:pt idx="6730">
                  <c:v>0.0</c:v>
                </c:pt>
                <c:pt idx="6731">
                  <c:v>0.0</c:v>
                </c:pt>
                <c:pt idx="6732">
                  <c:v>0.0</c:v>
                </c:pt>
                <c:pt idx="6733">
                  <c:v>0.0</c:v>
                </c:pt>
                <c:pt idx="6734">
                  <c:v>0.0</c:v>
                </c:pt>
                <c:pt idx="6735">
                  <c:v>0.0</c:v>
                </c:pt>
                <c:pt idx="6736">
                  <c:v>0.0</c:v>
                </c:pt>
                <c:pt idx="6737">
                  <c:v>0.0</c:v>
                </c:pt>
                <c:pt idx="6738">
                  <c:v>0.0</c:v>
                </c:pt>
                <c:pt idx="6739">
                  <c:v>0.0</c:v>
                </c:pt>
                <c:pt idx="6740">
                  <c:v>0.0</c:v>
                </c:pt>
                <c:pt idx="6741">
                  <c:v>0.0</c:v>
                </c:pt>
                <c:pt idx="6742">
                  <c:v>0.0</c:v>
                </c:pt>
                <c:pt idx="6743">
                  <c:v>0.0</c:v>
                </c:pt>
                <c:pt idx="6744">
                  <c:v>0.0</c:v>
                </c:pt>
                <c:pt idx="6745">
                  <c:v>0.0</c:v>
                </c:pt>
                <c:pt idx="6746">
                  <c:v>0.0</c:v>
                </c:pt>
                <c:pt idx="6747">
                  <c:v>0.0</c:v>
                </c:pt>
                <c:pt idx="6748">
                  <c:v>0.0</c:v>
                </c:pt>
                <c:pt idx="6749">
                  <c:v>0.0</c:v>
                </c:pt>
                <c:pt idx="6750">
                  <c:v>0.0</c:v>
                </c:pt>
                <c:pt idx="6751">
                  <c:v>0.0</c:v>
                </c:pt>
                <c:pt idx="6752">
                  <c:v>0.0</c:v>
                </c:pt>
                <c:pt idx="6753">
                  <c:v>0.0</c:v>
                </c:pt>
                <c:pt idx="6754">
                  <c:v>0.0</c:v>
                </c:pt>
                <c:pt idx="6755">
                  <c:v>0.0</c:v>
                </c:pt>
                <c:pt idx="6756">
                  <c:v>0.0</c:v>
                </c:pt>
                <c:pt idx="6757">
                  <c:v>0.0</c:v>
                </c:pt>
                <c:pt idx="6758">
                  <c:v>0.0</c:v>
                </c:pt>
                <c:pt idx="6759">
                  <c:v>0.0</c:v>
                </c:pt>
                <c:pt idx="6760">
                  <c:v>0.0</c:v>
                </c:pt>
                <c:pt idx="6761">
                  <c:v>0.0</c:v>
                </c:pt>
                <c:pt idx="6762">
                  <c:v>0.0</c:v>
                </c:pt>
                <c:pt idx="6763">
                  <c:v>0.0</c:v>
                </c:pt>
                <c:pt idx="6764">
                  <c:v>0.0</c:v>
                </c:pt>
                <c:pt idx="6765">
                  <c:v>0.0</c:v>
                </c:pt>
                <c:pt idx="6766">
                  <c:v>0.0</c:v>
                </c:pt>
                <c:pt idx="6767">
                  <c:v>0.0</c:v>
                </c:pt>
                <c:pt idx="6768">
                  <c:v>0.0</c:v>
                </c:pt>
                <c:pt idx="6769">
                  <c:v>0.0</c:v>
                </c:pt>
                <c:pt idx="6770">
                  <c:v>0.0</c:v>
                </c:pt>
                <c:pt idx="6771">
                  <c:v>0.0</c:v>
                </c:pt>
                <c:pt idx="6772">
                  <c:v>0.0</c:v>
                </c:pt>
                <c:pt idx="6773">
                  <c:v>0.0</c:v>
                </c:pt>
                <c:pt idx="6774">
                  <c:v>0.0</c:v>
                </c:pt>
                <c:pt idx="6775">
                  <c:v>0.0</c:v>
                </c:pt>
                <c:pt idx="6776">
                  <c:v>0.0</c:v>
                </c:pt>
                <c:pt idx="6777">
                  <c:v>0.0</c:v>
                </c:pt>
                <c:pt idx="6778">
                  <c:v>0.0</c:v>
                </c:pt>
                <c:pt idx="6779">
                  <c:v>0.0</c:v>
                </c:pt>
                <c:pt idx="6780">
                  <c:v>0.0</c:v>
                </c:pt>
                <c:pt idx="6781">
                  <c:v>0.0</c:v>
                </c:pt>
                <c:pt idx="6782">
                  <c:v>0.0</c:v>
                </c:pt>
                <c:pt idx="6783">
                  <c:v>0.0</c:v>
                </c:pt>
                <c:pt idx="6784">
                  <c:v>0.0</c:v>
                </c:pt>
                <c:pt idx="6785">
                  <c:v>0.0</c:v>
                </c:pt>
                <c:pt idx="6786">
                  <c:v>0.0</c:v>
                </c:pt>
                <c:pt idx="6787">
                  <c:v>0.0</c:v>
                </c:pt>
                <c:pt idx="6788">
                  <c:v>0.0</c:v>
                </c:pt>
                <c:pt idx="6789">
                  <c:v>0.0</c:v>
                </c:pt>
                <c:pt idx="6790">
                  <c:v>0.0</c:v>
                </c:pt>
                <c:pt idx="6791">
                  <c:v>0.0</c:v>
                </c:pt>
                <c:pt idx="6792">
                  <c:v>0.0</c:v>
                </c:pt>
                <c:pt idx="6793">
                  <c:v>0.0</c:v>
                </c:pt>
                <c:pt idx="6794">
                  <c:v>0.0</c:v>
                </c:pt>
                <c:pt idx="6795">
                  <c:v>0.0</c:v>
                </c:pt>
                <c:pt idx="6796">
                  <c:v>0.0</c:v>
                </c:pt>
                <c:pt idx="6797">
                  <c:v>0.0</c:v>
                </c:pt>
                <c:pt idx="6798">
                  <c:v>0.0</c:v>
                </c:pt>
                <c:pt idx="6799">
                  <c:v>0.0</c:v>
                </c:pt>
                <c:pt idx="6800">
                  <c:v>0.0</c:v>
                </c:pt>
                <c:pt idx="6801">
                  <c:v>0.0</c:v>
                </c:pt>
                <c:pt idx="6802">
                  <c:v>0.0</c:v>
                </c:pt>
                <c:pt idx="6803">
                  <c:v>0.0</c:v>
                </c:pt>
                <c:pt idx="6804">
                  <c:v>0.0</c:v>
                </c:pt>
                <c:pt idx="6805">
                  <c:v>0.0</c:v>
                </c:pt>
                <c:pt idx="6806">
                  <c:v>0.0</c:v>
                </c:pt>
                <c:pt idx="6807">
                  <c:v>0.0</c:v>
                </c:pt>
                <c:pt idx="6808">
                  <c:v>0.0</c:v>
                </c:pt>
                <c:pt idx="6809">
                  <c:v>0.0</c:v>
                </c:pt>
                <c:pt idx="6810">
                  <c:v>0.0</c:v>
                </c:pt>
                <c:pt idx="6811">
                  <c:v>0.0</c:v>
                </c:pt>
                <c:pt idx="6812">
                  <c:v>0.0</c:v>
                </c:pt>
                <c:pt idx="6813">
                  <c:v>0.0</c:v>
                </c:pt>
                <c:pt idx="6814">
                  <c:v>0.0</c:v>
                </c:pt>
                <c:pt idx="6815">
                  <c:v>0.0</c:v>
                </c:pt>
                <c:pt idx="6816">
                  <c:v>0.0</c:v>
                </c:pt>
                <c:pt idx="6817">
                  <c:v>0.0</c:v>
                </c:pt>
                <c:pt idx="6818">
                  <c:v>0.0</c:v>
                </c:pt>
                <c:pt idx="6819">
                  <c:v>0.0</c:v>
                </c:pt>
                <c:pt idx="6820">
                  <c:v>0.0</c:v>
                </c:pt>
                <c:pt idx="6821">
                  <c:v>0.0</c:v>
                </c:pt>
                <c:pt idx="6822">
                  <c:v>0.0</c:v>
                </c:pt>
                <c:pt idx="6823">
                  <c:v>0.0</c:v>
                </c:pt>
                <c:pt idx="6824">
                  <c:v>0.0</c:v>
                </c:pt>
                <c:pt idx="6825">
                  <c:v>0.0</c:v>
                </c:pt>
                <c:pt idx="6826">
                  <c:v>0.0</c:v>
                </c:pt>
                <c:pt idx="6827">
                  <c:v>0.0</c:v>
                </c:pt>
                <c:pt idx="6828">
                  <c:v>0.0</c:v>
                </c:pt>
                <c:pt idx="6829">
                  <c:v>0.0</c:v>
                </c:pt>
                <c:pt idx="6830">
                  <c:v>0.0</c:v>
                </c:pt>
                <c:pt idx="6831">
                  <c:v>0.0</c:v>
                </c:pt>
                <c:pt idx="6832">
                  <c:v>0.0</c:v>
                </c:pt>
                <c:pt idx="6833">
                  <c:v>0.0</c:v>
                </c:pt>
                <c:pt idx="6834">
                  <c:v>0.0</c:v>
                </c:pt>
                <c:pt idx="6835">
                  <c:v>0.0</c:v>
                </c:pt>
                <c:pt idx="6836">
                  <c:v>0.0</c:v>
                </c:pt>
                <c:pt idx="6837">
                  <c:v>0.0</c:v>
                </c:pt>
                <c:pt idx="6838">
                  <c:v>0.0</c:v>
                </c:pt>
                <c:pt idx="6839">
                  <c:v>0.0</c:v>
                </c:pt>
                <c:pt idx="6840">
                  <c:v>0.0</c:v>
                </c:pt>
                <c:pt idx="6841">
                  <c:v>0.0</c:v>
                </c:pt>
                <c:pt idx="6842">
                  <c:v>0.0</c:v>
                </c:pt>
                <c:pt idx="6843">
                  <c:v>0.0</c:v>
                </c:pt>
                <c:pt idx="6844">
                  <c:v>0.0</c:v>
                </c:pt>
                <c:pt idx="6845">
                  <c:v>0.0</c:v>
                </c:pt>
                <c:pt idx="6846">
                  <c:v>0.0</c:v>
                </c:pt>
                <c:pt idx="6847">
                  <c:v>0.0</c:v>
                </c:pt>
                <c:pt idx="6848">
                  <c:v>0.0</c:v>
                </c:pt>
                <c:pt idx="6849">
                  <c:v>0.0</c:v>
                </c:pt>
                <c:pt idx="6850">
                  <c:v>0.0</c:v>
                </c:pt>
                <c:pt idx="6851">
                  <c:v>0.0</c:v>
                </c:pt>
                <c:pt idx="6852">
                  <c:v>0.0</c:v>
                </c:pt>
                <c:pt idx="6853">
                  <c:v>0.0</c:v>
                </c:pt>
                <c:pt idx="6854">
                  <c:v>0.0</c:v>
                </c:pt>
                <c:pt idx="6855">
                  <c:v>0.0</c:v>
                </c:pt>
                <c:pt idx="6856">
                  <c:v>0.0</c:v>
                </c:pt>
                <c:pt idx="6857">
                  <c:v>0.0</c:v>
                </c:pt>
                <c:pt idx="6858">
                  <c:v>0.0</c:v>
                </c:pt>
                <c:pt idx="6859">
                  <c:v>0.0</c:v>
                </c:pt>
                <c:pt idx="6860">
                  <c:v>0.0</c:v>
                </c:pt>
                <c:pt idx="6861">
                  <c:v>0.0</c:v>
                </c:pt>
                <c:pt idx="6862">
                  <c:v>0.0</c:v>
                </c:pt>
                <c:pt idx="6863">
                  <c:v>0.0</c:v>
                </c:pt>
                <c:pt idx="6864">
                  <c:v>0.0</c:v>
                </c:pt>
                <c:pt idx="6865">
                  <c:v>0.0</c:v>
                </c:pt>
                <c:pt idx="6866">
                  <c:v>0.0</c:v>
                </c:pt>
                <c:pt idx="6867">
                  <c:v>0.0</c:v>
                </c:pt>
                <c:pt idx="6868">
                  <c:v>0.0</c:v>
                </c:pt>
                <c:pt idx="6869">
                  <c:v>0.0</c:v>
                </c:pt>
                <c:pt idx="6870">
                  <c:v>0.0</c:v>
                </c:pt>
                <c:pt idx="6871">
                  <c:v>0.0</c:v>
                </c:pt>
                <c:pt idx="6872">
                  <c:v>0.0</c:v>
                </c:pt>
                <c:pt idx="6873">
                  <c:v>0.0</c:v>
                </c:pt>
                <c:pt idx="6874">
                  <c:v>0.0</c:v>
                </c:pt>
                <c:pt idx="6875">
                  <c:v>0.0</c:v>
                </c:pt>
                <c:pt idx="6876">
                  <c:v>0.0</c:v>
                </c:pt>
                <c:pt idx="6877">
                  <c:v>0.0</c:v>
                </c:pt>
                <c:pt idx="6878">
                  <c:v>0.0</c:v>
                </c:pt>
                <c:pt idx="6879">
                  <c:v>0.0</c:v>
                </c:pt>
                <c:pt idx="6880">
                  <c:v>0.0</c:v>
                </c:pt>
                <c:pt idx="6881">
                  <c:v>0.0</c:v>
                </c:pt>
                <c:pt idx="6882">
                  <c:v>0.0</c:v>
                </c:pt>
                <c:pt idx="6883">
                  <c:v>0.0</c:v>
                </c:pt>
                <c:pt idx="6884">
                  <c:v>0.0</c:v>
                </c:pt>
                <c:pt idx="6885">
                  <c:v>0.0</c:v>
                </c:pt>
                <c:pt idx="6886">
                  <c:v>0.0</c:v>
                </c:pt>
                <c:pt idx="6887">
                  <c:v>0.0</c:v>
                </c:pt>
                <c:pt idx="6888">
                  <c:v>0.0</c:v>
                </c:pt>
                <c:pt idx="6889">
                  <c:v>0.0</c:v>
                </c:pt>
                <c:pt idx="6890">
                  <c:v>0.0</c:v>
                </c:pt>
                <c:pt idx="6891">
                  <c:v>0.0</c:v>
                </c:pt>
                <c:pt idx="6892">
                  <c:v>0.0</c:v>
                </c:pt>
                <c:pt idx="6893">
                  <c:v>0.0</c:v>
                </c:pt>
                <c:pt idx="6894">
                  <c:v>0.0</c:v>
                </c:pt>
                <c:pt idx="6895">
                  <c:v>0.0</c:v>
                </c:pt>
                <c:pt idx="6896">
                  <c:v>0.0</c:v>
                </c:pt>
                <c:pt idx="6897">
                  <c:v>0.0</c:v>
                </c:pt>
                <c:pt idx="6898">
                  <c:v>0.0</c:v>
                </c:pt>
                <c:pt idx="6899">
                  <c:v>0.0</c:v>
                </c:pt>
                <c:pt idx="6900">
                  <c:v>0.0</c:v>
                </c:pt>
                <c:pt idx="6901">
                  <c:v>0.0</c:v>
                </c:pt>
                <c:pt idx="6902">
                  <c:v>0.0</c:v>
                </c:pt>
                <c:pt idx="6903">
                  <c:v>0.0</c:v>
                </c:pt>
                <c:pt idx="6904">
                  <c:v>0.0</c:v>
                </c:pt>
                <c:pt idx="6905">
                  <c:v>0.0</c:v>
                </c:pt>
                <c:pt idx="6906">
                  <c:v>0.0</c:v>
                </c:pt>
                <c:pt idx="6907">
                  <c:v>0.0</c:v>
                </c:pt>
                <c:pt idx="6908">
                  <c:v>0.0</c:v>
                </c:pt>
                <c:pt idx="6909">
                  <c:v>0.0</c:v>
                </c:pt>
                <c:pt idx="6910">
                  <c:v>0.0</c:v>
                </c:pt>
                <c:pt idx="6911">
                  <c:v>0.0</c:v>
                </c:pt>
                <c:pt idx="6912">
                  <c:v>0.0</c:v>
                </c:pt>
                <c:pt idx="6913">
                  <c:v>0.0</c:v>
                </c:pt>
                <c:pt idx="6914">
                  <c:v>0.0</c:v>
                </c:pt>
                <c:pt idx="6915">
                  <c:v>0.0</c:v>
                </c:pt>
                <c:pt idx="6916">
                  <c:v>0.0</c:v>
                </c:pt>
                <c:pt idx="6917">
                  <c:v>0.0</c:v>
                </c:pt>
                <c:pt idx="6918">
                  <c:v>0.0</c:v>
                </c:pt>
                <c:pt idx="6919">
                  <c:v>0.0</c:v>
                </c:pt>
                <c:pt idx="6920">
                  <c:v>0.0</c:v>
                </c:pt>
                <c:pt idx="6921">
                  <c:v>0.0</c:v>
                </c:pt>
                <c:pt idx="6922">
                  <c:v>0.0</c:v>
                </c:pt>
                <c:pt idx="6923">
                  <c:v>0.0</c:v>
                </c:pt>
                <c:pt idx="6924">
                  <c:v>0.0</c:v>
                </c:pt>
                <c:pt idx="6925">
                  <c:v>0.0</c:v>
                </c:pt>
                <c:pt idx="6926">
                  <c:v>0.0</c:v>
                </c:pt>
                <c:pt idx="6927">
                  <c:v>0.0</c:v>
                </c:pt>
                <c:pt idx="6928">
                  <c:v>0.0</c:v>
                </c:pt>
                <c:pt idx="6929">
                  <c:v>0.0</c:v>
                </c:pt>
                <c:pt idx="6930">
                  <c:v>0.0</c:v>
                </c:pt>
                <c:pt idx="6931">
                  <c:v>0.0</c:v>
                </c:pt>
                <c:pt idx="6932">
                  <c:v>0.0</c:v>
                </c:pt>
                <c:pt idx="6933">
                  <c:v>0.0</c:v>
                </c:pt>
                <c:pt idx="6934">
                  <c:v>0.0</c:v>
                </c:pt>
                <c:pt idx="6935">
                  <c:v>0.0</c:v>
                </c:pt>
                <c:pt idx="6936">
                  <c:v>0.0</c:v>
                </c:pt>
                <c:pt idx="6937">
                  <c:v>0.0</c:v>
                </c:pt>
                <c:pt idx="6938">
                  <c:v>0.0</c:v>
                </c:pt>
                <c:pt idx="6939">
                  <c:v>0.0</c:v>
                </c:pt>
                <c:pt idx="6940">
                  <c:v>0.0</c:v>
                </c:pt>
                <c:pt idx="6941">
                  <c:v>0.0</c:v>
                </c:pt>
                <c:pt idx="6942">
                  <c:v>0.0</c:v>
                </c:pt>
                <c:pt idx="6943">
                  <c:v>0.0</c:v>
                </c:pt>
                <c:pt idx="6944">
                  <c:v>0.0</c:v>
                </c:pt>
                <c:pt idx="6945">
                  <c:v>0.0</c:v>
                </c:pt>
                <c:pt idx="6946">
                  <c:v>0.0</c:v>
                </c:pt>
                <c:pt idx="6947">
                  <c:v>0.0</c:v>
                </c:pt>
                <c:pt idx="6948">
                  <c:v>0.0</c:v>
                </c:pt>
                <c:pt idx="6949">
                  <c:v>0.0</c:v>
                </c:pt>
                <c:pt idx="6950">
                  <c:v>0.0</c:v>
                </c:pt>
                <c:pt idx="6951">
                  <c:v>0.0</c:v>
                </c:pt>
                <c:pt idx="6952">
                  <c:v>0.0</c:v>
                </c:pt>
                <c:pt idx="6953">
                  <c:v>0.0</c:v>
                </c:pt>
                <c:pt idx="6954">
                  <c:v>0.0</c:v>
                </c:pt>
                <c:pt idx="6955">
                  <c:v>0.0</c:v>
                </c:pt>
                <c:pt idx="6956">
                  <c:v>0.0</c:v>
                </c:pt>
                <c:pt idx="6957">
                  <c:v>0.0</c:v>
                </c:pt>
                <c:pt idx="6958">
                  <c:v>0.0</c:v>
                </c:pt>
                <c:pt idx="6959">
                  <c:v>0.0</c:v>
                </c:pt>
                <c:pt idx="6960">
                  <c:v>0.0</c:v>
                </c:pt>
                <c:pt idx="6961">
                  <c:v>0.0</c:v>
                </c:pt>
                <c:pt idx="6962">
                  <c:v>0.0</c:v>
                </c:pt>
                <c:pt idx="6963">
                  <c:v>0.0</c:v>
                </c:pt>
                <c:pt idx="6964">
                  <c:v>0.0</c:v>
                </c:pt>
                <c:pt idx="6965">
                  <c:v>0.0</c:v>
                </c:pt>
                <c:pt idx="6966">
                  <c:v>0.0</c:v>
                </c:pt>
                <c:pt idx="6967">
                  <c:v>0.0</c:v>
                </c:pt>
                <c:pt idx="6968">
                  <c:v>0.0</c:v>
                </c:pt>
                <c:pt idx="6969">
                  <c:v>0.0</c:v>
                </c:pt>
                <c:pt idx="6970">
                  <c:v>0.0</c:v>
                </c:pt>
                <c:pt idx="6971">
                  <c:v>0.0</c:v>
                </c:pt>
                <c:pt idx="6972">
                  <c:v>0.0</c:v>
                </c:pt>
                <c:pt idx="6973">
                  <c:v>0.0</c:v>
                </c:pt>
                <c:pt idx="6974">
                  <c:v>0.0</c:v>
                </c:pt>
                <c:pt idx="6975">
                  <c:v>0.0</c:v>
                </c:pt>
                <c:pt idx="6976">
                  <c:v>0.0</c:v>
                </c:pt>
                <c:pt idx="6977">
                  <c:v>0.0</c:v>
                </c:pt>
                <c:pt idx="6978">
                  <c:v>0.0</c:v>
                </c:pt>
                <c:pt idx="6979">
                  <c:v>0.0</c:v>
                </c:pt>
                <c:pt idx="6980">
                  <c:v>0.0</c:v>
                </c:pt>
                <c:pt idx="6981">
                  <c:v>0.0</c:v>
                </c:pt>
                <c:pt idx="6982">
                  <c:v>0.0</c:v>
                </c:pt>
                <c:pt idx="6983">
                  <c:v>0.0</c:v>
                </c:pt>
                <c:pt idx="6984">
                  <c:v>0.0</c:v>
                </c:pt>
                <c:pt idx="6985">
                  <c:v>0.0</c:v>
                </c:pt>
                <c:pt idx="6986">
                  <c:v>0.0</c:v>
                </c:pt>
                <c:pt idx="6987">
                  <c:v>0.0</c:v>
                </c:pt>
                <c:pt idx="6988">
                  <c:v>0.0</c:v>
                </c:pt>
                <c:pt idx="6989">
                  <c:v>0.0</c:v>
                </c:pt>
                <c:pt idx="6990">
                  <c:v>0.0</c:v>
                </c:pt>
                <c:pt idx="6991">
                  <c:v>0.0</c:v>
                </c:pt>
                <c:pt idx="6992">
                  <c:v>0.0</c:v>
                </c:pt>
                <c:pt idx="6993">
                  <c:v>0.0</c:v>
                </c:pt>
                <c:pt idx="6994">
                  <c:v>0.0</c:v>
                </c:pt>
                <c:pt idx="6995">
                  <c:v>0.0</c:v>
                </c:pt>
                <c:pt idx="6996">
                  <c:v>0.0</c:v>
                </c:pt>
                <c:pt idx="6997">
                  <c:v>0.0</c:v>
                </c:pt>
                <c:pt idx="6998">
                  <c:v>0.0</c:v>
                </c:pt>
                <c:pt idx="6999">
                  <c:v>0.0</c:v>
                </c:pt>
                <c:pt idx="7000">
                  <c:v>0.0</c:v>
                </c:pt>
                <c:pt idx="7001">
                  <c:v>0.0</c:v>
                </c:pt>
                <c:pt idx="7002">
                  <c:v>0.0</c:v>
                </c:pt>
                <c:pt idx="7003">
                  <c:v>0.0</c:v>
                </c:pt>
                <c:pt idx="7004">
                  <c:v>0.0</c:v>
                </c:pt>
                <c:pt idx="7005">
                  <c:v>0.0</c:v>
                </c:pt>
                <c:pt idx="7006">
                  <c:v>0.0</c:v>
                </c:pt>
                <c:pt idx="7007">
                  <c:v>0.0</c:v>
                </c:pt>
                <c:pt idx="7008">
                  <c:v>0.0</c:v>
                </c:pt>
                <c:pt idx="7009">
                  <c:v>0.0</c:v>
                </c:pt>
                <c:pt idx="7010">
                  <c:v>0.0</c:v>
                </c:pt>
                <c:pt idx="7011">
                  <c:v>0.0</c:v>
                </c:pt>
                <c:pt idx="7012">
                  <c:v>0.0</c:v>
                </c:pt>
                <c:pt idx="7013">
                  <c:v>0.0</c:v>
                </c:pt>
                <c:pt idx="7014">
                  <c:v>0.0</c:v>
                </c:pt>
                <c:pt idx="7015">
                  <c:v>0.0</c:v>
                </c:pt>
                <c:pt idx="7016">
                  <c:v>0.0</c:v>
                </c:pt>
                <c:pt idx="7017">
                  <c:v>0.0</c:v>
                </c:pt>
                <c:pt idx="7018">
                  <c:v>0.0</c:v>
                </c:pt>
                <c:pt idx="7019">
                  <c:v>0.0</c:v>
                </c:pt>
                <c:pt idx="7020">
                  <c:v>0.0</c:v>
                </c:pt>
                <c:pt idx="7021">
                  <c:v>0.0</c:v>
                </c:pt>
                <c:pt idx="7022">
                  <c:v>0.0</c:v>
                </c:pt>
                <c:pt idx="7023">
                  <c:v>0.0</c:v>
                </c:pt>
                <c:pt idx="7024">
                  <c:v>0.0</c:v>
                </c:pt>
                <c:pt idx="7025">
                  <c:v>0.0</c:v>
                </c:pt>
                <c:pt idx="7026">
                  <c:v>0.0</c:v>
                </c:pt>
                <c:pt idx="7027">
                  <c:v>0.0</c:v>
                </c:pt>
                <c:pt idx="7028">
                  <c:v>0.0</c:v>
                </c:pt>
                <c:pt idx="7029">
                  <c:v>0.0</c:v>
                </c:pt>
                <c:pt idx="7030">
                  <c:v>0.0</c:v>
                </c:pt>
                <c:pt idx="7031">
                  <c:v>0.0</c:v>
                </c:pt>
                <c:pt idx="7032">
                  <c:v>0.0</c:v>
                </c:pt>
                <c:pt idx="7033">
                  <c:v>0.0</c:v>
                </c:pt>
                <c:pt idx="7034">
                  <c:v>0.0</c:v>
                </c:pt>
                <c:pt idx="7035">
                  <c:v>0.0</c:v>
                </c:pt>
                <c:pt idx="7036">
                  <c:v>0.0</c:v>
                </c:pt>
                <c:pt idx="7037">
                  <c:v>0.0</c:v>
                </c:pt>
                <c:pt idx="7038">
                  <c:v>0.0</c:v>
                </c:pt>
                <c:pt idx="7039">
                  <c:v>0.0</c:v>
                </c:pt>
                <c:pt idx="7040">
                  <c:v>0.0</c:v>
                </c:pt>
                <c:pt idx="7041">
                  <c:v>0.0</c:v>
                </c:pt>
                <c:pt idx="7042">
                  <c:v>0.0</c:v>
                </c:pt>
                <c:pt idx="7043">
                  <c:v>0.0</c:v>
                </c:pt>
                <c:pt idx="7044">
                  <c:v>0.0</c:v>
                </c:pt>
                <c:pt idx="7045">
                  <c:v>0.0</c:v>
                </c:pt>
                <c:pt idx="7046">
                  <c:v>0.0</c:v>
                </c:pt>
                <c:pt idx="7047">
                  <c:v>0.0</c:v>
                </c:pt>
                <c:pt idx="7048">
                  <c:v>0.0</c:v>
                </c:pt>
                <c:pt idx="7049">
                  <c:v>0.0</c:v>
                </c:pt>
                <c:pt idx="7050">
                  <c:v>0.0</c:v>
                </c:pt>
                <c:pt idx="7051">
                  <c:v>0.0</c:v>
                </c:pt>
                <c:pt idx="7052">
                  <c:v>0.0</c:v>
                </c:pt>
                <c:pt idx="7053">
                  <c:v>0.0</c:v>
                </c:pt>
                <c:pt idx="7054">
                  <c:v>0.0</c:v>
                </c:pt>
                <c:pt idx="7055">
                  <c:v>0.0</c:v>
                </c:pt>
                <c:pt idx="7056">
                  <c:v>0.0</c:v>
                </c:pt>
                <c:pt idx="7057">
                  <c:v>0.0</c:v>
                </c:pt>
                <c:pt idx="7058">
                  <c:v>0.0</c:v>
                </c:pt>
                <c:pt idx="7059">
                  <c:v>0.0</c:v>
                </c:pt>
                <c:pt idx="7060">
                  <c:v>0.0</c:v>
                </c:pt>
                <c:pt idx="7061">
                  <c:v>0.0</c:v>
                </c:pt>
                <c:pt idx="7062">
                  <c:v>0.0</c:v>
                </c:pt>
                <c:pt idx="7063">
                  <c:v>0.0</c:v>
                </c:pt>
                <c:pt idx="7064">
                  <c:v>0.0</c:v>
                </c:pt>
                <c:pt idx="7065">
                  <c:v>0.0</c:v>
                </c:pt>
                <c:pt idx="7066">
                  <c:v>0.0</c:v>
                </c:pt>
                <c:pt idx="7067">
                  <c:v>0.0</c:v>
                </c:pt>
                <c:pt idx="7068">
                  <c:v>0.0</c:v>
                </c:pt>
                <c:pt idx="7069">
                  <c:v>0.0</c:v>
                </c:pt>
                <c:pt idx="7070">
                  <c:v>0.0</c:v>
                </c:pt>
                <c:pt idx="7071">
                  <c:v>0.0</c:v>
                </c:pt>
                <c:pt idx="7072">
                  <c:v>0.0</c:v>
                </c:pt>
                <c:pt idx="7073">
                  <c:v>0.0</c:v>
                </c:pt>
                <c:pt idx="7074">
                  <c:v>0.0</c:v>
                </c:pt>
                <c:pt idx="7075">
                  <c:v>0.0</c:v>
                </c:pt>
                <c:pt idx="7076">
                  <c:v>0.0</c:v>
                </c:pt>
                <c:pt idx="7077">
                  <c:v>0.0</c:v>
                </c:pt>
                <c:pt idx="7078">
                  <c:v>0.0</c:v>
                </c:pt>
                <c:pt idx="7079">
                  <c:v>0.0</c:v>
                </c:pt>
                <c:pt idx="7080">
                  <c:v>0.0</c:v>
                </c:pt>
                <c:pt idx="7081">
                  <c:v>0.0</c:v>
                </c:pt>
                <c:pt idx="7082">
                  <c:v>0.0</c:v>
                </c:pt>
                <c:pt idx="7083">
                  <c:v>0.0</c:v>
                </c:pt>
                <c:pt idx="7084">
                  <c:v>0.0</c:v>
                </c:pt>
                <c:pt idx="7085">
                  <c:v>0.0</c:v>
                </c:pt>
                <c:pt idx="7086">
                  <c:v>0.0</c:v>
                </c:pt>
                <c:pt idx="7087">
                  <c:v>0.0</c:v>
                </c:pt>
                <c:pt idx="7088">
                  <c:v>0.0</c:v>
                </c:pt>
                <c:pt idx="7089">
                  <c:v>0.0</c:v>
                </c:pt>
                <c:pt idx="7090">
                  <c:v>0.0</c:v>
                </c:pt>
                <c:pt idx="7091">
                  <c:v>0.0</c:v>
                </c:pt>
                <c:pt idx="7092">
                  <c:v>0.0</c:v>
                </c:pt>
                <c:pt idx="7093">
                  <c:v>0.0</c:v>
                </c:pt>
                <c:pt idx="7094">
                  <c:v>0.0</c:v>
                </c:pt>
                <c:pt idx="7095">
                  <c:v>0.0</c:v>
                </c:pt>
                <c:pt idx="7096">
                  <c:v>0.0</c:v>
                </c:pt>
                <c:pt idx="7097">
                  <c:v>0.0</c:v>
                </c:pt>
                <c:pt idx="7098">
                  <c:v>0.0</c:v>
                </c:pt>
                <c:pt idx="7099">
                  <c:v>0.0</c:v>
                </c:pt>
                <c:pt idx="7100">
                  <c:v>0.0</c:v>
                </c:pt>
                <c:pt idx="7101">
                  <c:v>0.0</c:v>
                </c:pt>
                <c:pt idx="7102">
                  <c:v>0.0</c:v>
                </c:pt>
                <c:pt idx="7103">
                  <c:v>0.0</c:v>
                </c:pt>
                <c:pt idx="7104">
                  <c:v>0.0</c:v>
                </c:pt>
                <c:pt idx="7105">
                  <c:v>0.0</c:v>
                </c:pt>
                <c:pt idx="7106">
                  <c:v>0.0</c:v>
                </c:pt>
                <c:pt idx="7107">
                  <c:v>0.0</c:v>
                </c:pt>
                <c:pt idx="7108">
                  <c:v>0.0</c:v>
                </c:pt>
                <c:pt idx="7109">
                  <c:v>0.0</c:v>
                </c:pt>
                <c:pt idx="7110">
                  <c:v>0.0</c:v>
                </c:pt>
                <c:pt idx="7111">
                  <c:v>0.0</c:v>
                </c:pt>
                <c:pt idx="7112">
                  <c:v>0.0</c:v>
                </c:pt>
                <c:pt idx="7113">
                  <c:v>0.0</c:v>
                </c:pt>
                <c:pt idx="7114">
                  <c:v>0.0</c:v>
                </c:pt>
                <c:pt idx="7115">
                  <c:v>0.0</c:v>
                </c:pt>
                <c:pt idx="7116">
                  <c:v>0.0</c:v>
                </c:pt>
                <c:pt idx="7117">
                  <c:v>0.0</c:v>
                </c:pt>
                <c:pt idx="7118">
                  <c:v>0.0</c:v>
                </c:pt>
                <c:pt idx="7119">
                  <c:v>0.0</c:v>
                </c:pt>
                <c:pt idx="7120">
                  <c:v>0.0</c:v>
                </c:pt>
                <c:pt idx="7121">
                  <c:v>0.0</c:v>
                </c:pt>
                <c:pt idx="7122">
                  <c:v>0.0</c:v>
                </c:pt>
                <c:pt idx="7123">
                  <c:v>0.0</c:v>
                </c:pt>
                <c:pt idx="7124">
                  <c:v>0.0</c:v>
                </c:pt>
                <c:pt idx="7125">
                  <c:v>0.0</c:v>
                </c:pt>
                <c:pt idx="7126">
                  <c:v>0.0</c:v>
                </c:pt>
                <c:pt idx="7127">
                  <c:v>0.0</c:v>
                </c:pt>
                <c:pt idx="7128">
                  <c:v>0.0</c:v>
                </c:pt>
                <c:pt idx="7129">
                  <c:v>0.0</c:v>
                </c:pt>
                <c:pt idx="7130">
                  <c:v>0.0</c:v>
                </c:pt>
                <c:pt idx="7131">
                  <c:v>0.0</c:v>
                </c:pt>
                <c:pt idx="7132">
                  <c:v>0.0</c:v>
                </c:pt>
                <c:pt idx="7133">
                  <c:v>0.0</c:v>
                </c:pt>
                <c:pt idx="7134">
                  <c:v>0.0</c:v>
                </c:pt>
                <c:pt idx="7135">
                  <c:v>0.0</c:v>
                </c:pt>
                <c:pt idx="7136">
                  <c:v>0.0</c:v>
                </c:pt>
                <c:pt idx="7137">
                  <c:v>0.0</c:v>
                </c:pt>
                <c:pt idx="7138">
                  <c:v>0.0</c:v>
                </c:pt>
                <c:pt idx="7139">
                  <c:v>0.0</c:v>
                </c:pt>
                <c:pt idx="7140">
                  <c:v>0.0</c:v>
                </c:pt>
                <c:pt idx="7141">
                  <c:v>0.0</c:v>
                </c:pt>
                <c:pt idx="7142">
                  <c:v>0.0</c:v>
                </c:pt>
                <c:pt idx="7143">
                  <c:v>0.0</c:v>
                </c:pt>
                <c:pt idx="7144">
                  <c:v>0.0</c:v>
                </c:pt>
                <c:pt idx="7145">
                  <c:v>0.0</c:v>
                </c:pt>
                <c:pt idx="7146">
                  <c:v>0.0</c:v>
                </c:pt>
                <c:pt idx="7147">
                  <c:v>0.0</c:v>
                </c:pt>
                <c:pt idx="7148">
                  <c:v>0.0</c:v>
                </c:pt>
                <c:pt idx="7149">
                  <c:v>0.0</c:v>
                </c:pt>
                <c:pt idx="7150">
                  <c:v>0.0</c:v>
                </c:pt>
                <c:pt idx="7151">
                  <c:v>0.0</c:v>
                </c:pt>
                <c:pt idx="7152">
                  <c:v>0.0</c:v>
                </c:pt>
                <c:pt idx="7153">
                  <c:v>0.0</c:v>
                </c:pt>
                <c:pt idx="7154">
                  <c:v>0.0</c:v>
                </c:pt>
                <c:pt idx="7155">
                  <c:v>0.0</c:v>
                </c:pt>
                <c:pt idx="7156">
                  <c:v>0.0</c:v>
                </c:pt>
                <c:pt idx="7157">
                  <c:v>0.0</c:v>
                </c:pt>
                <c:pt idx="7158">
                  <c:v>0.0</c:v>
                </c:pt>
                <c:pt idx="7159">
                  <c:v>0.0</c:v>
                </c:pt>
                <c:pt idx="7160">
                  <c:v>0.0</c:v>
                </c:pt>
                <c:pt idx="7161">
                  <c:v>0.0</c:v>
                </c:pt>
                <c:pt idx="7162">
                  <c:v>0.0</c:v>
                </c:pt>
                <c:pt idx="7163">
                  <c:v>0.0</c:v>
                </c:pt>
                <c:pt idx="7164">
                  <c:v>0.0</c:v>
                </c:pt>
                <c:pt idx="7165">
                  <c:v>0.0</c:v>
                </c:pt>
                <c:pt idx="7166">
                  <c:v>0.0</c:v>
                </c:pt>
                <c:pt idx="7167">
                  <c:v>0.0</c:v>
                </c:pt>
                <c:pt idx="7168">
                  <c:v>0.0</c:v>
                </c:pt>
                <c:pt idx="7169">
                  <c:v>0.0</c:v>
                </c:pt>
                <c:pt idx="7170">
                  <c:v>0.0</c:v>
                </c:pt>
                <c:pt idx="7171">
                  <c:v>0.0</c:v>
                </c:pt>
                <c:pt idx="7172">
                  <c:v>0.0</c:v>
                </c:pt>
                <c:pt idx="7173">
                  <c:v>0.0</c:v>
                </c:pt>
                <c:pt idx="7174">
                  <c:v>0.0</c:v>
                </c:pt>
                <c:pt idx="7175">
                  <c:v>0.0</c:v>
                </c:pt>
                <c:pt idx="7176">
                  <c:v>0.0</c:v>
                </c:pt>
                <c:pt idx="7177">
                  <c:v>0.0</c:v>
                </c:pt>
                <c:pt idx="7178">
                  <c:v>0.0</c:v>
                </c:pt>
                <c:pt idx="7179">
                  <c:v>0.0</c:v>
                </c:pt>
                <c:pt idx="7180">
                  <c:v>0.0</c:v>
                </c:pt>
                <c:pt idx="7181">
                  <c:v>0.0</c:v>
                </c:pt>
                <c:pt idx="7182">
                  <c:v>0.0</c:v>
                </c:pt>
                <c:pt idx="7183">
                  <c:v>0.0</c:v>
                </c:pt>
                <c:pt idx="7184">
                  <c:v>0.0</c:v>
                </c:pt>
                <c:pt idx="7185">
                  <c:v>0.0</c:v>
                </c:pt>
                <c:pt idx="7186">
                  <c:v>0.0</c:v>
                </c:pt>
                <c:pt idx="7187">
                  <c:v>0.0</c:v>
                </c:pt>
                <c:pt idx="7188">
                  <c:v>0.0</c:v>
                </c:pt>
                <c:pt idx="7189">
                  <c:v>0.0</c:v>
                </c:pt>
                <c:pt idx="7190">
                  <c:v>0.0</c:v>
                </c:pt>
                <c:pt idx="7191">
                  <c:v>0.0</c:v>
                </c:pt>
                <c:pt idx="7192">
                  <c:v>0.0</c:v>
                </c:pt>
                <c:pt idx="7193">
                  <c:v>0.0</c:v>
                </c:pt>
                <c:pt idx="7194">
                  <c:v>0.0</c:v>
                </c:pt>
                <c:pt idx="7195">
                  <c:v>0.0</c:v>
                </c:pt>
                <c:pt idx="7196">
                  <c:v>0.0</c:v>
                </c:pt>
                <c:pt idx="7197">
                  <c:v>0.0</c:v>
                </c:pt>
                <c:pt idx="7198">
                  <c:v>0.0</c:v>
                </c:pt>
                <c:pt idx="7199">
                  <c:v>0.0</c:v>
                </c:pt>
                <c:pt idx="7200">
                  <c:v>0.0</c:v>
                </c:pt>
                <c:pt idx="7201">
                  <c:v>0.0</c:v>
                </c:pt>
                <c:pt idx="7202">
                  <c:v>0.0</c:v>
                </c:pt>
                <c:pt idx="7203">
                  <c:v>0.0</c:v>
                </c:pt>
                <c:pt idx="7204">
                  <c:v>0.0</c:v>
                </c:pt>
                <c:pt idx="7205">
                  <c:v>0.0</c:v>
                </c:pt>
                <c:pt idx="7206">
                  <c:v>0.0</c:v>
                </c:pt>
                <c:pt idx="7207">
                  <c:v>0.0</c:v>
                </c:pt>
                <c:pt idx="7208">
                  <c:v>0.0</c:v>
                </c:pt>
                <c:pt idx="7209">
                  <c:v>0.0</c:v>
                </c:pt>
                <c:pt idx="7210">
                  <c:v>0.0</c:v>
                </c:pt>
                <c:pt idx="7211">
                  <c:v>0.0</c:v>
                </c:pt>
                <c:pt idx="7212">
                  <c:v>0.0</c:v>
                </c:pt>
                <c:pt idx="7213">
                  <c:v>0.0</c:v>
                </c:pt>
                <c:pt idx="7214">
                  <c:v>0.0</c:v>
                </c:pt>
                <c:pt idx="7215">
                  <c:v>0.0</c:v>
                </c:pt>
                <c:pt idx="7216">
                  <c:v>0.0</c:v>
                </c:pt>
                <c:pt idx="7217">
                  <c:v>0.0</c:v>
                </c:pt>
                <c:pt idx="7218">
                  <c:v>0.0</c:v>
                </c:pt>
                <c:pt idx="7219">
                  <c:v>0.0</c:v>
                </c:pt>
                <c:pt idx="7220">
                  <c:v>0.0</c:v>
                </c:pt>
                <c:pt idx="7221">
                  <c:v>0.0</c:v>
                </c:pt>
                <c:pt idx="7222">
                  <c:v>0.0</c:v>
                </c:pt>
                <c:pt idx="7223">
                  <c:v>0.0</c:v>
                </c:pt>
                <c:pt idx="7224">
                  <c:v>0.0</c:v>
                </c:pt>
                <c:pt idx="7225">
                  <c:v>0.0</c:v>
                </c:pt>
                <c:pt idx="7226">
                  <c:v>0.0</c:v>
                </c:pt>
                <c:pt idx="7227">
                  <c:v>0.0</c:v>
                </c:pt>
                <c:pt idx="7228">
                  <c:v>0.0</c:v>
                </c:pt>
                <c:pt idx="7229">
                  <c:v>0.0</c:v>
                </c:pt>
                <c:pt idx="7230">
                  <c:v>0.0</c:v>
                </c:pt>
                <c:pt idx="7231">
                  <c:v>0.0</c:v>
                </c:pt>
                <c:pt idx="7232">
                  <c:v>0.0</c:v>
                </c:pt>
                <c:pt idx="7233">
                  <c:v>0.0</c:v>
                </c:pt>
                <c:pt idx="7234">
                  <c:v>0.0</c:v>
                </c:pt>
                <c:pt idx="7235">
                  <c:v>0.0</c:v>
                </c:pt>
                <c:pt idx="7236">
                  <c:v>0.0</c:v>
                </c:pt>
                <c:pt idx="7237">
                  <c:v>0.0</c:v>
                </c:pt>
                <c:pt idx="7238">
                  <c:v>0.0</c:v>
                </c:pt>
                <c:pt idx="7239">
                  <c:v>0.0</c:v>
                </c:pt>
                <c:pt idx="7240">
                  <c:v>0.0</c:v>
                </c:pt>
                <c:pt idx="7241">
                  <c:v>0.0</c:v>
                </c:pt>
                <c:pt idx="7242">
                  <c:v>0.0</c:v>
                </c:pt>
                <c:pt idx="7243">
                  <c:v>0.0</c:v>
                </c:pt>
                <c:pt idx="7244">
                  <c:v>0.0</c:v>
                </c:pt>
                <c:pt idx="7245">
                  <c:v>0.0</c:v>
                </c:pt>
                <c:pt idx="7246">
                  <c:v>0.0</c:v>
                </c:pt>
                <c:pt idx="7247">
                  <c:v>0.0</c:v>
                </c:pt>
                <c:pt idx="7248">
                  <c:v>0.0</c:v>
                </c:pt>
                <c:pt idx="7249">
                  <c:v>0.0</c:v>
                </c:pt>
                <c:pt idx="7250">
                  <c:v>0.0</c:v>
                </c:pt>
                <c:pt idx="7251">
                  <c:v>0.0</c:v>
                </c:pt>
                <c:pt idx="7252">
                  <c:v>0.0</c:v>
                </c:pt>
                <c:pt idx="7253">
                  <c:v>0.0</c:v>
                </c:pt>
                <c:pt idx="7254">
                  <c:v>0.0</c:v>
                </c:pt>
                <c:pt idx="7255">
                  <c:v>0.0</c:v>
                </c:pt>
                <c:pt idx="7256">
                  <c:v>0.0</c:v>
                </c:pt>
                <c:pt idx="7257">
                  <c:v>0.0</c:v>
                </c:pt>
                <c:pt idx="7258">
                  <c:v>0.0</c:v>
                </c:pt>
                <c:pt idx="7259">
                  <c:v>0.0</c:v>
                </c:pt>
                <c:pt idx="7260">
                  <c:v>0.0</c:v>
                </c:pt>
                <c:pt idx="7261">
                  <c:v>0.0</c:v>
                </c:pt>
                <c:pt idx="7262">
                  <c:v>0.0</c:v>
                </c:pt>
                <c:pt idx="7263">
                  <c:v>0.0</c:v>
                </c:pt>
                <c:pt idx="7264">
                  <c:v>0.0</c:v>
                </c:pt>
                <c:pt idx="7265">
                  <c:v>0.0</c:v>
                </c:pt>
                <c:pt idx="7266">
                  <c:v>0.0</c:v>
                </c:pt>
                <c:pt idx="7267">
                  <c:v>0.0</c:v>
                </c:pt>
                <c:pt idx="7268">
                  <c:v>0.0</c:v>
                </c:pt>
                <c:pt idx="7269">
                  <c:v>0.0</c:v>
                </c:pt>
                <c:pt idx="7270">
                  <c:v>0.0</c:v>
                </c:pt>
                <c:pt idx="7271">
                  <c:v>0.0</c:v>
                </c:pt>
                <c:pt idx="7272">
                  <c:v>0.0</c:v>
                </c:pt>
                <c:pt idx="7273">
                  <c:v>0.0</c:v>
                </c:pt>
                <c:pt idx="7274">
                  <c:v>0.0</c:v>
                </c:pt>
                <c:pt idx="7275">
                  <c:v>0.0</c:v>
                </c:pt>
                <c:pt idx="7276">
                  <c:v>0.0</c:v>
                </c:pt>
                <c:pt idx="7277">
                  <c:v>0.0</c:v>
                </c:pt>
                <c:pt idx="7278">
                  <c:v>0.0</c:v>
                </c:pt>
                <c:pt idx="7279">
                  <c:v>0.0</c:v>
                </c:pt>
                <c:pt idx="7280">
                  <c:v>0.0</c:v>
                </c:pt>
                <c:pt idx="7281">
                  <c:v>0.0</c:v>
                </c:pt>
                <c:pt idx="7282">
                  <c:v>0.0</c:v>
                </c:pt>
                <c:pt idx="7283">
                  <c:v>0.0</c:v>
                </c:pt>
                <c:pt idx="7284">
                  <c:v>0.0</c:v>
                </c:pt>
                <c:pt idx="7285">
                  <c:v>0.0</c:v>
                </c:pt>
                <c:pt idx="7286">
                  <c:v>0.0</c:v>
                </c:pt>
                <c:pt idx="7287">
                  <c:v>0.0</c:v>
                </c:pt>
                <c:pt idx="7288">
                  <c:v>0.0</c:v>
                </c:pt>
                <c:pt idx="7289">
                  <c:v>0.0</c:v>
                </c:pt>
                <c:pt idx="7290">
                  <c:v>0.0</c:v>
                </c:pt>
                <c:pt idx="7291">
                  <c:v>0.0</c:v>
                </c:pt>
                <c:pt idx="7292">
                  <c:v>0.0</c:v>
                </c:pt>
                <c:pt idx="7293">
                  <c:v>0.0</c:v>
                </c:pt>
                <c:pt idx="7294">
                  <c:v>0.0</c:v>
                </c:pt>
                <c:pt idx="7295">
                  <c:v>0.0</c:v>
                </c:pt>
                <c:pt idx="7296">
                  <c:v>0.0</c:v>
                </c:pt>
                <c:pt idx="7297">
                  <c:v>0.0</c:v>
                </c:pt>
                <c:pt idx="7298">
                  <c:v>0.0</c:v>
                </c:pt>
                <c:pt idx="7299">
                  <c:v>0.0</c:v>
                </c:pt>
                <c:pt idx="7300">
                  <c:v>0.0</c:v>
                </c:pt>
                <c:pt idx="7301">
                  <c:v>0.0</c:v>
                </c:pt>
                <c:pt idx="7302">
                  <c:v>0.0</c:v>
                </c:pt>
                <c:pt idx="7303">
                  <c:v>0.0</c:v>
                </c:pt>
                <c:pt idx="7304">
                  <c:v>0.0</c:v>
                </c:pt>
                <c:pt idx="7305">
                  <c:v>0.0</c:v>
                </c:pt>
                <c:pt idx="7306">
                  <c:v>0.0</c:v>
                </c:pt>
                <c:pt idx="7307">
                  <c:v>0.0</c:v>
                </c:pt>
                <c:pt idx="7308">
                  <c:v>0.0</c:v>
                </c:pt>
                <c:pt idx="7309">
                  <c:v>0.0</c:v>
                </c:pt>
                <c:pt idx="7310">
                  <c:v>0.0</c:v>
                </c:pt>
                <c:pt idx="7311">
                  <c:v>0.0</c:v>
                </c:pt>
                <c:pt idx="7312">
                  <c:v>0.0</c:v>
                </c:pt>
                <c:pt idx="7313">
                  <c:v>0.0</c:v>
                </c:pt>
                <c:pt idx="7314">
                  <c:v>0.0</c:v>
                </c:pt>
                <c:pt idx="7315">
                  <c:v>0.0</c:v>
                </c:pt>
                <c:pt idx="7316">
                  <c:v>0.0</c:v>
                </c:pt>
                <c:pt idx="7317">
                  <c:v>0.0</c:v>
                </c:pt>
                <c:pt idx="7318">
                  <c:v>0.0</c:v>
                </c:pt>
                <c:pt idx="7319">
                  <c:v>0.0</c:v>
                </c:pt>
                <c:pt idx="7320">
                  <c:v>0.0</c:v>
                </c:pt>
                <c:pt idx="7321">
                  <c:v>0.0</c:v>
                </c:pt>
                <c:pt idx="7322">
                  <c:v>0.0</c:v>
                </c:pt>
                <c:pt idx="7323">
                  <c:v>0.0</c:v>
                </c:pt>
                <c:pt idx="7324">
                  <c:v>0.0</c:v>
                </c:pt>
                <c:pt idx="7325">
                  <c:v>0.0</c:v>
                </c:pt>
                <c:pt idx="7326">
                  <c:v>0.0</c:v>
                </c:pt>
                <c:pt idx="7327">
                  <c:v>0.0</c:v>
                </c:pt>
                <c:pt idx="7328">
                  <c:v>0.0</c:v>
                </c:pt>
                <c:pt idx="7329">
                  <c:v>0.0</c:v>
                </c:pt>
                <c:pt idx="7330">
                  <c:v>0.0</c:v>
                </c:pt>
                <c:pt idx="7331">
                  <c:v>0.0</c:v>
                </c:pt>
                <c:pt idx="7332">
                  <c:v>0.0</c:v>
                </c:pt>
                <c:pt idx="7333">
                  <c:v>0.0</c:v>
                </c:pt>
                <c:pt idx="7334">
                  <c:v>0.0</c:v>
                </c:pt>
                <c:pt idx="7335">
                  <c:v>0.0</c:v>
                </c:pt>
                <c:pt idx="7336">
                  <c:v>0.0</c:v>
                </c:pt>
                <c:pt idx="7337">
                  <c:v>0.0</c:v>
                </c:pt>
                <c:pt idx="7338">
                  <c:v>0.0</c:v>
                </c:pt>
                <c:pt idx="7339">
                  <c:v>0.0</c:v>
                </c:pt>
                <c:pt idx="7340">
                  <c:v>0.0</c:v>
                </c:pt>
                <c:pt idx="7341">
                  <c:v>0.0</c:v>
                </c:pt>
                <c:pt idx="7342">
                  <c:v>0.0</c:v>
                </c:pt>
                <c:pt idx="7343">
                  <c:v>0.0</c:v>
                </c:pt>
                <c:pt idx="7344">
                  <c:v>0.0</c:v>
                </c:pt>
                <c:pt idx="7345">
                  <c:v>0.0</c:v>
                </c:pt>
                <c:pt idx="7346">
                  <c:v>0.0</c:v>
                </c:pt>
                <c:pt idx="7347">
                  <c:v>0.0</c:v>
                </c:pt>
                <c:pt idx="7348">
                  <c:v>0.0</c:v>
                </c:pt>
                <c:pt idx="7349">
                  <c:v>0.0</c:v>
                </c:pt>
                <c:pt idx="7350">
                  <c:v>0.0</c:v>
                </c:pt>
                <c:pt idx="7351">
                  <c:v>0.0</c:v>
                </c:pt>
                <c:pt idx="7352">
                  <c:v>0.0</c:v>
                </c:pt>
                <c:pt idx="7353">
                  <c:v>0.0</c:v>
                </c:pt>
                <c:pt idx="7354">
                  <c:v>0.0</c:v>
                </c:pt>
                <c:pt idx="7355">
                  <c:v>0.0</c:v>
                </c:pt>
                <c:pt idx="7356">
                  <c:v>0.0</c:v>
                </c:pt>
                <c:pt idx="7357">
                  <c:v>0.0</c:v>
                </c:pt>
                <c:pt idx="7358">
                  <c:v>0.0</c:v>
                </c:pt>
                <c:pt idx="7359">
                  <c:v>0.0</c:v>
                </c:pt>
                <c:pt idx="7360">
                  <c:v>0.0</c:v>
                </c:pt>
                <c:pt idx="7361">
                  <c:v>0.0</c:v>
                </c:pt>
                <c:pt idx="7362">
                  <c:v>0.0</c:v>
                </c:pt>
                <c:pt idx="7363">
                  <c:v>0.0</c:v>
                </c:pt>
                <c:pt idx="7364">
                  <c:v>0.0</c:v>
                </c:pt>
                <c:pt idx="7365">
                  <c:v>0.0</c:v>
                </c:pt>
                <c:pt idx="7366">
                  <c:v>0.0</c:v>
                </c:pt>
                <c:pt idx="7367">
                  <c:v>0.0</c:v>
                </c:pt>
                <c:pt idx="7368">
                  <c:v>0.0</c:v>
                </c:pt>
                <c:pt idx="7369">
                  <c:v>0.0</c:v>
                </c:pt>
                <c:pt idx="7370">
                  <c:v>0.0</c:v>
                </c:pt>
                <c:pt idx="7371">
                  <c:v>0.0</c:v>
                </c:pt>
                <c:pt idx="7372">
                  <c:v>0.0</c:v>
                </c:pt>
                <c:pt idx="7373">
                  <c:v>0.0</c:v>
                </c:pt>
                <c:pt idx="7374">
                  <c:v>0.0</c:v>
                </c:pt>
                <c:pt idx="7375">
                  <c:v>0.0</c:v>
                </c:pt>
                <c:pt idx="7376">
                  <c:v>0.0</c:v>
                </c:pt>
                <c:pt idx="7377">
                  <c:v>0.0</c:v>
                </c:pt>
                <c:pt idx="7378">
                  <c:v>0.0</c:v>
                </c:pt>
                <c:pt idx="7379">
                  <c:v>0.0</c:v>
                </c:pt>
                <c:pt idx="7380">
                  <c:v>0.0</c:v>
                </c:pt>
                <c:pt idx="7381">
                  <c:v>0.0</c:v>
                </c:pt>
                <c:pt idx="7382">
                  <c:v>0.0</c:v>
                </c:pt>
                <c:pt idx="7383">
                  <c:v>0.0</c:v>
                </c:pt>
                <c:pt idx="7384">
                  <c:v>0.0</c:v>
                </c:pt>
                <c:pt idx="7385">
                  <c:v>0.0</c:v>
                </c:pt>
                <c:pt idx="7386">
                  <c:v>0.0</c:v>
                </c:pt>
                <c:pt idx="7387">
                  <c:v>0.0</c:v>
                </c:pt>
                <c:pt idx="7388">
                  <c:v>0.0</c:v>
                </c:pt>
                <c:pt idx="7389">
                  <c:v>0.0</c:v>
                </c:pt>
                <c:pt idx="7390">
                  <c:v>0.0</c:v>
                </c:pt>
                <c:pt idx="7391">
                  <c:v>0.0</c:v>
                </c:pt>
                <c:pt idx="7392">
                  <c:v>0.0</c:v>
                </c:pt>
                <c:pt idx="7393">
                  <c:v>0.0</c:v>
                </c:pt>
                <c:pt idx="7394">
                  <c:v>0.0</c:v>
                </c:pt>
                <c:pt idx="7395">
                  <c:v>0.0</c:v>
                </c:pt>
                <c:pt idx="7396">
                  <c:v>0.0</c:v>
                </c:pt>
                <c:pt idx="7397">
                  <c:v>0.0</c:v>
                </c:pt>
                <c:pt idx="7398">
                  <c:v>0.0</c:v>
                </c:pt>
                <c:pt idx="7399">
                  <c:v>0.0</c:v>
                </c:pt>
                <c:pt idx="7400">
                  <c:v>0.0</c:v>
                </c:pt>
                <c:pt idx="7401">
                  <c:v>0.0</c:v>
                </c:pt>
                <c:pt idx="7402">
                  <c:v>0.0</c:v>
                </c:pt>
                <c:pt idx="7403">
                  <c:v>0.0</c:v>
                </c:pt>
                <c:pt idx="7404">
                  <c:v>0.0</c:v>
                </c:pt>
                <c:pt idx="7405">
                  <c:v>0.0</c:v>
                </c:pt>
                <c:pt idx="7406">
                  <c:v>0.0</c:v>
                </c:pt>
                <c:pt idx="7407">
                  <c:v>0.0</c:v>
                </c:pt>
                <c:pt idx="7408">
                  <c:v>0.0</c:v>
                </c:pt>
                <c:pt idx="7409">
                  <c:v>0.0</c:v>
                </c:pt>
                <c:pt idx="7410">
                  <c:v>0.0</c:v>
                </c:pt>
                <c:pt idx="7411">
                  <c:v>0.0</c:v>
                </c:pt>
                <c:pt idx="7412">
                  <c:v>0.0</c:v>
                </c:pt>
                <c:pt idx="7413">
                  <c:v>0.0</c:v>
                </c:pt>
                <c:pt idx="7414">
                  <c:v>0.0</c:v>
                </c:pt>
                <c:pt idx="7415">
                  <c:v>0.0</c:v>
                </c:pt>
                <c:pt idx="7416">
                  <c:v>0.0</c:v>
                </c:pt>
                <c:pt idx="7417">
                  <c:v>0.0</c:v>
                </c:pt>
                <c:pt idx="7418">
                  <c:v>0.0</c:v>
                </c:pt>
                <c:pt idx="7419">
                  <c:v>0.0</c:v>
                </c:pt>
                <c:pt idx="7420">
                  <c:v>0.0</c:v>
                </c:pt>
                <c:pt idx="7421">
                  <c:v>0.0</c:v>
                </c:pt>
                <c:pt idx="7422">
                  <c:v>0.0</c:v>
                </c:pt>
                <c:pt idx="7423">
                  <c:v>0.0</c:v>
                </c:pt>
                <c:pt idx="7424">
                  <c:v>0.0</c:v>
                </c:pt>
                <c:pt idx="7425">
                  <c:v>0.0</c:v>
                </c:pt>
                <c:pt idx="7426">
                  <c:v>0.0</c:v>
                </c:pt>
                <c:pt idx="7427">
                  <c:v>0.0</c:v>
                </c:pt>
                <c:pt idx="7428">
                  <c:v>0.0</c:v>
                </c:pt>
                <c:pt idx="7429">
                  <c:v>0.0</c:v>
                </c:pt>
                <c:pt idx="7430">
                  <c:v>0.0</c:v>
                </c:pt>
                <c:pt idx="7431">
                  <c:v>0.0</c:v>
                </c:pt>
                <c:pt idx="7432">
                  <c:v>0.0</c:v>
                </c:pt>
                <c:pt idx="7433">
                  <c:v>0.0</c:v>
                </c:pt>
                <c:pt idx="7434">
                  <c:v>0.0</c:v>
                </c:pt>
                <c:pt idx="7435">
                  <c:v>0.0</c:v>
                </c:pt>
                <c:pt idx="7436">
                  <c:v>0.0</c:v>
                </c:pt>
                <c:pt idx="7437">
                  <c:v>0.0</c:v>
                </c:pt>
                <c:pt idx="7438">
                  <c:v>0.0</c:v>
                </c:pt>
                <c:pt idx="7439">
                  <c:v>0.0</c:v>
                </c:pt>
                <c:pt idx="7440">
                  <c:v>0.0</c:v>
                </c:pt>
                <c:pt idx="7441">
                  <c:v>0.0</c:v>
                </c:pt>
                <c:pt idx="7442">
                  <c:v>0.0</c:v>
                </c:pt>
                <c:pt idx="7443">
                  <c:v>0.0</c:v>
                </c:pt>
                <c:pt idx="7444">
                  <c:v>0.0</c:v>
                </c:pt>
                <c:pt idx="7445">
                  <c:v>0.0</c:v>
                </c:pt>
                <c:pt idx="7446">
                  <c:v>0.0</c:v>
                </c:pt>
                <c:pt idx="7447">
                  <c:v>0.0</c:v>
                </c:pt>
                <c:pt idx="7448">
                  <c:v>0.0</c:v>
                </c:pt>
                <c:pt idx="7449">
                  <c:v>0.0</c:v>
                </c:pt>
                <c:pt idx="7450">
                  <c:v>0.0</c:v>
                </c:pt>
                <c:pt idx="7451">
                  <c:v>0.0</c:v>
                </c:pt>
                <c:pt idx="7452">
                  <c:v>0.0</c:v>
                </c:pt>
                <c:pt idx="7453">
                  <c:v>0.0</c:v>
                </c:pt>
                <c:pt idx="7454">
                  <c:v>0.0</c:v>
                </c:pt>
                <c:pt idx="7455">
                  <c:v>0.0</c:v>
                </c:pt>
                <c:pt idx="7456">
                  <c:v>0.0</c:v>
                </c:pt>
                <c:pt idx="7457">
                  <c:v>0.0</c:v>
                </c:pt>
                <c:pt idx="7458">
                  <c:v>0.0</c:v>
                </c:pt>
                <c:pt idx="7459">
                  <c:v>0.0</c:v>
                </c:pt>
                <c:pt idx="7460">
                  <c:v>0.0</c:v>
                </c:pt>
                <c:pt idx="7461">
                  <c:v>0.0</c:v>
                </c:pt>
                <c:pt idx="7462">
                  <c:v>0.0</c:v>
                </c:pt>
                <c:pt idx="7463">
                  <c:v>0.0</c:v>
                </c:pt>
                <c:pt idx="7464">
                  <c:v>0.0</c:v>
                </c:pt>
                <c:pt idx="7465">
                  <c:v>0.0</c:v>
                </c:pt>
                <c:pt idx="7466">
                  <c:v>0.0</c:v>
                </c:pt>
                <c:pt idx="7467">
                  <c:v>0.0</c:v>
                </c:pt>
                <c:pt idx="7468">
                  <c:v>0.0</c:v>
                </c:pt>
                <c:pt idx="7469">
                  <c:v>0.0</c:v>
                </c:pt>
                <c:pt idx="7470">
                  <c:v>0.0</c:v>
                </c:pt>
                <c:pt idx="7471">
                  <c:v>0.0</c:v>
                </c:pt>
                <c:pt idx="7472">
                  <c:v>0.0</c:v>
                </c:pt>
                <c:pt idx="7473">
                  <c:v>0.0</c:v>
                </c:pt>
                <c:pt idx="7474">
                  <c:v>0.0</c:v>
                </c:pt>
                <c:pt idx="7475">
                  <c:v>0.0</c:v>
                </c:pt>
                <c:pt idx="7476">
                  <c:v>0.0</c:v>
                </c:pt>
                <c:pt idx="7477">
                  <c:v>0.0</c:v>
                </c:pt>
                <c:pt idx="7478">
                  <c:v>0.0</c:v>
                </c:pt>
                <c:pt idx="7479">
                  <c:v>0.0</c:v>
                </c:pt>
                <c:pt idx="7480">
                  <c:v>0.0</c:v>
                </c:pt>
                <c:pt idx="7481">
                  <c:v>0.0</c:v>
                </c:pt>
                <c:pt idx="7482">
                  <c:v>0.0</c:v>
                </c:pt>
                <c:pt idx="7483">
                  <c:v>0.0</c:v>
                </c:pt>
                <c:pt idx="7484">
                  <c:v>0.0</c:v>
                </c:pt>
                <c:pt idx="7485">
                  <c:v>0.0</c:v>
                </c:pt>
                <c:pt idx="7486">
                  <c:v>0.0</c:v>
                </c:pt>
                <c:pt idx="7487">
                  <c:v>0.0</c:v>
                </c:pt>
                <c:pt idx="7488">
                  <c:v>0.0</c:v>
                </c:pt>
                <c:pt idx="7489">
                  <c:v>0.0</c:v>
                </c:pt>
                <c:pt idx="7490">
                  <c:v>0.0</c:v>
                </c:pt>
                <c:pt idx="7491">
                  <c:v>0.0</c:v>
                </c:pt>
                <c:pt idx="7492">
                  <c:v>0.0</c:v>
                </c:pt>
                <c:pt idx="7493">
                  <c:v>0.0</c:v>
                </c:pt>
                <c:pt idx="7494">
                  <c:v>0.0</c:v>
                </c:pt>
                <c:pt idx="7495">
                  <c:v>0.0</c:v>
                </c:pt>
                <c:pt idx="7496">
                  <c:v>0.0</c:v>
                </c:pt>
                <c:pt idx="7497">
                  <c:v>0.0</c:v>
                </c:pt>
                <c:pt idx="7498">
                  <c:v>0.0</c:v>
                </c:pt>
                <c:pt idx="7499">
                  <c:v>0.0</c:v>
                </c:pt>
                <c:pt idx="7500">
                  <c:v>0.0</c:v>
                </c:pt>
                <c:pt idx="7501">
                  <c:v>0.0</c:v>
                </c:pt>
                <c:pt idx="7502">
                  <c:v>0.0</c:v>
                </c:pt>
                <c:pt idx="7503">
                  <c:v>0.0</c:v>
                </c:pt>
                <c:pt idx="7504">
                  <c:v>0.0</c:v>
                </c:pt>
                <c:pt idx="7505">
                  <c:v>0.0</c:v>
                </c:pt>
                <c:pt idx="7506">
                  <c:v>0.0</c:v>
                </c:pt>
                <c:pt idx="7507">
                  <c:v>0.0</c:v>
                </c:pt>
                <c:pt idx="7508">
                  <c:v>0.0</c:v>
                </c:pt>
                <c:pt idx="7509">
                  <c:v>0.0</c:v>
                </c:pt>
                <c:pt idx="7510">
                  <c:v>0.0</c:v>
                </c:pt>
                <c:pt idx="7511">
                  <c:v>0.0</c:v>
                </c:pt>
                <c:pt idx="7512">
                  <c:v>0.0</c:v>
                </c:pt>
                <c:pt idx="7513">
                  <c:v>0.0</c:v>
                </c:pt>
                <c:pt idx="7514">
                  <c:v>0.0</c:v>
                </c:pt>
                <c:pt idx="7515">
                  <c:v>0.0</c:v>
                </c:pt>
                <c:pt idx="7516">
                  <c:v>0.0</c:v>
                </c:pt>
                <c:pt idx="7517">
                  <c:v>0.0</c:v>
                </c:pt>
                <c:pt idx="7518">
                  <c:v>0.0</c:v>
                </c:pt>
                <c:pt idx="7519">
                  <c:v>0.0</c:v>
                </c:pt>
                <c:pt idx="7520">
                  <c:v>0.0</c:v>
                </c:pt>
                <c:pt idx="7521">
                  <c:v>0.0</c:v>
                </c:pt>
                <c:pt idx="7522">
                  <c:v>0.0</c:v>
                </c:pt>
                <c:pt idx="7523">
                  <c:v>0.0</c:v>
                </c:pt>
                <c:pt idx="7524">
                  <c:v>0.0</c:v>
                </c:pt>
                <c:pt idx="7525">
                  <c:v>0.0</c:v>
                </c:pt>
                <c:pt idx="7526">
                  <c:v>0.0</c:v>
                </c:pt>
                <c:pt idx="7527">
                  <c:v>0.0</c:v>
                </c:pt>
                <c:pt idx="7528">
                  <c:v>0.0</c:v>
                </c:pt>
                <c:pt idx="7529">
                  <c:v>0.0</c:v>
                </c:pt>
                <c:pt idx="7530">
                  <c:v>0.0</c:v>
                </c:pt>
                <c:pt idx="7531">
                  <c:v>0.0</c:v>
                </c:pt>
                <c:pt idx="7532">
                  <c:v>0.0</c:v>
                </c:pt>
                <c:pt idx="7533">
                  <c:v>0.0</c:v>
                </c:pt>
                <c:pt idx="7534">
                  <c:v>0.0</c:v>
                </c:pt>
                <c:pt idx="7535">
                  <c:v>0.0</c:v>
                </c:pt>
                <c:pt idx="7536">
                  <c:v>0.0</c:v>
                </c:pt>
                <c:pt idx="7537">
                  <c:v>0.0</c:v>
                </c:pt>
                <c:pt idx="7538">
                  <c:v>0.0</c:v>
                </c:pt>
                <c:pt idx="7539">
                  <c:v>0.0</c:v>
                </c:pt>
                <c:pt idx="7540">
                  <c:v>0.0</c:v>
                </c:pt>
                <c:pt idx="7541">
                  <c:v>0.0</c:v>
                </c:pt>
                <c:pt idx="7542">
                  <c:v>0.0</c:v>
                </c:pt>
                <c:pt idx="7543">
                  <c:v>0.0</c:v>
                </c:pt>
                <c:pt idx="7544">
                  <c:v>0.0</c:v>
                </c:pt>
                <c:pt idx="7545">
                  <c:v>0.0</c:v>
                </c:pt>
                <c:pt idx="7546">
                  <c:v>0.0</c:v>
                </c:pt>
                <c:pt idx="7547">
                  <c:v>0.0</c:v>
                </c:pt>
                <c:pt idx="7548">
                  <c:v>0.0</c:v>
                </c:pt>
                <c:pt idx="7549">
                  <c:v>0.0</c:v>
                </c:pt>
                <c:pt idx="7550">
                  <c:v>0.0</c:v>
                </c:pt>
                <c:pt idx="7551">
                  <c:v>0.0</c:v>
                </c:pt>
                <c:pt idx="7552">
                  <c:v>0.0</c:v>
                </c:pt>
                <c:pt idx="7553">
                  <c:v>0.0</c:v>
                </c:pt>
                <c:pt idx="7554">
                  <c:v>0.0</c:v>
                </c:pt>
                <c:pt idx="7555">
                  <c:v>0.0</c:v>
                </c:pt>
                <c:pt idx="7556">
                  <c:v>0.0</c:v>
                </c:pt>
                <c:pt idx="7557">
                  <c:v>0.0</c:v>
                </c:pt>
                <c:pt idx="7558">
                  <c:v>0.0</c:v>
                </c:pt>
                <c:pt idx="7559">
                  <c:v>0.0</c:v>
                </c:pt>
                <c:pt idx="7560">
                  <c:v>0.0</c:v>
                </c:pt>
                <c:pt idx="7561">
                  <c:v>0.0</c:v>
                </c:pt>
                <c:pt idx="7562">
                  <c:v>0.0</c:v>
                </c:pt>
                <c:pt idx="7563">
                  <c:v>0.0</c:v>
                </c:pt>
                <c:pt idx="7564">
                  <c:v>0.0</c:v>
                </c:pt>
                <c:pt idx="7565">
                  <c:v>0.0</c:v>
                </c:pt>
                <c:pt idx="7566">
                  <c:v>0.0</c:v>
                </c:pt>
                <c:pt idx="7567">
                  <c:v>0.0</c:v>
                </c:pt>
                <c:pt idx="7568">
                  <c:v>0.0</c:v>
                </c:pt>
                <c:pt idx="7569">
                  <c:v>0.0</c:v>
                </c:pt>
                <c:pt idx="7570">
                  <c:v>0.0</c:v>
                </c:pt>
                <c:pt idx="7571">
                  <c:v>0.0</c:v>
                </c:pt>
                <c:pt idx="7572">
                  <c:v>0.0</c:v>
                </c:pt>
                <c:pt idx="7573">
                  <c:v>0.0</c:v>
                </c:pt>
                <c:pt idx="7574">
                  <c:v>0.0</c:v>
                </c:pt>
                <c:pt idx="7575">
                  <c:v>0.0</c:v>
                </c:pt>
                <c:pt idx="7576">
                  <c:v>0.0</c:v>
                </c:pt>
                <c:pt idx="7577">
                  <c:v>0.0</c:v>
                </c:pt>
                <c:pt idx="7578">
                  <c:v>0.0</c:v>
                </c:pt>
                <c:pt idx="7579">
                  <c:v>0.0</c:v>
                </c:pt>
                <c:pt idx="7580">
                  <c:v>0.0</c:v>
                </c:pt>
                <c:pt idx="7581">
                  <c:v>0.0</c:v>
                </c:pt>
                <c:pt idx="7582">
                  <c:v>0.0</c:v>
                </c:pt>
                <c:pt idx="7583">
                  <c:v>0.0</c:v>
                </c:pt>
                <c:pt idx="7584">
                  <c:v>0.0</c:v>
                </c:pt>
                <c:pt idx="7585">
                  <c:v>0.0</c:v>
                </c:pt>
                <c:pt idx="7586">
                  <c:v>0.0</c:v>
                </c:pt>
                <c:pt idx="7587">
                  <c:v>0.0</c:v>
                </c:pt>
                <c:pt idx="7588">
                  <c:v>0.0</c:v>
                </c:pt>
                <c:pt idx="7589">
                  <c:v>0.0</c:v>
                </c:pt>
                <c:pt idx="7590">
                  <c:v>0.0</c:v>
                </c:pt>
                <c:pt idx="7591">
                  <c:v>0.0</c:v>
                </c:pt>
                <c:pt idx="7592">
                  <c:v>0.0</c:v>
                </c:pt>
                <c:pt idx="7593">
                  <c:v>0.0</c:v>
                </c:pt>
                <c:pt idx="7594">
                  <c:v>0.0</c:v>
                </c:pt>
                <c:pt idx="7595">
                  <c:v>0.0</c:v>
                </c:pt>
                <c:pt idx="7596">
                  <c:v>0.0</c:v>
                </c:pt>
                <c:pt idx="7597">
                  <c:v>0.0</c:v>
                </c:pt>
                <c:pt idx="7598">
                  <c:v>0.0</c:v>
                </c:pt>
                <c:pt idx="7599">
                  <c:v>0.0</c:v>
                </c:pt>
                <c:pt idx="7600">
                  <c:v>0.0</c:v>
                </c:pt>
                <c:pt idx="7601">
                  <c:v>0.0</c:v>
                </c:pt>
                <c:pt idx="7602">
                  <c:v>0.0</c:v>
                </c:pt>
                <c:pt idx="7603">
                  <c:v>0.0</c:v>
                </c:pt>
                <c:pt idx="7604">
                  <c:v>0.0</c:v>
                </c:pt>
                <c:pt idx="7605">
                  <c:v>0.0</c:v>
                </c:pt>
                <c:pt idx="7606">
                  <c:v>0.0</c:v>
                </c:pt>
                <c:pt idx="7607">
                  <c:v>0.0</c:v>
                </c:pt>
                <c:pt idx="7608">
                  <c:v>0.0</c:v>
                </c:pt>
                <c:pt idx="7609">
                  <c:v>0.0</c:v>
                </c:pt>
                <c:pt idx="7610">
                  <c:v>0.0</c:v>
                </c:pt>
                <c:pt idx="7611">
                  <c:v>0.0</c:v>
                </c:pt>
                <c:pt idx="7612">
                  <c:v>0.0</c:v>
                </c:pt>
                <c:pt idx="7613">
                  <c:v>0.0</c:v>
                </c:pt>
                <c:pt idx="7614">
                  <c:v>0.0</c:v>
                </c:pt>
                <c:pt idx="7615">
                  <c:v>0.0</c:v>
                </c:pt>
                <c:pt idx="7616">
                  <c:v>0.0</c:v>
                </c:pt>
                <c:pt idx="7617">
                  <c:v>0.0</c:v>
                </c:pt>
                <c:pt idx="7618">
                  <c:v>0.0</c:v>
                </c:pt>
                <c:pt idx="7619">
                  <c:v>0.0</c:v>
                </c:pt>
                <c:pt idx="7620">
                  <c:v>0.0</c:v>
                </c:pt>
                <c:pt idx="7621">
                  <c:v>0.0</c:v>
                </c:pt>
                <c:pt idx="7622">
                  <c:v>0.0</c:v>
                </c:pt>
                <c:pt idx="7623">
                  <c:v>0.0</c:v>
                </c:pt>
                <c:pt idx="7624">
                  <c:v>0.0</c:v>
                </c:pt>
                <c:pt idx="7625">
                  <c:v>0.0</c:v>
                </c:pt>
                <c:pt idx="7626">
                  <c:v>0.0</c:v>
                </c:pt>
                <c:pt idx="7627">
                  <c:v>0.0</c:v>
                </c:pt>
                <c:pt idx="7628">
                  <c:v>0.0</c:v>
                </c:pt>
                <c:pt idx="7629">
                  <c:v>0.0</c:v>
                </c:pt>
                <c:pt idx="7630">
                  <c:v>0.0</c:v>
                </c:pt>
                <c:pt idx="7631">
                  <c:v>0.0</c:v>
                </c:pt>
                <c:pt idx="7632">
                  <c:v>0.0</c:v>
                </c:pt>
                <c:pt idx="7633">
                  <c:v>0.0</c:v>
                </c:pt>
                <c:pt idx="7634">
                  <c:v>0.0</c:v>
                </c:pt>
                <c:pt idx="7635">
                  <c:v>0.0</c:v>
                </c:pt>
                <c:pt idx="7636">
                  <c:v>0.0</c:v>
                </c:pt>
                <c:pt idx="7637">
                  <c:v>0.0</c:v>
                </c:pt>
                <c:pt idx="7638">
                  <c:v>0.0</c:v>
                </c:pt>
                <c:pt idx="7639">
                  <c:v>0.0</c:v>
                </c:pt>
                <c:pt idx="7640">
                  <c:v>0.0</c:v>
                </c:pt>
                <c:pt idx="7641">
                  <c:v>0.0</c:v>
                </c:pt>
                <c:pt idx="7642">
                  <c:v>0.0</c:v>
                </c:pt>
                <c:pt idx="7643">
                  <c:v>0.0</c:v>
                </c:pt>
                <c:pt idx="7644">
                  <c:v>0.0</c:v>
                </c:pt>
                <c:pt idx="7645">
                  <c:v>0.0</c:v>
                </c:pt>
                <c:pt idx="7646">
                  <c:v>0.0</c:v>
                </c:pt>
                <c:pt idx="7647">
                  <c:v>0.0</c:v>
                </c:pt>
                <c:pt idx="7648">
                  <c:v>0.0</c:v>
                </c:pt>
                <c:pt idx="7649">
                  <c:v>0.0</c:v>
                </c:pt>
                <c:pt idx="7650">
                  <c:v>0.0</c:v>
                </c:pt>
                <c:pt idx="7651">
                  <c:v>0.0</c:v>
                </c:pt>
                <c:pt idx="7652">
                  <c:v>0.0</c:v>
                </c:pt>
                <c:pt idx="7653">
                  <c:v>0.0</c:v>
                </c:pt>
                <c:pt idx="7654">
                  <c:v>0.0</c:v>
                </c:pt>
                <c:pt idx="7655">
                  <c:v>0.0</c:v>
                </c:pt>
                <c:pt idx="7656">
                  <c:v>0.0</c:v>
                </c:pt>
                <c:pt idx="7657">
                  <c:v>0.0</c:v>
                </c:pt>
                <c:pt idx="7658">
                  <c:v>0.0</c:v>
                </c:pt>
                <c:pt idx="7659">
                  <c:v>0.0</c:v>
                </c:pt>
                <c:pt idx="7660">
                  <c:v>0.0</c:v>
                </c:pt>
                <c:pt idx="7661">
                  <c:v>0.0</c:v>
                </c:pt>
                <c:pt idx="7662">
                  <c:v>0.0</c:v>
                </c:pt>
                <c:pt idx="7663">
                  <c:v>0.0</c:v>
                </c:pt>
                <c:pt idx="7664">
                  <c:v>0.0</c:v>
                </c:pt>
                <c:pt idx="7665">
                  <c:v>0.0</c:v>
                </c:pt>
                <c:pt idx="7666">
                  <c:v>0.0</c:v>
                </c:pt>
                <c:pt idx="7667">
                  <c:v>0.0</c:v>
                </c:pt>
                <c:pt idx="7668">
                  <c:v>0.0</c:v>
                </c:pt>
                <c:pt idx="7669">
                  <c:v>0.0</c:v>
                </c:pt>
                <c:pt idx="7670">
                  <c:v>0.0</c:v>
                </c:pt>
                <c:pt idx="7671">
                  <c:v>0.0</c:v>
                </c:pt>
                <c:pt idx="7672">
                  <c:v>0.0</c:v>
                </c:pt>
                <c:pt idx="7673">
                  <c:v>0.0</c:v>
                </c:pt>
                <c:pt idx="7674">
                  <c:v>0.0</c:v>
                </c:pt>
                <c:pt idx="7675">
                  <c:v>0.0</c:v>
                </c:pt>
                <c:pt idx="7676">
                  <c:v>0.0</c:v>
                </c:pt>
                <c:pt idx="7677">
                  <c:v>0.0</c:v>
                </c:pt>
                <c:pt idx="7678">
                  <c:v>0.0</c:v>
                </c:pt>
                <c:pt idx="7679">
                  <c:v>0.0</c:v>
                </c:pt>
                <c:pt idx="7680">
                  <c:v>0.0</c:v>
                </c:pt>
                <c:pt idx="7681">
                  <c:v>0.0</c:v>
                </c:pt>
                <c:pt idx="7682">
                  <c:v>0.0</c:v>
                </c:pt>
                <c:pt idx="7683">
                  <c:v>0.0</c:v>
                </c:pt>
                <c:pt idx="7684">
                  <c:v>0.0</c:v>
                </c:pt>
                <c:pt idx="7685">
                  <c:v>0.0</c:v>
                </c:pt>
                <c:pt idx="7686">
                  <c:v>0.0</c:v>
                </c:pt>
                <c:pt idx="7687">
                  <c:v>0.0</c:v>
                </c:pt>
                <c:pt idx="7688">
                  <c:v>0.0</c:v>
                </c:pt>
                <c:pt idx="7689">
                  <c:v>0.0</c:v>
                </c:pt>
                <c:pt idx="7690">
                  <c:v>0.0</c:v>
                </c:pt>
                <c:pt idx="7691">
                  <c:v>0.0</c:v>
                </c:pt>
                <c:pt idx="7692">
                  <c:v>0.0</c:v>
                </c:pt>
                <c:pt idx="7693">
                  <c:v>0.0</c:v>
                </c:pt>
                <c:pt idx="7694">
                  <c:v>0.0</c:v>
                </c:pt>
                <c:pt idx="7695">
                  <c:v>0.0</c:v>
                </c:pt>
                <c:pt idx="7696">
                  <c:v>0.0</c:v>
                </c:pt>
                <c:pt idx="7697">
                  <c:v>0.0</c:v>
                </c:pt>
                <c:pt idx="7698">
                  <c:v>0.0</c:v>
                </c:pt>
                <c:pt idx="7699">
                  <c:v>0.0</c:v>
                </c:pt>
                <c:pt idx="7700">
                  <c:v>0.0</c:v>
                </c:pt>
                <c:pt idx="7701">
                  <c:v>0.0</c:v>
                </c:pt>
                <c:pt idx="7702">
                  <c:v>0.0</c:v>
                </c:pt>
                <c:pt idx="7703">
                  <c:v>0.0</c:v>
                </c:pt>
                <c:pt idx="7704">
                  <c:v>0.0</c:v>
                </c:pt>
                <c:pt idx="7705">
                  <c:v>0.0</c:v>
                </c:pt>
                <c:pt idx="7706">
                  <c:v>0.0</c:v>
                </c:pt>
                <c:pt idx="7707">
                  <c:v>0.0</c:v>
                </c:pt>
                <c:pt idx="7708">
                  <c:v>0.0</c:v>
                </c:pt>
                <c:pt idx="7709">
                  <c:v>0.0</c:v>
                </c:pt>
                <c:pt idx="7710">
                  <c:v>0.0</c:v>
                </c:pt>
                <c:pt idx="7711">
                  <c:v>0.0</c:v>
                </c:pt>
                <c:pt idx="7712">
                  <c:v>0.0</c:v>
                </c:pt>
                <c:pt idx="7713">
                  <c:v>0.0</c:v>
                </c:pt>
                <c:pt idx="7714">
                  <c:v>0.0</c:v>
                </c:pt>
                <c:pt idx="7715">
                  <c:v>0.0</c:v>
                </c:pt>
                <c:pt idx="7716">
                  <c:v>0.0</c:v>
                </c:pt>
                <c:pt idx="7717">
                  <c:v>0.0</c:v>
                </c:pt>
                <c:pt idx="7718">
                  <c:v>0.0</c:v>
                </c:pt>
                <c:pt idx="7719">
                  <c:v>0.0</c:v>
                </c:pt>
                <c:pt idx="7720">
                  <c:v>0.0</c:v>
                </c:pt>
                <c:pt idx="7721">
                  <c:v>0.0</c:v>
                </c:pt>
                <c:pt idx="7722">
                  <c:v>0.0</c:v>
                </c:pt>
                <c:pt idx="7723">
                  <c:v>0.0</c:v>
                </c:pt>
                <c:pt idx="7724">
                  <c:v>0.0</c:v>
                </c:pt>
                <c:pt idx="7725">
                  <c:v>0.0</c:v>
                </c:pt>
                <c:pt idx="7726">
                  <c:v>0.0</c:v>
                </c:pt>
                <c:pt idx="7727">
                  <c:v>0.0</c:v>
                </c:pt>
                <c:pt idx="7728">
                  <c:v>0.0</c:v>
                </c:pt>
                <c:pt idx="7729">
                  <c:v>0.0</c:v>
                </c:pt>
                <c:pt idx="7730">
                  <c:v>0.0</c:v>
                </c:pt>
                <c:pt idx="7731">
                  <c:v>0.0</c:v>
                </c:pt>
                <c:pt idx="7732">
                  <c:v>0.0</c:v>
                </c:pt>
                <c:pt idx="7733">
                  <c:v>0.0</c:v>
                </c:pt>
                <c:pt idx="7734">
                  <c:v>0.0</c:v>
                </c:pt>
                <c:pt idx="7735">
                  <c:v>0.0</c:v>
                </c:pt>
                <c:pt idx="7736">
                  <c:v>0.0</c:v>
                </c:pt>
                <c:pt idx="7737">
                  <c:v>0.0</c:v>
                </c:pt>
                <c:pt idx="7738">
                  <c:v>0.0</c:v>
                </c:pt>
                <c:pt idx="7739">
                  <c:v>0.0</c:v>
                </c:pt>
                <c:pt idx="7740">
                  <c:v>0.0</c:v>
                </c:pt>
                <c:pt idx="7741">
                  <c:v>0.0</c:v>
                </c:pt>
                <c:pt idx="7742">
                  <c:v>0.0</c:v>
                </c:pt>
                <c:pt idx="7743">
                  <c:v>0.0</c:v>
                </c:pt>
                <c:pt idx="7744">
                  <c:v>0.0</c:v>
                </c:pt>
                <c:pt idx="7745">
                  <c:v>0.0</c:v>
                </c:pt>
                <c:pt idx="7746">
                  <c:v>0.0</c:v>
                </c:pt>
                <c:pt idx="7747">
                  <c:v>0.0</c:v>
                </c:pt>
                <c:pt idx="7748">
                  <c:v>0.0</c:v>
                </c:pt>
                <c:pt idx="7749">
                  <c:v>0.0</c:v>
                </c:pt>
                <c:pt idx="7750">
                  <c:v>0.0</c:v>
                </c:pt>
                <c:pt idx="7751">
                  <c:v>0.0</c:v>
                </c:pt>
                <c:pt idx="7752">
                  <c:v>0.0</c:v>
                </c:pt>
                <c:pt idx="7753">
                  <c:v>0.0</c:v>
                </c:pt>
                <c:pt idx="7754">
                  <c:v>0.0</c:v>
                </c:pt>
                <c:pt idx="7755">
                  <c:v>0.0</c:v>
                </c:pt>
                <c:pt idx="7756">
                  <c:v>0.0</c:v>
                </c:pt>
                <c:pt idx="7757">
                  <c:v>0.0</c:v>
                </c:pt>
                <c:pt idx="7758">
                  <c:v>0.0</c:v>
                </c:pt>
                <c:pt idx="7759">
                  <c:v>0.0</c:v>
                </c:pt>
                <c:pt idx="7760">
                  <c:v>0.0</c:v>
                </c:pt>
                <c:pt idx="7761">
                  <c:v>0.0</c:v>
                </c:pt>
                <c:pt idx="7762">
                  <c:v>0.0</c:v>
                </c:pt>
                <c:pt idx="7763">
                  <c:v>0.0</c:v>
                </c:pt>
                <c:pt idx="7764">
                  <c:v>0.0</c:v>
                </c:pt>
                <c:pt idx="7765">
                  <c:v>0.0</c:v>
                </c:pt>
                <c:pt idx="7766">
                  <c:v>0.0</c:v>
                </c:pt>
                <c:pt idx="7767">
                  <c:v>0.0</c:v>
                </c:pt>
                <c:pt idx="7768">
                  <c:v>0.0</c:v>
                </c:pt>
                <c:pt idx="7769">
                  <c:v>0.0</c:v>
                </c:pt>
                <c:pt idx="7770">
                  <c:v>0.0</c:v>
                </c:pt>
                <c:pt idx="7771">
                  <c:v>0.0</c:v>
                </c:pt>
                <c:pt idx="7772">
                  <c:v>0.0</c:v>
                </c:pt>
                <c:pt idx="7773">
                  <c:v>0.0</c:v>
                </c:pt>
                <c:pt idx="7774">
                  <c:v>0.0</c:v>
                </c:pt>
                <c:pt idx="7775">
                  <c:v>0.0</c:v>
                </c:pt>
                <c:pt idx="7776">
                  <c:v>0.0</c:v>
                </c:pt>
                <c:pt idx="7777">
                  <c:v>0.0</c:v>
                </c:pt>
                <c:pt idx="7778">
                  <c:v>0.0</c:v>
                </c:pt>
                <c:pt idx="7779">
                  <c:v>0.0</c:v>
                </c:pt>
                <c:pt idx="7780">
                  <c:v>0.0</c:v>
                </c:pt>
                <c:pt idx="7781">
                  <c:v>0.0</c:v>
                </c:pt>
                <c:pt idx="7782">
                  <c:v>0.0</c:v>
                </c:pt>
                <c:pt idx="7783">
                  <c:v>0.0</c:v>
                </c:pt>
                <c:pt idx="7784">
                  <c:v>0.0</c:v>
                </c:pt>
                <c:pt idx="7785">
                  <c:v>0.0</c:v>
                </c:pt>
                <c:pt idx="7786">
                  <c:v>0.0</c:v>
                </c:pt>
                <c:pt idx="7787">
                  <c:v>0.0</c:v>
                </c:pt>
                <c:pt idx="7788">
                  <c:v>0.0</c:v>
                </c:pt>
                <c:pt idx="7789">
                  <c:v>0.0</c:v>
                </c:pt>
                <c:pt idx="7790">
                  <c:v>0.0</c:v>
                </c:pt>
                <c:pt idx="7791">
                  <c:v>0.0</c:v>
                </c:pt>
                <c:pt idx="7792">
                  <c:v>0.0</c:v>
                </c:pt>
                <c:pt idx="7793">
                  <c:v>0.0</c:v>
                </c:pt>
                <c:pt idx="7794">
                  <c:v>0.0</c:v>
                </c:pt>
                <c:pt idx="7795">
                  <c:v>0.0</c:v>
                </c:pt>
                <c:pt idx="7796">
                  <c:v>0.0</c:v>
                </c:pt>
                <c:pt idx="7797">
                  <c:v>0.0</c:v>
                </c:pt>
                <c:pt idx="7798">
                  <c:v>0.0</c:v>
                </c:pt>
                <c:pt idx="7799">
                  <c:v>0.0</c:v>
                </c:pt>
                <c:pt idx="7800">
                  <c:v>0.0</c:v>
                </c:pt>
                <c:pt idx="7801">
                  <c:v>0.0</c:v>
                </c:pt>
                <c:pt idx="7802">
                  <c:v>0.0</c:v>
                </c:pt>
                <c:pt idx="7803">
                  <c:v>0.0</c:v>
                </c:pt>
                <c:pt idx="7804">
                  <c:v>0.0</c:v>
                </c:pt>
                <c:pt idx="7805">
                  <c:v>0.0</c:v>
                </c:pt>
                <c:pt idx="7806">
                  <c:v>0.0</c:v>
                </c:pt>
                <c:pt idx="7807">
                  <c:v>0.0</c:v>
                </c:pt>
                <c:pt idx="7808">
                  <c:v>0.0</c:v>
                </c:pt>
                <c:pt idx="7809">
                  <c:v>0.0</c:v>
                </c:pt>
                <c:pt idx="7810">
                  <c:v>0.0</c:v>
                </c:pt>
                <c:pt idx="7811">
                  <c:v>0.0</c:v>
                </c:pt>
                <c:pt idx="7812">
                  <c:v>0.0</c:v>
                </c:pt>
                <c:pt idx="7813">
                  <c:v>0.0</c:v>
                </c:pt>
                <c:pt idx="7814">
                  <c:v>0.0</c:v>
                </c:pt>
                <c:pt idx="7815">
                  <c:v>0.0</c:v>
                </c:pt>
                <c:pt idx="7816">
                  <c:v>0.0</c:v>
                </c:pt>
                <c:pt idx="7817">
                  <c:v>0.0</c:v>
                </c:pt>
                <c:pt idx="7818">
                  <c:v>0.0</c:v>
                </c:pt>
                <c:pt idx="7819">
                  <c:v>0.0</c:v>
                </c:pt>
                <c:pt idx="7820">
                  <c:v>0.0</c:v>
                </c:pt>
                <c:pt idx="7821">
                  <c:v>0.0</c:v>
                </c:pt>
                <c:pt idx="7822">
                  <c:v>0.0</c:v>
                </c:pt>
                <c:pt idx="7823">
                  <c:v>0.0</c:v>
                </c:pt>
                <c:pt idx="7824">
                  <c:v>0.0</c:v>
                </c:pt>
                <c:pt idx="7825">
                  <c:v>0.0</c:v>
                </c:pt>
                <c:pt idx="7826">
                  <c:v>0.0</c:v>
                </c:pt>
                <c:pt idx="7827">
                  <c:v>0.0</c:v>
                </c:pt>
                <c:pt idx="7828">
                  <c:v>0.0</c:v>
                </c:pt>
                <c:pt idx="7829">
                  <c:v>0.0</c:v>
                </c:pt>
                <c:pt idx="7830">
                  <c:v>0.0</c:v>
                </c:pt>
                <c:pt idx="7831">
                  <c:v>0.0</c:v>
                </c:pt>
                <c:pt idx="7832">
                  <c:v>0.0</c:v>
                </c:pt>
                <c:pt idx="7833">
                  <c:v>0.0</c:v>
                </c:pt>
                <c:pt idx="7834">
                  <c:v>0.0</c:v>
                </c:pt>
                <c:pt idx="7835">
                  <c:v>0.0</c:v>
                </c:pt>
                <c:pt idx="7836">
                  <c:v>0.0</c:v>
                </c:pt>
                <c:pt idx="7837">
                  <c:v>0.0</c:v>
                </c:pt>
                <c:pt idx="7838">
                  <c:v>0.0</c:v>
                </c:pt>
                <c:pt idx="7839">
                  <c:v>0.0</c:v>
                </c:pt>
                <c:pt idx="7840">
                  <c:v>0.0</c:v>
                </c:pt>
                <c:pt idx="7841">
                  <c:v>0.0</c:v>
                </c:pt>
                <c:pt idx="7842">
                  <c:v>0.0</c:v>
                </c:pt>
                <c:pt idx="7843">
                  <c:v>0.0</c:v>
                </c:pt>
                <c:pt idx="7844">
                  <c:v>0.0</c:v>
                </c:pt>
                <c:pt idx="7845">
                  <c:v>0.0</c:v>
                </c:pt>
                <c:pt idx="7846">
                  <c:v>0.0</c:v>
                </c:pt>
                <c:pt idx="7847">
                  <c:v>0.0</c:v>
                </c:pt>
                <c:pt idx="7848">
                  <c:v>0.0</c:v>
                </c:pt>
                <c:pt idx="7849">
                  <c:v>0.0</c:v>
                </c:pt>
                <c:pt idx="7850">
                  <c:v>0.0</c:v>
                </c:pt>
                <c:pt idx="7851">
                  <c:v>0.0</c:v>
                </c:pt>
                <c:pt idx="7852">
                  <c:v>0.0</c:v>
                </c:pt>
                <c:pt idx="7853">
                  <c:v>0.0</c:v>
                </c:pt>
                <c:pt idx="7854">
                  <c:v>0.0</c:v>
                </c:pt>
                <c:pt idx="7855">
                  <c:v>0.0</c:v>
                </c:pt>
                <c:pt idx="7856">
                  <c:v>0.0</c:v>
                </c:pt>
                <c:pt idx="7857">
                  <c:v>0.0</c:v>
                </c:pt>
                <c:pt idx="7858">
                  <c:v>0.0</c:v>
                </c:pt>
                <c:pt idx="7859">
                  <c:v>0.0</c:v>
                </c:pt>
                <c:pt idx="7860">
                  <c:v>0.0</c:v>
                </c:pt>
                <c:pt idx="7861">
                  <c:v>0.0</c:v>
                </c:pt>
                <c:pt idx="7862">
                  <c:v>0.0</c:v>
                </c:pt>
                <c:pt idx="7863">
                  <c:v>0.0</c:v>
                </c:pt>
                <c:pt idx="7864">
                  <c:v>0.0</c:v>
                </c:pt>
                <c:pt idx="7865">
                  <c:v>0.0</c:v>
                </c:pt>
                <c:pt idx="7866">
                  <c:v>0.0</c:v>
                </c:pt>
                <c:pt idx="7867">
                  <c:v>0.0</c:v>
                </c:pt>
                <c:pt idx="7868">
                  <c:v>0.0</c:v>
                </c:pt>
                <c:pt idx="7869">
                  <c:v>0.0</c:v>
                </c:pt>
                <c:pt idx="7870">
                  <c:v>0.0</c:v>
                </c:pt>
                <c:pt idx="7871">
                  <c:v>0.0</c:v>
                </c:pt>
                <c:pt idx="7872">
                  <c:v>0.0</c:v>
                </c:pt>
                <c:pt idx="7873">
                  <c:v>0.0</c:v>
                </c:pt>
                <c:pt idx="7874">
                  <c:v>0.0</c:v>
                </c:pt>
                <c:pt idx="7875">
                  <c:v>0.0</c:v>
                </c:pt>
                <c:pt idx="7876">
                  <c:v>0.0</c:v>
                </c:pt>
                <c:pt idx="7877">
                  <c:v>0.0</c:v>
                </c:pt>
                <c:pt idx="7878">
                  <c:v>0.0</c:v>
                </c:pt>
                <c:pt idx="7879">
                  <c:v>0.0</c:v>
                </c:pt>
                <c:pt idx="7880">
                  <c:v>0.0</c:v>
                </c:pt>
                <c:pt idx="7881">
                  <c:v>0.0</c:v>
                </c:pt>
                <c:pt idx="7882">
                  <c:v>0.0</c:v>
                </c:pt>
                <c:pt idx="7883">
                  <c:v>0.0</c:v>
                </c:pt>
                <c:pt idx="7884">
                  <c:v>0.0</c:v>
                </c:pt>
                <c:pt idx="7885">
                  <c:v>0.0</c:v>
                </c:pt>
                <c:pt idx="7886">
                  <c:v>0.0</c:v>
                </c:pt>
                <c:pt idx="7887">
                  <c:v>0.0</c:v>
                </c:pt>
                <c:pt idx="7888">
                  <c:v>0.0</c:v>
                </c:pt>
                <c:pt idx="7889">
                  <c:v>0.0</c:v>
                </c:pt>
                <c:pt idx="7890">
                  <c:v>0.0</c:v>
                </c:pt>
                <c:pt idx="7891">
                  <c:v>0.0</c:v>
                </c:pt>
                <c:pt idx="7892">
                  <c:v>0.0</c:v>
                </c:pt>
                <c:pt idx="7893">
                  <c:v>0.0</c:v>
                </c:pt>
                <c:pt idx="7894">
                  <c:v>0.0</c:v>
                </c:pt>
                <c:pt idx="7895">
                  <c:v>0.0</c:v>
                </c:pt>
                <c:pt idx="7896">
                  <c:v>0.0</c:v>
                </c:pt>
                <c:pt idx="7897">
                  <c:v>0.0</c:v>
                </c:pt>
                <c:pt idx="7898">
                  <c:v>0.0</c:v>
                </c:pt>
                <c:pt idx="7899">
                  <c:v>0.0</c:v>
                </c:pt>
                <c:pt idx="7900">
                  <c:v>0.0</c:v>
                </c:pt>
                <c:pt idx="7901">
                  <c:v>0.0</c:v>
                </c:pt>
                <c:pt idx="7902">
                  <c:v>0.0</c:v>
                </c:pt>
                <c:pt idx="7903">
                  <c:v>0.0</c:v>
                </c:pt>
                <c:pt idx="7904">
                  <c:v>0.0</c:v>
                </c:pt>
                <c:pt idx="7905">
                  <c:v>0.0</c:v>
                </c:pt>
                <c:pt idx="7906">
                  <c:v>0.0</c:v>
                </c:pt>
                <c:pt idx="7907">
                  <c:v>0.0</c:v>
                </c:pt>
                <c:pt idx="7908">
                  <c:v>0.0</c:v>
                </c:pt>
                <c:pt idx="7909">
                  <c:v>0.0</c:v>
                </c:pt>
                <c:pt idx="7910">
                  <c:v>0.0</c:v>
                </c:pt>
                <c:pt idx="7911">
                  <c:v>0.0</c:v>
                </c:pt>
                <c:pt idx="7912">
                  <c:v>0.0</c:v>
                </c:pt>
                <c:pt idx="7913">
                  <c:v>0.0</c:v>
                </c:pt>
                <c:pt idx="7914">
                  <c:v>0.0</c:v>
                </c:pt>
                <c:pt idx="7915">
                  <c:v>0.0</c:v>
                </c:pt>
                <c:pt idx="7916">
                  <c:v>0.0</c:v>
                </c:pt>
                <c:pt idx="7917">
                  <c:v>0.0</c:v>
                </c:pt>
                <c:pt idx="7918">
                  <c:v>0.0</c:v>
                </c:pt>
                <c:pt idx="7919">
                  <c:v>0.0</c:v>
                </c:pt>
                <c:pt idx="7920">
                  <c:v>0.0</c:v>
                </c:pt>
                <c:pt idx="7921">
                  <c:v>0.0</c:v>
                </c:pt>
                <c:pt idx="7922">
                  <c:v>0.0</c:v>
                </c:pt>
                <c:pt idx="7923">
                  <c:v>0.0</c:v>
                </c:pt>
                <c:pt idx="7924">
                  <c:v>0.0</c:v>
                </c:pt>
                <c:pt idx="7925">
                  <c:v>0.0</c:v>
                </c:pt>
                <c:pt idx="7926">
                  <c:v>0.0</c:v>
                </c:pt>
                <c:pt idx="7927">
                  <c:v>0.0</c:v>
                </c:pt>
                <c:pt idx="7928">
                  <c:v>0.0</c:v>
                </c:pt>
                <c:pt idx="7929">
                  <c:v>0.0</c:v>
                </c:pt>
                <c:pt idx="7930">
                  <c:v>0.0</c:v>
                </c:pt>
                <c:pt idx="7931">
                  <c:v>0.0</c:v>
                </c:pt>
                <c:pt idx="7932">
                  <c:v>0.0</c:v>
                </c:pt>
                <c:pt idx="7933">
                  <c:v>0.0</c:v>
                </c:pt>
                <c:pt idx="7934">
                  <c:v>0.0</c:v>
                </c:pt>
                <c:pt idx="7935">
                  <c:v>0.0</c:v>
                </c:pt>
                <c:pt idx="7936">
                  <c:v>0.0</c:v>
                </c:pt>
                <c:pt idx="7937">
                  <c:v>0.0</c:v>
                </c:pt>
                <c:pt idx="7938">
                  <c:v>0.0</c:v>
                </c:pt>
                <c:pt idx="7939">
                  <c:v>0.0</c:v>
                </c:pt>
                <c:pt idx="7940">
                  <c:v>0.0</c:v>
                </c:pt>
                <c:pt idx="7941">
                  <c:v>0.0</c:v>
                </c:pt>
                <c:pt idx="7942">
                  <c:v>0.0</c:v>
                </c:pt>
                <c:pt idx="7943">
                  <c:v>0.0</c:v>
                </c:pt>
                <c:pt idx="7944">
                  <c:v>0.0</c:v>
                </c:pt>
                <c:pt idx="7945">
                  <c:v>0.0</c:v>
                </c:pt>
                <c:pt idx="7946">
                  <c:v>0.0</c:v>
                </c:pt>
                <c:pt idx="7947">
                  <c:v>0.0</c:v>
                </c:pt>
                <c:pt idx="7948">
                  <c:v>0.0</c:v>
                </c:pt>
                <c:pt idx="7949">
                  <c:v>0.0</c:v>
                </c:pt>
                <c:pt idx="7950">
                  <c:v>0.0</c:v>
                </c:pt>
                <c:pt idx="7951">
                  <c:v>0.0</c:v>
                </c:pt>
                <c:pt idx="7952">
                  <c:v>0.0</c:v>
                </c:pt>
                <c:pt idx="7953">
                  <c:v>0.0</c:v>
                </c:pt>
                <c:pt idx="7954">
                  <c:v>0.0</c:v>
                </c:pt>
                <c:pt idx="7955">
                  <c:v>0.0</c:v>
                </c:pt>
                <c:pt idx="7956">
                  <c:v>0.0</c:v>
                </c:pt>
                <c:pt idx="7957">
                  <c:v>0.0</c:v>
                </c:pt>
                <c:pt idx="7958">
                  <c:v>0.0</c:v>
                </c:pt>
                <c:pt idx="7959">
                  <c:v>0.0</c:v>
                </c:pt>
                <c:pt idx="7960">
                  <c:v>0.0</c:v>
                </c:pt>
                <c:pt idx="7961">
                  <c:v>0.0</c:v>
                </c:pt>
                <c:pt idx="7962">
                  <c:v>0.0</c:v>
                </c:pt>
                <c:pt idx="7963">
                  <c:v>0.0</c:v>
                </c:pt>
                <c:pt idx="7964">
                  <c:v>0.0</c:v>
                </c:pt>
                <c:pt idx="7965">
                  <c:v>0.0</c:v>
                </c:pt>
                <c:pt idx="7966">
                  <c:v>0.0</c:v>
                </c:pt>
                <c:pt idx="7967">
                  <c:v>0.0</c:v>
                </c:pt>
                <c:pt idx="7968">
                  <c:v>0.0</c:v>
                </c:pt>
                <c:pt idx="7969">
                  <c:v>0.0</c:v>
                </c:pt>
                <c:pt idx="7970">
                  <c:v>0.0</c:v>
                </c:pt>
                <c:pt idx="7971">
                  <c:v>0.0</c:v>
                </c:pt>
                <c:pt idx="7972">
                  <c:v>0.0</c:v>
                </c:pt>
                <c:pt idx="7973">
                  <c:v>0.0</c:v>
                </c:pt>
                <c:pt idx="7974">
                  <c:v>0.0</c:v>
                </c:pt>
                <c:pt idx="7975">
                  <c:v>0.0</c:v>
                </c:pt>
                <c:pt idx="7976">
                  <c:v>0.0</c:v>
                </c:pt>
                <c:pt idx="7977">
                  <c:v>0.0</c:v>
                </c:pt>
                <c:pt idx="7978">
                  <c:v>0.0</c:v>
                </c:pt>
                <c:pt idx="7979">
                  <c:v>0.0</c:v>
                </c:pt>
                <c:pt idx="7980">
                  <c:v>0.0</c:v>
                </c:pt>
                <c:pt idx="7981">
                  <c:v>0.0</c:v>
                </c:pt>
                <c:pt idx="7982">
                  <c:v>0.0</c:v>
                </c:pt>
                <c:pt idx="7983">
                  <c:v>0.0</c:v>
                </c:pt>
                <c:pt idx="7984">
                  <c:v>0.0</c:v>
                </c:pt>
                <c:pt idx="7985">
                  <c:v>0.0</c:v>
                </c:pt>
                <c:pt idx="7986">
                  <c:v>0.0</c:v>
                </c:pt>
                <c:pt idx="7987">
                  <c:v>0.0</c:v>
                </c:pt>
                <c:pt idx="7988">
                  <c:v>0.0</c:v>
                </c:pt>
                <c:pt idx="7989">
                  <c:v>0.0</c:v>
                </c:pt>
                <c:pt idx="7990">
                  <c:v>0.0</c:v>
                </c:pt>
                <c:pt idx="7991">
                  <c:v>0.0</c:v>
                </c:pt>
                <c:pt idx="7992">
                  <c:v>0.0</c:v>
                </c:pt>
                <c:pt idx="7993">
                  <c:v>0.0</c:v>
                </c:pt>
                <c:pt idx="7994">
                  <c:v>0.0</c:v>
                </c:pt>
                <c:pt idx="7995">
                  <c:v>0.0</c:v>
                </c:pt>
                <c:pt idx="7996">
                  <c:v>0.0</c:v>
                </c:pt>
                <c:pt idx="7997">
                  <c:v>0.0</c:v>
                </c:pt>
                <c:pt idx="7998">
                  <c:v>0.0</c:v>
                </c:pt>
                <c:pt idx="7999">
                  <c:v>0.0</c:v>
                </c:pt>
                <c:pt idx="8000">
                  <c:v>0.0</c:v>
                </c:pt>
                <c:pt idx="8001">
                  <c:v>0.0</c:v>
                </c:pt>
                <c:pt idx="8002">
                  <c:v>0.0</c:v>
                </c:pt>
                <c:pt idx="8003">
                  <c:v>0.0</c:v>
                </c:pt>
                <c:pt idx="8004">
                  <c:v>0.0</c:v>
                </c:pt>
                <c:pt idx="8005">
                  <c:v>0.0</c:v>
                </c:pt>
                <c:pt idx="8006">
                  <c:v>0.0</c:v>
                </c:pt>
                <c:pt idx="8007">
                  <c:v>0.0</c:v>
                </c:pt>
                <c:pt idx="8008">
                  <c:v>0.0</c:v>
                </c:pt>
                <c:pt idx="8009">
                  <c:v>0.0</c:v>
                </c:pt>
                <c:pt idx="8010">
                  <c:v>0.0</c:v>
                </c:pt>
                <c:pt idx="8011">
                  <c:v>0.0</c:v>
                </c:pt>
                <c:pt idx="8012">
                  <c:v>0.0</c:v>
                </c:pt>
                <c:pt idx="8013">
                  <c:v>0.0</c:v>
                </c:pt>
                <c:pt idx="8014">
                  <c:v>0.0</c:v>
                </c:pt>
                <c:pt idx="8015">
                  <c:v>0.0</c:v>
                </c:pt>
                <c:pt idx="8016">
                  <c:v>0.0</c:v>
                </c:pt>
                <c:pt idx="8017">
                  <c:v>0.0</c:v>
                </c:pt>
                <c:pt idx="8018">
                  <c:v>0.0</c:v>
                </c:pt>
                <c:pt idx="8019">
                  <c:v>0.0</c:v>
                </c:pt>
                <c:pt idx="8020">
                  <c:v>0.0</c:v>
                </c:pt>
                <c:pt idx="8021">
                  <c:v>0.0</c:v>
                </c:pt>
                <c:pt idx="8022">
                  <c:v>0.0</c:v>
                </c:pt>
                <c:pt idx="8023">
                  <c:v>0.0</c:v>
                </c:pt>
                <c:pt idx="8024">
                  <c:v>0.0</c:v>
                </c:pt>
                <c:pt idx="8025">
                  <c:v>0.0</c:v>
                </c:pt>
                <c:pt idx="8026">
                  <c:v>0.0</c:v>
                </c:pt>
                <c:pt idx="8027">
                  <c:v>0.0</c:v>
                </c:pt>
                <c:pt idx="8028">
                  <c:v>0.0</c:v>
                </c:pt>
                <c:pt idx="8029">
                  <c:v>0.0</c:v>
                </c:pt>
                <c:pt idx="8030">
                  <c:v>0.0</c:v>
                </c:pt>
                <c:pt idx="8031">
                  <c:v>0.0</c:v>
                </c:pt>
                <c:pt idx="8032">
                  <c:v>0.0</c:v>
                </c:pt>
                <c:pt idx="8033">
                  <c:v>0.0</c:v>
                </c:pt>
                <c:pt idx="8034">
                  <c:v>0.0</c:v>
                </c:pt>
                <c:pt idx="8035">
                  <c:v>0.0</c:v>
                </c:pt>
                <c:pt idx="8036">
                  <c:v>0.0</c:v>
                </c:pt>
                <c:pt idx="8037">
                  <c:v>0.0</c:v>
                </c:pt>
                <c:pt idx="8038">
                  <c:v>0.0</c:v>
                </c:pt>
                <c:pt idx="8039">
                  <c:v>0.0</c:v>
                </c:pt>
                <c:pt idx="8040">
                  <c:v>0.0</c:v>
                </c:pt>
                <c:pt idx="8041">
                  <c:v>0.0</c:v>
                </c:pt>
                <c:pt idx="8042">
                  <c:v>0.0</c:v>
                </c:pt>
                <c:pt idx="8043">
                  <c:v>0.0</c:v>
                </c:pt>
                <c:pt idx="8044">
                  <c:v>0.0</c:v>
                </c:pt>
                <c:pt idx="8045">
                  <c:v>0.0</c:v>
                </c:pt>
                <c:pt idx="8046">
                  <c:v>0.0</c:v>
                </c:pt>
                <c:pt idx="8047">
                  <c:v>0.0</c:v>
                </c:pt>
                <c:pt idx="8048">
                  <c:v>0.0</c:v>
                </c:pt>
                <c:pt idx="8049">
                  <c:v>0.0</c:v>
                </c:pt>
                <c:pt idx="8050">
                  <c:v>0.0</c:v>
                </c:pt>
                <c:pt idx="8051">
                  <c:v>0.0</c:v>
                </c:pt>
                <c:pt idx="8052">
                  <c:v>0.0</c:v>
                </c:pt>
                <c:pt idx="8053">
                  <c:v>0.0</c:v>
                </c:pt>
                <c:pt idx="8054">
                  <c:v>0.0</c:v>
                </c:pt>
                <c:pt idx="8055">
                  <c:v>0.0</c:v>
                </c:pt>
                <c:pt idx="8056">
                  <c:v>0.0</c:v>
                </c:pt>
                <c:pt idx="8057">
                  <c:v>0.0</c:v>
                </c:pt>
                <c:pt idx="8058">
                  <c:v>0.0</c:v>
                </c:pt>
                <c:pt idx="8059">
                  <c:v>0.0</c:v>
                </c:pt>
                <c:pt idx="8060">
                  <c:v>0.0</c:v>
                </c:pt>
                <c:pt idx="8061">
                  <c:v>0.0</c:v>
                </c:pt>
                <c:pt idx="8062">
                  <c:v>0.0</c:v>
                </c:pt>
                <c:pt idx="8063">
                  <c:v>0.0</c:v>
                </c:pt>
                <c:pt idx="8064">
                  <c:v>0.0</c:v>
                </c:pt>
                <c:pt idx="8065">
                  <c:v>0.0</c:v>
                </c:pt>
                <c:pt idx="8066">
                  <c:v>0.0</c:v>
                </c:pt>
                <c:pt idx="8067">
                  <c:v>0.0</c:v>
                </c:pt>
                <c:pt idx="8068">
                  <c:v>0.0</c:v>
                </c:pt>
                <c:pt idx="8069">
                  <c:v>0.0</c:v>
                </c:pt>
                <c:pt idx="8070">
                  <c:v>0.0</c:v>
                </c:pt>
                <c:pt idx="8071">
                  <c:v>0.0</c:v>
                </c:pt>
                <c:pt idx="8072">
                  <c:v>0.0</c:v>
                </c:pt>
                <c:pt idx="8073">
                  <c:v>0.0</c:v>
                </c:pt>
                <c:pt idx="8074">
                  <c:v>0.0</c:v>
                </c:pt>
                <c:pt idx="8075">
                  <c:v>0.0</c:v>
                </c:pt>
                <c:pt idx="8076">
                  <c:v>0.0</c:v>
                </c:pt>
                <c:pt idx="8077">
                  <c:v>0.0</c:v>
                </c:pt>
                <c:pt idx="8078">
                  <c:v>0.0</c:v>
                </c:pt>
                <c:pt idx="8079">
                  <c:v>0.0</c:v>
                </c:pt>
                <c:pt idx="8080">
                  <c:v>0.0</c:v>
                </c:pt>
                <c:pt idx="8081">
                  <c:v>0.0</c:v>
                </c:pt>
                <c:pt idx="8082">
                  <c:v>0.0</c:v>
                </c:pt>
                <c:pt idx="8083">
                  <c:v>0.0</c:v>
                </c:pt>
                <c:pt idx="8084">
                  <c:v>0.0</c:v>
                </c:pt>
                <c:pt idx="8085">
                  <c:v>0.0</c:v>
                </c:pt>
                <c:pt idx="8086">
                  <c:v>0.0</c:v>
                </c:pt>
                <c:pt idx="8087">
                  <c:v>0.0</c:v>
                </c:pt>
                <c:pt idx="8088">
                  <c:v>0.0</c:v>
                </c:pt>
                <c:pt idx="8089">
                  <c:v>0.0</c:v>
                </c:pt>
                <c:pt idx="8090">
                  <c:v>0.0</c:v>
                </c:pt>
                <c:pt idx="8091">
                  <c:v>0.0</c:v>
                </c:pt>
                <c:pt idx="8092">
                  <c:v>0.0</c:v>
                </c:pt>
                <c:pt idx="8093">
                  <c:v>0.0</c:v>
                </c:pt>
                <c:pt idx="8094">
                  <c:v>0.0</c:v>
                </c:pt>
                <c:pt idx="8095">
                  <c:v>0.0</c:v>
                </c:pt>
                <c:pt idx="8096">
                  <c:v>0.0</c:v>
                </c:pt>
                <c:pt idx="8097">
                  <c:v>0.0</c:v>
                </c:pt>
                <c:pt idx="8098">
                  <c:v>0.0</c:v>
                </c:pt>
                <c:pt idx="8099">
                  <c:v>0.0</c:v>
                </c:pt>
                <c:pt idx="8100">
                  <c:v>0.0</c:v>
                </c:pt>
                <c:pt idx="8101">
                  <c:v>0.0</c:v>
                </c:pt>
                <c:pt idx="8102">
                  <c:v>0.0</c:v>
                </c:pt>
                <c:pt idx="8103">
                  <c:v>0.0</c:v>
                </c:pt>
                <c:pt idx="8104">
                  <c:v>0.0</c:v>
                </c:pt>
                <c:pt idx="8105">
                  <c:v>0.0</c:v>
                </c:pt>
                <c:pt idx="8106">
                  <c:v>0.0</c:v>
                </c:pt>
                <c:pt idx="8107">
                  <c:v>0.0</c:v>
                </c:pt>
                <c:pt idx="8108">
                  <c:v>0.0</c:v>
                </c:pt>
                <c:pt idx="8109">
                  <c:v>0.0</c:v>
                </c:pt>
                <c:pt idx="8110">
                  <c:v>0.0</c:v>
                </c:pt>
                <c:pt idx="8111">
                  <c:v>0.0</c:v>
                </c:pt>
                <c:pt idx="8112">
                  <c:v>0.0</c:v>
                </c:pt>
                <c:pt idx="8113">
                  <c:v>0.0</c:v>
                </c:pt>
                <c:pt idx="8114">
                  <c:v>0.0</c:v>
                </c:pt>
                <c:pt idx="8115">
                  <c:v>0.0</c:v>
                </c:pt>
                <c:pt idx="8116">
                  <c:v>0.0</c:v>
                </c:pt>
                <c:pt idx="8117">
                  <c:v>0.0</c:v>
                </c:pt>
                <c:pt idx="8118">
                  <c:v>0.0</c:v>
                </c:pt>
                <c:pt idx="8119">
                  <c:v>0.0</c:v>
                </c:pt>
                <c:pt idx="8120">
                  <c:v>0.0</c:v>
                </c:pt>
                <c:pt idx="8121">
                  <c:v>0.0</c:v>
                </c:pt>
                <c:pt idx="8122">
                  <c:v>0.0</c:v>
                </c:pt>
                <c:pt idx="8123">
                  <c:v>0.0</c:v>
                </c:pt>
                <c:pt idx="8124">
                  <c:v>0.0</c:v>
                </c:pt>
                <c:pt idx="8125">
                  <c:v>0.0</c:v>
                </c:pt>
                <c:pt idx="8126">
                  <c:v>0.0</c:v>
                </c:pt>
                <c:pt idx="8127">
                  <c:v>0.0</c:v>
                </c:pt>
                <c:pt idx="8128">
                  <c:v>0.0</c:v>
                </c:pt>
                <c:pt idx="8129">
                  <c:v>0.0</c:v>
                </c:pt>
                <c:pt idx="8130">
                  <c:v>0.0</c:v>
                </c:pt>
                <c:pt idx="8131">
                  <c:v>0.0</c:v>
                </c:pt>
                <c:pt idx="8132">
                  <c:v>0.0</c:v>
                </c:pt>
                <c:pt idx="8133">
                  <c:v>0.0</c:v>
                </c:pt>
                <c:pt idx="8134">
                  <c:v>0.0</c:v>
                </c:pt>
                <c:pt idx="8135">
                  <c:v>0.0</c:v>
                </c:pt>
                <c:pt idx="8136">
                  <c:v>0.0</c:v>
                </c:pt>
                <c:pt idx="8137">
                  <c:v>0.0</c:v>
                </c:pt>
                <c:pt idx="8138">
                  <c:v>0.0</c:v>
                </c:pt>
                <c:pt idx="8139">
                  <c:v>0.0</c:v>
                </c:pt>
                <c:pt idx="8140">
                  <c:v>0.0</c:v>
                </c:pt>
                <c:pt idx="8141">
                  <c:v>0.0</c:v>
                </c:pt>
                <c:pt idx="8142">
                  <c:v>0.0</c:v>
                </c:pt>
                <c:pt idx="8143">
                  <c:v>0.0</c:v>
                </c:pt>
                <c:pt idx="8144">
                  <c:v>0.0</c:v>
                </c:pt>
                <c:pt idx="8145">
                  <c:v>0.0</c:v>
                </c:pt>
                <c:pt idx="8146">
                  <c:v>0.0</c:v>
                </c:pt>
                <c:pt idx="8147">
                  <c:v>0.0</c:v>
                </c:pt>
                <c:pt idx="8148">
                  <c:v>0.0</c:v>
                </c:pt>
                <c:pt idx="8149">
                  <c:v>0.0</c:v>
                </c:pt>
                <c:pt idx="8150">
                  <c:v>0.0</c:v>
                </c:pt>
                <c:pt idx="8151">
                  <c:v>0.0</c:v>
                </c:pt>
                <c:pt idx="8152">
                  <c:v>0.0</c:v>
                </c:pt>
                <c:pt idx="8153">
                  <c:v>0.0</c:v>
                </c:pt>
                <c:pt idx="8154">
                  <c:v>0.0</c:v>
                </c:pt>
                <c:pt idx="8155">
                  <c:v>0.0</c:v>
                </c:pt>
                <c:pt idx="8156">
                  <c:v>0.0</c:v>
                </c:pt>
                <c:pt idx="8157">
                  <c:v>0.0</c:v>
                </c:pt>
                <c:pt idx="8158">
                  <c:v>0.0</c:v>
                </c:pt>
                <c:pt idx="8159">
                  <c:v>0.0</c:v>
                </c:pt>
                <c:pt idx="8160">
                  <c:v>0.0</c:v>
                </c:pt>
                <c:pt idx="8161">
                  <c:v>0.0</c:v>
                </c:pt>
                <c:pt idx="8162">
                  <c:v>0.0</c:v>
                </c:pt>
                <c:pt idx="8163">
                  <c:v>0.0</c:v>
                </c:pt>
                <c:pt idx="8164">
                  <c:v>0.0</c:v>
                </c:pt>
                <c:pt idx="8165">
                  <c:v>0.0</c:v>
                </c:pt>
                <c:pt idx="8166">
                  <c:v>0.0</c:v>
                </c:pt>
                <c:pt idx="8167">
                  <c:v>0.0</c:v>
                </c:pt>
                <c:pt idx="8168">
                  <c:v>0.0</c:v>
                </c:pt>
                <c:pt idx="8169">
                  <c:v>0.0</c:v>
                </c:pt>
                <c:pt idx="8170">
                  <c:v>0.0</c:v>
                </c:pt>
                <c:pt idx="8171">
                  <c:v>0.0</c:v>
                </c:pt>
                <c:pt idx="8172">
                  <c:v>0.0</c:v>
                </c:pt>
                <c:pt idx="8173">
                  <c:v>0.0</c:v>
                </c:pt>
                <c:pt idx="8174">
                  <c:v>0.0</c:v>
                </c:pt>
                <c:pt idx="8175">
                  <c:v>0.0</c:v>
                </c:pt>
                <c:pt idx="8176">
                  <c:v>0.0</c:v>
                </c:pt>
                <c:pt idx="8177">
                  <c:v>0.0</c:v>
                </c:pt>
                <c:pt idx="8178">
                  <c:v>0.0</c:v>
                </c:pt>
                <c:pt idx="8179">
                  <c:v>0.0</c:v>
                </c:pt>
                <c:pt idx="8180">
                  <c:v>0.0</c:v>
                </c:pt>
                <c:pt idx="8181">
                  <c:v>0.0</c:v>
                </c:pt>
                <c:pt idx="8182">
                  <c:v>0.0</c:v>
                </c:pt>
                <c:pt idx="8183">
                  <c:v>0.0</c:v>
                </c:pt>
                <c:pt idx="8184">
                  <c:v>0.0</c:v>
                </c:pt>
                <c:pt idx="8185">
                  <c:v>0.0</c:v>
                </c:pt>
                <c:pt idx="8186">
                  <c:v>0.0</c:v>
                </c:pt>
                <c:pt idx="8187">
                  <c:v>0.0</c:v>
                </c:pt>
                <c:pt idx="8188">
                  <c:v>0.0</c:v>
                </c:pt>
                <c:pt idx="8189">
                  <c:v>0.0</c:v>
                </c:pt>
                <c:pt idx="8190">
                  <c:v>0.0</c:v>
                </c:pt>
                <c:pt idx="8191">
                  <c:v>0.0</c:v>
                </c:pt>
                <c:pt idx="8192">
                  <c:v>0.0</c:v>
                </c:pt>
                <c:pt idx="8193">
                  <c:v>0.0</c:v>
                </c:pt>
                <c:pt idx="8194">
                  <c:v>0.0</c:v>
                </c:pt>
                <c:pt idx="8195">
                  <c:v>0.0</c:v>
                </c:pt>
                <c:pt idx="8196">
                  <c:v>0.0</c:v>
                </c:pt>
                <c:pt idx="8197">
                  <c:v>0.0</c:v>
                </c:pt>
                <c:pt idx="8198">
                  <c:v>0.0</c:v>
                </c:pt>
                <c:pt idx="8199">
                  <c:v>0.0</c:v>
                </c:pt>
                <c:pt idx="8200">
                  <c:v>0.0</c:v>
                </c:pt>
                <c:pt idx="8201">
                  <c:v>0.0</c:v>
                </c:pt>
                <c:pt idx="8202">
                  <c:v>0.0</c:v>
                </c:pt>
                <c:pt idx="8203">
                  <c:v>0.0</c:v>
                </c:pt>
                <c:pt idx="8204">
                  <c:v>0.0</c:v>
                </c:pt>
                <c:pt idx="8205">
                  <c:v>0.0</c:v>
                </c:pt>
                <c:pt idx="8206">
                  <c:v>0.0</c:v>
                </c:pt>
                <c:pt idx="8207">
                  <c:v>0.0</c:v>
                </c:pt>
                <c:pt idx="8208">
                  <c:v>0.0</c:v>
                </c:pt>
                <c:pt idx="8209">
                  <c:v>0.0</c:v>
                </c:pt>
                <c:pt idx="8210">
                  <c:v>0.0</c:v>
                </c:pt>
                <c:pt idx="8211">
                  <c:v>0.0</c:v>
                </c:pt>
                <c:pt idx="8212">
                  <c:v>0.0</c:v>
                </c:pt>
                <c:pt idx="8213">
                  <c:v>0.0</c:v>
                </c:pt>
                <c:pt idx="8214">
                  <c:v>0.0</c:v>
                </c:pt>
                <c:pt idx="8215">
                  <c:v>0.0</c:v>
                </c:pt>
                <c:pt idx="8216">
                  <c:v>0.0</c:v>
                </c:pt>
                <c:pt idx="8217">
                  <c:v>0.0</c:v>
                </c:pt>
                <c:pt idx="8218">
                  <c:v>0.0</c:v>
                </c:pt>
                <c:pt idx="8219">
                  <c:v>0.0</c:v>
                </c:pt>
                <c:pt idx="8220">
                  <c:v>0.0</c:v>
                </c:pt>
                <c:pt idx="8221">
                  <c:v>0.0</c:v>
                </c:pt>
                <c:pt idx="8222">
                  <c:v>0.0</c:v>
                </c:pt>
                <c:pt idx="8223">
                  <c:v>0.0</c:v>
                </c:pt>
                <c:pt idx="8224">
                  <c:v>0.0</c:v>
                </c:pt>
                <c:pt idx="8225">
                  <c:v>0.0</c:v>
                </c:pt>
                <c:pt idx="8226">
                  <c:v>0.0</c:v>
                </c:pt>
                <c:pt idx="8227">
                  <c:v>0.0</c:v>
                </c:pt>
                <c:pt idx="8228">
                  <c:v>0.0</c:v>
                </c:pt>
                <c:pt idx="8229">
                  <c:v>0.0</c:v>
                </c:pt>
                <c:pt idx="8230">
                  <c:v>0.0</c:v>
                </c:pt>
                <c:pt idx="8231">
                  <c:v>0.0</c:v>
                </c:pt>
                <c:pt idx="8232">
                  <c:v>0.0</c:v>
                </c:pt>
                <c:pt idx="8233">
                  <c:v>0.0</c:v>
                </c:pt>
                <c:pt idx="8234">
                  <c:v>0.0</c:v>
                </c:pt>
                <c:pt idx="8235">
                  <c:v>0.0</c:v>
                </c:pt>
                <c:pt idx="8236">
                  <c:v>0.0</c:v>
                </c:pt>
                <c:pt idx="8237">
                  <c:v>0.0</c:v>
                </c:pt>
                <c:pt idx="8238">
                  <c:v>0.0</c:v>
                </c:pt>
                <c:pt idx="8239">
                  <c:v>0.0</c:v>
                </c:pt>
                <c:pt idx="8240">
                  <c:v>0.0</c:v>
                </c:pt>
                <c:pt idx="8241">
                  <c:v>0.0</c:v>
                </c:pt>
                <c:pt idx="8242">
                  <c:v>0.0</c:v>
                </c:pt>
                <c:pt idx="8243">
                  <c:v>0.0</c:v>
                </c:pt>
                <c:pt idx="8244">
                  <c:v>0.0</c:v>
                </c:pt>
                <c:pt idx="8245">
                  <c:v>0.0</c:v>
                </c:pt>
                <c:pt idx="8246">
                  <c:v>0.0</c:v>
                </c:pt>
                <c:pt idx="8247">
                  <c:v>0.0</c:v>
                </c:pt>
                <c:pt idx="8248">
                  <c:v>0.0</c:v>
                </c:pt>
                <c:pt idx="8249">
                  <c:v>0.0</c:v>
                </c:pt>
                <c:pt idx="8250">
                  <c:v>0.0</c:v>
                </c:pt>
                <c:pt idx="8251">
                  <c:v>0.0</c:v>
                </c:pt>
                <c:pt idx="8252">
                  <c:v>0.0</c:v>
                </c:pt>
                <c:pt idx="8253">
                  <c:v>0.0</c:v>
                </c:pt>
                <c:pt idx="8254">
                  <c:v>0.0</c:v>
                </c:pt>
                <c:pt idx="8255">
                  <c:v>0.0</c:v>
                </c:pt>
                <c:pt idx="8256">
                  <c:v>0.0</c:v>
                </c:pt>
                <c:pt idx="8257">
                  <c:v>0.0</c:v>
                </c:pt>
                <c:pt idx="8258">
                  <c:v>0.0</c:v>
                </c:pt>
                <c:pt idx="8259">
                  <c:v>0.0</c:v>
                </c:pt>
                <c:pt idx="8260">
                  <c:v>0.0</c:v>
                </c:pt>
                <c:pt idx="8261">
                  <c:v>0.0</c:v>
                </c:pt>
                <c:pt idx="8262">
                  <c:v>0.0</c:v>
                </c:pt>
                <c:pt idx="8263">
                  <c:v>0.0</c:v>
                </c:pt>
                <c:pt idx="8264">
                  <c:v>0.0</c:v>
                </c:pt>
                <c:pt idx="8265">
                  <c:v>0.0</c:v>
                </c:pt>
                <c:pt idx="8266">
                  <c:v>0.0</c:v>
                </c:pt>
                <c:pt idx="8267">
                  <c:v>0.0</c:v>
                </c:pt>
                <c:pt idx="8268">
                  <c:v>0.0</c:v>
                </c:pt>
                <c:pt idx="8269">
                  <c:v>0.0</c:v>
                </c:pt>
                <c:pt idx="8270">
                  <c:v>0.0</c:v>
                </c:pt>
                <c:pt idx="8271">
                  <c:v>0.0</c:v>
                </c:pt>
                <c:pt idx="8272">
                  <c:v>0.0</c:v>
                </c:pt>
                <c:pt idx="8273">
                  <c:v>0.0</c:v>
                </c:pt>
                <c:pt idx="8274">
                  <c:v>0.0</c:v>
                </c:pt>
                <c:pt idx="8275">
                  <c:v>0.0</c:v>
                </c:pt>
                <c:pt idx="8276">
                  <c:v>0.0</c:v>
                </c:pt>
                <c:pt idx="8277">
                  <c:v>0.0</c:v>
                </c:pt>
                <c:pt idx="8278">
                  <c:v>0.0</c:v>
                </c:pt>
                <c:pt idx="8279">
                  <c:v>0.0</c:v>
                </c:pt>
                <c:pt idx="8280">
                  <c:v>0.0</c:v>
                </c:pt>
                <c:pt idx="8281">
                  <c:v>0.0</c:v>
                </c:pt>
                <c:pt idx="8282">
                  <c:v>0.0</c:v>
                </c:pt>
                <c:pt idx="8283">
                  <c:v>0.0</c:v>
                </c:pt>
                <c:pt idx="8284">
                  <c:v>0.0</c:v>
                </c:pt>
                <c:pt idx="8285">
                  <c:v>0.0</c:v>
                </c:pt>
                <c:pt idx="8286">
                  <c:v>0.0</c:v>
                </c:pt>
                <c:pt idx="8287">
                  <c:v>0.0</c:v>
                </c:pt>
                <c:pt idx="8288">
                  <c:v>0.0</c:v>
                </c:pt>
                <c:pt idx="8289">
                  <c:v>0.0</c:v>
                </c:pt>
                <c:pt idx="8290">
                  <c:v>0.0</c:v>
                </c:pt>
                <c:pt idx="8291">
                  <c:v>0.0</c:v>
                </c:pt>
                <c:pt idx="8292">
                  <c:v>0.0</c:v>
                </c:pt>
                <c:pt idx="8293">
                  <c:v>0.0</c:v>
                </c:pt>
                <c:pt idx="8294">
                  <c:v>0.0</c:v>
                </c:pt>
                <c:pt idx="8295">
                  <c:v>0.0</c:v>
                </c:pt>
                <c:pt idx="8296">
                  <c:v>0.0</c:v>
                </c:pt>
                <c:pt idx="8297">
                  <c:v>0.0</c:v>
                </c:pt>
                <c:pt idx="8298">
                  <c:v>0.0</c:v>
                </c:pt>
                <c:pt idx="8299">
                  <c:v>0.0</c:v>
                </c:pt>
                <c:pt idx="8300">
                  <c:v>0.0</c:v>
                </c:pt>
                <c:pt idx="8301">
                  <c:v>0.0</c:v>
                </c:pt>
                <c:pt idx="8302">
                  <c:v>0.0</c:v>
                </c:pt>
                <c:pt idx="8303">
                  <c:v>0.0</c:v>
                </c:pt>
                <c:pt idx="8304">
                  <c:v>0.0</c:v>
                </c:pt>
                <c:pt idx="8305">
                  <c:v>0.0</c:v>
                </c:pt>
                <c:pt idx="8306">
                  <c:v>0.0</c:v>
                </c:pt>
                <c:pt idx="8307">
                  <c:v>0.0</c:v>
                </c:pt>
                <c:pt idx="8308">
                  <c:v>0.0</c:v>
                </c:pt>
                <c:pt idx="8309">
                  <c:v>0.0</c:v>
                </c:pt>
                <c:pt idx="8310">
                  <c:v>0.0</c:v>
                </c:pt>
                <c:pt idx="8311">
                  <c:v>0.0</c:v>
                </c:pt>
                <c:pt idx="8312">
                  <c:v>0.0</c:v>
                </c:pt>
                <c:pt idx="8313">
                  <c:v>0.0</c:v>
                </c:pt>
                <c:pt idx="8314">
                  <c:v>0.0</c:v>
                </c:pt>
                <c:pt idx="8315">
                  <c:v>0.0</c:v>
                </c:pt>
                <c:pt idx="8316">
                  <c:v>0.0</c:v>
                </c:pt>
                <c:pt idx="8317">
                  <c:v>0.0</c:v>
                </c:pt>
                <c:pt idx="8318">
                  <c:v>0.0</c:v>
                </c:pt>
                <c:pt idx="8319">
                  <c:v>0.0</c:v>
                </c:pt>
                <c:pt idx="8320">
                  <c:v>0.0</c:v>
                </c:pt>
                <c:pt idx="8321">
                  <c:v>0.0</c:v>
                </c:pt>
                <c:pt idx="8322">
                  <c:v>0.0</c:v>
                </c:pt>
                <c:pt idx="8323">
                  <c:v>0.0</c:v>
                </c:pt>
                <c:pt idx="8324">
                  <c:v>0.0</c:v>
                </c:pt>
                <c:pt idx="8325">
                  <c:v>0.0</c:v>
                </c:pt>
                <c:pt idx="8326">
                  <c:v>0.0</c:v>
                </c:pt>
                <c:pt idx="8327">
                  <c:v>0.0</c:v>
                </c:pt>
                <c:pt idx="8328">
                  <c:v>0.0</c:v>
                </c:pt>
                <c:pt idx="8329">
                  <c:v>0.0</c:v>
                </c:pt>
                <c:pt idx="8330">
                  <c:v>0.0</c:v>
                </c:pt>
                <c:pt idx="8331">
                  <c:v>0.0</c:v>
                </c:pt>
                <c:pt idx="8332">
                  <c:v>0.0</c:v>
                </c:pt>
                <c:pt idx="8333">
                  <c:v>0.0</c:v>
                </c:pt>
                <c:pt idx="8334">
                  <c:v>0.0</c:v>
                </c:pt>
                <c:pt idx="8335">
                  <c:v>0.0</c:v>
                </c:pt>
                <c:pt idx="8336">
                  <c:v>0.0</c:v>
                </c:pt>
                <c:pt idx="8337">
                  <c:v>0.0</c:v>
                </c:pt>
                <c:pt idx="8338">
                  <c:v>0.0</c:v>
                </c:pt>
                <c:pt idx="8339">
                  <c:v>0.0</c:v>
                </c:pt>
                <c:pt idx="8340">
                  <c:v>0.0</c:v>
                </c:pt>
                <c:pt idx="8341">
                  <c:v>0.0</c:v>
                </c:pt>
                <c:pt idx="8342">
                  <c:v>0.0</c:v>
                </c:pt>
                <c:pt idx="8343">
                  <c:v>0.0</c:v>
                </c:pt>
                <c:pt idx="8344">
                  <c:v>0.0</c:v>
                </c:pt>
                <c:pt idx="8345">
                  <c:v>0.0</c:v>
                </c:pt>
                <c:pt idx="8346">
                  <c:v>0.0</c:v>
                </c:pt>
                <c:pt idx="8347">
                  <c:v>0.0</c:v>
                </c:pt>
                <c:pt idx="8348">
                  <c:v>0.0</c:v>
                </c:pt>
                <c:pt idx="8349">
                  <c:v>0.0</c:v>
                </c:pt>
                <c:pt idx="8350">
                  <c:v>0.0</c:v>
                </c:pt>
                <c:pt idx="8351">
                  <c:v>0.0</c:v>
                </c:pt>
                <c:pt idx="8352">
                  <c:v>0.0</c:v>
                </c:pt>
                <c:pt idx="8353">
                  <c:v>0.0</c:v>
                </c:pt>
                <c:pt idx="8354">
                  <c:v>0.0</c:v>
                </c:pt>
                <c:pt idx="8355">
                  <c:v>0.0</c:v>
                </c:pt>
                <c:pt idx="8356">
                  <c:v>0.0</c:v>
                </c:pt>
                <c:pt idx="8357">
                  <c:v>0.0</c:v>
                </c:pt>
                <c:pt idx="8358">
                  <c:v>0.0</c:v>
                </c:pt>
                <c:pt idx="8359">
                  <c:v>0.0</c:v>
                </c:pt>
                <c:pt idx="8360">
                  <c:v>0.0</c:v>
                </c:pt>
                <c:pt idx="8361">
                  <c:v>0.0</c:v>
                </c:pt>
                <c:pt idx="8362">
                  <c:v>0.0</c:v>
                </c:pt>
                <c:pt idx="8363">
                  <c:v>0.0</c:v>
                </c:pt>
                <c:pt idx="8364">
                  <c:v>0.0</c:v>
                </c:pt>
                <c:pt idx="8365">
                  <c:v>0.0</c:v>
                </c:pt>
                <c:pt idx="8366">
                  <c:v>0.0</c:v>
                </c:pt>
                <c:pt idx="8367">
                  <c:v>0.0</c:v>
                </c:pt>
                <c:pt idx="8368">
                  <c:v>0.0</c:v>
                </c:pt>
                <c:pt idx="8369">
                  <c:v>0.0</c:v>
                </c:pt>
                <c:pt idx="8370">
                  <c:v>0.0</c:v>
                </c:pt>
                <c:pt idx="8371">
                  <c:v>0.0</c:v>
                </c:pt>
                <c:pt idx="8372">
                  <c:v>0.0</c:v>
                </c:pt>
                <c:pt idx="8373">
                  <c:v>0.0</c:v>
                </c:pt>
                <c:pt idx="8374">
                  <c:v>0.0</c:v>
                </c:pt>
                <c:pt idx="8375">
                  <c:v>0.0</c:v>
                </c:pt>
                <c:pt idx="8376">
                  <c:v>0.0</c:v>
                </c:pt>
                <c:pt idx="8377">
                  <c:v>0.0</c:v>
                </c:pt>
                <c:pt idx="8378">
                  <c:v>0.0</c:v>
                </c:pt>
                <c:pt idx="8379">
                  <c:v>0.0</c:v>
                </c:pt>
                <c:pt idx="8380">
                  <c:v>0.0</c:v>
                </c:pt>
                <c:pt idx="8381">
                  <c:v>0.0</c:v>
                </c:pt>
                <c:pt idx="8382">
                  <c:v>0.0</c:v>
                </c:pt>
                <c:pt idx="8383">
                  <c:v>0.0</c:v>
                </c:pt>
                <c:pt idx="8384">
                  <c:v>0.0</c:v>
                </c:pt>
                <c:pt idx="8385">
                  <c:v>0.0</c:v>
                </c:pt>
                <c:pt idx="8386">
                  <c:v>0.0</c:v>
                </c:pt>
                <c:pt idx="8387">
                  <c:v>0.0</c:v>
                </c:pt>
                <c:pt idx="8388">
                  <c:v>0.0</c:v>
                </c:pt>
                <c:pt idx="8389">
                  <c:v>0.0</c:v>
                </c:pt>
                <c:pt idx="8390">
                  <c:v>0.0</c:v>
                </c:pt>
                <c:pt idx="8391">
                  <c:v>0.0</c:v>
                </c:pt>
                <c:pt idx="8392">
                  <c:v>0.0</c:v>
                </c:pt>
                <c:pt idx="8393">
                  <c:v>0.0</c:v>
                </c:pt>
                <c:pt idx="8394">
                  <c:v>0.0</c:v>
                </c:pt>
                <c:pt idx="8395">
                  <c:v>0.0</c:v>
                </c:pt>
                <c:pt idx="8396">
                  <c:v>0.0</c:v>
                </c:pt>
                <c:pt idx="8397">
                  <c:v>0.0</c:v>
                </c:pt>
                <c:pt idx="8398">
                  <c:v>0.0</c:v>
                </c:pt>
                <c:pt idx="8399">
                  <c:v>0.0</c:v>
                </c:pt>
                <c:pt idx="8400">
                  <c:v>0.0</c:v>
                </c:pt>
                <c:pt idx="8401">
                  <c:v>0.0</c:v>
                </c:pt>
                <c:pt idx="8402">
                  <c:v>0.0</c:v>
                </c:pt>
                <c:pt idx="8403">
                  <c:v>0.0</c:v>
                </c:pt>
                <c:pt idx="8404">
                  <c:v>0.0</c:v>
                </c:pt>
                <c:pt idx="8405">
                  <c:v>0.0</c:v>
                </c:pt>
                <c:pt idx="8406">
                  <c:v>0.0</c:v>
                </c:pt>
                <c:pt idx="8407">
                  <c:v>0.0</c:v>
                </c:pt>
                <c:pt idx="8408">
                  <c:v>0.0</c:v>
                </c:pt>
                <c:pt idx="8409">
                  <c:v>0.0</c:v>
                </c:pt>
                <c:pt idx="8410">
                  <c:v>0.0</c:v>
                </c:pt>
                <c:pt idx="8411">
                  <c:v>0.0</c:v>
                </c:pt>
                <c:pt idx="8412">
                  <c:v>0.0</c:v>
                </c:pt>
                <c:pt idx="8413">
                  <c:v>0.0</c:v>
                </c:pt>
                <c:pt idx="8414">
                  <c:v>0.0</c:v>
                </c:pt>
                <c:pt idx="8415">
                  <c:v>0.0</c:v>
                </c:pt>
                <c:pt idx="8416">
                  <c:v>0.0</c:v>
                </c:pt>
                <c:pt idx="8417">
                  <c:v>0.0</c:v>
                </c:pt>
                <c:pt idx="8418">
                  <c:v>0.0</c:v>
                </c:pt>
                <c:pt idx="8419">
                  <c:v>0.0</c:v>
                </c:pt>
                <c:pt idx="8420">
                  <c:v>0.0</c:v>
                </c:pt>
                <c:pt idx="8421">
                  <c:v>0.0</c:v>
                </c:pt>
                <c:pt idx="8422">
                  <c:v>0.0</c:v>
                </c:pt>
                <c:pt idx="8423">
                  <c:v>0.0</c:v>
                </c:pt>
                <c:pt idx="8424">
                  <c:v>0.0</c:v>
                </c:pt>
                <c:pt idx="8425">
                  <c:v>0.0</c:v>
                </c:pt>
                <c:pt idx="8426">
                  <c:v>0.0</c:v>
                </c:pt>
                <c:pt idx="8427">
                  <c:v>0.0</c:v>
                </c:pt>
                <c:pt idx="8428">
                  <c:v>0.0</c:v>
                </c:pt>
                <c:pt idx="8429">
                  <c:v>0.0</c:v>
                </c:pt>
                <c:pt idx="8430">
                  <c:v>0.0</c:v>
                </c:pt>
                <c:pt idx="8431">
                  <c:v>0.0</c:v>
                </c:pt>
                <c:pt idx="8432">
                  <c:v>0.0</c:v>
                </c:pt>
                <c:pt idx="8433">
                  <c:v>0.0</c:v>
                </c:pt>
                <c:pt idx="8434">
                  <c:v>0.0</c:v>
                </c:pt>
                <c:pt idx="8435">
                  <c:v>0.0</c:v>
                </c:pt>
                <c:pt idx="8436">
                  <c:v>0.0</c:v>
                </c:pt>
                <c:pt idx="8437">
                  <c:v>0.0</c:v>
                </c:pt>
                <c:pt idx="8438">
                  <c:v>0.0</c:v>
                </c:pt>
                <c:pt idx="8439">
                  <c:v>0.0</c:v>
                </c:pt>
                <c:pt idx="8440">
                  <c:v>0.0</c:v>
                </c:pt>
                <c:pt idx="8441">
                  <c:v>0.0</c:v>
                </c:pt>
                <c:pt idx="8442">
                  <c:v>0.0</c:v>
                </c:pt>
                <c:pt idx="8443">
                  <c:v>0.0</c:v>
                </c:pt>
                <c:pt idx="8444">
                  <c:v>0.0</c:v>
                </c:pt>
                <c:pt idx="8445">
                  <c:v>0.0</c:v>
                </c:pt>
                <c:pt idx="8446">
                  <c:v>0.0</c:v>
                </c:pt>
                <c:pt idx="8447">
                  <c:v>0.0</c:v>
                </c:pt>
                <c:pt idx="8448">
                  <c:v>0.0</c:v>
                </c:pt>
                <c:pt idx="8449">
                  <c:v>0.0</c:v>
                </c:pt>
                <c:pt idx="8450">
                  <c:v>0.0</c:v>
                </c:pt>
                <c:pt idx="8451">
                  <c:v>0.0</c:v>
                </c:pt>
                <c:pt idx="8452">
                  <c:v>0.0</c:v>
                </c:pt>
                <c:pt idx="8453">
                  <c:v>0.0</c:v>
                </c:pt>
                <c:pt idx="8454">
                  <c:v>0.0</c:v>
                </c:pt>
                <c:pt idx="8455">
                  <c:v>0.0</c:v>
                </c:pt>
                <c:pt idx="8456">
                  <c:v>0.0</c:v>
                </c:pt>
                <c:pt idx="8457">
                  <c:v>0.0</c:v>
                </c:pt>
                <c:pt idx="8458">
                  <c:v>0.0</c:v>
                </c:pt>
                <c:pt idx="8459">
                  <c:v>0.0</c:v>
                </c:pt>
                <c:pt idx="8460">
                  <c:v>0.0</c:v>
                </c:pt>
                <c:pt idx="8461">
                  <c:v>0.0</c:v>
                </c:pt>
                <c:pt idx="8462">
                  <c:v>0.0</c:v>
                </c:pt>
                <c:pt idx="8463">
                  <c:v>0.0</c:v>
                </c:pt>
                <c:pt idx="8464">
                  <c:v>0.0</c:v>
                </c:pt>
                <c:pt idx="8465">
                  <c:v>0.0</c:v>
                </c:pt>
                <c:pt idx="8466">
                  <c:v>0.0</c:v>
                </c:pt>
                <c:pt idx="8467">
                  <c:v>0.0</c:v>
                </c:pt>
                <c:pt idx="8468">
                  <c:v>0.0</c:v>
                </c:pt>
                <c:pt idx="8469">
                  <c:v>0.0</c:v>
                </c:pt>
                <c:pt idx="8470">
                  <c:v>0.0</c:v>
                </c:pt>
                <c:pt idx="8471">
                  <c:v>0.0</c:v>
                </c:pt>
                <c:pt idx="8472">
                  <c:v>0.0</c:v>
                </c:pt>
                <c:pt idx="8473">
                  <c:v>0.0</c:v>
                </c:pt>
                <c:pt idx="8474">
                  <c:v>0.0</c:v>
                </c:pt>
                <c:pt idx="8475">
                  <c:v>0.0</c:v>
                </c:pt>
                <c:pt idx="8476">
                  <c:v>0.0</c:v>
                </c:pt>
                <c:pt idx="8477">
                  <c:v>0.0</c:v>
                </c:pt>
                <c:pt idx="8478">
                  <c:v>0.0</c:v>
                </c:pt>
                <c:pt idx="8479">
                  <c:v>0.0</c:v>
                </c:pt>
                <c:pt idx="8480">
                  <c:v>0.0</c:v>
                </c:pt>
                <c:pt idx="8481">
                  <c:v>0.0</c:v>
                </c:pt>
                <c:pt idx="8482">
                  <c:v>0.0</c:v>
                </c:pt>
                <c:pt idx="8483">
                  <c:v>0.0</c:v>
                </c:pt>
                <c:pt idx="8484">
                  <c:v>0.0</c:v>
                </c:pt>
                <c:pt idx="8485">
                  <c:v>0.0</c:v>
                </c:pt>
                <c:pt idx="8486">
                  <c:v>0.0</c:v>
                </c:pt>
                <c:pt idx="8487">
                  <c:v>0.0</c:v>
                </c:pt>
                <c:pt idx="8488">
                  <c:v>0.0</c:v>
                </c:pt>
                <c:pt idx="8489">
                  <c:v>0.0</c:v>
                </c:pt>
                <c:pt idx="8490">
                  <c:v>0.0</c:v>
                </c:pt>
                <c:pt idx="8491">
                  <c:v>0.0</c:v>
                </c:pt>
                <c:pt idx="8492">
                  <c:v>0.0</c:v>
                </c:pt>
                <c:pt idx="8493">
                  <c:v>0.0</c:v>
                </c:pt>
                <c:pt idx="8494">
                  <c:v>0.0</c:v>
                </c:pt>
                <c:pt idx="8495">
                  <c:v>0.0</c:v>
                </c:pt>
                <c:pt idx="8496">
                  <c:v>0.0</c:v>
                </c:pt>
                <c:pt idx="8497">
                  <c:v>0.0</c:v>
                </c:pt>
                <c:pt idx="8498">
                  <c:v>0.0</c:v>
                </c:pt>
                <c:pt idx="8499">
                  <c:v>0.0</c:v>
                </c:pt>
                <c:pt idx="8500">
                  <c:v>0.0</c:v>
                </c:pt>
                <c:pt idx="8501">
                  <c:v>0.0</c:v>
                </c:pt>
                <c:pt idx="8502">
                  <c:v>0.0</c:v>
                </c:pt>
                <c:pt idx="8503">
                  <c:v>0.0</c:v>
                </c:pt>
                <c:pt idx="8504">
                  <c:v>0.0</c:v>
                </c:pt>
                <c:pt idx="8505">
                  <c:v>0.0</c:v>
                </c:pt>
                <c:pt idx="8506">
                  <c:v>0.0</c:v>
                </c:pt>
                <c:pt idx="8507">
                  <c:v>0.0</c:v>
                </c:pt>
                <c:pt idx="8508">
                  <c:v>0.0</c:v>
                </c:pt>
                <c:pt idx="8509">
                  <c:v>0.0</c:v>
                </c:pt>
                <c:pt idx="8510">
                  <c:v>0.0</c:v>
                </c:pt>
                <c:pt idx="8511">
                  <c:v>0.0</c:v>
                </c:pt>
                <c:pt idx="8512">
                  <c:v>0.0</c:v>
                </c:pt>
                <c:pt idx="8513">
                  <c:v>0.0</c:v>
                </c:pt>
                <c:pt idx="8514">
                  <c:v>0.0</c:v>
                </c:pt>
                <c:pt idx="8515">
                  <c:v>0.0</c:v>
                </c:pt>
                <c:pt idx="8516">
                  <c:v>0.0</c:v>
                </c:pt>
                <c:pt idx="8517">
                  <c:v>0.0</c:v>
                </c:pt>
                <c:pt idx="8518">
                  <c:v>0.0</c:v>
                </c:pt>
                <c:pt idx="8519">
                  <c:v>0.0</c:v>
                </c:pt>
                <c:pt idx="8520">
                  <c:v>0.0</c:v>
                </c:pt>
                <c:pt idx="8521">
                  <c:v>0.0</c:v>
                </c:pt>
                <c:pt idx="8522">
                  <c:v>0.0</c:v>
                </c:pt>
                <c:pt idx="8523">
                  <c:v>0.0</c:v>
                </c:pt>
                <c:pt idx="8524">
                  <c:v>0.0</c:v>
                </c:pt>
                <c:pt idx="8525">
                  <c:v>0.0</c:v>
                </c:pt>
                <c:pt idx="8526">
                  <c:v>0.0</c:v>
                </c:pt>
                <c:pt idx="8527">
                  <c:v>0.0</c:v>
                </c:pt>
                <c:pt idx="8528">
                  <c:v>0.0</c:v>
                </c:pt>
                <c:pt idx="8529">
                  <c:v>0.0</c:v>
                </c:pt>
                <c:pt idx="8530">
                  <c:v>0.0</c:v>
                </c:pt>
                <c:pt idx="8531">
                  <c:v>0.0</c:v>
                </c:pt>
                <c:pt idx="8532">
                  <c:v>0.0</c:v>
                </c:pt>
                <c:pt idx="8533">
                  <c:v>0.0</c:v>
                </c:pt>
                <c:pt idx="8534">
                  <c:v>0.0</c:v>
                </c:pt>
                <c:pt idx="8535">
                  <c:v>0.0</c:v>
                </c:pt>
                <c:pt idx="8536">
                  <c:v>0.0</c:v>
                </c:pt>
                <c:pt idx="8537">
                  <c:v>0.0</c:v>
                </c:pt>
                <c:pt idx="8538">
                  <c:v>0.0</c:v>
                </c:pt>
                <c:pt idx="8539">
                  <c:v>0.0</c:v>
                </c:pt>
                <c:pt idx="8540">
                  <c:v>0.0</c:v>
                </c:pt>
                <c:pt idx="8541">
                  <c:v>0.0</c:v>
                </c:pt>
                <c:pt idx="8542">
                  <c:v>0.0</c:v>
                </c:pt>
                <c:pt idx="8543">
                  <c:v>0.0</c:v>
                </c:pt>
                <c:pt idx="8544">
                  <c:v>0.0</c:v>
                </c:pt>
                <c:pt idx="8545">
                  <c:v>0.0</c:v>
                </c:pt>
                <c:pt idx="8546">
                  <c:v>0.0</c:v>
                </c:pt>
                <c:pt idx="8547">
                  <c:v>0.0</c:v>
                </c:pt>
                <c:pt idx="8548">
                  <c:v>0.0</c:v>
                </c:pt>
                <c:pt idx="8549">
                  <c:v>0.0</c:v>
                </c:pt>
                <c:pt idx="8550">
                  <c:v>0.0</c:v>
                </c:pt>
                <c:pt idx="8551">
                  <c:v>0.0</c:v>
                </c:pt>
                <c:pt idx="8552">
                  <c:v>0.0</c:v>
                </c:pt>
                <c:pt idx="8553">
                  <c:v>0.0</c:v>
                </c:pt>
                <c:pt idx="8554">
                  <c:v>0.0</c:v>
                </c:pt>
                <c:pt idx="8555">
                  <c:v>0.0</c:v>
                </c:pt>
                <c:pt idx="8556">
                  <c:v>0.0</c:v>
                </c:pt>
                <c:pt idx="8557">
                  <c:v>0.0</c:v>
                </c:pt>
                <c:pt idx="8558">
                  <c:v>0.0</c:v>
                </c:pt>
                <c:pt idx="8559">
                  <c:v>0.0</c:v>
                </c:pt>
                <c:pt idx="8560">
                  <c:v>0.0</c:v>
                </c:pt>
                <c:pt idx="8561">
                  <c:v>0.0</c:v>
                </c:pt>
                <c:pt idx="8562">
                  <c:v>0.0</c:v>
                </c:pt>
                <c:pt idx="8563">
                  <c:v>0.0</c:v>
                </c:pt>
                <c:pt idx="8564">
                  <c:v>0.0</c:v>
                </c:pt>
                <c:pt idx="8565">
                  <c:v>0.0</c:v>
                </c:pt>
                <c:pt idx="8566">
                  <c:v>0.0</c:v>
                </c:pt>
                <c:pt idx="8567">
                  <c:v>0.0</c:v>
                </c:pt>
                <c:pt idx="8568">
                  <c:v>0.0</c:v>
                </c:pt>
                <c:pt idx="8569">
                  <c:v>0.0</c:v>
                </c:pt>
                <c:pt idx="8570">
                  <c:v>0.0</c:v>
                </c:pt>
                <c:pt idx="8571">
                  <c:v>0.0</c:v>
                </c:pt>
                <c:pt idx="8572">
                  <c:v>0.0</c:v>
                </c:pt>
                <c:pt idx="8573">
                  <c:v>0.0</c:v>
                </c:pt>
                <c:pt idx="8574">
                  <c:v>0.0</c:v>
                </c:pt>
                <c:pt idx="8575">
                  <c:v>0.0</c:v>
                </c:pt>
                <c:pt idx="8576">
                  <c:v>0.0</c:v>
                </c:pt>
                <c:pt idx="8577">
                  <c:v>0.0</c:v>
                </c:pt>
                <c:pt idx="8578">
                  <c:v>0.0</c:v>
                </c:pt>
                <c:pt idx="8579">
                  <c:v>0.0</c:v>
                </c:pt>
                <c:pt idx="8580">
                  <c:v>0.0</c:v>
                </c:pt>
                <c:pt idx="8581">
                  <c:v>0.0</c:v>
                </c:pt>
                <c:pt idx="8582">
                  <c:v>0.0</c:v>
                </c:pt>
                <c:pt idx="8583">
                  <c:v>0.0</c:v>
                </c:pt>
                <c:pt idx="8584">
                  <c:v>0.0</c:v>
                </c:pt>
                <c:pt idx="8585">
                  <c:v>0.0</c:v>
                </c:pt>
                <c:pt idx="8586">
                  <c:v>0.0</c:v>
                </c:pt>
                <c:pt idx="8587">
                  <c:v>0.0</c:v>
                </c:pt>
                <c:pt idx="8588">
                  <c:v>0.0</c:v>
                </c:pt>
                <c:pt idx="8589">
                  <c:v>0.0</c:v>
                </c:pt>
                <c:pt idx="8590">
                  <c:v>0.0</c:v>
                </c:pt>
                <c:pt idx="8591">
                  <c:v>0.0</c:v>
                </c:pt>
                <c:pt idx="8592">
                  <c:v>0.0</c:v>
                </c:pt>
                <c:pt idx="8593">
                  <c:v>0.0</c:v>
                </c:pt>
                <c:pt idx="8594">
                  <c:v>0.0</c:v>
                </c:pt>
                <c:pt idx="8595">
                  <c:v>0.0</c:v>
                </c:pt>
                <c:pt idx="8596">
                  <c:v>0.0</c:v>
                </c:pt>
                <c:pt idx="8597">
                  <c:v>0.0</c:v>
                </c:pt>
                <c:pt idx="8598">
                  <c:v>0.0</c:v>
                </c:pt>
                <c:pt idx="8599">
                  <c:v>0.0</c:v>
                </c:pt>
                <c:pt idx="8600">
                  <c:v>0.0</c:v>
                </c:pt>
                <c:pt idx="8601">
                  <c:v>0.0</c:v>
                </c:pt>
                <c:pt idx="8602">
                  <c:v>0.0</c:v>
                </c:pt>
                <c:pt idx="8603">
                  <c:v>0.0</c:v>
                </c:pt>
                <c:pt idx="8604">
                  <c:v>0.0</c:v>
                </c:pt>
                <c:pt idx="8605">
                  <c:v>0.0</c:v>
                </c:pt>
                <c:pt idx="8606">
                  <c:v>0.0</c:v>
                </c:pt>
                <c:pt idx="8607">
                  <c:v>0.0</c:v>
                </c:pt>
                <c:pt idx="8608">
                  <c:v>0.0</c:v>
                </c:pt>
                <c:pt idx="8609">
                  <c:v>0.0</c:v>
                </c:pt>
                <c:pt idx="8610">
                  <c:v>0.0</c:v>
                </c:pt>
                <c:pt idx="8611">
                  <c:v>0.0</c:v>
                </c:pt>
                <c:pt idx="8612">
                  <c:v>0.0</c:v>
                </c:pt>
                <c:pt idx="8613">
                  <c:v>0.0</c:v>
                </c:pt>
                <c:pt idx="8614">
                  <c:v>0.0</c:v>
                </c:pt>
                <c:pt idx="8615">
                  <c:v>0.0</c:v>
                </c:pt>
                <c:pt idx="8616">
                  <c:v>0.0</c:v>
                </c:pt>
                <c:pt idx="8617">
                  <c:v>0.0</c:v>
                </c:pt>
                <c:pt idx="8618">
                  <c:v>0.0</c:v>
                </c:pt>
                <c:pt idx="8619">
                  <c:v>0.0</c:v>
                </c:pt>
                <c:pt idx="8620">
                  <c:v>0.0</c:v>
                </c:pt>
                <c:pt idx="8621">
                  <c:v>0.0</c:v>
                </c:pt>
                <c:pt idx="8622">
                  <c:v>0.0</c:v>
                </c:pt>
                <c:pt idx="8623">
                  <c:v>0.0</c:v>
                </c:pt>
                <c:pt idx="8624">
                  <c:v>0.0</c:v>
                </c:pt>
                <c:pt idx="8625">
                  <c:v>0.0</c:v>
                </c:pt>
                <c:pt idx="8626">
                  <c:v>0.0</c:v>
                </c:pt>
                <c:pt idx="8627">
                  <c:v>0.0</c:v>
                </c:pt>
                <c:pt idx="8628">
                  <c:v>0.0</c:v>
                </c:pt>
                <c:pt idx="8629">
                  <c:v>0.0</c:v>
                </c:pt>
                <c:pt idx="8630">
                  <c:v>0.0</c:v>
                </c:pt>
                <c:pt idx="8631">
                  <c:v>0.0</c:v>
                </c:pt>
                <c:pt idx="8632">
                  <c:v>0.0</c:v>
                </c:pt>
                <c:pt idx="8633">
                  <c:v>0.0</c:v>
                </c:pt>
                <c:pt idx="8634">
                  <c:v>0.0</c:v>
                </c:pt>
                <c:pt idx="8635">
                  <c:v>0.0</c:v>
                </c:pt>
                <c:pt idx="8636">
                  <c:v>0.0</c:v>
                </c:pt>
                <c:pt idx="8637">
                  <c:v>0.0</c:v>
                </c:pt>
                <c:pt idx="8638">
                  <c:v>0.0</c:v>
                </c:pt>
                <c:pt idx="8639">
                  <c:v>0.0</c:v>
                </c:pt>
                <c:pt idx="8640">
                  <c:v>0.0</c:v>
                </c:pt>
                <c:pt idx="8641">
                  <c:v>0.0</c:v>
                </c:pt>
                <c:pt idx="8642">
                  <c:v>0.0</c:v>
                </c:pt>
                <c:pt idx="8643">
                  <c:v>0.0</c:v>
                </c:pt>
                <c:pt idx="8644">
                  <c:v>0.0</c:v>
                </c:pt>
                <c:pt idx="8645">
                  <c:v>0.0</c:v>
                </c:pt>
                <c:pt idx="8646">
                  <c:v>0.0</c:v>
                </c:pt>
                <c:pt idx="8647">
                  <c:v>0.0</c:v>
                </c:pt>
                <c:pt idx="8648">
                  <c:v>0.0</c:v>
                </c:pt>
                <c:pt idx="8649">
                  <c:v>0.0</c:v>
                </c:pt>
                <c:pt idx="8650">
                  <c:v>0.0</c:v>
                </c:pt>
                <c:pt idx="8651">
                  <c:v>0.0</c:v>
                </c:pt>
                <c:pt idx="8652">
                  <c:v>0.0</c:v>
                </c:pt>
                <c:pt idx="8653">
                  <c:v>0.0</c:v>
                </c:pt>
                <c:pt idx="8654">
                  <c:v>0.0</c:v>
                </c:pt>
                <c:pt idx="8655">
                  <c:v>0.0</c:v>
                </c:pt>
                <c:pt idx="8656">
                  <c:v>0.0</c:v>
                </c:pt>
                <c:pt idx="8657">
                  <c:v>0.0</c:v>
                </c:pt>
                <c:pt idx="8658">
                  <c:v>0.0</c:v>
                </c:pt>
                <c:pt idx="8659">
                  <c:v>0.0</c:v>
                </c:pt>
                <c:pt idx="8660">
                  <c:v>0.0</c:v>
                </c:pt>
                <c:pt idx="8661">
                  <c:v>0.0</c:v>
                </c:pt>
                <c:pt idx="8662">
                  <c:v>0.0</c:v>
                </c:pt>
                <c:pt idx="8663">
                  <c:v>0.0</c:v>
                </c:pt>
                <c:pt idx="8664">
                  <c:v>0.0</c:v>
                </c:pt>
                <c:pt idx="8665">
                  <c:v>0.0</c:v>
                </c:pt>
                <c:pt idx="8666">
                  <c:v>0.0</c:v>
                </c:pt>
                <c:pt idx="8667">
                  <c:v>0.0</c:v>
                </c:pt>
                <c:pt idx="8668">
                  <c:v>0.0</c:v>
                </c:pt>
                <c:pt idx="8669">
                  <c:v>0.0</c:v>
                </c:pt>
                <c:pt idx="8670">
                  <c:v>0.0</c:v>
                </c:pt>
                <c:pt idx="8671">
                  <c:v>0.0</c:v>
                </c:pt>
                <c:pt idx="8672">
                  <c:v>0.0</c:v>
                </c:pt>
                <c:pt idx="8673">
                  <c:v>0.0</c:v>
                </c:pt>
                <c:pt idx="8674">
                  <c:v>0.0</c:v>
                </c:pt>
                <c:pt idx="8675">
                  <c:v>0.0</c:v>
                </c:pt>
                <c:pt idx="8676">
                  <c:v>0.0</c:v>
                </c:pt>
                <c:pt idx="8677">
                  <c:v>0.0</c:v>
                </c:pt>
                <c:pt idx="8678">
                  <c:v>0.0</c:v>
                </c:pt>
                <c:pt idx="8679">
                  <c:v>0.0</c:v>
                </c:pt>
                <c:pt idx="8680">
                  <c:v>0.0</c:v>
                </c:pt>
                <c:pt idx="8681">
                  <c:v>0.0</c:v>
                </c:pt>
                <c:pt idx="8682">
                  <c:v>0.0</c:v>
                </c:pt>
                <c:pt idx="8683">
                  <c:v>0.0</c:v>
                </c:pt>
                <c:pt idx="8684">
                  <c:v>0.0</c:v>
                </c:pt>
                <c:pt idx="8685">
                  <c:v>0.0</c:v>
                </c:pt>
                <c:pt idx="8686">
                  <c:v>0.0</c:v>
                </c:pt>
                <c:pt idx="8687">
                  <c:v>0.0</c:v>
                </c:pt>
                <c:pt idx="8688">
                  <c:v>0.0</c:v>
                </c:pt>
                <c:pt idx="8689">
                  <c:v>0.0</c:v>
                </c:pt>
                <c:pt idx="8690">
                  <c:v>0.0</c:v>
                </c:pt>
                <c:pt idx="8691">
                  <c:v>0.0</c:v>
                </c:pt>
                <c:pt idx="8692">
                  <c:v>0.0</c:v>
                </c:pt>
                <c:pt idx="8693">
                  <c:v>0.0</c:v>
                </c:pt>
                <c:pt idx="8694">
                  <c:v>0.0</c:v>
                </c:pt>
                <c:pt idx="8695">
                  <c:v>0.0</c:v>
                </c:pt>
                <c:pt idx="8696">
                  <c:v>0.0</c:v>
                </c:pt>
                <c:pt idx="8697">
                  <c:v>0.0</c:v>
                </c:pt>
                <c:pt idx="8698">
                  <c:v>0.0</c:v>
                </c:pt>
                <c:pt idx="8699">
                  <c:v>0.0</c:v>
                </c:pt>
                <c:pt idx="8700">
                  <c:v>0.0</c:v>
                </c:pt>
                <c:pt idx="8701">
                  <c:v>0.0</c:v>
                </c:pt>
                <c:pt idx="8702">
                  <c:v>0.0</c:v>
                </c:pt>
                <c:pt idx="8703">
                  <c:v>0.0</c:v>
                </c:pt>
                <c:pt idx="8704">
                  <c:v>0.0</c:v>
                </c:pt>
                <c:pt idx="8705">
                  <c:v>0.0</c:v>
                </c:pt>
                <c:pt idx="8706">
                  <c:v>0.0</c:v>
                </c:pt>
                <c:pt idx="8707">
                  <c:v>0.0</c:v>
                </c:pt>
                <c:pt idx="8708">
                  <c:v>0.0</c:v>
                </c:pt>
                <c:pt idx="8709">
                  <c:v>0.0</c:v>
                </c:pt>
                <c:pt idx="8710">
                  <c:v>0.0</c:v>
                </c:pt>
                <c:pt idx="8711">
                  <c:v>0.0</c:v>
                </c:pt>
                <c:pt idx="8712">
                  <c:v>0.0</c:v>
                </c:pt>
                <c:pt idx="8713">
                  <c:v>0.0</c:v>
                </c:pt>
                <c:pt idx="8714">
                  <c:v>0.0</c:v>
                </c:pt>
                <c:pt idx="8715">
                  <c:v>0.0</c:v>
                </c:pt>
                <c:pt idx="8716">
                  <c:v>0.0</c:v>
                </c:pt>
                <c:pt idx="8717">
                  <c:v>0.0</c:v>
                </c:pt>
                <c:pt idx="8718">
                  <c:v>0.0</c:v>
                </c:pt>
                <c:pt idx="8719">
                  <c:v>0.0</c:v>
                </c:pt>
                <c:pt idx="8720">
                  <c:v>0.0</c:v>
                </c:pt>
                <c:pt idx="8721">
                  <c:v>0.0</c:v>
                </c:pt>
                <c:pt idx="8722">
                  <c:v>0.0</c:v>
                </c:pt>
                <c:pt idx="8723">
                  <c:v>0.0</c:v>
                </c:pt>
                <c:pt idx="8724">
                  <c:v>0.0</c:v>
                </c:pt>
                <c:pt idx="8725">
                  <c:v>0.0</c:v>
                </c:pt>
                <c:pt idx="8726">
                  <c:v>0.0</c:v>
                </c:pt>
                <c:pt idx="8727">
                  <c:v>0.0</c:v>
                </c:pt>
                <c:pt idx="8728">
                  <c:v>0.0</c:v>
                </c:pt>
                <c:pt idx="8729">
                  <c:v>0.0</c:v>
                </c:pt>
                <c:pt idx="8730">
                  <c:v>0.0</c:v>
                </c:pt>
                <c:pt idx="8731">
                  <c:v>0.0</c:v>
                </c:pt>
                <c:pt idx="8732">
                  <c:v>0.0</c:v>
                </c:pt>
                <c:pt idx="8733">
                  <c:v>0.0</c:v>
                </c:pt>
                <c:pt idx="8734">
                  <c:v>0.0</c:v>
                </c:pt>
                <c:pt idx="8735">
                  <c:v>0.0</c:v>
                </c:pt>
                <c:pt idx="8736">
                  <c:v>0.0</c:v>
                </c:pt>
                <c:pt idx="8737">
                  <c:v>0.0</c:v>
                </c:pt>
                <c:pt idx="8738">
                  <c:v>0.0</c:v>
                </c:pt>
                <c:pt idx="8739">
                  <c:v>0.0</c:v>
                </c:pt>
                <c:pt idx="8740">
                  <c:v>0.0</c:v>
                </c:pt>
                <c:pt idx="8741">
                  <c:v>0.0</c:v>
                </c:pt>
                <c:pt idx="8742">
                  <c:v>0.0</c:v>
                </c:pt>
                <c:pt idx="8743">
                  <c:v>0.0</c:v>
                </c:pt>
                <c:pt idx="8744">
                  <c:v>0.0</c:v>
                </c:pt>
                <c:pt idx="8745">
                  <c:v>0.0</c:v>
                </c:pt>
                <c:pt idx="8746">
                  <c:v>0.0</c:v>
                </c:pt>
                <c:pt idx="8747">
                  <c:v>0.0</c:v>
                </c:pt>
                <c:pt idx="8748">
                  <c:v>0.0</c:v>
                </c:pt>
                <c:pt idx="8749">
                  <c:v>0.0</c:v>
                </c:pt>
                <c:pt idx="8750">
                  <c:v>0.0</c:v>
                </c:pt>
                <c:pt idx="8751">
                  <c:v>0.0</c:v>
                </c:pt>
                <c:pt idx="8752">
                  <c:v>0.0</c:v>
                </c:pt>
                <c:pt idx="8753">
                  <c:v>0.0</c:v>
                </c:pt>
                <c:pt idx="8754">
                  <c:v>0.0</c:v>
                </c:pt>
                <c:pt idx="8755">
                  <c:v>0.0</c:v>
                </c:pt>
                <c:pt idx="8756">
                  <c:v>0.0</c:v>
                </c:pt>
                <c:pt idx="8757">
                  <c:v>0.0</c:v>
                </c:pt>
                <c:pt idx="8758">
                  <c:v>0.0</c:v>
                </c:pt>
                <c:pt idx="8759">
                  <c:v>0.0</c:v>
                </c:pt>
                <c:pt idx="8760">
                  <c:v>0.0</c:v>
                </c:pt>
                <c:pt idx="8761">
                  <c:v>0.0</c:v>
                </c:pt>
                <c:pt idx="8762">
                  <c:v>0.0</c:v>
                </c:pt>
                <c:pt idx="8763">
                  <c:v>0.0</c:v>
                </c:pt>
                <c:pt idx="8764">
                  <c:v>0.0</c:v>
                </c:pt>
                <c:pt idx="8765">
                  <c:v>0.0</c:v>
                </c:pt>
                <c:pt idx="8766">
                  <c:v>0.0</c:v>
                </c:pt>
                <c:pt idx="8767">
                  <c:v>0.0</c:v>
                </c:pt>
                <c:pt idx="8768">
                  <c:v>0.0</c:v>
                </c:pt>
                <c:pt idx="8769">
                  <c:v>0.0</c:v>
                </c:pt>
                <c:pt idx="8770">
                  <c:v>0.0</c:v>
                </c:pt>
                <c:pt idx="8771">
                  <c:v>0.0</c:v>
                </c:pt>
                <c:pt idx="8772">
                  <c:v>0.0</c:v>
                </c:pt>
                <c:pt idx="8773">
                  <c:v>0.0</c:v>
                </c:pt>
                <c:pt idx="8774">
                  <c:v>0.0</c:v>
                </c:pt>
                <c:pt idx="8775">
                  <c:v>0.0</c:v>
                </c:pt>
                <c:pt idx="8776">
                  <c:v>0.0</c:v>
                </c:pt>
                <c:pt idx="8777">
                  <c:v>0.0</c:v>
                </c:pt>
                <c:pt idx="8778">
                  <c:v>0.0</c:v>
                </c:pt>
                <c:pt idx="8779">
                  <c:v>0.0</c:v>
                </c:pt>
                <c:pt idx="8780">
                  <c:v>0.0</c:v>
                </c:pt>
                <c:pt idx="8781">
                  <c:v>0.0</c:v>
                </c:pt>
                <c:pt idx="8782">
                  <c:v>0.0</c:v>
                </c:pt>
                <c:pt idx="8783">
                  <c:v>0.0</c:v>
                </c:pt>
                <c:pt idx="8784">
                  <c:v>0.0</c:v>
                </c:pt>
                <c:pt idx="8785">
                  <c:v>0.0</c:v>
                </c:pt>
                <c:pt idx="8786">
                  <c:v>0.0</c:v>
                </c:pt>
                <c:pt idx="8787">
                  <c:v>0.0</c:v>
                </c:pt>
                <c:pt idx="8788">
                  <c:v>0.0</c:v>
                </c:pt>
                <c:pt idx="8789">
                  <c:v>0.0</c:v>
                </c:pt>
                <c:pt idx="8790">
                  <c:v>0.0</c:v>
                </c:pt>
                <c:pt idx="8791">
                  <c:v>0.0</c:v>
                </c:pt>
                <c:pt idx="8792">
                  <c:v>0.0</c:v>
                </c:pt>
                <c:pt idx="8793">
                  <c:v>0.0</c:v>
                </c:pt>
                <c:pt idx="8794">
                  <c:v>0.0</c:v>
                </c:pt>
                <c:pt idx="8795">
                  <c:v>0.0</c:v>
                </c:pt>
                <c:pt idx="8796">
                  <c:v>0.0</c:v>
                </c:pt>
                <c:pt idx="8797">
                  <c:v>0.0</c:v>
                </c:pt>
                <c:pt idx="8798">
                  <c:v>0.0</c:v>
                </c:pt>
                <c:pt idx="8799">
                  <c:v>0.0</c:v>
                </c:pt>
                <c:pt idx="8800">
                  <c:v>0.0</c:v>
                </c:pt>
                <c:pt idx="8801">
                  <c:v>0.0</c:v>
                </c:pt>
                <c:pt idx="8802">
                  <c:v>0.0</c:v>
                </c:pt>
                <c:pt idx="8803">
                  <c:v>0.0</c:v>
                </c:pt>
                <c:pt idx="8804">
                  <c:v>0.0</c:v>
                </c:pt>
                <c:pt idx="8805">
                  <c:v>0.0</c:v>
                </c:pt>
                <c:pt idx="8806">
                  <c:v>0.0</c:v>
                </c:pt>
                <c:pt idx="8807">
                  <c:v>0.0</c:v>
                </c:pt>
                <c:pt idx="8808">
                  <c:v>0.0</c:v>
                </c:pt>
                <c:pt idx="8809">
                  <c:v>0.0</c:v>
                </c:pt>
                <c:pt idx="8810">
                  <c:v>0.0</c:v>
                </c:pt>
                <c:pt idx="8811">
                  <c:v>0.0</c:v>
                </c:pt>
                <c:pt idx="8812">
                  <c:v>0.0</c:v>
                </c:pt>
                <c:pt idx="8813">
                  <c:v>0.0</c:v>
                </c:pt>
                <c:pt idx="8814">
                  <c:v>0.0</c:v>
                </c:pt>
                <c:pt idx="8815">
                  <c:v>0.0</c:v>
                </c:pt>
                <c:pt idx="8816">
                  <c:v>0.0</c:v>
                </c:pt>
                <c:pt idx="8817">
                  <c:v>0.0</c:v>
                </c:pt>
                <c:pt idx="8818">
                  <c:v>0.0</c:v>
                </c:pt>
                <c:pt idx="8819">
                  <c:v>0.0</c:v>
                </c:pt>
                <c:pt idx="8820">
                  <c:v>0.0</c:v>
                </c:pt>
                <c:pt idx="8821">
                  <c:v>0.0</c:v>
                </c:pt>
                <c:pt idx="8822">
                  <c:v>0.0</c:v>
                </c:pt>
                <c:pt idx="8823">
                  <c:v>0.0</c:v>
                </c:pt>
                <c:pt idx="8824">
                  <c:v>0.0</c:v>
                </c:pt>
                <c:pt idx="8825">
                  <c:v>0.0</c:v>
                </c:pt>
                <c:pt idx="8826">
                  <c:v>0.0</c:v>
                </c:pt>
                <c:pt idx="8827">
                  <c:v>0.0</c:v>
                </c:pt>
                <c:pt idx="8828">
                  <c:v>0.0</c:v>
                </c:pt>
                <c:pt idx="8829">
                  <c:v>0.0</c:v>
                </c:pt>
                <c:pt idx="8830">
                  <c:v>0.0</c:v>
                </c:pt>
                <c:pt idx="8831">
                  <c:v>0.0</c:v>
                </c:pt>
                <c:pt idx="8832">
                  <c:v>0.0</c:v>
                </c:pt>
                <c:pt idx="8833">
                  <c:v>0.0</c:v>
                </c:pt>
                <c:pt idx="8834">
                  <c:v>0.0</c:v>
                </c:pt>
                <c:pt idx="8835">
                  <c:v>0.0</c:v>
                </c:pt>
                <c:pt idx="8836">
                  <c:v>0.0</c:v>
                </c:pt>
                <c:pt idx="8837">
                  <c:v>0.0</c:v>
                </c:pt>
                <c:pt idx="8838">
                  <c:v>0.0</c:v>
                </c:pt>
                <c:pt idx="8839">
                  <c:v>0.0</c:v>
                </c:pt>
                <c:pt idx="8840">
                  <c:v>0.0</c:v>
                </c:pt>
                <c:pt idx="8841">
                  <c:v>0.0</c:v>
                </c:pt>
                <c:pt idx="8842">
                  <c:v>0.0</c:v>
                </c:pt>
                <c:pt idx="8843">
                  <c:v>0.0</c:v>
                </c:pt>
                <c:pt idx="8844">
                  <c:v>0.0</c:v>
                </c:pt>
                <c:pt idx="8845">
                  <c:v>0.0</c:v>
                </c:pt>
                <c:pt idx="8846">
                  <c:v>0.0</c:v>
                </c:pt>
                <c:pt idx="8847">
                  <c:v>0.0</c:v>
                </c:pt>
                <c:pt idx="8848">
                  <c:v>0.0</c:v>
                </c:pt>
                <c:pt idx="8849">
                  <c:v>0.0</c:v>
                </c:pt>
                <c:pt idx="8850">
                  <c:v>0.0</c:v>
                </c:pt>
                <c:pt idx="8851">
                  <c:v>0.0</c:v>
                </c:pt>
                <c:pt idx="8852">
                  <c:v>0.0</c:v>
                </c:pt>
                <c:pt idx="8853">
                  <c:v>0.0</c:v>
                </c:pt>
                <c:pt idx="8854">
                  <c:v>0.0</c:v>
                </c:pt>
                <c:pt idx="8855">
                  <c:v>0.0</c:v>
                </c:pt>
                <c:pt idx="8856">
                  <c:v>0.0</c:v>
                </c:pt>
                <c:pt idx="8857">
                  <c:v>0.0</c:v>
                </c:pt>
                <c:pt idx="8858">
                  <c:v>0.0</c:v>
                </c:pt>
                <c:pt idx="8859">
                  <c:v>0.0</c:v>
                </c:pt>
                <c:pt idx="8860">
                  <c:v>0.0</c:v>
                </c:pt>
                <c:pt idx="8861">
                  <c:v>0.0</c:v>
                </c:pt>
                <c:pt idx="8862">
                  <c:v>0.0</c:v>
                </c:pt>
                <c:pt idx="8863">
                  <c:v>0.0</c:v>
                </c:pt>
                <c:pt idx="8864">
                  <c:v>0.0</c:v>
                </c:pt>
                <c:pt idx="8865">
                  <c:v>0.0</c:v>
                </c:pt>
                <c:pt idx="8866">
                  <c:v>0.0</c:v>
                </c:pt>
                <c:pt idx="8867">
                  <c:v>0.0</c:v>
                </c:pt>
                <c:pt idx="8868">
                  <c:v>0.0</c:v>
                </c:pt>
                <c:pt idx="8869">
                  <c:v>0.0</c:v>
                </c:pt>
                <c:pt idx="8870">
                  <c:v>0.0</c:v>
                </c:pt>
                <c:pt idx="8871">
                  <c:v>0.0</c:v>
                </c:pt>
                <c:pt idx="8872">
                  <c:v>0.0</c:v>
                </c:pt>
                <c:pt idx="8873">
                  <c:v>0.0</c:v>
                </c:pt>
                <c:pt idx="8874">
                  <c:v>0.0</c:v>
                </c:pt>
                <c:pt idx="8875">
                  <c:v>0.0</c:v>
                </c:pt>
                <c:pt idx="8876">
                  <c:v>0.0</c:v>
                </c:pt>
                <c:pt idx="8877">
                  <c:v>0.0</c:v>
                </c:pt>
                <c:pt idx="8878">
                  <c:v>0.0</c:v>
                </c:pt>
                <c:pt idx="8879">
                  <c:v>0.0</c:v>
                </c:pt>
                <c:pt idx="8880">
                  <c:v>0.0</c:v>
                </c:pt>
                <c:pt idx="8881">
                  <c:v>0.0</c:v>
                </c:pt>
                <c:pt idx="8882">
                  <c:v>0.0</c:v>
                </c:pt>
                <c:pt idx="8883">
                  <c:v>0.0</c:v>
                </c:pt>
                <c:pt idx="8884">
                  <c:v>0.0</c:v>
                </c:pt>
                <c:pt idx="8885">
                  <c:v>0.0</c:v>
                </c:pt>
                <c:pt idx="8886">
                  <c:v>0.0</c:v>
                </c:pt>
                <c:pt idx="8887">
                  <c:v>0.0</c:v>
                </c:pt>
                <c:pt idx="8888">
                  <c:v>0.0</c:v>
                </c:pt>
                <c:pt idx="8889">
                  <c:v>0.0</c:v>
                </c:pt>
                <c:pt idx="8890">
                  <c:v>0.0</c:v>
                </c:pt>
                <c:pt idx="8891">
                  <c:v>0.0</c:v>
                </c:pt>
                <c:pt idx="8892">
                  <c:v>0.0</c:v>
                </c:pt>
                <c:pt idx="8893">
                  <c:v>0.0</c:v>
                </c:pt>
                <c:pt idx="8894">
                  <c:v>0.0</c:v>
                </c:pt>
                <c:pt idx="8895">
                  <c:v>0.0</c:v>
                </c:pt>
                <c:pt idx="8896">
                  <c:v>0.0</c:v>
                </c:pt>
                <c:pt idx="8897">
                  <c:v>0.0</c:v>
                </c:pt>
                <c:pt idx="8898">
                  <c:v>0.0</c:v>
                </c:pt>
                <c:pt idx="8899">
                  <c:v>0.0</c:v>
                </c:pt>
                <c:pt idx="8900">
                  <c:v>0.0</c:v>
                </c:pt>
                <c:pt idx="8901">
                  <c:v>0.0</c:v>
                </c:pt>
                <c:pt idx="8902">
                  <c:v>0.0</c:v>
                </c:pt>
                <c:pt idx="8903">
                  <c:v>0.0</c:v>
                </c:pt>
                <c:pt idx="8904">
                  <c:v>0.0</c:v>
                </c:pt>
                <c:pt idx="8905">
                  <c:v>0.0</c:v>
                </c:pt>
                <c:pt idx="8906">
                  <c:v>0.0</c:v>
                </c:pt>
                <c:pt idx="8907">
                  <c:v>0.0</c:v>
                </c:pt>
                <c:pt idx="8908">
                  <c:v>0.0</c:v>
                </c:pt>
                <c:pt idx="8909">
                  <c:v>0.0</c:v>
                </c:pt>
                <c:pt idx="8910">
                  <c:v>0.0</c:v>
                </c:pt>
                <c:pt idx="8911">
                  <c:v>0.0</c:v>
                </c:pt>
                <c:pt idx="8912">
                  <c:v>0.0</c:v>
                </c:pt>
                <c:pt idx="8913">
                  <c:v>0.0</c:v>
                </c:pt>
                <c:pt idx="8914">
                  <c:v>0.0</c:v>
                </c:pt>
                <c:pt idx="8915">
                  <c:v>0.0</c:v>
                </c:pt>
                <c:pt idx="8916">
                  <c:v>0.0</c:v>
                </c:pt>
                <c:pt idx="8917">
                  <c:v>0.0</c:v>
                </c:pt>
                <c:pt idx="8918">
                  <c:v>0.0</c:v>
                </c:pt>
                <c:pt idx="8919">
                  <c:v>0.0</c:v>
                </c:pt>
                <c:pt idx="8920">
                  <c:v>0.0</c:v>
                </c:pt>
                <c:pt idx="8921">
                  <c:v>0.0</c:v>
                </c:pt>
                <c:pt idx="8922">
                  <c:v>0.0</c:v>
                </c:pt>
                <c:pt idx="8923">
                  <c:v>0.0</c:v>
                </c:pt>
                <c:pt idx="8924">
                  <c:v>0.0</c:v>
                </c:pt>
                <c:pt idx="8925">
                  <c:v>0.0</c:v>
                </c:pt>
                <c:pt idx="8926">
                  <c:v>0.0</c:v>
                </c:pt>
                <c:pt idx="8927">
                  <c:v>0.0</c:v>
                </c:pt>
                <c:pt idx="8928">
                  <c:v>0.0</c:v>
                </c:pt>
                <c:pt idx="8929">
                  <c:v>0.0</c:v>
                </c:pt>
                <c:pt idx="8930">
                  <c:v>0.0</c:v>
                </c:pt>
                <c:pt idx="8931">
                  <c:v>0.0</c:v>
                </c:pt>
                <c:pt idx="8932">
                  <c:v>0.0</c:v>
                </c:pt>
                <c:pt idx="8933">
                  <c:v>0.0</c:v>
                </c:pt>
                <c:pt idx="8934">
                  <c:v>0.0</c:v>
                </c:pt>
                <c:pt idx="8935">
                  <c:v>0.0</c:v>
                </c:pt>
                <c:pt idx="8936">
                  <c:v>0.0</c:v>
                </c:pt>
                <c:pt idx="8937">
                  <c:v>0.0</c:v>
                </c:pt>
                <c:pt idx="8938">
                  <c:v>0.0</c:v>
                </c:pt>
                <c:pt idx="8939">
                  <c:v>0.0</c:v>
                </c:pt>
                <c:pt idx="8940">
                  <c:v>0.0</c:v>
                </c:pt>
                <c:pt idx="8941">
                  <c:v>0.0</c:v>
                </c:pt>
                <c:pt idx="8942">
                  <c:v>0.0</c:v>
                </c:pt>
                <c:pt idx="8943">
                  <c:v>0.0</c:v>
                </c:pt>
                <c:pt idx="8944">
                  <c:v>0.0</c:v>
                </c:pt>
                <c:pt idx="8945">
                  <c:v>0.0</c:v>
                </c:pt>
                <c:pt idx="8946">
                  <c:v>0.0</c:v>
                </c:pt>
                <c:pt idx="8947">
                  <c:v>0.0</c:v>
                </c:pt>
                <c:pt idx="8948">
                  <c:v>0.0</c:v>
                </c:pt>
                <c:pt idx="8949">
                  <c:v>0.0</c:v>
                </c:pt>
                <c:pt idx="8950">
                  <c:v>0.0</c:v>
                </c:pt>
                <c:pt idx="8951">
                  <c:v>0.0</c:v>
                </c:pt>
                <c:pt idx="8952">
                  <c:v>0.0</c:v>
                </c:pt>
                <c:pt idx="8953">
                  <c:v>0.0</c:v>
                </c:pt>
                <c:pt idx="8954">
                  <c:v>0.0</c:v>
                </c:pt>
                <c:pt idx="8955">
                  <c:v>0.0</c:v>
                </c:pt>
                <c:pt idx="8956">
                  <c:v>0.0</c:v>
                </c:pt>
                <c:pt idx="8957">
                  <c:v>0.0</c:v>
                </c:pt>
                <c:pt idx="8958">
                  <c:v>0.0</c:v>
                </c:pt>
                <c:pt idx="8959">
                  <c:v>0.0</c:v>
                </c:pt>
                <c:pt idx="8960">
                  <c:v>0.0</c:v>
                </c:pt>
                <c:pt idx="8961">
                  <c:v>0.0</c:v>
                </c:pt>
                <c:pt idx="8962">
                  <c:v>0.0</c:v>
                </c:pt>
                <c:pt idx="8963">
                  <c:v>0.0</c:v>
                </c:pt>
                <c:pt idx="8964">
                  <c:v>0.0</c:v>
                </c:pt>
                <c:pt idx="8965">
                  <c:v>0.0</c:v>
                </c:pt>
                <c:pt idx="8966">
                  <c:v>0.0</c:v>
                </c:pt>
                <c:pt idx="8967">
                  <c:v>0.0</c:v>
                </c:pt>
                <c:pt idx="8968">
                  <c:v>0.0</c:v>
                </c:pt>
                <c:pt idx="8969">
                  <c:v>0.0</c:v>
                </c:pt>
                <c:pt idx="8970">
                  <c:v>0.0</c:v>
                </c:pt>
                <c:pt idx="8971">
                  <c:v>0.0</c:v>
                </c:pt>
                <c:pt idx="8972">
                  <c:v>0.0</c:v>
                </c:pt>
                <c:pt idx="8973">
                  <c:v>0.0</c:v>
                </c:pt>
                <c:pt idx="8974">
                  <c:v>0.0</c:v>
                </c:pt>
                <c:pt idx="8975">
                  <c:v>0.0</c:v>
                </c:pt>
                <c:pt idx="8976">
                  <c:v>0.0</c:v>
                </c:pt>
                <c:pt idx="8977">
                  <c:v>0.0</c:v>
                </c:pt>
                <c:pt idx="8978">
                  <c:v>0.0</c:v>
                </c:pt>
                <c:pt idx="8979">
                  <c:v>0.0</c:v>
                </c:pt>
                <c:pt idx="8980">
                  <c:v>0.0</c:v>
                </c:pt>
                <c:pt idx="8981">
                  <c:v>0.0</c:v>
                </c:pt>
                <c:pt idx="8982">
                  <c:v>0.0</c:v>
                </c:pt>
                <c:pt idx="8983">
                  <c:v>0.0</c:v>
                </c:pt>
                <c:pt idx="8984">
                  <c:v>0.0</c:v>
                </c:pt>
                <c:pt idx="8985">
                  <c:v>0.0</c:v>
                </c:pt>
                <c:pt idx="8986">
                  <c:v>0.0</c:v>
                </c:pt>
                <c:pt idx="8987">
                  <c:v>0.0</c:v>
                </c:pt>
                <c:pt idx="8988">
                  <c:v>0.0</c:v>
                </c:pt>
                <c:pt idx="8989">
                  <c:v>0.0</c:v>
                </c:pt>
                <c:pt idx="8990">
                  <c:v>0.0</c:v>
                </c:pt>
                <c:pt idx="8991">
                  <c:v>0.0</c:v>
                </c:pt>
                <c:pt idx="8992">
                  <c:v>0.0</c:v>
                </c:pt>
                <c:pt idx="8993">
                  <c:v>0.0</c:v>
                </c:pt>
                <c:pt idx="8994">
                  <c:v>0.0</c:v>
                </c:pt>
                <c:pt idx="8995">
                  <c:v>0.0</c:v>
                </c:pt>
                <c:pt idx="8996">
                  <c:v>0.0</c:v>
                </c:pt>
                <c:pt idx="8997">
                  <c:v>0.0</c:v>
                </c:pt>
                <c:pt idx="8998">
                  <c:v>0.0</c:v>
                </c:pt>
                <c:pt idx="8999">
                  <c:v>0.0</c:v>
                </c:pt>
                <c:pt idx="9000">
                  <c:v>0.0</c:v>
                </c:pt>
                <c:pt idx="9001">
                  <c:v>0.0</c:v>
                </c:pt>
                <c:pt idx="9002">
                  <c:v>0.0</c:v>
                </c:pt>
                <c:pt idx="9003">
                  <c:v>0.0</c:v>
                </c:pt>
                <c:pt idx="9004">
                  <c:v>0.0</c:v>
                </c:pt>
                <c:pt idx="9005">
                  <c:v>0.0</c:v>
                </c:pt>
                <c:pt idx="9006">
                  <c:v>0.0</c:v>
                </c:pt>
                <c:pt idx="9007">
                  <c:v>0.0</c:v>
                </c:pt>
                <c:pt idx="9008">
                  <c:v>0.0</c:v>
                </c:pt>
                <c:pt idx="9009">
                  <c:v>0.0</c:v>
                </c:pt>
                <c:pt idx="9010">
                  <c:v>0.0</c:v>
                </c:pt>
                <c:pt idx="9011">
                  <c:v>0.0</c:v>
                </c:pt>
                <c:pt idx="9012">
                  <c:v>0.0</c:v>
                </c:pt>
                <c:pt idx="9013">
                  <c:v>0.0</c:v>
                </c:pt>
                <c:pt idx="9014">
                  <c:v>0.0</c:v>
                </c:pt>
                <c:pt idx="9015">
                  <c:v>0.0</c:v>
                </c:pt>
                <c:pt idx="9016">
                  <c:v>0.0</c:v>
                </c:pt>
                <c:pt idx="9017">
                  <c:v>0.0</c:v>
                </c:pt>
                <c:pt idx="9018">
                  <c:v>0.0</c:v>
                </c:pt>
                <c:pt idx="9019">
                  <c:v>0.0</c:v>
                </c:pt>
                <c:pt idx="9020">
                  <c:v>0.0</c:v>
                </c:pt>
                <c:pt idx="9021">
                  <c:v>0.0</c:v>
                </c:pt>
                <c:pt idx="9022">
                  <c:v>0.0</c:v>
                </c:pt>
                <c:pt idx="9023">
                  <c:v>0.0</c:v>
                </c:pt>
                <c:pt idx="9024">
                  <c:v>0.0</c:v>
                </c:pt>
                <c:pt idx="9025">
                  <c:v>0.0</c:v>
                </c:pt>
                <c:pt idx="9026">
                  <c:v>0.0</c:v>
                </c:pt>
                <c:pt idx="9027">
                  <c:v>0.0</c:v>
                </c:pt>
                <c:pt idx="9028">
                  <c:v>0.0</c:v>
                </c:pt>
                <c:pt idx="9029">
                  <c:v>0.0</c:v>
                </c:pt>
                <c:pt idx="9030">
                  <c:v>0.0</c:v>
                </c:pt>
                <c:pt idx="9031">
                  <c:v>0.0</c:v>
                </c:pt>
                <c:pt idx="9032">
                  <c:v>0.0</c:v>
                </c:pt>
                <c:pt idx="9033">
                  <c:v>0.0</c:v>
                </c:pt>
                <c:pt idx="9034">
                  <c:v>0.0</c:v>
                </c:pt>
                <c:pt idx="9035">
                  <c:v>0.0</c:v>
                </c:pt>
                <c:pt idx="9036">
                  <c:v>0.0</c:v>
                </c:pt>
                <c:pt idx="9037">
                  <c:v>0.0</c:v>
                </c:pt>
                <c:pt idx="9038">
                  <c:v>0.0</c:v>
                </c:pt>
                <c:pt idx="9039">
                  <c:v>0.0</c:v>
                </c:pt>
                <c:pt idx="9040">
                  <c:v>0.0</c:v>
                </c:pt>
                <c:pt idx="9041">
                  <c:v>0.0</c:v>
                </c:pt>
                <c:pt idx="9042">
                  <c:v>0.0</c:v>
                </c:pt>
                <c:pt idx="9043">
                  <c:v>0.0</c:v>
                </c:pt>
                <c:pt idx="9044">
                  <c:v>0.0</c:v>
                </c:pt>
                <c:pt idx="9045">
                  <c:v>0.0</c:v>
                </c:pt>
                <c:pt idx="9046">
                  <c:v>0.0</c:v>
                </c:pt>
                <c:pt idx="9047">
                  <c:v>0.0</c:v>
                </c:pt>
                <c:pt idx="9048">
                  <c:v>0.0</c:v>
                </c:pt>
                <c:pt idx="9049">
                  <c:v>0.0</c:v>
                </c:pt>
                <c:pt idx="9050">
                  <c:v>0.0</c:v>
                </c:pt>
                <c:pt idx="9051">
                  <c:v>0.0</c:v>
                </c:pt>
                <c:pt idx="9052">
                  <c:v>0.0</c:v>
                </c:pt>
                <c:pt idx="9053">
                  <c:v>0.0</c:v>
                </c:pt>
                <c:pt idx="9054">
                  <c:v>0.0</c:v>
                </c:pt>
                <c:pt idx="9055">
                  <c:v>0.0</c:v>
                </c:pt>
                <c:pt idx="9056">
                  <c:v>0.0</c:v>
                </c:pt>
                <c:pt idx="9057">
                  <c:v>0.0</c:v>
                </c:pt>
                <c:pt idx="9058">
                  <c:v>0.0</c:v>
                </c:pt>
                <c:pt idx="9059">
                  <c:v>0.0</c:v>
                </c:pt>
                <c:pt idx="9060">
                  <c:v>0.0</c:v>
                </c:pt>
                <c:pt idx="9061">
                  <c:v>0.0</c:v>
                </c:pt>
                <c:pt idx="9062">
                  <c:v>0.0</c:v>
                </c:pt>
                <c:pt idx="9063">
                  <c:v>0.0</c:v>
                </c:pt>
                <c:pt idx="9064">
                  <c:v>0.0</c:v>
                </c:pt>
                <c:pt idx="9065">
                  <c:v>0.0</c:v>
                </c:pt>
                <c:pt idx="9066">
                  <c:v>0.0</c:v>
                </c:pt>
                <c:pt idx="9067">
                  <c:v>0.0</c:v>
                </c:pt>
                <c:pt idx="9068">
                  <c:v>0.0</c:v>
                </c:pt>
                <c:pt idx="9069">
                  <c:v>0.0</c:v>
                </c:pt>
                <c:pt idx="9070">
                  <c:v>0.0</c:v>
                </c:pt>
                <c:pt idx="9071">
                  <c:v>0.0</c:v>
                </c:pt>
                <c:pt idx="9072">
                  <c:v>0.0</c:v>
                </c:pt>
                <c:pt idx="9073">
                  <c:v>0.0</c:v>
                </c:pt>
                <c:pt idx="9074">
                  <c:v>0.0</c:v>
                </c:pt>
                <c:pt idx="9075">
                  <c:v>0.0</c:v>
                </c:pt>
                <c:pt idx="9076">
                  <c:v>0.0</c:v>
                </c:pt>
                <c:pt idx="9077">
                  <c:v>0.0</c:v>
                </c:pt>
                <c:pt idx="9078">
                  <c:v>0.0</c:v>
                </c:pt>
                <c:pt idx="9079">
                  <c:v>0.0</c:v>
                </c:pt>
                <c:pt idx="9080">
                  <c:v>0.0</c:v>
                </c:pt>
                <c:pt idx="9081">
                  <c:v>0.0</c:v>
                </c:pt>
                <c:pt idx="9082">
                  <c:v>0.0</c:v>
                </c:pt>
                <c:pt idx="9083">
                  <c:v>0.0</c:v>
                </c:pt>
                <c:pt idx="9084">
                  <c:v>0.0</c:v>
                </c:pt>
                <c:pt idx="9085">
                  <c:v>0.0</c:v>
                </c:pt>
                <c:pt idx="9086">
                  <c:v>0.0</c:v>
                </c:pt>
                <c:pt idx="9087">
                  <c:v>0.0</c:v>
                </c:pt>
                <c:pt idx="9088">
                  <c:v>0.0</c:v>
                </c:pt>
                <c:pt idx="9089">
                  <c:v>0.0</c:v>
                </c:pt>
                <c:pt idx="9090">
                  <c:v>0.0</c:v>
                </c:pt>
                <c:pt idx="9091">
                  <c:v>0.0</c:v>
                </c:pt>
                <c:pt idx="9092">
                  <c:v>0.0</c:v>
                </c:pt>
                <c:pt idx="9093">
                  <c:v>0.0</c:v>
                </c:pt>
                <c:pt idx="9094">
                  <c:v>0.0</c:v>
                </c:pt>
                <c:pt idx="9095">
                  <c:v>0.0</c:v>
                </c:pt>
                <c:pt idx="9096">
                  <c:v>0.0</c:v>
                </c:pt>
                <c:pt idx="9097">
                  <c:v>0.0</c:v>
                </c:pt>
                <c:pt idx="9098">
                  <c:v>0.0</c:v>
                </c:pt>
                <c:pt idx="9099">
                  <c:v>0.0</c:v>
                </c:pt>
                <c:pt idx="9100">
                  <c:v>0.0</c:v>
                </c:pt>
                <c:pt idx="9101">
                  <c:v>0.0</c:v>
                </c:pt>
                <c:pt idx="9102">
                  <c:v>0.0</c:v>
                </c:pt>
                <c:pt idx="9103">
                  <c:v>0.0</c:v>
                </c:pt>
                <c:pt idx="9104">
                  <c:v>0.0</c:v>
                </c:pt>
                <c:pt idx="9105">
                  <c:v>0.0</c:v>
                </c:pt>
                <c:pt idx="9106">
                  <c:v>0.0</c:v>
                </c:pt>
                <c:pt idx="9107">
                  <c:v>0.0</c:v>
                </c:pt>
                <c:pt idx="9108">
                  <c:v>0.0</c:v>
                </c:pt>
                <c:pt idx="9109">
                  <c:v>0.0</c:v>
                </c:pt>
                <c:pt idx="9110">
                  <c:v>0.0</c:v>
                </c:pt>
                <c:pt idx="9111">
                  <c:v>0.0</c:v>
                </c:pt>
                <c:pt idx="9112">
                  <c:v>0.0</c:v>
                </c:pt>
                <c:pt idx="9113">
                  <c:v>0.0</c:v>
                </c:pt>
                <c:pt idx="9114">
                  <c:v>0.0</c:v>
                </c:pt>
                <c:pt idx="9115">
                  <c:v>0.0</c:v>
                </c:pt>
                <c:pt idx="9116">
                  <c:v>0.0</c:v>
                </c:pt>
                <c:pt idx="9117">
                  <c:v>0.0</c:v>
                </c:pt>
                <c:pt idx="9118">
                  <c:v>0.0</c:v>
                </c:pt>
                <c:pt idx="9119">
                  <c:v>0.0</c:v>
                </c:pt>
                <c:pt idx="9120">
                  <c:v>0.0</c:v>
                </c:pt>
                <c:pt idx="9121">
                  <c:v>0.0</c:v>
                </c:pt>
                <c:pt idx="9122">
                  <c:v>0.0</c:v>
                </c:pt>
                <c:pt idx="9123">
                  <c:v>0.0</c:v>
                </c:pt>
                <c:pt idx="9124">
                  <c:v>0.0</c:v>
                </c:pt>
                <c:pt idx="9125">
                  <c:v>0.0</c:v>
                </c:pt>
                <c:pt idx="9126">
                  <c:v>0.0</c:v>
                </c:pt>
                <c:pt idx="9127">
                  <c:v>0.0</c:v>
                </c:pt>
                <c:pt idx="9128">
                  <c:v>0.0</c:v>
                </c:pt>
                <c:pt idx="9129">
                  <c:v>0.0</c:v>
                </c:pt>
                <c:pt idx="9130">
                  <c:v>0.0</c:v>
                </c:pt>
                <c:pt idx="9131">
                  <c:v>0.0</c:v>
                </c:pt>
                <c:pt idx="9132">
                  <c:v>0.0</c:v>
                </c:pt>
                <c:pt idx="9133">
                  <c:v>0.0</c:v>
                </c:pt>
                <c:pt idx="9134">
                  <c:v>0.0</c:v>
                </c:pt>
                <c:pt idx="9135">
                  <c:v>0.0</c:v>
                </c:pt>
                <c:pt idx="9136">
                  <c:v>0.0</c:v>
                </c:pt>
                <c:pt idx="9137">
                  <c:v>0.0</c:v>
                </c:pt>
                <c:pt idx="9138">
                  <c:v>0.0</c:v>
                </c:pt>
                <c:pt idx="9139">
                  <c:v>0.0</c:v>
                </c:pt>
                <c:pt idx="9140">
                  <c:v>0.0</c:v>
                </c:pt>
                <c:pt idx="9141">
                  <c:v>0.0</c:v>
                </c:pt>
                <c:pt idx="9142">
                  <c:v>0.0</c:v>
                </c:pt>
                <c:pt idx="9143">
                  <c:v>0.0</c:v>
                </c:pt>
                <c:pt idx="9144">
                  <c:v>0.0</c:v>
                </c:pt>
                <c:pt idx="9145">
                  <c:v>0.0</c:v>
                </c:pt>
                <c:pt idx="9146">
                  <c:v>0.0</c:v>
                </c:pt>
                <c:pt idx="9147">
                  <c:v>0.0</c:v>
                </c:pt>
                <c:pt idx="9148">
                  <c:v>0.0</c:v>
                </c:pt>
                <c:pt idx="9149">
                  <c:v>0.0</c:v>
                </c:pt>
                <c:pt idx="9150">
                  <c:v>0.0</c:v>
                </c:pt>
                <c:pt idx="9151">
                  <c:v>0.0</c:v>
                </c:pt>
                <c:pt idx="9152">
                  <c:v>0.0</c:v>
                </c:pt>
                <c:pt idx="9153">
                  <c:v>0.0</c:v>
                </c:pt>
                <c:pt idx="9154">
                  <c:v>0.0</c:v>
                </c:pt>
                <c:pt idx="9155">
                  <c:v>0.0</c:v>
                </c:pt>
                <c:pt idx="9156">
                  <c:v>0.0</c:v>
                </c:pt>
                <c:pt idx="9157">
                  <c:v>0.0</c:v>
                </c:pt>
                <c:pt idx="9158">
                  <c:v>0.0</c:v>
                </c:pt>
                <c:pt idx="9159">
                  <c:v>0.0</c:v>
                </c:pt>
                <c:pt idx="9160">
                  <c:v>0.0</c:v>
                </c:pt>
                <c:pt idx="9161">
                  <c:v>0.0</c:v>
                </c:pt>
                <c:pt idx="9162">
                  <c:v>0.0</c:v>
                </c:pt>
                <c:pt idx="9163">
                  <c:v>0.0</c:v>
                </c:pt>
                <c:pt idx="9164">
                  <c:v>0.0</c:v>
                </c:pt>
                <c:pt idx="9165">
                  <c:v>0.0</c:v>
                </c:pt>
                <c:pt idx="9166">
                  <c:v>0.0</c:v>
                </c:pt>
                <c:pt idx="9167">
                  <c:v>0.0</c:v>
                </c:pt>
                <c:pt idx="9168">
                  <c:v>0.0</c:v>
                </c:pt>
                <c:pt idx="9169">
                  <c:v>0.0</c:v>
                </c:pt>
                <c:pt idx="9170">
                  <c:v>0.0</c:v>
                </c:pt>
                <c:pt idx="9171">
                  <c:v>0.0</c:v>
                </c:pt>
                <c:pt idx="9172">
                  <c:v>0.0</c:v>
                </c:pt>
                <c:pt idx="9173">
                  <c:v>0.0</c:v>
                </c:pt>
                <c:pt idx="9174">
                  <c:v>0.0</c:v>
                </c:pt>
                <c:pt idx="9175">
                  <c:v>0.0</c:v>
                </c:pt>
                <c:pt idx="9176">
                  <c:v>0.0</c:v>
                </c:pt>
                <c:pt idx="9177">
                  <c:v>0.0</c:v>
                </c:pt>
                <c:pt idx="9178">
                  <c:v>0.0</c:v>
                </c:pt>
                <c:pt idx="9179">
                  <c:v>0.0</c:v>
                </c:pt>
                <c:pt idx="9180">
                  <c:v>0.0</c:v>
                </c:pt>
                <c:pt idx="9181">
                  <c:v>0.0</c:v>
                </c:pt>
                <c:pt idx="9182">
                  <c:v>0.0</c:v>
                </c:pt>
                <c:pt idx="9183">
                  <c:v>0.0</c:v>
                </c:pt>
                <c:pt idx="9184">
                  <c:v>0.0</c:v>
                </c:pt>
                <c:pt idx="9185">
                  <c:v>0.0</c:v>
                </c:pt>
                <c:pt idx="9186">
                  <c:v>0.0</c:v>
                </c:pt>
                <c:pt idx="9187">
                  <c:v>0.0</c:v>
                </c:pt>
                <c:pt idx="9188">
                  <c:v>0.0</c:v>
                </c:pt>
                <c:pt idx="9189">
                  <c:v>0.0</c:v>
                </c:pt>
                <c:pt idx="9190">
                  <c:v>0.0</c:v>
                </c:pt>
                <c:pt idx="9191">
                  <c:v>0.0</c:v>
                </c:pt>
                <c:pt idx="9192">
                  <c:v>0.0</c:v>
                </c:pt>
                <c:pt idx="9193">
                  <c:v>0.0</c:v>
                </c:pt>
                <c:pt idx="9194">
                  <c:v>0.0</c:v>
                </c:pt>
                <c:pt idx="9195">
                  <c:v>0.0</c:v>
                </c:pt>
                <c:pt idx="9196">
                  <c:v>0.0</c:v>
                </c:pt>
                <c:pt idx="9197">
                  <c:v>0.0</c:v>
                </c:pt>
                <c:pt idx="9198">
                  <c:v>0.0</c:v>
                </c:pt>
                <c:pt idx="9199">
                  <c:v>0.0</c:v>
                </c:pt>
                <c:pt idx="9200">
                  <c:v>0.0</c:v>
                </c:pt>
                <c:pt idx="9201">
                  <c:v>0.0</c:v>
                </c:pt>
                <c:pt idx="9202">
                  <c:v>0.0</c:v>
                </c:pt>
                <c:pt idx="9203">
                  <c:v>0.0</c:v>
                </c:pt>
                <c:pt idx="9204">
                  <c:v>0.0</c:v>
                </c:pt>
                <c:pt idx="9205">
                  <c:v>0.0</c:v>
                </c:pt>
                <c:pt idx="9206">
                  <c:v>0.0</c:v>
                </c:pt>
                <c:pt idx="9207">
                  <c:v>0.0</c:v>
                </c:pt>
                <c:pt idx="9208">
                  <c:v>0.0</c:v>
                </c:pt>
                <c:pt idx="9209">
                  <c:v>0.0</c:v>
                </c:pt>
                <c:pt idx="9210">
                  <c:v>0.0</c:v>
                </c:pt>
                <c:pt idx="9211">
                  <c:v>0.0</c:v>
                </c:pt>
                <c:pt idx="9212">
                  <c:v>0.0</c:v>
                </c:pt>
                <c:pt idx="9213">
                  <c:v>0.0</c:v>
                </c:pt>
                <c:pt idx="9214">
                  <c:v>0.0</c:v>
                </c:pt>
                <c:pt idx="9215">
                  <c:v>0.0</c:v>
                </c:pt>
                <c:pt idx="9216">
                  <c:v>0.0</c:v>
                </c:pt>
                <c:pt idx="9217">
                  <c:v>0.0</c:v>
                </c:pt>
                <c:pt idx="9218">
                  <c:v>0.0</c:v>
                </c:pt>
                <c:pt idx="9219">
                  <c:v>0.0</c:v>
                </c:pt>
                <c:pt idx="9220">
                  <c:v>0.0</c:v>
                </c:pt>
                <c:pt idx="9221">
                  <c:v>0.0</c:v>
                </c:pt>
                <c:pt idx="9222">
                  <c:v>0.0</c:v>
                </c:pt>
                <c:pt idx="9223">
                  <c:v>0.0</c:v>
                </c:pt>
                <c:pt idx="9224">
                  <c:v>0.0</c:v>
                </c:pt>
                <c:pt idx="9225">
                  <c:v>0.0</c:v>
                </c:pt>
                <c:pt idx="9226">
                  <c:v>0.0</c:v>
                </c:pt>
                <c:pt idx="9227">
                  <c:v>0.0</c:v>
                </c:pt>
                <c:pt idx="9228">
                  <c:v>0.0</c:v>
                </c:pt>
                <c:pt idx="9229">
                  <c:v>0.0</c:v>
                </c:pt>
                <c:pt idx="9230">
                  <c:v>0.0</c:v>
                </c:pt>
                <c:pt idx="9231">
                  <c:v>0.0</c:v>
                </c:pt>
                <c:pt idx="9232">
                  <c:v>0.0</c:v>
                </c:pt>
                <c:pt idx="9233">
                  <c:v>0.0</c:v>
                </c:pt>
                <c:pt idx="9234">
                  <c:v>0.0</c:v>
                </c:pt>
                <c:pt idx="9235">
                  <c:v>0.0</c:v>
                </c:pt>
                <c:pt idx="9236">
                  <c:v>0.0</c:v>
                </c:pt>
                <c:pt idx="9237">
                  <c:v>0.0</c:v>
                </c:pt>
                <c:pt idx="9238">
                  <c:v>0.0</c:v>
                </c:pt>
                <c:pt idx="9239">
                  <c:v>0.0</c:v>
                </c:pt>
                <c:pt idx="9240">
                  <c:v>0.0</c:v>
                </c:pt>
                <c:pt idx="9241">
                  <c:v>0.0</c:v>
                </c:pt>
                <c:pt idx="9242">
                  <c:v>0.0</c:v>
                </c:pt>
                <c:pt idx="9243">
                  <c:v>0.0</c:v>
                </c:pt>
                <c:pt idx="9244">
                  <c:v>0.0</c:v>
                </c:pt>
                <c:pt idx="9245">
                  <c:v>0.0</c:v>
                </c:pt>
                <c:pt idx="9246">
                  <c:v>0.0</c:v>
                </c:pt>
                <c:pt idx="9247">
                  <c:v>0.0</c:v>
                </c:pt>
                <c:pt idx="9248">
                  <c:v>0.0</c:v>
                </c:pt>
                <c:pt idx="9249">
                  <c:v>0.0</c:v>
                </c:pt>
                <c:pt idx="9250">
                  <c:v>0.0</c:v>
                </c:pt>
                <c:pt idx="9251">
                  <c:v>0.0</c:v>
                </c:pt>
                <c:pt idx="9252">
                  <c:v>0.0</c:v>
                </c:pt>
                <c:pt idx="9253">
                  <c:v>0.0</c:v>
                </c:pt>
                <c:pt idx="9254">
                  <c:v>0.0</c:v>
                </c:pt>
                <c:pt idx="9255">
                  <c:v>0.0</c:v>
                </c:pt>
                <c:pt idx="9256">
                  <c:v>0.0</c:v>
                </c:pt>
                <c:pt idx="9257">
                  <c:v>0.0</c:v>
                </c:pt>
                <c:pt idx="9258">
                  <c:v>0.0</c:v>
                </c:pt>
                <c:pt idx="9259">
                  <c:v>0.0</c:v>
                </c:pt>
                <c:pt idx="9260">
                  <c:v>0.0</c:v>
                </c:pt>
                <c:pt idx="9261">
                  <c:v>0.0</c:v>
                </c:pt>
                <c:pt idx="9262">
                  <c:v>0.0</c:v>
                </c:pt>
                <c:pt idx="9263">
                  <c:v>0.0</c:v>
                </c:pt>
                <c:pt idx="9264">
                  <c:v>0.0</c:v>
                </c:pt>
                <c:pt idx="9265">
                  <c:v>0.0</c:v>
                </c:pt>
                <c:pt idx="9266">
                  <c:v>0.0</c:v>
                </c:pt>
                <c:pt idx="9267">
                  <c:v>0.0</c:v>
                </c:pt>
                <c:pt idx="9268">
                  <c:v>0.0</c:v>
                </c:pt>
                <c:pt idx="9269">
                  <c:v>0.0</c:v>
                </c:pt>
                <c:pt idx="9270">
                  <c:v>0.0</c:v>
                </c:pt>
                <c:pt idx="9271">
                  <c:v>0.0</c:v>
                </c:pt>
                <c:pt idx="9272">
                  <c:v>0.0</c:v>
                </c:pt>
                <c:pt idx="9273">
                  <c:v>0.0</c:v>
                </c:pt>
                <c:pt idx="9274">
                  <c:v>0.0</c:v>
                </c:pt>
                <c:pt idx="9275">
                  <c:v>0.0</c:v>
                </c:pt>
                <c:pt idx="9276">
                  <c:v>0.0</c:v>
                </c:pt>
                <c:pt idx="9277">
                  <c:v>0.0</c:v>
                </c:pt>
                <c:pt idx="9278">
                  <c:v>0.0</c:v>
                </c:pt>
                <c:pt idx="9279">
                  <c:v>0.0</c:v>
                </c:pt>
                <c:pt idx="9280">
                  <c:v>0.0</c:v>
                </c:pt>
                <c:pt idx="9281">
                  <c:v>0.0</c:v>
                </c:pt>
                <c:pt idx="9282">
                  <c:v>0.0</c:v>
                </c:pt>
                <c:pt idx="9283">
                  <c:v>0.0</c:v>
                </c:pt>
                <c:pt idx="9284">
                  <c:v>0.0</c:v>
                </c:pt>
                <c:pt idx="9285">
                  <c:v>0.0</c:v>
                </c:pt>
                <c:pt idx="9286">
                  <c:v>0.0</c:v>
                </c:pt>
                <c:pt idx="9287">
                  <c:v>0.0</c:v>
                </c:pt>
                <c:pt idx="9288">
                  <c:v>0.0</c:v>
                </c:pt>
                <c:pt idx="9289">
                  <c:v>0.0</c:v>
                </c:pt>
                <c:pt idx="9290">
                  <c:v>0.0</c:v>
                </c:pt>
                <c:pt idx="9291">
                  <c:v>0.0</c:v>
                </c:pt>
                <c:pt idx="9292">
                  <c:v>0.0</c:v>
                </c:pt>
                <c:pt idx="9293">
                  <c:v>0.0</c:v>
                </c:pt>
                <c:pt idx="9294">
                  <c:v>0.0</c:v>
                </c:pt>
                <c:pt idx="9295">
                  <c:v>0.0</c:v>
                </c:pt>
                <c:pt idx="9296">
                  <c:v>0.0</c:v>
                </c:pt>
                <c:pt idx="9297">
                  <c:v>0.0</c:v>
                </c:pt>
                <c:pt idx="9298">
                  <c:v>0.0</c:v>
                </c:pt>
                <c:pt idx="9299">
                  <c:v>0.0</c:v>
                </c:pt>
                <c:pt idx="9300">
                  <c:v>0.0</c:v>
                </c:pt>
                <c:pt idx="9301">
                  <c:v>0.0</c:v>
                </c:pt>
                <c:pt idx="9302">
                  <c:v>0.0</c:v>
                </c:pt>
                <c:pt idx="9303">
                  <c:v>0.0</c:v>
                </c:pt>
                <c:pt idx="9304">
                  <c:v>0.0</c:v>
                </c:pt>
                <c:pt idx="9305">
                  <c:v>0.0</c:v>
                </c:pt>
                <c:pt idx="9306">
                  <c:v>0.0</c:v>
                </c:pt>
                <c:pt idx="9307">
                  <c:v>0.0</c:v>
                </c:pt>
                <c:pt idx="9308">
                  <c:v>0.0</c:v>
                </c:pt>
                <c:pt idx="9309">
                  <c:v>0.0</c:v>
                </c:pt>
                <c:pt idx="9310">
                  <c:v>0.0</c:v>
                </c:pt>
                <c:pt idx="9311">
                  <c:v>0.0</c:v>
                </c:pt>
                <c:pt idx="9312">
                  <c:v>0.0</c:v>
                </c:pt>
                <c:pt idx="9313">
                  <c:v>0.0</c:v>
                </c:pt>
                <c:pt idx="9314">
                  <c:v>0.0</c:v>
                </c:pt>
                <c:pt idx="9315">
                  <c:v>0.0</c:v>
                </c:pt>
                <c:pt idx="9316">
                  <c:v>0.0</c:v>
                </c:pt>
                <c:pt idx="9317">
                  <c:v>0.0</c:v>
                </c:pt>
                <c:pt idx="9318">
                  <c:v>0.0</c:v>
                </c:pt>
                <c:pt idx="9319">
                  <c:v>0.0</c:v>
                </c:pt>
                <c:pt idx="9320">
                  <c:v>0.0</c:v>
                </c:pt>
                <c:pt idx="9321">
                  <c:v>0.0</c:v>
                </c:pt>
                <c:pt idx="9322">
                  <c:v>0.0</c:v>
                </c:pt>
                <c:pt idx="9323">
                  <c:v>0.0</c:v>
                </c:pt>
                <c:pt idx="9324">
                  <c:v>0.0</c:v>
                </c:pt>
                <c:pt idx="9325">
                  <c:v>0.0</c:v>
                </c:pt>
                <c:pt idx="9326">
                  <c:v>0.0</c:v>
                </c:pt>
                <c:pt idx="9327">
                  <c:v>0.0</c:v>
                </c:pt>
                <c:pt idx="9328">
                  <c:v>0.0</c:v>
                </c:pt>
                <c:pt idx="9329">
                  <c:v>0.0</c:v>
                </c:pt>
                <c:pt idx="9330">
                  <c:v>0.0</c:v>
                </c:pt>
                <c:pt idx="9331">
                  <c:v>0.0</c:v>
                </c:pt>
                <c:pt idx="9332">
                  <c:v>0.0</c:v>
                </c:pt>
                <c:pt idx="9333">
                  <c:v>0.0</c:v>
                </c:pt>
                <c:pt idx="9334">
                  <c:v>0.0</c:v>
                </c:pt>
                <c:pt idx="9335">
                  <c:v>0.0</c:v>
                </c:pt>
                <c:pt idx="9336">
                  <c:v>0.0</c:v>
                </c:pt>
                <c:pt idx="9337">
                  <c:v>0.0</c:v>
                </c:pt>
                <c:pt idx="9338">
                  <c:v>0.0</c:v>
                </c:pt>
                <c:pt idx="9339">
                  <c:v>0.0</c:v>
                </c:pt>
                <c:pt idx="9340">
                  <c:v>0.0</c:v>
                </c:pt>
                <c:pt idx="9341">
                  <c:v>0.0</c:v>
                </c:pt>
                <c:pt idx="9342">
                  <c:v>0.0</c:v>
                </c:pt>
                <c:pt idx="9343">
                  <c:v>0.0</c:v>
                </c:pt>
                <c:pt idx="9344">
                  <c:v>0.0</c:v>
                </c:pt>
                <c:pt idx="9345">
                  <c:v>0.0</c:v>
                </c:pt>
                <c:pt idx="9346">
                  <c:v>0.0</c:v>
                </c:pt>
                <c:pt idx="9347">
                  <c:v>0.0</c:v>
                </c:pt>
                <c:pt idx="9348">
                  <c:v>0.0</c:v>
                </c:pt>
                <c:pt idx="9349">
                  <c:v>0.0</c:v>
                </c:pt>
                <c:pt idx="9350">
                  <c:v>0.0</c:v>
                </c:pt>
                <c:pt idx="9351">
                  <c:v>0.0</c:v>
                </c:pt>
                <c:pt idx="9352">
                  <c:v>0.0</c:v>
                </c:pt>
                <c:pt idx="9353">
                  <c:v>0.0</c:v>
                </c:pt>
                <c:pt idx="9354">
                  <c:v>0.0</c:v>
                </c:pt>
                <c:pt idx="9355">
                  <c:v>0.0</c:v>
                </c:pt>
                <c:pt idx="9356">
                  <c:v>0.0</c:v>
                </c:pt>
                <c:pt idx="9357">
                  <c:v>0.0</c:v>
                </c:pt>
                <c:pt idx="9358">
                  <c:v>0.0</c:v>
                </c:pt>
                <c:pt idx="9359">
                  <c:v>0.0</c:v>
                </c:pt>
                <c:pt idx="9360">
                  <c:v>0.0</c:v>
                </c:pt>
                <c:pt idx="9361">
                  <c:v>0.0</c:v>
                </c:pt>
                <c:pt idx="9362">
                  <c:v>0.0</c:v>
                </c:pt>
                <c:pt idx="9363">
                  <c:v>0.0</c:v>
                </c:pt>
                <c:pt idx="9364">
                  <c:v>0.0</c:v>
                </c:pt>
                <c:pt idx="9365">
                  <c:v>0.0</c:v>
                </c:pt>
                <c:pt idx="9366">
                  <c:v>0.0</c:v>
                </c:pt>
                <c:pt idx="9367">
                  <c:v>0.0</c:v>
                </c:pt>
                <c:pt idx="9368">
                  <c:v>0.0</c:v>
                </c:pt>
                <c:pt idx="9369">
                  <c:v>0.0</c:v>
                </c:pt>
                <c:pt idx="9370">
                  <c:v>0.0</c:v>
                </c:pt>
                <c:pt idx="9371">
                  <c:v>0.0</c:v>
                </c:pt>
                <c:pt idx="9372">
                  <c:v>0.0</c:v>
                </c:pt>
                <c:pt idx="9373">
                  <c:v>0.0</c:v>
                </c:pt>
                <c:pt idx="9374">
                  <c:v>0.0</c:v>
                </c:pt>
                <c:pt idx="9375">
                  <c:v>0.0</c:v>
                </c:pt>
                <c:pt idx="9376">
                  <c:v>0.0</c:v>
                </c:pt>
                <c:pt idx="9377">
                  <c:v>0.0</c:v>
                </c:pt>
                <c:pt idx="9378">
                  <c:v>0.0</c:v>
                </c:pt>
                <c:pt idx="9379">
                  <c:v>0.0</c:v>
                </c:pt>
                <c:pt idx="9380">
                  <c:v>0.0</c:v>
                </c:pt>
                <c:pt idx="9381">
                  <c:v>0.0</c:v>
                </c:pt>
                <c:pt idx="9382">
                  <c:v>0.0</c:v>
                </c:pt>
                <c:pt idx="9383">
                  <c:v>0.0</c:v>
                </c:pt>
                <c:pt idx="9384">
                  <c:v>0.0</c:v>
                </c:pt>
                <c:pt idx="9385">
                  <c:v>0.0</c:v>
                </c:pt>
                <c:pt idx="9386">
                  <c:v>0.0</c:v>
                </c:pt>
                <c:pt idx="9387">
                  <c:v>0.0</c:v>
                </c:pt>
                <c:pt idx="9388">
                  <c:v>0.0</c:v>
                </c:pt>
                <c:pt idx="9389">
                  <c:v>0.0</c:v>
                </c:pt>
                <c:pt idx="9390">
                  <c:v>0.0</c:v>
                </c:pt>
                <c:pt idx="9391">
                  <c:v>0.0</c:v>
                </c:pt>
                <c:pt idx="9392">
                  <c:v>0.0</c:v>
                </c:pt>
                <c:pt idx="9393">
                  <c:v>0.0</c:v>
                </c:pt>
                <c:pt idx="9394">
                  <c:v>0.0</c:v>
                </c:pt>
                <c:pt idx="9395">
                  <c:v>0.0</c:v>
                </c:pt>
                <c:pt idx="9396">
                  <c:v>0.0</c:v>
                </c:pt>
                <c:pt idx="9397">
                  <c:v>0.0</c:v>
                </c:pt>
                <c:pt idx="9398">
                  <c:v>0.0</c:v>
                </c:pt>
                <c:pt idx="9399">
                  <c:v>0.0</c:v>
                </c:pt>
                <c:pt idx="9400">
                  <c:v>0.0</c:v>
                </c:pt>
                <c:pt idx="9401">
                  <c:v>0.0</c:v>
                </c:pt>
                <c:pt idx="9402">
                  <c:v>0.0</c:v>
                </c:pt>
                <c:pt idx="9403">
                  <c:v>0.0</c:v>
                </c:pt>
                <c:pt idx="9404">
                  <c:v>0.0</c:v>
                </c:pt>
                <c:pt idx="9405">
                  <c:v>0.0</c:v>
                </c:pt>
                <c:pt idx="9406">
                  <c:v>0.0</c:v>
                </c:pt>
                <c:pt idx="9407">
                  <c:v>0.0</c:v>
                </c:pt>
                <c:pt idx="9408">
                  <c:v>0.0</c:v>
                </c:pt>
                <c:pt idx="9409">
                  <c:v>0.0</c:v>
                </c:pt>
                <c:pt idx="9410">
                  <c:v>0.0</c:v>
                </c:pt>
                <c:pt idx="9411">
                  <c:v>0.0</c:v>
                </c:pt>
                <c:pt idx="9412">
                  <c:v>0.0</c:v>
                </c:pt>
                <c:pt idx="9413">
                  <c:v>0.0</c:v>
                </c:pt>
                <c:pt idx="9414">
                  <c:v>0.0</c:v>
                </c:pt>
                <c:pt idx="9415">
                  <c:v>0.0</c:v>
                </c:pt>
                <c:pt idx="9416">
                  <c:v>0.0</c:v>
                </c:pt>
                <c:pt idx="9417">
                  <c:v>0.0</c:v>
                </c:pt>
                <c:pt idx="9418">
                  <c:v>0.0</c:v>
                </c:pt>
                <c:pt idx="9419">
                  <c:v>0.0</c:v>
                </c:pt>
                <c:pt idx="9420">
                  <c:v>0.0</c:v>
                </c:pt>
                <c:pt idx="9421">
                  <c:v>0.0</c:v>
                </c:pt>
                <c:pt idx="9422">
                  <c:v>0.0</c:v>
                </c:pt>
                <c:pt idx="9423">
                  <c:v>0.0</c:v>
                </c:pt>
                <c:pt idx="9424">
                  <c:v>0.0</c:v>
                </c:pt>
                <c:pt idx="9425">
                  <c:v>0.0</c:v>
                </c:pt>
                <c:pt idx="9426">
                  <c:v>0.0</c:v>
                </c:pt>
                <c:pt idx="9427">
                  <c:v>0.0</c:v>
                </c:pt>
                <c:pt idx="9428">
                  <c:v>0.0</c:v>
                </c:pt>
                <c:pt idx="9429">
                  <c:v>0.0</c:v>
                </c:pt>
                <c:pt idx="9430">
                  <c:v>0.0</c:v>
                </c:pt>
                <c:pt idx="9431">
                  <c:v>0.0</c:v>
                </c:pt>
                <c:pt idx="9432">
                  <c:v>0.0</c:v>
                </c:pt>
                <c:pt idx="9433">
                  <c:v>0.0</c:v>
                </c:pt>
                <c:pt idx="9434">
                  <c:v>0.0</c:v>
                </c:pt>
                <c:pt idx="9435">
                  <c:v>0.0</c:v>
                </c:pt>
                <c:pt idx="9436">
                  <c:v>0.0</c:v>
                </c:pt>
                <c:pt idx="9437">
                  <c:v>0.0</c:v>
                </c:pt>
                <c:pt idx="9438">
                  <c:v>0.0</c:v>
                </c:pt>
                <c:pt idx="9439">
                  <c:v>0.0</c:v>
                </c:pt>
                <c:pt idx="9440">
                  <c:v>0.0</c:v>
                </c:pt>
                <c:pt idx="9441">
                  <c:v>0.0</c:v>
                </c:pt>
                <c:pt idx="9442">
                  <c:v>0.0</c:v>
                </c:pt>
                <c:pt idx="9443">
                  <c:v>0.0</c:v>
                </c:pt>
                <c:pt idx="9444">
                  <c:v>0.0</c:v>
                </c:pt>
                <c:pt idx="9445">
                  <c:v>0.0</c:v>
                </c:pt>
                <c:pt idx="9446">
                  <c:v>0.0</c:v>
                </c:pt>
                <c:pt idx="9447">
                  <c:v>0.0</c:v>
                </c:pt>
                <c:pt idx="9448">
                  <c:v>0.0</c:v>
                </c:pt>
                <c:pt idx="9449">
                  <c:v>0.0</c:v>
                </c:pt>
                <c:pt idx="9450">
                  <c:v>0.0</c:v>
                </c:pt>
                <c:pt idx="9451">
                  <c:v>0.0</c:v>
                </c:pt>
                <c:pt idx="9452">
                  <c:v>0.0</c:v>
                </c:pt>
                <c:pt idx="9453">
                  <c:v>0.0</c:v>
                </c:pt>
                <c:pt idx="9454">
                  <c:v>0.0</c:v>
                </c:pt>
                <c:pt idx="9455">
                  <c:v>0.0</c:v>
                </c:pt>
                <c:pt idx="9456">
                  <c:v>0.0</c:v>
                </c:pt>
                <c:pt idx="9457">
                  <c:v>0.0</c:v>
                </c:pt>
                <c:pt idx="9458">
                  <c:v>0.0</c:v>
                </c:pt>
                <c:pt idx="9459">
                  <c:v>0.0</c:v>
                </c:pt>
                <c:pt idx="9460">
                  <c:v>0.0</c:v>
                </c:pt>
                <c:pt idx="9461">
                  <c:v>0.0</c:v>
                </c:pt>
                <c:pt idx="9462">
                  <c:v>0.0</c:v>
                </c:pt>
                <c:pt idx="9463">
                  <c:v>0.0</c:v>
                </c:pt>
                <c:pt idx="9464">
                  <c:v>0.0</c:v>
                </c:pt>
                <c:pt idx="9465">
                  <c:v>0.0</c:v>
                </c:pt>
                <c:pt idx="9466">
                  <c:v>0.0</c:v>
                </c:pt>
                <c:pt idx="9467">
                  <c:v>0.0</c:v>
                </c:pt>
                <c:pt idx="9468">
                  <c:v>0.0</c:v>
                </c:pt>
                <c:pt idx="9469">
                  <c:v>0.0</c:v>
                </c:pt>
                <c:pt idx="9470">
                  <c:v>0.0</c:v>
                </c:pt>
                <c:pt idx="9471">
                  <c:v>0.0</c:v>
                </c:pt>
                <c:pt idx="9472">
                  <c:v>0.0</c:v>
                </c:pt>
                <c:pt idx="9473">
                  <c:v>0.0</c:v>
                </c:pt>
                <c:pt idx="9474">
                  <c:v>0.0</c:v>
                </c:pt>
                <c:pt idx="9475">
                  <c:v>0.0</c:v>
                </c:pt>
                <c:pt idx="9476">
                  <c:v>0.0</c:v>
                </c:pt>
                <c:pt idx="9477">
                  <c:v>0.0</c:v>
                </c:pt>
                <c:pt idx="9478">
                  <c:v>0.0</c:v>
                </c:pt>
                <c:pt idx="9479">
                  <c:v>0.0</c:v>
                </c:pt>
                <c:pt idx="9480">
                  <c:v>0.0</c:v>
                </c:pt>
                <c:pt idx="9481">
                  <c:v>0.0</c:v>
                </c:pt>
                <c:pt idx="9482">
                  <c:v>0.0</c:v>
                </c:pt>
                <c:pt idx="9483">
                  <c:v>0.0</c:v>
                </c:pt>
                <c:pt idx="9484">
                  <c:v>0.0</c:v>
                </c:pt>
                <c:pt idx="9485">
                  <c:v>0.0</c:v>
                </c:pt>
                <c:pt idx="9486">
                  <c:v>0.0</c:v>
                </c:pt>
                <c:pt idx="9487">
                  <c:v>0.0</c:v>
                </c:pt>
                <c:pt idx="9488">
                  <c:v>0.0</c:v>
                </c:pt>
                <c:pt idx="9489">
                  <c:v>0.0</c:v>
                </c:pt>
                <c:pt idx="9490">
                  <c:v>0.0</c:v>
                </c:pt>
                <c:pt idx="9491">
                  <c:v>0.0</c:v>
                </c:pt>
                <c:pt idx="9492">
                  <c:v>0.0</c:v>
                </c:pt>
                <c:pt idx="9493">
                  <c:v>0.0</c:v>
                </c:pt>
                <c:pt idx="9494">
                  <c:v>0.0</c:v>
                </c:pt>
                <c:pt idx="9495">
                  <c:v>0.0</c:v>
                </c:pt>
                <c:pt idx="9496">
                  <c:v>0.0</c:v>
                </c:pt>
                <c:pt idx="9497">
                  <c:v>0.0</c:v>
                </c:pt>
                <c:pt idx="9498">
                  <c:v>0.0</c:v>
                </c:pt>
                <c:pt idx="9499">
                  <c:v>0.0</c:v>
                </c:pt>
                <c:pt idx="9500">
                  <c:v>0.0</c:v>
                </c:pt>
                <c:pt idx="9501">
                  <c:v>0.0</c:v>
                </c:pt>
                <c:pt idx="9502">
                  <c:v>0.0</c:v>
                </c:pt>
                <c:pt idx="9503">
                  <c:v>0.0</c:v>
                </c:pt>
                <c:pt idx="9504">
                  <c:v>0.0</c:v>
                </c:pt>
                <c:pt idx="9505">
                  <c:v>0.0</c:v>
                </c:pt>
                <c:pt idx="9506">
                  <c:v>0.0</c:v>
                </c:pt>
                <c:pt idx="9507">
                  <c:v>0.0</c:v>
                </c:pt>
                <c:pt idx="9508">
                  <c:v>0.0</c:v>
                </c:pt>
                <c:pt idx="9509">
                  <c:v>0.0</c:v>
                </c:pt>
                <c:pt idx="9510">
                  <c:v>0.0</c:v>
                </c:pt>
                <c:pt idx="9511">
                  <c:v>0.0</c:v>
                </c:pt>
                <c:pt idx="9512">
                  <c:v>0.0</c:v>
                </c:pt>
                <c:pt idx="9513">
                  <c:v>0.0</c:v>
                </c:pt>
                <c:pt idx="9514">
                  <c:v>0.0</c:v>
                </c:pt>
                <c:pt idx="9515">
                  <c:v>0.0</c:v>
                </c:pt>
                <c:pt idx="9516">
                  <c:v>0.0</c:v>
                </c:pt>
                <c:pt idx="9517">
                  <c:v>0.0</c:v>
                </c:pt>
                <c:pt idx="9518">
                  <c:v>0.0</c:v>
                </c:pt>
                <c:pt idx="9519">
                  <c:v>0.0</c:v>
                </c:pt>
                <c:pt idx="9520">
                  <c:v>0.0</c:v>
                </c:pt>
                <c:pt idx="9521">
                  <c:v>0.0</c:v>
                </c:pt>
                <c:pt idx="9522">
                  <c:v>0.0</c:v>
                </c:pt>
                <c:pt idx="9523">
                  <c:v>0.0</c:v>
                </c:pt>
                <c:pt idx="9524">
                  <c:v>0.0</c:v>
                </c:pt>
                <c:pt idx="9525">
                  <c:v>0.0</c:v>
                </c:pt>
                <c:pt idx="9526">
                  <c:v>0.0</c:v>
                </c:pt>
                <c:pt idx="9527">
                  <c:v>0.0</c:v>
                </c:pt>
                <c:pt idx="9528">
                  <c:v>0.0</c:v>
                </c:pt>
                <c:pt idx="9529">
                  <c:v>0.0</c:v>
                </c:pt>
                <c:pt idx="9530">
                  <c:v>0.0</c:v>
                </c:pt>
                <c:pt idx="9531">
                  <c:v>0.0</c:v>
                </c:pt>
                <c:pt idx="9532">
                  <c:v>0.0</c:v>
                </c:pt>
                <c:pt idx="9533">
                  <c:v>0.0</c:v>
                </c:pt>
                <c:pt idx="9534">
                  <c:v>0.0</c:v>
                </c:pt>
                <c:pt idx="9535">
                  <c:v>0.0</c:v>
                </c:pt>
                <c:pt idx="9536">
                  <c:v>0.0</c:v>
                </c:pt>
                <c:pt idx="9537">
                  <c:v>0.0</c:v>
                </c:pt>
                <c:pt idx="9538">
                  <c:v>0.0</c:v>
                </c:pt>
                <c:pt idx="9539">
                  <c:v>0.0</c:v>
                </c:pt>
                <c:pt idx="9540">
                  <c:v>0.0</c:v>
                </c:pt>
                <c:pt idx="9541">
                  <c:v>0.0</c:v>
                </c:pt>
                <c:pt idx="9542">
                  <c:v>0.0</c:v>
                </c:pt>
                <c:pt idx="9543">
                  <c:v>0.0</c:v>
                </c:pt>
                <c:pt idx="9544">
                  <c:v>0.0</c:v>
                </c:pt>
                <c:pt idx="9545">
                  <c:v>0.0</c:v>
                </c:pt>
                <c:pt idx="9546">
                  <c:v>0.0</c:v>
                </c:pt>
                <c:pt idx="9547">
                  <c:v>0.0</c:v>
                </c:pt>
                <c:pt idx="9548">
                  <c:v>0.0</c:v>
                </c:pt>
                <c:pt idx="9549">
                  <c:v>0.0</c:v>
                </c:pt>
                <c:pt idx="9550">
                  <c:v>0.0</c:v>
                </c:pt>
                <c:pt idx="9551">
                  <c:v>0.0</c:v>
                </c:pt>
                <c:pt idx="9552">
                  <c:v>0.0</c:v>
                </c:pt>
                <c:pt idx="9553">
                  <c:v>0.0</c:v>
                </c:pt>
                <c:pt idx="9554">
                  <c:v>0.0</c:v>
                </c:pt>
                <c:pt idx="9555">
                  <c:v>0.0</c:v>
                </c:pt>
                <c:pt idx="9556">
                  <c:v>0.0</c:v>
                </c:pt>
                <c:pt idx="9557">
                  <c:v>0.0</c:v>
                </c:pt>
                <c:pt idx="9558">
                  <c:v>0.0</c:v>
                </c:pt>
                <c:pt idx="9559">
                  <c:v>0.0</c:v>
                </c:pt>
                <c:pt idx="9560">
                  <c:v>0.0</c:v>
                </c:pt>
                <c:pt idx="9561">
                  <c:v>0.0</c:v>
                </c:pt>
                <c:pt idx="9562">
                  <c:v>0.0</c:v>
                </c:pt>
                <c:pt idx="9563">
                  <c:v>0.0</c:v>
                </c:pt>
                <c:pt idx="9564">
                  <c:v>0.0</c:v>
                </c:pt>
                <c:pt idx="9565">
                  <c:v>0.0</c:v>
                </c:pt>
                <c:pt idx="9566">
                  <c:v>0.0</c:v>
                </c:pt>
                <c:pt idx="9567">
                  <c:v>0.0</c:v>
                </c:pt>
                <c:pt idx="9568">
                  <c:v>0.0</c:v>
                </c:pt>
                <c:pt idx="9569">
                  <c:v>0.0</c:v>
                </c:pt>
                <c:pt idx="9570">
                  <c:v>0.0</c:v>
                </c:pt>
                <c:pt idx="9571">
                  <c:v>0.0</c:v>
                </c:pt>
                <c:pt idx="9572">
                  <c:v>0.0</c:v>
                </c:pt>
                <c:pt idx="9573">
                  <c:v>0.0</c:v>
                </c:pt>
                <c:pt idx="9574">
                  <c:v>0.0</c:v>
                </c:pt>
                <c:pt idx="9575">
                  <c:v>0.0</c:v>
                </c:pt>
                <c:pt idx="9576">
                  <c:v>0.0</c:v>
                </c:pt>
                <c:pt idx="9577">
                  <c:v>0.0</c:v>
                </c:pt>
                <c:pt idx="9578">
                  <c:v>0.0</c:v>
                </c:pt>
                <c:pt idx="9579">
                  <c:v>0.0</c:v>
                </c:pt>
                <c:pt idx="9580">
                  <c:v>0.0</c:v>
                </c:pt>
                <c:pt idx="9581">
                  <c:v>0.0</c:v>
                </c:pt>
                <c:pt idx="9582">
                  <c:v>0.0</c:v>
                </c:pt>
                <c:pt idx="9583">
                  <c:v>0.0</c:v>
                </c:pt>
                <c:pt idx="9584">
                  <c:v>0.0</c:v>
                </c:pt>
                <c:pt idx="9585">
                  <c:v>0.0</c:v>
                </c:pt>
                <c:pt idx="9586">
                  <c:v>0.0</c:v>
                </c:pt>
                <c:pt idx="9587">
                  <c:v>0.0</c:v>
                </c:pt>
                <c:pt idx="9588">
                  <c:v>0.0</c:v>
                </c:pt>
                <c:pt idx="9589">
                  <c:v>0.0</c:v>
                </c:pt>
                <c:pt idx="9590">
                  <c:v>0.0</c:v>
                </c:pt>
                <c:pt idx="9591">
                  <c:v>0.0</c:v>
                </c:pt>
                <c:pt idx="9592">
                  <c:v>0.0</c:v>
                </c:pt>
                <c:pt idx="9593">
                  <c:v>0.0</c:v>
                </c:pt>
                <c:pt idx="9594">
                  <c:v>0.0</c:v>
                </c:pt>
                <c:pt idx="9595">
                  <c:v>0.0</c:v>
                </c:pt>
                <c:pt idx="9596">
                  <c:v>0.0</c:v>
                </c:pt>
                <c:pt idx="9597">
                  <c:v>0.0</c:v>
                </c:pt>
                <c:pt idx="9598">
                  <c:v>0.0</c:v>
                </c:pt>
                <c:pt idx="9599">
                  <c:v>0.0</c:v>
                </c:pt>
                <c:pt idx="9600">
                  <c:v>0.0</c:v>
                </c:pt>
                <c:pt idx="9601">
                  <c:v>0.0</c:v>
                </c:pt>
                <c:pt idx="9602">
                  <c:v>0.0</c:v>
                </c:pt>
                <c:pt idx="9603">
                  <c:v>0.0</c:v>
                </c:pt>
                <c:pt idx="9604">
                  <c:v>0.0</c:v>
                </c:pt>
                <c:pt idx="9605">
                  <c:v>0.0</c:v>
                </c:pt>
                <c:pt idx="9606">
                  <c:v>0.0</c:v>
                </c:pt>
                <c:pt idx="9607">
                  <c:v>0.0</c:v>
                </c:pt>
                <c:pt idx="9608">
                  <c:v>0.0</c:v>
                </c:pt>
                <c:pt idx="9609">
                  <c:v>0.0</c:v>
                </c:pt>
                <c:pt idx="9610">
                  <c:v>0.0</c:v>
                </c:pt>
                <c:pt idx="9611">
                  <c:v>0.0</c:v>
                </c:pt>
                <c:pt idx="9612">
                  <c:v>0.0</c:v>
                </c:pt>
                <c:pt idx="9613">
                  <c:v>0.0</c:v>
                </c:pt>
                <c:pt idx="9614">
                  <c:v>0.0</c:v>
                </c:pt>
                <c:pt idx="9615">
                  <c:v>0.0</c:v>
                </c:pt>
                <c:pt idx="9616">
                  <c:v>0.0</c:v>
                </c:pt>
                <c:pt idx="9617">
                  <c:v>0.0</c:v>
                </c:pt>
                <c:pt idx="9618">
                  <c:v>0.0</c:v>
                </c:pt>
                <c:pt idx="9619">
                  <c:v>0.0</c:v>
                </c:pt>
                <c:pt idx="9620">
                  <c:v>0.0</c:v>
                </c:pt>
                <c:pt idx="9621">
                  <c:v>0.0</c:v>
                </c:pt>
                <c:pt idx="9622">
                  <c:v>0.0</c:v>
                </c:pt>
                <c:pt idx="9623">
                  <c:v>0.0</c:v>
                </c:pt>
                <c:pt idx="9624">
                  <c:v>0.0</c:v>
                </c:pt>
                <c:pt idx="9625">
                  <c:v>0.0</c:v>
                </c:pt>
                <c:pt idx="9626">
                  <c:v>0.0</c:v>
                </c:pt>
                <c:pt idx="9627">
                  <c:v>0.0</c:v>
                </c:pt>
                <c:pt idx="9628">
                  <c:v>0.0</c:v>
                </c:pt>
                <c:pt idx="9629">
                  <c:v>0.0</c:v>
                </c:pt>
                <c:pt idx="9630">
                  <c:v>0.0</c:v>
                </c:pt>
                <c:pt idx="9631">
                  <c:v>0.0</c:v>
                </c:pt>
                <c:pt idx="9632">
                  <c:v>0.0</c:v>
                </c:pt>
                <c:pt idx="9633">
                  <c:v>0.0</c:v>
                </c:pt>
                <c:pt idx="9634">
                  <c:v>0.0</c:v>
                </c:pt>
                <c:pt idx="9635">
                  <c:v>0.0</c:v>
                </c:pt>
                <c:pt idx="9636">
                  <c:v>0.0</c:v>
                </c:pt>
                <c:pt idx="9637">
                  <c:v>0.0</c:v>
                </c:pt>
                <c:pt idx="9638">
                  <c:v>0.0</c:v>
                </c:pt>
                <c:pt idx="9639">
                  <c:v>0.0</c:v>
                </c:pt>
                <c:pt idx="9640">
                  <c:v>0.0</c:v>
                </c:pt>
                <c:pt idx="9641">
                  <c:v>0.0</c:v>
                </c:pt>
                <c:pt idx="9642">
                  <c:v>0.0</c:v>
                </c:pt>
                <c:pt idx="9643">
                  <c:v>0.0</c:v>
                </c:pt>
                <c:pt idx="9644">
                  <c:v>0.0</c:v>
                </c:pt>
                <c:pt idx="9645">
                  <c:v>0.0</c:v>
                </c:pt>
                <c:pt idx="9646">
                  <c:v>0.0</c:v>
                </c:pt>
                <c:pt idx="9647">
                  <c:v>0.0</c:v>
                </c:pt>
                <c:pt idx="9648">
                  <c:v>0.0</c:v>
                </c:pt>
                <c:pt idx="9649">
                  <c:v>0.0</c:v>
                </c:pt>
                <c:pt idx="9650">
                  <c:v>0.0</c:v>
                </c:pt>
                <c:pt idx="9651">
                  <c:v>0.0</c:v>
                </c:pt>
                <c:pt idx="9652">
                  <c:v>0.0</c:v>
                </c:pt>
                <c:pt idx="9653">
                  <c:v>0.0</c:v>
                </c:pt>
                <c:pt idx="9654">
                  <c:v>0.0</c:v>
                </c:pt>
                <c:pt idx="9655">
                  <c:v>0.0</c:v>
                </c:pt>
                <c:pt idx="9656">
                  <c:v>0.0</c:v>
                </c:pt>
                <c:pt idx="9657">
                  <c:v>0.0</c:v>
                </c:pt>
                <c:pt idx="9658">
                  <c:v>0.0</c:v>
                </c:pt>
                <c:pt idx="9659">
                  <c:v>0.0</c:v>
                </c:pt>
                <c:pt idx="9660">
                  <c:v>0.0</c:v>
                </c:pt>
                <c:pt idx="9661">
                  <c:v>0.0</c:v>
                </c:pt>
                <c:pt idx="9662">
                  <c:v>0.0</c:v>
                </c:pt>
                <c:pt idx="9663">
                  <c:v>0.0</c:v>
                </c:pt>
                <c:pt idx="9664">
                  <c:v>0.0</c:v>
                </c:pt>
                <c:pt idx="9665">
                  <c:v>0.0</c:v>
                </c:pt>
                <c:pt idx="9666">
                  <c:v>0.0</c:v>
                </c:pt>
                <c:pt idx="9667">
                  <c:v>0.0</c:v>
                </c:pt>
                <c:pt idx="9668">
                  <c:v>0.0</c:v>
                </c:pt>
                <c:pt idx="9669">
                  <c:v>0.0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0.0</c:v>
                </c:pt>
                <c:pt idx="9699">
                  <c:v>0.0</c:v>
                </c:pt>
                <c:pt idx="9700">
                  <c:v>0.0</c:v>
                </c:pt>
                <c:pt idx="9701">
                  <c:v>0.0</c:v>
                </c:pt>
                <c:pt idx="9702">
                  <c:v>0.0</c:v>
                </c:pt>
                <c:pt idx="9703">
                  <c:v>0.0</c:v>
                </c:pt>
                <c:pt idx="9704">
                  <c:v>0.0</c:v>
                </c:pt>
                <c:pt idx="9705">
                  <c:v>0.0</c:v>
                </c:pt>
                <c:pt idx="9706">
                  <c:v>0.0</c:v>
                </c:pt>
                <c:pt idx="9707">
                  <c:v>0.0</c:v>
                </c:pt>
                <c:pt idx="9708">
                  <c:v>0.0</c:v>
                </c:pt>
                <c:pt idx="9709">
                  <c:v>0.0</c:v>
                </c:pt>
                <c:pt idx="9710">
                  <c:v>0.0</c:v>
                </c:pt>
                <c:pt idx="9711">
                  <c:v>0.0</c:v>
                </c:pt>
                <c:pt idx="9712">
                  <c:v>0.0</c:v>
                </c:pt>
                <c:pt idx="9713">
                  <c:v>0.0</c:v>
                </c:pt>
                <c:pt idx="9714">
                  <c:v>0.0</c:v>
                </c:pt>
                <c:pt idx="9715">
                  <c:v>0.0</c:v>
                </c:pt>
                <c:pt idx="9716">
                  <c:v>0.0</c:v>
                </c:pt>
                <c:pt idx="9717">
                  <c:v>0.0</c:v>
                </c:pt>
                <c:pt idx="9718">
                  <c:v>0.0</c:v>
                </c:pt>
                <c:pt idx="9719">
                  <c:v>0.0</c:v>
                </c:pt>
                <c:pt idx="9720">
                  <c:v>0.0</c:v>
                </c:pt>
                <c:pt idx="9721">
                  <c:v>0.0</c:v>
                </c:pt>
                <c:pt idx="9722">
                  <c:v>0.0</c:v>
                </c:pt>
                <c:pt idx="9723">
                  <c:v>0.0</c:v>
                </c:pt>
                <c:pt idx="9724">
                  <c:v>0.0</c:v>
                </c:pt>
                <c:pt idx="9725">
                  <c:v>0.0</c:v>
                </c:pt>
                <c:pt idx="9726">
                  <c:v>0.0</c:v>
                </c:pt>
                <c:pt idx="9727">
                  <c:v>0.0</c:v>
                </c:pt>
                <c:pt idx="9728">
                  <c:v>0.0</c:v>
                </c:pt>
                <c:pt idx="9729">
                  <c:v>0.0</c:v>
                </c:pt>
                <c:pt idx="9730">
                  <c:v>0.0</c:v>
                </c:pt>
                <c:pt idx="9731">
                  <c:v>0.0</c:v>
                </c:pt>
                <c:pt idx="9732">
                  <c:v>0.0</c:v>
                </c:pt>
                <c:pt idx="9733">
                  <c:v>0.0</c:v>
                </c:pt>
                <c:pt idx="9734">
                  <c:v>0.0</c:v>
                </c:pt>
                <c:pt idx="9735">
                  <c:v>0.0</c:v>
                </c:pt>
                <c:pt idx="9736">
                  <c:v>0.0</c:v>
                </c:pt>
                <c:pt idx="9737">
                  <c:v>0.0</c:v>
                </c:pt>
                <c:pt idx="9738">
                  <c:v>0.0</c:v>
                </c:pt>
                <c:pt idx="9739">
                  <c:v>0.0</c:v>
                </c:pt>
                <c:pt idx="9740">
                  <c:v>0.0</c:v>
                </c:pt>
                <c:pt idx="9741">
                  <c:v>0.0</c:v>
                </c:pt>
                <c:pt idx="9742">
                  <c:v>0.0</c:v>
                </c:pt>
                <c:pt idx="9743">
                  <c:v>0.0</c:v>
                </c:pt>
                <c:pt idx="9744">
                  <c:v>0.0</c:v>
                </c:pt>
                <c:pt idx="9745">
                  <c:v>0.0</c:v>
                </c:pt>
                <c:pt idx="9746">
                  <c:v>0.0</c:v>
                </c:pt>
                <c:pt idx="9747">
                  <c:v>0.0</c:v>
                </c:pt>
                <c:pt idx="9748">
                  <c:v>0.0</c:v>
                </c:pt>
                <c:pt idx="9749">
                  <c:v>0.0</c:v>
                </c:pt>
                <c:pt idx="9750">
                  <c:v>0.0</c:v>
                </c:pt>
                <c:pt idx="9751">
                  <c:v>0.0</c:v>
                </c:pt>
                <c:pt idx="9752">
                  <c:v>0.0</c:v>
                </c:pt>
                <c:pt idx="9753">
                  <c:v>0.0</c:v>
                </c:pt>
                <c:pt idx="9754">
                  <c:v>0.0</c:v>
                </c:pt>
                <c:pt idx="9755">
                  <c:v>0.0</c:v>
                </c:pt>
                <c:pt idx="9756">
                  <c:v>0.0</c:v>
                </c:pt>
                <c:pt idx="9757">
                  <c:v>0.0</c:v>
                </c:pt>
                <c:pt idx="9758">
                  <c:v>0.0</c:v>
                </c:pt>
                <c:pt idx="9759">
                  <c:v>0.0</c:v>
                </c:pt>
                <c:pt idx="9760">
                  <c:v>0.0</c:v>
                </c:pt>
                <c:pt idx="9761">
                  <c:v>0.0</c:v>
                </c:pt>
                <c:pt idx="9762">
                  <c:v>0.0</c:v>
                </c:pt>
                <c:pt idx="9763">
                  <c:v>0.0</c:v>
                </c:pt>
                <c:pt idx="9764">
                  <c:v>0.0</c:v>
                </c:pt>
                <c:pt idx="9765">
                  <c:v>0.0</c:v>
                </c:pt>
                <c:pt idx="9766">
                  <c:v>0.0</c:v>
                </c:pt>
                <c:pt idx="9767">
                  <c:v>0.0</c:v>
                </c:pt>
                <c:pt idx="9768">
                  <c:v>0.0</c:v>
                </c:pt>
                <c:pt idx="9769">
                  <c:v>0.0</c:v>
                </c:pt>
                <c:pt idx="9770">
                  <c:v>0.0</c:v>
                </c:pt>
                <c:pt idx="9771">
                  <c:v>0.0</c:v>
                </c:pt>
                <c:pt idx="9772">
                  <c:v>0.0</c:v>
                </c:pt>
                <c:pt idx="9773">
                  <c:v>0.0</c:v>
                </c:pt>
                <c:pt idx="9774">
                  <c:v>0.0</c:v>
                </c:pt>
                <c:pt idx="9775">
                  <c:v>0.0</c:v>
                </c:pt>
                <c:pt idx="9776">
                  <c:v>0.0</c:v>
                </c:pt>
                <c:pt idx="9777">
                  <c:v>0.0</c:v>
                </c:pt>
                <c:pt idx="9778">
                  <c:v>0.0</c:v>
                </c:pt>
                <c:pt idx="9779">
                  <c:v>0.0</c:v>
                </c:pt>
                <c:pt idx="9780">
                  <c:v>0.0</c:v>
                </c:pt>
                <c:pt idx="9781">
                  <c:v>0.0</c:v>
                </c:pt>
                <c:pt idx="9782">
                  <c:v>0.0</c:v>
                </c:pt>
                <c:pt idx="9783">
                  <c:v>0.0</c:v>
                </c:pt>
                <c:pt idx="9784">
                  <c:v>0.0</c:v>
                </c:pt>
                <c:pt idx="9785">
                  <c:v>0.0</c:v>
                </c:pt>
                <c:pt idx="9786">
                  <c:v>0.0</c:v>
                </c:pt>
                <c:pt idx="9787">
                  <c:v>0.0</c:v>
                </c:pt>
                <c:pt idx="9788">
                  <c:v>0.0</c:v>
                </c:pt>
                <c:pt idx="9789">
                  <c:v>0.0</c:v>
                </c:pt>
                <c:pt idx="9790">
                  <c:v>0.0</c:v>
                </c:pt>
                <c:pt idx="9791">
                  <c:v>0.0</c:v>
                </c:pt>
                <c:pt idx="9792">
                  <c:v>0.0</c:v>
                </c:pt>
                <c:pt idx="9793">
                  <c:v>0.0</c:v>
                </c:pt>
                <c:pt idx="9794">
                  <c:v>0.0</c:v>
                </c:pt>
                <c:pt idx="9795">
                  <c:v>0.0</c:v>
                </c:pt>
                <c:pt idx="9796">
                  <c:v>0.0</c:v>
                </c:pt>
                <c:pt idx="9797">
                  <c:v>0.0</c:v>
                </c:pt>
                <c:pt idx="9798">
                  <c:v>0.0</c:v>
                </c:pt>
                <c:pt idx="9799">
                  <c:v>0.0</c:v>
                </c:pt>
                <c:pt idx="9800">
                  <c:v>0.0</c:v>
                </c:pt>
                <c:pt idx="9801">
                  <c:v>0.0</c:v>
                </c:pt>
                <c:pt idx="9802">
                  <c:v>0.0</c:v>
                </c:pt>
                <c:pt idx="9803">
                  <c:v>0.0</c:v>
                </c:pt>
                <c:pt idx="9804">
                  <c:v>0.0</c:v>
                </c:pt>
                <c:pt idx="9805">
                  <c:v>0.0</c:v>
                </c:pt>
                <c:pt idx="9806">
                  <c:v>0.0</c:v>
                </c:pt>
                <c:pt idx="9807">
                  <c:v>0.0</c:v>
                </c:pt>
                <c:pt idx="9808">
                  <c:v>0.0</c:v>
                </c:pt>
                <c:pt idx="9809">
                  <c:v>0.0</c:v>
                </c:pt>
                <c:pt idx="9810">
                  <c:v>0.0</c:v>
                </c:pt>
                <c:pt idx="9811">
                  <c:v>0.0</c:v>
                </c:pt>
                <c:pt idx="9812">
                  <c:v>0.0</c:v>
                </c:pt>
                <c:pt idx="9813">
                  <c:v>0.0</c:v>
                </c:pt>
                <c:pt idx="9814">
                  <c:v>0.0</c:v>
                </c:pt>
                <c:pt idx="9815">
                  <c:v>0.0</c:v>
                </c:pt>
                <c:pt idx="9816">
                  <c:v>0.0</c:v>
                </c:pt>
                <c:pt idx="9817">
                  <c:v>0.0</c:v>
                </c:pt>
                <c:pt idx="9818">
                  <c:v>0.0</c:v>
                </c:pt>
                <c:pt idx="9819">
                  <c:v>0.0</c:v>
                </c:pt>
                <c:pt idx="9820">
                  <c:v>0.0</c:v>
                </c:pt>
                <c:pt idx="9821">
                  <c:v>0.0</c:v>
                </c:pt>
                <c:pt idx="9822">
                  <c:v>0.0</c:v>
                </c:pt>
                <c:pt idx="9823">
                  <c:v>0.0</c:v>
                </c:pt>
                <c:pt idx="9824">
                  <c:v>0.0</c:v>
                </c:pt>
                <c:pt idx="9825">
                  <c:v>0.0</c:v>
                </c:pt>
                <c:pt idx="9826">
                  <c:v>0.0</c:v>
                </c:pt>
                <c:pt idx="9827">
                  <c:v>0.0</c:v>
                </c:pt>
                <c:pt idx="9828">
                  <c:v>0.0</c:v>
                </c:pt>
                <c:pt idx="9829">
                  <c:v>0.0</c:v>
                </c:pt>
                <c:pt idx="9830">
                  <c:v>0.0</c:v>
                </c:pt>
                <c:pt idx="9831">
                  <c:v>0.0</c:v>
                </c:pt>
                <c:pt idx="9832">
                  <c:v>0.0</c:v>
                </c:pt>
                <c:pt idx="9833">
                  <c:v>0.0</c:v>
                </c:pt>
                <c:pt idx="9834">
                  <c:v>0.0</c:v>
                </c:pt>
                <c:pt idx="9835">
                  <c:v>0.0</c:v>
                </c:pt>
                <c:pt idx="9836">
                  <c:v>0.0</c:v>
                </c:pt>
                <c:pt idx="9837">
                  <c:v>0.0</c:v>
                </c:pt>
                <c:pt idx="9838">
                  <c:v>0.0</c:v>
                </c:pt>
                <c:pt idx="9839">
                  <c:v>0.0</c:v>
                </c:pt>
                <c:pt idx="9840">
                  <c:v>0.0</c:v>
                </c:pt>
                <c:pt idx="9841">
                  <c:v>0.0</c:v>
                </c:pt>
                <c:pt idx="9842">
                  <c:v>0.0</c:v>
                </c:pt>
                <c:pt idx="9843">
                  <c:v>0.0</c:v>
                </c:pt>
                <c:pt idx="9844">
                  <c:v>0.0</c:v>
                </c:pt>
                <c:pt idx="9845">
                  <c:v>0.0</c:v>
                </c:pt>
                <c:pt idx="9846">
                  <c:v>0.0</c:v>
                </c:pt>
                <c:pt idx="9847">
                  <c:v>0.0</c:v>
                </c:pt>
                <c:pt idx="9848">
                  <c:v>0.0</c:v>
                </c:pt>
                <c:pt idx="9849">
                  <c:v>0.0</c:v>
                </c:pt>
                <c:pt idx="9850">
                  <c:v>0.0</c:v>
                </c:pt>
                <c:pt idx="9851">
                  <c:v>0.0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0.0</c:v>
                </c:pt>
                <c:pt idx="9857">
                  <c:v>0.0</c:v>
                </c:pt>
                <c:pt idx="9858">
                  <c:v>0.0</c:v>
                </c:pt>
                <c:pt idx="9859">
                  <c:v>0.0</c:v>
                </c:pt>
                <c:pt idx="9860">
                  <c:v>0.0</c:v>
                </c:pt>
                <c:pt idx="9861">
                  <c:v>0.0</c:v>
                </c:pt>
                <c:pt idx="9862">
                  <c:v>0.0</c:v>
                </c:pt>
                <c:pt idx="9863">
                  <c:v>0.0</c:v>
                </c:pt>
                <c:pt idx="9864">
                  <c:v>0.0</c:v>
                </c:pt>
                <c:pt idx="9865">
                  <c:v>0.0</c:v>
                </c:pt>
                <c:pt idx="9866">
                  <c:v>0.0</c:v>
                </c:pt>
                <c:pt idx="9867">
                  <c:v>0.0</c:v>
                </c:pt>
                <c:pt idx="9868">
                  <c:v>0.0</c:v>
                </c:pt>
                <c:pt idx="9869">
                  <c:v>0.0</c:v>
                </c:pt>
                <c:pt idx="9870">
                  <c:v>0.0</c:v>
                </c:pt>
                <c:pt idx="9871">
                  <c:v>0.0</c:v>
                </c:pt>
                <c:pt idx="9872">
                  <c:v>0.0</c:v>
                </c:pt>
                <c:pt idx="9873">
                  <c:v>0.0</c:v>
                </c:pt>
                <c:pt idx="9874">
                  <c:v>0.0</c:v>
                </c:pt>
                <c:pt idx="9875">
                  <c:v>0.0</c:v>
                </c:pt>
                <c:pt idx="9876">
                  <c:v>0.0</c:v>
                </c:pt>
                <c:pt idx="9877">
                  <c:v>0.0</c:v>
                </c:pt>
                <c:pt idx="9878">
                  <c:v>0.0</c:v>
                </c:pt>
                <c:pt idx="9879">
                  <c:v>0.0</c:v>
                </c:pt>
                <c:pt idx="9880">
                  <c:v>0.0</c:v>
                </c:pt>
                <c:pt idx="9881">
                  <c:v>0.0</c:v>
                </c:pt>
                <c:pt idx="9882">
                  <c:v>0.0</c:v>
                </c:pt>
                <c:pt idx="9883">
                  <c:v>0.0</c:v>
                </c:pt>
                <c:pt idx="9884">
                  <c:v>0.0</c:v>
                </c:pt>
                <c:pt idx="9885">
                  <c:v>0.0</c:v>
                </c:pt>
                <c:pt idx="9886">
                  <c:v>0.0</c:v>
                </c:pt>
                <c:pt idx="9887">
                  <c:v>0.0</c:v>
                </c:pt>
                <c:pt idx="9888">
                  <c:v>0.0</c:v>
                </c:pt>
                <c:pt idx="9889">
                  <c:v>0.0</c:v>
                </c:pt>
                <c:pt idx="9890">
                  <c:v>0.0</c:v>
                </c:pt>
                <c:pt idx="9891">
                  <c:v>0.0</c:v>
                </c:pt>
                <c:pt idx="9892">
                  <c:v>0.0</c:v>
                </c:pt>
                <c:pt idx="9893">
                  <c:v>0.0</c:v>
                </c:pt>
                <c:pt idx="9894">
                  <c:v>0.0</c:v>
                </c:pt>
                <c:pt idx="9895">
                  <c:v>0.0</c:v>
                </c:pt>
                <c:pt idx="9896">
                  <c:v>0.0</c:v>
                </c:pt>
                <c:pt idx="9897">
                  <c:v>0.0</c:v>
                </c:pt>
                <c:pt idx="9898">
                  <c:v>0.0</c:v>
                </c:pt>
                <c:pt idx="9899">
                  <c:v>0.0</c:v>
                </c:pt>
                <c:pt idx="9900">
                  <c:v>0.0</c:v>
                </c:pt>
                <c:pt idx="9901">
                  <c:v>0.0</c:v>
                </c:pt>
                <c:pt idx="9902">
                  <c:v>0.0</c:v>
                </c:pt>
                <c:pt idx="9903">
                  <c:v>0.0</c:v>
                </c:pt>
                <c:pt idx="9904">
                  <c:v>0.0</c:v>
                </c:pt>
                <c:pt idx="9905">
                  <c:v>0.0</c:v>
                </c:pt>
                <c:pt idx="9906">
                  <c:v>0.0</c:v>
                </c:pt>
                <c:pt idx="9907">
                  <c:v>0.0</c:v>
                </c:pt>
                <c:pt idx="9908">
                  <c:v>0.0</c:v>
                </c:pt>
                <c:pt idx="9909">
                  <c:v>0.0</c:v>
                </c:pt>
                <c:pt idx="9910">
                  <c:v>0.0</c:v>
                </c:pt>
                <c:pt idx="9911">
                  <c:v>0.0</c:v>
                </c:pt>
                <c:pt idx="9912">
                  <c:v>0.0</c:v>
                </c:pt>
                <c:pt idx="9913">
                  <c:v>0.0</c:v>
                </c:pt>
                <c:pt idx="9914">
                  <c:v>0.0</c:v>
                </c:pt>
                <c:pt idx="9915">
                  <c:v>0.0</c:v>
                </c:pt>
                <c:pt idx="9916">
                  <c:v>0.0</c:v>
                </c:pt>
                <c:pt idx="9917">
                  <c:v>0.0</c:v>
                </c:pt>
                <c:pt idx="9918">
                  <c:v>0.0</c:v>
                </c:pt>
                <c:pt idx="9919">
                  <c:v>0.0</c:v>
                </c:pt>
                <c:pt idx="9920">
                  <c:v>0.0</c:v>
                </c:pt>
                <c:pt idx="9921">
                  <c:v>0.0</c:v>
                </c:pt>
                <c:pt idx="9922">
                  <c:v>0.0</c:v>
                </c:pt>
                <c:pt idx="9923">
                  <c:v>0.0</c:v>
                </c:pt>
                <c:pt idx="9924">
                  <c:v>0.0</c:v>
                </c:pt>
                <c:pt idx="9925">
                  <c:v>0.0</c:v>
                </c:pt>
                <c:pt idx="9926">
                  <c:v>0.0</c:v>
                </c:pt>
                <c:pt idx="9927">
                  <c:v>0.0</c:v>
                </c:pt>
                <c:pt idx="9928">
                  <c:v>0.0</c:v>
                </c:pt>
                <c:pt idx="9929">
                  <c:v>0.0</c:v>
                </c:pt>
                <c:pt idx="9930">
                  <c:v>0.0</c:v>
                </c:pt>
                <c:pt idx="9931">
                  <c:v>0.0</c:v>
                </c:pt>
                <c:pt idx="9932">
                  <c:v>0.0</c:v>
                </c:pt>
                <c:pt idx="9933">
                  <c:v>0.0</c:v>
                </c:pt>
                <c:pt idx="9934">
                  <c:v>0.0</c:v>
                </c:pt>
                <c:pt idx="9935">
                  <c:v>0.0</c:v>
                </c:pt>
                <c:pt idx="9936">
                  <c:v>0.0</c:v>
                </c:pt>
                <c:pt idx="9937">
                  <c:v>0.0</c:v>
                </c:pt>
                <c:pt idx="9938">
                  <c:v>0.0</c:v>
                </c:pt>
                <c:pt idx="9939">
                  <c:v>0.0</c:v>
                </c:pt>
                <c:pt idx="9940">
                  <c:v>0.0</c:v>
                </c:pt>
                <c:pt idx="9941">
                  <c:v>0.0</c:v>
                </c:pt>
                <c:pt idx="9942">
                  <c:v>0.0</c:v>
                </c:pt>
                <c:pt idx="9943">
                  <c:v>0.0</c:v>
                </c:pt>
                <c:pt idx="9944">
                  <c:v>0.0</c:v>
                </c:pt>
                <c:pt idx="9945">
                  <c:v>0.0</c:v>
                </c:pt>
                <c:pt idx="9946">
                  <c:v>0.0</c:v>
                </c:pt>
                <c:pt idx="9947">
                  <c:v>0.0</c:v>
                </c:pt>
                <c:pt idx="9948">
                  <c:v>0.0</c:v>
                </c:pt>
                <c:pt idx="9949">
                  <c:v>0.0</c:v>
                </c:pt>
                <c:pt idx="9950">
                  <c:v>0.0</c:v>
                </c:pt>
                <c:pt idx="9951">
                  <c:v>0.0</c:v>
                </c:pt>
                <c:pt idx="9952">
                  <c:v>0.0</c:v>
                </c:pt>
                <c:pt idx="9953">
                  <c:v>0.0</c:v>
                </c:pt>
                <c:pt idx="9954">
                  <c:v>0.0</c:v>
                </c:pt>
                <c:pt idx="9955">
                  <c:v>0.0</c:v>
                </c:pt>
                <c:pt idx="9956">
                  <c:v>0.0</c:v>
                </c:pt>
                <c:pt idx="9957">
                  <c:v>0.0</c:v>
                </c:pt>
                <c:pt idx="9958">
                  <c:v>0.0</c:v>
                </c:pt>
                <c:pt idx="9959">
                  <c:v>0.0</c:v>
                </c:pt>
                <c:pt idx="9960">
                  <c:v>0.0</c:v>
                </c:pt>
                <c:pt idx="9961">
                  <c:v>0.0</c:v>
                </c:pt>
                <c:pt idx="9962">
                  <c:v>0.0</c:v>
                </c:pt>
                <c:pt idx="9963">
                  <c:v>0.0</c:v>
                </c:pt>
                <c:pt idx="9964">
                  <c:v>0.0</c:v>
                </c:pt>
                <c:pt idx="9965">
                  <c:v>0.0</c:v>
                </c:pt>
                <c:pt idx="9966">
                  <c:v>0.0</c:v>
                </c:pt>
                <c:pt idx="9967">
                  <c:v>0.0</c:v>
                </c:pt>
                <c:pt idx="9968">
                  <c:v>0.0</c:v>
                </c:pt>
                <c:pt idx="9969">
                  <c:v>0.0</c:v>
                </c:pt>
                <c:pt idx="9970">
                  <c:v>0.0</c:v>
                </c:pt>
                <c:pt idx="9971">
                  <c:v>0.0</c:v>
                </c:pt>
                <c:pt idx="9972">
                  <c:v>0.0</c:v>
                </c:pt>
                <c:pt idx="9973">
                  <c:v>0.0</c:v>
                </c:pt>
                <c:pt idx="9974">
                  <c:v>0.0</c:v>
                </c:pt>
                <c:pt idx="9975">
                  <c:v>0.0</c:v>
                </c:pt>
                <c:pt idx="9976">
                  <c:v>0.0</c:v>
                </c:pt>
                <c:pt idx="9977">
                  <c:v>0.0</c:v>
                </c:pt>
                <c:pt idx="9978">
                  <c:v>0.0</c:v>
                </c:pt>
                <c:pt idx="9979">
                  <c:v>0.0</c:v>
                </c:pt>
                <c:pt idx="9980">
                  <c:v>0.0</c:v>
                </c:pt>
                <c:pt idx="9981">
                  <c:v>0.0</c:v>
                </c:pt>
                <c:pt idx="9982">
                  <c:v>0.0</c:v>
                </c:pt>
                <c:pt idx="9983">
                  <c:v>0.0</c:v>
                </c:pt>
                <c:pt idx="9984">
                  <c:v>0.0</c:v>
                </c:pt>
                <c:pt idx="9985">
                  <c:v>0.0</c:v>
                </c:pt>
                <c:pt idx="9986">
                  <c:v>0.0</c:v>
                </c:pt>
                <c:pt idx="9987">
                  <c:v>0.0</c:v>
                </c:pt>
                <c:pt idx="9988">
                  <c:v>0.0</c:v>
                </c:pt>
                <c:pt idx="9989">
                  <c:v>0.0</c:v>
                </c:pt>
                <c:pt idx="9990">
                  <c:v>0.0</c:v>
                </c:pt>
                <c:pt idx="9991">
                  <c:v>0.0</c:v>
                </c:pt>
                <c:pt idx="9992">
                  <c:v>0.0</c:v>
                </c:pt>
                <c:pt idx="9993">
                  <c:v>0.0</c:v>
                </c:pt>
                <c:pt idx="9994">
                  <c:v>0.0</c:v>
                </c:pt>
                <c:pt idx="9995">
                  <c:v>0.0</c:v>
                </c:pt>
                <c:pt idx="9996">
                  <c:v>0.0</c:v>
                </c:pt>
                <c:pt idx="9997">
                  <c:v>0.0</c:v>
                </c:pt>
                <c:pt idx="9998">
                  <c:v>0.0</c:v>
                </c:pt>
                <c:pt idx="9999">
                  <c:v>0.0</c:v>
                </c:pt>
                <c:pt idx="10000">
                  <c:v>0.0</c:v>
                </c:pt>
                <c:pt idx="10001">
                  <c:v>0.0</c:v>
                </c:pt>
                <c:pt idx="10002">
                  <c:v>0.0</c:v>
                </c:pt>
                <c:pt idx="10003">
                  <c:v>0.0</c:v>
                </c:pt>
                <c:pt idx="10004">
                  <c:v>0.0</c:v>
                </c:pt>
                <c:pt idx="10005">
                  <c:v>1.0</c:v>
                </c:pt>
                <c:pt idx="10006">
                  <c:v>0.0</c:v>
                </c:pt>
                <c:pt idx="10007">
                  <c:v>0.0</c:v>
                </c:pt>
                <c:pt idx="10008">
                  <c:v>0.0</c:v>
                </c:pt>
                <c:pt idx="10009">
                  <c:v>0.0</c:v>
                </c:pt>
                <c:pt idx="10010">
                  <c:v>0.0</c:v>
                </c:pt>
                <c:pt idx="10011">
                  <c:v>0.0</c:v>
                </c:pt>
                <c:pt idx="10012">
                  <c:v>0.0</c:v>
                </c:pt>
                <c:pt idx="10013">
                  <c:v>0.0</c:v>
                </c:pt>
                <c:pt idx="10014">
                  <c:v>0.0</c:v>
                </c:pt>
                <c:pt idx="10015">
                  <c:v>0.0</c:v>
                </c:pt>
                <c:pt idx="10016">
                  <c:v>0.0</c:v>
                </c:pt>
                <c:pt idx="10017">
                  <c:v>0.0</c:v>
                </c:pt>
                <c:pt idx="10018">
                  <c:v>0.0</c:v>
                </c:pt>
                <c:pt idx="10019">
                  <c:v>0.0</c:v>
                </c:pt>
                <c:pt idx="10020">
                  <c:v>0.0</c:v>
                </c:pt>
                <c:pt idx="10021">
                  <c:v>0.0</c:v>
                </c:pt>
                <c:pt idx="10022">
                  <c:v>0.0</c:v>
                </c:pt>
                <c:pt idx="10023">
                  <c:v>0.0</c:v>
                </c:pt>
                <c:pt idx="10024">
                  <c:v>0.0</c:v>
                </c:pt>
                <c:pt idx="10025">
                  <c:v>0.0</c:v>
                </c:pt>
                <c:pt idx="10026">
                  <c:v>0.0</c:v>
                </c:pt>
                <c:pt idx="10027">
                  <c:v>0.0</c:v>
                </c:pt>
                <c:pt idx="10028">
                  <c:v>0.0</c:v>
                </c:pt>
                <c:pt idx="10029">
                  <c:v>0.0</c:v>
                </c:pt>
                <c:pt idx="10030">
                  <c:v>0.0</c:v>
                </c:pt>
                <c:pt idx="10031">
                  <c:v>0.0</c:v>
                </c:pt>
                <c:pt idx="10032">
                  <c:v>0.0</c:v>
                </c:pt>
                <c:pt idx="10033">
                  <c:v>0.0</c:v>
                </c:pt>
                <c:pt idx="10034">
                  <c:v>0.0</c:v>
                </c:pt>
                <c:pt idx="10035">
                  <c:v>0.0</c:v>
                </c:pt>
                <c:pt idx="10036">
                  <c:v>0.0</c:v>
                </c:pt>
                <c:pt idx="10037">
                  <c:v>0.0</c:v>
                </c:pt>
                <c:pt idx="10038">
                  <c:v>0.0</c:v>
                </c:pt>
                <c:pt idx="10039">
                  <c:v>0.0</c:v>
                </c:pt>
                <c:pt idx="10040">
                  <c:v>0.0</c:v>
                </c:pt>
                <c:pt idx="10041">
                  <c:v>0.0</c:v>
                </c:pt>
                <c:pt idx="10042">
                  <c:v>0.0</c:v>
                </c:pt>
                <c:pt idx="10043">
                  <c:v>0.0</c:v>
                </c:pt>
                <c:pt idx="10044">
                  <c:v>0.0</c:v>
                </c:pt>
                <c:pt idx="10045">
                  <c:v>0.0</c:v>
                </c:pt>
                <c:pt idx="10046">
                  <c:v>0.0</c:v>
                </c:pt>
                <c:pt idx="10047">
                  <c:v>0.0</c:v>
                </c:pt>
                <c:pt idx="10048">
                  <c:v>0.0</c:v>
                </c:pt>
                <c:pt idx="10049">
                  <c:v>0.0</c:v>
                </c:pt>
                <c:pt idx="10050">
                  <c:v>0.0</c:v>
                </c:pt>
                <c:pt idx="10051">
                  <c:v>0.0</c:v>
                </c:pt>
                <c:pt idx="10052">
                  <c:v>0.0</c:v>
                </c:pt>
                <c:pt idx="10053">
                  <c:v>0.0</c:v>
                </c:pt>
                <c:pt idx="10054">
                  <c:v>0.0</c:v>
                </c:pt>
                <c:pt idx="10055">
                  <c:v>0.0</c:v>
                </c:pt>
                <c:pt idx="10056">
                  <c:v>0.0</c:v>
                </c:pt>
                <c:pt idx="10057">
                  <c:v>0.0</c:v>
                </c:pt>
                <c:pt idx="10058">
                  <c:v>0.0</c:v>
                </c:pt>
                <c:pt idx="10059">
                  <c:v>0.0</c:v>
                </c:pt>
                <c:pt idx="10060">
                  <c:v>0.0</c:v>
                </c:pt>
                <c:pt idx="10061">
                  <c:v>0.0</c:v>
                </c:pt>
                <c:pt idx="10062">
                  <c:v>0.0</c:v>
                </c:pt>
                <c:pt idx="10063">
                  <c:v>0.0</c:v>
                </c:pt>
                <c:pt idx="10064">
                  <c:v>0.0</c:v>
                </c:pt>
                <c:pt idx="10065">
                  <c:v>0.0</c:v>
                </c:pt>
                <c:pt idx="10066">
                  <c:v>0.0</c:v>
                </c:pt>
                <c:pt idx="10067">
                  <c:v>0.0</c:v>
                </c:pt>
                <c:pt idx="10068">
                  <c:v>0.0</c:v>
                </c:pt>
                <c:pt idx="10069">
                  <c:v>0.0</c:v>
                </c:pt>
                <c:pt idx="10070">
                  <c:v>0.0</c:v>
                </c:pt>
                <c:pt idx="10071">
                  <c:v>0.0</c:v>
                </c:pt>
                <c:pt idx="10072">
                  <c:v>0.0</c:v>
                </c:pt>
                <c:pt idx="10073">
                  <c:v>0.0</c:v>
                </c:pt>
                <c:pt idx="10074">
                  <c:v>0.0</c:v>
                </c:pt>
                <c:pt idx="10075">
                  <c:v>0.0</c:v>
                </c:pt>
                <c:pt idx="10076">
                  <c:v>0.0</c:v>
                </c:pt>
                <c:pt idx="10077">
                  <c:v>0.0</c:v>
                </c:pt>
                <c:pt idx="10078">
                  <c:v>0.0</c:v>
                </c:pt>
                <c:pt idx="10079">
                  <c:v>0.0</c:v>
                </c:pt>
                <c:pt idx="10080">
                  <c:v>0.0</c:v>
                </c:pt>
                <c:pt idx="10081">
                  <c:v>0.0</c:v>
                </c:pt>
                <c:pt idx="10082">
                  <c:v>0.0</c:v>
                </c:pt>
                <c:pt idx="10083">
                  <c:v>0.0</c:v>
                </c:pt>
                <c:pt idx="10084">
                  <c:v>0.0</c:v>
                </c:pt>
                <c:pt idx="10085">
                  <c:v>0.0</c:v>
                </c:pt>
                <c:pt idx="10086">
                  <c:v>0.0</c:v>
                </c:pt>
                <c:pt idx="10087">
                  <c:v>0.0</c:v>
                </c:pt>
                <c:pt idx="10088">
                  <c:v>0.0</c:v>
                </c:pt>
                <c:pt idx="10089">
                  <c:v>0.0</c:v>
                </c:pt>
                <c:pt idx="10090">
                  <c:v>0.0</c:v>
                </c:pt>
                <c:pt idx="10091">
                  <c:v>0.0</c:v>
                </c:pt>
                <c:pt idx="10092">
                  <c:v>0.0</c:v>
                </c:pt>
                <c:pt idx="10093">
                  <c:v>0.0</c:v>
                </c:pt>
                <c:pt idx="10094">
                  <c:v>0.0</c:v>
                </c:pt>
                <c:pt idx="10095">
                  <c:v>0.0</c:v>
                </c:pt>
                <c:pt idx="10096">
                  <c:v>0.0</c:v>
                </c:pt>
                <c:pt idx="10097">
                  <c:v>0.0</c:v>
                </c:pt>
                <c:pt idx="10098">
                  <c:v>0.0</c:v>
                </c:pt>
                <c:pt idx="10099">
                  <c:v>0.0</c:v>
                </c:pt>
                <c:pt idx="10100">
                  <c:v>0.0</c:v>
                </c:pt>
                <c:pt idx="10101">
                  <c:v>0.0</c:v>
                </c:pt>
                <c:pt idx="10102">
                  <c:v>0.0</c:v>
                </c:pt>
                <c:pt idx="10103">
                  <c:v>0.0</c:v>
                </c:pt>
                <c:pt idx="10104">
                  <c:v>0.0</c:v>
                </c:pt>
                <c:pt idx="10105">
                  <c:v>0.0</c:v>
                </c:pt>
                <c:pt idx="10106">
                  <c:v>0.0</c:v>
                </c:pt>
                <c:pt idx="10107">
                  <c:v>0.0</c:v>
                </c:pt>
                <c:pt idx="10108">
                  <c:v>0.0</c:v>
                </c:pt>
                <c:pt idx="10109">
                  <c:v>0.0</c:v>
                </c:pt>
                <c:pt idx="10110">
                  <c:v>0.0</c:v>
                </c:pt>
                <c:pt idx="10111">
                  <c:v>0.0</c:v>
                </c:pt>
                <c:pt idx="10112">
                  <c:v>0.0</c:v>
                </c:pt>
                <c:pt idx="10113">
                  <c:v>0.0</c:v>
                </c:pt>
                <c:pt idx="10114">
                  <c:v>0.0</c:v>
                </c:pt>
                <c:pt idx="10115">
                  <c:v>0.0</c:v>
                </c:pt>
                <c:pt idx="10116">
                  <c:v>0.0</c:v>
                </c:pt>
                <c:pt idx="10117">
                  <c:v>0.0</c:v>
                </c:pt>
                <c:pt idx="10118">
                  <c:v>0.0</c:v>
                </c:pt>
                <c:pt idx="10119">
                  <c:v>0.0</c:v>
                </c:pt>
                <c:pt idx="10120">
                  <c:v>0.0</c:v>
                </c:pt>
                <c:pt idx="10121">
                  <c:v>0.0</c:v>
                </c:pt>
                <c:pt idx="10122">
                  <c:v>0.0</c:v>
                </c:pt>
                <c:pt idx="10123">
                  <c:v>0.0</c:v>
                </c:pt>
                <c:pt idx="10124">
                  <c:v>0.0</c:v>
                </c:pt>
                <c:pt idx="10125">
                  <c:v>0.0</c:v>
                </c:pt>
                <c:pt idx="10126">
                  <c:v>0.0</c:v>
                </c:pt>
                <c:pt idx="10127">
                  <c:v>0.0</c:v>
                </c:pt>
                <c:pt idx="10128">
                  <c:v>0.0</c:v>
                </c:pt>
                <c:pt idx="10129">
                  <c:v>0.0</c:v>
                </c:pt>
                <c:pt idx="10130">
                  <c:v>0.0</c:v>
                </c:pt>
                <c:pt idx="10131">
                  <c:v>0.0</c:v>
                </c:pt>
                <c:pt idx="10132">
                  <c:v>0.0</c:v>
                </c:pt>
                <c:pt idx="10133">
                  <c:v>0.0</c:v>
                </c:pt>
                <c:pt idx="10134">
                  <c:v>0.0</c:v>
                </c:pt>
                <c:pt idx="10135">
                  <c:v>0.0</c:v>
                </c:pt>
                <c:pt idx="10136">
                  <c:v>0.0</c:v>
                </c:pt>
                <c:pt idx="10137">
                  <c:v>0.0</c:v>
                </c:pt>
                <c:pt idx="10138">
                  <c:v>0.0</c:v>
                </c:pt>
                <c:pt idx="10139">
                  <c:v>0.0</c:v>
                </c:pt>
                <c:pt idx="10140">
                  <c:v>0.0</c:v>
                </c:pt>
                <c:pt idx="10141">
                  <c:v>0.0</c:v>
                </c:pt>
                <c:pt idx="10142">
                  <c:v>0.0</c:v>
                </c:pt>
                <c:pt idx="10143">
                  <c:v>0.0</c:v>
                </c:pt>
                <c:pt idx="10144">
                  <c:v>0.0</c:v>
                </c:pt>
                <c:pt idx="10145">
                  <c:v>0.0</c:v>
                </c:pt>
                <c:pt idx="10146">
                  <c:v>0.0</c:v>
                </c:pt>
                <c:pt idx="10147">
                  <c:v>0.0</c:v>
                </c:pt>
                <c:pt idx="10148">
                  <c:v>0.0</c:v>
                </c:pt>
                <c:pt idx="10149">
                  <c:v>0.0</c:v>
                </c:pt>
                <c:pt idx="10150">
                  <c:v>0.0</c:v>
                </c:pt>
                <c:pt idx="10151">
                  <c:v>0.0</c:v>
                </c:pt>
                <c:pt idx="10152">
                  <c:v>0.0</c:v>
                </c:pt>
                <c:pt idx="10153">
                  <c:v>0.0</c:v>
                </c:pt>
                <c:pt idx="10154">
                  <c:v>0.0</c:v>
                </c:pt>
                <c:pt idx="10155">
                  <c:v>0.0</c:v>
                </c:pt>
                <c:pt idx="10156">
                  <c:v>0.0</c:v>
                </c:pt>
                <c:pt idx="10157">
                  <c:v>0.0</c:v>
                </c:pt>
                <c:pt idx="10158">
                  <c:v>0.0</c:v>
                </c:pt>
                <c:pt idx="10159">
                  <c:v>0.0</c:v>
                </c:pt>
                <c:pt idx="10160">
                  <c:v>0.0</c:v>
                </c:pt>
                <c:pt idx="10161">
                  <c:v>0.0</c:v>
                </c:pt>
                <c:pt idx="10162">
                  <c:v>0.0</c:v>
                </c:pt>
                <c:pt idx="10163">
                  <c:v>0.0</c:v>
                </c:pt>
                <c:pt idx="10164">
                  <c:v>0.0</c:v>
                </c:pt>
                <c:pt idx="10165">
                  <c:v>0.0</c:v>
                </c:pt>
                <c:pt idx="10166">
                  <c:v>0.0</c:v>
                </c:pt>
                <c:pt idx="10167">
                  <c:v>0.0</c:v>
                </c:pt>
                <c:pt idx="10168">
                  <c:v>0.0</c:v>
                </c:pt>
                <c:pt idx="10169">
                  <c:v>0.0</c:v>
                </c:pt>
                <c:pt idx="10170">
                  <c:v>0.0</c:v>
                </c:pt>
                <c:pt idx="10171">
                  <c:v>0.0</c:v>
                </c:pt>
                <c:pt idx="10172">
                  <c:v>0.0</c:v>
                </c:pt>
                <c:pt idx="10173">
                  <c:v>0.0</c:v>
                </c:pt>
                <c:pt idx="10174">
                  <c:v>0.0</c:v>
                </c:pt>
                <c:pt idx="10175">
                  <c:v>0.0</c:v>
                </c:pt>
                <c:pt idx="10176">
                  <c:v>0.0</c:v>
                </c:pt>
                <c:pt idx="10177">
                  <c:v>0.0</c:v>
                </c:pt>
                <c:pt idx="10178">
                  <c:v>0.0</c:v>
                </c:pt>
                <c:pt idx="10179">
                  <c:v>0.0</c:v>
                </c:pt>
                <c:pt idx="10180">
                  <c:v>0.0</c:v>
                </c:pt>
                <c:pt idx="10181">
                  <c:v>0.0</c:v>
                </c:pt>
                <c:pt idx="10182">
                  <c:v>0.0</c:v>
                </c:pt>
                <c:pt idx="10183">
                  <c:v>0.0</c:v>
                </c:pt>
                <c:pt idx="10184">
                  <c:v>0.0</c:v>
                </c:pt>
                <c:pt idx="10185">
                  <c:v>0.0</c:v>
                </c:pt>
                <c:pt idx="10186">
                  <c:v>0.0</c:v>
                </c:pt>
                <c:pt idx="10187">
                  <c:v>0.0</c:v>
                </c:pt>
                <c:pt idx="10188">
                  <c:v>0.0</c:v>
                </c:pt>
                <c:pt idx="10189">
                  <c:v>0.0</c:v>
                </c:pt>
                <c:pt idx="10190">
                  <c:v>0.0</c:v>
                </c:pt>
                <c:pt idx="10191">
                  <c:v>0.0</c:v>
                </c:pt>
                <c:pt idx="10192">
                  <c:v>0.0</c:v>
                </c:pt>
                <c:pt idx="10193">
                  <c:v>0.0</c:v>
                </c:pt>
                <c:pt idx="10194">
                  <c:v>0.0</c:v>
                </c:pt>
                <c:pt idx="10195">
                  <c:v>0.0</c:v>
                </c:pt>
                <c:pt idx="10196">
                  <c:v>0.0</c:v>
                </c:pt>
                <c:pt idx="10197">
                  <c:v>0.0</c:v>
                </c:pt>
                <c:pt idx="10198">
                  <c:v>0.0</c:v>
                </c:pt>
                <c:pt idx="10199">
                  <c:v>0.0</c:v>
                </c:pt>
                <c:pt idx="10200">
                  <c:v>0.0</c:v>
                </c:pt>
                <c:pt idx="10201">
                  <c:v>0.0</c:v>
                </c:pt>
                <c:pt idx="10202">
                  <c:v>0.0</c:v>
                </c:pt>
                <c:pt idx="10203">
                  <c:v>0.0</c:v>
                </c:pt>
                <c:pt idx="10204">
                  <c:v>0.0</c:v>
                </c:pt>
                <c:pt idx="10205">
                  <c:v>0.0</c:v>
                </c:pt>
                <c:pt idx="10206">
                  <c:v>0.0</c:v>
                </c:pt>
                <c:pt idx="10207">
                  <c:v>0.0</c:v>
                </c:pt>
                <c:pt idx="10208">
                  <c:v>0.0</c:v>
                </c:pt>
                <c:pt idx="10209">
                  <c:v>0.0</c:v>
                </c:pt>
                <c:pt idx="10210">
                  <c:v>0.0</c:v>
                </c:pt>
                <c:pt idx="10211">
                  <c:v>0.0</c:v>
                </c:pt>
                <c:pt idx="10212">
                  <c:v>0.0</c:v>
                </c:pt>
                <c:pt idx="10213">
                  <c:v>0.0</c:v>
                </c:pt>
                <c:pt idx="10214">
                  <c:v>0.0</c:v>
                </c:pt>
                <c:pt idx="10215">
                  <c:v>0.0</c:v>
                </c:pt>
                <c:pt idx="10216">
                  <c:v>0.0</c:v>
                </c:pt>
                <c:pt idx="10217">
                  <c:v>0.0</c:v>
                </c:pt>
                <c:pt idx="10218">
                  <c:v>0.0</c:v>
                </c:pt>
                <c:pt idx="10219">
                  <c:v>0.0</c:v>
                </c:pt>
                <c:pt idx="10220">
                  <c:v>0.0</c:v>
                </c:pt>
                <c:pt idx="10221">
                  <c:v>0.0</c:v>
                </c:pt>
                <c:pt idx="10222">
                  <c:v>0.0</c:v>
                </c:pt>
                <c:pt idx="10223">
                  <c:v>0.0</c:v>
                </c:pt>
                <c:pt idx="10224">
                  <c:v>0.0</c:v>
                </c:pt>
                <c:pt idx="10225">
                  <c:v>0.0</c:v>
                </c:pt>
                <c:pt idx="10226">
                  <c:v>0.0</c:v>
                </c:pt>
                <c:pt idx="10227">
                  <c:v>0.0</c:v>
                </c:pt>
                <c:pt idx="10228">
                  <c:v>0.0</c:v>
                </c:pt>
                <c:pt idx="10229">
                  <c:v>0.0</c:v>
                </c:pt>
                <c:pt idx="10230">
                  <c:v>0.0</c:v>
                </c:pt>
                <c:pt idx="10231">
                  <c:v>0.0</c:v>
                </c:pt>
                <c:pt idx="10232">
                  <c:v>0.0</c:v>
                </c:pt>
                <c:pt idx="10233">
                  <c:v>0.0</c:v>
                </c:pt>
                <c:pt idx="10234">
                  <c:v>0.0</c:v>
                </c:pt>
                <c:pt idx="10235">
                  <c:v>0.0</c:v>
                </c:pt>
                <c:pt idx="10236">
                  <c:v>0.0</c:v>
                </c:pt>
                <c:pt idx="10237">
                  <c:v>0.0</c:v>
                </c:pt>
                <c:pt idx="10238">
                  <c:v>0.0</c:v>
                </c:pt>
                <c:pt idx="10239">
                  <c:v>0.0</c:v>
                </c:pt>
                <c:pt idx="10240">
                  <c:v>0.0</c:v>
                </c:pt>
                <c:pt idx="10241">
                  <c:v>0.0</c:v>
                </c:pt>
                <c:pt idx="10242">
                  <c:v>0.0</c:v>
                </c:pt>
                <c:pt idx="10243">
                  <c:v>0.0</c:v>
                </c:pt>
                <c:pt idx="10244">
                  <c:v>0.0</c:v>
                </c:pt>
                <c:pt idx="10245">
                  <c:v>0.0</c:v>
                </c:pt>
                <c:pt idx="10246">
                  <c:v>0.0</c:v>
                </c:pt>
                <c:pt idx="10247">
                  <c:v>0.0</c:v>
                </c:pt>
                <c:pt idx="10248">
                  <c:v>0.0</c:v>
                </c:pt>
                <c:pt idx="10249">
                  <c:v>0.0</c:v>
                </c:pt>
                <c:pt idx="10250">
                  <c:v>0.0</c:v>
                </c:pt>
                <c:pt idx="10251">
                  <c:v>0.0</c:v>
                </c:pt>
                <c:pt idx="10252">
                  <c:v>0.0</c:v>
                </c:pt>
                <c:pt idx="10253">
                  <c:v>0.0</c:v>
                </c:pt>
                <c:pt idx="10254">
                  <c:v>0.0</c:v>
                </c:pt>
                <c:pt idx="10255">
                  <c:v>0.0</c:v>
                </c:pt>
                <c:pt idx="10256">
                  <c:v>0.0</c:v>
                </c:pt>
                <c:pt idx="10257">
                  <c:v>0.0</c:v>
                </c:pt>
                <c:pt idx="10258">
                  <c:v>0.0</c:v>
                </c:pt>
                <c:pt idx="10259">
                  <c:v>0.0</c:v>
                </c:pt>
                <c:pt idx="10260">
                  <c:v>0.0</c:v>
                </c:pt>
                <c:pt idx="10261">
                  <c:v>0.0</c:v>
                </c:pt>
                <c:pt idx="10262">
                  <c:v>0.0</c:v>
                </c:pt>
                <c:pt idx="10263">
                  <c:v>0.0</c:v>
                </c:pt>
                <c:pt idx="10264">
                  <c:v>0.0</c:v>
                </c:pt>
                <c:pt idx="10265">
                  <c:v>0.0</c:v>
                </c:pt>
                <c:pt idx="10266">
                  <c:v>0.0</c:v>
                </c:pt>
                <c:pt idx="10267">
                  <c:v>0.0</c:v>
                </c:pt>
                <c:pt idx="10268">
                  <c:v>0.0</c:v>
                </c:pt>
                <c:pt idx="10269">
                  <c:v>0.0</c:v>
                </c:pt>
                <c:pt idx="10270">
                  <c:v>0.0</c:v>
                </c:pt>
                <c:pt idx="10271">
                  <c:v>0.0</c:v>
                </c:pt>
                <c:pt idx="10272">
                  <c:v>0.0</c:v>
                </c:pt>
                <c:pt idx="10273">
                  <c:v>0.0</c:v>
                </c:pt>
                <c:pt idx="10274">
                  <c:v>0.0</c:v>
                </c:pt>
                <c:pt idx="10275">
                  <c:v>0.0</c:v>
                </c:pt>
                <c:pt idx="10276">
                  <c:v>0.0</c:v>
                </c:pt>
                <c:pt idx="10277">
                  <c:v>0.0</c:v>
                </c:pt>
                <c:pt idx="10278">
                  <c:v>0.0</c:v>
                </c:pt>
                <c:pt idx="10279">
                  <c:v>0.0</c:v>
                </c:pt>
                <c:pt idx="10280">
                  <c:v>0.0</c:v>
                </c:pt>
                <c:pt idx="10281">
                  <c:v>0.0</c:v>
                </c:pt>
                <c:pt idx="10282">
                  <c:v>0.0</c:v>
                </c:pt>
                <c:pt idx="10283">
                  <c:v>0.0</c:v>
                </c:pt>
                <c:pt idx="10284">
                  <c:v>0.0</c:v>
                </c:pt>
                <c:pt idx="10285">
                  <c:v>0.0</c:v>
                </c:pt>
                <c:pt idx="10286">
                  <c:v>0.0</c:v>
                </c:pt>
                <c:pt idx="10287">
                  <c:v>0.0</c:v>
                </c:pt>
                <c:pt idx="10288">
                  <c:v>0.0</c:v>
                </c:pt>
                <c:pt idx="10289">
                  <c:v>0.0</c:v>
                </c:pt>
                <c:pt idx="10290">
                  <c:v>0.0</c:v>
                </c:pt>
                <c:pt idx="10291">
                  <c:v>0.0</c:v>
                </c:pt>
                <c:pt idx="10292">
                  <c:v>0.0</c:v>
                </c:pt>
                <c:pt idx="10293">
                  <c:v>0.0</c:v>
                </c:pt>
                <c:pt idx="10294">
                  <c:v>0.0</c:v>
                </c:pt>
                <c:pt idx="10295">
                  <c:v>0.0</c:v>
                </c:pt>
                <c:pt idx="10296">
                  <c:v>0.0</c:v>
                </c:pt>
                <c:pt idx="10297">
                  <c:v>0.0</c:v>
                </c:pt>
                <c:pt idx="10298">
                  <c:v>0.0</c:v>
                </c:pt>
                <c:pt idx="10299">
                  <c:v>0.0</c:v>
                </c:pt>
                <c:pt idx="10300">
                  <c:v>0.0</c:v>
                </c:pt>
                <c:pt idx="10301">
                  <c:v>0.0</c:v>
                </c:pt>
                <c:pt idx="10302">
                  <c:v>0.0</c:v>
                </c:pt>
                <c:pt idx="10303">
                  <c:v>0.0</c:v>
                </c:pt>
                <c:pt idx="10304">
                  <c:v>0.0</c:v>
                </c:pt>
                <c:pt idx="10305">
                  <c:v>0.0</c:v>
                </c:pt>
                <c:pt idx="10306">
                  <c:v>0.0</c:v>
                </c:pt>
                <c:pt idx="10307">
                  <c:v>0.0</c:v>
                </c:pt>
                <c:pt idx="10308">
                  <c:v>0.0</c:v>
                </c:pt>
                <c:pt idx="10309">
                  <c:v>0.0</c:v>
                </c:pt>
                <c:pt idx="10310">
                  <c:v>0.0</c:v>
                </c:pt>
                <c:pt idx="10311">
                  <c:v>0.0</c:v>
                </c:pt>
                <c:pt idx="10312">
                  <c:v>0.0</c:v>
                </c:pt>
                <c:pt idx="10313">
                  <c:v>0.0</c:v>
                </c:pt>
                <c:pt idx="10314">
                  <c:v>0.0</c:v>
                </c:pt>
                <c:pt idx="10315">
                  <c:v>0.0</c:v>
                </c:pt>
                <c:pt idx="10316">
                  <c:v>0.0</c:v>
                </c:pt>
                <c:pt idx="10317">
                  <c:v>0.0</c:v>
                </c:pt>
                <c:pt idx="10318">
                  <c:v>0.0</c:v>
                </c:pt>
                <c:pt idx="10319">
                  <c:v>0.0</c:v>
                </c:pt>
                <c:pt idx="10320">
                  <c:v>0.0</c:v>
                </c:pt>
                <c:pt idx="10321">
                  <c:v>0.0</c:v>
                </c:pt>
                <c:pt idx="10322">
                  <c:v>0.0</c:v>
                </c:pt>
                <c:pt idx="10323">
                  <c:v>0.0</c:v>
                </c:pt>
                <c:pt idx="10324">
                  <c:v>0.0</c:v>
                </c:pt>
                <c:pt idx="10325">
                  <c:v>0.0</c:v>
                </c:pt>
                <c:pt idx="10326">
                  <c:v>0.0</c:v>
                </c:pt>
                <c:pt idx="10327">
                  <c:v>0.0</c:v>
                </c:pt>
                <c:pt idx="10328">
                  <c:v>0.0</c:v>
                </c:pt>
                <c:pt idx="10329">
                  <c:v>0.0</c:v>
                </c:pt>
                <c:pt idx="10330">
                  <c:v>0.0</c:v>
                </c:pt>
                <c:pt idx="10331">
                  <c:v>0.0</c:v>
                </c:pt>
                <c:pt idx="10332">
                  <c:v>0.0</c:v>
                </c:pt>
                <c:pt idx="10333">
                  <c:v>0.0</c:v>
                </c:pt>
                <c:pt idx="10334">
                  <c:v>0.0</c:v>
                </c:pt>
                <c:pt idx="10335">
                  <c:v>0.0</c:v>
                </c:pt>
                <c:pt idx="10336">
                  <c:v>0.0</c:v>
                </c:pt>
                <c:pt idx="10337">
                  <c:v>0.0</c:v>
                </c:pt>
                <c:pt idx="10338">
                  <c:v>0.0</c:v>
                </c:pt>
                <c:pt idx="10339">
                  <c:v>0.0</c:v>
                </c:pt>
                <c:pt idx="10340">
                  <c:v>0.0</c:v>
                </c:pt>
                <c:pt idx="10341">
                  <c:v>0.0</c:v>
                </c:pt>
                <c:pt idx="10342">
                  <c:v>0.0</c:v>
                </c:pt>
                <c:pt idx="10343">
                  <c:v>0.0</c:v>
                </c:pt>
                <c:pt idx="10344">
                  <c:v>0.0</c:v>
                </c:pt>
                <c:pt idx="10345">
                  <c:v>0.0</c:v>
                </c:pt>
                <c:pt idx="10346">
                  <c:v>0.0</c:v>
                </c:pt>
                <c:pt idx="10347">
                  <c:v>0.0</c:v>
                </c:pt>
                <c:pt idx="10348">
                  <c:v>0.0</c:v>
                </c:pt>
                <c:pt idx="10349">
                  <c:v>0.0</c:v>
                </c:pt>
                <c:pt idx="10350">
                  <c:v>0.0</c:v>
                </c:pt>
                <c:pt idx="10351">
                  <c:v>0.0</c:v>
                </c:pt>
                <c:pt idx="10352">
                  <c:v>0.0</c:v>
                </c:pt>
                <c:pt idx="10353">
                  <c:v>0.0</c:v>
                </c:pt>
                <c:pt idx="10354">
                  <c:v>0.0</c:v>
                </c:pt>
                <c:pt idx="10355">
                  <c:v>0.0</c:v>
                </c:pt>
                <c:pt idx="10356">
                  <c:v>0.0</c:v>
                </c:pt>
                <c:pt idx="10357">
                  <c:v>0.0</c:v>
                </c:pt>
                <c:pt idx="10358">
                  <c:v>0.0</c:v>
                </c:pt>
                <c:pt idx="10359">
                  <c:v>0.0</c:v>
                </c:pt>
                <c:pt idx="10360">
                  <c:v>0.0</c:v>
                </c:pt>
                <c:pt idx="10361">
                  <c:v>0.0</c:v>
                </c:pt>
                <c:pt idx="10362">
                  <c:v>0.0</c:v>
                </c:pt>
                <c:pt idx="10363">
                  <c:v>0.0</c:v>
                </c:pt>
                <c:pt idx="10364">
                  <c:v>0.0</c:v>
                </c:pt>
                <c:pt idx="10365">
                  <c:v>0.0</c:v>
                </c:pt>
                <c:pt idx="10366">
                  <c:v>0.0</c:v>
                </c:pt>
                <c:pt idx="10367">
                  <c:v>0.0</c:v>
                </c:pt>
                <c:pt idx="10368">
                  <c:v>0.0</c:v>
                </c:pt>
                <c:pt idx="10369">
                  <c:v>0.0</c:v>
                </c:pt>
                <c:pt idx="10370">
                  <c:v>0.0</c:v>
                </c:pt>
                <c:pt idx="10371">
                  <c:v>0.0</c:v>
                </c:pt>
                <c:pt idx="10372">
                  <c:v>0.0</c:v>
                </c:pt>
                <c:pt idx="10373">
                  <c:v>0.0</c:v>
                </c:pt>
                <c:pt idx="10374">
                  <c:v>0.0</c:v>
                </c:pt>
                <c:pt idx="10375">
                  <c:v>0.0</c:v>
                </c:pt>
                <c:pt idx="10376">
                  <c:v>0.0</c:v>
                </c:pt>
                <c:pt idx="10377">
                  <c:v>0.0</c:v>
                </c:pt>
                <c:pt idx="10378">
                  <c:v>0.0</c:v>
                </c:pt>
                <c:pt idx="10379">
                  <c:v>0.0</c:v>
                </c:pt>
                <c:pt idx="10380">
                  <c:v>0.0</c:v>
                </c:pt>
                <c:pt idx="10381">
                  <c:v>0.0</c:v>
                </c:pt>
                <c:pt idx="10382">
                  <c:v>0.0</c:v>
                </c:pt>
                <c:pt idx="10383">
                  <c:v>0.0</c:v>
                </c:pt>
                <c:pt idx="10384">
                  <c:v>0.0</c:v>
                </c:pt>
                <c:pt idx="10385">
                  <c:v>0.0</c:v>
                </c:pt>
                <c:pt idx="10386">
                  <c:v>0.0</c:v>
                </c:pt>
                <c:pt idx="10387">
                  <c:v>0.0</c:v>
                </c:pt>
                <c:pt idx="10388">
                  <c:v>0.0</c:v>
                </c:pt>
                <c:pt idx="10389">
                  <c:v>0.0</c:v>
                </c:pt>
                <c:pt idx="10390">
                  <c:v>0.0</c:v>
                </c:pt>
                <c:pt idx="10391">
                  <c:v>0.0</c:v>
                </c:pt>
                <c:pt idx="10392">
                  <c:v>0.0</c:v>
                </c:pt>
                <c:pt idx="10393">
                  <c:v>0.0</c:v>
                </c:pt>
                <c:pt idx="10394">
                  <c:v>0.0</c:v>
                </c:pt>
                <c:pt idx="10395">
                  <c:v>0.0</c:v>
                </c:pt>
                <c:pt idx="10396">
                  <c:v>0.0</c:v>
                </c:pt>
                <c:pt idx="10397">
                  <c:v>0.0</c:v>
                </c:pt>
                <c:pt idx="10398">
                  <c:v>0.0</c:v>
                </c:pt>
                <c:pt idx="10399">
                  <c:v>0.0</c:v>
                </c:pt>
                <c:pt idx="10400">
                  <c:v>0.0</c:v>
                </c:pt>
                <c:pt idx="10401">
                  <c:v>0.0</c:v>
                </c:pt>
                <c:pt idx="10402">
                  <c:v>0.0</c:v>
                </c:pt>
                <c:pt idx="10403">
                  <c:v>0.0</c:v>
                </c:pt>
                <c:pt idx="10404">
                  <c:v>0.0</c:v>
                </c:pt>
                <c:pt idx="10405">
                  <c:v>0.0</c:v>
                </c:pt>
                <c:pt idx="10406">
                  <c:v>0.0</c:v>
                </c:pt>
                <c:pt idx="10407">
                  <c:v>0.0</c:v>
                </c:pt>
                <c:pt idx="10408">
                  <c:v>0.0</c:v>
                </c:pt>
                <c:pt idx="10409">
                  <c:v>0.0</c:v>
                </c:pt>
                <c:pt idx="10410">
                  <c:v>0.0</c:v>
                </c:pt>
                <c:pt idx="10411">
                  <c:v>0.0</c:v>
                </c:pt>
                <c:pt idx="10412">
                  <c:v>0.0</c:v>
                </c:pt>
                <c:pt idx="10413">
                  <c:v>0.0</c:v>
                </c:pt>
                <c:pt idx="10414">
                  <c:v>0.0</c:v>
                </c:pt>
                <c:pt idx="10415">
                  <c:v>0.0</c:v>
                </c:pt>
                <c:pt idx="10416">
                  <c:v>0.0</c:v>
                </c:pt>
                <c:pt idx="10417">
                  <c:v>0.0</c:v>
                </c:pt>
                <c:pt idx="10418">
                  <c:v>0.0</c:v>
                </c:pt>
                <c:pt idx="10419">
                  <c:v>0.0</c:v>
                </c:pt>
                <c:pt idx="10420">
                  <c:v>0.0</c:v>
                </c:pt>
                <c:pt idx="10421">
                  <c:v>0.0</c:v>
                </c:pt>
                <c:pt idx="10422">
                  <c:v>0.0</c:v>
                </c:pt>
                <c:pt idx="10423">
                  <c:v>0.0</c:v>
                </c:pt>
                <c:pt idx="10424">
                  <c:v>0.0</c:v>
                </c:pt>
                <c:pt idx="10425">
                  <c:v>0.0</c:v>
                </c:pt>
                <c:pt idx="10426">
                  <c:v>0.0</c:v>
                </c:pt>
                <c:pt idx="10427">
                  <c:v>0.0</c:v>
                </c:pt>
                <c:pt idx="10428">
                  <c:v>0.0</c:v>
                </c:pt>
                <c:pt idx="10429">
                  <c:v>0.0</c:v>
                </c:pt>
                <c:pt idx="10430">
                  <c:v>0.0</c:v>
                </c:pt>
                <c:pt idx="10431">
                  <c:v>0.0</c:v>
                </c:pt>
                <c:pt idx="10432">
                  <c:v>0.0</c:v>
                </c:pt>
                <c:pt idx="10433">
                  <c:v>0.0</c:v>
                </c:pt>
                <c:pt idx="10434">
                  <c:v>0.0</c:v>
                </c:pt>
                <c:pt idx="10435">
                  <c:v>0.0</c:v>
                </c:pt>
                <c:pt idx="10436">
                  <c:v>0.0</c:v>
                </c:pt>
                <c:pt idx="10437">
                  <c:v>0.0</c:v>
                </c:pt>
                <c:pt idx="10438">
                  <c:v>0.0</c:v>
                </c:pt>
                <c:pt idx="10439">
                  <c:v>0.0</c:v>
                </c:pt>
                <c:pt idx="10440">
                  <c:v>0.0</c:v>
                </c:pt>
                <c:pt idx="10441">
                  <c:v>0.0</c:v>
                </c:pt>
                <c:pt idx="10442">
                  <c:v>0.0</c:v>
                </c:pt>
                <c:pt idx="10443">
                  <c:v>0.0</c:v>
                </c:pt>
                <c:pt idx="10444">
                  <c:v>0.0</c:v>
                </c:pt>
                <c:pt idx="10445">
                  <c:v>0.0</c:v>
                </c:pt>
                <c:pt idx="10446">
                  <c:v>0.0</c:v>
                </c:pt>
                <c:pt idx="10447">
                  <c:v>0.0</c:v>
                </c:pt>
                <c:pt idx="10448">
                  <c:v>0.0</c:v>
                </c:pt>
                <c:pt idx="10449">
                  <c:v>0.0</c:v>
                </c:pt>
                <c:pt idx="10450">
                  <c:v>0.0</c:v>
                </c:pt>
                <c:pt idx="10451">
                  <c:v>0.0</c:v>
                </c:pt>
                <c:pt idx="10452">
                  <c:v>0.0</c:v>
                </c:pt>
                <c:pt idx="10453">
                  <c:v>0.0</c:v>
                </c:pt>
                <c:pt idx="10454">
                  <c:v>0.0</c:v>
                </c:pt>
                <c:pt idx="10455">
                  <c:v>0.0</c:v>
                </c:pt>
                <c:pt idx="10456">
                  <c:v>0.0</c:v>
                </c:pt>
                <c:pt idx="10457">
                  <c:v>0.0</c:v>
                </c:pt>
                <c:pt idx="10458">
                  <c:v>0.0</c:v>
                </c:pt>
                <c:pt idx="10459">
                  <c:v>0.0</c:v>
                </c:pt>
                <c:pt idx="10460">
                  <c:v>0.0</c:v>
                </c:pt>
                <c:pt idx="10461">
                  <c:v>0.0</c:v>
                </c:pt>
                <c:pt idx="10462">
                  <c:v>0.0</c:v>
                </c:pt>
                <c:pt idx="10463">
                  <c:v>0.0</c:v>
                </c:pt>
                <c:pt idx="10464">
                  <c:v>0.0</c:v>
                </c:pt>
                <c:pt idx="10465">
                  <c:v>0.0</c:v>
                </c:pt>
                <c:pt idx="10466">
                  <c:v>0.0</c:v>
                </c:pt>
                <c:pt idx="10467">
                  <c:v>0.0</c:v>
                </c:pt>
                <c:pt idx="10468">
                  <c:v>0.0</c:v>
                </c:pt>
                <c:pt idx="10469">
                  <c:v>0.0</c:v>
                </c:pt>
                <c:pt idx="10470">
                  <c:v>0.0</c:v>
                </c:pt>
                <c:pt idx="10471">
                  <c:v>0.0</c:v>
                </c:pt>
                <c:pt idx="10472">
                  <c:v>0.0</c:v>
                </c:pt>
                <c:pt idx="10473">
                  <c:v>0.0</c:v>
                </c:pt>
                <c:pt idx="10474">
                  <c:v>0.0</c:v>
                </c:pt>
                <c:pt idx="10475">
                  <c:v>0.0</c:v>
                </c:pt>
                <c:pt idx="10476">
                  <c:v>0.0</c:v>
                </c:pt>
                <c:pt idx="10477">
                  <c:v>0.0</c:v>
                </c:pt>
                <c:pt idx="10478">
                  <c:v>0.0</c:v>
                </c:pt>
                <c:pt idx="10479">
                  <c:v>0.0</c:v>
                </c:pt>
                <c:pt idx="10480">
                  <c:v>0.0</c:v>
                </c:pt>
                <c:pt idx="10481">
                  <c:v>0.0</c:v>
                </c:pt>
                <c:pt idx="10482">
                  <c:v>0.0</c:v>
                </c:pt>
                <c:pt idx="10483">
                  <c:v>0.0</c:v>
                </c:pt>
                <c:pt idx="10484">
                  <c:v>0.0</c:v>
                </c:pt>
                <c:pt idx="10485">
                  <c:v>0.0</c:v>
                </c:pt>
                <c:pt idx="10486">
                  <c:v>0.0</c:v>
                </c:pt>
                <c:pt idx="10487">
                  <c:v>0.0</c:v>
                </c:pt>
                <c:pt idx="10488">
                  <c:v>0.0</c:v>
                </c:pt>
                <c:pt idx="10489">
                  <c:v>0.0</c:v>
                </c:pt>
                <c:pt idx="10490">
                  <c:v>0.0</c:v>
                </c:pt>
                <c:pt idx="10491">
                  <c:v>0.0</c:v>
                </c:pt>
                <c:pt idx="10492">
                  <c:v>0.0</c:v>
                </c:pt>
                <c:pt idx="10493">
                  <c:v>0.0</c:v>
                </c:pt>
                <c:pt idx="10494">
                  <c:v>0.0</c:v>
                </c:pt>
                <c:pt idx="10495">
                  <c:v>0.0</c:v>
                </c:pt>
                <c:pt idx="10496">
                  <c:v>0.0</c:v>
                </c:pt>
                <c:pt idx="10497">
                  <c:v>0.0</c:v>
                </c:pt>
                <c:pt idx="10498">
                  <c:v>0.0</c:v>
                </c:pt>
                <c:pt idx="10499">
                  <c:v>0.0</c:v>
                </c:pt>
                <c:pt idx="10500">
                  <c:v>0.0</c:v>
                </c:pt>
                <c:pt idx="10501">
                  <c:v>0.0</c:v>
                </c:pt>
                <c:pt idx="10502">
                  <c:v>0.0</c:v>
                </c:pt>
                <c:pt idx="10503">
                  <c:v>0.0</c:v>
                </c:pt>
                <c:pt idx="10504">
                  <c:v>0.0</c:v>
                </c:pt>
                <c:pt idx="10505">
                  <c:v>0.0</c:v>
                </c:pt>
                <c:pt idx="10506">
                  <c:v>0.0</c:v>
                </c:pt>
                <c:pt idx="10507">
                  <c:v>0.0</c:v>
                </c:pt>
                <c:pt idx="10508">
                  <c:v>0.0</c:v>
                </c:pt>
                <c:pt idx="10509">
                  <c:v>0.0</c:v>
                </c:pt>
                <c:pt idx="10510">
                  <c:v>0.0</c:v>
                </c:pt>
                <c:pt idx="10511">
                  <c:v>0.0</c:v>
                </c:pt>
                <c:pt idx="10512">
                  <c:v>0.0</c:v>
                </c:pt>
                <c:pt idx="10513">
                  <c:v>0.0</c:v>
                </c:pt>
                <c:pt idx="10514">
                  <c:v>0.0</c:v>
                </c:pt>
                <c:pt idx="10515">
                  <c:v>0.0</c:v>
                </c:pt>
                <c:pt idx="10516">
                  <c:v>0.0</c:v>
                </c:pt>
                <c:pt idx="10517">
                  <c:v>0.0</c:v>
                </c:pt>
                <c:pt idx="10518">
                  <c:v>0.0</c:v>
                </c:pt>
                <c:pt idx="10519">
                  <c:v>0.0</c:v>
                </c:pt>
                <c:pt idx="10520">
                  <c:v>0.0</c:v>
                </c:pt>
                <c:pt idx="10521">
                  <c:v>0.0</c:v>
                </c:pt>
                <c:pt idx="10522">
                  <c:v>0.0</c:v>
                </c:pt>
                <c:pt idx="10523">
                  <c:v>0.0</c:v>
                </c:pt>
                <c:pt idx="10524">
                  <c:v>0.0</c:v>
                </c:pt>
                <c:pt idx="10525">
                  <c:v>0.0</c:v>
                </c:pt>
                <c:pt idx="10526">
                  <c:v>0.0</c:v>
                </c:pt>
                <c:pt idx="10527">
                  <c:v>0.0</c:v>
                </c:pt>
                <c:pt idx="10528">
                  <c:v>0.0</c:v>
                </c:pt>
                <c:pt idx="10529">
                  <c:v>0.0</c:v>
                </c:pt>
                <c:pt idx="10530">
                  <c:v>0.0</c:v>
                </c:pt>
                <c:pt idx="10531">
                  <c:v>0.0</c:v>
                </c:pt>
                <c:pt idx="10532">
                  <c:v>0.0</c:v>
                </c:pt>
                <c:pt idx="10533">
                  <c:v>0.0</c:v>
                </c:pt>
                <c:pt idx="10534">
                  <c:v>0.0</c:v>
                </c:pt>
                <c:pt idx="10535">
                  <c:v>0.0</c:v>
                </c:pt>
                <c:pt idx="10536">
                  <c:v>0.0</c:v>
                </c:pt>
                <c:pt idx="10537">
                  <c:v>0.0</c:v>
                </c:pt>
                <c:pt idx="10538">
                  <c:v>0.0</c:v>
                </c:pt>
                <c:pt idx="10539">
                  <c:v>0.0</c:v>
                </c:pt>
                <c:pt idx="10540">
                  <c:v>0.0</c:v>
                </c:pt>
                <c:pt idx="10541">
                  <c:v>0.0</c:v>
                </c:pt>
                <c:pt idx="10542">
                  <c:v>0.0</c:v>
                </c:pt>
                <c:pt idx="10543">
                  <c:v>0.0</c:v>
                </c:pt>
                <c:pt idx="10544">
                  <c:v>0.0</c:v>
                </c:pt>
                <c:pt idx="10545">
                  <c:v>0.0</c:v>
                </c:pt>
                <c:pt idx="10546">
                  <c:v>0.0</c:v>
                </c:pt>
                <c:pt idx="10547">
                  <c:v>0.0</c:v>
                </c:pt>
                <c:pt idx="10548">
                  <c:v>0.0</c:v>
                </c:pt>
                <c:pt idx="10549">
                  <c:v>0.0</c:v>
                </c:pt>
                <c:pt idx="10550">
                  <c:v>0.0</c:v>
                </c:pt>
                <c:pt idx="10551">
                  <c:v>0.0</c:v>
                </c:pt>
                <c:pt idx="10552">
                  <c:v>0.0</c:v>
                </c:pt>
                <c:pt idx="10553">
                  <c:v>0.0</c:v>
                </c:pt>
                <c:pt idx="10554">
                  <c:v>0.0</c:v>
                </c:pt>
                <c:pt idx="10555">
                  <c:v>0.0</c:v>
                </c:pt>
                <c:pt idx="10556">
                  <c:v>0.0</c:v>
                </c:pt>
                <c:pt idx="10557">
                  <c:v>0.0</c:v>
                </c:pt>
                <c:pt idx="10558">
                  <c:v>0.0</c:v>
                </c:pt>
                <c:pt idx="10559">
                  <c:v>0.0</c:v>
                </c:pt>
                <c:pt idx="10560">
                  <c:v>0.0</c:v>
                </c:pt>
                <c:pt idx="10561">
                  <c:v>0.0</c:v>
                </c:pt>
                <c:pt idx="10562">
                  <c:v>0.0</c:v>
                </c:pt>
                <c:pt idx="10563">
                  <c:v>0.0</c:v>
                </c:pt>
                <c:pt idx="10564">
                  <c:v>0.0</c:v>
                </c:pt>
                <c:pt idx="10565">
                  <c:v>0.0</c:v>
                </c:pt>
                <c:pt idx="10566">
                  <c:v>0.0</c:v>
                </c:pt>
                <c:pt idx="10567">
                  <c:v>0.0</c:v>
                </c:pt>
                <c:pt idx="10568">
                  <c:v>0.0</c:v>
                </c:pt>
                <c:pt idx="10569">
                  <c:v>0.0</c:v>
                </c:pt>
                <c:pt idx="10570">
                  <c:v>0.0</c:v>
                </c:pt>
                <c:pt idx="10571">
                  <c:v>0.0</c:v>
                </c:pt>
                <c:pt idx="10572">
                  <c:v>0.0</c:v>
                </c:pt>
                <c:pt idx="10573">
                  <c:v>0.0</c:v>
                </c:pt>
                <c:pt idx="10574">
                  <c:v>0.0</c:v>
                </c:pt>
                <c:pt idx="10575">
                  <c:v>0.0</c:v>
                </c:pt>
                <c:pt idx="10576">
                  <c:v>0.0</c:v>
                </c:pt>
                <c:pt idx="10577">
                  <c:v>0.0</c:v>
                </c:pt>
                <c:pt idx="10578">
                  <c:v>0.0</c:v>
                </c:pt>
                <c:pt idx="10579">
                  <c:v>0.0</c:v>
                </c:pt>
                <c:pt idx="10580">
                  <c:v>0.0</c:v>
                </c:pt>
                <c:pt idx="10581">
                  <c:v>0.0</c:v>
                </c:pt>
                <c:pt idx="10582">
                  <c:v>0.0</c:v>
                </c:pt>
                <c:pt idx="10583">
                  <c:v>0.0</c:v>
                </c:pt>
                <c:pt idx="10584">
                  <c:v>0.0</c:v>
                </c:pt>
                <c:pt idx="10585">
                  <c:v>0.0</c:v>
                </c:pt>
                <c:pt idx="10586">
                  <c:v>0.0</c:v>
                </c:pt>
                <c:pt idx="10587">
                  <c:v>0.0</c:v>
                </c:pt>
                <c:pt idx="10588">
                  <c:v>0.0</c:v>
                </c:pt>
                <c:pt idx="10589">
                  <c:v>0.0</c:v>
                </c:pt>
                <c:pt idx="10590">
                  <c:v>0.0</c:v>
                </c:pt>
                <c:pt idx="10591">
                  <c:v>0.0</c:v>
                </c:pt>
                <c:pt idx="10592">
                  <c:v>0.0</c:v>
                </c:pt>
                <c:pt idx="10593">
                  <c:v>0.0</c:v>
                </c:pt>
                <c:pt idx="10594">
                  <c:v>0.0</c:v>
                </c:pt>
                <c:pt idx="10595">
                  <c:v>0.0</c:v>
                </c:pt>
                <c:pt idx="10596">
                  <c:v>0.0</c:v>
                </c:pt>
                <c:pt idx="10597">
                  <c:v>0.0</c:v>
                </c:pt>
                <c:pt idx="10598">
                  <c:v>0.0</c:v>
                </c:pt>
                <c:pt idx="10599">
                  <c:v>0.0</c:v>
                </c:pt>
                <c:pt idx="10600">
                  <c:v>0.0</c:v>
                </c:pt>
                <c:pt idx="10601">
                  <c:v>0.0</c:v>
                </c:pt>
                <c:pt idx="10602">
                  <c:v>0.0</c:v>
                </c:pt>
                <c:pt idx="10603">
                  <c:v>0.0</c:v>
                </c:pt>
                <c:pt idx="10604">
                  <c:v>0.0</c:v>
                </c:pt>
                <c:pt idx="10605">
                  <c:v>0.0</c:v>
                </c:pt>
                <c:pt idx="10606">
                  <c:v>0.0</c:v>
                </c:pt>
                <c:pt idx="10607">
                  <c:v>0.0</c:v>
                </c:pt>
                <c:pt idx="10608">
                  <c:v>0.0</c:v>
                </c:pt>
                <c:pt idx="10609">
                  <c:v>0.0</c:v>
                </c:pt>
                <c:pt idx="10610">
                  <c:v>0.0</c:v>
                </c:pt>
                <c:pt idx="10611">
                  <c:v>0.0</c:v>
                </c:pt>
                <c:pt idx="10612">
                  <c:v>0.0</c:v>
                </c:pt>
                <c:pt idx="10613">
                  <c:v>0.0</c:v>
                </c:pt>
                <c:pt idx="10614">
                  <c:v>0.0</c:v>
                </c:pt>
                <c:pt idx="10615">
                  <c:v>0.0</c:v>
                </c:pt>
                <c:pt idx="10616">
                  <c:v>0.0</c:v>
                </c:pt>
                <c:pt idx="10617">
                  <c:v>0.0</c:v>
                </c:pt>
                <c:pt idx="10618">
                  <c:v>0.0</c:v>
                </c:pt>
                <c:pt idx="10619">
                  <c:v>0.0</c:v>
                </c:pt>
                <c:pt idx="10620">
                  <c:v>0.0</c:v>
                </c:pt>
                <c:pt idx="10621">
                  <c:v>0.0</c:v>
                </c:pt>
                <c:pt idx="10622">
                  <c:v>0.0</c:v>
                </c:pt>
                <c:pt idx="10623">
                  <c:v>0.0</c:v>
                </c:pt>
                <c:pt idx="10624">
                  <c:v>0.0</c:v>
                </c:pt>
                <c:pt idx="10625">
                  <c:v>0.0</c:v>
                </c:pt>
                <c:pt idx="10626">
                  <c:v>0.0</c:v>
                </c:pt>
                <c:pt idx="10627">
                  <c:v>0.0</c:v>
                </c:pt>
                <c:pt idx="10628">
                  <c:v>0.0</c:v>
                </c:pt>
                <c:pt idx="10629">
                  <c:v>0.0</c:v>
                </c:pt>
                <c:pt idx="10630">
                  <c:v>0.0</c:v>
                </c:pt>
                <c:pt idx="10631">
                  <c:v>0.0</c:v>
                </c:pt>
                <c:pt idx="10632">
                  <c:v>0.0</c:v>
                </c:pt>
                <c:pt idx="10633">
                  <c:v>0.0</c:v>
                </c:pt>
                <c:pt idx="10634">
                  <c:v>0.0</c:v>
                </c:pt>
                <c:pt idx="10635">
                  <c:v>0.0</c:v>
                </c:pt>
                <c:pt idx="10636">
                  <c:v>0.0</c:v>
                </c:pt>
                <c:pt idx="10637">
                  <c:v>0.0</c:v>
                </c:pt>
                <c:pt idx="10638">
                  <c:v>0.0</c:v>
                </c:pt>
                <c:pt idx="10639">
                  <c:v>0.0</c:v>
                </c:pt>
                <c:pt idx="10640">
                  <c:v>0.0</c:v>
                </c:pt>
                <c:pt idx="10641">
                  <c:v>0.0</c:v>
                </c:pt>
                <c:pt idx="10642">
                  <c:v>0.0</c:v>
                </c:pt>
                <c:pt idx="10643">
                  <c:v>0.0</c:v>
                </c:pt>
                <c:pt idx="10644">
                  <c:v>0.0</c:v>
                </c:pt>
                <c:pt idx="10645">
                  <c:v>0.0</c:v>
                </c:pt>
                <c:pt idx="10646">
                  <c:v>0.0</c:v>
                </c:pt>
                <c:pt idx="10647">
                  <c:v>0.0</c:v>
                </c:pt>
                <c:pt idx="10648">
                  <c:v>0.0</c:v>
                </c:pt>
                <c:pt idx="10649">
                  <c:v>0.0</c:v>
                </c:pt>
                <c:pt idx="10650">
                  <c:v>0.0</c:v>
                </c:pt>
                <c:pt idx="10651">
                  <c:v>0.0</c:v>
                </c:pt>
                <c:pt idx="10652">
                  <c:v>0.0</c:v>
                </c:pt>
                <c:pt idx="10653">
                  <c:v>0.0</c:v>
                </c:pt>
                <c:pt idx="10654">
                  <c:v>0.0</c:v>
                </c:pt>
                <c:pt idx="10655">
                  <c:v>0.0</c:v>
                </c:pt>
                <c:pt idx="10656">
                  <c:v>0.0</c:v>
                </c:pt>
                <c:pt idx="10657">
                  <c:v>0.0</c:v>
                </c:pt>
                <c:pt idx="10658">
                  <c:v>0.0</c:v>
                </c:pt>
                <c:pt idx="10659">
                  <c:v>0.0</c:v>
                </c:pt>
                <c:pt idx="10660">
                  <c:v>0.0</c:v>
                </c:pt>
                <c:pt idx="10661">
                  <c:v>0.0</c:v>
                </c:pt>
                <c:pt idx="10662">
                  <c:v>0.0</c:v>
                </c:pt>
                <c:pt idx="10663">
                  <c:v>0.0</c:v>
                </c:pt>
                <c:pt idx="10664">
                  <c:v>0.0</c:v>
                </c:pt>
                <c:pt idx="10665">
                  <c:v>0.0</c:v>
                </c:pt>
                <c:pt idx="10666">
                  <c:v>0.0</c:v>
                </c:pt>
                <c:pt idx="10667">
                  <c:v>0.0</c:v>
                </c:pt>
                <c:pt idx="10668">
                  <c:v>0.0</c:v>
                </c:pt>
                <c:pt idx="10669">
                  <c:v>0.0</c:v>
                </c:pt>
                <c:pt idx="10670">
                  <c:v>0.0</c:v>
                </c:pt>
                <c:pt idx="10671">
                  <c:v>0.0</c:v>
                </c:pt>
                <c:pt idx="10672">
                  <c:v>0.0</c:v>
                </c:pt>
                <c:pt idx="10673">
                  <c:v>0.0</c:v>
                </c:pt>
                <c:pt idx="10674">
                  <c:v>0.0</c:v>
                </c:pt>
                <c:pt idx="10675">
                  <c:v>0.0</c:v>
                </c:pt>
                <c:pt idx="10676">
                  <c:v>0.0</c:v>
                </c:pt>
                <c:pt idx="10677">
                  <c:v>0.0</c:v>
                </c:pt>
                <c:pt idx="10678">
                  <c:v>0.0</c:v>
                </c:pt>
                <c:pt idx="10679">
                  <c:v>0.0</c:v>
                </c:pt>
                <c:pt idx="10680">
                  <c:v>0.0</c:v>
                </c:pt>
                <c:pt idx="10681">
                  <c:v>0.0</c:v>
                </c:pt>
                <c:pt idx="10682">
                  <c:v>0.0</c:v>
                </c:pt>
                <c:pt idx="10683">
                  <c:v>0.0</c:v>
                </c:pt>
                <c:pt idx="10684">
                  <c:v>0.0</c:v>
                </c:pt>
                <c:pt idx="10685">
                  <c:v>0.0</c:v>
                </c:pt>
                <c:pt idx="10686">
                  <c:v>0.0</c:v>
                </c:pt>
                <c:pt idx="10687">
                  <c:v>0.0</c:v>
                </c:pt>
                <c:pt idx="10688">
                  <c:v>0.0</c:v>
                </c:pt>
                <c:pt idx="10689">
                  <c:v>0.0</c:v>
                </c:pt>
                <c:pt idx="10690">
                  <c:v>0.0</c:v>
                </c:pt>
                <c:pt idx="10691">
                  <c:v>0.0</c:v>
                </c:pt>
                <c:pt idx="10692">
                  <c:v>0.0</c:v>
                </c:pt>
                <c:pt idx="10693">
                  <c:v>0.0</c:v>
                </c:pt>
                <c:pt idx="10694">
                  <c:v>0.0</c:v>
                </c:pt>
                <c:pt idx="10695">
                  <c:v>0.0</c:v>
                </c:pt>
                <c:pt idx="10696">
                  <c:v>0.0</c:v>
                </c:pt>
                <c:pt idx="10697">
                  <c:v>0.0</c:v>
                </c:pt>
                <c:pt idx="10698">
                  <c:v>0.0</c:v>
                </c:pt>
                <c:pt idx="10699">
                  <c:v>0.0</c:v>
                </c:pt>
                <c:pt idx="10700">
                  <c:v>0.0</c:v>
                </c:pt>
                <c:pt idx="10701">
                  <c:v>0.0</c:v>
                </c:pt>
                <c:pt idx="10702">
                  <c:v>0.0</c:v>
                </c:pt>
                <c:pt idx="10703">
                  <c:v>0.0</c:v>
                </c:pt>
                <c:pt idx="10704">
                  <c:v>0.0</c:v>
                </c:pt>
                <c:pt idx="10705">
                  <c:v>0.0</c:v>
                </c:pt>
                <c:pt idx="10706">
                  <c:v>0.0</c:v>
                </c:pt>
                <c:pt idx="10707">
                  <c:v>0.0</c:v>
                </c:pt>
                <c:pt idx="10708">
                  <c:v>0.0</c:v>
                </c:pt>
                <c:pt idx="10709">
                  <c:v>0.0</c:v>
                </c:pt>
                <c:pt idx="10710">
                  <c:v>0.0</c:v>
                </c:pt>
                <c:pt idx="10711">
                  <c:v>0.0</c:v>
                </c:pt>
                <c:pt idx="10712">
                  <c:v>0.0</c:v>
                </c:pt>
                <c:pt idx="10713">
                  <c:v>0.0</c:v>
                </c:pt>
                <c:pt idx="10714">
                  <c:v>0.0</c:v>
                </c:pt>
                <c:pt idx="10715">
                  <c:v>0.0</c:v>
                </c:pt>
                <c:pt idx="10716">
                  <c:v>0.0</c:v>
                </c:pt>
                <c:pt idx="10717">
                  <c:v>0.0</c:v>
                </c:pt>
                <c:pt idx="10718">
                  <c:v>0.0</c:v>
                </c:pt>
                <c:pt idx="10719">
                  <c:v>0.0</c:v>
                </c:pt>
                <c:pt idx="10720">
                  <c:v>0.0</c:v>
                </c:pt>
                <c:pt idx="10721">
                  <c:v>0.0</c:v>
                </c:pt>
                <c:pt idx="10722">
                  <c:v>0.0</c:v>
                </c:pt>
                <c:pt idx="10723">
                  <c:v>0.0</c:v>
                </c:pt>
                <c:pt idx="10724">
                  <c:v>0.0</c:v>
                </c:pt>
                <c:pt idx="10725">
                  <c:v>0.0</c:v>
                </c:pt>
                <c:pt idx="10726">
                  <c:v>0.0</c:v>
                </c:pt>
                <c:pt idx="10727">
                  <c:v>0.0</c:v>
                </c:pt>
                <c:pt idx="10728">
                  <c:v>0.0</c:v>
                </c:pt>
                <c:pt idx="10729">
                  <c:v>0.0</c:v>
                </c:pt>
                <c:pt idx="10730">
                  <c:v>0.0</c:v>
                </c:pt>
                <c:pt idx="10731">
                  <c:v>0.0</c:v>
                </c:pt>
                <c:pt idx="10732">
                  <c:v>0.0</c:v>
                </c:pt>
                <c:pt idx="10733">
                  <c:v>0.0</c:v>
                </c:pt>
                <c:pt idx="10734">
                  <c:v>0.0</c:v>
                </c:pt>
                <c:pt idx="10735">
                  <c:v>0.0</c:v>
                </c:pt>
                <c:pt idx="10736">
                  <c:v>0.0</c:v>
                </c:pt>
                <c:pt idx="10737">
                  <c:v>0.0</c:v>
                </c:pt>
                <c:pt idx="10738">
                  <c:v>0.0</c:v>
                </c:pt>
                <c:pt idx="10739">
                  <c:v>0.0</c:v>
                </c:pt>
                <c:pt idx="10740">
                  <c:v>0.0</c:v>
                </c:pt>
                <c:pt idx="10741">
                  <c:v>0.0</c:v>
                </c:pt>
                <c:pt idx="10742">
                  <c:v>0.0</c:v>
                </c:pt>
                <c:pt idx="10743">
                  <c:v>0.0</c:v>
                </c:pt>
                <c:pt idx="10744">
                  <c:v>0.0</c:v>
                </c:pt>
                <c:pt idx="10745">
                  <c:v>0.0</c:v>
                </c:pt>
                <c:pt idx="10746">
                  <c:v>0.0</c:v>
                </c:pt>
                <c:pt idx="10747">
                  <c:v>0.0</c:v>
                </c:pt>
                <c:pt idx="10748">
                  <c:v>0.0</c:v>
                </c:pt>
                <c:pt idx="10749">
                  <c:v>0.0</c:v>
                </c:pt>
                <c:pt idx="10750">
                  <c:v>0.0</c:v>
                </c:pt>
                <c:pt idx="10751">
                  <c:v>0.0</c:v>
                </c:pt>
                <c:pt idx="10752">
                  <c:v>0.0</c:v>
                </c:pt>
                <c:pt idx="10753">
                  <c:v>0.0</c:v>
                </c:pt>
                <c:pt idx="10754">
                  <c:v>0.0</c:v>
                </c:pt>
                <c:pt idx="10755">
                  <c:v>0.0</c:v>
                </c:pt>
                <c:pt idx="10756">
                  <c:v>0.0</c:v>
                </c:pt>
                <c:pt idx="10757">
                  <c:v>0.0</c:v>
                </c:pt>
                <c:pt idx="10758">
                  <c:v>0.0</c:v>
                </c:pt>
                <c:pt idx="10759">
                  <c:v>0.0</c:v>
                </c:pt>
                <c:pt idx="10760">
                  <c:v>0.0</c:v>
                </c:pt>
                <c:pt idx="10761">
                  <c:v>0.0</c:v>
                </c:pt>
                <c:pt idx="10762">
                  <c:v>0.0</c:v>
                </c:pt>
                <c:pt idx="10763">
                  <c:v>0.0</c:v>
                </c:pt>
                <c:pt idx="10764">
                  <c:v>0.0</c:v>
                </c:pt>
                <c:pt idx="10765">
                  <c:v>0.0</c:v>
                </c:pt>
                <c:pt idx="10766">
                  <c:v>0.0</c:v>
                </c:pt>
                <c:pt idx="10767">
                  <c:v>0.0</c:v>
                </c:pt>
                <c:pt idx="10768">
                  <c:v>0.0</c:v>
                </c:pt>
                <c:pt idx="10769">
                  <c:v>0.0</c:v>
                </c:pt>
                <c:pt idx="10770">
                  <c:v>0.0</c:v>
                </c:pt>
                <c:pt idx="10771">
                  <c:v>0.0</c:v>
                </c:pt>
                <c:pt idx="10772">
                  <c:v>0.0</c:v>
                </c:pt>
                <c:pt idx="10773">
                  <c:v>0.0</c:v>
                </c:pt>
                <c:pt idx="10774">
                  <c:v>0.0</c:v>
                </c:pt>
                <c:pt idx="10775">
                  <c:v>0.0</c:v>
                </c:pt>
                <c:pt idx="10776">
                  <c:v>0.0</c:v>
                </c:pt>
                <c:pt idx="10777">
                  <c:v>0.0</c:v>
                </c:pt>
                <c:pt idx="10778">
                  <c:v>0.0</c:v>
                </c:pt>
                <c:pt idx="10779">
                  <c:v>0.0</c:v>
                </c:pt>
                <c:pt idx="10780">
                  <c:v>0.0</c:v>
                </c:pt>
                <c:pt idx="10781">
                  <c:v>0.0</c:v>
                </c:pt>
                <c:pt idx="10782">
                  <c:v>0.0</c:v>
                </c:pt>
                <c:pt idx="10783">
                  <c:v>0.0</c:v>
                </c:pt>
                <c:pt idx="10784">
                  <c:v>0.0</c:v>
                </c:pt>
                <c:pt idx="10785">
                  <c:v>0.0</c:v>
                </c:pt>
                <c:pt idx="10786">
                  <c:v>0.0</c:v>
                </c:pt>
                <c:pt idx="10787">
                  <c:v>0.0</c:v>
                </c:pt>
                <c:pt idx="10788">
                  <c:v>0.0</c:v>
                </c:pt>
                <c:pt idx="10789">
                  <c:v>0.0</c:v>
                </c:pt>
                <c:pt idx="10790">
                  <c:v>0.0</c:v>
                </c:pt>
                <c:pt idx="10791">
                  <c:v>0.0</c:v>
                </c:pt>
                <c:pt idx="10792">
                  <c:v>0.0</c:v>
                </c:pt>
                <c:pt idx="10793">
                  <c:v>0.0</c:v>
                </c:pt>
                <c:pt idx="10794">
                  <c:v>0.0</c:v>
                </c:pt>
                <c:pt idx="10795">
                  <c:v>0.0</c:v>
                </c:pt>
                <c:pt idx="10796">
                  <c:v>0.0</c:v>
                </c:pt>
                <c:pt idx="10797">
                  <c:v>0.0</c:v>
                </c:pt>
                <c:pt idx="10798">
                  <c:v>0.0</c:v>
                </c:pt>
                <c:pt idx="10799">
                  <c:v>0.0</c:v>
                </c:pt>
                <c:pt idx="10800">
                  <c:v>0.0</c:v>
                </c:pt>
                <c:pt idx="10801">
                  <c:v>0.0</c:v>
                </c:pt>
                <c:pt idx="10802">
                  <c:v>0.0</c:v>
                </c:pt>
                <c:pt idx="10803">
                  <c:v>0.0</c:v>
                </c:pt>
                <c:pt idx="10804">
                  <c:v>0.0</c:v>
                </c:pt>
                <c:pt idx="10805">
                  <c:v>0.0</c:v>
                </c:pt>
                <c:pt idx="10806">
                  <c:v>0.0</c:v>
                </c:pt>
                <c:pt idx="10807">
                  <c:v>0.0</c:v>
                </c:pt>
                <c:pt idx="10808">
                  <c:v>0.0</c:v>
                </c:pt>
                <c:pt idx="10809">
                  <c:v>0.0</c:v>
                </c:pt>
                <c:pt idx="10810">
                  <c:v>0.0</c:v>
                </c:pt>
                <c:pt idx="10811">
                  <c:v>0.0</c:v>
                </c:pt>
                <c:pt idx="10812">
                  <c:v>0.0</c:v>
                </c:pt>
                <c:pt idx="10813">
                  <c:v>0.0</c:v>
                </c:pt>
                <c:pt idx="10814">
                  <c:v>1.0</c:v>
                </c:pt>
                <c:pt idx="10815">
                  <c:v>0.0</c:v>
                </c:pt>
                <c:pt idx="10816">
                  <c:v>0.0</c:v>
                </c:pt>
                <c:pt idx="10817">
                  <c:v>0.0</c:v>
                </c:pt>
                <c:pt idx="10818">
                  <c:v>0.0</c:v>
                </c:pt>
                <c:pt idx="10819">
                  <c:v>0.0</c:v>
                </c:pt>
                <c:pt idx="10820">
                  <c:v>0.0</c:v>
                </c:pt>
                <c:pt idx="10821">
                  <c:v>0.0</c:v>
                </c:pt>
                <c:pt idx="10822">
                  <c:v>0.0</c:v>
                </c:pt>
                <c:pt idx="10823">
                  <c:v>0.0</c:v>
                </c:pt>
                <c:pt idx="10824">
                  <c:v>0.0</c:v>
                </c:pt>
                <c:pt idx="10825">
                  <c:v>0.0</c:v>
                </c:pt>
                <c:pt idx="10826">
                  <c:v>0.0</c:v>
                </c:pt>
                <c:pt idx="10827">
                  <c:v>0.0</c:v>
                </c:pt>
                <c:pt idx="10828">
                  <c:v>0.0</c:v>
                </c:pt>
                <c:pt idx="10829">
                  <c:v>0.0</c:v>
                </c:pt>
                <c:pt idx="10830">
                  <c:v>0.0</c:v>
                </c:pt>
                <c:pt idx="10831">
                  <c:v>0.0</c:v>
                </c:pt>
                <c:pt idx="10832">
                  <c:v>0.0</c:v>
                </c:pt>
                <c:pt idx="10833">
                  <c:v>0.0</c:v>
                </c:pt>
                <c:pt idx="10834">
                  <c:v>0.0</c:v>
                </c:pt>
                <c:pt idx="10835">
                  <c:v>0.0</c:v>
                </c:pt>
                <c:pt idx="10836">
                  <c:v>0.0</c:v>
                </c:pt>
                <c:pt idx="10837">
                  <c:v>0.0</c:v>
                </c:pt>
                <c:pt idx="10838">
                  <c:v>0.0</c:v>
                </c:pt>
                <c:pt idx="10839">
                  <c:v>0.0</c:v>
                </c:pt>
                <c:pt idx="10840">
                  <c:v>0.0</c:v>
                </c:pt>
                <c:pt idx="10841">
                  <c:v>0.0</c:v>
                </c:pt>
                <c:pt idx="10842">
                  <c:v>0.0</c:v>
                </c:pt>
                <c:pt idx="10843">
                  <c:v>0.0</c:v>
                </c:pt>
                <c:pt idx="10844">
                  <c:v>0.0</c:v>
                </c:pt>
                <c:pt idx="10845">
                  <c:v>0.0</c:v>
                </c:pt>
                <c:pt idx="10846">
                  <c:v>0.0</c:v>
                </c:pt>
                <c:pt idx="10847">
                  <c:v>0.0</c:v>
                </c:pt>
                <c:pt idx="10848">
                  <c:v>0.0</c:v>
                </c:pt>
                <c:pt idx="10849">
                  <c:v>0.0</c:v>
                </c:pt>
                <c:pt idx="10850">
                  <c:v>0.0</c:v>
                </c:pt>
                <c:pt idx="10851">
                  <c:v>0.0</c:v>
                </c:pt>
                <c:pt idx="10852">
                  <c:v>0.0</c:v>
                </c:pt>
                <c:pt idx="10853">
                  <c:v>0.0</c:v>
                </c:pt>
                <c:pt idx="10854">
                  <c:v>0.0</c:v>
                </c:pt>
                <c:pt idx="10855">
                  <c:v>0.0</c:v>
                </c:pt>
                <c:pt idx="10856">
                  <c:v>0.0</c:v>
                </c:pt>
                <c:pt idx="10857">
                  <c:v>0.0</c:v>
                </c:pt>
                <c:pt idx="10858">
                  <c:v>0.0</c:v>
                </c:pt>
                <c:pt idx="10859">
                  <c:v>0.0</c:v>
                </c:pt>
                <c:pt idx="10860">
                  <c:v>0.0</c:v>
                </c:pt>
                <c:pt idx="10861">
                  <c:v>0.0</c:v>
                </c:pt>
                <c:pt idx="10862">
                  <c:v>0.0</c:v>
                </c:pt>
                <c:pt idx="10863">
                  <c:v>0.0</c:v>
                </c:pt>
                <c:pt idx="10864">
                  <c:v>0.0</c:v>
                </c:pt>
                <c:pt idx="10865">
                  <c:v>0.0</c:v>
                </c:pt>
                <c:pt idx="10866">
                  <c:v>0.0</c:v>
                </c:pt>
                <c:pt idx="10867">
                  <c:v>0.0</c:v>
                </c:pt>
                <c:pt idx="10868">
                  <c:v>0.0</c:v>
                </c:pt>
                <c:pt idx="10869">
                  <c:v>0.0</c:v>
                </c:pt>
                <c:pt idx="10870">
                  <c:v>0.0</c:v>
                </c:pt>
                <c:pt idx="10871">
                  <c:v>0.0</c:v>
                </c:pt>
                <c:pt idx="10872">
                  <c:v>0.0</c:v>
                </c:pt>
                <c:pt idx="10873">
                  <c:v>0.0</c:v>
                </c:pt>
                <c:pt idx="10874">
                  <c:v>0.0</c:v>
                </c:pt>
                <c:pt idx="10875">
                  <c:v>0.0</c:v>
                </c:pt>
                <c:pt idx="10876">
                  <c:v>0.0</c:v>
                </c:pt>
                <c:pt idx="10877">
                  <c:v>0.0</c:v>
                </c:pt>
                <c:pt idx="10878">
                  <c:v>0.0</c:v>
                </c:pt>
                <c:pt idx="10879">
                  <c:v>0.0</c:v>
                </c:pt>
                <c:pt idx="10880">
                  <c:v>0.0</c:v>
                </c:pt>
                <c:pt idx="10881">
                  <c:v>0.0</c:v>
                </c:pt>
                <c:pt idx="10882">
                  <c:v>0.0</c:v>
                </c:pt>
                <c:pt idx="10883">
                  <c:v>0.0</c:v>
                </c:pt>
                <c:pt idx="10884">
                  <c:v>0.0</c:v>
                </c:pt>
                <c:pt idx="10885">
                  <c:v>0.0</c:v>
                </c:pt>
                <c:pt idx="10886">
                  <c:v>0.0</c:v>
                </c:pt>
                <c:pt idx="10887">
                  <c:v>0.0</c:v>
                </c:pt>
                <c:pt idx="10888">
                  <c:v>0.0</c:v>
                </c:pt>
                <c:pt idx="10889">
                  <c:v>0.0</c:v>
                </c:pt>
                <c:pt idx="10890">
                  <c:v>0.0</c:v>
                </c:pt>
                <c:pt idx="10891">
                  <c:v>0.0</c:v>
                </c:pt>
                <c:pt idx="10892">
                  <c:v>0.0</c:v>
                </c:pt>
                <c:pt idx="10893">
                  <c:v>0.0</c:v>
                </c:pt>
                <c:pt idx="10894">
                  <c:v>0.0</c:v>
                </c:pt>
                <c:pt idx="10895">
                  <c:v>0.0</c:v>
                </c:pt>
                <c:pt idx="10896">
                  <c:v>0.0</c:v>
                </c:pt>
                <c:pt idx="10897">
                  <c:v>0.0</c:v>
                </c:pt>
                <c:pt idx="10898">
                  <c:v>0.0</c:v>
                </c:pt>
                <c:pt idx="10899">
                  <c:v>0.0</c:v>
                </c:pt>
                <c:pt idx="10900">
                  <c:v>0.0</c:v>
                </c:pt>
                <c:pt idx="10901">
                  <c:v>0.0</c:v>
                </c:pt>
                <c:pt idx="10902">
                  <c:v>0.0</c:v>
                </c:pt>
                <c:pt idx="10903">
                  <c:v>0.0</c:v>
                </c:pt>
                <c:pt idx="10904">
                  <c:v>0.0</c:v>
                </c:pt>
                <c:pt idx="10905">
                  <c:v>0.0</c:v>
                </c:pt>
                <c:pt idx="10906">
                  <c:v>0.0</c:v>
                </c:pt>
                <c:pt idx="10907">
                  <c:v>0.0</c:v>
                </c:pt>
                <c:pt idx="10908">
                  <c:v>0.0</c:v>
                </c:pt>
                <c:pt idx="10909">
                  <c:v>0.0</c:v>
                </c:pt>
                <c:pt idx="10910">
                  <c:v>0.0</c:v>
                </c:pt>
                <c:pt idx="10911">
                  <c:v>0.0</c:v>
                </c:pt>
                <c:pt idx="10912">
                  <c:v>0.0</c:v>
                </c:pt>
                <c:pt idx="10913">
                  <c:v>0.0</c:v>
                </c:pt>
                <c:pt idx="10914">
                  <c:v>0.0</c:v>
                </c:pt>
                <c:pt idx="10915">
                  <c:v>0.0</c:v>
                </c:pt>
                <c:pt idx="10916">
                  <c:v>0.0</c:v>
                </c:pt>
                <c:pt idx="10917">
                  <c:v>0.0</c:v>
                </c:pt>
                <c:pt idx="10918">
                  <c:v>0.0</c:v>
                </c:pt>
                <c:pt idx="10919">
                  <c:v>0.0</c:v>
                </c:pt>
                <c:pt idx="10920">
                  <c:v>0.0</c:v>
                </c:pt>
                <c:pt idx="10921">
                  <c:v>0.0</c:v>
                </c:pt>
                <c:pt idx="10922">
                  <c:v>0.0</c:v>
                </c:pt>
                <c:pt idx="10923">
                  <c:v>0.0</c:v>
                </c:pt>
                <c:pt idx="10924">
                  <c:v>0.0</c:v>
                </c:pt>
                <c:pt idx="10925">
                  <c:v>0.0</c:v>
                </c:pt>
                <c:pt idx="10926">
                  <c:v>0.0</c:v>
                </c:pt>
                <c:pt idx="10927">
                  <c:v>0.0</c:v>
                </c:pt>
                <c:pt idx="10928">
                  <c:v>0.0</c:v>
                </c:pt>
                <c:pt idx="10929">
                  <c:v>0.0</c:v>
                </c:pt>
                <c:pt idx="10930">
                  <c:v>0.0</c:v>
                </c:pt>
                <c:pt idx="10931">
                  <c:v>0.0</c:v>
                </c:pt>
                <c:pt idx="10932">
                  <c:v>0.0</c:v>
                </c:pt>
                <c:pt idx="10933">
                  <c:v>0.0</c:v>
                </c:pt>
                <c:pt idx="10934">
                  <c:v>0.0</c:v>
                </c:pt>
                <c:pt idx="10935">
                  <c:v>0.0</c:v>
                </c:pt>
                <c:pt idx="10936">
                  <c:v>0.0</c:v>
                </c:pt>
                <c:pt idx="10937">
                  <c:v>0.0</c:v>
                </c:pt>
                <c:pt idx="10938">
                  <c:v>0.0</c:v>
                </c:pt>
                <c:pt idx="10939">
                  <c:v>0.0</c:v>
                </c:pt>
                <c:pt idx="10940">
                  <c:v>0.0</c:v>
                </c:pt>
                <c:pt idx="10941">
                  <c:v>0.0</c:v>
                </c:pt>
                <c:pt idx="10942">
                  <c:v>0.0</c:v>
                </c:pt>
                <c:pt idx="10943">
                  <c:v>0.0</c:v>
                </c:pt>
                <c:pt idx="10944">
                  <c:v>0.0</c:v>
                </c:pt>
                <c:pt idx="10945">
                  <c:v>0.0</c:v>
                </c:pt>
                <c:pt idx="10946">
                  <c:v>0.0</c:v>
                </c:pt>
                <c:pt idx="10947">
                  <c:v>0.0</c:v>
                </c:pt>
                <c:pt idx="10948">
                  <c:v>0.0</c:v>
                </c:pt>
                <c:pt idx="10949">
                  <c:v>0.0</c:v>
                </c:pt>
                <c:pt idx="10950">
                  <c:v>0.0</c:v>
                </c:pt>
                <c:pt idx="10951">
                  <c:v>0.0</c:v>
                </c:pt>
                <c:pt idx="10952">
                  <c:v>0.0</c:v>
                </c:pt>
                <c:pt idx="10953">
                  <c:v>0.0</c:v>
                </c:pt>
                <c:pt idx="10954">
                  <c:v>0.0</c:v>
                </c:pt>
                <c:pt idx="10955">
                  <c:v>0.0</c:v>
                </c:pt>
                <c:pt idx="10956">
                  <c:v>0.0</c:v>
                </c:pt>
                <c:pt idx="10957">
                  <c:v>0.0</c:v>
                </c:pt>
                <c:pt idx="10958">
                  <c:v>0.0</c:v>
                </c:pt>
                <c:pt idx="10959">
                  <c:v>0.0</c:v>
                </c:pt>
                <c:pt idx="10960">
                  <c:v>0.0</c:v>
                </c:pt>
                <c:pt idx="10961">
                  <c:v>0.0</c:v>
                </c:pt>
                <c:pt idx="10962">
                  <c:v>0.0</c:v>
                </c:pt>
                <c:pt idx="10963">
                  <c:v>0.0</c:v>
                </c:pt>
                <c:pt idx="10964">
                  <c:v>0.0</c:v>
                </c:pt>
                <c:pt idx="10965">
                  <c:v>0.0</c:v>
                </c:pt>
                <c:pt idx="10966">
                  <c:v>0.0</c:v>
                </c:pt>
                <c:pt idx="10967">
                  <c:v>0.0</c:v>
                </c:pt>
                <c:pt idx="10968">
                  <c:v>0.0</c:v>
                </c:pt>
                <c:pt idx="10969">
                  <c:v>0.0</c:v>
                </c:pt>
                <c:pt idx="10970">
                  <c:v>0.0</c:v>
                </c:pt>
                <c:pt idx="10971">
                  <c:v>0.0</c:v>
                </c:pt>
                <c:pt idx="10972">
                  <c:v>0.0</c:v>
                </c:pt>
                <c:pt idx="10973">
                  <c:v>0.0</c:v>
                </c:pt>
                <c:pt idx="10974">
                  <c:v>0.0</c:v>
                </c:pt>
                <c:pt idx="10975">
                  <c:v>0.0</c:v>
                </c:pt>
                <c:pt idx="10976">
                  <c:v>0.0</c:v>
                </c:pt>
                <c:pt idx="10977">
                  <c:v>0.0</c:v>
                </c:pt>
                <c:pt idx="10978">
                  <c:v>0.0</c:v>
                </c:pt>
                <c:pt idx="10979">
                  <c:v>0.0</c:v>
                </c:pt>
                <c:pt idx="10980">
                  <c:v>0.0</c:v>
                </c:pt>
                <c:pt idx="10981">
                  <c:v>0.0</c:v>
                </c:pt>
                <c:pt idx="10982">
                  <c:v>0.0</c:v>
                </c:pt>
                <c:pt idx="10983">
                  <c:v>0.0</c:v>
                </c:pt>
                <c:pt idx="10984">
                  <c:v>0.0</c:v>
                </c:pt>
                <c:pt idx="10985">
                  <c:v>0.0</c:v>
                </c:pt>
                <c:pt idx="10986">
                  <c:v>0.0</c:v>
                </c:pt>
                <c:pt idx="10987">
                  <c:v>0.0</c:v>
                </c:pt>
                <c:pt idx="10988">
                  <c:v>0.0</c:v>
                </c:pt>
                <c:pt idx="10989">
                  <c:v>0.0</c:v>
                </c:pt>
                <c:pt idx="10990">
                  <c:v>0.0</c:v>
                </c:pt>
                <c:pt idx="10991">
                  <c:v>0.0</c:v>
                </c:pt>
                <c:pt idx="10992">
                  <c:v>0.0</c:v>
                </c:pt>
                <c:pt idx="10993">
                  <c:v>0.0</c:v>
                </c:pt>
                <c:pt idx="10994">
                  <c:v>0.0</c:v>
                </c:pt>
                <c:pt idx="10995">
                  <c:v>0.0</c:v>
                </c:pt>
                <c:pt idx="10996">
                  <c:v>0.0</c:v>
                </c:pt>
                <c:pt idx="10997">
                  <c:v>0.0</c:v>
                </c:pt>
                <c:pt idx="10998">
                  <c:v>0.0</c:v>
                </c:pt>
                <c:pt idx="10999">
                  <c:v>0.0</c:v>
                </c:pt>
                <c:pt idx="11000">
                  <c:v>0.0</c:v>
                </c:pt>
                <c:pt idx="11001">
                  <c:v>0.0</c:v>
                </c:pt>
                <c:pt idx="11002">
                  <c:v>0.0</c:v>
                </c:pt>
                <c:pt idx="11003">
                  <c:v>0.0</c:v>
                </c:pt>
                <c:pt idx="11004">
                  <c:v>0.0</c:v>
                </c:pt>
                <c:pt idx="11005">
                  <c:v>0.0</c:v>
                </c:pt>
                <c:pt idx="11006">
                  <c:v>0.0</c:v>
                </c:pt>
                <c:pt idx="11007">
                  <c:v>0.0</c:v>
                </c:pt>
                <c:pt idx="11008">
                  <c:v>0.0</c:v>
                </c:pt>
                <c:pt idx="11009">
                  <c:v>0.0</c:v>
                </c:pt>
                <c:pt idx="11010">
                  <c:v>0.0</c:v>
                </c:pt>
                <c:pt idx="11011">
                  <c:v>0.0</c:v>
                </c:pt>
                <c:pt idx="11012">
                  <c:v>0.0</c:v>
                </c:pt>
                <c:pt idx="11013">
                  <c:v>0.0</c:v>
                </c:pt>
                <c:pt idx="11014">
                  <c:v>0.0</c:v>
                </c:pt>
                <c:pt idx="11015">
                  <c:v>0.0</c:v>
                </c:pt>
                <c:pt idx="11016">
                  <c:v>0.0</c:v>
                </c:pt>
                <c:pt idx="11017">
                  <c:v>0.0</c:v>
                </c:pt>
                <c:pt idx="11018">
                  <c:v>0.0</c:v>
                </c:pt>
                <c:pt idx="11019">
                  <c:v>0.0</c:v>
                </c:pt>
                <c:pt idx="11020">
                  <c:v>0.0</c:v>
                </c:pt>
                <c:pt idx="11021">
                  <c:v>0.0</c:v>
                </c:pt>
                <c:pt idx="11022">
                  <c:v>0.0</c:v>
                </c:pt>
                <c:pt idx="11023">
                  <c:v>0.0</c:v>
                </c:pt>
                <c:pt idx="11024">
                  <c:v>0.0</c:v>
                </c:pt>
                <c:pt idx="11025">
                  <c:v>0.0</c:v>
                </c:pt>
                <c:pt idx="11026">
                  <c:v>0.0</c:v>
                </c:pt>
                <c:pt idx="11027">
                  <c:v>0.0</c:v>
                </c:pt>
                <c:pt idx="11028">
                  <c:v>0.0</c:v>
                </c:pt>
                <c:pt idx="11029">
                  <c:v>0.0</c:v>
                </c:pt>
                <c:pt idx="11030">
                  <c:v>0.0</c:v>
                </c:pt>
                <c:pt idx="11031">
                  <c:v>0.0</c:v>
                </c:pt>
                <c:pt idx="11032">
                  <c:v>0.0</c:v>
                </c:pt>
                <c:pt idx="11033">
                  <c:v>0.0</c:v>
                </c:pt>
                <c:pt idx="11034">
                  <c:v>0.0</c:v>
                </c:pt>
                <c:pt idx="11035">
                  <c:v>0.0</c:v>
                </c:pt>
                <c:pt idx="11036">
                  <c:v>0.0</c:v>
                </c:pt>
                <c:pt idx="11037">
                  <c:v>0.0</c:v>
                </c:pt>
                <c:pt idx="11038">
                  <c:v>0.0</c:v>
                </c:pt>
                <c:pt idx="11039">
                  <c:v>0.0</c:v>
                </c:pt>
                <c:pt idx="11040">
                  <c:v>0.0</c:v>
                </c:pt>
                <c:pt idx="11041">
                  <c:v>0.0</c:v>
                </c:pt>
                <c:pt idx="11042">
                  <c:v>0.0</c:v>
                </c:pt>
                <c:pt idx="11043">
                  <c:v>0.0</c:v>
                </c:pt>
                <c:pt idx="11044">
                  <c:v>0.0</c:v>
                </c:pt>
                <c:pt idx="11045">
                  <c:v>0.0</c:v>
                </c:pt>
                <c:pt idx="11046">
                  <c:v>0.0</c:v>
                </c:pt>
                <c:pt idx="11047">
                  <c:v>0.0</c:v>
                </c:pt>
                <c:pt idx="11048">
                  <c:v>0.0</c:v>
                </c:pt>
                <c:pt idx="11049">
                  <c:v>0.0</c:v>
                </c:pt>
                <c:pt idx="11050">
                  <c:v>0.0</c:v>
                </c:pt>
                <c:pt idx="11051">
                  <c:v>0.0</c:v>
                </c:pt>
                <c:pt idx="11052">
                  <c:v>0.0</c:v>
                </c:pt>
                <c:pt idx="11053">
                  <c:v>0.0</c:v>
                </c:pt>
                <c:pt idx="11054">
                  <c:v>0.0</c:v>
                </c:pt>
                <c:pt idx="11055">
                  <c:v>0.0</c:v>
                </c:pt>
                <c:pt idx="11056">
                  <c:v>0.0</c:v>
                </c:pt>
                <c:pt idx="11057">
                  <c:v>0.0</c:v>
                </c:pt>
                <c:pt idx="11058">
                  <c:v>0.0</c:v>
                </c:pt>
                <c:pt idx="11059">
                  <c:v>0.0</c:v>
                </c:pt>
                <c:pt idx="11060">
                  <c:v>0.0</c:v>
                </c:pt>
                <c:pt idx="11061">
                  <c:v>0.0</c:v>
                </c:pt>
                <c:pt idx="11062">
                  <c:v>0.0</c:v>
                </c:pt>
                <c:pt idx="11063">
                  <c:v>0.0</c:v>
                </c:pt>
                <c:pt idx="11064">
                  <c:v>0.0</c:v>
                </c:pt>
                <c:pt idx="11065">
                  <c:v>0.0</c:v>
                </c:pt>
                <c:pt idx="11066">
                  <c:v>0.0</c:v>
                </c:pt>
                <c:pt idx="11067">
                  <c:v>0.0</c:v>
                </c:pt>
                <c:pt idx="11068">
                  <c:v>0.0</c:v>
                </c:pt>
                <c:pt idx="11069">
                  <c:v>0.0</c:v>
                </c:pt>
                <c:pt idx="11070">
                  <c:v>0.0</c:v>
                </c:pt>
                <c:pt idx="11071">
                  <c:v>0.0</c:v>
                </c:pt>
                <c:pt idx="11072">
                  <c:v>0.0</c:v>
                </c:pt>
                <c:pt idx="11073">
                  <c:v>0.0</c:v>
                </c:pt>
                <c:pt idx="11074">
                  <c:v>0.0</c:v>
                </c:pt>
                <c:pt idx="11075">
                  <c:v>0.0</c:v>
                </c:pt>
                <c:pt idx="11076">
                  <c:v>0.0</c:v>
                </c:pt>
                <c:pt idx="11077">
                  <c:v>0.0</c:v>
                </c:pt>
                <c:pt idx="11078">
                  <c:v>0.0</c:v>
                </c:pt>
                <c:pt idx="11079">
                  <c:v>0.0</c:v>
                </c:pt>
                <c:pt idx="11080">
                  <c:v>0.0</c:v>
                </c:pt>
                <c:pt idx="11081">
                  <c:v>0.0</c:v>
                </c:pt>
                <c:pt idx="11082">
                  <c:v>0.0</c:v>
                </c:pt>
                <c:pt idx="11083">
                  <c:v>0.0</c:v>
                </c:pt>
                <c:pt idx="11084">
                  <c:v>0.0</c:v>
                </c:pt>
                <c:pt idx="11085">
                  <c:v>0.0</c:v>
                </c:pt>
                <c:pt idx="11086">
                  <c:v>0.0</c:v>
                </c:pt>
                <c:pt idx="11087">
                  <c:v>0.0</c:v>
                </c:pt>
                <c:pt idx="11088">
                  <c:v>0.0</c:v>
                </c:pt>
                <c:pt idx="11089">
                  <c:v>0.0</c:v>
                </c:pt>
                <c:pt idx="11090">
                  <c:v>0.0</c:v>
                </c:pt>
                <c:pt idx="11091">
                  <c:v>0.0</c:v>
                </c:pt>
                <c:pt idx="11092">
                  <c:v>0.0</c:v>
                </c:pt>
                <c:pt idx="11093">
                  <c:v>0.0</c:v>
                </c:pt>
                <c:pt idx="11094">
                  <c:v>0.0</c:v>
                </c:pt>
                <c:pt idx="11095">
                  <c:v>0.0</c:v>
                </c:pt>
                <c:pt idx="11096">
                  <c:v>0.0</c:v>
                </c:pt>
                <c:pt idx="11097">
                  <c:v>0.0</c:v>
                </c:pt>
                <c:pt idx="11098">
                  <c:v>0.0</c:v>
                </c:pt>
                <c:pt idx="11099">
                  <c:v>0.0</c:v>
                </c:pt>
                <c:pt idx="11100">
                  <c:v>0.0</c:v>
                </c:pt>
                <c:pt idx="11101">
                  <c:v>0.0</c:v>
                </c:pt>
                <c:pt idx="11102">
                  <c:v>0.0</c:v>
                </c:pt>
                <c:pt idx="11103">
                  <c:v>0.0</c:v>
                </c:pt>
                <c:pt idx="11104">
                  <c:v>0.0</c:v>
                </c:pt>
                <c:pt idx="11105">
                  <c:v>0.0</c:v>
                </c:pt>
                <c:pt idx="11106">
                  <c:v>0.0</c:v>
                </c:pt>
                <c:pt idx="11107">
                  <c:v>0.0</c:v>
                </c:pt>
                <c:pt idx="11108">
                  <c:v>0.0</c:v>
                </c:pt>
                <c:pt idx="11109">
                  <c:v>0.0</c:v>
                </c:pt>
                <c:pt idx="11110">
                  <c:v>0.0</c:v>
                </c:pt>
                <c:pt idx="11111">
                  <c:v>0.0</c:v>
                </c:pt>
                <c:pt idx="11112">
                  <c:v>0.0</c:v>
                </c:pt>
                <c:pt idx="11113">
                  <c:v>0.0</c:v>
                </c:pt>
                <c:pt idx="11114">
                  <c:v>0.0</c:v>
                </c:pt>
                <c:pt idx="11115">
                  <c:v>0.0</c:v>
                </c:pt>
                <c:pt idx="11116">
                  <c:v>0.0</c:v>
                </c:pt>
                <c:pt idx="11117">
                  <c:v>0.0</c:v>
                </c:pt>
                <c:pt idx="11118">
                  <c:v>0.0</c:v>
                </c:pt>
                <c:pt idx="11119">
                  <c:v>0.0</c:v>
                </c:pt>
                <c:pt idx="11120">
                  <c:v>0.0</c:v>
                </c:pt>
                <c:pt idx="11121">
                  <c:v>0.0</c:v>
                </c:pt>
                <c:pt idx="11122">
                  <c:v>0.0</c:v>
                </c:pt>
                <c:pt idx="11123">
                  <c:v>0.0</c:v>
                </c:pt>
                <c:pt idx="11124">
                  <c:v>0.0</c:v>
                </c:pt>
                <c:pt idx="11125">
                  <c:v>0.0</c:v>
                </c:pt>
                <c:pt idx="11126">
                  <c:v>0.0</c:v>
                </c:pt>
                <c:pt idx="11127">
                  <c:v>0.0</c:v>
                </c:pt>
                <c:pt idx="11128">
                  <c:v>0.0</c:v>
                </c:pt>
                <c:pt idx="11129">
                  <c:v>0.0</c:v>
                </c:pt>
                <c:pt idx="11130">
                  <c:v>0.0</c:v>
                </c:pt>
                <c:pt idx="11131">
                  <c:v>0.0</c:v>
                </c:pt>
                <c:pt idx="11132">
                  <c:v>0.0</c:v>
                </c:pt>
                <c:pt idx="11133">
                  <c:v>0.0</c:v>
                </c:pt>
                <c:pt idx="11134">
                  <c:v>0.0</c:v>
                </c:pt>
                <c:pt idx="11135">
                  <c:v>0.0</c:v>
                </c:pt>
                <c:pt idx="11136">
                  <c:v>0.0</c:v>
                </c:pt>
                <c:pt idx="11137">
                  <c:v>0.0</c:v>
                </c:pt>
                <c:pt idx="11138">
                  <c:v>0.0</c:v>
                </c:pt>
                <c:pt idx="11139">
                  <c:v>0.0</c:v>
                </c:pt>
                <c:pt idx="11140">
                  <c:v>0.0</c:v>
                </c:pt>
                <c:pt idx="11141">
                  <c:v>0.0</c:v>
                </c:pt>
                <c:pt idx="11142">
                  <c:v>0.0</c:v>
                </c:pt>
                <c:pt idx="11143">
                  <c:v>0.0</c:v>
                </c:pt>
                <c:pt idx="11144">
                  <c:v>0.0</c:v>
                </c:pt>
                <c:pt idx="11145">
                  <c:v>0.0</c:v>
                </c:pt>
                <c:pt idx="11146">
                  <c:v>0.0</c:v>
                </c:pt>
                <c:pt idx="11147">
                  <c:v>0.0</c:v>
                </c:pt>
                <c:pt idx="11148">
                  <c:v>0.0</c:v>
                </c:pt>
                <c:pt idx="11149">
                  <c:v>0.0</c:v>
                </c:pt>
                <c:pt idx="11150">
                  <c:v>0.0</c:v>
                </c:pt>
                <c:pt idx="11151">
                  <c:v>0.0</c:v>
                </c:pt>
                <c:pt idx="11152">
                  <c:v>0.0</c:v>
                </c:pt>
                <c:pt idx="11153">
                  <c:v>0.0</c:v>
                </c:pt>
                <c:pt idx="11154">
                  <c:v>0.0</c:v>
                </c:pt>
                <c:pt idx="11155">
                  <c:v>0.0</c:v>
                </c:pt>
                <c:pt idx="11156">
                  <c:v>0.0</c:v>
                </c:pt>
                <c:pt idx="11157">
                  <c:v>0.0</c:v>
                </c:pt>
                <c:pt idx="11158">
                  <c:v>0.0</c:v>
                </c:pt>
                <c:pt idx="11159">
                  <c:v>0.0</c:v>
                </c:pt>
                <c:pt idx="11160">
                  <c:v>0.0</c:v>
                </c:pt>
                <c:pt idx="11161">
                  <c:v>0.0</c:v>
                </c:pt>
                <c:pt idx="11162">
                  <c:v>0.0</c:v>
                </c:pt>
                <c:pt idx="11163">
                  <c:v>0.0</c:v>
                </c:pt>
                <c:pt idx="11164">
                  <c:v>0.0</c:v>
                </c:pt>
                <c:pt idx="11165">
                  <c:v>0.0</c:v>
                </c:pt>
                <c:pt idx="11166">
                  <c:v>0.0</c:v>
                </c:pt>
                <c:pt idx="11167">
                  <c:v>0.0</c:v>
                </c:pt>
                <c:pt idx="11168">
                  <c:v>0.0</c:v>
                </c:pt>
                <c:pt idx="11169">
                  <c:v>0.0</c:v>
                </c:pt>
                <c:pt idx="11170">
                  <c:v>0.0</c:v>
                </c:pt>
                <c:pt idx="11171">
                  <c:v>0.0</c:v>
                </c:pt>
                <c:pt idx="11172">
                  <c:v>0.0</c:v>
                </c:pt>
                <c:pt idx="11173">
                  <c:v>0.0</c:v>
                </c:pt>
                <c:pt idx="11174">
                  <c:v>0.0</c:v>
                </c:pt>
                <c:pt idx="11175">
                  <c:v>0.0</c:v>
                </c:pt>
                <c:pt idx="11176">
                  <c:v>0.0</c:v>
                </c:pt>
                <c:pt idx="11177">
                  <c:v>0.0</c:v>
                </c:pt>
                <c:pt idx="11178">
                  <c:v>0.0</c:v>
                </c:pt>
                <c:pt idx="11179">
                  <c:v>0.0</c:v>
                </c:pt>
                <c:pt idx="11180">
                  <c:v>0.0</c:v>
                </c:pt>
                <c:pt idx="11181">
                  <c:v>0.0</c:v>
                </c:pt>
                <c:pt idx="11182">
                  <c:v>0.0</c:v>
                </c:pt>
                <c:pt idx="11183">
                  <c:v>0.0</c:v>
                </c:pt>
                <c:pt idx="11184">
                  <c:v>0.0</c:v>
                </c:pt>
                <c:pt idx="11185">
                  <c:v>0.0</c:v>
                </c:pt>
                <c:pt idx="11186">
                  <c:v>0.0</c:v>
                </c:pt>
                <c:pt idx="11187">
                  <c:v>0.0</c:v>
                </c:pt>
                <c:pt idx="11188">
                  <c:v>0.0</c:v>
                </c:pt>
                <c:pt idx="11189">
                  <c:v>0.0</c:v>
                </c:pt>
                <c:pt idx="11190">
                  <c:v>0.0</c:v>
                </c:pt>
                <c:pt idx="11191">
                  <c:v>0.0</c:v>
                </c:pt>
                <c:pt idx="11192">
                  <c:v>0.0</c:v>
                </c:pt>
                <c:pt idx="11193">
                  <c:v>0.0</c:v>
                </c:pt>
                <c:pt idx="11194">
                  <c:v>0.0</c:v>
                </c:pt>
                <c:pt idx="11195">
                  <c:v>0.0</c:v>
                </c:pt>
                <c:pt idx="11196">
                  <c:v>0.0</c:v>
                </c:pt>
                <c:pt idx="11197">
                  <c:v>0.0</c:v>
                </c:pt>
                <c:pt idx="11198">
                  <c:v>0.0</c:v>
                </c:pt>
                <c:pt idx="11199">
                  <c:v>0.0</c:v>
                </c:pt>
                <c:pt idx="11200">
                  <c:v>0.0</c:v>
                </c:pt>
                <c:pt idx="11201">
                  <c:v>0.0</c:v>
                </c:pt>
                <c:pt idx="11202">
                  <c:v>0.0</c:v>
                </c:pt>
                <c:pt idx="11203">
                  <c:v>0.0</c:v>
                </c:pt>
                <c:pt idx="11204">
                  <c:v>0.0</c:v>
                </c:pt>
                <c:pt idx="11205">
                  <c:v>0.0</c:v>
                </c:pt>
                <c:pt idx="11206">
                  <c:v>0.0</c:v>
                </c:pt>
                <c:pt idx="11207">
                  <c:v>0.0</c:v>
                </c:pt>
                <c:pt idx="11208">
                  <c:v>0.0</c:v>
                </c:pt>
                <c:pt idx="11209">
                  <c:v>0.0</c:v>
                </c:pt>
                <c:pt idx="11210">
                  <c:v>0.0</c:v>
                </c:pt>
                <c:pt idx="11211">
                  <c:v>0.0</c:v>
                </c:pt>
                <c:pt idx="11212">
                  <c:v>0.0</c:v>
                </c:pt>
                <c:pt idx="11213">
                  <c:v>0.0</c:v>
                </c:pt>
                <c:pt idx="11214">
                  <c:v>0.0</c:v>
                </c:pt>
                <c:pt idx="11215">
                  <c:v>0.0</c:v>
                </c:pt>
                <c:pt idx="11216">
                  <c:v>0.0</c:v>
                </c:pt>
                <c:pt idx="11217">
                  <c:v>0.0</c:v>
                </c:pt>
                <c:pt idx="11218">
                  <c:v>0.0</c:v>
                </c:pt>
                <c:pt idx="11219">
                  <c:v>0.0</c:v>
                </c:pt>
                <c:pt idx="11220">
                  <c:v>0.0</c:v>
                </c:pt>
                <c:pt idx="11221">
                  <c:v>0.0</c:v>
                </c:pt>
                <c:pt idx="11222">
                  <c:v>0.0</c:v>
                </c:pt>
                <c:pt idx="11223">
                  <c:v>0.0</c:v>
                </c:pt>
                <c:pt idx="11224">
                  <c:v>0.0</c:v>
                </c:pt>
                <c:pt idx="11225">
                  <c:v>0.0</c:v>
                </c:pt>
                <c:pt idx="11226">
                  <c:v>0.0</c:v>
                </c:pt>
                <c:pt idx="11227">
                  <c:v>0.0</c:v>
                </c:pt>
                <c:pt idx="11228">
                  <c:v>0.0</c:v>
                </c:pt>
                <c:pt idx="11229">
                  <c:v>0.0</c:v>
                </c:pt>
                <c:pt idx="11230">
                  <c:v>0.0</c:v>
                </c:pt>
                <c:pt idx="11231">
                  <c:v>0.0</c:v>
                </c:pt>
                <c:pt idx="11232">
                  <c:v>0.0</c:v>
                </c:pt>
                <c:pt idx="11233">
                  <c:v>0.0</c:v>
                </c:pt>
                <c:pt idx="11234">
                  <c:v>0.0</c:v>
                </c:pt>
                <c:pt idx="11235">
                  <c:v>0.0</c:v>
                </c:pt>
                <c:pt idx="11236">
                  <c:v>0.0</c:v>
                </c:pt>
                <c:pt idx="11237">
                  <c:v>0.0</c:v>
                </c:pt>
                <c:pt idx="11238">
                  <c:v>0.0</c:v>
                </c:pt>
                <c:pt idx="11239">
                  <c:v>0.0</c:v>
                </c:pt>
                <c:pt idx="11240">
                  <c:v>0.0</c:v>
                </c:pt>
                <c:pt idx="11241">
                  <c:v>0.0</c:v>
                </c:pt>
                <c:pt idx="11242">
                  <c:v>0.0</c:v>
                </c:pt>
                <c:pt idx="11243">
                  <c:v>0.0</c:v>
                </c:pt>
                <c:pt idx="11244">
                  <c:v>0.0</c:v>
                </c:pt>
                <c:pt idx="11245">
                  <c:v>0.0</c:v>
                </c:pt>
                <c:pt idx="11246">
                  <c:v>0.0</c:v>
                </c:pt>
                <c:pt idx="11247">
                  <c:v>0.0</c:v>
                </c:pt>
                <c:pt idx="11248">
                  <c:v>0.0</c:v>
                </c:pt>
                <c:pt idx="11249">
                  <c:v>0.0</c:v>
                </c:pt>
                <c:pt idx="11250">
                  <c:v>0.0</c:v>
                </c:pt>
                <c:pt idx="11251">
                  <c:v>0.0</c:v>
                </c:pt>
                <c:pt idx="11252">
                  <c:v>0.0</c:v>
                </c:pt>
                <c:pt idx="11253">
                  <c:v>0.0</c:v>
                </c:pt>
                <c:pt idx="11254">
                  <c:v>0.0</c:v>
                </c:pt>
                <c:pt idx="11255">
                  <c:v>0.0</c:v>
                </c:pt>
                <c:pt idx="11256">
                  <c:v>0.0</c:v>
                </c:pt>
                <c:pt idx="11257">
                  <c:v>0.0</c:v>
                </c:pt>
                <c:pt idx="11258">
                  <c:v>0.0</c:v>
                </c:pt>
                <c:pt idx="11259">
                  <c:v>0.0</c:v>
                </c:pt>
                <c:pt idx="11260">
                  <c:v>0.0</c:v>
                </c:pt>
                <c:pt idx="11261">
                  <c:v>0.0</c:v>
                </c:pt>
                <c:pt idx="11262">
                  <c:v>0.0</c:v>
                </c:pt>
                <c:pt idx="11263">
                  <c:v>0.0</c:v>
                </c:pt>
                <c:pt idx="11264">
                  <c:v>0.0</c:v>
                </c:pt>
                <c:pt idx="11265">
                  <c:v>0.0</c:v>
                </c:pt>
                <c:pt idx="11266">
                  <c:v>0.0</c:v>
                </c:pt>
                <c:pt idx="11267">
                  <c:v>0.0</c:v>
                </c:pt>
                <c:pt idx="11268">
                  <c:v>0.0</c:v>
                </c:pt>
                <c:pt idx="11269">
                  <c:v>0.0</c:v>
                </c:pt>
                <c:pt idx="11270">
                  <c:v>0.0</c:v>
                </c:pt>
                <c:pt idx="11271">
                  <c:v>0.0</c:v>
                </c:pt>
                <c:pt idx="11272">
                  <c:v>0.0</c:v>
                </c:pt>
                <c:pt idx="11273">
                  <c:v>0.0</c:v>
                </c:pt>
                <c:pt idx="11274">
                  <c:v>0.0</c:v>
                </c:pt>
                <c:pt idx="11275">
                  <c:v>0.0</c:v>
                </c:pt>
                <c:pt idx="11276">
                  <c:v>0.0</c:v>
                </c:pt>
                <c:pt idx="11277">
                  <c:v>0.0</c:v>
                </c:pt>
                <c:pt idx="11278">
                  <c:v>0.0</c:v>
                </c:pt>
                <c:pt idx="11279">
                  <c:v>0.0</c:v>
                </c:pt>
                <c:pt idx="11280">
                  <c:v>0.0</c:v>
                </c:pt>
                <c:pt idx="11281">
                  <c:v>0.0</c:v>
                </c:pt>
                <c:pt idx="11282">
                  <c:v>0.0</c:v>
                </c:pt>
                <c:pt idx="11283">
                  <c:v>0.0</c:v>
                </c:pt>
                <c:pt idx="11284">
                  <c:v>0.0</c:v>
                </c:pt>
                <c:pt idx="11285">
                  <c:v>0.0</c:v>
                </c:pt>
                <c:pt idx="11286">
                  <c:v>0.0</c:v>
                </c:pt>
                <c:pt idx="11287">
                  <c:v>0.0</c:v>
                </c:pt>
                <c:pt idx="11288">
                  <c:v>0.0</c:v>
                </c:pt>
                <c:pt idx="11289">
                  <c:v>0.0</c:v>
                </c:pt>
                <c:pt idx="11290">
                  <c:v>0.0</c:v>
                </c:pt>
                <c:pt idx="11291">
                  <c:v>0.0</c:v>
                </c:pt>
                <c:pt idx="11292">
                  <c:v>0.0</c:v>
                </c:pt>
                <c:pt idx="11293">
                  <c:v>0.0</c:v>
                </c:pt>
                <c:pt idx="11294">
                  <c:v>0.0</c:v>
                </c:pt>
                <c:pt idx="11295">
                  <c:v>0.0</c:v>
                </c:pt>
                <c:pt idx="11296">
                  <c:v>0.0</c:v>
                </c:pt>
                <c:pt idx="11297">
                  <c:v>0.0</c:v>
                </c:pt>
                <c:pt idx="11298">
                  <c:v>0.0</c:v>
                </c:pt>
                <c:pt idx="11299">
                  <c:v>0.0</c:v>
                </c:pt>
                <c:pt idx="11300">
                  <c:v>0.0</c:v>
                </c:pt>
                <c:pt idx="11301">
                  <c:v>0.0</c:v>
                </c:pt>
                <c:pt idx="11302">
                  <c:v>0.0</c:v>
                </c:pt>
                <c:pt idx="11303">
                  <c:v>0.0</c:v>
                </c:pt>
                <c:pt idx="11304">
                  <c:v>0.0</c:v>
                </c:pt>
                <c:pt idx="11305">
                  <c:v>0.0</c:v>
                </c:pt>
                <c:pt idx="11306">
                  <c:v>0.0</c:v>
                </c:pt>
                <c:pt idx="11307">
                  <c:v>0.0</c:v>
                </c:pt>
                <c:pt idx="11308">
                  <c:v>0.0</c:v>
                </c:pt>
                <c:pt idx="11309">
                  <c:v>0.0</c:v>
                </c:pt>
                <c:pt idx="11310">
                  <c:v>0.0</c:v>
                </c:pt>
                <c:pt idx="11311">
                  <c:v>0.0</c:v>
                </c:pt>
                <c:pt idx="11312">
                  <c:v>0.0</c:v>
                </c:pt>
                <c:pt idx="11313">
                  <c:v>0.0</c:v>
                </c:pt>
                <c:pt idx="11314">
                  <c:v>0.0</c:v>
                </c:pt>
                <c:pt idx="11315">
                  <c:v>0.0</c:v>
                </c:pt>
                <c:pt idx="11316">
                  <c:v>0.0</c:v>
                </c:pt>
                <c:pt idx="11317">
                  <c:v>0.0</c:v>
                </c:pt>
                <c:pt idx="11318">
                  <c:v>0.0</c:v>
                </c:pt>
                <c:pt idx="11319">
                  <c:v>0.0</c:v>
                </c:pt>
                <c:pt idx="11320">
                  <c:v>0.0</c:v>
                </c:pt>
                <c:pt idx="11321">
                  <c:v>0.0</c:v>
                </c:pt>
                <c:pt idx="11322">
                  <c:v>0.0</c:v>
                </c:pt>
                <c:pt idx="11323">
                  <c:v>0.0</c:v>
                </c:pt>
                <c:pt idx="11324">
                  <c:v>0.0</c:v>
                </c:pt>
                <c:pt idx="11325">
                  <c:v>0.0</c:v>
                </c:pt>
                <c:pt idx="11326">
                  <c:v>0.0</c:v>
                </c:pt>
                <c:pt idx="11327">
                  <c:v>0.0</c:v>
                </c:pt>
                <c:pt idx="11328">
                  <c:v>0.0</c:v>
                </c:pt>
                <c:pt idx="11329">
                  <c:v>0.0</c:v>
                </c:pt>
                <c:pt idx="11330">
                  <c:v>0.0</c:v>
                </c:pt>
                <c:pt idx="11331">
                  <c:v>0.0</c:v>
                </c:pt>
                <c:pt idx="11332">
                  <c:v>0.0</c:v>
                </c:pt>
                <c:pt idx="11333">
                  <c:v>0.0</c:v>
                </c:pt>
                <c:pt idx="11334">
                  <c:v>0.0</c:v>
                </c:pt>
                <c:pt idx="11335">
                  <c:v>0.0</c:v>
                </c:pt>
                <c:pt idx="11336">
                  <c:v>0.0</c:v>
                </c:pt>
                <c:pt idx="11337">
                  <c:v>0.0</c:v>
                </c:pt>
                <c:pt idx="11338">
                  <c:v>0.0</c:v>
                </c:pt>
                <c:pt idx="11339">
                  <c:v>0.0</c:v>
                </c:pt>
                <c:pt idx="11340">
                  <c:v>0.0</c:v>
                </c:pt>
                <c:pt idx="11341">
                  <c:v>0.0</c:v>
                </c:pt>
                <c:pt idx="11342">
                  <c:v>0.0</c:v>
                </c:pt>
                <c:pt idx="11343">
                  <c:v>0.0</c:v>
                </c:pt>
                <c:pt idx="11344">
                  <c:v>0.0</c:v>
                </c:pt>
                <c:pt idx="11345">
                  <c:v>0.0</c:v>
                </c:pt>
                <c:pt idx="11346">
                  <c:v>0.0</c:v>
                </c:pt>
                <c:pt idx="11347">
                  <c:v>0.0</c:v>
                </c:pt>
                <c:pt idx="11348">
                  <c:v>0.0</c:v>
                </c:pt>
                <c:pt idx="11349">
                  <c:v>0.0</c:v>
                </c:pt>
                <c:pt idx="11350">
                  <c:v>0.0</c:v>
                </c:pt>
                <c:pt idx="11351">
                  <c:v>0.0</c:v>
                </c:pt>
                <c:pt idx="11352">
                  <c:v>0.0</c:v>
                </c:pt>
                <c:pt idx="11353">
                  <c:v>0.0</c:v>
                </c:pt>
                <c:pt idx="11354">
                  <c:v>0.0</c:v>
                </c:pt>
                <c:pt idx="11355">
                  <c:v>0.0</c:v>
                </c:pt>
                <c:pt idx="11356">
                  <c:v>0.0</c:v>
                </c:pt>
                <c:pt idx="11357">
                  <c:v>0.0</c:v>
                </c:pt>
                <c:pt idx="11358">
                  <c:v>0.0</c:v>
                </c:pt>
                <c:pt idx="11359">
                  <c:v>0.0</c:v>
                </c:pt>
                <c:pt idx="11360">
                  <c:v>0.0</c:v>
                </c:pt>
                <c:pt idx="11361">
                  <c:v>0.0</c:v>
                </c:pt>
                <c:pt idx="11362">
                  <c:v>0.0</c:v>
                </c:pt>
                <c:pt idx="11363">
                  <c:v>0.0</c:v>
                </c:pt>
                <c:pt idx="11364">
                  <c:v>0.0</c:v>
                </c:pt>
                <c:pt idx="11365">
                  <c:v>0.0</c:v>
                </c:pt>
                <c:pt idx="11366">
                  <c:v>0.0</c:v>
                </c:pt>
                <c:pt idx="11367">
                  <c:v>0.0</c:v>
                </c:pt>
                <c:pt idx="11368">
                  <c:v>0.0</c:v>
                </c:pt>
                <c:pt idx="11369">
                  <c:v>0.0</c:v>
                </c:pt>
                <c:pt idx="11370">
                  <c:v>0.0</c:v>
                </c:pt>
                <c:pt idx="11371">
                  <c:v>0.0</c:v>
                </c:pt>
                <c:pt idx="11372">
                  <c:v>0.0</c:v>
                </c:pt>
                <c:pt idx="11373">
                  <c:v>0.0</c:v>
                </c:pt>
                <c:pt idx="11374">
                  <c:v>0.0</c:v>
                </c:pt>
                <c:pt idx="11375">
                  <c:v>0.0</c:v>
                </c:pt>
                <c:pt idx="11376">
                  <c:v>0.0</c:v>
                </c:pt>
                <c:pt idx="11377">
                  <c:v>0.0</c:v>
                </c:pt>
                <c:pt idx="11378">
                  <c:v>0.0</c:v>
                </c:pt>
                <c:pt idx="11379">
                  <c:v>0.0</c:v>
                </c:pt>
                <c:pt idx="11380">
                  <c:v>0.0</c:v>
                </c:pt>
                <c:pt idx="11381">
                  <c:v>0.0</c:v>
                </c:pt>
                <c:pt idx="11382">
                  <c:v>0.0</c:v>
                </c:pt>
                <c:pt idx="11383">
                  <c:v>0.0</c:v>
                </c:pt>
                <c:pt idx="11384">
                  <c:v>0.0</c:v>
                </c:pt>
                <c:pt idx="11385">
                  <c:v>0.0</c:v>
                </c:pt>
                <c:pt idx="11386">
                  <c:v>0.0</c:v>
                </c:pt>
                <c:pt idx="11387">
                  <c:v>0.0</c:v>
                </c:pt>
                <c:pt idx="11388">
                  <c:v>0.0</c:v>
                </c:pt>
                <c:pt idx="11389">
                  <c:v>0.0</c:v>
                </c:pt>
                <c:pt idx="11390">
                  <c:v>0.0</c:v>
                </c:pt>
                <c:pt idx="11391">
                  <c:v>0.0</c:v>
                </c:pt>
                <c:pt idx="11392">
                  <c:v>0.0</c:v>
                </c:pt>
                <c:pt idx="11393">
                  <c:v>0.0</c:v>
                </c:pt>
                <c:pt idx="11394">
                  <c:v>0.0</c:v>
                </c:pt>
                <c:pt idx="11395">
                  <c:v>0.0</c:v>
                </c:pt>
                <c:pt idx="11396">
                  <c:v>0.0</c:v>
                </c:pt>
                <c:pt idx="11397">
                  <c:v>0.0</c:v>
                </c:pt>
                <c:pt idx="11398">
                  <c:v>0.0</c:v>
                </c:pt>
                <c:pt idx="11399">
                  <c:v>0.0</c:v>
                </c:pt>
                <c:pt idx="11400">
                  <c:v>0.0</c:v>
                </c:pt>
                <c:pt idx="11401">
                  <c:v>0.0</c:v>
                </c:pt>
                <c:pt idx="11402">
                  <c:v>0.0</c:v>
                </c:pt>
                <c:pt idx="11403">
                  <c:v>0.0</c:v>
                </c:pt>
                <c:pt idx="11404">
                  <c:v>0.0</c:v>
                </c:pt>
                <c:pt idx="11405">
                  <c:v>0.0</c:v>
                </c:pt>
                <c:pt idx="11406">
                  <c:v>0.0</c:v>
                </c:pt>
                <c:pt idx="11407">
                  <c:v>0.0</c:v>
                </c:pt>
                <c:pt idx="11408">
                  <c:v>0.0</c:v>
                </c:pt>
                <c:pt idx="11409">
                  <c:v>0.0</c:v>
                </c:pt>
                <c:pt idx="11410">
                  <c:v>0.0</c:v>
                </c:pt>
                <c:pt idx="11411">
                  <c:v>0.0</c:v>
                </c:pt>
                <c:pt idx="11412">
                  <c:v>0.0</c:v>
                </c:pt>
                <c:pt idx="11413">
                  <c:v>0.0</c:v>
                </c:pt>
                <c:pt idx="11414">
                  <c:v>0.0</c:v>
                </c:pt>
                <c:pt idx="11415">
                  <c:v>0.0</c:v>
                </c:pt>
                <c:pt idx="11416">
                  <c:v>0.0</c:v>
                </c:pt>
                <c:pt idx="11417">
                  <c:v>0.0</c:v>
                </c:pt>
                <c:pt idx="11418">
                  <c:v>0.0</c:v>
                </c:pt>
                <c:pt idx="11419">
                  <c:v>0.0</c:v>
                </c:pt>
                <c:pt idx="11420">
                  <c:v>0.0</c:v>
                </c:pt>
                <c:pt idx="11421">
                  <c:v>0.0</c:v>
                </c:pt>
                <c:pt idx="11422">
                  <c:v>0.0</c:v>
                </c:pt>
                <c:pt idx="11423">
                  <c:v>0.0</c:v>
                </c:pt>
                <c:pt idx="11424">
                  <c:v>0.0</c:v>
                </c:pt>
                <c:pt idx="11425">
                  <c:v>0.0</c:v>
                </c:pt>
                <c:pt idx="11426">
                  <c:v>0.0</c:v>
                </c:pt>
                <c:pt idx="11427">
                  <c:v>0.0</c:v>
                </c:pt>
                <c:pt idx="11428">
                  <c:v>0.0</c:v>
                </c:pt>
                <c:pt idx="11429">
                  <c:v>0.0</c:v>
                </c:pt>
                <c:pt idx="11430">
                  <c:v>0.0</c:v>
                </c:pt>
                <c:pt idx="11431">
                  <c:v>0.0</c:v>
                </c:pt>
                <c:pt idx="11432">
                  <c:v>0.0</c:v>
                </c:pt>
                <c:pt idx="11433">
                  <c:v>0.0</c:v>
                </c:pt>
                <c:pt idx="11434">
                  <c:v>0.0</c:v>
                </c:pt>
                <c:pt idx="11435">
                  <c:v>0.0</c:v>
                </c:pt>
                <c:pt idx="11436">
                  <c:v>0.0</c:v>
                </c:pt>
                <c:pt idx="11437">
                  <c:v>0.0</c:v>
                </c:pt>
                <c:pt idx="11438">
                  <c:v>0.0</c:v>
                </c:pt>
                <c:pt idx="11439">
                  <c:v>0.0</c:v>
                </c:pt>
                <c:pt idx="11440">
                  <c:v>0.0</c:v>
                </c:pt>
                <c:pt idx="11441">
                  <c:v>0.0</c:v>
                </c:pt>
                <c:pt idx="11442">
                  <c:v>0.0</c:v>
                </c:pt>
                <c:pt idx="11443">
                  <c:v>0.0</c:v>
                </c:pt>
                <c:pt idx="11444">
                  <c:v>0.0</c:v>
                </c:pt>
                <c:pt idx="11445">
                  <c:v>0.0</c:v>
                </c:pt>
                <c:pt idx="11446">
                  <c:v>0.0</c:v>
                </c:pt>
                <c:pt idx="11447">
                  <c:v>0.0</c:v>
                </c:pt>
                <c:pt idx="11448">
                  <c:v>0.0</c:v>
                </c:pt>
                <c:pt idx="11449">
                  <c:v>0.0</c:v>
                </c:pt>
                <c:pt idx="11450">
                  <c:v>0.0</c:v>
                </c:pt>
                <c:pt idx="11451">
                  <c:v>0.0</c:v>
                </c:pt>
                <c:pt idx="11452">
                  <c:v>0.0</c:v>
                </c:pt>
                <c:pt idx="11453">
                  <c:v>0.0</c:v>
                </c:pt>
                <c:pt idx="11454">
                  <c:v>0.0</c:v>
                </c:pt>
                <c:pt idx="11455">
                  <c:v>0.0</c:v>
                </c:pt>
                <c:pt idx="11456">
                  <c:v>0.0</c:v>
                </c:pt>
                <c:pt idx="11457">
                  <c:v>0.0</c:v>
                </c:pt>
                <c:pt idx="11458">
                  <c:v>0.0</c:v>
                </c:pt>
                <c:pt idx="11459">
                  <c:v>0.0</c:v>
                </c:pt>
                <c:pt idx="11460">
                  <c:v>0.0</c:v>
                </c:pt>
                <c:pt idx="11461">
                  <c:v>0.0</c:v>
                </c:pt>
                <c:pt idx="11462">
                  <c:v>0.0</c:v>
                </c:pt>
                <c:pt idx="11463">
                  <c:v>0.0</c:v>
                </c:pt>
                <c:pt idx="11464">
                  <c:v>0.0</c:v>
                </c:pt>
                <c:pt idx="11465">
                  <c:v>0.0</c:v>
                </c:pt>
                <c:pt idx="11466">
                  <c:v>0.0</c:v>
                </c:pt>
                <c:pt idx="11467">
                  <c:v>0.0</c:v>
                </c:pt>
                <c:pt idx="11468">
                  <c:v>0.0</c:v>
                </c:pt>
                <c:pt idx="11469">
                  <c:v>0.0</c:v>
                </c:pt>
                <c:pt idx="11470">
                  <c:v>0.0</c:v>
                </c:pt>
                <c:pt idx="11471">
                  <c:v>0.0</c:v>
                </c:pt>
                <c:pt idx="11472">
                  <c:v>0.0</c:v>
                </c:pt>
                <c:pt idx="11473">
                  <c:v>0.0</c:v>
                </c:pt>
                <c:pt idx="11474">
                  <c:v>0.0</c:v>
                </c:pt>
                <c:pt idx="11475">
                  <c:v>0.0</c:v>
                </c:pt>
                <c:pt idx="11476">
                  <c:v>0.0</c:v>
                </c:pt>
                <c:pt idx="11477">
                  <c:v>0.0</c:v>
                </c:pt>
                <c:pt idx="11478">
                  <c:v>0.0</c:v>
                </c:pt>
                <c:pt idx="11479">
                  <c:v>0.0</c:v>
                </c:pt>
                <c:pt idx="11480">
                  <c:v>0.0</c:v>
                </c:pt>
                <c:pt idx="11481">
                  <c:v>0.0</c:v>
                </c:pt>
                <c:pt idx="11482">
                  <c:v>0.0</c:v>
                </c:pt>
                <c:pt idx="11483">
                  <c:v>0.0</c:v>
                </c:pt>
                <c:pt idx="11484">
                  <c:v>0.0</c:v>
                </c:pt>
                <c:pt idx="11485">
                  <c:v>0.0</c:v>
                </c:pt>
                <c:pt idx="11486">
                  <c:v>0.0</c:v>
                </c:pt>
                <c:pt idx="11487">
                  <c:v>0.0</c:v>
                </c:pt>
                <c:pt idx="11488">
                  <c:v>0.0</c:v>
                </c:pt>
                <c:pt idx="11489">
                  <c:v>0.0</c:v>
                </c:pt>
                <c:pt idx="11490">
                  <c:v>0.0</c:v>
                </c:pt>
                <c:pt idx="11491">
                  <c:v>0.0</c:v>
                </c:pt>
                <c:pt idx="11492">
                  <c:v>0.0</c:v>
                </c:pt>
                <c:pt idx="11493">
                  <c:v>0.0</c:v>
                </c:pt>
                <c:pt idx="11494">
                  <c:v>0.0</c:v>
                </c:pt>
                <c:pt idx="11495">
                  <c:v>0.0</c:v>
                </c:pt>
                <c:pt idx="11496">
                  <c:v>0.0</c:v>
                </c:pt>
                <c:pt idx="11497">
                  <c:v>0.0</c:v>
                </c:pt>
                <c:pt idx="11498">
                  <c:v>0.0</c:v>
                </c:pt>
                <c:pt idx="11499">
                  <c:v>0.0</c:v>
                </c:pt>
                <c:pt idx="11500">
                  <c:v>0.0</c:v>
                </c:pt>
                <c:pt idx="11501">
                  <c:v>0.0</c:v>
                </c:pt>
                <c:pt idx="11502">
                  <c:v>0.0</c:v>
                </c:pt>
                <c:pt idx="11503">
                  <c:v>0.0</c:v>
                </c:pt>
                <c:pt idx="11504">
                  <c:v>0.0</c:v>
                </c:pt>
                <c:pt idx="11505">
                  <c:v>0.0</c:v>
                </c:pt>
                <c:pt idx="11506">
                  <c:v>0.0</c:v>
                </c:pt>
                <c:pt idx="11507">
                  <c:v>0.0</c:v>
                </c:pt>
                <c:pt idx="11508">
                  <c:v>0.0</c:v>
                </c:pt>
                <c:pt idx="11509">
                  <c:v>0.0</c:v>
                </c:pt>
                <c:pt idx="11510">
                  <c:v>0.0</c:v>
                </c:pt>
                <c:pt idx="11511">
                  <c:v>0.0</c:v>
                </c:pt>
                <c:pt idx="11512">
                  <c:v>0.0</c:v>
                </c:pt>
                <c:pt idx="11513">
                  <c:v>0.0</c:v>
                </c:pt>
                <c:pt idx="11514">
                  <c:v>0.0</c:v>
                </c:pt>
                <c:pt idx="11515">
                  <c:v>0.0</c:v>
                </c:pt>
                <c:pt idx="11516">
                  <c:v>0.0</c:v>
                </c:pt>
                <c:pt idx="11517">
                  <c:v>0.0</c:v>
                </c:pt>
                <c:pt idx="11518">
                  <c:v>0.0</c:v>
                </c:pt>
                <c:pt idx="11519">
                  <c:v>0.0</c:v>
                </c:pt>
                <c:pt idx="11520">
                  <c:v>0.0</c:v>
                </c:pt>
                <c:pt idx="11521">
                  <c:v>0.0</c:v>
                </c:pt>
                <c:pt idx="11522">
                  <c:v>0.0</c:v>
                </c:pt>
                <c:pt idx="11523">
                  <c:v>0.0</c:v>
                </c:pt>
                <c:pt idx="11524">
                  <c:v>0.0</c:v>
                </c:pt>
                <c:pt idx="11525">
                  <c:v>0.0</c:v>
                </c:pt>
                <c:pt idx="11526">
                  <c:v>0.0</c:v>
                </c:pt>
                <c:pt idx="11527">
                  <c:v>0.0</c:v>
                </c:pt>
                <c:pt idx="11528">
                  <c:v>0.0</c:v>
                </c:pt>
                <c:pt idx="11529">
                  <c:v>0.0</c:v>
                </c:pt>
                <c:pt idx="11530">
                  <c:v>0.0</c:v>
                </c:pt>
                <c:pt idx="11531">
                  <c:v>0.0</c:v>
                </c:pt>
                <c:pt idx="11532">
                  <c:v>0.0</c:v>
                </c:pt>
                <c:pt idx="11533">
                  <c:v>0.0</c:v>
                </c:pt>
                <c:pt idx="11534">
                  <c:v>0.0</c:v>
                </c:pt>
                <c:pt idx="11535">
                  <c:v>0.0</c:v>
                </c:pt>
                <c:pt idx="11536">
                  <c:v>0.0</c:v>
                </c:pt>
                <c:pt idx="11537">
                  <c:v>0.0</c:v>
                </c:pt>
                <c:pt idx="11538">
                  <c:v>0.0</c:v>
                </c:pt>
                <c:pt idx="11539">
                  <c:v>0.0</c:v>
                </c:pt>
                <c:pt idx="11540">
                  <c:v>0.0</c:v>
                </c:pt>
                <c:pt idx="11541">
                  <c:v>0.0</c:v>
                </c:pt>
                <c:pt idx="11542">
                  <c:v>0.0</c:v>
                </c:pt>
                <c:pt idx="11543">
                  <c:v>0.0</c:v>
                </c:pt>
                <c:pt idx="11544">
                  <c:v>0.0</c:v>
                </c:pt>
                <c:pt idx="11545">
                  <c:v>0.0</c:v>
                </c:pt>
                <c:pt idx="11546">
                  <c:v>0.0</c:v>
                </c:pt>
                <c:pt idx="11547">
                  <c:v>0.0</c:v>
                </c:pt>
                <c:pt idx="11548">
                  <c:v>0.0</c:v>
                </c:pt>
                <c:pt idx="11549">
                  <c:v>0.0</c:v>
                </c:pt>
                <c:pt idx="11550">
                  <c:v>0.0</c:v>
                </c:pt>
                <c:pt idx="11551">
                  <c:v>0.0</c:v>
                </c:pt>
                <c:pt idx="11552">
                  <c:v>0.0</c:v>
                </c:pt>
                <c:pt idx="11553">
                  <c:v>0.0</c:v>
                </c:pt>
                <c:pt idx="11554">
                  <c:v>0.0</c:v>
                </c:pt>
                <c:pt idx="11555">
                  <c:v>0.0</c:v>
                </c:pt>
                <c:pt idx="11556">
                  <c:v>0.0</c:v>
                </c:pt>
                <c:pt idx="11557">
                  <c:v>0.0</c:v>
                </c:pt>
                <c:pt idx="11558">
                  <c:v>0.0</c:v>
                </c:pt>
                <c:pt idx="11559">
                  <c:v>0.0</c:v>
                </c:pt>
                <c:pt idx="11560">
                  <c:v>0.0</c:v>
                </c:pt>
                <c:pt idx="11561">
                  <c:v>0.0</c:v>
                </c:pt>
                <c:pt idx="11562">
                  <c:v>0.0</c:v>
                </c:pt>
                <c:pt idx="11563">
                  <c:v>0.0</c:v>
                </c:pt>
                <c:pt idx="11564">
                  <c:v>0.0</c:v>
                </c:pt>
                <c:pt idx="11565">
                  <c:v>0.0</c:v>
                </c:pt>
                <c:pt idx="11566">
                  <c:v>0.0</c:v>
                </c:pt>
                <c:pt idx="11567">
                  <c:v>0.0</c:v>
                </c:pt>
                <c:pt idx="11568">
                  <c:v>0.0</c:v>
                </c:pt>
                <c:pt idx="11569">
                  <c:v>0.0</c:v>
                </c:pt>
                <c:pt idx="11570">
                  <c:v>0.0</c:v>
                </c:pt>
                <c:pt idx="11571">
                  <c:v>0.0</c:v>
                </c:pt>
                <c:pt idx="11572">
                  <c:v>0.0</c:v>
                </c:pt>
                <c:pt idx="11573">
                  <c:v>0.0</c:v>
                </c:pt>
                <c:pt idx="11574">
                  <c:v>0.0</c:v>
                </c:pt>
                <c:pt idx="11575">
                  <c:v>0.0</c:v>
                </c:pt>
                <c:pt idx="11576">
                  <c:v>0.0</c:v>
                </c:pt>
                <c:pt idx="11577">
                  <c:v>0.0</c:v>
                </c:pt>
                <c:pt idx="11578">
                  <c:v>0.0</c:v>
                </c:pt>
                <c:pt idx="11579">
                  <c:v>0.0</c:v>
                </c:pt>
                <c:pt idx="11580">
                  <c:v>0.0</c:v>
                </c:pt>
                <c:pt idx="11581">
                  <c:v>0.0</c:v>
                </c:pt>
                <c:pt idx="11582">
                  <c:v>0.0</c:v>
                </c:pt>
                <c:pt idx="11583">
                  <c:v>0.0</c:v>
                </c:pt>
                <c:pt idx="11584">
                  <c:v>0.0</c:v>
                </c:pt>
                <c:pt idx="11585">
                  <c:v>0.0</c:v>
                </c:pt>
                <c:pt idx="11586">
                  <c:v>0.0</c:v>
                </c:pt>
                <c:pt idx="11587">
                  <c:v>0.0</c:v>
                </c:pt>
                <c:pt idx="11588">
                  <c:v>0.0</c:v>
                </c:pt>
                <c:pt idx="11589">
                  <c:v>0.0</c:v>
                </c:pt>
                <c:pt idx="11590">
                  <c:v>0.0</c:v>
                </c:pt>
                <c:pt idx="11591">
                  <c:v>0.0</c:v>
                </c:pt>
                <c:pt idx="11592">
                  <c:v>0.0</c:v>
                </c:pt>
                <c:pt idx="11593">
                  <c:v>0.0</c:v>
                </c:pt>
                <c:pt idx="11594">
                  <c:v>0.0</c:v>
                </c:pt>
                <c:pt idx="11595">
                  <c:v>0.0</c:v>
                </c:pt>
                <c:pt idx="11596">
                  <c:v>0.0</c:v>
                </c:pt>
                <c:pt idx="11597">
                  <c:v>0.0</c:v>
                </c:pt>
                <c:pt idx="11598">
                  <c:v>0.0</c:v>
                </c:pt>
                <c:pt idx="11599">
                  <c:v>0.0</c:v>
                </c:pt>
                <c:pt idx="11600">
                  <c:v>0.0</c:v>
                </c:pt>
                <c:pt idx="11601">
                  <c:v>0.0</c:v>
                </c:pt>
                <c:pt idx="11602">
                  <c:v>0.0</c:v>
                </c:pt>
                <c:pt idx="11603">
                  <c:v>0.0</c:v>
                </c:pt>
                <c:pt idx="11604">
                  <c:v>0.0</c:v>
                </c:pt>
                <c:pt idx="11605">
                  <c:v>0.0</c:v>
                </c:pt>
                <c:pt idx="11606">
                  <c:v>0.0</c:v>
                </c:pt>
                <c:pt idx="11607">
                  <c:v>0.0</c:v>
                </c:pt>
                <c:pt idx="11608">
                  <c:v>0.0</c:v>
                </c:pt>
                <c:pt idx="11609">
                  <c:v>0.0</c:v>
                </c:pt>
                <c:pt idx="11610">
                  <c:v>0.0</c:v>
                </c:pt>
                <c:pt idx="11611">
                  <c:v>0.0</c:v>
                </c:pt>
                <c:pt idx="11612">
                  <c:v>0.0</c:v>
                </c:pt>
                <c:pt idx="11613">
                  <c:v>0.0</c:v>
                </c:pt>
                <c:pt idx="11614">
                  <c:v>0.0</c:v>
                </c:pt>
                <c:pt idx="11615">
                  <c:v>0.0</c:v>
                </c:pt>
                <c:pt idx="11616">
                  <c:v>0.0</c:v>
                </c:pt>
                <c:pt idx="11617">
                  <c:v>0.0</c:v>
                </c:pt>
                <c:pt idx="11618">
                  <c:v>0.0</c:v>
                </c:pt>
                <c:pt idx="11619">
                  <c:v>0.0</c:v>
                </c:pt>
                <c:pt idx="11620">
                  <c:v>0.0</c:v>
                </c:pt>
                <c:pt idx="11621">
                  <c:v>0.0</c:v>
                </c:pt>
                <c:pt idx="11622">
                  <c:v>0.0</c:v>
                </c:pt>
                <c:pt idx="11623">
                  <c:v>0.0</c:v>
                </c:pt>
                <c:pt idx="11624">
                  <c:v>0.0</c:v>
                </c:pt>
                <c:pt idx="11625">
                  <c:v>0.0</c:v>
                </c:pt>
                <c:pt idx="11626">
                  <c:v>0.0</c:v>
                </c:pt>
                <c:pt idx="11627">
                  <c:v>0.0</c:v>
                </c:pt>
                <c:pt idx="11628">
                  <c:v>0.0</c:v>
                </c:pt>
                <c:pt idx="11629">
                  <c:v>0.0</c:v>
                </c:pt>
                <c:pt idx="11630">
                  <c:v>0.0</c:v>
                </c:pt>
                <c:pt idx="11631">
                  <c:v>0.0</c:v>
                </c:pt>
                <c:pt idx="11632">
                  <c:v>0.0</c:v>
                </c:pt>
                <c:pt idx="11633">
                  <c:v>0.0</c:v>
                </c:pt>
                <c:pt idx="11634">
                  <c:v>0.0</c:v>
                </c:pt>
                <c:pt idx="11635">
                  <c:v>0.0</c:v>
                </c:pt>
                <c:pt idx="11636">
                  <c:v>0.0</c:v>
                </c:pt>
                <c:pt idx="11637">
                  <c:v>0.0</c:v>
                </c:pt>
                <c:pt idx="11638">
                  <c:v>0.0</c:v>
                </c:pt>
                <c:pt idx="11639">
                  <c:v>0.0</c:v>
                </c:pt>
                <c:pt idx="11640">
                  <c:v>0.0</c:v>
                </c:pt>
                <c:pt idx="11641">
                  <c:v>0.0</c:v>
                </c:pt>
                <c:pt idx="11642">
                  <c:v>0.0</c:v>
                </c:pt>
                <c:pt idx="11643">
                  <c:v>0.0</c:v>
                </c:pt>
                <c:pt idx="11644">
                  <c:v>0.0</c:v>
                </c:pt>
                <c:pt idx="11645">
                  <c:v>0.0</c:v>
                </c:pt>
                <c:pt idx="11646">
                  <c:v>0.0</c:v>
                </c:pt>
                <c:pt idx="11647">
                  <c:v>0.0</c:v>
                </c:pt>
                <c:pt idx="11648">
                  <c:v>0.0</c:v>
                </c:pt>
                <c:pt idx="11649">
                  <c:v>0.0</c:v>
                </c:pt>
                <c:pt idx="11650">
                  <c:v>0.0</c:v>
                </c:pt>
                <c:pt idx="11651">
                  <c:v>0.0</c:v>
                </c:pt>
                <c:pt idx="11652">
                  <c:v>0.0</c:v>
                </c:pt>
                <c:pt idx="11653">
                  <c:v>0.0</c:v>
                </c:pt>
                <c:pt idx="11654">
                  <c:v>0.0</c:v>
                </c:pt>
                <c:pt idx="11655">
                  <c:v>0.0</c:v>
                </c:pt>
                <c:pt idx="11656">
                  <c:v>0.0</c:v>
                </c:pt>
                <c:pt idx="11657">
                  <c:v>0.0</c:v>
                </c:pt>
                <c:pt idx="11658">
                  <c:v>0.0</c:v>
                </c:pt>
                <c:pt idx="11659">
                  <c:v>0.0</c:v>
                </c:pt>
                <c:pt idx="11660">
                  <c:v>0.0</c:v>
                </c:pt>
                <c:pt idx="11661">
                  <c:v>0.0</c:v>
                </c:pt>
                <c:pt idx="11662">
                  <c:v>0.0</c:v>
                </c:pt>
                <c:pt idx="11663">
                  <c:v>0.0</c:v>
                </c:pt>
                <c:pt idx="11664">
                  <c:v>0.0</c:v>
                </c:pt>
                <c:pt idx="11665">
                  <c:v>0.0</c:v>
                </c:pt>
                <c:pt idx="11666">
                  <c:v>0.0</c:v>
                </c:pt>
                <c:pt idx="11667">
                  <c:v>0.0</c:v>
                </c:pt>
                <c:pt idx="11668">
                  <c:v>0.0</c:v>
                </c:pt>
                <c:pt idx="11669">
                  <c:v>0.0</c:v>
                </c:pt>
                <c:pt idx="11670">
                  <c:v>0.0</c:v>
                </c:pt>
                <c:pt idx="11671">
                  <c:v>0.0</c:v>
                </c:pt>
                <c:pt idx="11672">
                  <c:v>0.0</c:v>
                </c:pt>
                <c:pt idx="11673">
                  <c:v>0.0</c:v>
                </c:pt>
                <c:pt idx="11674">
                  <c:v>0.0</c:v>
                </c:pt>
                <c:pt idx="11675">
                  <c:v>0.0</c:v>
                </c:pt>
                <c:pt idx="11676">
                  <c:v>0.0</c:v>
                </c:pt>
                <c:pt idx="11677">
                  <c:v>0.0</c:v>
                </c:pt>
                <c:pt idx="11678">
                  <c:v>0.0</c:v>
                </c:pt>
                <c:pt idx="11679">
                  <c:v>0.0</c:v>
                </c:pt>
                <c:pt idx="11680">
                  <c:v>0.0</c:v>
                </c:pt>
                <c:pt idx="11681">
                  <c:v>0.0</c:v>
                </c:pt>
                <c:pt idx="11682">
                  <c:v>0.0</c:v>
                </c:pt>
                <c:pt idx="11683">
                  <c:v>0.0</c:v>
                </c:pt>
                <c:pt idx="11684">
                  <c:v>0.0</c:v>
                </c:pt>
                <c:pt idx="11685">
                  <c:v>0.0</c:v>
                </c:pt>
                <c:pt idx="11686">
                  <c:v>0.0</c:v>
                </c:pt>
                <c:pt idx="11687">
                  <c:v>0.0</c:v>
                </c:pt>
                <c:pt idx="11688">
                  <c:v>0.0</c:v>
                </c:pt>
                <c:pt idx="11689">
                  <c:v>0.0</c:v>
                </c:pt>
                <c:pt idx="11690">
                  <c:v>0.0</c:v>
                </c:pt>
                <c:pt idx="11691">
                  <c:v>0.0</c:v>
                </c:pt>
                <c:pt idx="11692">
                  <c:v>0.0</c:v>
                </c:pt>
                <c:pt idx="11693">
                  <c:v>0.0</c:v>
                </c:pt>
                <c:pt idx="11694">
                  <c:v>0.0</c:v>
                </c:pt>
                <c:pt idx="11695">
                  <c:v>0.0</c:v>
                </c:pt>
                <c:pt idx="11696">
                  <c:v>0.0</c:v>
                </c:pt>
                <c:pt idx="11697">
                  <c:v>0.0</c:v>
                </c:pt>
                <c:pt idx="11698">
                  <c:v>0.0</c:v>
                </c:pt>
                <c:pt idx="11699">
                  <c:v>0.0</c:v>
                </c:pt>
                <c:pt idx="11700">
                  <c:v>0.0</c:v>
                </c:pt>
                <c:pt idx="11701">
                  <c:v>0.0</c:v>
                </c:pt>
                <c:pt idx="11702">
                  <c:v>0.0</c:v>
                </c:pt>
                <c:pt idx="11703">
                  <c:v>0.0</c:v>
                </c:pt>
                <c:pt idx="11704">
                  <c:v>0.0</c:v>
                </c:pt>
                <c:pt idx="11705">
                  <c:v>0.0</c:v>
                </c:pt>
                <c:pt idx="11706">
                  <c:v>0.0</c:v>
                </c:pt>
                <c:pt idx="11707">
                  <c:v>0.0</c:v>
                </c:pt>
                <c:pt idx="11708">
                  <c:v>0.0</c:v>
                </c:pt>
                <c:pt idx="11709">
                  <c:v>0.0</c:v>
                </c:pt>
                <c:pt idx="11710">
                  <c:v>0.0</c:v>
                </c:pt>
                <c:pt idx="11711">
                  <c:v>0.0</c:v>
                </c:pt>
                <c:pt idx="11712">
                  <c:v>0.0</c:v>
                </c:pt>
                <c:pt idx="11713">
                  <c:v>0.0</c:v>
                </c:pt>
                <c:pt idx="11714">
                  <c:v>0.0</c:v>
                </c:pt>
                <c:pt idx="11715">
                  <c:v>0.0</c:v>
                </c:pt>
                <c:pt idx="11716">
                  <c:v>0.0</c:v>
                </c:pt>
                <c:pt idx="11717">
                  <c:v>0.0</c:v>
                </c:pt>
                <c:pt idx="11718">
                  <c:v>0.0</c:v>
                </c:pt>
                <c:pt idx="11719">
                  <c:v>0.0</c:v>
                </c:pt>
                <c:pt idx="11720">
                  <c:v>0.0</c:v>
                </c:pt>
                <c:pt idx="11721">
                  <c:v>0.0</c:v>
                </c:pt>
                <c:pt idx="11722">
                  <c:v>0.0</c:v>
                </c:pt>
                <c:pt idx="11723">
                  <c:v>0.0</c:v>
                </c:pt>
                <c:pt idx="11724">
                  <c:v>0.0</c:v>
                </c:pt>
                <c:pt idx="11725">
                  <c:v>0.0</c:v>
                </c:pt>
                <c:pt idx="11726">
                  <c:v>0.0</c:v>
                </c:pt>
                <c:pt idx="11727">
                  <c:v>0.0</c:v>
                </c:pt>
                <c:pt idx="11728">
                  <c:v>0.0</c:v>
                </c:pt>
                <c:pt idx="11729">
                  <c:v>0.0</c:v>
                </c:pt>
                <c:pt idx="11730">
                  <c:v>0.0</c:v>
                </c:pt>
                <c:pt idx="11731">
                  <c:v>0.0</c:v>
                </c:pt>
                <c:pt idx="11732">
                  <c:v>0.0</c:v>
                </c:pt>
                <c:pt idx="11733">
                  <c:v>0.0</c:v>
                </c:pt>
                <c:pt idx="11734">
                  <c:v>0.0</c:v>
                </c:pt>
                <c:pt idx="11735">
                  <c:v>0.0</c:v>
                </c:pt>
                <c:pt idx="11736">
                  <c:v>0.0</c:v>
                </c:pt>
                <c:pt idx="11737">
                  <c:v>0.0</c:v>
                </c:pt>
                <c:pt idx="11738">
                  <c:v>0.0</c:v>
                </c:pt>
                <c:pt idx="11739">
                  <c:v>0.0</c:v>
                </c:pt>
                <c:pt idx="11740">
                  <c:v>0.0</c:v>
                </c:pt>
                <c:pt idx="11741">
                  <c:v>0.0</c:v>
                </c:pt>
                <c:pt idx="11742">
                  <c:v>0.0</c:v>
                </c:pt>
                <c:pt idx="11743">
                  <c:v>0.0</c:v>
                </c:pt>
                <c:pt idx="11744">
                  <c:v>0.0</c:v>
                </c:pt>
                <c:pt idx="11745">
                  <c:v>0.0</c:v>
                </c:pt>
                <c:pt idx="11746">
                  <c:v>0.0</c:v>
                </c:pt>
                <c:pt idx="11747">
                  <c:v>0.0</c:v>
                </c:pt>
                <c:pt idx="11748">
                  <c:v>0.0</c:v>
                </c:pt>
                <c:pt idx="11749">
                  <c:v>0.0</c:v>
                </c:pt>
                <c:pt idx="11750">
                  <c:v>0.0</c:v>
                </c:pt>
                <c:pt idx="11751">
                  <c:v>0.0</c:v>
                </c:pt>
                <c:pt idx="11752">
                  <c:v>0.0</c:v>
                </c:pt>
                <c:pt idx="11753">
                  <c:v>0.0</c:v>
                </c:pt>
                <c:pt idx="11754">
                  <c:v>0.0</c:v>
                </c:pt>
                <c:pt idx="11755">
                  <c:v>0.0</c:v>
                </c:pt>
                <c:pt idx="11756">
                  <c:v>0.0</c:v>
                </c:pt>
                <c:pt idx="11757">
                  <c:v>0.0</c:v>
                </c:pt>
                <c:pt idx="11758">
                  <c:v>0.0</c:v>
                </c:pt>
                <c:pt idx="11759">
                  <c:v>0.0</c:v>
                </c:pt>
                <c:pt idx="11760">
                  <c:v>0.0</c:v>
                </c:pt>
                <c:pt idx="11761">
                  <c:v>0.0</c:v>
                </c:pt>
                <c:pt idx="11762">
                  <c:v>0.0</c:v>
                </c:pt>
                <c:pt idx="11763">
                  <c:v>0.0</c:v>
                </c:pt>
                <c:pt idx="11764">
                  <c:v>0.0</c:v>
                </c:pt>
                <c:pt idx="11765">
                  <c:v>0.0</c:v>
                </c:pt>
                <c:pt idx="11766">
                  <c:v>0.0</c:v>
                </c:pt>
                <c:pt idx="11767">
                  <c:v>0.0</c:v>
                </c:pt>
                <c:pt idx="11768">
                  <c:v>0.0</c:v>
                </c:pt>
                <c:pt idx="11769">
                  <c:v>0.0</c:v>
                </c:pt>
                <c:pt idx="11770">
                  <c:v>0.0</c:v>
                </c:pt>
                <c:pt idx="11771">
                  <c:v>0.0</c:v>
                </c:pt>
                <c:pt idx="11772">
                  <c:v>0.0</c:v>
                </c:pt>
                <c:pt idx="11773">
                  <c:v>0.0</c:v>
                </c:pt>
                <c:pt idx="11774">
                  <c:v>0.0</c:v>
                </c:pt>
                <c:pt idx="11775">
                  <c:v>0.0</c:v>
                </c:pt>
                <c:pt idx="11776">
                  <c:v>0.0</c:v>
                </c:pt>
                <c:pt idx="11777">
                  <c:v>0.0</c:v>
                </c:pt>
                <c:pt idx="11778">
                  <c:v>0.0</c:v>
                </c:pt>
                <c:pt idx="11779">
                  <c:v>0.0</c:v>
                </c:pt>
                <c:pt idx="11780">
                  <c:v>0.0</c:v>
                </c:pt>
                <c:pt idx="11781">
                  <c:v>0.0</c:v>
                </c:pt>
                <c:pt idx="11782">
                  <c:v>0.0</c:v>
                </c:pt>
                <c:pt idx="11783">
                  <c:v>0.0</c:v>
                </c:pt>
                <c:pt idx="11784">
                  <c:v>0.0</c:v>
                </c:pt>
                <c:pt idx="11785">
                  <c:v>0.0</c:v>
                </c:pt>
                <c:pt idx="11786">
                  <c:v>0.0</c:v>
                </c:pt>
                <c:pt idx="11787">
                  <c:v>0.0</c:v>
                </c:pt>
                <c:pt idx="11788">
                  <c:v>0.0</c:v>
                </c:pt>
                <c:pt idx="11789">
                  <c:v>0.0</c:v>
                </c:pt>
                <c:pt idx="11790">
                  <c:v>0.0</c:v>
                </c:pt>
                <c:pt idx="11791">
                  <c:v>0.0</c:v>
                </c:pt>
                <c:pt idx="11792">
                  <c:v>0.0</c:v>
                </c:pt>
                <c:pt idx="11793">
                  <c:v>0.0</c:v>
                </c:pt>
                <c:pt idx="11794">
                  <c:v>0.0</c:v>
                </c:pt>
                <c:pt idx="11795">
                  <c:v>0.0</c:v>
                </c:pt>
                <c:pt idx="11796">
                  <c:v>0.0</c:v>
                </c:pt>
                <c:pt idx="11797">
                  <c:v>0.0</c:v>
                </c:pt>
                <c:pt idx="11798">
                  <c:v>0.0</c:v>
                </c:pt>
                <c:pt idx="11799">
                  <c:v>0.0</c:v>
                </c:pt>
                <c:pt idx="11800">
                  <c:v>0.0</c:v>
                </c:pt>
                <c:pt idx="11801">
                  <c:v>0.0</c:v>
                </c:pt>
                <c:pt idx="11802">
                  <c:v>0.0</c:v>
                </c:pt>
                <c:pt idx="11803">
                  <c:v>0.0</c:v>
                </c:pt>
                <c:pt idx="11804">
                  <c:v>0.0</c:v>
                </c:pt>
                <c:pt idx="11805">
                  <c:v>0.0</c:v>
                </c:pt>
                <c:pt idx="11806">
                  <c:v>0.0</c:v>
                </c:pt>
                <c:pt idx="11807">
                  <c:v>0.0</c:v>
                </c:pt>
                <c:pt idx="11808">
                  <c:v>0.0</c:v>
                </c:pt>
                <c:pt idx="11809">
                  <c:v>0.0</c:v>
                </c:pt>
                <c:pt idx="11810">
                  <c:v>0.0</c:v>
                </c:pt>
                <c:pt idx="11811">
                  <c:v>0.0</c:v>
                </c:pt>
                <c:pt idx="11812">
                  <c:v>0.0</c:v>
                </c:pt>
                <c:pt idx="11813">
                  <c:v>0.0</c:v>
                </c:pt>
                <c:pt idx="11814">
                  <c:v>0.0</c:v>
                </c:pt>
                <c:pt idx="11815">
                  <c:v>0.0</c:v>
                </c:pt>
                <c:pt idx="11816">
                  <c:v>0.0</c:v>
                </c:pt>
                <c:pt idx="11817">
                  <c:v>0.0</c:v>
                </c:pt>
                <c:pt idx="11818">
                  <c:v>0.0</c:v>
                </c:pt>
                <c:pt idx="11819">
                  <c:v>0.0</c:v>
                </c:pt>
                <c:pt idx="11820">
                  <c:v>0.0</c:v>
                </c:pt>
                <c:pt idx="11821">
                  <c:v>0.0</c:v>
                </c:pt>
                <c:pt idx="11822">
                  <c:v>0.0</c:v>
                </c:pt>
                <c:pt idx="11823">
                  <c:v>0.0</c:v>
                </c:pt>
                <c:pt idx="11824">
                  <c:v>0.0</c:v>
                </c:pt>
                <c:pt idx="11825">
                  <c:v>0.0</c:v>
                </c:pt>
                <c:pt idx="11826">
                  <c:v>0.0</c:v>
                </c:pt>
                <c:pt idx="11827">
                  <c:v>0.0</c:v>
                </c:pt>
                <c:pt idx="11828">
                  <c:v>0.0</c:v>
                </c:pt>
                <c:pt idx="11829">
                  <c:v>0.0</c:v>
                </c:pt>
                <c:pt idx="11830">
                  <c:v>0.0</c:v>
                </c:pt>
                <c:pt idx="11831">
                  <c:v>0.0</c:v>
                </c:pt>
                <c:pt idx="11832">
                  <c:v>0.0</c:v>
                </c:pt>
                <c:pt idx="11833">
                  <c:v>0.0</c:v>
                </c:pt>
                <c:pt idx="11834">
                  <c:v>0.0</c:v>
                </c:pt>
                <c:pt idx="11835">
                  <c:v>0.0</c:v>
                </c:pt>
                <c:pt idx="11836">
                  <c:v>0.0</c:v>
                </c:pt>
                <c:pt idx="11837">
                  <c:v>0.0</c:v>
                </c:pt>
                <c:pt idx="11838">
                  <c:v>0.0</c:v>
                </c:pt>
                <c:pt idx="11839">
                  <c:v>0.0</c:v>
                </c:pt>
                <c:pt idx="11840">
                  <c:v>0.0</c:v>
                </c:pt>
                <c:pt idx="11841">
                  <c:v>0.0</c:v>
                </c:pt>
                <c:pt idx="11842">
                  <c:v>0.0</c:v>
                </c:pt>
                <c:pt idx="11843">
                  <c:v>0.0</c:v>
                </c:pt>
                <c:pt idx="11844">
                  <c:v>0.0</c:v>
                </c:pt>
                <c:pt idx="11845">
                  <c:v>0.0</c:v>
                </c:pt>
                <c:pt idx="11846">
                  <c:v>0.0</c:v>
                </c:pt>
                <c:pt idx="11847">
                  <c:v>0.0</c:v>
                </c:pt>
                <c:pt idx="11848">
                  <c:v>0.0</c:v>
                </c:pt>
                <c:pt idx="11849">
                  <c:v>0.0</c:v>
                </c:pt>
                <c:pt idx="11850">
                  <c:v>0.0</c:v>
                </c:pt>
                <c:pt idx="11851">
                  <c:v>0.0</c:v>
                </c:pt>
                <c:pt idx="11852">
                  <c:v>0.0</c:v>
                </c:pt>
                <c:pt idx="11853">
                  <c:v>0.0</c:v>
                </c:pt>
                <c:pt idx="11854">
                  <c:v>0.0</c:v>
                </c:pt>
                <c:pt idx="11855">
                  <c:v>0.0</c:v>
                </c:pt>
                <c:pt idx="11856">
                  <c:v>0.0</c:v>
                </c:pt>
                <c:pt idx="11857">
                  <c:v>0.0</c:v>
                </c:pt>
                <c:pt idx="11858">
                  <c:v>0.0</c:v>
                </c:pt>
                <c:pt idx="11859">
                  <c:v>0.0</c:v>
                </c:pt>
                <c:pt idx="11860">
                  <c:v>0.0</c:v>
                </c:pt>
                <c:pt idx="11861">
                  <c:v>0.0</c:v>
                </c:pt>
                <c:pt idx="11862">
                  <c:v>0.0</c:v>
                </c:pt>
                <c:pt idx="11863">
                  <c:v>0.0</c:v>
                </c:pt>
                <c:pt idx="11864">
                  <c:v>0.0</c:v>
                </c:pt>
                <c:pt idx="11865">
                  <c:v>0.0</c:v>
                </c:pt>
                <c:pt idx="11866">
                  <c:v>0.0</c:v>
                </c:pt>
                <c:pt idx="11867">
                  <c:v>0.0</c:v>
                </c:pt>
                <c:pt idx="11868">
                  <c:v>0.0</c:v>
                </c:pt>
                <c:pt idx="11869">
                  <c:v>0.0</c:v>
                </c:pt>
                <c:pt idx="11870">
                  <c:v>0.0</c:v>
                </c:pt>
                <c:pt idx="11871">
                  <c:v>0.0</c:v>
                </c:pt>
                <c:pt idx="11872">
                  <c:v>0.0</c:v>
                </c:pt>
                <c:pt idx="11873">
                  <c:v>0.0</c:v>
                </c:pt>
                <c:pt idx="11874">
                  <c:v>0.0</c:v>
                </c:pt>
                <c:pt idx="11875">
                  <c:v>0.0</c:v>
                </c:pt>
                <c:pt idx="11876">
                  <c:v>0.0</c:v>
                </c:pt>
                <c:pt idx="11877">
                  <c:v>0.0</c:v>
                </c:pt>
                <c:pt idx="11878">
                  <c:v>0.0</c:v>
                </c:pt>
                <c:pt idx="11879">
                  <c:v>0.0</c:v>
                </c:pt>
                <c:pt idx="11880">
                  <c:v>0.0</c:v>
                </c:pt>
                <c:pt idx="11881">
                  <c:v>0.0</c:v>
                </c:pt>
                <c:pt idx="11882">
                  <c:v>0.0</c:v>
                </c:pt>
                <c:pt idx="11883">
                  <c:v>0.0</c:v>
                </c:pt>
                <c:pt idx="11884">
                  <c:v>0.0</c:v>
                </c:pt>
                <c:pt idx="11885">
                  <c:v>0.0</c:v>
                </c:pt>
                <c:pt idx="11886">
                  <c:v>0.0</c:v>
                </c:pt>
                <c:pt idx="11887">
                  <c:v>0.0</c:v>
                </c:pt>
                <c:pt idx="11888">
                  <c:v>0.0</c:v>
                </c:pt>
                <c:pt idx="11889">
                  <c:v>0.0</c:v>
                </c:pt>
                <c:pt idx="11890">
                  <c:v>0.0</c:v>
                </c:pt>
                <c:pt idx="11891">
                  <c:v>0.0</c:v>
                </c:pt>
                <c:pt idx="11892">
                  <c:v>0.0</c:v>
                </c:pt>
                <c:pt idx="11893">
                  <c:v>0.0</c:v>
                </c:pt>
                <c:pt idx="11894">
                  <c:v>0.0</c:v>
                </c:pt>
                <c:pt idx="11895">
                  <c:v>0.0</c:v>
                </c:pt>
                <c:pt idx="11896">
                  <c:v>0.0</c:v>
                </c:pt>
                <c:pt idx="11897">
                  <c:v>0.0</c:v>
                </c:pt>
                <c:pt idx="11898">
                  <c:v>0.0</c:v>
                </c:pt>
                <c:pt idx="11899">
                  <c:v>0.0</c:v>
                </c:pt>
                <c:pt idx="11900">
                  <c:v>0.0</c:v>
                </c:pt>
                <c:pt idx="11901">
                  <c:v>0.0</c:v>
                </c:pt>
                <c:pt idx="11902">
                  <c:v>0.0</c:v>
                </c:pt>
                <c:pt idx="11903">
                  <c:v>0.0</c:v>
                </c:pt>
                <c:pt idx="11904">
                  <c:v>0.0</c:v>
                </c:pt>
                <c:pt idx="11905">
                  <c:v>0.0</c:v>
                </c:pt>
                <c:pt idx="11906">
                  <c:v>0.0</c:v>
                </c:pt>
                <c:pt idx="11907">
                  <c:v>0.0</c:v>
                </c:pt>
                <c:pt idx="11908">
                  <c:v>0.0</c:v>
                </c:pt>
                <c:pt idx="11909">
                  <c:v>0.0</c:v>
                </c:pt>
                <c:pt idx="11910">
                  <c:v>0.0</c:v>
                </c:pt>
                <c:pt idx="11911">
                  <c:v>0.0</c:v>
                </c:pt>
                <c:pt idx="11912">
                  <c:v>0.0</c:v>
                </c:pt>
                <c:pt idx="11913">
                  <c:v>0.0</c:v>
                </c:pt>
                <c:pt idx="11914">
                  <c:v>0.0</c:v>
                </c:pt>
                <c:pt idx="11915">
                  <c:v>0.0</c:v>
                </c:pt>
                <c:pt idx="11916">
                  <c:v>0.0</c:v>
                </c:pt>
                <c:pt idx="11917">
                  <c:v>0.0</c:v>
                </c:pt>
                <c:pt idx="11918">
                  <c:v>0.0</c:v>
                </c:pt>
                <c:pt idx="11919">
                  <c:v>0.0</c:v>
                </c:pt>
                <c:pt idx="11920">
                  <c:v>0.0</c:v>
                </c:pt>
                <c:pt idx="11921">
                  <c:v>0.0</c:v>
                </c:pt>
                <c:pt idx="11922">
                  <c:v>0.0</c:v>
                </c:pt>
                <c:pt idx="11923">
                  <c:v>0.0</c:v>
                </c:pt>
                <c:pt idx="11924">
                  <c:v>0.0</c:v>
                </c:pt>
                <c:pt idx="11925">
                  <c:v>0.0</c:v>
                </c:pt>
                <c:pt idx="11926">
                  <c:v>0.0</c:v>
                </c:pt>
                <c:pt idx="11927">
                  <c:v>0.0</c:v>
                </c:pt>
                <c:pt idx="11928">
                  <c:v>0.0</c:v>
                </c:pt>
                <c:pt idx="11929">
                  <c:v>0.0</c:v>
                </c:pt>
                <c:pt idx="11930">
                  <c:v>0.0</c:v>
                </c:pt>
                <c:pt idx="11931">
                  <c:v>0.0</c:v>
                </c:pt>
                <c:pt idx="11932">
                  <c:v>0.0</c:v>
                </c:pt>
                <c:pt idx="11933">
                  <c:v>0.0</c:v>
                </c:pt>
                <c:pt idx="11934">
                  <c:v>0.0</c:v>
                </c:pt>
                <c:pt idx="11935">
                  <c:v>0.0</c:v>
                </c:pt>
                <c:pt idx="11936">
                  <c:v>0.0</c:v>
                </c:pt>
                <c:pt idx="11937">
                  <c:v>0.0</c:v>
                </c:pt>
                <c:pt idx="11938">
                  <c:v>0.0</c:v>
                </c:pt>
                <c:pt idx="11939">
                  <c:v>0.0</c:v>
                </c:pt>
                <c:pt idx="11940">
                  <c:v>0.0</c:v>
                </c:pt>
                <c:pt idx="11941">
                  <c:v>0.0</c:v>
                </c:pt>
                <c:pt idx="11942">
                  <c:v>0.0</c:v>
                </c:pt>
                <c:pt idx="11943">
                  <c:v>0.0</c:v>
                </c:pt>
                <c:pt idx="11944">
                  <c:v>0.0</c:v>
                </c:pt>
                <c:pt idx="11945">
                  <c:v>0.0</c:v>
                </c:pt>
                <c:pt idx="11946">
                  <c:v>0.0</c:v>
                </c:pt>
                <c:pt idx="11947">
                  <c:v>0.0</c:v>
                </c:pt>
                <c:pt idx="11948">
                  <c:v>0.0</c:v>
                </c:pt>
                <c:pt idx="11949">
                  <c:v>0.0</c:v>
                </c:pt>
                <c:pt idx="11950">
                  <c:v>0.0</c:v>
                </c:pt>
                <c:pt idx="11951">
                  <c:v>0.0</c:v>
                </c:pt>
                <c:pt idx="11952">
                  <c:v>0.0</c:v>
                </c:pt>
                <c:pt idx="11953">
                  <c:v>0.0</c:v>
                </c:pt>
                <c:pt idx="11954">
                  <c:v>0.0</c:v>
                </c:pt>
                <c:pt idx="11955">
                  <c:v>0.0</c:v>
                </c:pt>
                <c:pt idx="11956">
                  <c:v>0.0</c:v>
                </c:pt>
                <c:pt idx="11957">
                  <c:v>0.0</c:v>
                </c:pt>
                <c:pt idx="11958">
                  <c:v>0.0</c:v>
                </c:pt>
                <c:pt idx="11959">
                  <c:v>0.0</c:v>
                </c:pt>
                <c:pt idx="11960">
                  <c:v>0.0</c:v>
                </c:pt>
                <c:pt idx="11961">
                  <c:v>0.0</c:v>
                </c:pt>
                <c:pt idx="11962">
                  <c:v>0.0</c:v>
                </c:pt>
                <c:pt idx="11963">
                  <c:v>0.0</c:v>
                </c:pt>
                <c:pt idx="11964">
                  <c:v>0.0</c:v>
                </c:pt>
                <c:pt idx="11965">
                  <c:v>0.0</c:v>
                </c:pt>
                <c:pt idx="11966">
                  <c:v>0.0</c:v>
                </c:pt>
                <c:pt idx="11967">
                  <c:v>0.0</c:v>
                </c:pt>
                <c:pt idx="11968">
                  <c:v>0.0</c:v>
                </c:pt>
                <c:pt idx="11969">
                  <c:v>0.0</c:v>
                </c:pt>
                <c:pt idx="11970">
                  <c:v>0.0</c:v>
                </c:pt>
                <c:pt idx="11971">
                  <c:v>0.0</c:v>
                </c:pt>
                <c:pt idx="11972">
                  <c:v>0.0</c:v>
                </c:pt>
                <c:pt idx="11973">
                  <c:v>0.0</c:v>
                </c:pt>
                <c:pt idx="11974">
                  <c:v>0.0</c:v>
                </c:pt>
                <c:pt idx="11975">
                  <c:v>0.0</c:v>
                </c:pt>
                <c:pt idx="11976">
                  <c:v>0.0</c:v>
                </c:pt>
                <c:pt idx="11977">
                  <c:v>0.0</c:v>
                </c:pt>
                <c:pt idx="11978">
                  <c:v>0.0</c:v>
                </c:pt>
                <c:pt idx="11979">
                  <c:v>0.0</c:v>
                </c:pt>
                <c:pt idx="11980">
                  <c:v>0.0</c:v>
                </c:pt>
                <c:pt idx="11981">
                  <c:v>0.0</c:v>
                </c:pt>
                <c:pt idx="11982">
                  <c:v>0.0</c:v>
                </c:pt>
                <c:pt idx="11983">
                  <c:v>0.0</c:v>
                </c:pt>
                <c:pt idx="11984">
                  <c:v>0.0</c:v>
                </c:pt>
                <c:pt idx="11985">
                  <c:v>0.0</c:v>
                </c:pt>
                <c:pt idx="11986">
                  <c:v>0.0</c:v>
                </c:pt>
                <c:pt idx="11987">
                  <c:v>0.0</c:v>
                </c:pt>
                <c:pt idx="11988">
                  <c:v>0.0</c:v>
                </c:pt>
                <c:pt idx="11989">
                  <c:v>0.0</c:v>
                </c:pt>
                <c:pt idx="11990">
                  <c:v>0.0</c:v>
                </c:pt>
                <c:pt idx="11991">
                  <c:v>0.0</c:v>
                </c:pt>
                <c:pt idx="11992">
                  <c:v>0.0</c:v>
                </c:pt>
                <c:pt idx="11993">
                  <c:v>0.0</c:v>
                </c:pt>
                <c:pt idx="11994">
                  <c:v>0.0</c:v>
                </c:pt>
                <c:pt idx="11995">
                  <c:v>0.0</c:v>
                </c:pt>
                <c:pt idx="11996">
                  <c:v>0.0</c:v>
                </c:pt>
                <c:pt idx="11997">
                  <c:v>0.0</c:v>
                </c:pt>
                <c:pt idx="11998">
                  <c:v>0.0</c:v>
                </c:pt>
                <c:pt idx="11999">
                  <c:v>0.0</c:v>
                </c:pt>
                <c:pt idx="12000">
                  <c:v>0.0</c:v>
                </c:pt>
                <c:pt idx="12001">
                  <c:v>0.0</c:v>
                </c:pt>
                <c:pt idx="12002">
                  <c:v>0.0</c:v>
                </c:pt>
                <c:pt idx="12003">
                  <c:v>0.0</c:v>
                </c:pt>
                <c:pt idx="12004">
                  <c:v>0.0</c:v>
                </c:pt>
                <c:pt idx="12005">
                  <c:v>0.0</c:v>
                </c:pt>
                <c:pt idx="12006">
                  <c:v>0.0</c:v>
                </c:pt>
                <c:pt idx="12007">
                  <c:v>0.0</c:v>
                </c:pt>
                <c:pt idx="12008">
                  <c:v>0.0</c:v>
                </c:pt>
                <c:pt idx="12009">
                  <c:v>0.0</c:v>
                </c:pt>
                <c:pt idx="12010">
                  <c:v>0.0</c:v>
                </c:pt>
                <c:pt idx="12011">
                  <c:v>0.0</c:v>
                </c:pt>
                <c:pt idx="12012">
                  <c:v>0.0</c:v>
                </c:pt>
                <c:pt idx="12013">
                  <c:v>0.0</c:v>
                </c:pt>
                <c:pt idx="12014">
                  <c:v>0.0</c:v>
                </c:pt>
                <c:pt idx="12015">
                  <c:v>0.0</c:v>
                </c:pt>
                <c:pt idx="12016">
                  <c:v>0.0</c:v>
                </c:pt>
                <c:pt idx="12017">
                  <c:v>0.0</c:v>
                </c:pt>
                <c:pt idx="12018">
                  <c:v>0.0</c:v>
                </c:pt>
                <c:pt idx="12019">
                  <c:v>0.0</c:v>
                </c:pt>
                <c:pt idx="12020">
                  <c:v>0.0</c:v>
                </c:pt>
                <c:pt idx="12021">
                  <c:v>0.0</c:v>
                </c:pt>
                <c:pt idx="12022">
                  <c:v>0.0</c:v>
                </c:pt>
                <c:pt idx="12023">
                  <c:v>0.0</c:v>
                </c:pt>
                <c:pt idx="12024">
                  <c:v>0.0</c:v>
                </c:pt>
                <c:pt idx="12025">
                  <c:v>0.0</c:v>
                </c:pt>
                <c:pt idx="12026">
                  <c:v>0.0</c:v>
                </c:pt>
                <c:pt idx="12027">
                  <c:v>0.0</c:v>
                </c:pt>
                <c:pt idx="12028">
                  <c:v>0.0</c:v>
                </c:pt>
                <c:pt idx="12029">
                  <c:v>0.0</c:v>
                </c:pt>
                <c:pt idx="12030">
                  <c:v>0.0</c:v>
                </c:pt>
                <c:pt idx="12031">
                  <c:v>0.0</c:v>
                </c:pt>
                <c:pt idx="12032">
                  <c:v>0.0</c:v>
                </c:pt>
                <c:pt idx="12033">
                  <c:v>0.0</c:v>
                </c:pt>
                <c:pt idx="12034">
                  <c:v>0.0</c:v>
                </c:pt>
                <c:pt idx="12035">
                  <c:v>0.0</c:v>
                </c:pt>
                <c:pt idx="12036">
                  <c:v>0.0</c:v>
                </c:pt>
                <c:pt idx="12037">
                  <c:v>0.0</c:v>
                </c:pt>
                <c:pt idx="12038">
                  <c:v>0.0</c:v>
                </c:pt>
                <c:pt idx="12039">
                  <c:v>0.0</c:v>
                </c:pt>
                <c:pt idx="12040">
                  <c:v>0.0</c:v>
                </c:pt>
                <c:pt idx="12041">
                  <c:v>0.0</c:v>
                </c:pt>
                <c:pt idx="12042">
                  <c:v>0.0</c:v>
                </c:pt>
                <c:pt idx="12043">
                  <c:v>0.0</c:v>
                </c:pt>
                <c:pt idx="12044">
                  <c:v>0.0</c:v>
                </c:pt>
                <c:pt idx="12045">
                  <c:v>0.0</c:v>
                </c:pt>
                <c:pt idx="12046">
                  <c:v>0.0</c:v>
                </c:pt>
                <c:pt idx="12047">
                  <c:v>0.0</c:v>
                </c:pt>
                <c:pt idx="12048">
                  <c:v>0.0</c:v>
                </c:pt>
                <c:pt idx="12049">
                  <c:v>0.0</c:v>
                </c:pt>
                <c:pt idx="12050">
                  <c:v>0.0</c:v>
                </c:pt>
                <c:pt idx="12051">
                  <c:v>0.0</c:v>
                </c:pt>
                <c:pt idx="12052">
                  <c:v>0.0</c:v>
                </c:pt>
                <c:pt idx="12053">
                  <c:v>0.0</c:v>
                </c:pt>
                <c:pt idx="12054">
                  <c:v>0.0</c:v>
                </c:pt>
                <c:pt idx="12055">
                  <c:v>0.0</c:v>
                </c:pt>
                <c:pt idx="12056">
                  <c:v>0.0</c:v>
                </c:pt>
                <c:pt idx="12057">
                  <c:v>0.0</c:v>
                </c:pt>
                <c:pt idx="12058">
                  <c:v>0.0</c:v>
                </c:pt>
                <c:pt idx="12059">
                  <c:v>0.0</c:v>
                </c:pt>
                <c:pt idx="12060">
                  <c:v>0.0</c:v>
                </c:pt>
                <c:pt idx="12061">
                  <c:v>0.0</c:v>
                </c:pt>
                <c:pt idx="12062">
                  <c:v>0.0</c:v>
                </c:pt>
                <c:pt idx="12063">
                  <c:v>0.0</c:v>
                </c:pt>
                <c:pt idx="12064">
                  <c:v>0.0</c:v>
                </c:pt>
                <c:pt idx="12065">
                  <c:v>0.0</c:v>
                </c:pt>
                <c:pt idx="12066">
                  <c:v>0.0</c:v>
                </c:pt>
                <c:pt idx="12067">
                  <c:v>0.0</c:v>
                </c:pt>
                <c:pt idx="12068">
                  <c:v>0.0</c:v>
                </c:pt>
                <c:pt idx="12069">
                  <c:v>0.0</c:v>
                </c:pt>
                <c:pt idx="12070">
                  <c:v>0.0</c:v>
                </c:pt>
                <c:pt idx="12071">
                  <c:v>0.0</c:v>
                </c:pt>
                <c:pt idx="12072">
                  <c:v>0.0</c:v>
                </c:pt>
                <c:pt idx="12073">
                  <c:v>0.0</c:v>
                </c:pt>
                <c:pt idx="12074">
                  <c:v>0.0</c:v>
                </c:pt>
                <c:pt idx="12075">
                  <c:v>0.0</c:v>
                </c:pt>
                <c:pt idx="12076">
                  <c:v>0.0</c:v>
                </c:pt>
                <c:pt idx="12077">
                  <c:v>0.0</c:v>
                </c:pt>
                <c:pt idx="12078">
                  <c:v>0.0</c:v>
                </c:pt>
                <c:pt idx="12079">
                  <c:v>0.0</c:v>
                </c:pt>
                <c:pt idx="12080">
                  <c:v>0.0</c:v>
                </c:pt>
                <c:pt idx="12081">
                  <c:v>0.0</c:v>
                </c:pt>
                <c:pt idx="12082">
                  <c:v>0.0</c:v>
                </c:pt>
                <c:pt idx="12083">
                  <c:v>0.0</c:v>
                </c:pt>
                <c:pt idx="12084">
                  <c:v>0.0</c:v>
                </c:pt>
                <c:pt idx="12085">
                  <c:v>0.0</c:v>
                </c:pt>
                <c:pt idx="12086">
                  <c:v>0.0</c:v>
                </c:pt>
                <c:pt idx="12087">
                  <c:v>0.0</c:v>
                </c:pt>
                <c:pt idx="12088">
                  <c:v>0.0</c:v>
                </c:pt>
                <c:pt idx="12089">
                  <c:v>0.0</c:v>
                </c:pt>
                <c:pt idx="12090">
                  <c:v>0.0</c:v>
                </c:pt>
                <c:pt idx="12091">
                  <c:v>0.0</c:v>
                </c:pt>
                <c:pt idx="12092">
                  <c:v>0.0</c:v>
                </c:pt>
                <c:pt idx="12093">
                  <c:v>0.0</c:v>
                </c:pt>
                <c:pt idx="12094">
                  <c:v>0.0</c:v>
                </c:pt>
                <c:pt idx="12095">
                  <c:v>0.0</c:v>
                </c:pt>
                <c:pt idx="12096">
                  <c:v>0.0</c:v>
                </c:pt>
                <c:pt idx="12097">
                  <c:v>0.0</c:v>
                </c:pt>
                <c:pt idx="12098">
                  <c:v>0.0</c:v>
                </c:pt>
                <c:pt idx="12099">
                  <c:v>0.0</c:v>
                </c:pt>
                <c:pt idx="12100">
                  <c:v>0.0</c:v>
                </c:pt>
                <c:pt idx="12101">
                  <c:v>0.0</c:v>
                </c:pt>
                <c:pt idx="12102">
                  <c:v>0.0</c:v>
                </c:pt>
                <c:pt idx="12103">
                  <c:v>0.0</c:v>
                </c:pt>
                <c:pt idx="12104">
                  <c:v>0.0</c:v>
                </c:pt>
                <c:pt idx="12105">
                  <c:v>0.0</c:v>
                </c:pt>
                <c:pt idx="12106">
                  <c:v>0.0</c:v>
                </c:pt>
                <c:pt idx="12107">
                  <c:v>0.0</c:v>
                </c:pt>
                <c:pt idx="12108">
                  <c:v>0.0</c:v>
                </c:pt>
                <c:pt idx="12109">
                  <c:v>0.0</c:v>
                </c:pt>
                <c:pt idx="12110">
                  <c:v>0.0</c:v>
                </c:pt>
                <c:pt idx="12111">
                  <c:v>0.0</c:v>
                </c:pt>
                <c:pt idx="12112">
                  <c:v>0.0</c:v>
                </c:pt>
                <c:pt idx="12113">
                  <c:v>0.0</c:v>
                </c:pt>
                <c:pt idx="12114">
                  <c:v>0.0</c:v>
                </c:pt>
                <c:pt idx="12115">
                  <c:v>0.0</c:v>
                </c:pt>
                <c:pt idx="12116">
                  <c:v>0.0</c:v>
                </c:pt>
                <c:pt idx="12117">
                  <c:v>0.0</c:v>
                </c:pt>
                <c:pt idx="12118">
                  <c:v>0.0</c:v>
                </c:pt>
                <c:pt idx="12119">
                  <c:v>0.0</c:v>
                </c:pt>
                <c:pt idx="12120">
                  <c:v>0.0</c:v>
                </c:pt>
                <c:pt idx="12121">
                  <c:v>0.0</c:v>
                </c:pt>
                <c:pt idx="12122">
                  <c:v>0.0</c:v>
                </c:pt>
                <c:pt idx="12123">
                  <c:v>0.0</c:v>
                </c:pt>
                <c:pt idx="12124">
                  <c:v>0.0</c:v>
                </c:pt>
                <c:pt idx="12125">
                  <c:v>0.0</c:v>
                </c:pt>
                <c:pt idx="12126">
                  <c:v>0.0</c:v>
                </c:pt>
                <c:pt idx="12127">
                  <c:v>0.0</c:v>
                </c:pt>
                <c:pt idx="12128">
                  <c:v>0.0</c:v>
                </c:pt>
                <c:pt idx="12129">
                  <c:v>0.0</c:v>
                </c:pt>
                <c:pt idx="12130">
                  <c:v>0.0</c:v>
                </c:pt>
                <c:pt idx="12131">
                  <c:v>0.0</c:v>
                </c:pt>
                <c:pt idx="12132">
                  <c:v>0.0</c:v>
                </c:pt>
                <c:pt idx="12133">
                  <c:v>0.0</c:v>
                </c:pt>
                <c:pt idx="12134">
                  <c:v>0.0</c:v>
                </c:pt>
                <c:pt idx="12135">
                  <c:v>0.0</c:v>
                </c:pt>
                <c:pt idx="12136">
                  <c:v>0.0</c:v>
                </c:pt>
                <c:pt idx="12137">
                  <c:v>0.0</c:v>
                </c:pt>
                <c:pt idx="12138">
                  <c:v>0.0</c:v>
                </c:pt>
                <c:pt idx="12139">
                  <c:v>0.0</c:v>
                </c:pt>
                <c:pt idx="12140">
                  <c:v>0.0</c:v>
                </c:pt>
                <c:pt idx="12141">
                  <c:v>0.0</c:v>
                </c:pt>
                <c:pt idx="12142">
                  <c:v>0.0</c:v>
                </c:pt>
                <c:pt idx="12143">
                  <c:v>0.0</c:v>
                </c:pt>
                <c:pt idx="12144">
                  <c:v>0.0</c:v>
                </c:pt>
                <c:pt idx="12145">
                  <c:v>0.0</c:v>
                </c:pt>
                <c:pt idx="12146">
                  <c:v>0.0</c:v>
                </c:pt>
                <c:pt idx="12147">
                  <c:v>0.0</c:v>
                </c:pt>
                <c:pt idx="12148">
                  <c:v>0.0</c:v>
                </c:pt>
                <c:pt idx="12149">
                  <c:v>0.0</c:v>
                </c:pt>
                <c:pt idx="12150">
                  <c:v>0.0</c:v>
                </c:pt>
                <c:pt idx="12151">
                  <c:v>0.0</c:v>
                </c:pt>
                <c:pt idx="12152">
                  <c:v>0.0</c:v>
                </c:pt>
                <c:pt idx="12153">
                  <c:v>0.0</c:v>
                </c:pt>
                <c:pt idx="12154">
                  <c:v>0.0</c:v>
                </c:pt>
                <c:pt idx="12155">
                  <c:v>0.0</c:v>
                </c:pt>
                <c:pt idx="12156">
                  <c:v>0.0</c:v>
                </c:pt>
                <c:pt idx="12157">
                  <c:v>0.0</c:v>
                </c:pt>
                <c:pt idx="12158">
                  <c:v>0.0</c:v>
                </c:pt>
                <c:pt idx="12159">
                  <c:v>0.0</c:v>
                </c:pt>
                <c:pt idx="12160">
                  <c:v>0.0</c:v>
                </c:pt>
                <c:pt idx="12161">
                  <c:v>0.0</c:v>
                </c:pt>
                <c:pt idx="12162">
                  <c:v>0.0</c:v>
                </c:pt>
                <c:pt idx="12163">
                  <c:v>0.0</c:v>
                </c:pt>
                <c:pt idx="12164">
                  <c:v>0.0</c:v>
                </c:pt>
                <c:pt idx="12165">
                  <c:v>0.0</c:v>
                </c:pt>
                <c:pt idx="12166">
                  <c:v>0.0</c:v>
                </c:pt>
                <c:pt idx="12167">
                  <c:v>0.0</c:v>
                </c:pt>
                <c:pt idx="12168">
                  <c:v>0.0</c:v>
                </c:pt>
                <c:pt idx="12169">
                  <c:v>0.0</c:v>
                </c:pt>
                <c:pt idx="12170">
                  <c:v>0.0</c:v>
                </c:pt>
                <c:pt idx="12171">
                  <c:v>0.0</c:v>
                </c:pt>
                <c:pt idx="12172">
                  <c:v>0.0</c:v>
                </c:pt>
                <c:pt idx="12173">
                  <c:v>0.0</c:v>
                </c:pt>
                <c:pt idx="12174">
                  <c:v>0.0</c:v>
                </c:pt>
                <c:pt idx="12175">
                  <c:v>0.0</c:v>
                </c:pt>
                <c:pt idx="12176">
                  <c:v>0.0</c:v>
                </c:pt>
                <c:pt idx="12177">
                  <c:v>0.0</c:v>
                </c:pt>
                <c:pt idx="12178">
                  <c:v>0.0</c:v>
                </c:pt>
                <c:pt idx="12179">
                  <c:v>0.0</c:v>
                </c:pt>
                <c:pt idx="12180">
                  <c:v>0.0</c:v>
                </c:pt>
                <c:pt idx="12181">
                  <c:v>0.0</c:v>
                </c:pt>
                <c:pt idx="12182">
                  <c:v>0.0</c:v>
                </c:pt>
                <c:pt idx="12183">
                  <c:v>0.0</c:v>
                </c:pt>
                <c:pt idx="12184">
                  <c:v>0.0</c:v>
                </c:pt>
                <c:pt idx="12185">
                  <c:v>0.0</c:v>
                </c:pt>
                <c:pt idx="12186">
                  <c:v>0.0</c:v>
                </c:pt>
                <c:pt idx="12187">
                  <c:v>0.0</c:v>
                </c:pt>
                <c:pt idx="12188">
                  <c:v>0.0</c:v>
                </c:pt>
                <c:pt idx="12189">
                  <c:v>0.0</c:v>
                </c:pt>
                <c:pt idx="12190">
                  <c:v>0.0</c:v>
                </c:pt>
                <c:pt idx="12191">
                  <c:v>0.0</c:v>
                </c:pt>
                <c:pt idx="12192">
                  <c:v>0.0</c:v>
                </c:pt>
                <c:pt idx="12193">
                  <c:v>0.0</c:v>
                </c:pt>
                <c:pt idx="12194">
                  <c:v>0.0</c:v>
                </c:pt>
                <c:pt idx="12195">
                  <c:v>0.0</c:v>
                </c:pt>
                <c:pt idx="12196">
                  <c:v>0.0</c:v>
                </c:pt>
                <c:pt idx="12197">
                  <c:v>0.0</c:v>
                </c:pt>
                <c:pt idx="12198">
                  <c:v>0.0</c:v>
                </c:pt>
                <c:pt idx="12199">
                  <c:v>0.0</c:v>
                </c:pt>
                <c:pt idx="12200">
                  <c:v>0.0</c:v>
                </c:pt>
                <c:pt idx="12201">
                  <c:v>0.0</c:v>
                </c:pt>
                <c:pt idx="12202">
                  <c:v>0.0</c:v>
                </c:pt>
                <c:pt idx="12203">
                  <c:v>0.0</c:v>
                </c:pt>
                <c:pt idx="12204">
                  <c:v>0.0</c:v>
                </c:pt>
                <c:pt idx="12205">
                  <c:v>0.0</c:v>
                </c:pt>
                <c:pt idx="12206">
                  <c:v>0.0</c:v>
                </c:pt>
                <c:pt idx="12207">
                  <c:v>0.0</c:v>
                </c:pt>
                <c:pt idx="12208">
                  <c:v>0.0</c:v>
                </c:pt>
                <c:pt idx="12209">
                  <c:v>0.0</c:v>
                </c:pt>
                <c:pt idx="12210">
                  <c:v>0.0</c:v>
                </c:pt>
                <c:pt idx="12211">
                  <c:v>0.0</c:v>
                </c:pt>
                <c:pt idx="12212">
                  <c:v>0.0</c:v>
                </c:pt>
                <c:pt idx="12213">
                  <c:v>0.0</c:v>
                </c:pt>
                <c:pt idx="12214">
                  <c:v>0.0</c:v>
                </c:pt>
                <c:pt idx="12215">
                  <c:v>0.0</c:v>
                </c:pt>
                <c:pt idx="12216">
                  <c:v>0.0</c:v>
                </c:pt>
                <c:pt idx="12217">
                  <c:v>0.0</c:v>
                </c:pt>
                <c:pt idx="12218">
                  <c:v>0.0</c:v>
                </c:pt>
                <c:pt idx="12219">
                  <c:v>0.0</c:v>
                </c:pt>
                <c:pt idx="12220">
                  <c:v>0.0</c:v>
                </c:pt>
                <c:pt idx="12221">
                  <c:v>0.0</c:v>
                </c:pt>
                <c:pt idx="12222">
                  <c:v>0.0</c:v>
                </c:pt>
                <c:pt idx="12223">
                  <c:v>0.0</c:v>
                </c:pt>
                <c:pt idx="12224">
                  <c:v>0.0</c:v>
                </c:pt>
                <c:pt idx="12225">
                  <c:v>0.0</c:v>
                </c:pt>
                <c:pt idx="12226">
                  <c:v>0.0</c:v>
                </c:pt>
                <c:pt idx="12227">
                  <c:v>0.0</c:v>
                </c:pt>
                <c:pt idx="12228">
                  <c:v>0.0</c:v>
                </c:pt>
                <c:pt idx="12229">
                  <c:v>0.0</c:v>
                </c:pt>
                <c:pt idx="12230">
                  <c:v>0.0</c:v>
                </c:pt>
                <c:pt idx="12231">
                  <c:v>0.0</c:v>
                </c:pt>
                <c:pt idx="12232">
                  <c:v>0.0</c:v>
                </c:pt>
                <c:pt idx="12233">
                  <c:v>0.0</c:v>
                </c:pt>
                <c:pt idx="12234">
                  <c:v>0.0</c:v>
                </c:pt>
                <c:pt idx="12235">
                  <c:v>0.0</c:v>
                </c:pt>
                <c:pt idx="12236">
                  <c:v>0.0</c:v>
                </c:pt>
                <c:pt idx="12237">
                  <c:v>0.0</c:v>
                </c:pt>
                <c:pt idx="12238">
                  <c:v>0.0</c:v>
                </c:pt>
                <c:pt idx="12239">
                  <c:v>0.0</c:v>
                </c:pt>
                <c:pt idx="12240">
                  <c:v>0.0</c:v>
                </c:pt>
                <c:pt idx="12241">
                  <c:v>0.0</c:v>
                </c:pt>
                <c:pt idx="12242">
                  <c:v>0.0</c:v>
                </c:pt>
                <c:pt idx="12243">
                  <c:v>0.0</c:v>
                </c:pt>
                <c:pt idx="12244">
                  <c:v>0.0</c:v>
                </c:pt>
                <c:pt idx="12245">
                  <c:v>0.0</c:v>
                </c:pt>
                <c:pt idx="12246">
                  <c:v>0.0</c:v>
                </c:pt>
                <c:pt idx="12247">
                  <c:v>0.0</c:v>
                </c:pt>
                <c:pt idx="12248">
                  <c:v>0.0</c:v>
                </c:pt>
                <c:pt idx="12249">
                  <c:v>0.0</c:v>
                </c:pt>
                <c:pt idx="12250">
                  <c:v>0.0</c:v>
                </c:pt>
                <c:pt idx="12251">
                  <c:v>0.0</c:v>
                </c:pt>
                <c:pt idx="12252">
                  <c:v>0.0</c:v>
                </c:pt>
                <c:pt idx="12253">
                  <c:v>0.0</c:v>
                </c:pt>
                <c:pt idx="12254">
                  <c:v>0.0</c:v>
                </c:pt>
                <c:pt idx="12255">
                  <c:v>0.0</c:v>
                </c:pt>
                <c:pt idx="12256">
                  <c:v>0.0</c:v>
                </c:pt>
                <c:pt idx="12257">
                  <c:v>0.0</c:v>
                </c:pt>
                <c:pt idx="12258">
                  <c:v>0.0</c:v>
                </c:pt>
                <c:pt idx="12259">
                  <c:v>0.0</c:v>
                </c:pt>
                <c:pt idx="12260">
                  <c:v>0.0</c:v>
                </c:pt>
                <c:pt idx="12261">
                  <c:v>0.0</c:v>
                </c:pt>
                <c:pt idx="12262">
                  <c:v>0.0</c:v>
                </c:pt>
                <c:pt idx="12263">
                  <c:v>0.0</c:v>
                </c:pt>
                <c:pt idx="12264">
                  <c:v>0.0</c:v>
                </c:pt>
                <c:pt idx="12265">
                  <c:v>0.0</c:v>
                </c:pt>
                <c:pt idx="12266">
                  <c:v>0.0</c:v>
                </c:pt>
                <c:pt idx="12267">
                  <c:v>0.0</c:v>
                </c:pt>
                <c:pt idx="12268">
                  <c:v>0.0</c:v>
                </c:pt>
                <c:pt idx="12269">
                  <c:v>0.0</c:v>
                </c:pt>
                <c:pt idx="12270">
                  <c:v>0.0</c:v>
                </c:pt>
                <c:pt idx="12271">
                  <c:v>0.0</c:v>
                </c:pt>
                <c:pt idx="12272">
                  <c:v>0.0</c:v>
                </c:pt>
                <c:pt idx="12273">
                  <c:v>0.0</c:v>
                </c:pt>
                <c:pt idx="12274">
                  <c:v>0.0</c:v>
                </c:pt>
                <c:pt idx="12275">
                  <c:v>0.0</c:v>
                </c:pt>
                <c:pt idx="12276">
                  <c:v>0.0</c:v>
                </c:pt>
                <c:pt idx="12277">
                  <c:v>0.0</c:v>
                </c:pt>
                <c:pt idx="12278">
                  <c:v>0.0</c:v>
                </c:pt>
                <c:pt idx="12279">
                  <c:v>0.0</c:v>
                </c:pt>
                <c:pt idx="12280">
                  <c:v>0.0</c:v>
                </c:pt>
                <c:pt idx="12281">
                  <c:v>0.0</c:v>
                </c:pt>
                <c:pt idx="12282">
                  <c:v>0.0</c:v>
                </c:pt>
                <c:pt idx="12283">
                  <c:v>0.0</c:v>
                </c:pt>
                <c:pt idx="12284">
                  <c:v>0.0</c:v>
                </c:pt>
                <c:pt idx="12285">
                  <c:v>0.0</c:v>
                </c:pt>
                <c:pt idx="12286">
                  <c:v>0.0</c:v>
                </c:pt>
                <c:pt idx="12287">
                  <c:v>0.0</c:v>
                </c:pt>
                <c:pt idx="12288">
                  <c:v>0.0</c:v>
                </c:pt>
                <c:pt idx="12289">
                  <c:v>0.0</c:v>
                </c:pt>
                <c:pt idx="12290">
                  <c:v>0.0</c:v>
                </c:pt>
                <c:pt idx="12291">
                  <c:v>0.0</c:v>
                </c:pt>
                <c:pt idx="12292">
                  <c:v>0.0</c:v>
                </c:pt>
                <c:pt idx="12293">
                  <c:v>0.0</c:v>
                </c:pt>
                <c:pt idx="12294">
                  <c:v>0.0</c:v>
                </c:pt>
                <c:pt idx="12295">
                  <c:v>0.0</c:v>
                </c:pt>
                <c:pt idx="12296">
                  <c:v>0.0</c:v>
                </c:pt>
                <c:pt idx="12297">
                  <c:v>0.0</c:v>
                </c:pt>
                <c:pt idx="12298">
                  <c:v>0.0</c:v>
                </c:pt>
                <c:pt idx="12299">
                  <c:v>0.0</c:v>
                </c:pt>
                <c:pt idx="12300">
                  <c:v>0.0</c:v>
                </c:pt>
                <c:pt idx="12301">
                  <c:v>0.0</c:v>
                </c:pt>
                <c:pt idx="12302">
                  <c:v>0.0</c:v>
                </c:pt>
                <c:pt idx="12303">
                  <c:v>0.0</c:v>
                </c:pt>
                <c:pt idx="12304">
                  <c:v>0.0</c:v>
                </c:pt>
                <c:pt idx="12305">
                  <c:v>0.0</c:v>
                </c:pt>
                <c:pt idx="12306">
                  <c:v>0.0</c:v>
                </c:pt>
                <c:pt idx="12307">
                  <c:v>0.0</c:v>
                </c:pt>
                <c:pt idx="12308">
                  <c:v>0.0</c:v>
                </c:pt>
                <c:pt idx="12309">
                  <c:v>0.0</c:v>
                </c:pt>
                <c:pt idx="12310">
                  <c:v>0.0</c:v>
                </c:pt>
                <c:pt idx="12311">
                  <c:v>0.0</c:v>
                </c:pt>
                <c:pt idx="12312">
                  <c:v>0.0</c:v>
                </c:pt>
                <c:pt idx="12313">
                  <c:v>0.0</c:v>
                </c:pt>
                <c:pt idx="12314">
                  <c:v>0.0</c:v>
                </c:pt>
                <c:pt idx="12315">
                  <c:v>0.0</c:v>
                </c:pt>
                <c:pt idx="12316">
                  <c:v>0.0</c:v>
                </c:pt>
                <c:pt idx="12317">
                  <c:v>0.0</c:v>
                </c:pt>
                <c:pt idx="12318">
                  <c:v>0.0</c:v>
                </c:pt>
                <c:pt idx="12319">
                  <c:v>0.0</c:v>
                </c:pt>
                <c:pt idx="12320">
                  <c:v>0.0</c:v>
                </c:pt>
                <c:pt idx="12321">
                  <c:v>0.0</c:v>
                </c:pt>
                <c:pt idx="12322">
                  <c:v>0.0</c:v>
                </c:pt>
                <c:pt idx="12323">
                  <c:v>0.0</c:v>
                </c:pt>
                <c:pt idx="12324">
                  <c:v>0.0</c:v>
                </c:pt>
                <c:pt idx="12325">
                  <c:v>0.0</c:v>
                </c:pt>
                <c:pt idx="12326">
                  <c:v>0.0</c:v>
                </c:pt>
                <c:pt idx="12327">
                  <c:v>0.0</c:v>
                </c:pt>
                <c:pt idx="12328">
                  <c:v>0.0</c:v>
                </c:pt>
                <c:pt idx="12329">
                  <c:v>0.0</c:v>
                </c:pt>
                <c:pt idx="12330">
                  <c:v>0.0</c:v>
                </c:pt>
                <c:pt idx="12331">
                  <c:v>0.0</c:v>
                </c:pt>
                <c:pt idx="12332">
                  <c:v>0.0</c:v>
                </c:pt>
                <c:pt idx="12333">
                  <c:v>0.0</c:v>
                </c:pt>
                <c:pt idx="12334">
                  <c:v>0.0</c:v>
                </c:pt>
                <c:pt idx="12335">
                  <c:v>0.0</c:v>
                </c:pt>
                <c:pt idx="12336">
                  <c:v>0.0</c:v>
                </c:pt>
                <c:pt idx="12337">
                  <c:v>0.0</c:v>
                </c:pt>
                <c:pt idx="12338">
                  <c:v>0.0</c:v>
                </c:pt>
                <c:pt idx="12339">
                  <c:v>0.0</c:v>
                </c:pt>
                <c:pt idx="12340">
                  <c:v>0.0</c:v>
                </c:pt>
                <c:pt idx="12341">
                  <c:v>0.0</c:v>
                </c:pt>
                <c:pt idx="12342">
                  <c:v>0.0</c:v>
                </c:pt>
                <c:pt idx="12343">
                  <c:v>0.0</c:v>
                </c:pt>
                <c:pt idx="12344">
                  <c:v>0.0</c:v>
                </c:pt>
                <c:pt idx="12345">
                  <c:v>0.0</c:v>
                </c:pt>
                <c:pt idx="12346">
                  <c:v>0.0</c:v>
                </c:pt>
                <c:pt idx="12347">
                  <c:v>0.0</c:v>
                </c:pt>
                <c:pt idx="12348">
                  <c:v>0.0</c:v>
                </c:pt>
                <c:pt idx="12349">
                  <c:v>0.0</c:v>
                </c:pt>
                <c:pt idx="12350">
                  <c:v>0.0</c:v>
                </c:pt>
                <c:pt idx="12351">
                  <c:v>0.0</c:v>
                </c:pt>
                <c:pt idx="12352">
                  <c:v>0.0</c:v>
                </c:pt>
                <c:pt idx="12353">
                  <c:v>0.0</c:v>
                </c:pt>
                <c:pt idx="12354">
                  <c:v>0.0</c:v>
                </c:pt>
                <c:pt idx="12355">
                  <c:v>0.0</c:v>
                </c:pt>
                <c:pt idx="12356">
                  <c:v>0.0</c:v>
                </c:pt>
                <c:pt idx="12357">
                  <c:v>0.0</c:v>
                </c:pt>
                <c:pt idx="12358">
                  <c:v>0.0</c:v>
                </c:pt>
                <c:pt idx="12359">
                  <c:v>0.0</c:v>
                </c:pt>
                <c:pt idx="12360">
                  <c:v>0.0</c:v>
                </c:pt>
                <c:pt idx="12361">
                  <c:v>0.0</c:v>
                </c:pt>
                <c:pt idx="12362">
                  <c:v>0.0</c:v>
                </c:pt>
                <c:pt idx="12363">
                  <c:v>0.0</c:v>
                </c:pt>
                <c:pt idx="12364">
                  <c:v>0.0</c:v>
                </c:pt>
                <c:pt idx="12365">
                  <c:v>0.0</c:v>
                </c:pt>
                <c:pt idx="12366">
                  <c:v>0.0</c:v>
                </c:pt>
                <c:pt idx="12367">
                  <c:v>0.0</c:v>
                </c:pt>
                <c:pt idx="12368">
                  <c:v>0.0</c:v>
                </c:pt>
                <c:pt idx="12369">
                  <c:v>0.0</c:v>
                </c:pt>
                <c:pt idx="12370">
                  <c:v>0.0</c:v>
                </c:pt>
                <c:pt idx="12371">
                  <c:v>0.0</c:v>
                </c:pt>
                <c:pt idx="12372">
                  <c:v>0.0</c:v>
                </c:pt>
                <c:pt idx="12373">
                  <c:v>0.0</c:v>
                </c:pt>
                <c:pt idx="12374">
                  <c:v>0.0</c:v>
                </c:pt>
                <c:pt idx="12375">
                  <c:v>0.0</c:v>
                </c:pt>
                <c:pt idx="12376">
                  <c:v>0.0</c:v>
                </c:pt>
                <c:pt idx="12377">
                  <c:v>0.0</c:v>
                </c:pt>
                <c:pt idx="12378">
                  <c:v>0.0</c:v>
                </c:pt>
                <c:pt idx="12379">
                  <c:v>0.0</c:v>
                </c:pt>
                <c:pt idx="12380">
                  <c:v>0.0</c:v>
                </c:pt>
                <c:pt idx="12381">
                  <c:v>0.0</c:v>
                </c:pt>
                <c:pt idx="12382">
                  <c:v>0.0</c:v>
                </c:pt>
                <c:pt idx="12383">
                  <c:v>0.0</c:v>
                </c:pt>
                <c:pt idx="12384">
                  <c:v>0.0</c:v>
                </c:pt>
                <c:pt idx="12385">
                  <c:v>0.0</c:v>
                </c:pt>
                <c:pt idx="12386">
                  <c:v>0.0</c:v>
                </c:pt>
                <c:pt idx="12387">
                  <c:v>0.0</c:v>
                </c:pt>
                <c:pt idx="12388">
                  <c:v>0.0</c:v>
                </c:pt>
                <c:pt idx="12389">
                  <c:v>0.0</c:v>
                </c:pt>
                <c:pt idx="12390">
                  <c:v>0.0</c:v>
                </c:pt>
                <c:pt idx="12391">
                  <c:v>0.0</c:v>
                </c:pt>
                <c:pt idx="12392">
                  <c:v>0.0</c:v>
                </c:pt>
                <c:pt idx="12393">
                  <c:v>0.0</c:v>
                </c:pt>
                <c:pt idx="12394">
                  <c:v>0.0</c:v>
                </c:pt>
                <c:pt idx="12395">
                  <c:v>0.0</c:v>
                </c:pt>
                <c:pt idx="12396">
                  <c:v>0.0</c:v>
                </c:pt>
                <c:pt idx="12397">
                  <c:v>0.0</c:v>
                </c:pt>
                <c:pt idx="12398">
                  <c:v>0.0</c:v>
                </c:pt>
                <c:pt idx="12399">
                  <c:v>0.0</c:v>
                </c:pt>
                <c:pt idx="12400">
                  <c:v>0.0</c:v>
                </c:pt>
                <c:pt idx="12401">
                  <c:v>0.0</c:v>
                </c:pt>
                <c:pt idx="12402">
                  <c:v>0.0</c:v>
                </c:pt>
                <c:pt idx="12403">
                  <c:v>0.0</c:v>
                </c:pt>
                <c:pt idx="12404">
                  <c:v>0.0</c:v>
                </c:pt>
                <c:pt idx="12405">
                  <c:v>0.0</c:v>
                </c:pt>
                <c:pt idx="12406">
                  <c:v>0.0</c:v>
                </c:pt>
                <c:pt idx="12407">
                  <c:v>0.0</c:v>
                </c:pt>
                <c:pt idx="12408">
                  <c:v>0.0</c:v>
                </c:pt>
                <c:pt idx="12409">
                  <c:v>0.0</c:v>
                </c:pt>
                <c:pt idx="12410">
                  <c:v>0.0</c:v>
                </c:pt>
                <c:pt idx="12411">
                  <c:v>0.0</c:v>
                </c:pt>
                <c:pt idx="12412">
                  <c:v>0.0</c:v>
                </c:pt>
                <c:pt idx="12413">
                  <c:v>0.0</c:v>
                </c:pt>
                <c:pt idx="12414">
                  <c:v>0.0</c:v>
                </c:pt>
                <c:pt idx="12415">
                  <c:v>0.0</c:v>
                </c:pt>
                <c:pt idx="12416">
                  <c:v>0.0</c:v>
                </c:pt>
                <c:pt idx="12417">
                  <c:v>0.0</c:v>
                </c:pt>
                <c:pt idx="12418">
                  <c:v>0.0</c:v>
                </c:pt>
                <c:pt idx="12419">
                  <c:v>0.0</c:v>
                </c:pt>
                <c:pt idx="12420">
                  <c:v>0.0</c:v>
                </c:pt>
                <c:pt idx="12421">
                  <c:v>0.0</c:v>
                </c:pt>
                <c:pt idx="12422">
                  <c:v>0.0</c:v>
                </c:pt>
                <c:pt idx="12423">
                  <c:v>0.0</c:v>
                </c:pt>
                <c:pt idx="12424">
                  <c:v>0.0</c:v>
                </c:pt>
                <c:pt idx="12425">
                  <c:v>0.0</c:v>
                </c:pt>
                <c:pt idx="12426">
                  <c:v>0.0</c:v>
                </c:pt>
                <c:pt idx="12427">
                  <c:v>0.0</c:v>
                </c:pt>
                <c:pt idx="12428">
                  <c:v>0.0</c:v>
                </c:pt>
                <c:pt idx="12429">
                  <c:v>0.0</c:v>
                </c:pt>
                <c:pt idx="12430">
                  <c:v>0.0</c:v>
                </c:pt>
                <c:pt idx="12431">
                  <c:v>0.0</c:v>
                </c:pt>
                <c:pt idx="12432">
                  <c:v>0.0</c:v>
                </c:pt>
                <c:pt idx="12433">
                  <c:v>0.0</c:v>
                </c:pt>
                <c:pt idx="12434">
                  <c:v>0.0</c:v>
                </c:pt>
                <c:pt idx="12435">
                  <c:v>0.0</c:v>
                </c:pt>
                <c:pt idx="12436">
                  <c:v>0.0</c:v>
                </c:pt>
                <c:pt idx="12437">
                  <c:v>0.0</c:v>
                </c:pt>
                <c:pt idx="12438">
                  <c:v>0.0</c:v>
                </c:pt>
                <c:pt idx="12439">
                  <c:v>0.0</c:v>
                </c:pt>
                <c:pt idx="12440">
                  <c:v>0.0</c:v>
                </c:pt>
                <c:pt idx="12441">
                  <c:v>0.0</c:v>
                </c:pt>
                <c:pt idx="12442">
                  <c:v>0.0</c:v>
                </c:pt>
                <c:pt idx="12443">
                  <c:v>0.0</c:v>
                </c:pt>
                <c:pt idx="12444">
                  <c:v>0.0</c:v>
                </c:pt>
                <c:pt idx="12445">
                  <c:v>0.0</c:v>
                </c:pt>
                <c:pt idx="12446">
                  <c:v>0.0</c:v>
                </c:pt>
                <c:pt idx="12447">
                  <c:v>0.0</c:v>
                </c:pt>
                <c:pt idx="12448">
                  <c:v>0.0</c:v>
                </c:pt>
                <c:pt idx="12449">
                  <c:v>0.0</c:v>
                </c:pt>
                <c:pt idx="12450">
                  <c:v>0.0</c:v>
                </c:pt>
                <c:pt idx="12451">
                  <c:v>0.0</c:v>
                </c:pt>
                <c:pt idx="12452">
                  <c:v>0.0</c:v>
                </c:pt>
                <c:pt idx="12453">
                  <c:v>0.0</c:v>
                </c:pt>
                <c:pt idx="12454">
                  <c:v>0.0</c:v>
                </c:pt>
                <c:pt idx="12455">
                  <c:v>0.0</c:v>
                </c:pt>
                <c:pt idx="12456">
                  <c:v>0.0</c:v>
                </c:pt>
                <c:pt idx="12457">
                  <c:v>0.0</c:v>
                </c:pt>
                <c:pt idx="12458">
                  <c:v>0.0</c:v>
                </c:pt>
                <c:pt idx="12459">
                  <c:v>0.0</c:v>
                </c:pt>
                <c:pt idx="12460">
                  <c:v>0.0</c:v>
                </c:pt>
                <c:pt idx="12461">
                  <c:v>0.0</c:v>
                </c:pt>
                <c:pt idx="12462">
                  <c:v>0.0</c:v>
                </c:pt>
                <c:pt idx="12463">
                  <c:v>0.0</c:v>
                </c:pt>
                <c:pt idx="12464">
                  <c:v>0.0</c:v>
                </c:pt>
                <c:pt idx="12465">
                  <c:v>0.0</c:v>
                </c:pt>
                <c:pt idx="12466">
                  <c:v>0.0</c:v>
                </c:pt>
                <c:pt idx="12467">
                  <c:v>0.0</c:v>
                </c:pt>
                <c:pt idx="12468">
                  <c:v>0.0</c:v>
                </c:pt>
                <c:pt idx="12469">
                  <c:v>0.0</c:v>
                </c:pt>
                <c:pt idx="12470">
                  <c:v>0.0</c:v>
                </c:pt>
                <c:pt idx="12471">
                  <c:v>0.0</c:v>
                </c:pt>
                <c:pt idx="12472">
                  <c:v>0.0</c:v>
                </c:pt>
                <c:pt idx="12473">
                  <c:v>0.0</c:v>
                </c:pt>
                <c:pt idx="12474">
                  <c:v>0.0</c:v>
                </c:pt>
                <c:pt idx="12475">
                  <c:v>0.0</c:v>
                </c:pt>
                <c:pt idx="12476">
                  <c:v>0.0</c:v>
                </c:pt>
                <c:pt idx="12477">
                  <c:v>0.0</c:v>
                </c:pt>
                <c:pt idx="12478">
                  <c:v>0.0</c:v>
                </c:pt>
                <c:pt idx="12479">
                  <c:v>0.0</c:v>
                </c:pt>
                <c:pt idx="12480">
                  <c:v>0.0</c:v>
                </c:pt>
                <c:pt idx="12481">
                  <c:v>0.0</c:v>
                </c:pt>
                <c:pt idx="12482">
                  <c:v>0.0</c:v>
                </c:pt>
                <c:pt idx="12483">
                  <c:v>0.0</c:v>
                </c:pt>
                <c:pt idx="12484">
                  <c:v>0.0</c:v>
                </c:pt>
                <c:pt idx="12485">
                  <c:v>0.0</c:v>
                </c:pt>
                <c:pt idx="12486">
                  <c:v>0.0</c:v>
                </c:pt>
                <c:pt idx="12487">
                  <c:v>0.0</c:v>
                </c:pt>
                <c:pt idx="12488">
                  <c:v>0.0</c:v>
                </c:pt>
                <c:pt idx="12489">
                  <c:v>0.0</c:v>
                </c:pt>
                <c:pt idx="12490">
                  <c:v>0.0</c:v>
                </c:pt>
                <c:pt idx="12491">
                  <c:v>0.0</c:v>
                </c:pt>
                <c:pt idx="12492">
                  <c:v>0.0</c:v>
                </c:pt>
                <c:pt idx="12493">
                  <c:v>0.0</c:v>
                </c:pt>
                <c:pt idx="12494">
                  <c:v>0.0</c:v>
                </c:pt>
                <c:pt idx="12495">
                  <c:v>0.0</c:v>
                </c:pt>
                <c:pt idx="12496">
                  <c:v>0.0</c:v>
                </c:pt>
                <c:pt idx="12497">
                  <c:v>0.0</c:v>
                </c:pt>
                <c:pt idx="12498">
                  <c:v>0.0</c:v>
                </c:pt>
                <c:pt idx="12499">
                  <c:v>0.0</c:v>
                </c:pt>
                <c:pt idx="12500">
                  <c:v>0.0</c:v>
                </c:pt>
                <c:pt idx="12501">
                  <c:v>0.0</c:v>
                </c:pt>
                <c:pt idx="12502">
                  <c:v>0.0</c:v>
                </c:pt>
                <c:pt idx="12503">
                  <c:v>0.0</c:v>
                </c:pt>
                <c:pt idx="12504">
                  <c:v>0.0</c:v>
                </c:pt>
                <c:pt idx="12505">
                  <c:v>0.0</c:v>
                </c:pt>
                <c:pt idx="12506">
                  <c:v>0.0</c:v>
                </c:pt>
                <c:pt idx="12507">
                  <c:v>0.0</c:v>
                </c:pt>
                <c:pt idx="12508">
                  <c:v>0.0</c:v>
                </c:pt>
                <c:pt idx="12509">
                  <c:v>0.0</c:v>
                </c:pt>
                <c:pt idx="12510">
                  <c:v>0.0</c:v>
                </c:pt>
                <c:pt idx="12511">
                  <c:v>0.0</c:v>
                </c:pt>
                <c:pt idx="12512">
                  <c:v>0.0</c:v>
                </c:pt>
                <c:pt idx="12513">
                  <c:v>0.0</c:v>
                </c:pt>
                <c:pt idx="12514">
                  <c:v>0.0</c:v>
                </c:pt>
                <c:pt idx="12515">
                  <c:v>0.0</c:v>
                </c:pt>
                <c:pt idx="12516">
                  <c:v>0.0</c:v>
                </c:pt>
                <c:pt idx="12517">
                  <c:v>0.0</c:v>
                </c:pt>
                <c:pt idx="12518">
                  <c:v>0.0</c:v>
                </c:pt>
                <c:pt idx="12519">
                  <c:v>0.0</c:v>
                </c:pt>
                <c:pt idx="12520">
                  <c:v>0.0</c:v>
                </c:pt>
                <c:pt idx="12521">
                  <c:v>0.0</c:v>
                </c:pt>
                <c:pt idx="12522">
                  <c:v>0.0</c:v>
                </c:pt>
                <c:pt idx="12523">
                  <c:v>0.0</c:v>
                </c:pt>
                <c:pt idx="12524">
                  <c:v>0.0</c:v>
                </c:pt>
                <c:pt idx="12525">
                  <c:v>0.0</c:v>
                </c:pt>
                <c:pt idx="12526">
                  <c:v>0.0</c:v>
                </c:pt>
                <c:pt idx="12527">
                  <c:v>0.0</c:v>
                </c:pt>
                <c:pt idx="12528">
                  <c:v>0.0</c:v>
                </c:pt>
                <c:pt idx="12529">
                  <c:v>0.0</c:v>
                </c:pt>
                <c:pt idx="12530">
                  <c:v>0.0</c:v>
                </c:pt>
                <c:pt idx="12531">
                  <c:v>0.0</c:v>
                </c:pt>
                <c:pt idx="12532">
                  <c:v>0.0</c:v>
                </c:pt>
                <c:pt idx="12533">
                  <c:v>0.0</c:v>
                </c:pt>
                <c:pt idx="12534">
                  <c:v>0.0</c:v>
                </c:pt>
                <c:pt idx="12535">
                  <c:v>0.0</c:v>
                </c:pt>
                <c:pt idx="12536">
                  <c:v>0.0</c:v>
                </c:pt>
                <c:pt idx="12537">
                  <c:v>0.0</c:v>
                </c:pt>
                <c:pt idx="12538">
                  <c:v>0.0</c:v>
                </c:pt>
                <c:pt idx="12539">
                  <c:v>0.0</c:v>
                </c:pt>
                <c:pt idx="12540">
                  <c:v>0.0</c:v>
                </c:pt>
                <c:pt idx="12541">
                  <c:v>0.0</c:v>
                </c:pt>
                <c:pt idx="12542">
                  <c:v>0.0</c:v>
                </c:pt>
                <c:pt idx="12543">
                  <c:v>0.0</c:v>
                </c:pt>
                <c:pt idx="12544">
                  <c:v>0.0</c:v>
                </c:pt>
                <c:pt idx="12545">
                  <c:v>0.0</c:v>
                </c:pt>
                <c:pt idx="12546">
                  <c:v>0.0</c:v>
                </c:pt>
                <c:pt idx="12547">
                  <c:v>0.0</c:v>
                </c:pt>
                <c:pt idx="12548">
                  <c:v>0.0</c:v>
                </c:pt>
                <c:pt idx="12549">
                  <c:v>0.0</c:v>
                </c:pt>
                <c:pt idx="12550">
                  <c:v>0.0</c:v>
                </c:pt>
                <c:pt idx="12551">
                  <c:v>0.0</c:v>
                </c:pt>
                <c:pt idx="12552">
                  <c:v>0.0</c:v>
                </c:pt>
                <c:pt idx="12553">
                  <c:v>0.0</c:v>
                </c:pt>
                <c:pt idx="12554">
                  <c:v>0.0</c:v>
                </c:pt>
                <c:pt idx="12555">
                  <c:v>0.0</c:v>
                </c:pt>
                <c:pt idx="12556">
                  <c:v>0.0</c:v>
                </c:pt>
                <c:pt idx="12557">
                  <c:v>0.0</c:v>
                </c:pt>
                <c:pt idx="12558">
                  <c:v>0.0</c:v>
                </c:pt>
                <c:pt idx="12559">
                  <c:v>0.0</c:v>
                </c:pt>
                <c:pt idx="12560">
                  <c:v>0.0</c:v>
                </c:pt>
                <c:pt idx="12561">
                  <c:v>0.0</c:v>
                </c:pt>
                <c:pt idx="12562">
                  <c:v>0.0</c:v>
                </c:pt>
                <c:pt idx="12563">
                  <c:v>0.0</c:v>
                </c:pt>
                <c:pt idx="12564">
                  <c:v>0.0</c:v>
                </c:pt>
                <c:pt idx="12565">
                  <c:v>0.0</c:v>
                </c:pt>
                <c:pt idx="12566">
                  <c:v>0.0</c:v>
                </c:pt>
                <c:pt idx="12567">
                  <c:v>0.0</c:v>
                </c:pt>
                <c:pt idx="12568">
                  <c:v>0.0</c:v>
                </c:pt>
                <c:pt idx="12569">
                  <c:v>0.0</c:v>
                </c:pt>
                <c:pt idx="12570">
                  <c:v>0.0</c:v>
                </c:pt>
                <c:pt idx="12571">
                  <c:v>0.0</c:v>
                </c:pt>
                <c:pt idx="12572">
                  <c:v>0.0</c:v>
                </c:pt>
                <c:pt idx="12573">
                  <c:v>0.0</c:v>
                </c:pt>
                <c:pt idx="12574">
                  <c:v>0.0</c:v>
                </c:pt>
                <c:pt idx="12575">
                  <c:v>0.0</c:v>
                </c:pt>
                <c:pt idx="12576">
                  <c:v>0.0</c:v>
                </c:pt>
                <c:pt idx="12577">
                  <c:v>0.0</c:v>
                </c:pt>
                <c:pt idx="12578">
                  <c:v>0.0</c:v>
                </c:pt>
                <c:pt idx="12579">
                  <c:v>0.0</c:v>
                </c:pt>
                <c:pt idx="12580">
                  <c:v>0.0</c:v>
                </c:pt>
                <c:pt idx="12581">
                  <c:v>0.0</c:v>
                </c:pt>
                <c:pt idx="12582">
                  <c:v>0.0</c:v>
                </c:pt>
                <c:pt idx="12583">
                  <c:v>0.0</c:v>
                </c:pt>
                <c:pt idx="12584">
                  <c:v>0.0</c:v>
                </c:pt>
                <c:pt idx="12585">
                  <c:v>0.0</c:v>
                </c:pt>
                <c:pt idx="12586">
                  <c:v>0.0</c:v>
                </c:pt>
                <c:pt idx="12587">
                  <c:v>0.0</c:v>
                </c:pt>
                <c:pt idx="12588">
                  <c:v>0.0</c:v>
                </c:pt>
                <c:pt idx="12589">
                  <c:v>0.0</c:v>
                </c:pt>
                <c:pt idx="12590">
                  <c:v>0.0</c:v>
                </c:pt>
                <c:pt idx="12591">
                  <c:v>0.0</c:v>
                </c:pt>
                <c:pt idx="12592">
                  <c:v>0.0</c:v>
                </c:pt>
                <c:pt idx="12593">
                  <c:v>0.0</c:v>
                </c:pt>
                <c:pt idx="12594">
                  <c:v>0.0</c:v>
                </c:pt>
                <c:pt idx="12595">
                  <c:v>0.0</c:v>
                </c:pt>
                <c:pt idx="12596">
                  <c:v>0.0</c:v>
                </c:pt>
                <c:pt idx="12597">
                  <c:v>0.0</c:v>
                </c:pt>
                <c:pt idx="12598">
                  <c:v>0.0</c:v>
                </c:pt>
                <c:pt idx="12599">
                  <c:v>0.0</c:v>
                </c:pt>
                <c:pt idx="12600">
                  <c:v>0.0</c:v>
                </c:pt>
                <c:pt idx="12601">
                  <c:v>0.0</c:v>
                </c:pt>
                <c:pt idx="12602">
                  <c:v>0.0</c:v>
                </c:pt>
                <c:pt idx="12603">
                  <c:v>0.0</c:v>
                </c:pt>
                <c:pt idx="12604">
                  <c:v>0.0</c:v>
                </c:pt>
                <c:pt idx="12605">
                  <c:v>0.0</c:v>
                </c:pt>
                <c:pt idx="12606">
                  <c:v>0.0</c:v>
                </c:pt>
                <c:pt idx="12607">
                  <c:v>0.0</c:v>
                </c:pt>
                <c:pt idx="12608">
                  <c:v>0.0</c:v>
                </c:pt>
                <c:pt idx="12609">
                  <c:v>0.0</c:v>
                </c:pt>
                <c:pt idx="12610">
                  <c:v>0.0</c:v>
                </c:pt>
                <c:pt idx="12611">
                  <c:v>0.0</c:v>
                </c:pt>
                <c:pt idx="12612">
                  <c:v>0.0</c:v>
                </c:pt>
                <c:pt idx="12613">
                  <c:v>0.0</c:v>
                </c:pt>
                <c:pt idx="12614">
                  <c:v>0.0</c:v>
                </c:pt>
                <c:pt idx="12615">
                  <c:v>0.0</c:v>
                </c:pt>
                <c:pt idx="12616">
                  <c:v>0.0</c:v>
                </c:pt>
                <c:pt idx="12617">
                  <c:v>0.0</c:v>
                </c:pt>
                <c:pt idx="12618">
                  <c:v>0.0</c:v>
                </c:pt>
                <c:pt idx="12619">
                  <c:v>0.0</c:v>
                </c:pt>
                <c:pt idx="12620">
                  <c:v>0.0</c:v>
                </c:pt>
                <c:pt idx="12621">
                  <c:v>0.0</c:v>
                </c:pt>
                <c:pt idx="12622">
                  <c:v>0.0</c:v>
                </c:pt>
                <c:pt idx="12623">
                  <c:v>0.0</c:v>
                </c:pt>
                <c:pt idx="12624">
                  <c:v>0.0</c:v>
                </c:pt>
                <c:pt idx="12625">
                  <c:v>0.0</c:v>
                </c:pt>
                <c:pt idx="12626">
                  <c:v>0.0</c:v>
                </c:pt>
                <c:pt idx="12627">
                  <c:v>0.0</c:v>
                </c:pt>
                <c:pt idx="12628">
                  <c:v>0.0</c:v>
                </c:pt>
                <c:pt idx="12629">
                  <c:v>0.0</c:v>
                </c:pt>
                <c:pt idx="12630">
                  <c:v>0.0</c:v>
                </c:pt>
                <c:pt idx="12631">
                  <c:v>0.0</c:v>
                </c:pt>
                <c:pt idx="12632">
                  <c:v>0.0</c:v>
                </c:pt>
                <c:pt idx="12633">
                  <c:v>0.0</c:v>
                </c:pt>
                <c:pt idx="12634">
                  <c:v>0.0</c:v>
                </c:pt>
                <c:pt idx="12635">
                  <c:v>0.0</c:v>
                </c:pt>
                <c:pt idx="12636">
                  <c:v>0.0</c:v>
                </c:pt>
                <c:pt idx="12637">
                  <c:v>0.0</c:v>
                </c:pt>
                <c:pt idx="12638">
                  <c:v>0.0</c:v>
                </c:pt>
                <c:pt idx="12639">
                  <c:v>0.0</c:v>
                </c:pt>
                <c:pt idx="12640">
                  <c:v>0.0</c:v>
                </c:pt>
                <c:pt idx="12641">
                  <c:v>0.0</c:v>
                </c:pt>
                <c:pt idx="12642">
                  <c:v>0.0</c:v>
                </c:pt>
                <c:pt idx="12643">
                  <c:v>0.0</c:v>
                </c:pt>
                <c:pt idx="12644">
                  <c:v>0.0</c:v>
                </c:pt>
                <c:pt idx="12645">
                  <c:v>0.0</c:v>
                </c:pt>
                <c:pt idx="12646">
                  <c:v>0.0</c:v>
                </c:pt>
                <c:pt idx="12647">
                  <c:v>0.0</c:v>
                </c:pt>
                <c:pt idx="12648">
                  <c:v>0.0</c:v>
                </c:pt>
                <c:pt idx="12649">
                  <c:v>0.0</c:v>
                </c:pt>
                <c:pt idx="12650">
                  <c:v>0.0</c:v>
                </c:pt>
                <c:pt idx="12651">
                  <c:v>0.0</c:v>
                </c:pt>
                <c:pt idx="12652">
                  <c:v>0.0</c:v>
                </c:pt>
                <c:pt idx="12653">
                  <c:v>0.0</c:v>
                </c:pt>
                <c:pt idx="12654">
                  <c:v>0.0</c:v>
                </c:pt>
                <c:pt idx="12655">
                  <c:v>0.0</c:v>
                </c:pt>
                <c:pt idx="12656">
                  <c:v>0.0</c:v>
                </c:pt>
                <c:pt idx="12657">
                  <c:v>0.0</c:v>
                </c:pt>
                <c:pt idx="12658">
                  <c:v>0.0</c:v>
                </c:pt>
                <c:pt idx="12659">
                  <c:v>0.0</c:v>
                </c:pt>
                <c:pt idx="12660">
                  <c:v>0.0</c:v>
                </c:pt>
                <c:pt idx="12661">
                  <c:v>0.0</c:v>
                </c:pt>
                <c:pt idx="12662">
                  <c:v>0.0</c:v>
                </c:pt>
                <c:pt idx="12663">
                  <c:v>0.0</c:v>
                </c:pt>
                <c:pt idx="12664">
                  <c:v>0.0</c:v>
                </c:pt>
                <c:pt idx="12665">
                  <c:v>0.0</c:v>
                </c:pt>
                <c:pt idx="12666">
                  <c:v>0.0</c:v>
                </c:pt>
                <c:pt idx="12667">
                  <c:v>0.0</c:v>
                </c:pt>
                <c:pt idx="12668">
                  <c:v>0.0</c:v>
                </c:pt>
                <c:pt idx="12669">
                  <c:v>0.0</c:v>
                </c:pt>
                <c:pt idx="12670">
                  <c:v>0.0</c:v>
                </c:pt>
                <c:pt idx="12671">
                  <c:v>0.0</c:v>
                </c:pt>
                <c:pt idx="12672">
                  <c:v>0.0</c:v>
                </c:pt>
                <c:pt idx="12673">
                  <c:v>0.0</c:v>
                </c:pt>
                <c:pt idx="12674">
                  <c:v>0.0</c:v>
                </c:pt>
                <c:pt idx="12675">
                  <c:v>0.0</c:v>
                </c:pt>
                <c:pt idx="12676">
                  <c:v>0.0</c:v>
                </c:pt>
                <c:pt idx="12677">
                  <c:v>0.0</c:v>
                </c:pt>
                <c:pt idx="12678">
                  <c:v>0.0</c:v>
                </c:pt>
                <c:pt idx="12679">
                  <c:v>0.0</c:v>
                </c:pt>
                <c:pt idx="12680">
                  <c:v>0.0</c:v>
                </c:pt>
                <c:pt idx="12681">
                  <c:v>0.0</c:v>
                </c:pt>
                <c:pt idx="12682">
                  <c:v>0.0</c:v>
                </c:pt>
                <c:pt idx="12683">
                  <c:v>0.0</c:v>
                </c:pt>
                <c:pt idx="12684">
                  <c:v>0.0</c:v>
                </c:pt>
                <c:pt idx="12685">
                  <c:v>0.0</c:v>
                </c:pt>
                <c:pt idx="12686">
                  <c:v>0.0</c:v>
                </c:pt>
                <c:pt idx="12687">
                  <c:v>0.0</c:v>
                </c:pt>
                <c:pt idx="12688">
                  <c:v>0.0</c:v>
                </c:pt>
                <c:pt idx="12689">
                  <c:v>0.0</c:v>
                </c:pt>
                <c:pt idx="12690">
                  <c:v>0.0</c:v>
                </c:pt>
                <c:pt idx="12691">
                  <c:v>0.0</c:v>
                </c:pt>
                <c:pt idx="12692">
                  <c:v>0.0</c:v>
                </c:pt>
                <c:pt idx="12693">
                  <c:v>0.0</c:v>
                </c:pt>
                <c:pt idx="12694">
                  <c:v>0.0</c:v>
                </c:pt>
                <c:pt idx="12695">
                  <c:v>0.0</c:v>
                </c:pt>
                <c:pt idx="12696">
                  <c:v>0.0</c:v>
                </c:pt>
                <c:pt idx="12697">
                  <c:v>0.0</c:v>
                </c:pt>
                <c:pt idx="12698">
                  <c:v>0.0</c:v>
                </c:pt>
                <c:pt idx="12699">
                  <c:v>0.0</c:v>
                </c:pt>
                <c:pt idx="12700">
                  <c:v>0.0</c:v>
                </c:pt>
                <c:pt idx="12701">
                  <c:v>0.0</c:v>
                </c:pt>
                <c:pt idx="12702">
                  <c:v>0.0</c:v>
                </c:pt>
                <c:pt idx="12703">
                  <c:v>0.0</c:v>
                </c:pt>
                <c:pt idx="12704">
                  <c:v>0.0</c:v>
                </c:pt>
                <c:pt idx="12705">
                  <c:v>0.0</c:v>
                </c:pt>
                <c:pt idx="12706">
                  <c:v>0.0</c:v>
                </c:pt>
                <c:pt idx="12707">
                  <c:v>0.0</c:v>
                </c:pt>
                <c:pt idx="12708">
                  <c:v>0.0</c:v>
                </c:pt>
                <c:pt idx="12709">
                  <c:v>0.0</c:v>
                </c:pt>
                <c:pt idx="12710">
                  <c:v>0.0</c:v>
                </c:pt>
                <c:pt idx="12711">
                  <c:v>0.0</c:v>
                </c:pt>
                <c:pt idx="12712">
                  <c:v>0.0</c:v>
                </c:pt>
                <c:pt idx="12713">
                  <c:v>0.0</c:v>
                </c:pt>
                <c:pt idx="12714">
                  <c:v>0.0</c:v>
                </c:pt>
                <c:pt idx="12715">
                  <c:v>0.0</c:v>
                </c:pt>
                <c:pt idx="12716">
                  <c:v>0.0</c:v>
                </c:pt>
                <c:pt idx="12717">
                  <c:v>0.0</c:v>
                </c:pt>
                <c:pt idx="12718">
                  <c:v>0.0</c:v>
                </c:pt>
                <c:pt idx="12719">
                  <c:v>0.0</c:v>
                </c:pt>
                <c:pt idx="12720">
                  <c:v>0.0</c:v>
                </c:pt>
                <c:pt idx="12721">
                  <c:v>0.0</c:v>
                </c:pt>
                <c:pt idx="12722">
                  <c:v>0.0</c:v>
                </c:pt>
                <c:pt idx="12723">
                  <c:v>0.0</c:v>
                </c:pt>
                <c:pt idx="12724">
                  <c:v>0.0</c:v>
                </c:pt>
                <c:pt idx="12725">
                  <c:v>0.0</c:v>
                </c:pt>
                <c:pt idx="12726">
                  <c:v>0.0</c:v>
                </c:pt>
                <c:pt idx="12727">
                  <c:v>0.0</c:v>
                </c:pt>
                <c:pt idx="12728">
                  <c:v>0.0</c:v>
                </c:pt>
                <c:pt idx="12729">
                  <c:v>0.0</c:v>
                </c:pt>
                <c:pt idx="12730">
                  <c:v>0.0</c:v>
                </c:pt>
                <c:pt idx="12731">
                  <c:v>0.0</c:v>
                </c:pt>
                <c:pt idx="12732">
                  <c:v>0.0</c:v>
                </c:pt>
                <c:pt idx="12733">
                  <c:v>0.0</c:v>
                </c:pt>
                <c:pt idx="12734">
                  <c:v>0.0</c:v>
                </c:pt>
                <c:pt idx="12735">
                  <c:v>0.0</c:v>
                </c:pt>
                <c:pt idx="12736">
                  <c:v>0.0</c:v>
                </c:pt>
                <c:pt idx="12737">
                  <c:v>0.0</c:v>
                </c:pt>
                <c:pt idx="12738">
                  <c:v>0.0</c:v>
                </c:pt>
                <c:pt idx="12739">
                  <c:v>0.0</c:v>
                </c:pt>
                <c:pt idx="12740">
                  <c:v>0.0</c:v>
                </c:pt>
                <c:pt idx="12741">
                  <c:v>0.0</c:v>
                </c:pt>
                <c:pt idx="12742">
                  <c:v>0.0</c:v>
                </c:pt>
                <c:pt idx="12743">
                  <c:v>0.0</c:v>
                </c:pt>
                <c:pt idx="12744">
                  <c:v>0.0</c:v>
                </c:pt>
                <c:pt idx="12745">
                  <c:v>0.0</c:v>
                </c:pt>
                <c:pt idx="12746">
                  <c:v>0.0</c:v>
                </c:pt>
                <c:pt idx="12747">
                  <c:v>0.0</c:v>
                </c:pt>
                <c:pt idx="12748">
                  <c:v>0.0</c:v>
                </c:pt>
                <c:pt idx="12749">
                  <c:v>0.0</c:v>
                </c:pt>
                <c:pt idx="12750">
                  <c:v>0.0</c:v>
                </c:pt>
                <c:pt idx="12751">
                  <c:v>0.0</c:v>
                </c:pt>
                <c:pt idx="12752">
                  <c:v>0.0</c:v>
                </c:pt>
                <c:pt idx="12753">
                  <c:v>0.0</c:v>
                </c:pt>
                <c:pt idx="12754">
                  <c:v>0.0</c:v>
                </c:pt>
                <c:pt idx="12755">
                  <c:v>0.0</c:v>
                </c:pt>
                <c:pt idx="12756">
                  <c:v>0.0</c:v>
                </c:pt>
                <c:pt idx="12757">
                  <c:v>0.0</c:v>
                </c:pt>
                <c:pt idx="12758">
                  <c:v>0.0</c:v>
                </c:pt>
                <c:pt idx="12759">
                  <c:v>0.0</c:v>
                </c:pt>
                <c:pt idx="12760">
                  <c:v>0.0</c:v>
                </c:pt>
                <c:pt idx="12761">
                  <c:v>0.0</c:v>
                </c:pt>
                <c:pt idx="12762">
                  <c:v>0.0</c:v>
                </c:pt>
                <c:pt idx="12763">
                  <c:v>0.0</c:v>
                </c:pt>
                <c:pt idx="12764">
                  <c:v>0.0</c:v>
                </c:pt>
                <c:pt idx="12765">
                  <c:v>0.0</c:v>
                </c:pt>
                <c:pt idx="12766">
                  <c:v>0.0</c:v>
                </c:pt>
                <c:pt idx="12767">
                  <c:v>0.0</c:v>
                </c:pt>
                <c:pt idx="12768">
                  <c:v>0.0</c:v>
                </c:pt>
                <c:pt idx="12769">
                  <c:v>0.0</c:v>
                </c:pt>
                <c:pt idx="12770">
                  <c:v>0.0</c:v>
                </c:pt>
                <c:pt idx="12771">
                  <c:v>0.0</c:v>
                </c:pt>
                <c:pt idx="12772">
                  <c:v>0.0</c:v>
                </c:pt>
                <c:pt idx="12773">
                  <c:v>0.0</c:v>
                </c:pt>
                <c:pt idx="12774">
                  <c:v>0.0</c:v>
                </c:pt>
                <c:pt idx="12775">
                  <c:v>0.0</c:v>
                </c:pt>
                <c:pt idx="12776">
                  <c:v>0.0</c:v>
                </c:pt>
                <c:pt idx="12777">
                  <c:v>0.0</c:v>
                </c:pt>
                <c:pt idx="12778">
                  <c:v>0.0</c:v>
                </c:pt>
                <c:pt idx="12779">
                  <c:v>0.0</c:v>
                </c:pt>
                <c:pt idx="12780">
                  <c:v>0.0</c:v>
                </c:pt>
                <c:pt idx="12781">
                  <c:v>0.0</c:v>
                </c:pt>
                <c:pt idx="12782">
                  <c:v>0.0</c:v>
                </c:pt>
                <c:pt idx="12783">
                  <c:v>0.0</c:v>
                </c:pt>
                <c:pt idx="12784">
                  <c:v>0.0</c:v>
                </c:pt>
                <c:pt idx="12785">
                  <c:v>0.0</c:v>
                </c:pt>
                <c:pt idx="12786">
                  <c:v>0.0</c:v>
                </c:pt>
                <c:pt idx="12787">
                  <c:v>0.0</c:v>
                </c:pt>
                <c:pt idx="12788">
                  <c:v>0.0</c:v>
                </c:pt>
                <c:pt idx="12789">
                  <c:v>0.0</c:v>
                </c:pt>
                <c:pt idx="12790">
                  <c:v>0.0</c:v>
                </c:pt>
                <c:pt idx="12791">
                  <c:v>0.0</c:v>
                </c:pt>
                <c:pt idx="12792">
                  <c:v>0.0</c:v>
                </c:pt>
                <c:pt idx="12793">
                  <c:v>0.0</c:v>
                </c:pt>
                <c:pt idx="12794">
                  <c:v>0.0</c:v>
                </c:pt>
                <c:pt idx="12795">
                  <c:v>0.0</c:v>
                </c:pt>
                <c:pt idx="12796">
                  <c:v>0.0</c:v>
                </c:pt>
                <c:pt idx="12797">
                  <c:v>0.0</c:v>
                </c:pt>
                <c:pt idx="12798">
                  <c:v>0.0</c:v>
                </c:pt>
                <c:pt idx="12799">
                  <c:v>0.0</c:v>
                </c:pt>
                <c:pt idx="12800">
                  <c:v>0.0</c:v>
                </c:pt>
                <c:pt idx="12801">
                  <c:v>0.0</c:v>
                </c:pt>
                <c:pt idx="12802">
                  <c:v>0.0</c:v>
                </c:pt>
                <c:pt idx="12803">
                  <c:v>0.0</c:v>
                </c:pt>
                <c:pt idx="12804">
                  <c:v>0.0</c:v>
                </c:pt>
                <c:pt idx="12805">
                  <c:v>0.0</c:v>
                </c:pt>
                <c:pt idx="12806">
                  <c:v>0.0</c:v>
                </c:pt>
                <c:pt idx="12807">
                  <c:v>0.0</c:v>
                </c:pt>
                <c:pt idx="12808">
                  <c:v>0.0</c:v>
                </c:pt>
                <c:pt idx="12809">
                  <c:v>0.0</c:v>
                </c:pt>
                <c:pt idx="12810">
                  <c:v>0.0</c:v>
                </c:pt>
                <c:pt idx="12811">
                  <c:v>0.0</c:v>
                </c:pt>
                <c:pt idx="12812">
                  <c:v>0.0</c:v>
                </c:pt>
                <c:pt idx="12813">
                  <c:v>0.0</c:v>
                </c:pt>
                <c:pt idx="12814">
                  <c:v>0.0</c:v>
                </c:pt>
                <c:pt idx="12815">
                  <c:v>0.0</c:v>
                </c:pt>
                <c:pt idx="12816">
                  <c:v>0.0</c:v>
                </c:pt>
                <c:pt idx="12817">
                  <c:v>0.0</c:v>
                </c:pt>
                <c:pt idx="12818">
                  <c:v>0.0</c:v>
                </c:pt>
                <c:pt idx="12819">
                  <c:v>0.0</c:v>
                </c:pt>
                <c:pt idx="12820">
                  <c:v>0.0</c:v>
                </c:pt>
                <c:pt idx="12821">
                  <c:v>0.0</c:v>
                </c:pt>
                <c:pt idx="12822">
                  <c:v>0.0</c:v>
                </c:pt>
                <c:pt idx="12823">
                  <c:v>0.0</c:v>
                </c:pt>
                <c:pt idx="12824">
                  <c:v>0.0</c:v>
                </c:pt>
                <c:pt idx="12825">
                  <c:v>0.0</c:v>
                </c:pt>
                <c:pt idx="12826">
                  <c:v>0.0</c:v>
                </c:pt>
                <c:pt idx="12827">
                  <c:v>0.0</c:v>
                </c:pt>
                <c:pt idx="12828">
                  <c:v>0.0</c:v>
                </c:pt>
                <c:pt idx="12829">
                  <c:v>0.0</c:v>
                </c:pt>
                <c:pt idx="12830">
                  <c:v>0.0</c:v>
                </c:pt>
                <c:pt idx="12831">
                  <c:v>0.0</c:v>
                </c:pt>
                <c:pt idx="12832">
                  <c:v>0.0</c:v>
                </c:pt>
                <c:pt idx="12833">
                  <c:v>0.0</c:v>
                </c:pt>
                <c:pt idx="12834">
                  <c:v>0.0</c:v>
                </c:pt>
                <c:pt idx="12835">
                  <c:v>0.0</c:v>
                </c:pt>
                <c:pt idx="12836">
                  <c:v>0.0</c:v>
                </c:pt>
                <c:pt idx="12837">
                  <c:v>0.0</c:v>
                </c:pt>
                <c:pt idx="12838">
                  <c:v>0.0</c:v>
                </c:pt>
                <c:pt idx="12839">
                  <c:v>0.0</c:v>
                </c:pt>
                <c:pt idx="12840">
                  <c:v>0.0</c:v>
                </c:pt>
                <c:pt idx="12841">
                  <c:v>0.0</c:v>
                </c:pt>
                <c:pt idx="12842">
                  <c:v>0.0</c:v>
                </c:pt>
                <c:pt idx="12843">
                  <c:v>0.0</c:v>
                </c:pt>
                <c:pt idx="12844">
                  <c:v>0.0</c:v>
                </c:pt>
                <c:pt idx="12845">
                  <c:v>0.0</c:v>
                </c:pt>
                <c:pt idx="12846">
                  <c:v>0.0</c:v>
                </c:pt>
                <c:pt idx="12847">
                  <c:v>0.0</c:v>
                </c:pt>
                <c:pt idx="12848">
                  <c:v>0.0</c:v>
                </c:pt>
                <c:pt idx="12849">
                  <c:v>0.0</c:v>
                </c:pt>
                <c:pt idx="12850">
                  <c:v>0.0</c:v>
                </c:pt>
                <c:pt idx="12851">
                  <c:v>0.0</c:v>
                </c:pt>
                <c:pt idx="12852">
                  <c:v>0.0</c:v>
                </c:pt>
                <c:pt idx="12853">
                  <c:v>0.0</c:v>
                </c:pt>
                <c:pt idx="12854">
                  <c:v>0.0</c:v>
                </c:pt>
                <c:pt idx="12855">
                  <c:v>0.0</c:v>
                </c:pt>
                <c:pt idx="12856">
                  <c:v>0.0</c:v>
                </c:pt>
                <c:pt idx="12857">
                  <c:v>0.0</c:v>
                </c:pt>
                <c:pt idx="12858">
                  <c:v>0.0</c:v>
                </c:pt>
                <c:pt idx="12859">
                  <c:v>0.0</c:v>
                </c:pt>
                <c:pt idx="12860">
                  <c:v>0.0</c:v>
                </c:pt>
                <c:pt idx="12861">
                  <c:v>0.0</c:v>
                </c:pt>
                <c:pt idx="12862">
                  <c:v>0.0</c:v>
                </c:pt>
                <c:pt idx="12863">
                  <c:v>0.0</c:v>
                </c:pt>
                <c:pt idx="12864">
                  <c:v>0.0</c:v>
                </c:pt>
                <c:pt idx="12865">
                  <c:v>0.0</c:v>
                </c:pt>
                <c:pt idx="12866">
                  <c:v>0.0</c:v>
                </c:pt>
                <c:pt idx="12867">
                  <c:v>0.0</c:v>
                </c:pt>
                <c:pt idx="12868">
                  <c:v>0.0</c:v>
                </c:pt>
                <c:pt idx="12869">
                  <c:v>0.0</c:v>
                </c:pt>
                <c:pt idx="12870">
                  <c:v>0.0</c:v>
                </c:pt>
                <c:pt idx="12871">
                  <c:v>0.0</c:v>
                </c:pt>
                <c:pt idx="12872">
                  <c:v>0.0</c:v>
                </c:pt>
                <c:pt idx="12873">
                  <c:v>0.0</c:v>
                </c:pt>
                <c:pt idx="12874">
                  <c:v>0.0</c:v>
                </c:pt>
                <c:pt idx="12875">
                  <c:v>0.0</c:v>
                </c:pt>
                <c:pt idx="12876">
                  <c:v>0.0</c:v>
                </c:pt>
                <c:pt idx="12877">
                  <c:v>0.0</c:v>
                </c:pt>
                <c:pt idx="12878">
                  <c:v>0.0</c:v>
                </c:pt>
                <c:pt idx="12879">
                  <c:v>0.0</c:v>
                </c:pt>
                <c:pt idx="12880">
                  <c:v>0.0</c:v>
                </c:pt>
                <c:pt idx="12881">
                  <c:v>0.0</c:v>
                </c:pt>
                <c:pt idx="12882">
                  <c:v>0.0</c:v>
                </c:pt>
                <c:pt idx="12883">
                  <c:v>0.0</c:v>
                </c:pt>
                <c:pt idx="12884">
                  <c:v>0.0</c:v>
                </c:pt>
                <c:pt idx="12885">
                  <c:v>0.0</c:v>
                </c:pt>
                <c:pt idx="12886">
                  <c:v>0.0</c:v>
                </c:pt>
                <c:pt idx="12887">
                  <c:v>0.0</c:v>
                </c:pt>
                <c:pt idx="12888">
                  <c:v>0.0</c:v>
                </c:pt>
                <c:pt idx="12889">
                  <c:v>0.0</c:v>
                </c:pt>
                <c:pt idx="12890">
                  <c:v>0.0</c:v>
                </c:pt>
                <c:pt idx="12891">
                  <c:v>0.0</c:v>
                </c:pt>
                <c:pt idx="12892">
                  <c:v>0.0</c:v>
                </c:pt>
                <c:pt idx="12893">
                  <c:v>0.0</c:v>
                </c:pt>
                <c:pt idx="12894">
                  <c:v>0.0</c:v>
                </c:pt>
                <c:pt idx="12895">
                  <c:v>0.0</c:v>
                </c:pt>
                <c:pt idx="12896">
                  <c:v>0.0</c:v>
                </c:pt>
                <c:pt idx="12897">
                  <c:v>0.0</c:v>
                </c:pt>
                <c:pt idx="12898">
                  <c:v>0.0</c:v>
                </c:pt>
                <c:pt idx="12899">
                  <c:v>0.0</c:v>
                </c:pt>
                <c:pt idx="12900">
                  <c:v>0.0</c:v>
                </c:pt>
                <c:pt idx="12901">
                  <c:v>0.0</c:v>
                </c:pt>
                <c:pt idx="12902">
                  <c:v>0.0</c:v>
                </c:pt>
                <c:pt idx="12903">
                  <c:v>0.0</c:v>
                </c:pt>
                <c:pt idx="12904">
                  <c:v>0.0</c:v>
                </c:pt>
                <c:pt idx="12905">
                  <c:v>0.0</c:v>
                </c:pt>
                <c:pt idx="12906">
                  <c:v>0.0</c:v>
                </c:pt>
                <c:pt idx="12907">
                  <c:v>0.0</c:v>
                </c:pt>
                <c:pt idx="12908">
                  <c:v>0.0</c:v>
                </c:pt>
                <c:pt idx="12909">
                  <c:v>0.0</c:v>
                </c:pt>
                <c:pt idx="12910">
                  <c:v>0.0</c:v>
                </c:pt>
                <c:pt idx="12911">
                  <c:v>0.0</c:v>
                </c:pt>
                <c:pt idx="12912">
                  <c:v>0.0</c:v>
                </c:pt>
                <c:pt idx="12913">
                  <c:v>0.0</c:v>
                </c:pt>
                <c:pt idx="12914">
                  <c:v>0.0</c:v>
                </c:pt>
                <c:pt idx="12915">
                  <c:v>0.0</c:v>
                </c:pt>
                <c:pt idx="12916">
                  <c:v>0.0</c:v>
                </c:pt>
                <c:pt idx="12917">
                  <c:v>0.0</c:v>
                </c:pt>
                <c:pt idx="12918">
                  <c:v>0.0</c:v>
                </c:pt>
                <c:pt idx="12919">
                  <c:v>0.0</c:v>
                </c:pt>
                <c:pt idx="12920">
                  <c:v>0.0</c:v>
                </c:pt>
                <c:pt idx="12921">
                  <c:v>0.0</c:v>
                </c:pt>
                <c:pt idx="12922">
                  <c:v>0.0</c:v>
                </c:pt>
                <c:pt idx="12923">
                  <c:v>0.0</c:v>
                </c:pt>
                <c:pt idx="12924">
                  <c:v>0.0</c:v>
                </c:pt>
                <c:pt idx="12925">
                  <c:v>0.0</c:v>
                </c:pt>
                <c:pt idx="12926">
                  <c:v>0.0</c:v>
                </c:pt>
                <c:pt idx="12927">
                  <c:v>0.0</c:v>
                </c:pt>
                <c:pt idx="12928">
                  <c:v>0.0</c:v>
                </c:pt>
                <c:pt idx="12929">
                  <c:v>0.0</c:v>
                </c:pt>
                <c:pt idx="12930">
                  <c:v>0.0</c:v>
                </c:pt>
                <c:pt idx="12931">
                  <c:v>0.0</c:v>
                </c:pt>
                <c:pt idx="12932">
                  <c:v>0.0</c:v>
                </c:pt>
                <c:pt idx="12933">
                  <c:v>0.0</c:v>
                </c:pt>
                <c:pt idx="12934">
                  <c:v>0.0</c:v>
                </c:pt>
                <c:pt idx="12935">
                  <c:v>0.0</c:v>
                </c:pt>
                <c:pt idx="12936">
                  <c:v>0.0</c:v>
                </c:pt>
                <c:pt idx="12937">
                  <c:v>0.0</c:v>
                </c:pt>
                <c:pt idx="12938">
                  <c:v>0.0</c:v>
                </c:pt>
                <c:pt idx="12939">
                  <c:v>0.0</c:v>
                </c:pt>
                <c:pt idx="12940">
                  <c:v>0.0</c:v>
                </c:pt>
                <c:pt idx="12941">
                  <c:v>0.0</c:v>
                </c:pt>
                <c:pt idx="12942">
                  <c:v>0.0</c:v>
                </c:pt>
                <c:pt idx="12943">
                  <c:v>0.0</c:v>
                </c:pt>
                <c:pt idx="12944">
                  <c:v>0.0</c:v>
                </c:pt>
                <c:pt idx="12945">
                  <c:v>0.0</c:v>
                </c:pt>
                <c:pt idx="12946">
                  <c:v>0.0</c:v>
                </c:pt>
                <c:pt idx="12947">
                  <c:v>0.0</c:v>
                </c:pt>
                <c:pt idx="12948">
                  <c:v>0.0</c:v>
                </c:pt>
                <c:pt idx="12949">
                  <c:v>0.0</c:v>
                </c:pt>
                <c:pt idx="12950">
                  <c:v>0.0</c:v>
                </c:pt>
                <c:pt idx="12951">
                  <c:v>0.0</c:v>
                </c:pt>
                <c:pt idx="12952">
                  <c:v>0.0</c:v>
                </c:pt>
                <c:pt idx="12953">
                  <c:v>0.0</c:v>
                </c:pt>
                <c:pt idx="12954">
                  <c:v>0.0</c:v>
                </c:pt>
                <c:pt idx="12955">
                  <c:v>0.0</c:v>
                </c:pt>
                <c:pt idx="12956">
                  <c:v>0.0</c:v>
                </c:pt>
                <c:pt idx="12957">
                  <c:v>0.0</c:v>
                </c:pt>
                <c:pt idx="12958">
                  <c:v>0.0</c:v>
                </c:pt>
                <c:pt idx="12959">
                  <c:v>0.0</c:v>
                </c:pt>
                <c:pt idx="12960">
                  <c:v>0.0</c:v>
                </c:pt>
                <c:pt idx="12961">
                  <c:v>0.0</c:v>
                </c:pt>
                <c:pt idx="12962">
                  <c:v>0.0</c:v>
                </c:pt>
                <c:pt idx="12963">
                  <c:v>0.0</c:v>
                </c:pt>
                <c:pt idx="12964">
                  <c:v>0.0</c:v>
                </c:pt>
                <c:pt idx="12965">
                  <c:v>0.0</c:v>
                </c:pt>
                <c:pt idx="12966">
                  <c:v>0.0</c:v>
                </c:pt>
                <c:pt idx="12967">
                  <c:v>0.0</c:v>
                </c:pt>
                <c:pt idx="12968">
                  <c:v>0.0</c:v>
                </c:pt>
                <c:pt idx="12969">
                  <c:v>0.0</c:v>
                </c:pt>
                <c:pt idx="12970">
                  <c:v>0.0</c:v>
                </c:pt>
                <c:pt idx="12971">
                  <c:v>0.0</c:v>
                </c:pt>
                <c:pt idx="12972">
                  <c:v>0.0</c:v>
                </c:pt>
                <c:pt idx="12973">
                  <c:v>0.0</c:v>
                </c:pt>
                <c:pt idx="12974">
                  <c:v>0.0</c:v>
                </c:pt>
                <c:pt idx="12975">
                  <c:v>0.0</c:v>
                </c:pt>
                <c:pt idx="12976">
                  <c:v>0.0</c:v>
                </c:pt>
                <c:pt idx="12977">
                  <c:v>0.0</c:v>
                </c:pt>
                <c:pt idx="12978">
                  <c:v>0.0</c:v>
                </c:pt>
                <c:pt idx="12979">
                  <c:v>0.0</c:v>
                </c:pt>
                <c:pt idx="12980">
                  <c:v>0.0</c:v>
                </c:pt>
                <c:pt idx="12981">
                  <c:v>0.0</c:v>
                </c:pt>
                <c:pt idx="12982">
                  <c:v>0.0</c:v>
                </c:pt>
                <c:pt idx="12983">
                  <c:v>0.0</c:v>
                </c:pt>
                <c:pt idx="12984">
                  <c:v>0.0</c:v>
                </c:pt>
                <c:pt idx="12985">
                  <c:v>0.0</c:v>
                </c:pt>
                <c:pt idx="12986">
                  <c:v>0.0</c:v>
                </c:pt>
                <c:pt idx="12987">
                  <c:v>0.0</c:v>
                </c:pt>
                <c:pt idx="12988">
                  <c:v>0.0</c:v>
                </c:pt>
                <c:pt idx="12989">
                  <c:v>0.0</c:v>
                </c:pt>
                <c:pt idx="12990">
                  <c:v>0.0</c:v>
                </c:pt>
                <c:pt idx="12991">
                  <c:v>0.0</c:v>
                </c:pt>
                <c:pt idx="12992">
                  <c:v>0.0</c:v>
                </c:pt>
                <c:pt idx="12993">
                  <c:v>0.0</c:v>
                </c:pt>
                <c:pt idx="12994">
                  <c:v>0.0</c:v>
                </c:pt>
                <c:pt idx="12995">
                  <c:v>0.0</c:v>
                </c:pt>
                <c:pt idx="12996">
                  <c:v>0.0</c:v>
                </c:pt>
                <c:pt idx="12997">
                  <c:v>0.0</c:v>
                </c:pt>
                <c:pt idx="12998">
                  <c:v>0.0</c:v>
                </c:pt>
                <c:pt idx="12999">
                  <c:v>0.0</c:v>
                </c:pt>
                <c:pt idx="13000">
                  <c:v>0.0</c:v>
                </c:pt>
                <c:pt idx="13001">
                  <c:v>0.0</c:v>
                </c:pt>
                <c:pt idx="13002">
                  <c:v>0.0</c:v>
                </c:pt>
                <c:pt idx="13003">
                  <c:v>0.0</c:v>
                </c:pt>
                <c:pt idx="13004">
                  <c:v>0.0</c:v>
                </c:pt>
                <c:pt idx="13005">
                  <c:v>0.0</c:v>
                </c:pt>
                <c:pt idx="13006">
                  <c:v>0.0</c:v>
                </c:pt>
                <c:pt idx="13007">
                  <c:v>0.0</c:v>
                </c:pt>
                <c:pt idx="13008">
                  <c:v>0.0</c:v>
                </c:pt>
                <c:pt idx="13009">
                  <c:v>0.0</c:v>
                </c:pt>
                <c:pt idx="13010">
                  <c:v>0.0</c:v>
                </c:pt>
                <c:pt idx="13011">
                  <c:v>0.0</c:v>
                </c:pt>
                <c:pt idx="13012">
                  <c:v>0.0</c:v>
                </c:pt>
                <c:pt idx="13013">
                  <c:v>0.0</c:v>
                </c:pt>
                <c:pt idx="13014">
                  <c:v>0.0</c:v>
                </c:pt>
                <c:pt idx="13015">
                  <c:v>0.0</c:v>
                </c:pt>
                <c:pt idx="13016">
                  <c:v>0.0</c:v>
                </c:pt>
                <c:pt idx="13017">
                  <c:v>0.0</c:v>
                </c:pt>
                <c:pt idx="13018">
                  <c:v>0.0</c:v>
                </c:pt>
                <c:pt idx="13019">
                  <c:v>0.0</c:v>
                </c:pt>
                <c:pt idx="13020">
                  <c:v>0.0</c:v>
                </c:pt>
                <c:pt idx="13021">
                  <c:v>0.0</c:v>
                </c:pt>
                <c:pt idx="13022">
                  <c:v>0.0</c:v>
                </c:pt>
                <c:pt idx="13023">
                  <c:v>0.0</c:v>
                </c:pt>
                <c:pt idx="13024">
                  <c:v>0.0</c:v>
                </c:pt>
                <c:pt idx="13025">
                  <c:v>0.0</c:v>
                </c:pt>
                <c:pt idx="13026">
                  <c:v>0.0</c:v>
                </c:pt>
                <c:pt idx="13027">
                  <c:v>0.0</c:v>
                </c:pt>
                <c:pt idx="13028">
                  <c:v>0.0</c:v>
                </c:pt>
                <c:pt idx="13029">
                  <c:v>0.0</c:v>
                </c:pt>
                <c:pt idx="13030">
                  <c:v>0.0</c:v>
                </c:pt>
                <c:pt idx="13031">
                  <c:v>0.0</c:v>
                </c:pt>
                <c:pt idx="13032">
                  <c:v>0.0</c:v>
                </c:pt>
                <c:pt idx="13033">
                  <c:v>0.0</c:v>
                </c:pt>
                <c:pt idx="13034">
                  <c:v>0.0</c:v>
                </c:pt>
                <c:pt idx="13035">
                  <c:v>0.0</c:v>
                </c:pt>
                <c:pt idx="13036">
                  <c:v>0.0</c:v>
                </c:pt>
                <c:pt idx="13037">
                  <c:v>0.0</c:v>
                </c:pt>
                <c:pt idx="13038">
                  <c:v>0.0</c:v>
                </c:pt>
                <c:pt idx="13039">
                  <c:v>0.0</c:v>
                </c:pt>
                <c:pt idx="13040">
                  <c:v>0.0</c:v>
                </c:pt>
                <c:pt idx="13041">
                  <c:v>0.0</c:v>
                </c:pt>
                <c:pt idx="13042">
                  <c:v>0.0</c:v>
                </c:pt>
                <c:pt idx="13043">
                  <c:v>0.0</c:v>
                </c:pt>
                <c:pt idx="13044">
                  <c:v>0.0</c:v>
                </c:pt>
                <c:pt idx="13045">
                  <c:v>0.0</c:v>
                </c:pt>
                <c:pt idx="13046">
                  <c:v>0.0</c:v>
                </c:pt>
                <c:pt idx="13047">
                  <c:v>0.0</c:v>
                </c:pt>
                <c:pt idx="13048">
                  <c:v>0.0</c:v>
                </c:pt>
                <c:pt idx="13049">
                  <c:v>0.0</c:v>
                </c:pt>
                <c:pt idx="13050">
                  <c:v>0.0</c:v>
                </c:pt>
                <c:pt idx="13051">
                  <c:v>0.0</c:v>
                </c:pt>
                <c:pt idx="13052">
                  <c:v>0.0</c:v>
                </c:pt>
                <c:pt idx="13053">
                  <c:v>0.0</c:v>
                </c:pt>
                <c:pt idx="13054">
                  <c:v>0.0</c:v>
                </c:pt>
                <c:pt idx="13055">
                  <c:v>0.0</c:v>
                </c:pt>
                <c:pt idx="13056">
                  <c:v>0.0</c:v>
                </c:pt>
                <c:pt idx="13057">
                  <c:v>0.0</c:v>
                </c:pt>
                <c:pt idx="13058">
                  <c:v>0.0</c:v>
                </c:pt>
                <c:pt idx="13059">
                  <c:v>0.0</c:v>
                </c:pt>
                <c:pt idx="13060">
                  <c:v>0.0</c:v>
                </c:pt>
                <c:pt idx="13061">
                  <c:v>0.0</c:v>
                </c:pt>
                <c:pt idx="13062">
                  <c:v>0.0</c:v>
                </c:pt>
                <c:pt idx="13063">
                  <c:v>0.0</c:v>
                </c:pt>
                <c:pt idx="13064">
                  <c:v>0.0</c:v>
                </c:pt>
                <c:pt idx="13065">
                  <c:v>0.0</c:v>
                </c:pt>
                <c:pt idx="13066">
                  <c:v>0.0</c:v>
                </c:pt>
                <c:pt idx="13067">
                  <c:v>0.0</c:v>
                </c:pt>
                <c:pt idx="13068">
                  <c:v>0.0</c:v>
                </c:pt>
                <c:pt idx="13069">
                  <c:v>0.0</c:v>
                </c:pt>
                <c:pt idx="13070">
                  <c:v>0.0</c:v>
                </c:pt>
                <c:pt idx="13071">
                  <c:v>0.0</c:v>
                </c:pt>
                <c:pt idx="13072">
                  <c:v>0.0</c:v>
                </c:pt>
                <c:pt idx="13073">
                  <c:v>0.0</c:v>
                </c:pt>
                <c:pt idx="13074">
                  <c:v>0.0</c:v>
                </c:pt>
                <c:pt idx="13075">
                  <c:v>0.0</c:v>
                </c:pt>
                <c:pt idx="13076">
                  <c:v>0.0</c:v>
                </c:pt>
                <c:pt idx="13077">
                  <c:v>0.0</c:v>
                </c:pt>
                <c:pt idx="13078">
                  <c:v>0.0</c:v>
                </c:pt>
                <c:pt idx="13079">
                  <c:v>0.0</c:v>
                </c:pt>
                <c:pt idx="13080">
                  <c:v>0.0</c:v>
                </c:pt>
                <c:pt idx="13081">
                  <c:v>0.0</c:v>
                </c:pt>
                <c:pt idx="13082">
                  <c:v>0.0</c:v>
                </c:pt>
                <c:pt idx="13083">
                  <c:v>0.0</c:v>
                </c:pt>
                <c:pt idx="13084">
                  <c:v>0.0</c:v>
                </c:pt>
                <c:pt idx="13085">
                  <c:v>0.0</c:v>
                </c:pt>
                <c:pt idx="13086">
                  <c:v>0.0</c:v>
                </c:pt>
                <c:pt idx="13087">
                  <c:v>0.0</c:v>
                </c:pt>
                <c:pt idx="13088">
                  <c:v>0.0</c:v>
                </c:pt>
                <c:pt idx="13089">
                  <c:v>0.0</c:v>
                </c:pt>
                <c:pt idx="13090">
                  <c:v>0.0</c:v>
                </c:pt>
                <c:pt idx="13091">
                  <c:v>0.0</c:v>
                </c:pt>
                <c:pt idx="13092">
                  <c:v>0.0</c:v>
                </c:pt>
                <c:pt idx="13093">
                  <c:v>0.0</c:v>
                </c:pt>
                <c:pt idx="13094">
                  <c:v>0.0</c:v>
                </c:pt>
                <c:pt idx="13095">
                  <c:v>0.0</c:v>
                </c:pt>
                <c:pt idx="13096">
                  <c:v>0.0</c:v>
                </c:pt>
                <c:pt idx="13097">
                  <c:v>0.0</c:v>
                </c:pt>
                <c:pt idx="13098">
                  <c:v>0.0</c:v>
                </c:pt>
                <c:pt idx="13099">
                  <c:v>0.0</c:v>
                </c:pt>
                <c:pt idx="13100">
                  <c:v>0.0</c:v>
                </c:pt>
                <c:pt idx="13101">
                  <c:v>0.0</c:v>
                </c:pt>
                <c:pt idx="13102">
                  <c:v>0.0</c:v>
                </c:pt>
                <c:pt idx="13103">
                  <c:v>0.0</c:v>
                </c:pt>
                <c:pt idx="13104">
                  <c:v>0.0</c:v>
                </c:pt>
                <c:pt idx="13105">
                  <c:v>0.0</c:v>
                </c:pt>
                <c:pt idx="13106">
                  <c:v>0.0</c:v>
                </c:pt>
                <c:pt idx="13107">
                  <c:v>0.0</c:v>
                </c:pt>
                <c:pt idx="13108">
                  <c:v>0.0</c:v>
                </c:pt>
                <c:pt idx="13109">
                  <c:v>0.0</c:v>
                </c:pt>
                <c:pt idx="13110">
                  <c:v>0.0</c:v>
                </c:pt>
                <c:pt idx="13111">
                  <c:v>0.0</c:v>
                </c:pt>
                <c:pt idx="13112">
                  <c:v>0.0</c:v>
                </c:pt>
                <c:pt idx="13113">
                  <c:v>0.0</c:v>
                </c:pt>
                <c:pt idx="13114">
                  <c:v>0.0</c:v>
                </c:pt>
                <c:pt idx="13115">
                  <c:v>0.0</c:v>
                </c:pt>
                <c:pt idx="13116">
                  <c:v>0.0</c:v>
                </c:pt>
                <c:pt idx="13117">
                  <c:v>0.0</c:v>
                </c:pt>
                <c:pt idx="13118">
                  <c:v>0.0</c:v>
                </c:pt>
                <c:pt idx="13119">
                  <c:v>0.0</c:v>
                </c:pt>
                <c:pt idx="13120">
                  <c:v>0.0</c:v>
                </c:pt>
                <c:pt idx="13121">
                  <c:v>0.0</c:v>
                </c:pt>
                <c:pt idx="13122">
                  <c:v>0.0</c:v>
                </c:pt>
                <c:pt idx="13123">
                  <c:v>0.0</c:v>
                </c:pt>
                <c:pt idx="13124">
                  <c:v>0.0</c:v>
                </c:pt>
                <c:pt idx="13125">
                  <c:v>0.0</c:v>
                </c:pt>
                <c:pt idx="13126">
                  <c:v>0.0</c:v>
                </c:pt>
                <c:pt idx="13127">
                  <c:v>0.0</c:v>
                </c:pt>
                <c:pt idx="13128">
                  <c:v>0.0</c:v>
                </c:pt>
                <c:pt idx="13129">
                  <c:v>0.0</c:v>
                </c:pt>
                <c:pt idx="13130">
                  <c:v>0.0</c:v>
                </c:pt>
                <c:pt idx="13131">
                  <c:v>0.0</c:v>
                </c:pt>
                <c:pt idx="13132">
                  <c:v>0.0</c:v>
                </c:pt>
                <c:pt idx="13133">
                  <c:v>0.0</c:v>
                </c:pt>
                <c:pt idx="13134">
                  <c:v>0.0</c:v>
                </c:pt>
                <c:pt idx="13135">
                  <c:v>0.0</c:v>
                </c:pt>
                <c:pt idx="13136">
                  <c:v>0.0</c:v>
                </c:pt>
                <c:pt idx="13137">
                  <c:v>0.0</c:v>
                </c:pt>
                <c:pt idx="13138">
                  <c:v>0.0</c:v>
                </c:pt>
                <c:pt idx="13139">
                  <c:v>0.0</c:v>
                </c:pt>
                <c:pt idx="13140">
                  <c:v>0.0</c:v>
                </c:pt>
                <c:pt idx="13141">
                  <c:v>0.0</c:v>
                </c:pt>
                <c:pt idx="13142">
                  <c:v>0.0</c:v>
                </c:pt>
                <c:pt idx="13143">
                  <c:v>0.0</c:v>
                </c:pt>
                <c:pt idx="13144">
                  <c:v>0.0</c:v>
                </c:pt>
                <c:pt idx="13145">
                  <c:v>0.0</c:v>
                </c:pt>
                <c:pt idx="13146">
                  <c:v>0.0</c:v>
                </c:pt>
                <c:pt idx="13147">
                  <c:v>0.0</c:v>
                </c:pt>
                <c:pt idx="13148">
                  <c:v>0.0</c:v>
                </c:pt>
                <c:pt idx="13149">
                  <c:v>0.0</c:v>
                </c:pt>
                <c:pt idx="13150">
                  <c:v>0.0</c:v>
                </c:pt>
                <c:pt idx="13151">
                  <c:v>0.0</c:v>
                </c:pt>
                <c:pt idx="13152">
                  <c:v>0.0</c:v>
                </c:pt>
                <c:pt idx="13153">
                  <c:v>0.0</c:v>
                </c:pt>
                <c:pt idx="13154">
                  <c:v>0.0</c:v>
                </c:pt>
                <c:pt idx="13155">
                  <c:v>0.0</c:v>
                </c:pt>
                <c:pt idx="13156">
                  <c:v>0.0</c:v>
                </c:pt>
                <c:pt idx="13157">
                  <c:v>0.0</c:v>
                </c:pt>
                <c:pt idx="13158">
                  <c:v>0.0</c:v>
                </c:pt>
                <c:pt idx="13159">
                  <c:v>0.0</c:v>
                </c:pt>
                <c:pt idx="13160">
                  <c:v>0.0</c:v>
                </c:pt>
                <c:pt idx="13161">
                  <c:v>0.0</c:v>
                </c:pt>
                <c:pt idx="13162">
                  <c:v>0.0</c:v>
                </c:pt>
                <c:pt idx="13163">
                  <c:v>0.0</c:v>
                </c:pt>
                <c:pt idx="13164">
                  <c:v>0.0</c:v>
                </c:pt>
                <c:pt idx="13165">
                  <c:v>0.0</c:v>
                </c:pt>
                <c:pt idx="13166">
                  <c:v>0.0</c:v>
                </c:pt>
                <c:pt idx="13167">
                  <c:v>0.0</c:v>
                </c:pt>
                <c:pt idx="13168">
                  <c:v>0.0</c:v>
                </c:pt>
                <c:pt idx="13169">
                  <c:v>0.0</c:v>
                </c:pt>
                <c:pt idx="13170">
                  <c:v>0.0</c:v>
                </c:pt>
                <c:pt idx="13171">
                  <c:v>0.0</c:v>
                </c:pt>
                <c:pt idx="13172">
                  <c:v>0.0</c:v>
                </c:pt>
                <c:pt idx="13173">
                  <c:v>0.0</c:v>
                </c:pt>
                <c:pt idx="13174">
                  <c:v>0.0</c:v>
                </c:pt>
                <c:pt idx="13175">
                  <c:v>0.0</c:v>
                </c:pt>
                <c:pt idx="13176">
                  <c:v>0.0</c:v>
                </c:pt>
                <c:pt idx="13177">
                  <c:v>0.0</c:v>
                </c:pt>
                <c:pt idx="13178">
                  <c:v>0.0</c:v>
                </c:pt>
                <c:pt idx="13179">
                  <c:v>0.0</c:v>
                </c:pt>
                <c:pt idx="13180">
                  <c:v>0.0</c:v>
                </c:pt>
                <c:pt idx="13181">
                  <c:v>0.0</c:v>
                </c:pt>
                <c:pt idx="13182">
                  <c:v>0.0</c:v>
                </c:pt>
                <c:pt idx="13183">
                  <c:v>0.0</c:v>
                </c:pt>
                <c:pt idx="13184">
                  <c:v>0.0</c:v>
                </c:pt>
                <c:pt idx="13185">
                  <c:v>0.0</c:v>
                </c:pt>
                <c:pt idx="13186">
                  <c:v>0.0</c:v>
                </c:pt>
                <c:pt idx="13187">
                  <c:v>0.0</c:v>
                </c:pt>
                <c:pt idx="13188">
                  <c:v>0.0</c:v>
                </c:pt>
                <c:pt idx="13189">
                  <c:v>0.0</c:v>
                </c:pt>
                <c:pt idx="13190">
                  <c:v>0.0</c:v>
                </c:pt>
                <c:pt idx="13191">
                  <c:v>0.0</c:v>
                </c:pt>
                <c:pt idx="13192">
                  <c:v>0.0</c:v>
                </c:pt>
                <c:pt idx="13193">
                  <c:v>0.0</c:v>
                </c:pt>
                <c:pt idx="13194">
                  <c:v>0.0</c:v>
                </c:pt>
                <c:pt idx="13195">
                  <c:v>0.0</c:v>
                </c:pt>
                <c:pt idx="13196">
                  <c:v>0.0</c:v>
                </c:pt>
                <c:pt idx="13197">
                  <c:v>0.0</c:v>
                </c:pt>
                <c:pt idx="13198">
                  <c:v>0.0</c:v>
                </c:pt>
                <c:pt idx="13199">
                  <c:v>0.0</c:v>
                </c:pt>
                <c:pt idx="13200">
                  <c:v>0.0</c:v>
                </c:pt>
                <c:pt idx="13201">
                  <c:v>0.0</c:v>
                </c:pt>
                <c:pt idx="13202">
                  <c:v>0.0</c:v>
                </c:pt>
                <c:pt idx="13203">
                  <c:v>0.0</c:v>
                </c:pt>
                <c:pt idx="13204">
                  <c:v>0.0</c:v>
                </c:pt>
                <c:pt idx="13205">
                  <c:v>0.0</c:v>
                </c:pt>
                <c:pt idx="13206">
                  <c:v>0.0</c:v>
                </c:pt>
                <c:pt idx="13207">
                  <c:v>0.0</c:v>
                </c:pt>
                <c:pt idx="13208">
                  <c:v>0.0</c:v>
                </c:pt>
                <c:pt idx="13209">
                  <c:v>0.0</c:v>
                </c:pt>
                <c:pt idx="13210">
                  <c:v>0.0</c:v>
                </c:pt>
                <c:pt idx="13211">
                  <c:v>0.0</c:v>
                </c:pt>
                <c:pt idx="13212">
                  <c:v>0.0</c:v>
                </c:pt>
                <c:pt idx="13213">
                  <c:v>0.0</c:v>
                </c:pt>
                <c:pt idx="13214">
                  <c:v>0.0</c:v>
                </c:pt>
                <c:pt idx="13215">
                  <c:v>0.0</c:v>
                </c:pt>
                <c:pt idx="13216">
                  <c:v>0.0</c:v>
                </c:pt>
                <c:pt idx="13217">
                  <c:v>0.0</c:v>
                </c:pt>
                <c:pt idx="13218">
                  <c:v>0.0</c:v>
                </c:pt>
                <c:pt idx="13219">
                  <c:v>0.0</c:v>
                </c:pt>
                <c:pt idx="13220">
                  <c:v>0.0</c:v>
                </c:pt>
                <c:pt idx="13221">
                  <c:v>0.0</c:v>
                </c:pt>
                <c:pt idx="13222">
                  <c:v>0.0</c:v>
                </c:pt>
                <c:pt idx="13223">
                  <c:v>0.0</c:v>
                </c:pt>
                <c:pt idx="13224">
                  <c:v>0.0</c:v>
                </c:pt>
                <c:pt idx="13225">
                  <c:v>0.0</c:v>
                </c:pt>
                <c:pt idx="13226">
                  <c:v>0.0</c:v>
                </c:pt>
                <c:pt idx="13227">
                  <c:v>0.0</c:v>
                </c:pt>
                <c:pt idx="13228">
                  <c:v>0.0</c:v>
                </c:pt>
                <c:pt idx="13229">
                  <c:v>0.0</c:v>
                </c:pt>
                <c:pt idx="13230">
                  <c:v>0.0</c:v>
                </c:pt>
                <c:pt idx="13231">
                  <c:v>0.0</c:v>
                </c:pt>
                <c:pt idx="13232">
                  <c:v>0.0</c:v>
                </c:pt>
                <c:pt idx="13233">
                  <c:v>0.0</c:v>
                </c:pt>
                <c:pt idx="13234">
                  <c:v>0.0</c:v>
                </c:pt>
                <c:pt idx="13235">
                  <c:v>0.0</c:v>
                </c:pt>
                <c:pt idx="13236">
                  <c:v>0.0</c:v>
                </c:pt>
                <c:pt idx="13237">
                  <c:v>0.0</c:v>
                </c:pt>
                <c:pt idx="13238">
                  <c:v>0.0</c:v>
                </c:pt>
                <c:pt idx="13239">
                  <c:v>0.0</c:v>
                </c:pt>
                <c:pt idx="13240">
                  <c:v>0.0</c:v>
                </c:pt>
                <c:pt idx="13241">
                  <c:v>0.0</c:v>
                </c:pt>
                <c:pt idx="13242">
                  <c:v>0.0</c:v>
                </c:pt>
                <c:pt idx="13243">
                  <c:v>0.0</c:v>
                </c:pt>
                <c:pt idx="13244">
                  <c:v>0.0</c:v>
                </c:pt>
                <c:pt idx="13245">
                  <c:v>0.0</c:v>
                </c:pt>
                <c:pt idx="13246">
                  <c:v>0.0</c:v>
                </c:pt>
                <c:pt idx="13247">
                  <c:v>0.0</c:v>
                </c:pt>
                <c:pt idx="13248">
                  <c:v>0.0</c:v>
                </c:pt>
                <c:pt idx="13249">
                  <c:v>0.0</c:v>
                </c:pt>
                <c:pt idx="13250">
                  <c:v>0.0</c:v>
                </c:pt>
                <c:pt idx="13251">
                  <c:v>0.0</c:v>
                </c:pt>
                <c:pt idx="13252">
                  <c:v>0.0</c:v>
                </c:pt>
                <c:pt idx="13253">
                  <c:v>0.0</c:v>
                </c:pt>
                <c:pt idx="13254">
                  <c:v>0.0</c:v>
                </c:pt>
                <c:pt idx="13255">
                  <c:v>0.0</c:v>
                </c:pt>
                <c:pt idx="13256">
                  <c:v>0.0</c:v>
                </c:pt>
                <c:pt idx="13257">
                  <c:v>0.0</c:v>
                </c:pt>
                <c:pt idx="13258">
                  <c:v>0.0</c:v>
                </c:pt>
                <c:pt idx="13259">
                  <c:v>0.0</c:v>
                </c:pt>
                <c:pt idx="13260">
                  <c:v>0.0</c:v>
                </c:pt>
                <c:pt idx="13261">
                  <c:v>0.0</c:v>
                </c:pt>
                <c:pt idx="13262">
                  <c:v>0.0</c:v>
                </c:pt>
                <c:pt idx="13263">
                  <c:v>0.0</c:v>
                </c:pt>
                <c:pt idx="13264">
                  <c:v>0.0</c:v>
                </c:pt>
                <c:pt idx="13265">
                  <c:v>0.0</c:v>
                </c:pt>
                <c:pt idx="13266">
                  <c:v>0.0</c:v>
                </c:pt>
                <c:pt idx="13267">
                  <c:v>0.0</c:v>
                </c:pt>
                <c:pt idx="13268">
                  <c:v>0.0</c:v>
                </c:pt>
                <c:pt idx="13269">
                  <c:v>0.0</c:v>
                </c:pt>
                <c:pt idx="13270">
                  <c:v>0.0</c:v>
                </c:pt>
                <c:pt idx="13271">
                  <c:v>0.0</c:v>
                </c:pt>
                <c:pt idx="13272">
                  <c:v>0.0</c:v>
                </c:pt>
                <c:pt idx="13273">
                  <c:v>0.0</c:v>
                </c:pt>
                <c:pt idx="13274">
                  <c:v>0.0</c:v>
                </c:pt>
                <c:pt idx="13275">
                  <c:v>0.0</c:v>
                </c:pt>
                <c:pt idx="13276">
                  <c:v>0.0</c:v>
                </c:pt>
                <c:pt idx="13277">
                  <c:v>0.0</c:v>
                </c:pt>
                <c:pt idx="13278">
                  <c:v>0.0</c:v>
                </c:pt>
                <c:pt idx="13279">
                  <c:v>0.0</c:v>
                </c:pt>
                <c:pt idx="13280">
                  <c:v>0.0</c:v>
                </c:pt>
                <c:pt idx="13281">
                  <c:v>0.0</c:v>
                </c:pt>
                <c:pt idx="13282">
                  <c:v>0.0</c:v>
                </c:pt>
                <c:pt idx="13283">
                  <c:v>0.0</c:v>
                </c:pt>
                <c:pt idx="13284">
                  <c:v>0.0</c:v>
                </c:pt>
                <c:pt idx="13285">
                  <c:v>0.0</c:v>
                </c:pt>
                <c:pt idx="13286">
                  <c:v>0.0</c:v>
                </c:pt>
                <c:pt idx="13287">
                  <c:v>0.0</c:v>
                </c:pt>
                <c:pt idx="13288">
                  <c:v>0.0</c:v>
                </c:pt>
                <c:pt idx="13289">
                  <c:v>0.0</c:v>
                </c:pt>
                <c:pt idx="13290">
                  <c:v>0.0</c:v>
                </c:pt>
                <c:pt idx="13291">
                  <c:v>0.0</c:v>
                </c:pt>
                <c:pt idx="13292">
                  <c:v>0.0</c:v>
                </c:pt>
                <c:pt idx="13293">
                  <c:v>0.0</c:v>
                </c:pt>
                <c:pt idx="13294">
                  <c:v>0.0</c:v>
                </c:pt>
                <c:pt idx="13295">
                  <c:v>0.0</c:v>
                </c:pt>
                <c:pt idx="13296">
                  <c:v>0.0</c:v>
                </c:pt>
                <c:pt idx="13297">
                  <c:v>0.0</c:v>
                </c:pt>
                <c:pt idx="13298">
                  <c:v>0.0</c:v>
                </c:pt>
                <c:pt idx="13299">
                  <c:v>0.0</c:v>
                </c:pt>
                <c:pt idx="13300">
                  <c:v>0.0</c:v>
                </c:pt>
                <c:pt idx="13301">
                  <c:v>0.0</c:v>
                </c:pt>
                <c:pt idx="13302">
                  <c:v>0.0</c:v>
                </c:pt>
                <c:pt idx="13303">
                  <c:v>0.0</c:v>
                </c:pt>
                <c:pt idx="13304">
                  <c:v>0.0</c:v>
                </c:pt>
                <c:pt idx="13305">
                  <c:v>0.0</c:v>
                </c:pt>
                <c:pt idx="13306">
                  <c:v>0.0</c:v>
                </c:pt>
                <c:pt idx="13307">
                  <c:v>0.0</c:v>
                </c:pt>
                <c:pt idx="13308">
                  <c:v>0.0</c:v>
                </c:pt>
                <c:pt idx="13309">
                  <c:v>0.0</c:v>
                </c:pt>
                <c:pt idx="13310">
                  <c:v>0.0</c:v>
                </c:pt>
                <c:pt idx="13311">
                  <c:v>0.0</c:v>
                </c:pt>
                <c:pt idx="13312">
                  <c:v>0.0</c:v>
                </c:pt>
                <c:pt idx="13313">
                  <c:v>0.0</c:v>
                </c:pt>
                <c:pt idx="13314">
                  <c:v>0.0</c:v>
                </c:pt>
                <c:pt idx="13315">
                  <c:v>0.0</c:v>
                </c:pt>
                <c:pt idx="13316">
                  <c:v>0.0</c:v>
                </c:pt>
                <c:pt idx="13317">
                  <c:v>0.0</c:v>
                </c:pt>
                <c:pt idx="13318">
                  <c:v>0.0</c:v>
                </c:pt>
                <c:pt idx="13319">
                  <c:v>0.0</c:v>
                </c:pt>
                <c:pt idx="13320">
                  <c:v>0.0</c:v>
                </c:pt>
                <c:pt idx="13321">
                  <c:v>0.0</c:v>
                </c:pt>
                <c:pt idx="13322">
                  <c:v>0.0</c:v>
                </c:pt>
                <c:pt idx="13323">
                  <c:v>0.0</c:v>
                </c:pt>
                <c:pt idx="13324">
                  <c:v>0.0</c:v>
                </c:pt>
                <c:pt idx="13325">
                  <c:v>0.0</c:v>
                </c:pt>
                <c:pt idx="13326">
                  <c:v>0.0</c:v>
                </c:pt>
                <c:pt idx="13327">
                  <c:v>0.0</c:v>
                </c:pt>
                <c:pt idx="13328">
                  <c:v>0.0</c:v>
                </c:pt>
                <c:pt idx="13329">
                  <c:v>0.0</c:v>
                </c:pt>
                <c:pt idx="13330">
                  <c:v>0.0</c:v>
                </c:pt>
                <c:pt idx="13331">
                  <c:v>0.0</c:v>
                </c:pt>
                <c:pt idx="13332">
                  <c:v>0.0</c:v>
                </c:pt>
                <c:pt idx="13333">
                  <c:v>0.0</c:v>
                </c:pt>
                <c:pt idx="13334">
                  <c:v>0.0</c:v>
                </c:pt>
                <c:pt idx="13335">
                  <c:v>0.0</c:v>
                </c:pt>
                <c:pt idx="13336">
                  <c:v>0.0</c:v>
                </c:pt>
                <c:pt idx="13337">
                  <c:v>0.0</c:v>
                </c:pt>
                <c:pt idx="13338">
                  <c:v>0.0</c:v>
                </c:pt>
                <c:pt idx="13339">
                  <c:v>0.0</c:v>
                </c:pt>
                <c:pt idx="13340">
                  <c:v>0.0</c:v>
                </c:pt>
                <c:pt idx="13341">
                  <c:v>0.0</c:v>
                </c:pt>
                <c:pt idx="13342">
                  <c:v>0.0</c:v>
                </c:pt>
                <c:pt idx="13343">
                  <c:v>0.0</c:v>
                </c:pt>
                <c:pt idx="13344">
                  <c:v>0.0</c:v>
                </c:pt>
                <c:pt idx="13345">
                  <c:v>0.0</c:v>
                </c:pt>
                <c:pt idx="13346">
                  <c:v>0.0</c:v>
                </c:pt>
                <c:pt idx="13347">
                  <c:v>0.0</c:v>
                </c:pt>
                <c:pt idx="13348">
                  <c:v>0.0</c:v>
                </c:pt>
                <c:pt idx="13349">
                  <c:v>0.0</c:v>
                </c:pt>
                <c:pt idx="13350">
                  <c:v>0.0</c:v>
                </c:pt>
                <c:pt idx="13351">
                  <c:v>0.0</c:v>
                </c:pt>
                <c:pt idx="13352">
                  <c:v>0.0</c:v>
                </c:pt>
                <c:pt idx="13353">
                  <c:v>0.0</c:v>
                </c:pt>
                <c:pt idx="13354">
                  <c:v>0.0</c:v>
                </c:pt>
                <c:pt idx="13355">
                  <c:v>0.0</c:v>
                </c:pt>
                <c:pt idx="13356">
                  <c:v>0.0</c:v>
                </c:pt>
                <c:pt idx="13357">
                  <c:v>0.0</c:v>
                </c:pt>
                <c:pt idx="13358">
                  <c:v>0.0</c:v>
                </c:pt>
                <c:pt idx="13359">
                  <c:v>0.0</c:v>
                </c:pt>
                <c:pt idx="13360">
                  <c:v>0.0</c:v>
                </c:pt>
                <c:pt idx="13361">
                  <c:v>0.0</c:v>
                </c:pt>
                <c:pt idx="13362">
                  <c:v>0.0</c:v>
                </c:pt>
                <c:pt idx="13363">
                  <c:v>0.0</c:v>
                </c:pt>
                <c:pt idx="13364">
                  <c:v>0.0</c:v>
                </c:pt>
                <c:pt idx="13365">
                  <c:v>0.0</c:v>
                </c:pt>
                <c:pt idx="13366">
                  <c:v>0.0</c:v>
                </c:pt>
                <c:pt idx="13367">
                  <c:v>0.0</c:v>
                </c:pt>
                <c:pt idx="13368">
                  <c:v>0.0</c:v>
                </c:pt>
                <c:pt idx="13369">
                  <c:v>0.0</c:v>
                </c:pt>
                <c:pt idx="13370">
                  <c:v>0.0</c:v>
                </c:pt>
                <c:pt idx="13371">
                  <c:v>0.0</c:v>
                </c:pt>
                <c:pt idx="13372">
                  <c:v>0.0</c:v>
                </c:pt>
                <c:pt idx="13373">
                  <c:v>0.0</c:v>
                </c:pt>
                <c:pt idx="13374">
                  <c:v>0.0</c:v>
                </c:pt>
                <c:pt idx="13375">
                  <c:v>0.0</c:v>
                </c:pt>
                <c:pt idx="13376">
                  <c:v>0.0</c:v>
                </c:pt>
                <c:pt idx="13377">
                  <c:v>0.0</c:v>
                </c:pt>
                <c:pt idx="13378">
                  <c:v>0.0</c:v>
                </c:pt>
                <c:pt idx="13379">
                  <c:v>0.0</c:v>
                </c:pt>
                <c:pt idx="13380">
                  <c:v>0.0</c:v>
                </c:pt>
                <c:pt idx="13381">
                  <c:v>0.0</c:v>
                </c:pt>
                <c:pt idx="13382">
                  <c:v>0.0</c:v>
                </c:pt>
                <c:pt idx="13383">
                  <c:v>0.0</c:v>
                </c:pt>
                <c:pt idx="13384">
                  <c:v>0.0</c:v>
                </c:pt>
                <c:pt idx="13385">
                  <c:v>0.0</c:v>
                </c:pt>
                <c:pt idx="13386">
                  <c:v>0.0</c:v>
                </c:pt>
                <c:pt idx="13387">
                  <c:v>0.0</c:v>
                </c:pt>
                <c:pt idx="13388">
                  <c:v>0.0</c:v>
                </c:pt>
                <c:pt idx="13389">
                  <c:v>0.0</c:v>
                </c:pt>
                <c:pt idx="13390">
                  <c:v>0.0</c:v>
                </c:pt>
                <c:pt idx="13391">
                  <c:v>0.0</c:v>
                </c:pt>
                <c:pt idx="13392">
                  <c:v>0.0</c:v>
                </c:pt>
                <c:pt idx="13393">
                  <c:v>0.0</c:v>
                </c:pt>
                <c:pt idx="13394">
                  <c:v>0.0</c:v>
                </c:pt>
                <c:pt idx="13395">
                  <c:v>0.0</c:v>
                </c:pt>
                <c:pt idx="13396">
                  <c:v>0.0</c:v>
                </c:pt>
                <c:pt idx="13397">
                  <c:v>0.0</c:v>
                </c:pt>
                <c:pt idx="13398">
                  <c:v>0.0</c:v>
                </c:pt>
                <c:pt idx="13399">
                  <c:v>0.0</c:v>
                </c:pt>
                <c:pt idx="13400">
                  <c:v>0.0</c:v>
                </c:pt>
                <c:pt idx="13401">
                  <c:v>0.0</c:v>
                </c:pt>
                <c:pt idx="13402">
                  <c:v>0.0</c:v>
                </c:pt>
                <c:pt idx="13403">
                  <c:v>0.0</c:v>
                </c:pt>
                <c:pt idx="13404">
                  <c:v>0.0</c:v>
                </c:pt>
                <c:pt idx="13405">
                  <c:v>0.0</c:v>
                </c:pt>
                <c:pt idx="13406">
                  <c:v>0.0</c:v>
                </c:pt>
                <c:pt idx="13407">
                  <c:v>0.0</c:v>
                </c:pt>
                <c:pt idx="13408">
                  <c:v>0.0</c:v>
                </c:pt>
                <c:pt idx="13409">
                  <c:v>0.0</c:v>
                </c:pt>
                <c:pt idx="13410">
                  <c:v>0.0</c:v>
                </c:pt>
                <c:pt idx="13411">
                  <c:v>0.0</c:v>
                </c:pt>
                <c:pt idx="13412">
                  <c:v>0.0</c:v>
                </c:pt>
                <c:pt idx="13413">
                  <c:v>0.0</c:v>
                </c:pt>
                <c:pt idx="13414">
                  <c:v>0.0</c:v>
                </c:pt>
                <c:pt idx="13415">
                  <c:v>0.0</c:v>
                </c:pt>
                <c:pt idx="13416">
                  <c:v>0.0</c:v>
                </c:pt>
                <c:pt idx="13417">
                  <c:v>0.0</c:v>
                </c:pt>
                <c:pt idx="13418">
                  <c:v>0.0</c:v>
                </c:pt>
                <c:pt idx="13419">
                  <c:v>0.0</c:v>
                </c:pt>
                <c:pt idx="13420">
                  <c:v>0.0</c:v>
                </c:pt>
                <c:pt idx="13421">
                  <c:v>0.0</c:v>
                </c:pt>
                <c:pt idx="13422">
                  <c:v>0.0</c:v>
                </c:pt>
                <c:pt idx="13423">
                  <c:v>0.0</c:v>
                </c:pt>
                <c:pt idx="13424">
                  <c:v>0.0</c:v>
                </c:pt>
                <c:pt idx="13425">
                  <c:v>0.0</c:v>
                </c:pt>
                <c:pt idx="13426">
                  <c:v>0.0</c:v>
                </c:pt>
                <c:pt idx="13427">
                  <c:v>0.0</c:v>
                </c:pt>
                <c:pt idx="13428">
                  <c:v>0.0</c:v>
                </c:pt>
                <c:pt idx="13429">
                  <c:v>0.0</c:v>
                </c:pt>
                <c:pt idx="13430">
                  <c:v>0.0</c:v>
                </c:pt>
                <c:pt idx="13431">
                  <c:v>0.0</c:v>
                </c:pt>
                <c:pt idx="13432">
                  <c:v>0.0</c:v>
                </c:pt>
                <c:pt idx="13433">
                  <c:v>0.0</c:v>
                </c:pt>
                <c:pt idx="13434">
                  <c:v>0.0</c:v>
                </c:pt>
                <c:pt idx="13435">
                  <c:v>0.0</c:v>
                </c:pt>
                <c:pt idx="13436">
                  <c:v>0.0</c:v>
                </c:pt>
                <c:pt idx="13437">
                  <c:v>0.0</c:v>
                </c:pt>
                <c:pt idx="13438">
                  <c:v>0.0</c:v>
                </c:pt>
                <c:pt idx="13439">
                  <c:v>0.0</c:v>
                </c:pt>
                <c:pt idx="13440">
                  <c:v>0.0</c:v>
                </c:pt>
                <c:pt idx="13441">
                  <c:v>0.0</c:v>
                </c:pt>
                <c:pt idx="13442">
                  <c:v>0.0</c:v>
                </c:pt>
                <c:pt idx="13443">
                  <c:v>0.0</c:v>
                </c:pt>
                <c:pt idx="13444">
                  <c:v>0.0</c:v>
                </c:pt>
                <c:pt idx="13445">
                  <c:v>0.0</c:v>
                </c:pt>
                <c:pt idx="13446">
                  <c:v>0.0</c:v>
                </c:pt>
                <c:pt idx="13447">
                  <c:v>0.0</c:v>
                </c:pt>
                <c:pt idx="13448">
                  <c:v>0.0</c:v>
                </c:pt>
                <c:pt idx="13449">
                  <c:v>0.0</c:v>
                </c:pt>
                <c:pt idx="13450">
                  <c:v>0.0</c:v>
                </c:pt>
                <c:pt idx="13451">
                  <c:v>0.0</c:v>
                </c:pt>
                <c:pt idx="13452">
                  <c:v>0.0</c:v>
                </c:pt>
                <c:pt idx="13453">
                  <c:v>0.0</c:v>
                </c:pt>
                <c:pt idx="13454">
                  <c:v>0.0</c:v>
                </c:pt>
                <c:pt idx="13455">
                  <c:v>0.0</c:v>
                </c:pt>
                <c:pt idx="13456">
                  <c:v>0.0</c:v>
                </c:pt>
                <c:pt idx="13457">
                  <c:v>0.0</c:v>
                </c:pt>
                <c:pt idx="13458">
                  <c:v>0.0</c:v>
                </c:pt>
                <c:pt idx="13459">
                  <c:v>0.0</c:v>
                </c:pt>
                <c:pt idx="13460">
                  <c:v>0.0</c:v>
                </c:pt>
                <c:pt idx="13461">
                  <c:v>0.0</c:v>
                </c:pt>
                <c:pt idx="13462">
                  <c:v>0.0</c:v>
                </c:pt>
                <c:pt idx="13463">
                  <c:v>0.0</c:v>
                </c:pt>
                <c:pt idx="13464">
                  <c:v>0.0</c:v>
                </c:pt>
                <c:pt idx="13465">
                  <c:v>0.0</c:v>
                </c:pt>
                <c:pt idx="13466">
                  <c:v>0.0</c:v>
                </c:pt>
                <c:pt idx="13467">
                  <c:v>0.0</c:v>
                </c:pt>
                <c:pt idx="13468">
                  <c:v>0.0</c:v>
                </c:pt>
                <c:pt idx="13469">
                  <c:v>0.0</c:v>
                </c:pt>
                <c:pt idx="13470">
                  <c:v>0.0</c:v>
                </c:pt>
                <c:pt idx="13471">
                  <c:v>0.0</c:v>
                </c:pt>
                <c:pt idx="13472">
                  <c:v>0.0</c:v>
                </c:pt>
                <c:pt idx="13473">
                  <c:v>0.0</c:v>
                </c:pt>
                <c:pt idx="13474">
                  <c:v>0.0</c:v>
                </c:pt>
                <c:pt idx="13475">
                  <c:v>0.0</c:v>
                </c:pt>
                <c:pt idx="13476">
                  <c:v>0.0</c:v>
                </c:pt>
                <c:pt idx="13477">
                  <c:v>0.0</c:v>
                </c:pt>
                <c:pt idx="13478">
                  <c:v>0.0</c:v>
                </c:pt>
                <c:pt idx="13479">
                  <c:v>0.0</c:v>
                </c:pt>
                <c:pt idx="13480">
                  <c:v>0.0</c:v>
                </c:pt>
                <c:pt idx="13481">
                  <c:v>0.0</c:v>
                </c:pt>
                <c:pt idx="13482">
                  <c:v>0.0</c:v>
                </c:pt>
                <c:pt idx="13483">
                  <c:v>0.0</c:v>
                </c:pt>
                <c:pt idx="13484">
                  <c:v>0.0</c:v>
                </c:pt>
                <c:pt idx="13485">
                  <c:v>0.0</c:v>
                </c:pt>
                <c:pt idx="13486">
                  <c:v>0.0</c:v>
                </c:pt>
                <c:pt idx="13487">
                  <c:v>0.0</c:v>
                </c:pt>
                <c:pt idx="13488">
                  <c:v>0.0</c:v>
                </c:pt>
                <c:pt idx="13489">
                  <c:v>0.0</c:v>
                </c:pt>
                <c:pt idx="13490">
                  <c:v>0.0</c:v>
                </c:pt>
                <c:pt idx="13491">
                  <c:v>0.0</c:v>
                </c:pt>
                <c:pt idx="13492">
                  <c:v>0.0</c:v>
                </c:pt>
                <c:pt idx="13493">
                  <c:v>0.0</c:v>
                </c:pt>
                <c:pt idx="13494">
                  <c:v>0.0</c:v>
                </c:pt>
                <c:pt idx="13495">
                  <c:v>0.0</c:v>
                </c:pt>
                <c:pt idx="13496">
                  <c:v>0.0</c:v>
                </c:pt>
                <c:pt idx="13497">
                  <c:v>0.0</c:v>
                </c:pt>
                <c:pt idx="13498">
                  <c:v>0.0</c:v>
                </c:pt>
                <c:pt idx="13499">
                  <c:v>0.0</c:v>
                </c:pt>
                <c:pt idx="13500">
                  <c:v>0.0</c:v>
                </c:pt>
                <c:pt idx="13501">
                  <c:v>0.0</c:v>
                </c:pt>
                <c:pt idx="13502">
                  <c:v>0.0</c:v>
                </c:pt>
                <c:pt idx="13503">
                  <c:v>0.0</c:v>
                </c:pt>
                <c:pt idx="13504">
                  <c:v>0.0</c:v>
                </c:pt>
                <c:pt idx="13505">
                  <c:v>0.0</c:v>
                </c:pt>
                <c:pt idx="13506">
                  <c:v>0.0</c:v>
                </c:pt>
                <c:pt idx="13507">
                  <c:v>0.0</c:v>
                </c:pt>
                <c:pt idx="13508">
                  <c:v>0.0</c:v>
                </c:pt>
                <c:pt idx="13509">
                  <c:v>0.0</c:v>
                </c:pt>
                <c:pt idx="13510">
                  <c:v>0.0</c:v>
                </c:pt>
                <c:pt idx="13511">
                  <c:v>0.0</c:v>
                </c:pt>
                <c:pt idx="13512">
                  <c:v>0.0</c:v>
                </c:pt>
                <c:pt idx="13513">
                  <c:v>0.0</c:v>
                </c:pt>
                <c:pt idx="13514">
                  <c:v>0.0</c:v>
                </c:pt>
                <c:pt idx="13515">
                  <c:v>0.0</c:v>
                </c:pt>
                <c:pt idx="13516">
                  <c:v>0.0</c:v>
                </c:pt>
                <c:pt idx="13517">
                  <c:v>0.0</c:v>
                </c:pt>
                <c:pt idx="13518">
                  <c:v>0.0</c:v>
                </c:pt>
                <c:pt idx="13519">
                  <c:v>0.0</c:v>
                </c:pt>
                <c:pt idx="13520">
                  <c:v>0.0</c:v>
                </c:pt>
                <c:pt idx="13521">
                  <c:v>0.0</c:v>
                </c:pt>
                <c:pt idx="13522">
                  <c:v>0.0</c:v>
                </c:pt>
                <c:pt idx="13523">
                  <c:v>0.0</c:v>
                </c:pt>
                <c:pt idx="13524">
                  <c:v>0.0</c:v>
                </c:pt>
                <c:pt idx="13525">
                  <c:v>0.0</c:v>
                </c:pt>
                <c:pt idx="13526">
                  <c:v>0.0</c:v>
                </c:pt>
                <c:pt idx="13527">
                  <c:v>0.0</c:v>
                </c:pt>
                <c:pt idx="13528">
                  <c:v>0.0</c:v>
                </c:pt>
                <c:pt idx="13529">
                  <c:v>0.0</c:v>
                </c:pt>
                <c:pt idx="13530">
                  <c:v>0.0</c:v>
                </c:pt>
                <c:pt idx="13531">
                  <c:v>0.0</c:v>
                </c:pt>
                <c:pt idx="13532">
                  <c:v>0.0</c:v>
                </c:pt>
                <c:pt idx="13533">
                  <c:v>0.0</c:v>
                </c:pt>
                <c:pt idx="13534">
                  <c:v>0.0</c:v>
                </c:pt>
                <c:pt idx="13535">
                  <c:v>0.0</c:v>
                </c:pt>
                <c:pt idx="13536">
                  <c:v>0.0</c:v>
                </c:pt>
                <c:pt idx="13537">
                  <c:v>0.0</c:v>
                </c:pt>
                <c:pt idx="13538">
                  <c:v>0.0</c:v>
                </c:pt>
                <c:pt idx="13539">
                  <c:v>0.0</c:v>
                </c:pt>
                <c:pt idx="13540">
                  <c:v>0.0</c:v>
                </c:pt>
                <c:pt idx="13541">
                  <c:v>0.0</c:v>
                </c:pt>
                <c:pt idx="13542">
                  <c:v>0.0</c:v>
                </c:pt>
                <c:pt idx="13543">
                  <c:v>0.0</c:v>
                </c:pt>
                <c:pt idx="13544">
                  <c:v>0.0</c:v>
                </c:pt>
                <c:pt idx="13545">
                  <c:v>0.0</c:v>
                </c:pt>
                <c:pt idx="13546">
                  <c:v>0.0</c:v>
                </c:pt>
                <c:pt idx="13547">
                  <c:v>0.0</c:v>
                </c:pt>
                <c:pt idx="13548">
                  <c:v>0.0</c:v>
                </c:pt>
                <c:pt idx="13549">
                  <c:v>0.0</c:v>
                </c:pt>
                <c:pt idx="13550">
                  <c:v>0.0</c:v>
                </c:pt>
                <c:pt idx="13551">
                  <c:v>0.0</c:v>
                </c:pt>
                <c:pt idx="13552">
                  <c:v>0.0</c:v>
                </c:pt>
                <c:pt idx="13553">
                  <c:v>0.0</c:v>
                </c:pt>
                <c:pt idx="13554">
                  <c:v>0.0</c:v>
                </c:pt>
                <c:pt idx="13555">
                  <c:v>0.0</c:v>
                </c:pt>
                <c:pt idx="13556">
                  <c:v>0.0</c:v>
                </c:pt>
                <c:pt idx="13557">
                  <c:v>0.0</c:v>
                </c:pt>
                <c:pt idx="13558">
                  <c:v>0.0</c:v>
                </c:pt>
                <c:pt idx="13559">
                  <c:v>0.0</c:v>
                </c:pt>
                <c:pt idx="13560">
                  <c:v>0.0</c:v>
                </c:pt>
                <c:pt idx="13561">
                  <c:v>0.0</c:v>
                </c:pt>
                <c:pt idx="13562">
                  <c:v>0.0</c:v>
                </c:pt>
                <c:pt idx="13563">
                  <c:v>0.0</c:v>
                </c:pt>
                <c:pt idx="13564">
                  <c:v>0.0</c:v>
                </c:pt>
                <c:pt idx="13565">
                  <c:v>0.0</c:v>
                </c:pt>
                <c:pt idx="13566">
                  <c:v>0.0</c:v>
                </c:pt>
                <c:pt idx="13567">
                  <c:v>0.0</c:v>
                </c:pt>
                <c:pt idx="13568">
                  <c:v>0.0</c:v>
                </c:pt>
                <c:pt idx="13569">
                  <c:v>0.0</c:v>
                </c:pt>
                <c:pt idx="13570">
                  <c:v>0.0</c:v>
                </c:pt>
                <c:pt idx="13571">
                  <c:v>0.0</c:v>
                </c:pt>
                <c:pt idx="13572">
                  <c:v>0.0</c:v>
                </c:pt>
                <c:pt idx="13573">
                  <c:v>0.0</c:v>
                </c:pt>
                <c:pt idx="13574">
                  <c:v>0.0</c:v>
                </c:pt>
                <c:pt idx="13575">
                  <c:v>0.0</c:v>
                </c:pt>
                <c:pt idx="13576">
                  <c:v>0.0</c:v>
                </c:pt>
                <c:pt idx="13577">
                  <c:v>0.0</c:v>
                </c:pt>
                <c:pt idx="13578">
                  <c:v>0.0</c:v>
                </c:pt>
                <c:pt idx="13579">
                  <c:v>0.0</c:v>
                </c:pt>
                <c:pt idx="13580">
                  <c:v>0.0</c:v>
                </c:pt>
                <c:pt idx="13581">
                  <c:v>0.0</c:v>
                </c:pt>
                <c:pt idx="13582">
                  <c:v>0.0</c:v>
                </c:pt>
                <c:pt idx="13583">
                  <c:v>0.0</c:v>
                </c:pt>
                <c:pt idx="13584">
                  <c:v>0.0</c:v>
                </c:pt>
                <c:pt idx="13585">
                  <c:v>0.0</c:v>
                </c:pt>
                <c:pt idx="13586">
                  <c:v>0.0</c:v>
                </c:pt>
                <c:pt idx="13587">
                  <c:v>0.0</c:v>
                </c:pt>
                <c:pt idx="13588">
                  <c:v>0.0</c:v>
                </c:pt>
                <c:pt idx="13589">
                  <c:v>0.0</c:v>
                </c:pt>
                <c:pt idx="13590">
                  <c:v>0.0</c:v>
                </c:pt>
                <c:pt idx="13591">
                  <c:v>0.0</c:v>
                </c:pt>
                <c:pt idx="13592">
                  <c:v>0.0</c:v>
                </c:pt>
                <c:pt idx="13593">
                  <c:v>0.0</c:v>
                </c:pt>
                <c:pt idx="13594">
                  <c:v>0.0</c:v>
                </c:pt>
                <c:pt idx="13595">
                  <c:v>0.0</c:v>
                </c:pt>
                <c:pt idx="13596">
                  <c:v>0.0</c:v>
                </c:pt>
                <c:pt idx="13597">
                  <c:v>0.0</c:v>
                </c:pt>
                <c:pt idx="13598">
                  <c:v>0.0</c:v>
                </c:pt>
                <c:pt idx="13599">
                  <c:v>0.0</c:v>
                </c:pt>
                <c:pt idx="13600">
                  <c:v>0.0</c:v>
                </c:pt>
                <c:pt idx="13601">
                  <c:v>0.0</c:v>
                </c:pt>
                <c:pt idx="13602">
                  <c:v>0.0</c:v>
                </c:pt>
                <c:pt idx="13603">
                  <c:v>0.0</c:v>
                </c:pt>
                <c:pt idx="13604">
                  <c:v>0.0</c:v>
                </c:pt>
                <c:pt idx="13605">
                  <c:v>0.0</c:v>
                </c:pt>
                <c:pt idx="13606">
                  <c:v>0.0</c:v>
                </c:pt>
                <c:pt idx="13607">
                  <c:v>0.0</c:v>
                </c:pt>
                <c:pt idx="13608">
                  <c:v>0.0</c:v>
                </c:pt>
                <c:pt idx="13609">
                  <c:v>0.0</c:v>
                </c:pt>
                <c:pt idx="13610">
                  <c:v>0.0</c:v>
                </c:pt>
                <c:pt idx="13611">
                  <c:v>0.0</c:v>
                </c:pt>
                <c:pt idx="13612">
                  <c:v>0.0</c:v>
                </c:pt>
                <c:pt idx="13613">
                  <c:v>0.0</c:v>
                </c:pt>
                <c:pt idx="13614">
                  <c:v>0.0</c:v>
                </c:pt>
                <c:pt idx="13615">
                  <c:v>0.0</c:v>
                </c:pt>
                <c:pt idx="13616">
                  <c:v>0.0</c:v>
                </c:pt>
                <c:pt idx="13617">
                  <c:v>0.0</c:v>
                </c:pt>
                <c:pt idx="13618">
                  <c:v>0.0</c:v>
                </c:pt>
                <c:pt idx="13619">
                  <c:v>0.0</c:v>
                </c:pt>
                <c:pt idx="13620">
                  <c:v>0.0</c:v>
                </c:pt>
                <c:pt idx="13621">
                  <c:v>0.0</c:v>
                </c:pt>
                <c:pt idx="13622">
                  <c:v>0.0</c:v>
                </c:pt>
                <c:pt idx="13623">
                  <c:v>0.0</c:v>
                </c:pt>
                <c:pt idx="13624">
                  <c:v>0.0</c:v>
                </c:pt>
                <c:pt idx="13625">
                  <c:v>0.0</c:v>
                </c:pt>
                <c:pt idx="13626">
                  <c:v>0.0</c:v>
                </c:pt>
                <c:pt idx="13627">
                  <c:v>0.0</c:v>
                </c:pt>
                <c:pt idx="13628">
                  <c:v>0.0</c:v>
                </c:pt>
                <c:pt idx="13629">
                  <c:v>0.0</c:v>
                </c:pt>
                <c:pt idx="13630">
                  <c:v>0.0</c:v>
                </c:pt>
                <c:pt idx="13631">
                  <c:v>0.0</c:v>
                </c:pt>
                <c:pt idx="13632">
                  <c:v>0.0</c:v>
                </c:pt>
                <c:pt idx="13633">
                  <c:v>0.0</c:v>
                </c:pt>
                <c:pt idx="13634">
                  <c:v>0.0</c:v>
                </c:pt>
                <c:pt idx="13635">
                  <c:v>0.0</c:v>
                </c:pt>
                <c:pt idx="13636">
                  <c:v>0.0</c:v>
                </c:pt>
                <c:pt idx="13637">
                  <c:v>0.0</c:v>
                </c:pt>
                <c:pt idx="13638">
                  <c:v>0.0</c:v>
                </c:pt>
                <c:pt idx="13639">
                  <c:v>0.0</c:v>
                </c:pt>
                <c:pt idx="13640">
                  <c:v>0.0</c:v>
                </c:pt>
                <c:pt idx="13641">
                  <c:v>0.0</c:v>
                </c:pt>
                <c:pt idx="13642">
                  <c:v>0.0</c:v>
                </c:pt>
                <c:pt idx="13643">
                  <c:v>0.0</c:v>
                </c:pt>
                <c:pt idx="13644">
                  <c:v>0.0</c:v>
                </c:pt>
                <c:pt idx="13645">
                  <c:v>0.0</c:v>
                </c:pt>
                <c:pt idx="13646">
                  <c:v>0.0</c:v>
                </c:pt>
                <c:pt idx="13647">
                  <c:v>0.0</c:v>
                </c:pt>
                <c:pt idx="13648">
                  <c:v>0.0</c:v>
                </c:pt>
                <c:pt idx="13649">
                  <c:v>0.0</c:v>
                </c:pt>
                <c:pt idx="13650">
                  <c:v>0.0</c:v>
                </c:pt>
                <c:pt idx="13651">
                  <c:v>0.0</c:v>
                </c:pt>
                <c:pt idx="13652">
                  <c:v>0.0</c:v>
                </c:pt>
                <c:pt idx="13653">
                  <c:v>0.0</c:v>
                </c:pt>
                <c:pt idx="13654">
                  <c:v>0.0</c:v>
                </c:pt>
                <c:pt idx="13655">
                  <c:v>0.0</c:v>
                </c:pt>
                <c:pt idx="13656">
                  <c:v>0.0</c:v>
                </c:pt>
                <c:pt idx="13657">
                  <c:v>0.0</c:v>
                </c:pt>
                <c:pt idx="13658">
                  <c:v>0.0</c:v>
                </c:pt>
                <c:pt idx="13659">
                  <c:v>0.0</c:v>
                </c:pt>
                <c:pt idx="13660">
                  <c:v>0.0</c:v>
                </c:pt>
                <c:pt idx="13661">
                  <c:v>0.0</c:v>
                </c:pt>
                <c:pt idx="13662">
                  <c:v>0.0</c:v>
                </c:pt>
                <c:pt idx="13663">
                  <c:v>0.0</c:v>
                </c:pt>
                <c:pt idx="13664">
                  <c:v>0.0</c:v>
                </c:pt>
                <c:pt idx="13665">
                  <c:v>0.0</c:v>
                </c:pt>
                <c:pt idx="13666">
                  <c:v>0.0</c:v>
                </c:pt>
                <c:pt idx="13667">
                  <c:v>0.0</c:v>
                </c:pt>
                <c:pt idx="13668">
                  <c:v>0.0</c:v>
                </c:pt>
                <c:pt idx="13669">
                  <c:v>0.0</c:v>
                </c:pt>
                <c:pt idx="13670">
                  <c:v>0.0</c:v>
                </c:pt>
                <c:pt idx="13671">
                  <c:v>0.0</c:v>
                </c:pt>
                <c:pt idx="13672">
                  <c:v>0.0</c:v>
                </c:pt>
                <c:pt idx="13673">
                  <c:v>0.0</c:v>
                </c:pt>
                <c:pt idx="13674">
                  <c:v>0.0</c:v>
                </c:pt>
                <c:pt idx="13675">
                  <c:v>0.0</c:v>
                </c:pt>
                <c:pt idx="13676">
                  <c:v>0.0</c:v>
                </c:pt>
                <c:pt idx="13677">
                  <c:v>0.0</c:v>
                </c:pt>
                <c:pt idx="13678">
                  <c:v>0.0</c:v>
                </c:pt>
                <c:pt idx="13679">
                  <c:v>0.0</c:v>
                </c:pt>
                <c:pt idx="13680">
                  <c:v>0.0</c:v>
                </c:pt>
                <c:pt idx="13681">
                  <c:v>0.0</c:v>
                </c:pt>
                <c:pt idx="13682">
                  <c:v>0.0</c:v>
                </c:pt>
                <c:pt idx="13683">
                  <c:v>0.0</c:v>
                </c:pt>
                <c:pt idx="13684">
                  <c:v>0.0</c:v>
                </c:pt>
                <c:pt idx="13685">
                  <c:v>0.0</c:v>
                </c:pt>
                <c:pt idx="13686">
                  <c:v>0.0</c:v>
                </c:pt>
                <c:pt idx="13687">
                  <c:v>0.0</c:v>
                </c:pt>
                <c:pt idx="13688">
                  <c:v>0.0</c:v>
                </c:pt>
                <c:pt idx="13689">
                  <c:v>0.0</c:v>
                </c:pt>
                <c:pt idx="13690">
                  <c:v>0.0</c:v>
                </c:pt>
                <c:pt idx="13691">
                  <c:v>0.0</c:v>
                </c:pt>
                <c:pt idx="13692">
                  <c:v>0.0</c:v>
                </c:pt>
                <c:pt idx="13693">
                  <c:v>0.0</c:v>
                </c:pt>
                <c:pt idx="13694">
                  <c:v>0.0</c:v>
                </c:pt>
                <c:pt idx="13695">
                  <c:v>0.0</c:v>
                </c:pt>
                <c:pt idx="13696">
                  <c:v>0.0</c:v>
                </c:pt>
                <c:pt idx="13697">
                  <c:v>0.0</c:v>
                </c:pt>
                <c:pt idx="13698">
                  <c:v>0.0</c:v>
                </c:pt>
                <c:pt idx="13699">
                  <c:v>0.0</c:v>
                </c:pt>
                <c:pt idx="13700">
                  <c:v>0.0</c:v>
                </c:pt>
                <c:pt idx="13701">
                  <c:v>0.0</c:v>
                </c:pt>
                <c:pt idx="13702">
                  <c:v>0.0</c:v>
                </c:pt>
                <c:pt idx="13703">
                  <c:v>0.0</c:v>
                </c:pt>
                <c:pt idx="13704">
                  <c:v>0.0</c:v>
                </c:pt>
                <c:pt idx="13705">
                  <c:v>0.0</c:v>
                </c:pt>
                <c:pt idx="13706">
                  <c:v>0.0</c:v>
                </c:pt>
                <c:pt idx="13707">
                  <c:v>0.0</c:v>
                </c:pt>
                <c:pt idx="13708">
                  <c:v>0.0</c:v>
                </c:pt>
                <c:pt idx="13709">
                  <c:v>0.0</c:v>
                </c:pt>
                <c:pt idx="13710">
                  <c:v>0.0</c:v>
                </c:pt>
                <c:pt idx="13711">
                  <c:v>0.0</c:v>
                </c:pt>
                <c:pt idx="13712">
                  <c:v>0.0</c:v>
                </c:pt>
                <c:pt idx="13713">
                  <c:v>0.0</c:v>
                </c:pt>
                <c:pt idx="13714">
                  <c:v>0.0</c:v>
                </c:pt>
                <c:pt idx="13715">
                  <c:v>0.0</c:v>
                </c:pt>
                <c:pt idx="13716">
                  <c:v>0.0</c:v>
                </c:pt>
                <c:pt idx="13717">
                  <c:v>0.0</c:v>
                </c:pt>
                <c:pt idx="13718">
                  <c:v>0.0</c:v>
                </c:pt>
                <c:pt idx="13719">
                  <c:v>0.0</c:v>
                </c:pt>
                <c:pt idx="13720">
                  <c:v>0.0</c:v>
                </c:pt>
                <c:pt idx="13721">
                  <c:v>0.0</c:v>
                </c:pt>
                <c:pt idx="13722">
                  <c:v>0.0</c:v>
                </c:pt>
                <c:pt idx="13723">
                  <c:v>0.0</c:v>
                </c:pt>
                <c:pt idx="13724">
                  <c:v>0.0</c:v>
                </c:pt>
                <c:pt idx="13725">
                  <c:v>0.0</c:v>
                </c:pt>
                <c:pt idx="13726">
                  <c:v>0.0</c:v>
                </c:pt>
                <c:pt idx="13727">
                  <c:v>0.0</c:v>
                </c:pt>
                <c:pt idx="13728">
                  <c:v>0.0</c:v>
                </c:pt>
                <c:pt idx="13729">
                  <c:v>0.0</c:v>
                </c:pt>
                <c:pt idx="13730">
                  <c:v>0.0</c:v>
                </c:pt>
                <c:pt idx="13731">
                  <c:v>0.0</c:v>
                </c:pt>
                <c:pt idx="13732">
                  <c:v>0.0</c:v>
                </c:pt>
                <c:pt idx="13733">
                  <c:v>0.0</c:v>
                </c:pt>
                <c:pt idx="13734">
                  <c:v>0.0</c:v>
                </c:pt>
                <c:pt idx="13735">
                  <c:v>0.0</c:v>
                </c:pt>
                <c:pt idx="13736">
                  <c:v>0.0</c:v>
                </c:pt>
                <c:pt idx="13737">
                  <c:v>0.0</c:v>
                </c:pt>
                <c:pt idx="13738">
                  <c:v>0.0</c:v>
                </c:pt>
                <c:pt idx="13739">
                  <c:v>0.0</c:v>
                </c:pt>
                <c:pt idx="13740">
                  <c:v>0.0</c:v>
                </c:pt>
                <c:pt idx="13741">
                  <c:v>0.0</c:v>
                </c:pt>
                <c:pt idx="13742">
                  <c:v>0.0</c:v>
                </c:pt>
                <c:pt idx="13743">
                  <c:v>0.0</c:v>
                </c:pt>
                <c:pt idx="13744">
                  <c:v>0.0</c:v>
                </c:pt>
                <c:pt idx="13745">
                  <c:v>0.0</c:v>
                </c:pt>
                <c:pt idx="13746">
                  <c:v>0.0</c:v>
                </c:pt>
                <c:pt idx="13747">
                  <c:v>0.0</c:v>
                </c:pt>
                <c:pt idx="13748">
                  <c:v>0.0</c:v>
                </c:pt>
                <c:pt idx="13749">
                  <c:v>0.0</c:v>
                </c:pt>
                <c:pt idx="13750">
                  <c:v>0.0</c:v>
                </c:pt>
                <c:pt idx="13751">
                  <c:v>0.0</c:v>
                </c:pt>
                <c:pt idx="13752">
                  <c:v>0.0</c:v>
                </c:pt>
                <c:pt idx="13753">
                  <c:v>0.0</c:v>
                </c:pt>
                <c:pt idx="13754">
                  <c:v>0.0</c:v>
                </c:pt>
                <c:pt idx="13755">
                  <c:v>0.0</c:v>
                </c:pt>
                <c:pt idx="13756">
                  <c:v>0.0</c:v>
                </c:pt>
                <c:pt idx="13757">
                  <c:v>0.0</c:v>
                </c:pt>
                <c:pt idx="13758">
                  <c:v>0.0</c:v>
                </c:pt>
                <c:pt idx="13759">
                  <c:v>0.0</c:v>
                </c:pt>
                <c:pt idx="13760">
                  <c:v>0.0</c:v>
                </c:pt>
                <c:pt idx="13761">
                  <c:v>0.0</c:v>
                </c:pt>
                <c:pt idx="13762">
                  <c:v>0.0</c:v>
                </c:pt>
                <c:pt idx="13763">
                  <c:v>0.0</c:v>
                </c:pt>
                <c:pt idx="13764">
                  <c:v>0.0</c:v>
                </c:pt>
                <c:pt idx="13765">
                  <c:v>0.0</c:v>
                </c:pt>
                <c:pt idx="13766">
                  <c:v>0.0</c:v>
                </c:pt>
                <c:pt idx="13767">
                  <c:v>0.0</c:v>
                </c:pt>
                <c:pt idx="13768">
                  <c:v>0.0</c:v>
                </c:pt>
                <c:pt idx="13769">
                  <c:v>0.0</c:v>
                </c:pt>
                <c:pt idx="13770">
                  <c:v>0.0</c:v>
                </c:pt>
                <c:pt idx="13771">
                  <c:v>0.0</c:v>
                </c:pt>
                <c:pt idx="13772">
                  <c:v>0.0</c:v>
                </c:pt>
                <c:pt idx="13773">
                  <c:v>0.0</c:v>
                </c:pt>
                <c:pt idx="13774">
                  <c:v>0.0</c:v>
                </c:pt>
                <c:pt idx="13775">
                  <c:v>0.0</c:v>
                </c:pt>
                <c:pt idx="13776">
                  <c:v>0.0</c:v>
                </c:pt>
                <c:pt idx="13777">
                  <c:v>0.0</c:v>
                </c:pt>
                <c:pt idx="13778">
                  <c:v>0.0</c:v>
                </c:pt>
                <c:pt idx="13779">
                  <c:v>0.0</c:v>
                </c:pt>
                <c:pt idx="13780">
                  <c:v>0.0</c:v>
                </c:pt>
                <c:pt idx="13781">
                  <c:v>0.0</c:v>
                </c:pt>
                <c:pt idx="13782">
                  <c:v>0.0</c:v>
                </c:pt>
                <c:pt idx="13783">
                  <c:v>0.0</c:v>
                </c:pt>
                <c:pt idx="13784">
                  <c:v>0.0</c:v>
                </c:pt>
                <c:pt idx="13785">
                  <c:v>0.0</c:v>
                </c:pt>
                <c:pt idx="13786">
                  <c:v>0.0</c:v>
                </c:pt>
                <c:pt idx="13787">
                  <c:v>0.0</c:v>
                </c:pt>
                <c:pt idx="13788">
                  <c:v>0.0</c:v>
                </c:pt>
                <c:pt idx="13789">
                  <c:v>0.0</c:v>
                </c:pt>
                <c:pt idx="13790">
                  <c:v>0.0</c:v>
                </c:pt>
                <c:pt idx="13791">
                  <c:v>0.0</c:v>
                </c:pt>
                <c:pt idx="13792">
                  <c:v>0.0</c:v>
                </c:pt>
                <c:pt idx="13793">
                  <c:v>0.0</c:v>
                </c:pt>
                <c:pt idx="13794">
                  <c:v>0.0</c:v>
                </c:pt>
                <c:pt idx="13795">
                  <c:v>0.0</c:v>
                </c:pt>
                <c:pt idx="13796">
                  <c:v>0.0</c:v>
                </c:pt>
                <c:pt idx="13797">
                  <c:v>0.0</c:v>
                </c:pt>
                <c:pt idx="13798">
                  <c:v>0.0</c:v>
                </c:pt>
                <c:pt idx="13799">
                  <c:v>0.0</c:v>
                </c:pt>
                <c:pt idx="13800">
                  <c:v>0.0</c:v>
                </c:pt>
                <c:pt idx="13801">
                  <c:v>0.0</c:v>
                </c:pt>
                <c:pt idx="13802">
                  <c:v>0.0</c:v>
                </c:pt>
                <c:pt idx="13803">
                  <c:v>0.0</c:v>
                </c:pt>
                <c:pt idx="13804">
                  <c:v>0.0</c:v>
                </c:pt>
                <c:pt idx="13805">
                  <c:v>0.0</c:v>
                </c:pt>
                <c:pt idx="13806">
                  <c:v>0.0</c:v>
                </c:pt>
                <c:pt idx="13807">
                  <c:v>0.0</c:v>
                </c:pt>
                <c:pt idx="13808">
                  <c:v>0.0</c:v>
                </c:pt>
                <c:pt idx="13809">
                  <c:v>0.0</c:v>
                </c:pt>
                <c:pt idx="13810">
                  <c:v>0.0</c:v>
                </c:pt>
                <c:pt idx="13811">
                  <c:v>0.0</c:v>
                </c:pt>
                <c:pt idx="13812">
                  <c:v>0.0</c:v>
                </c:pt>
                <c:pt idx="13813">
                  <c:v>0.0</c:v>
                </c:pt>
                <c:pt idx="13814">
                  <c:v>0.0</c:v>
                </c:pt>
                <c:pt idx="13815">
                  <c:v>0.0</c:v>
                </c:pt>
                <c:pt idx="13816">
                  <c:v>0.0</c:v>
                </c:pt>
                <c:pt idx="13817">
                  <c:v>0.0</c:v>
                </c:pt>
                <c:pt idx="13818">
                  <c:v>0.0</c:v>
                </c:pt>
                <c:pt idx="13819">
                  <c:v>0.0</c:v>
                </c:pt>
                <c:pt idx="13820">
                  <c:v>0.0</c:v>
                </c:pt>
                <c:pt idx="13821">
                  <c:v>0.0</c:v>
                </c:pt>
                <c:pt idx="13822">
                  <c:v>0.0</c:v>
                </c:pt>
                <c:pt idx="13823">
                  <c:v>0.0</c:v>
                </c:pt>
                <c:pt idx="13824">
                  <c:v>0.0</c:v>
                </c:pt>
                <c:pt idx="13825">
                  <c:v>0.0</c:v>
                </c:pt>
                <c:pt idx="13826">
                  <c:v>0.0</c:v>
                </c:pt>
                <c:pt idx="13827">
                  <c:v>0.0</c:v>
                </c:pt>
                <c:pt idx="13828">
                  <c:v>0.0</c:v>
                </c:pt>
                <c:pt idx="13829">
                  <c:v>0.0</c:v>
                </c:pt>
                <c:pt idx="13830">
                  <c:v>0.0</c:v>
                </c:pt>
                <c:pt idx="13831">
                  <c:v>0.0</c:v>
                </c:pt>
                <c:pt idx="13832">
                  <c:v>0.0</c:v>
                </c:pt>
                <c:pt idx="13833">
                  <c:v>0.0</c:v>
                </c:pt>
                <c:pt idx="13834">
                  <c:v>0.0</c:v>
                </c:pt>
                <c:pt idx="13835">
                  <c:v>0.0</c:v>
                </c:pt>
                <c:pt idx="13836">
                  <c:v>0.0</c:v>
                </c:pt>
                <c:pt idx="13837">
                  <c:v>0.0</c:v>
                </c:pt>
                <c:pt idx="13838">
                  <c:v>0.0</c:v>
                </c:pt>
                <c:pt idx="13839">
                  <c:v>0.0</c:v>
                </c:pt>
                <c:pt idx="13840">
                  <c:v>0.0</c:v>
                </c:pt>
                <c:pt idx="13841">
                  <c:v>0.0</c:v>
                </c:pt>
                <c:pt idx="13842">
                  <c:v>0.0</c:v>
                </c:pt>
                <c:pt idx="13843">
                  <c:v>0.0</c:v>
                </c:pt>
                <c:pt idx="13844">
                  <c:v>0.0</c:v>
                </c:pt>
                <c:pt idx="13845">
                  <c:v>0.0</c:v>
                </c:pt>
                <c:pt idx="13846">
                  <c:v>0.0</c:v>
                </c:pt>
                <c:pt idx="13847">
                  <c:v>0.0</c:v>
                </c:pt>
                <c:pt idx="13848">
                  <c:v>0.0</c:v>
                </c:pt>
                <c:pt idx="13849">
                  <c:v>0.0</c:v>
                </c:pt>
                <c:pt idx="13850">
                  <c:v>0.0</c:v>
                </c:pt>
                <c:pt idx="13851">
                  <c:v>0.0</c:v>
                </c:pt>
                <c:pt idx="13852">
                  <c:v>0.0</c:v>
                </c:pt>
                <c:pt idx="13853">
                  <c:v>0.0</c:v>
                </c:pt>
                <c:pt idx="13854">
                  <c:v>0.0</c:v>
                </c:pt>
                <c:pt idx="13855">
                  <c:v>0.0</c:v>
                </c:pt>
                <c:pt idx="13856">
                  <c:v>0.0</c:v>
                </c:pt>
                <c:pt idx="13857">
                  <c:v>0.0</c:v>
                </c:pt>
                <c:pt idx="13858">
                  <c:v>0.0</c:v>
                </c:pt>
                <c:pt idx="13859">
                  <c:v>0.0</c:v>
                </c:pt>
                <c:pt idx="13860">
                  <c:v>0.0</c:v>
                </c:pt>
                <c:pt idx="13861">
                  <c:v>0.0</c:v>
                </c:pt>
                <c:pt idx="13862">
                  <c:v>0.0</c:v>
                </c:pt>
                <c:pt idx="13863">
                  <c:v>0.0</c:v>
                </c:pt>
                <c:pt idx="13864">
                  <c:v>0.0</c:v>
                </c:pt>
                <c:pt idx="13865">
                  <c:v>0.0</c:v>
                </c:pt>
                <c:pt idx="13866">
                  <c:v>0.0</c:v>
                </c:pt>
                <c:pt idx="13867">
                  <c:v>0.0</c:v>
                </c:pt>
                <c:pt idx="13868">
                  <c:v>0.0</c:v>
                </c:pt>
                <c:pt idx="13869">
                  <c:v>0.0</c:v>
                </c:pt>
                <c:pt idx="13870">
                  <c:v>0.0</c:v>
                </c:pt>
                <c:pt idx="13871">
                  <c:v>0.0</c:v>
                </c:pt>
                <c:pt idx="13872">
                  <c:v>0.0</c:v>
                </c:pt>
                <c:pt idx="13873">
                  <c:v>0.0</c:v>
                </c:pt>
                <c:pt idx="13874">
                  <c:v>0.0</c:v>
                </c:pt>
                <c:pt idx="13875">
                  <c:v>0.0</c:v>
                </c:pt>
                <c:pt idx="13876">
                  <c:v>0.0</c:v>
                </c:pt>
                <c:pt idx="13877">
                  <c:v>0.0</c:v>
                </c:pt>
                <c:pt idx="13878">
                  <c:v>0.0</c:v>
                </c:pt>
                <c:pt idx="13879">
                  <c:v>0.0</c:v>
                </c:pt>
                <c:pt idx="13880">
                  <c:v>0.0</c:v>
                </c:pt>
                <c:pt idx="13881">
                  <c:v>0.0</c:v>
                </c:pt>
                <c:pt idx="13882">
                  <c:v>0.0</c:v>
                </c:pt>
                <c:pt idx="13883">
                  <c:v>0.0</c:v>
                </c:pt>
                <c:pt idx="13884">
                  <c:v>0.0</c:v>
                </c:pt>
                <c:pt idx="13885">
                  <c:v>0.0</c:v>
                </c:pt>
                <c:pt idx="13886">
                  <c:v>0.0</c:v>
                </c:pt>
                <c:pt idx="13887">
                  <c:v>0.0</c:v>
                </c:pt>
                <c:pt idx="13888">
                  <c:v>0.0</c:v>
                </c:pt>
                <c:pt idx="13889">
                  <c:v>0.0</c:v>
                </c:pt>
                <c:pt idx="13890">
                  <c:v>0.0</c:v>
                </c:pt>
                <c:pt idx="13891">
                  <c:v>0.0</c:v>
                </c:pt>
                <c:pt idx="13892">
                  <c:v>0.0</c:v>
                </c:pt>
                <c:pt idx="13893">
                  <c:v>0.0</c:v>
                </c:pt>
                <c:pt idx="13894">
                  <c:v>0.0</c:v>
                </c:pt>
                <c:pt idx="13895">
                  <c:v>0.0</c:v>
                </c:pt>
                <c:pt idx="13896">
                  <c:v>0.0</c:v>
                </c:pt>
                <c:pt idx="13897">
                  <c:v>0.0</c:v>
                </c:pt>
                <c:pt idx="13898">
                  <c:v>0.0</c:v>
                </c:pt>
                <c:pt idx="13899">
                  <c:v>0.0</c:v>
                </c:pt>
                <c:pt idx="13900">
                  <c:v>0.0</c:v>
                </c:pt>
                <c:pt idx="13901">
                  <c:v>0.0</c:v>
                </c:pt>
                <c:pt idx="13902">
                  <c:v>0.0</c:v>
                </c:pt>
                <c:pt idx="13903">
                  <c:v>0.0</c:v>
                </c:pt>
                <c:pt idx="13904">
                  <c:v>0.0</c:v>
                </c:pt>
                <c:pt idx="13905">
                  <c:v>0.0</c:v>
                </c:pt>
                <c:pt idx="13906">
                  <c:v>0.0</c:v>
                </c:pt>
                <c:pt idx="13907">
                  <c:v>0.0</c:v>
                </c:pt>
                <c:pt idx="13908">
                  <c:v>0.0</c:v>
                </c:pt>
                <c:pt idx="13909">
                  <c:v>0.0</c:v>
                </c:pt>
                <c:pt idx="13910">
                  <c:v>0.0</c:v>
                </c:pt>
                <c:pt idx="13911">
                  <c:v>0.0</c:v>
                </c:pt>
                <c:pt idx="13912">
                  <c:v>0.0</c:v>
                </c:pt>
                <c:pt idx="13913">
                  <c:v>0.0</c:v>
                </c:pt>
                <c:pt idx="13914">
                  <c:v>0.0</c:v>
                </c:pt>
                <c:pt idx="13915">
                  <c:v>0.0</c:v>
                </c:pt>
                <c:pt idx="13916">
                  <c:v>0.0</c:v>
                </c:pt>
                <c:pt idx="13917">
                  <c:v>0.0</c:v>
                </c:pt>
                <c:pt idx="13918">
                  <c:v>0.0</c:v>
                </c:pt>
                <c:pt idx="13919">
                  <c:v>0.0</c:v>
                </c:pt>
                <c:pt idx="13920">
                  <c:v>0.0</c:v>
                </c:pt>
                <c:pt idx="13921">
                  <c:v>0.0</c:v>
                </c:pt>
                <c:pt idx="13922">
                  <c:v>0.0</c:v>
                </c:pt>
                <c:pt idx="13923">
                  <c:v>0.0</c:v>
                </c:pt>
                <c:pt idx="13924">
                  <c:v>0.0</c:v>
                </c:pt>
                <c:pt idx="13925">
                  <c:v>0.0</c:v>
                </c:pt>
                <c:pt idx="13926">
                  <c:v>0.0</c:v>
                </c:pt>
                <c:pt idx="13927">
                  <c:v>0.0</c:v>
                </c:pt>
                <c:pt idx="13928">
                  <c:v>0.0</c:v>
                </c:pt>
                <c:pt idx="13929">
                  <c:v>0.0</c:v>
                </c:pt>
                <c:pt idx="13930">
                  <c:v>0.0</c:v>
                </c:pt>
                <c:pt idx="13931">
                  <c:v>0.0</c:v>
                </c:pt>
                <c:pt idx="13932">
                  <c:v>0.0</c:v>
                </c:pt>
                <c:pt idx="13933">
                  <c:v>0.0</c:v>
                </c:pt>
                <c:pt idx="13934">
                  <c:v>0.0</c:v>
                </c:pt>
                <c:pt idx="13935">
                  <c:v>0.0</c:v>
                </c:pt>
                <c:pt idx="13936">
                  <c:v>0.0</c:v>
                </c:pt>
                <c:pt idx="13937">
                  <c:v>0.0</c:v>
                </c:pt>
                <c:pt idx="13938">
                  <c:v>0.0</c:v>
                </c:pt>
                <c:pt idx="13939">
                  <c:v>0.0</c:v>
                </c:pt>
                <c:pt idx="13940">
                  <c:v>0.0</c:v>
                </c:pt>
                <c:pt idx="13941">
                  <c:v>0.0</c:v>
                </c:pt>
                <c:pt idx="13942">
                  <c:v>0.0</c:v>
                </c:pt>
                <c:pt idx="13943">
                  <c:v>0.0</c:v>
                </c:pt>
                <c:pt idx="13944">
                  <c:v>0.0</c:v>
                </c:pt>
                <c:pt idx="13945">
                  <c:v>0.0</c:v>
                </c:pt>
                <c:pt idx="13946">
                  <c:v>0.0</c:v>
                </c:pt>
                <c:pt idx="13947">
                  <c:v>0.0</c:v>
                </c:pt>
                <c:pt idx="13948">
                  <c:v>0.0</c:v>
                </c:pt>
                <c:pt idx="13949">
                  <c:v>0.0</c:v>
                </c:pt>
                <c:pt idx="13950">
                  <c:v>0.0</c:v>
                </c:pt>
                <c:pt idx="13951">
                  <c:v>0.0</c:v>
                </c:pt>
                <c:pt idx="13952">
                  <c:v>0.0</c:v>
                </c:pt>
                <c:pt idx="13953">
                  <c:v>0.0</c:v>
                </c:pt>
                <c:pt idx="13954">
                  <c:v>0.0</c:v>
                </c:pt>
                <c:pt idx="13955">
                  <c:v>0.0</c:v>
                </c:pt>
                <c:pt idx="13956">
                  <c:v>0.0</c:v>
                </c:pt>
                <c:pt idx="13957">
                  <c:v>0.0</c:v>
                </c:pt>
                <c:pt idx="13958">
                  <c:v>0.0</c:v>
                </c:pt>
                <c:pt idx="13959">
                  <c:v>0.0</c:v>
                </c:pt>
                <c:pt idx="13960">
                  <c:v>0.0</c:v>
                </c:pt>
                <c:pt idx="13961">
                  <c:v>0.0</c:v>
                </c:pt>
                <c:pt idx="13962">
                  <c:v>0.0</c:v>
                </c:pt>
                <c:pt idx="13963">
                  <c:v>0.0</c:v>
                </c:pt>
                <c:pt idx="13964">
                  <c:v>0.0</c:v>
                </c:pt>
                <c:pt idx="13965">
                  <c:v>0.0</c:v>
                </c:pt>
                <c:pt idx="13966">
                  <c:v>0.0</c:v>
                </c:pt>
                <c:pt idx="13967">
                  <c:v>0.0</c:v>
                </c:pt>
                <c:pt idx="13968">
                  <c:v>0.0</c:v>
                </c:pt>
                <c:pt idx="13969">
                  <c:v>0.0</c:v>
                </c:pt>
                <c:pt idx="13970">
                  <c:v>0.0</c:v>
                </c:pt>
                <c:pt idx="13971">
                  <c:v>0.0</c:v>
                </c:pt>
                <c:pt idx="13972">
                  <c:v>0.0</c:v>
                </c:pt>
                <c:pt idx="13973">
                  <c:v>0.0</c:v>
                </c:pt>
                <c:pt idx="13974">
                  <c:v>0.0</c:v>
                </c:pt>
                <c:pt idx="13975">
                  <c:v>0.0</c:v>
                </c:pt>
                <c:pt idx="13976">
                  <c:v>0.0</c:v>
                </c:pt>
                <c:pt idx="13977">
                  <c:v>0.0</c:v>
                </c:pt>
                <c:pt idx="13978">
                  <c:v>0.0</c:v>
                </c:pt>
                <c:pt idx="13979">
                  <c:v>0.0</c:v>
                </c:pt>
                <c:pt idx="13980">
                  <c:v>0.0</c:v>
                </c:pt>
                <c:pt idx="13981">
                  <c:v>0.0</c:v>
                </c:pt>
                <c:pt idx="13982">
                  <c:v>0.0</c:v>
                </c:pt>
                <c:pt idx="13983">
                  <c:v>0.0</c:v>
                </c:pt>
                <c:pt idx="13984">
                  <c:v>0.0</c:v>
                </c:pt>
                <c:pt idx="13985">
                  <c:v>0.0</c:v>
                </c:pt>
                <c:pt idx="13986">
                  <c:v>0.0</c:v>
                </c:pt>
                <c:pt idx="13987">
                  <c:v>0.0</c:v>
                </c:pt>
                <c:pt idx="13988">
                  <c:v>0.0</c:v>
                </c:pt>
                <c:pt idx="13989">
                  <c:v>0.0</c:v>
                </c:pt>
                <c:pt idx="13990">
                  <c:v>0.0</c:v>
                </c:pt>
                <c:pt idx="13991">
                  <c:v>0.0</c:v>
                </c:pt>
                <c:pt idx="13992">
                  <c:v>0.0</c:v>
                </c:pt>
                <c:pt idx="13993">
                  <c:v>0.0</c:v>
                </c:pt>
                <c:pt idx="13994">
                  <c:v>0.0</c:v>
                </c:pt>
                <c:pt idx="13995">
                  <c:v>0.0</c:v>
                </c:pt>
                <c:pt idx="13996">
                  <c:v>0.0</c:v>
                </c:pt>
                <c:pt idx="13997">
                  <c:v>0.0</c:v>
                </c:pt>
                <c:pt idx="13998">
                  <c:v>0.0</c:v>
                </c:pt>
                <c:pt idx="13999">
                  <c:v>0.0</c:v>
                </c:pt>
                <c:pt idx="14000">
                  <c:v>0.0</c:v>
                </c:pt>
                <c:pt idx="14001">
                  <c:v>0.0</c:v>
                </c:pt>
                <c:pt idx="14002">
                  <c:v>0.0</c:v>
                </c:pt>
                <c:pt idx="14003">
                  <c:v>0.0</c:v>
                </c:pt>
                <c:pt idx="14004">
                  <c:v>0.0</c:v>
                </c:pt>
                <c:pt idx="14005">
                  <c:v>0.0</c:v>
                </c:pt>
                <c:pt idx="14006">
                  <c:v>0.0</c:v>
                </c:pt>
                <c:pt idx="14007">
                  <c:v>0.0</c:v>
                </c:pt>
                <c:pt idx="14008">
                  <c:v>0.0</c:v>
                </c:pt>
                <c:pt idx="14009">
                  <c:v>0.0</c:v>
                </c:pt>
                <c:pt idx="14010">
                  <c:v>0.0</c:v>
                </c:pt>
                <c:pt idx="14011">
                  <c:v>0.0</c:v>
                </c:pt>
                <c:pt idx="14012">
                  <c:v>0.0</c:v>
                </c:pt>
                <c:pt idx="14013">
                  <c:v>0.0</c:v>
                </c:pt>
                <c:pt idx="14014">
                  <c:v>0.0</c:v>
                </c:pt>
                <c:pt idx="14015">
                  <c:v>0.0</c:v>
                </c:pt>
                <c:pt idx="14016">
                  <c:v>0.0</c:v>
                </c:pt>
                <c:pt idx="14017">
                  <c:v>0.0</c:v>
                </c:pt>
                <c:pt idx="14018">
                  <c:v>0.0</c:v>
                </c:pt>
                <c:pt idx="14019">
                  <c:v>0.0</c:v>
                </c:pt>
                <c:pt idx="14020">
                  <c:v>0.0</c:v>
                </c:pt>
                <c:pt idx="14021">
                  <c:v>0.0</c:v>
                </c:pt>
                <c:pt idx="14022">
                  <c:v>0.0</c:v>
                </c:pt>
                <c:pt idx="14023">
                  <c:v>0.0</c:v>
                </c:pt>
                <c:pt idx="14024">
                  <c:v>0.0</c:v>
                </c:pt>
                <c:pt idx="14025">
                  <c:v>0.0</c:v>
                </c:pt>
                <c:pt idx="14026">
                  <c:v>0.0</c:v>
                </c:pt>
                <c:pt idx="14027">
                  <c:v>0.0</c:v>
                </c:pt>
                <c:pt idx="14028">
                  <c:v>0.0</c:v>
                </c:pt>
                <c:pt idx="14029">
                  <c:v>0.0</c:v>
                </c:pt>
                <c:pt idx="14030">
                  <c:v>0.0</c:v>
                </c:pt>
                <c:pt idx="14031">
                  <c:v>0.0</c:v>
                </c:pt>
                <c:pt idx="14032">
                  <c:v>0.0</c:v>
                </c:pt>
                <c:pt idx="14033">
                  <c:v>0.0</c:v>
                </c:pt>
                <c:pt idx="14034">
                  <c:v>0.0</c:v>
                </c:pt>
                <c:pt idx="14035">
                  <c:v>0.0</c:v>
                </c:pt>
                <c:pt idx="14036">
                  <c:v>0.0</c:v>
                </c:pt>
                <c:pt idx="14037">
                  <c:v>0.0</c:v>
                </c:pt>
                <c:pt idx="14038">
                  <c:v>0.0</c:v>
                </c:pt>
                <c:pt idx="14039">
                  <c:v>0.0</c:v>
                </c:pt>
                <c:pt idx="14040">
                  <c:v>0.0</c:v>
                </c:pt>
                <c:pt idx="14041">
                  <c:v>0.0</c:v>
                </c:pt>
                <c:pt idx="14042">
                  <c:v>0.0</c:v>
                </c:pt>
                <c:pt idx="14043">
                  <c:v>0.0</c:v>
                </c:pt>
                <c:pt idx="14044">
                  <c:v>0.0</c:v>
                </c:pt>
                <c:pt idx="14045">
                  <c:v>0.0</c:v>
                </c:pt>
                <c:pt idx="14046">
                  <c:v>0.0</c:v>
                </c:pt>
                <c:pt idx="14047">
                  <c:v>0.0</c:v>
                </c:pt>
                <c:pt idx="14048">
                  <c:v>0.0</c:v>
                </c:pt>
                <c:pt idx="14049">
                  <c:v>0.0</c:v>
                </c:pt>
                <c:pt idx="14050">
                  <c:v>0.0</c:v>
                </c:pt>
                <c:pt idx="14051">
                  <c:v>0.0</c:v>
                </c:pt>
                <c:pt idx="14052">
                  <c:v>0.0</c:v>
                </c:pt>
                <c:pt idx="14053">
                  <c:v>0.0</c:v>
                </c:pt>
                <c:pt idx="14054">
                  <c:v>0.0</c:v>
                </c:pt>
                <c:pt idx="14055">
                  <c:v>0.0</c:v>
                </c:pt>
                <c:pt idx="14056">
                  <c:v>0.0</c:v>
                </c:pt>
                <c:pt idx="14057">
                  <c:v>0.0</c:v>
                </c:pt>
                <c:pt idx="14058">
                  <c:v>0.0</c:v>
                </c:pt>
                <c:pt idx="14059">
                  <c:v>0.0</c:v>
                </c:pt>
                <c:pt idx="14060">
                  <c:v>0.0</c:v>
                </c:pt>
                <c:pt idx="14061">
                  <c:v>0.0</c:v>
                </c:pt>
                <c:pt idx="14062">
                  <c:v>0.0</c:v>
                </c:pt>
                <c:pt idx="14063">
                  <c:v>0.0</c:v>
                </c:pt>
                <c:pt idx="14064">
                  <c:v>0.0</c:v>
                </c:pt>
                <c:pt idx="14065">
                  <c:v>0.0</c:v>
                </c:pt>
                <c:pt idx="14066">
                  <c:v>0.0</c:v>
                </c:pt>
                <c:pt idx="14067">
                  <c:v>0.0</c:v>
                </c:pt>
                <c:pt idx="14068">
                  <c:v>0.0</c:v>
                </c:pt>
                <c:pt idx="14069">
                  <c:v>0.0</c:v>
                </c:pt>
                <c:pt idx="14070">
                  <c:v>0.0</c:v>
                </c:pt>
                <c:pt idx="14071">
                  <c:v>0.0</c:v>
                </c:pt>
                <c:pt idx="14072">
                  <c:v>0.0</c:v>
                </c:pt>
                <c:pt idx="14073">
                  <c:v>0.0</c:v>
                </c:pt>
                <c:pt idx="14074">
                  <c:v>0.0</c:v>
                </c:pt>
                <c:pt idx="14075">
                  <c:v>0.0</c:v>
                </c:pt>
                <c:pt idx="14076">
                  <c:v>0.0</c:v>
                </c:pt>
                <c:pt idx="14077">
                  <c:v>0.0</c:v>
                </c:pt>
                <c:pt idx="14078">
                  <c:v>0.0</c:v>
                </c:pt>
                <c:pt idx="14079">
                  <c:v>0.0</c:v>
                </c:pt>
                <c:pt idx="14080">
                  <c:v>0.0</c:v>
                </c:pt>
                <c:pt idx="14081">
                  <c:v>0.0</c:v>
                </c:pt>
                <c:pt idx="14082">
                  <c:v>0.0</c:v>
                </c:pt>
                <c:pt idx="14083">
                  <c:v>0.0</c:v>
                </c:pt>
                <c:pt idx="14084">
                  <c:v>0.0</c:v>
                </c:pt>
                <c:pt idx="14085">
                  <c:v>0.0</c:v>
                </c:pt>
                <c:pt idx="14086">
                  <c:v>0.0</c:v>
                </c:pt>
                <c:pt idx="14087">
                  <c:v>0.0</c:v>
                </c:pt>
                <c:pt idx="14088">
                  <c:v>0.0</c:v>
                </c:pt>
                <c:pt idx="14089">
                  <c:v>0.0</c:v>
                </c:pt>
                <c:pt idx="14090">
                  <c:v>0.0</c:v>
                </c:pt>
                <c:pt idx="14091">
                  <c:v>0.0</c:v>
                </c:pt>
                <c:pt idx="14092">
                  <c:v>0.0</c:v>
                </c:pt>
                <c:pt idx="14093">
                  <c:v>0.0</c:v>
                </c:pt>
                <c:pt idx="14094">
                  <c:v>0.0</c:v>
                </c:pt>
                <c:pt idx="14095">
                  <c:v>0.0</c:v>
                </c:pt>
                <c:pt idx="14096">
                  <c:v>0.0</c:v>
                </c:pt>
                <c:pt idx="14097">
                  <c:v>0.0</c:v>
                </c:pt>
                <c:pt idx="14098">
                  <c:v>0.0</c:v>
                </c:pt>
                <c:pt idx="14099">
                  <c:v>0.0</c:v>
                </c:pt>
                <c:pt idx="14100">
                  <c:v>0.0</c:v>
                </c:pt>
                <c:pt idx="14101">
                  <c:v>0.0</c:v>
                </c:pt>
                <c:pt idx="14102">
                  <c:v>0.0</c:v>
                </c:pt>
                <c:pt idx="14103">
                  <c:v>0.0</c:v>
                </c:pt>
                <c:pt idx="14104">
                  <c:v>0.0</c:v>
                </c:pt>
                <c:pt idx="14105">
                  <c:v>0.0</c:v>
                </c:pt>
                <c:pt idx="14106">
                  <c:v>0.0</c:v>
                </c:pt>
                <c:pt idx="14107">
                  <c:v>0.0</c:v>
                </c:pt>
                <c:pt idx="14108">
                  <c:v>0.0</c:v>
                </c:pt>
                <c:pt idx="14109">
                  <c:v>0.0</c:v>
                </c:pt>
                <c:pt idx="14110">
                  <c:v>0.0</c:v>
                </c:pt>
                <c:pt idx="14111">
                  <c:v>0.0</c:v>
                </c:pt>
                <c:pt idx="14112">
                  <c:v>0.0</c:v>
                </c:pt>
                <c:pt idx="14113">
                  <c:v>0.0</c:v>
                </c:pt>
                <c:pt idx="14114">
                  <c:v>0.0</c:v>
                </c:pt>
                <c:pt idx="14115">
                  <c:v>0.0</c:v>
                </c:pt>
                <c:pt idx="14116">
                  <c:v>0.0</c:v>
                </c:pt>
                <c:pt idx="14117">
                  <c:v>0.0</c:v>
                </c:pt>
                <c:pt idx="14118">
                  <c:v>0.0</c:v>
                </c:pt>
                <c:pt idx="14119">
                  <c:v>0.0</c:v>
                </c:pt>
                <c:pt idx="14120">
                  <c:v>0.0</c:v>
                </c:pt>
                <c:pt idx="14121">
                  <c:v>0.0</c:v>
                </c:pt>
                <c:pt idx="14122">
                  <c:v>0.0</c:v>
                </c:pt>
                <c:pt idx="14123">
                  <c:v>0.0</c:v>
                </c:pt>
                <c:pt idx="14124">
                  <c:v>0.0</c:v>
                </c:pt>
                <c:pt idx="14125">
                  <c:v>0.0</c:v>
                </c:pt>
                <c:pt idx="14126">
                  <c:v>0.0</c:v>
                </c:pt>
                <c:pt idx="14127">
                  <c:v>0.0</c:v>
                </c:pt>
                <c:pt idx="14128">
                  <c:v>0.0</c:v>
                </c:pt>
                <c:pt idx="14129">
                  <c:v>0.0</c:v>
                </c:pt>
                <c:pt idx="14130">
                  <c:v>0.0</c:v>
                </c:pt>
                <c:pt idx="14131">
                  <c:v>0.0</c:v>
                </c:pt>
                <c:pt idx="14132">
                  <c:v>0.0</c:v>
                </c:pt>
                <c:pt idx="14133">
                  <c:v>0.0</c:v>
                </c:pt>
                <c:pt idx="14134">
                  <c:v>0.0</c:v>
                </c:pt>
                <c:pt idx="14135">
                  <c:v>0.0</c:v>
                </c:pt>
                <c:pt idx="14136">
                  <c:v>0.0</c:v>
                </c:pt>
                <c:pt idx="14137">
                  <c:v>0.0</c:v>
                </c:pt>
                <c:pt idx="14138">
                  <c:v>0.0</c:v>
                </c:pt>
                <c:pt idx="14139">
                  <c:v>0.0</c:v>
                </c:pt>
                <c:pt idx="14140">
                  <c:v>0.0</c:v>
                </c:pt>
                <c:pt idx="14141">
                  <c:v>0.0</c:v>
                </c:pt>
                <c:pt idx="14142">
                  <c:v>0.0</c:v>
                </c:pt>
                <c:pt idx="14143">
                  <c:v>0.0</c:v>
                </c:pt>
                <c:pt idx="14144">
                  <c:v>0.0</c:v>
                </c:pt>
                <c:pt idx="14145">
                  <c:v>0.0</c:v>
                </c:pt>
                <c:pt idx="14146">
                  <c:v>0.0</c:v>
                </c:pt>
                <c:pt idx="14147">
                  <c:v>0.0</c:v>
                </c:pt>
                <c:pt idx="14148">
                  <c:v>0.0</c:v>
                </c:pt>
                <c:pt idx="14149">
                  <c:v>0.0</c:v>
                </c:pt>
                <c:pt idx="14150">
                  <c:v>0.0</c:v>
                </c:pt>
                <c:pt idx="14151">
                  <c:v>0.0</c:v>
                </c:pt>
                <c:pt idx="14152">
                  <c:v>0.0</c:v>
                </c:pt>
                <c:pt idx="14153">
                  <c:v>0.0</c:v>
                </c:pt>
                <c:pt idx="14154">
                  <c:v>0.0</c:v>
                </c:pt>
                <c:pt idx="14155">
                  <c:v>0.0</c:v>
                </c:pt>
                <c:pt idx="14156">
                  <c:v>0.0</c:v>
                </c:pt>
                <c:pt idx="14157">
                  <c:v>0.0</c:v>
                </c:pt>
                <c:pt idx="14158">
                  <c:v>0.0</c:v>
                </c:pt>
                <c:pt idx="14159">
                  <c:v>0.0</c:v>
                </c:pt>
                <c:pt idx="14160">
                  <c:v>0.0</c:v>
                </c:pt>
                <c:pt idx="14161">
                  <c:v>0.0</c:v>
                </c:pt>
                <c:pt idx="14162">
                  <c:v>0.0</c:v>
                </c:pt>
                <c:pt idx="14163">
                  <c:v>0.0</c:v>
                </c:pt>
                <c:pt idx="14164">
                  <c:v>0.0</c:v>
                </c:pt>
                <c:pt idx="14165">
                  <c:v>0.0</c:v>
                </c:pt>
                <c:pt idx="14166">
                  <c:v>0.0</c:v>
                </c:pt>
                <c:pt idx="14167">
                  <c:v>0.0</c:v>
                </c:pt>
                <c:pt idx="14168">
                  <c:v>0.0</c:v>
                </c:pt>
                <c:pt idx="14169">
                  <c:v>0.0</c:v>
                </c:pt>
                <c:pt idx="14170">
                  <c:v>0.0</c:v>
                </c:pt>
                <c:pt idx="14171">
                  <c:v>0.0</c:v>
                </c:pt>
                <c:pt idx="14172">
                  <c:v>0.0</c:v>
                </c:pt>
                <c:pt idx="14173">
                  <c:v>0.0</c:v>
                </c:pt>
                <c:pt idx="14174">
                  <c:v>0.0</c:v>
                </c:pt>
                <c:pt idx="14175">
                  <c:v>0.0</c:v>
                </c:pt>
                <c:pt idx="14176">
                  <c:v>0.0</c:v>
                </c:pt>
                <c:pt idx="14177">
                  <c:v>0.0</c:v>
                </c:pt>
                <c:pt idx="14178">
                  <c:v>0.0</c:v>
                </c:pt>
                <c:pt idx="14179">
                  <c:v>0.0</c:v>
                </c:pt>
                <c:pt idx="14180">
                  <c:v>0.0</c:v>
                </c:pt>
                <c:pt idx="14181">
                  <c:v>0.0</c:v>
                </c:pt>
                <c:pt idx="14182">
                  <c:v>0.0</c:v>
                </c:pt>
                <c:pt idx="14183">
                  <c:v>0.0</c:v>
                </c:pt>
                <c:pt idx="14184">
                  <c:v>0.0</c:v>
                </c:pt>
                <c:pt idx="14185">
                  <c:v>0.0</c:v>
                </c:pt>
                <c:pt idx="14186">
                  <c:v>0.0</c:v>
                </c:pt>
                <c:pt idx="14187">
                  <c:v>0.0</c:v>
                </c:pt>
                <c:pt idx="14188">
                  <c:v>0.0</c:v>
                </c:pt>
                <c:pt idx="14189">
                  <c:v>0.0</c:v>
                </c:pt>
                <c:pt idx="14190">
                  <c:v>0.0</c:v>
                </c:pt>
                <c:pt idx="14191">
                  <c:v>0.0</c:v>
                </c:pt>
                <c:pt idx="14192">
                  <c:v>0.0</c:v>
                </c:pt>
                <c:pt idx="14193">
                  <c:v>0.0</c:v>
                </c:pt>
                <c:pt idx="14194">
                  <c:v>0.0</c:v>
                </c:pt>
                <c:pt idx="14195">
                  <c:v>0.0</c:v>
                </c:pt>
                <c:pt idx="14196">
                  <c:v>0.0</c:v>
                </c:pt>
                <c:pt idx="14197">
                  <c:v>0.0</c:v>
                </c:pt>
                <c:pt idx="14198">
                  <c:v>0.0</c:v>
                </c:pt>
                <c:pt idx="14199">
                  <c:v>0.0</c:v>
                </c:pt>
                <c:pt idx="14200">
                  <c:v>0.0</c:v>
                </c:pt>
                <c:pt idx="14201">
                  <c:v>0.0</c:v>
                </c:pt>
                <c:pt idx="14202">
                  <c:v>0.0</c:v>
                </c:pt>
                <c:pt idx="14203">
                  <c:v>0.0</c:v>
                </c:pt>
                <c:pt idx="14204">
                  <c:v>0.0</c:v>
                </c:pt>
                <c:pt idx="14205">
                  <c:v>0.0</c:v>
                </c:pt>
                <c:pt idx="14206">
                  <c:v>0.0</c:v>
                </c:pt>
                <c:pt idx="14207">
                  <c:v>0.0</c:v>
                </c:pt>
                <c:pt idx="14208">
                  <c:v>0.0</c:v>
                </c:pt>
                <c:pt idx="14209">
                  <c:v>0.0</c:v>
                </c:pt>
                <c:pt idx="14210">
                  <c:v>0.0</c:v>
                </c:pt>
                <c:pt idx="14211">
                  <c:v>0.0</c:v>
                </c:pt>
                <c:pt idx="14212">
                  <c:v>0.0</c:v>
                </c:pt>
                <c:pt idx="14213">
                  <c:v>0.0</c:v>
                </c:pt>
                <c:pt idx="14214">
                  <c:v>0.0</c:v>
                </c:pt>
                <c:pt idx="14215">
                  <c:v>0.0</c:v>
                </c:pt>
                <c:pt idx="14216">
                  <c:v>0.0</c:v>
                </c:pt>
                <c:pt idx="14217">
                  <c:v>0.0</c:v>
                </c:pt>
                <c:pt idx="14218">
                  <c:v>0.0</c:v>
                </c:pt>
                <c:pt idx="14219">
                  <c:v>0.0</c:v>
                </c:pt>
                <c:pt idx="14220">
                  <c:v>0.0</c:v>
                </c:pt>
                <c:pt idx="14221">
                  <c:v>0.0</c:v>
                </c:pt>
                <c:pt idx="14222">
                  <c:v>0.0</c:v>
                </c:pt>
                <c:pt idx="14223">
                  <c:v>0.0</c:v>
                </c:pt>
                <c:pt idx="14224">
                  <c:v>0.0</c:v>
                </c:pt>
                <c:pt idx="14225">
                  <c:v>0.0</c:v>
                </c:pt>
                <c:pt idx="14226">
                  <c:v>0.0</c:v>
                </c:pt>
                <c:pt idx="14227">
                  <c:v>0.0</c:v>
                </c:pt>
                <c:pt idx="14228">
                  <c:v>0.0</c:v>
                </c:pt>
                <c:pt idx="14229">
                  <c:v>0.0</c:v>
                </c:pt>
                <c:pt idx="14230">
                  <c:v>0.0</c:v>
                </c:pt>
                <c:pt idx="14231">
                  <c:v>0.0</c:v>
                </c:pt>
                <c:pt idx="14232">
                  <c:v>0.0</c:v>
                </c:pt>
                <c:pt idx="14233">
                  <c:v>0.0</c:v>
                </c:pt>
                <c:pt idx="14234">
                  <c:v>0.0</c:v>
                </c:pt>
                <c:pt idx="14235">
                  <c:v>0.0</c:v>
                </c:pt>
                <c:pt idx="14236">
                  <c:v>0.0</c:v>
                </c:pt>
                <c:pt idx="14237">
                  <c:v>0.0</c:v>
                </c:pt>
                <c:pt idx="14238">
                  <c:v>0.0</c:v>
                </c:pt>
                <c:pt idx="14239">
                  <c:v>0.0</c:v>
                </c:pt>
                <c:pt idx="14240">
                  <c:v>0.0</c:v>
                </c:pt>
                <c:pt idx="14241">
                  <c:v>0.0</c:v>
                </c:pt>
                <c:pt idx="14242">
                  <c:v>0.0</c:v>
                </c:pt>
                <c:pt idx="14243">
                  <c:v>0.0</c:v>
                </c:pt>
                <c:pt idx="14244">
                  <c:v>0.0</c:v>
                </c:pt>
                <c:pt idx="14245">
                  <c:v>0.0</c:v>
                </c:pt>
                <c:pt idx="14246">
                  <c:v>0.0</c:v>
                </c:pt>
                <c:pt idx="14247">
                  <c:v>0.0</c:v>
                </c:pt>
                <c:pt idx="14248">
                  <c:v>0.0</c:v>
                </c:pt>
                <c:pt idx="14249">
                  <c:v>0.0</c:v>
                </c:pt>
                <c:pt idx="14250">
                  <c:v>0.0</c:v>
                </c:pt>
                <c:pt idx="14251">
                  <c:v>0.0</c:v>
                </c:pt>
                <c:pt idx="14252">
                  <c:v>0.0</c:v>
                </c:pt>
                <c:pt idx="14253">
                  <c:v>0.0</c:v>
                </c:pt>
                <c:pt idx="14254">
                  <c:v>0.0</c:v>
                </c:pt>
                <c:pt idx="14255">
                  <c:v>0.0</c:v>
                </c:pt>
                <c:pt idx="14256">
                  <c:v>0.0</c:v>
                </c:pt>
                <c:pt idx="14257">
                  <c:v>0.0</c:v>
                </c:pt>
                <c:pt idx="14258">
                  <c:v>0.0</c:v>
                </c:pt>
                <c:pt idx="14259">
                  <c:v>0.0</c:v>
                </c:pt>
                <c:pt idx="14260">
                  <c:v>0.0</c:v>
                </c:pt>
                <c:pt idx="14261">
                  <c:v>0.0</c:v>
                </c:pt>
                <c:pt idx="14262">
                  <c:v>0.0</c:v>
                </c:pt>
                <c:pt idx="14263">
                  <c:v>0.0</c:v>
                </c:pt>
                <c:pt idx="14264">
                  <c:v>0.0</c:v>
                </c:pt>
                <c:pt idx="14265">
                  <c:v>0.0</c:v>
                </c:pt>
                <c:pt idx="14266">
                  <c:v>0.0</c:v>
                </c:pt>
                <c:pt idx="14267">
                  <c:v>0.0</c:v>
                </c:pt>
                <c:pt idx="14268">
                  <c:v>0.0</c:v>
                </c:pt>
                <c:pt idx="14269">
                  <c:v>0.0</c:v>
                </c:pt>
                <c:pt idx="14270">
                  <c:v>0.0</c:v>
                </c:pt>
                <c:pt idx="14271">
                  <c:v>0.0</c:v>
                </c:pt>
                <c:pt idx="14272">
                  <c:v>0.0</c:v>
                </c:pt>
                <c:pt idx="14273">
                  <c:v>0.0</c:v>
                </c:pt>
                <c:pt idx="14274">
                  <c:v>0.0</c:v>
                </c:pt>
                <c:pt idx="14275">
                  <c:v>0.0</c:v>
                </c:pt>
                <c:pt idx="14276">
                  <c:v>0.0</c:v>
                </c:pt>
                <c:pt idx="14277">
                  <c:v>0.0</c:v>
                </c:pt>
                <c:pt idx="14278">
                  <c:v>0.0</c:v>
                </c:pt>
                <c:pt idx="14279">
                  <c:v>0.0</c:v>
                </c:pt>
                <c:pt idx="14280">
                  <c:v>0.0</c:v>
                </c:pt>
                <c:pt idx="14281">
                  <c:v>0.0</c:v>
                </c:pt>
                <c:pt idx="14282">
                  <c:v>0.0</c:v>
                </c:pt>
                <c:pt idx="14283">
                  <c:v>0.0</c:v>
                </c:pt>
                <c:pt idx="14284">
                  <c:v>0.0</c:v>
                </c:pt>
                <c:pt idx="14285">
                  <c:v>0.0</c:v>
                </c:pt>
                <c:pt idx="14286">
                  <c:v>0.0</c:v>
                </c:pt>
                <c:pt idx="14287">
                  <c:v>0.0</c:v>
                </c:pt>
                <c:pt idx="14288">
                  <c:v>0.0</c:v>
                </c:pt>
                <c:pt idx="14289">
                  <c:v>0.0</c:v>
                </c:pt>
                <c:pt idx="14290">
                  <c:v>0.0</c:v>
                </c:pt>
                <c:pt idx="14291">
                  <c:v>0.0</c:v>
                </c:pt>
                <c:pt idx="14292">
                  <c:v>0.0</c:v>
                </c:pt>
                <c:pt idx="14293">
                  <c:v>0.0</c:v>
                </c:pt>
                <c:pt idx="14294">
                  <c:v>0.0</c:v>
                </c:pt>
                <c:pt idx="14295">
                  <c:v>0.0</c:v>
                </c:pt>
                <c:pt idx="14296">
                  <c:v>0.0</c:v>
                </c:pt>
                <c:pt idx="14297">
                  <c:v>0.0</c:v>
                </c:pt>
                <c:pt idx="14298">
                  <c:v>0.0</c:v>
                </c:pt>
                <c:pt idx="14299">
                  <c:v>0.0</c:v>
                </c:pt>
                <c:pt idx="14300">
                  <c:v>0.0</c:v>
                </c:pt>
                <c:pt idx="14301">
                  <c:v>0.0</c:v>
                </c:pt>
                <c:pt idx="14302">
                  <c:v>0.0</c:v>
                </c:pt>
                <c:pt idx="14303">
                  <c:v>0.0</c:v>
                </c:pt>
                <c:pt idx="14304">
                  <c:v>0.0</c:v>
                </c:pt>
                <c:pt idx="14305">
                  <c:v>0.0</c:v>
                </c:pt>
                <c:pt idx="14306">
                  <c:v>0.0</c:v>
                </c:pt>
                <c:pt idx="14307">
                  <c:v>0.0</c:v>
                </c:pt>
                <c:pt idx="14308">
                  <c:v>0.0</c:v>
                </c:pt>
                <c:pt idx="14309">
                  <c:v>0.0</c:v>
                </c:pt>
                <c:pt idx="14310">
                  <c:v>0.0</c:v>
                </c:pt>
                <c:pt idx="14311">
                  <c:v>0.0</c:v>
                </c:pt>
                <c:pt idx="14312">
                  <c:v>0.0</c:v>
                </c:pt>
                <c:pt idx="14313">
                  <c:v>0.0</c:v>
                </c:pt>
                <c:pt idx="14314">
                  <c:v>0.0</c:v>
                </c:pt>
                <c:pt idx="14315">
                  <c:v>0.0</c:v>
                </c:pt>
                <c:pt idx="14316">
                  <c:v>0.0</c:v>
                </c:pt>
                <c:pt idx="14317">
                  <c:v>0.0</c:v>
                </c:pt>
                <c:pt idx="14318">
                  <c:v>0.0</c:v>
                </c:pt>
                <c:pt idx="14319">
                  <c:v>0.0</c:v>
                </c:pt>
                <c:pt idx="14320">
                  <c:v>0.0</c:v>
                </c:pt>
                <c:pt idx="14321">
                  <c:v>0.0</c:v>
                </c:pt>
                <c:pt idx="14322">
                  <c:v>0.0</c:v>
                </c:pt>
                <c:pt idx="14323">
                  <c:v>0.0</c:v>
                </c:pt>
                <c:pt idx="14324">
                  <c:v>0.0</c:v>
                </c:pt>
                <c:pt idx="14325">
                  <c:v>0.0</c:v>
                </c:pt>
                <c:pt idx="14326">
                  <c:v>0.0</c:v>
                </c:pt>
                <c:pt idx="14327">
                  <c:v>0.0</c:v>
                </c:pt>
                <c:pt idx="14328">
                  <c:v>0.0</c:v>
                </c:pt>
                <c:pt idx="14329">
                  <c:v>0.0</c:v>
                </c:pt>
                <c:pt idx="14330">
                  <c:v>0.0</c:v>
                </c:pt>
                <c:pt idx="14331">
                  <c:v>0.0</c:v>
                </c:pt>
                <c:pt idx="14332">
                  <c:v>0.0</c:v>
                </c:pt>
                <c:pt idx="14333">
                  <c:v>0.0</c:v>
                </c:pt>
                <c:pt idx="14334">
                  <c:v>0.0</c:v>
                </c:pt>
                <c:pt idx="14335">
                  <c:v>0.0</c:v>
                </c:pt>
                <c:pt idx="14336">
                  <c:v>0.0</c:v>
                </c:pt>
                <c:pt idx="14337">
                  <c:v>0.0</c:v>
                </c:pt>
                <c:pt idx="14338">
                  <c:v>0.0</c:v>
                </c:pt>
                <c:pt idx="14339">
                  <c:v>0.0</c:v>
                </c:pt>
                <c:pt idx="14340">
                  <c:v>0.0</c:v>
                </c:pt>
                <c:pt idx="14341">
                  <c:v>0.0</c:v>
                </c:pt>
                <c:pt idx="14342">
                  <c:v>0.0</c:v>
                </c:pt>
                <c:pt idx="14343">
                  <c:v>0.0</c:v>
                </c:pt>
                <c:pt idx="14344">
                  <c:v>0.0</c:v>
                </c:pt>
                <c:pt idx="14345">
                  <c:v>0.0</c:v>
                </c:pt>
                <c:pt idx="14346">
                  <c:v>0.0</c:v>
                </c:pt>
                <c:pt idx="14347">
                  <c:v>0.0</c:v>
                </c:pt>
                <c:pt idx="14348">
                  <c:v>0.0</c:v>
                </c:pt>
                <c:pt idx="14349">
                  <c:v>0.0</c:v>
                </c:pt>
                <c:pt idx="14350">
                  <c:v>0.0</c:v>
                </c:pt>
                <c:pt idx="14351">
                  <c:v>0.0</c:v>
                </c:pt>
                <c:pt idx="14352">
                  <c:v>0.0</c:v>
                </c:pt>
                <c:pt idx="14353">
                  <c:v>0.0</c:v>
                </c:pt>
                <c:pt idx="14354">
                  <c:v>0.0</c:v>
                </c:pt>
                <c:pt idx="14355">
                  <c:v>0.0</c:v>
                </c:pt>
                <c:pt idx="14356">
                  <c:v>0.0</c:v>
                </c:pt>
                <c:pt idx="14357">
                  <c:v>0.0</c:v>
                </c:pt>
                <c:pt idx="14358">
                  <c:v>0.0</c:v>
                </c:pt>
                <c:pt idx="14359">
                  <c:v>0.0</c:v>
                </c:pt>
                <c:pt idx="14360">
                  <c:v>0.0</c:v>
                </c:pt>
                <c:pt idx="14361">
                  <c:v>0.0</c:v>
                </c:pt>
                <c:pt idx="14362">
                  <c:v>0.0</c:v>
                </c:pt>
                <c:pt idx="14363">
                  <c:v>0.0</c:v>
                </c:pt>
                <c:pt idx="14364">
                  <c:v>0.0</c:v>
                </c:pt>
                <c:pt idx="14365">
                  <c:v>0.0</c:v>
                </c:pt>
                <c:pt idx="14366">
                  <c:v>0.0</c:v>
                </c:pt>
                <c:pt idx="14367">
                  <c:v>0.0</c:v>
                </c:pt>
                <c:pt idx="14368">
                  <c:v>0.0</c:v>
                </c:pt>
                <c:pt idx="14369">
                  <c:v>0.0</c:v>
                </c:pt>
                <c:pt idx="14370">
                  <c:v>0.0</c:v>
                </c:pt>
                <c:pt idx="14371">
                  <c:v>0.0</c:v>
                </c:pt>
                <c:pt idx="14372">
                  <c:v>0.0</c:v>
                </c:pt>
                <c:pt idx="14373">
                  <c:v>0.0</c:v>
                </c:pt>
                <c:pt idx="14374">
                  <c:v>0.0</c:v>
                </c:pt>
                <c:pt idx="14375">
                  <c:v>0.0</c:v>
                </c:pt>
                <c:pt idx="14376">
                  <c:v>0.0</c:v>
                </c:pt>
                <c:pt idx="14377">
                  <c:v>0.0</c:v>
                </c:pt>
                <c:pt idx="14378">
                  <c:v>0.0</c:v>
                </c:pt>
                <c:pt idx="14379">
                  <c:v>0.0</c:v>
                </c:pt>
                <c:pt idx="14380">
                  <c:v>0.0</c:v>
                </c:pt>
                <c:pt idx="14381">
                  <c:v>0.0</c:v>
                </c:pt>
                <c:pt idx="14382">
                  <c:v>0.0</c:v>
                </c:pt>
                <c:pt idx="14383">
                  <c:v>0.0</c:v>
                </c:pt>
                <c:pt idx="14384">
                  <c:v>0.0</c:v>
                </c:pt>
                <c:pt idx="14385">
                  <c:v>0.0</c:v>
                </c:pt>
                <c:pt idx="14386">
                  <c:v>0.0</c:v>
                </c:pt>
                <c:pt idx="14387">
                  <c:v>0.0</c:v>
                </c:pt>
                <c:pt idx="14388">
                  <c:v>0.0</c:v>
                </c:pt>
                <c:pt idx="14389">
                  <c:v>0.0</c:v>
                </c:pt>
                <c:pt idx="14390">
                  <c:v>0.0</c:v>
                </c:pt>
                <c:pt idx="14391">
                  <c:v>0.0</c:v>
                </c:pt>
                <c:pt idx="14392">
                  <c:v>0.0</c:v>
                </c:pt>
                <c:pt idx="14393">
                  <c:v>0.0</c:v>
                </c:pt>
                <c:pt idx="14394">
                  <c:v>0.0</c:v>
                </c:pt>
                <c:pt idx="14395">
                  <c:v>0.0</c:v>
                </c:pt>
                <c:pt idx="14396">
                  <c:v>0.0</c:v>
                </c:pt>
                <c:pt idx="14397">
                  <c:v>0.0</c:v>
                </c:pt>
                <c:pt idx="14398">
                  <c:v>0.0</c:v>
                </c:pt>
                <c:pt idx="14399">
                  <c:v>0.0</c:v>
                </c:pt>
                <c:pt idx="14400">
                  <c:v>0.0</c:v>
                </c:pt>
                <c:pt idx="14401">
                  <c:v>0.0</c:v>
                </c:pt>
                <c:pt idx="14402">
                  <c:v>0.0</c:v>
                </c:pt>
                <c:pt idx="14403">
                  <c:v>0.0</c:v>
                </c:pt>
                <c:pt idx="14404">
                  <c:v>0.0</c:v>
                </c:pt>
                <c:pt idx="14405">
                  <c:v>0.0</c:v>
                </c:pt>
                <c:pt idx="14406">
                  <c:v>0.0</c:v>
                </c:pt>
                <c:pt idx="14407">
                  <c:v>0.0</c:v>
                </c:pt>
                <c:pt idx="14408">
                  <c:v>0.0</c:v>
                </c:pt>
                <c:pt idx="14409">
                  <c:v>0.0</c:v>
                </c:pt>
                <c:pt idx="14410">
                  <c:v>0.0</c:v>
                </c:pt>
                <c:pt idx="14411">
                  <c:v>0.0</c:v>
                </c:pt>
                <c:pt idx="14412">
                  <c:v>0.0</c:v>
                </c:pt>
                <c:pt idx="14413">
                  <c:v>0.0</c:v>
                </c:pt>
                <c:pt idx="14414">
                  <c:v>0.0</c:v>
                </c:pt>
                <c:pt idx="14415">
                  <c:v>0.0</c:v>
                </c:pt>
                <c:pt idx="14416">
                  <c:v>0.0</c:v>
                </c:pt>
                <c:pt idx="14417">
                  <c:v>0.0</c:v>
                </c:pt>
                <c:pt idx="14418">
                  <c:v>0.0</c:v>
                </c:pt>
                <c:pt idx="14419">
                  <c:v>0.0</c:v>
                </c:pt>
                <c:pt idx="14420">
                  <c:v>0.0</c:v>
                </c:pt>
                <c:pt idx="14421">
                  <c:v>0.0</c:v>
                </c:pt>
                <c:pt idx="14422">
                  <c:v>0.0</c:v>
                </c:pt>
                <c:pt idx="14423">
                  <c:v>0.0</c:v>
                </c:pt>
                <c:pt idx="14424">
                  <c:v>0.0</c:v>
                </c:pt>
                <c:pt idx="14425">
                  <c:v>0.0</c:v>
                </c:pt>
                <c:pt idx="14426">
                  <c:v>0.0</c:v>
                </c:pt>
                <c:pt idx="14427">
                  <c:v>0.0</c:v>
                </c:pt>
                <c:pt idx="14428">
                  <c:v>0.0</c:v>
                </c:pt>
                <c:pt idx="14429">
                  <c:v>0.0</c:v>
                </c:pt>
                <c:pt idx="14430">
                  <c:v>0.0</c:v>
                </c:pt>
                <c:pt idx="14431">
                  <c:v>0.0</c:v>
                </c:pt>
                <c:pt idx="14432">
                  <c:v>0.0</c:v>
                </c:pt>
                <c:pt idx="14433">
                  <c:v>0.0</c:v>
                </c:pt>
                <c:pt idx="14434">
                  <c:v>0.0</c:v>
                </c:pt>
                <c:pt idx="14435">
                  <c:v>0.0</c:v>
                </c:pt>
                <c:pt idx="14436">
                  <c:v>0.0</c:v>
                </c:pt>
                <c:pt idx="14437">
                  <c:v>0.0</c:v>
                </c:pt>
                <c:pt idx="14438">
                  <c:v>0.0</c:v>
                </c:pt>
                <c:pt idx="14439">
                  <c:v>0.0</c:v>
                </c:pt>
                <c:pt idx="14440">
                  <c:v>0.0</c:v>
                </c:pt>
                <c:pt idx="14441">
                  <c:v>0.0</c:v>
                </c:pt>
                <c:pt idx="14442">
                  <c:v>0.0</c:v>
                </c:pt>
                <c:pt idx="14443">
                  <c:v>0.0</c:v>
                </c:pt>
                <c:pt idx="14444">
                  <c:v>0.0</c:v>
                </c:pt>
                <c:pt idx="14445">
                  <c:v>0.0</c:v>
                </c:pt>
                <c:pt idx="14446">
                  <c:v>0.0</c:v>
                </c:pt>
                <c:pt idx="14447">
                  <c:v>0.0</c:v>
                </c:pt>
                <c:pt idx="14448">
                  <c:v>0.0</c:v>
                </c:pt>
                <c:pt idx="14449">
                  <c:v>0.0</c:v>
                </c:pt>
                <c:pt idx="14450">
                  <c:v>0.0</c:v>
                </c:pt>
                <c:pt idx="14451">
                  <c:v>0.0</c:v>
                </c:pt>
                <c:pt idx="14452">
                  <c:v>0.0</c:v>
                </c:pt>
                <c:pt idx="14453">
                  <c:v>0.0</c:v>
                </c:pt>
                <c:pt idx="14454">
                  <c:v>0.0</c:v>
                </c:pt>
                <c:pt idx="14455">
                  <c:v>0.0</c:v>
                </c:pt>
                <c:pt idx="14456">
                  <c:v>0.0</c:v>
                </c:pt>
                <c:pt idx="14457">
                  <c:v>0.0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0.0</c:v>
                </c:pt>
                <c:pt idx="14488">
                  <c:v>0.0</c:v>
                </c:pt>
                <c:pt idx="14489">
                  <c:v>0.0</c:v>
                </c:pt>
                <c:pt idx="14490">
                  <c:v>0.0</c:v>
                </c:pt>
                <c:pt idx="14491">
                  <c:v>0.0</c:v>
                </c:pt>
                <c:pt idx="14492">
                  <c:v>0.0</c:v>
                </c:pt>
                <c:pt idx="14493">
                  <c:v>0.0</c:v>
                </c:pt>
                <c:pt idx="14494">
                  <c:v>0.0</c:v>
                </c:pt>
                <c:pt idx="14495">
                  <c:v>0.0</c:v>
                </c:pt>
                <c:pt idx="14496">
                  <c:v>0.0</c:v>
                </c:pt>
                <c:pt idx="14497">
                  <c:v>0.0</c:v>
                </c:pt>
                <c:pt idx="14498">
                  <c:v>0.0</c:v>
                </c:pt>
                <c:pt idx="14499">
                  <c:v>0.0</c:v>
                </c:pt>
                <c:pt idx="14500">
                  <c:v>0.0</c:v>
                </c:pt>
                <c:pt idx="14501">
                  <c:v>0.0</c:v>
                </c:pt>
                <c:pt idx="14502">
                  <c:v>0.0</c:v>
                </c:pt>
                <c:pt idx="14503">
                  <c:v>0.0</c:v>
                </c:pt>
                <c:pt idx="14504">
                  <c:v>0.0</c:v>
                </c:pt>
                <c:pt idx="14505">
                  <c:v>0.0</c:v>
                </c:pt>
                <c:pt idx="14506">
                  <c:v>0.0</c:v>
                </c:pt>
                <c:pt idx="14507">
                  <c:v>0.0</c:v>
                </c:pt>
                <c:pt idx="14508">
                  <c:v>0.0</c:v>
                </c:pt>
                <c:pt idx="14509">
                  <c:v>0.0</c:v>
                </c:pt>
                <c:pt idx="14510">
                  <c:v>0.0</c:v>
                </c:pt>
                <c:pt idx="14511">
                  <c:v>0.0</c:v>
                </c:pt>
                <c:pt idx="14512">
                  <c:v>0.0</c:v>
                </c:pt>
                <c:pt idx="14513">
                  <c:v>0.0</c:v>
                </c:pt>
                <c:pt idx="14514">
                  <c:v>0.0</c:v>
                </c:pt>
                <c:pt idx="14515">
                  <c:v>0.0</c:v>
                </c:pt>
                <c:pt idx="14516">
                  <c:v>0.0</c:v>
                </c:pt>
                <c:pt idx="14517">
                  <c:v>0.0</c:v>
                </c:pt>
                <c:pt idx="14518">
                  <c:v>0.0</c:v>
                </c:pt>
                <c:pt idx="14519">
                  <c:v>0.0</c:v>
                </c:pt>
                <c:pt idx="14520">
                  <c:v>0.0</c:v>
                </c:pt>
                <c:pt idx="14521">
                  <c:v>0.0</c:v>
                </c:pt>
                <c:pt idx="14522">
                  <c:v>0.0</c:v>
                </c:pt>
                <c:pt idx="14523">
                  <c:v>0.0</c:v>
                </c:pt>
                <c:pt idx="14524">
                  <c:v>0.0</c:v>
                </c:pt>
                <c:pt idx="14525">
                  <c:v>0.0</c:v>
                </c:pt>
                <c:pt idx="14526">
                  <c:v>0.0</c:v>
                </c:pt>
                <c:pt idx="14527">
                  <c:v>0.0</c:v>
                </c:pt>
                <c:pt idx="14528">
                  <c:v>0.0</c:v>
                </c:pt>
                <c:pt idx="14529">
                  <c:v>0.0</c:v>
                </c:pt>
                <c:pt idx="14530">
                  <c:v>0.0</c:v>
                </c:pt>
                <c:pt idx="14531">
                  <c:v>0.0</c:v>
                </c:pt>
                <c:pt idx="14532">
                  <c:v>0.0</c:v>
                </c:pt>
                <c:pt idx="14533">
                  <c:v>0.0</c:v>
                </c:pt>
                <c:pt idx="14534">
                  <c:v>0.0</c:v>
                </c:pt>
                <c:pt idx="14535">
                  <c:v>0.0</c:v>
                </c:pt>
                <c:pt idx="14536">
                  <c:v>0.0</c:v>
                </c:pt>
                <c:pt idx="14537">
                  <c:v>0.0</c:v>
                </c:pt>
                <c:pt idx="14538">
                  <c:v>0.0</c:v>
                </c:pt>
                <c:pt idx="14539">
                  <c:v>0.0</c:v>
                </c:pt>
                <c:pt idx="14540">
                  <c:v>0.0</c:v>
                </c:pt>
                <c:pt idx="14541">
                  <c:v>0.0</c:v>
                </c:pt>
                <c:pt idx="14542">
                  <c:v>0.0</c:v>
                </c:pt>
                <c:pt idx="14543">
                  <c:v>0.0</c:v>
                </c:pt>
                <c:pt idx="14544">
                  <c:v>0.0</c:v>
                </c:pt>
                <c:pt idx="14545">
                  <c:v>0.0</c:v>
                </c:pt>
                <c:pt idx="14546">
                  <c:v>0.0</c:v>
                </c:pt>
                <c:pt idx="14547">
                  <c:v>0.0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0.0</c:v>
                </c:pt>
                <c:pt idx="14552">
                  <c:v>0.0</c:v>
                </c:pt>
                <c:pt idx="14553">
                  <c:v>0.0</c:v>
                </c:pt>
                <c:pt idx="14554">
                  <c:v>0.0</c:v>
                </c:pt>
                <c:pt idx="14555">
                  <c:v>0.0</c:v>
                </c:pt>
                <c:pt idx="14556">
                  <c:v>0.0</c:v>
                </c:pt>
                <c:pt idx="14557">
                  <c:v>0.0</c:v>
                </c:pt>
                <c:pt idx="14558">
                  <c:v>0.0</c:v>
                </c:pt>
                <c:pt idx="14559">
                  <c:v>0.0</c:v>
                </c:pt>
                <c:pt idx="14560">
                  <c:v>0.0</c:v>
                </c:pt>
                <c:pt idx="14561">
                  <c:v>0.0</c:v>
                </c:pt>
                <c:pt idx="14562">
                  <c:v>0.0</c:v>
                </c:pt>
                <c:pt idx="14563">
                  <c:v>0.0</c:v>
                </c:pt>
                <c:pt idx="14564">
                  <c:v>0.0</c:v>
                </c:pt>
                <c:pt idx="14565">
                  <c:v>0.0</c:v>
                </c:pt>
                <c:pt idx="14566">
                  <c:v>0.0</c:v>
                </c:pt>
                <c:pt idx="14567">
                  <c:v>0.0</c:v>
                </c:pt>
                <c:pt idx="14568">
                  <c:v>0.0</c:v>
                </c:pt>
                <c:pt idx="14569">
                  <c:v>0.0</c:v>
                </c:pt>
                <c:pt idx="14570">
                  <c:v>0.0</c:v>
                </c:pt>
                <c:pt idx="14571">
                  <c:v>0.0</c:v>
                </c:pt>
                <c:pt idx="14572">
                  <c:v>0.0</c:v>
                </c:pt>
                <c:pt idx="14573">
                  <c:v>0.0</c:v>
                </c:pt>
                <c:pt idx="14574">
                  <c:v>0.0</c:v>
                </c:pt>
                <c:pt idx="14575">
                  <c:v>0.0</c:v>
                </c:pt>
                <c:pt idx="14576">
                  <c:v>0.0</c:v>
                </c:pt>
                <c:pt idx="14577">
                  <c:v>0.0</c:v>
                </c:pt>
                <c:pt idx="14578">
                  <c:v>0.0</c:v>
                </c:pt>
                <c:pt idx="14579">
                  <c:v>0.0</c:v>
                </c:pt>
                <c:pt idx="14580">
                  <c:v>0.0</c:v>
                </c:pt>
                <c:pt idx="14581">
                  <c:v>0.0</c:v>
                </c:pt>
                <c:pt idx="14582">
                  <c:v>0.0</c:v>
                </c:pt>
                <c:pt idx="14583">
                  <c:v>0.0</c:v>
                </c:pt>
                <c:pt idx="14584">
                  <c:v>0.0</c:v>
                </c:pt>
                <c:pt idx="14585">
                  <c:v>0.0</c:v>
                </c:pt>
                <c:pt idx="14586">
                  <c:v>0.0</c:v>
                </c:pt>
                <c:pt idx="14587">
                  <c:v>0.0</c:v>
                </c:pt>
                <c:pt idx="14588">
                  <c:v>0.0</c:v>
                </c:pt>
                <c:pt idx="14589">
                  <c:v>0.0</c:v>
                </c:pt>
                <c:pt idx="14590">
                  <c:v>0.0</c:v>
                </c:pt>
                <c:pt idx="14591">
                  <c:v>0.0</c:v>
                </c:pt>
                <c:pt idx="14592">
                  <c:v>0.0</c:v>
                </c:pt>
                <c:pt idx="14593">
                  <c:v>0.0</c:v>
                </c:pt>
                <c:pt idx="14594">
                  <c:v>0.0</c:v>
                </c:pt>
                <c:pt idx="14595">
                  <c:v>0.0</c:v>
                </c:pt>
                <c:pt idx="14596">
                  <c:v>0.0</c:v>
                </c:pt>
                <c:pt idx="14597">
                  <c:v>0.0</c:v>
                </c:pt>
                <c:pt idx="14598">
                  <c:v>0.0</c:v>
                </c:pt>
                <c:pt idx="14599">
                  <c:v>0.0</c:v>
                </c:pt>
                <c:pt idx="14600">
                  <c:v>0.0</c:v>
                </c:pt>
                <c:pt idx="14601">
                  <c:v>0.0</c:v>
                </c:pt>
                <c:pt idx="14602">
                  <c:v>0.0</c:v>
                </c:pt>
                <c:pt idx="14603">
                  <c:v>0.0</c:v>
                </c:pt>
                <c:pt idx="14604">
                  <c:v>0.0</c:v>
                </c:pt>
                <c:pt idx="14605">
                  <c:v>0.0</c:v>
                </c:pt>
                <c:pt idx="14606">
                  <c:v>0.0</c:v>
                </c:pt>
                <c:pt idx="14607">
                  <c:v>0.0</c:v>
                </c:pt>
                <c:pt idx="14608">
                  <c:v>0.0</c:v>
                </c:pt>
                <c:pt idx="14609">
                  <c:v>0.0</c:v>
                </c:pt>
                <c:pt idx="14610">
                  <c:v>0.0</c:v>
                </c:pt>
                <c:pt idx="14611">
                  <c:v>0.0</c:v>
                </c:pt>
                <c:pt idx="14612">
                  <c:v>0.0</c:v>
                </c:pt>
                <c:pt idx="14613">
                  <c:v>0.0</c:v>
                </c:pt>
                <c:pt idx="14614">
                  <c:v>0.0</c:v>
                </c:pt>
                <c:pt idx="14615">
                  <c:v>0.0</c:v>
                </c:pt>
                <c:pt idx="14616">
                  <c:v>0.0</c:v>
                </c:pt>
                <c:pt idx="14617">
                  <c:v>0.0</c:v>
                </c:pt>
                <c:pt idx="14618">
                  <c:v>0.0</c:v>
                </c:pt>
                <c:pt idx="14619">
                  <c:v>0.0</c:v>
                </c:pt>
                <c:pt idx="14620">
                  <c:v>0.0</c:v>
                </c:pt>
                <c:pt idx="14621">
                  <c:v>0.0</c:v>
                </c:pt>
                <c:pt idx="14622">
                  <c:v>0.0</c:v>
                </c:pt>
                <c:pt idx="14623">
                  <c:v>0.0</c:v>
                </c:pt>
                <c:pt idx="14624">
                  <c:v>0.0</c:v>
                </c:pt>
                <c:pt idx="14625">
                  <c:v>0.0</c:v>
                </c:pt>
                <c:pt idx="14626">
                  <c:v>0.0</c:v>
                </c:pt>
                <c:pt idx="14627">
                  <c:v>0.0</c:v>
                </c:pt>
                <c:pt idx="14628">
                  <c:v>0.0</c:v>
                </c:pt>
                <c:pt idx="14629">
                  <c:v>0.0</c:v>
                </c:pt>
                <c:pt idx="14630">
                  <c:v>0.0</c:v>
                </c:pt>
                <c:pt idx="14631">
                  <c:v>0.0</c:v>
                </c:pt>
                <c:pt idx="14632">
                  <c:v>0.0</c:v>
                </c:pt>
                <c:pt idx="14633">
                  <c:v>0.0</c:v>
                </c:pt>
                <c:pt idx="14634">
                  <c:v>0.0</c:v>
                </c:pt>
                <c:pt idx="14635">
                  <c:v>0.0</c:v>
                </c:pt>
                <c:pt idx="14636">
                  <c:v>0.0</c:v>
                </c:pt>
                <c:pt idx="14637">
                  <c:v>0.0</c:v>
                </c:pt>
                <c:pt idx="14638">
                  <c:v>0.0</c:v>
                </c:pt>
                <c:pt idx="14639">
                  <c:v>0.0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0.0</c:v>
                </c:pt>
                <c:pt idx="14646">
                  <c:v>0.0</c:v>
                </c:pt>
                <c:pt idx="14647">
                  <c:v>0.0</c:v>
                </c:pt>
                <c:pt idx="14648">
                  <c:v>0.0</c:v>
                </c:pt>
                <c:pt idx="14649">
                  <c:v>0.0</c:v>
                </c:pt>
                <c:pt idx="14650">
                  <c:v>0.0</c:v>
                </c:pt>
                <c:pt idx="14651">
                  <c:v>0.0</c:v>
                </c:pt>
                <c:pt idx="14652">
                  <c:v>0.0</c:v>
                </c:pt>
                <c:pt idx="14653">
                  <c:v>0.0</c:v>
                </c:pt>
                <c:pt idx="14654">
                  <c:v>0.0</c:v>
                </c:pt>
                <c:pt idx="14655">
                  <c:v>0.0</c:v>
                </c:pt>
                <c:pt idx="14656">
                  <c:v>0.0</c:v>
                </c:pt>
                <c:pt idx="14657">
                  <c:v>0.0</c:v>
                </c:pt>
                <c:pt idx="14658">
                  <c:v>0.0</c:v>
                </c:pt>
                <c:pt idx="14659">
                  <c:v>0.0</c:v>
                </c:pt>
                <c:pt idx="14660">
                  <c:v>0.0</c:v>
                </c:pt>
                <c:pt idx="14661">
                  <c:v>0.0</c:v>
                </c:pt>
                <c:pt idx="14662">
                  <c:v>0.0</c:v>
                </c:pt>
                <c:pt idx="14663">
                  <c:v>0.0</c:v>
                </c:pt>
                <c:pt idx="14664">
                  <c:v>0.0</c:v>
                </c:pt>
                <c:pt idx="14665">
                  <c:v>0.0</c:v>
                </c:pt>
                <c:pt idx="14666">
                  <c:v>0.0</c:v>
                </c:pt>
                <c:pt idx="14667">
                  <c:v>0.0</c:v>
                </c:pt>
                <c:pt idx="14668">
                  <c:v>0.0</c:v>
                </c:pt>
                <c:pt idx="14669">
                  <c:v>0.0</c:v>
                </c:pt>
                <c:pt idx="14670">
                  <c:v>0.0</c:v>
                </c:pt>
                <c:pt idx="14671">
                  <c:v>0.0</c:v>
                </c:pt>
                <c:pt idx="14672">
                  <c:v>0.0</c:v>
                </c:pt>
                <c:pt idx="14673">
                  <c:v>0.0</c:v>
                </c:pt>
                <c:pt idx="14674">
                  <c:v>0.0</c:v>
                </c:pt>
                <c:pt idx="14675">
                  <c:v>0.0</c:v>
                </c:pt>
                <c:pt idx="14676">
                  <c:v>0.0</c:v>
                </c:pt>
                <c:pt idx="14677">
                  <c:v>0.0</c:v>
                </c:pt>
                <c:pt idx="14678">
                  <c:v>0.0</c:v>
                </c:pt>
                <c:pt idx="14679">
                  <c:v>0.0</c:v>
                </c:pt>
                <c:pt idx="14680">
                  <c:v>0.0</c:v>
                </c:pt>
                <c:pt idx="14681">
                  <c:v>0.0</c:v>
                </c:pt>
                <c:pt idx="14682">
                  <c:v>0.0</c:v>
                </c:pt>
                <c:pt idx="14683">
                  <c:v>0.0</c:v>
                </c:pt>
                <c:pt idx="14684">
                  <c:v>0.0</c:v>
                </c:pt>
                <c:pt idx="14685">
                  <c:v>0.0</c:v>
                </c:pt>
                <c:pt idx="14686">
                  <c:v>0.0</c:v>
                </c:pt>
                <c:pt idx="14687">
                  <c:v>0.0</c:v>
                </c:pt>
                <c:pt idx="14688">
                  <c:v>0.0</c:v>
                </c:pt>
                <c:pt idx="14689">
                  <c:v>0.0</c:v>
                </c:pt>
                <c:pt idx="14690">
                  <c:v>0.0</c:v>
                </c:pt>
                <c:pt idx="14691">
                  <c:v>0.0</c:v>
                </c:pt>
                <c:pt idx="14692">
                  <c:v>0.0</c:v>
                </c:pt>
                <c:pt idx="14693">
                  <c:v>0.0</c:v>
                </c:pt>
                <c:pt idx="14694">
                  <c:v>0.0</c:v>
                </c:pt>
                <c:pt idx="14695">
                  <c:v>0.0</c:v>
                </c:pt>
                <c:pt idx="14696">
                  <c:v>0.0</c:v>
                </c:pt>
                <c:pt idx="14697">
                  <c:v>0.0</c:v>
                </c:pt>
                <c:pt idx="14698">
                  <c:v>0.0</c:v>
                </c:pt>
                <c:pt idx="14699">
                  <c:v>0.0</c:v>
                </c:pt>
                <c:pt idx="14700">
                  <c:v>0.0</c:v>
                </c:pt>
                <c:pt idx="14701">
                  <c:v>0.0</c:v>
                </c:pt>
                <c:pt idx="14702">
                  <c:v>0.0</c:v>
                </c:pt>
                <c:pt idx="14703">
                  <c:v>0.0</c:v>
                </c:pt>
                <c:pt idx="14704">
                  <c:v>0.0</c:v>
                </c:pt>
                <c:pt idx="14705">
                  <c:v>0.0</c:v>
                </c:pt>
                <c:pt idx="14706">
                  <c:v>0.0</c:v>
                </c:pt>
                <c:pt idx="14707">
                  <c:v>0.0</c:v>
                </c:pt>
                <c:pt idx="14708">
                  <c:v>0.0</c:v>
                </c:pt>
                <c:pt idx="14709">
                  <c:v>0.0</c:v>
                </c:pt>
                <c:pt idx="14710">
                  <c:v>0.0</c:v>
                </c:pt>
                <c:pt idx="14711">
                  <c:v>0.0</c:v>
                </c:pt>
                <c:pt idx="14712">
                  <c:v>0.0</c:v>
                </c:pt>
                <c:pt idx="14713">
                  <c:v>0.0</c:v>
                </c:pt>
                <c:pt idx="14714">
                  <c:v>0.0</c:v>
                </c:pt>
                <c:pt idx="14715">
                  <c:v>0.0</c:v>
                </c:pt>
                <c:pt idx="14716">
                  <c:v>0.0</c:v>
                </c:pt>
                <c:pt idx="14717">
                  <c:v>0.0</c:v>
                </c:pt>
                <c:pt idx="14718">
                  <c:v>0.0</c:v>
                </c:pt>
                <c:pt idx="14719">
                  <c:v>0.0</c:v>
                </c:pt>
                <c:pt idx="14720">
                  <c:v>0.0</c:v>
                </c:pt>
                <c:pt idx="14721">
                  <c:v>0.0</c:v>
                </c:pt>
                <c:pt idx="14722">
                  <c:v>0.0</c:v>
                </c:pt>
                <c:pt idx="14723">
                  <c:v>0.0</c:v>
                </c:pt>
                <c:pt idx="14724">
                  <c:v>0.0</c:v>
                </c:pt>
                <c:pt idx="14725">
                  <c:v>0.0</c:v>
                </c:pt>
                <c:pt idx="14726">
                  <c:v>0.0</c:v>
                </c:pt>
                <c:pt idx="14727">
                  <c:v>0.0</c:v>
                </c:pt>
                <c:pt idx="14728">
                  <c:v>0.0</c:v>
                </c:pt>
                <c:pt idx="14729">
                  <c:v>0.0</c:v>
                </c:pt>
                <c:pt idx="14730">
                  <c:v>0.0</c:v>
                </c:pt>
                <c:pt idx="14731">
                  <c:v>0.0</c:v>
                </c:pt>
                <c:pt idx="14732">
                  <c:v>0.0</c:v>
                </c:pt>
                <c:pt idx="14733">
                  <c:v>0.0</c:v>
                </c:pt>
                <c:pt idx="14734">
                  <c:v>0.0</c:v>
                </c:pt>
                <c:pt idx="14735">
                  <c:v>0.0</c:v>
                </c:pt>
                <c:pt idx="14736">
                  <c:v>0.0</c:v>
                </c:pt>
                <c:pt idx="14737">
                  <c:v>0.0</c:v>
                </c:pt>
                <c:pt idx="14738">
                  <c:v>0.0</c:v>
                </c:pt>
                <c:pt idx="14739">
                  <c:v>0.0</c:v>
                </c:pt>
                <c:pt idx="14740">
                  <c:v>0.0</c:v>
                </c:pt>
                <c:pt idx="14741">
                  <c:v>0.0</c:v>
                </c:pt>
                <c:pt idx="14742">
                  <c:v>0.0</c:v>
                </c:pt>
                <c:pt idx="14743">
                  <c:v>0.0</c:v>
                </c:pt>
                <c:pt idx="14744">
                  <c:v>0.0</c:v>
                </c:pt>
                <c:pt idx="14745">
                  <c:v>0.0</c:v>
                </c:pt>
                <c:pt idx="14746">
                  <c:v>0.0</c:v>
                </c:pt>
                <c:pt idx="14747">
                  <c:v>0.0</c:v>
                </c:pt>
                <c:pt idx="14748">
                  <c:v>0.0</c:v>
                </c:pt>
                <c:pt idx="14749">
                  <c:v>0.0</c:v>
                </c:pt>
                <c:pt idx="14750">
                  <c:v>0.0</c:v>
                </c:pt>
                <c:pt idx="14751">
                  <c:v>0.0</c:v>
                </c:pt>
                <c:pt idx="14752">
                  <c:v>0.0</c:v>
                </c:pt>
                <c:pt idx="14753">
                  <c:v>0.0</c:v>
                </c:pt>
                <c:pt idx="14754">
                  <c:v>0.0</c:v>
                </c:pt>
                <c:pt idx="14755">
                  <c:v>0.0</c:v>
                </c:pt>
                <c:pt idx="14756">
                  <c:v>0.0</c:v>
                </c:pt>
                <c:pt idx="14757">
                  <c:v>0.0</c:v>
                </c:pt>
                <c:pt idx="14758">
                  <c:v>0.0</c:v>
                </c:pt>
                <c:pt idx="14759">
                  <c:v>0.0</c:v>
                </c:pt>
                <c:pt idx="14760">
                  <c:v>0.0</c:v>
                </c:pt>
                <c:pt idx="14761">
                  <c:v>0.0</c:v>
                </c:pt>
                <c:pt idx="14762">
                  <c:v>0.0</c:v>
                </c:pt>
                <c:pt idx="14763">
                  <c:v>0.0</c:v>
                </c:pt>
                <c:pt idx="14764">
                  <c:v>0.0</c:v>
                </c:pt>
                <c:pt idx="14765">
                  <c:v>0.0</c:v>
                </c:pt>
                <c:pt idx="14766">
                  <c:v>0.0</c:v>
                </c:pt>
                <c:pt idx="14767">
                  <c:v>0.0</c:v>
                </c:pt>
                <c:pt idx="14768">
                  <c:v>0.0</c:v>
                </c:pt>
                <c:pt idx="14769">
                  <c:v>0.0</c:v>
                </c:pt>
                <c:pt idx="14770">
                  <c:v>0.0</c:v>
                </c:pt>
                <c:pt idx="14771">
                  <c:v>0.0</c:v>
                </c:pt>
                <c:pt idx="14772">
                  <c:v>0.0</c:v>
                </c:pt>
                <c:pt idx="14773">
                  <c:v>0.0</c:v>
                </c:pt>
                <c:pt idx="14774">
                  <c:v>0.0</c:v>
                </c:pt>
                <c:pt idx="14775">
                  <c:v>0.0</c:v>
                </c:pt>
                <c:pt idx="14776">
                  <c:v>0.0</c:v>
                </c:pt>
                <c:pt idx="14777">
                  <c:v>0.0</c:v>
                </c:pt>
                <c:pt idx="14778">
                  <c:v>0.0</c:v>
                </c:pt>
                <c:pt idx="14779">
                  <c:v>0.0</c:v>
                </c:pt>
                <c:pt idx="14780">
                  <c:v>0.0</c:v>
                </c:pt>
                <c:pt idx="14781">
                  <c:v>0.0</c:v>
                </c:pt>
                <c:pt idx="14782">
                  <c:v>0.0</c:v>
                </c:pt>
                <c:pt idx="14783">
                  <c:v>0.0</c:v>
                </c:pt>
                <c:pt idx="14784">
                  <c:v>0.0</c:v>
                </c:pt>
                <c:pt idx="14785">
                  <c:v>0.0</c:v>
                </c:pt>
                <c:pt idx="14786">
                  <c:v>0.0</c:v>
                </c:pt>
                <c:pt idx="14787">
                  <c:v>0.0</c:v>
                </c:pt>
                <c:pt idx="14788">
                  <c:v>0.0</c:v>
                </c:pt>
                <c:pt idx="14789">
                  <c:v>0.0</c:v>
                </c:pt>
                <c:pt idx="14790">
                  <c:v>0.0</c:v>
                </c:pt>
                <c:pt idx="14791">
                  <c:v>0.0</c:v>
                </c:pt>
                <c:pt idx="14792">
                  <c:v>0.0</c:v>
                </c:pt>
                <c:pt idx="14793">
                  <c:v>1.0</c:v>
                </c:pt>
                <c:pt idx="14794">
                  <c:v>0.0</c:v>
                </c:pt>
                <c:pt idx="14795">
                  <c:v>0.0</c:v>
                </c:pt>
                <c:pt idx="14796">
                  <c:v>0.0</c:v>
                </c:pt>
                <c:pt idx="14797">
                  <c:v>0.0</c:v>
                </c:pt>
                <c:pt idx="14798">
                  <c:v>0.0</c:v>
                </c:pt>
                <c:pt idx="14799">
                  <c:v>0.0</c:v>
                </c:pt>
                <c:pt idx="14800">
                  <c:v>0.0</c:v>
                </c:pt>
                <c:pt idx="14801">
                  <c:v>0.0</c:v>
                </c:pt>
                <c:pt idx="14802">
                  <c:v>0.0</c:v>
                </c:pt>
                <c:pt idx="14803">
                  <c:v>0.0</c:v>
                </c:pt>
                <c:pt idx="14804">
                  <c:v>0.0</c:v>
                </c:pt>
                <c:pt idx="14805">
                  <c:v>0.0</c:v>
                </c:pt>
                <c:pt idx="14806">
                  <c:v>0.0</c:v>
                </c:pt>
                <c:pt idx="14807">
                  <c:v>0.0</c:v>
                </c:pt>
                <c:pt idx="14808">
                  <c:v>0.0</c:v>
                </c:pt>
                <c:pt idx="14809">
                  <c:v>0.0</c:v>
                </c:pt>
                <c:pt idx="14810">
                  <c:v>0.0</c:v>
                </c:pt>
                <c:pt idx="14811">
                  <c:v>0.0</c:v>
                </c:pt>
                <c:pt idx="14812">
                  <c:v>0.0</c:v>
                </c:pt>
                <c:pt idx="14813">
                  <c:v>0.0</c:v>
                </c:pt>
                <c:pt idx="14814">
                  <c:v>0.0</c:v>
                </c:pt>
                <c:pt idx="14815">
                  <c:v>0.0</c:v>
                </c:pt>
                <c:pt idx="14816">
                  <c:v>0.0</c:v>
                </c:pt>
                <c:pt idx="14817">
                  <c:v>0.0</c:v>
                </c:pt>
                <c:pt idx="14818">
                  <c:v>0.0</c:v>
                </c:pt>
                <c:pt idx="14819">
                  <c:v>0.0</c:v>
                </c:pt>
                <c:pt idx="14820">
                  <c:v>0.0</c:v>
                </c:pt>
                <c:pt idx="14821">
                  <c:v>0.0</c:v>
                </c:pt>
                <c:pt idx="14822">
                  <c:v>0.0</c:v>
                </c:pt>
                <c:pt idx="14823">
                  <c:v>0.0</c:v>
                </c:pt>
                <c:pt idx="14824">
                  <c:v>0.0</c:v>
                </c:pt>
                <c:pt idx="14825">
                  <c:v>0.0</c:v>
                </c:pt>
                <c:pt idx="14826">
                  <c:v>0.0</c:v>
                </c:pt>
                <c:pt idx="14827">
                  <c:v>0.0</c:v>
                </c:pt>
                <c:pt idx="14828">
                  <c:v>0.0</c:v>
                </c:pt>
                <c:pt idx="14829">
                  <c:v>0.0</c:v>
                </c:pt>
                <c:pt idx="14830">
                  <c:v>0.0</c:v>
                </c:pt>
                <c:pt idx="14831">
                  <c:v>0.0</c:v>
                </c:pt>
                <c:pt idx="14832">
                  <c:v>0.0</c:v>
                </c:pt>
                <c:pt idx="14833">
                  <c:v>0.0</c:v>
                </c:pt>
                <c:pt idx="14834">
                  <c:v>0.0</c:v>
                </c:pt>
                <c:pt idx="14835">
                  <c:v>0.0</c:v>
                </c:pt>
                <c:pt idx="14836">
                  <c:v>0.0</c:v>
                </c:pt>
                <c:pt idx="14837">
                  <c:v>0.0</c:v>
                </c:pt>
                <c:pt idx="14838">
                  <c:v>0.0</c:v>
                </c:pt>
                <c:pt idx="14839">
                  <c:v>0.0</c:v>
                </c:pt>
                <c:pt idx="14840">
                  <c:v>0.0</c:v>
                </c:pt>
                <c:pt idx="14841">
                  <c:v>0.0</c:v>
                </c:pt>
                <c:pt idx="14842">
                  <c:v>0.0</c:v>
                </c:pt>
                <c:pt idx="14843">
                  <c:v>0.0</c:v>
                </c:pt>
                <c:pt idx="14844">
                  <c:v>0.0</c:v>
                </c:pt>
                <c:pt idx="14845">
                  <c:v>0.0</c:v>
                </c:pt>
                <c:pt idx="14846">
                  <c:v>0.0</c:v>
                </c:pt>
                <c:pt idx="14847">
                  <c:v>0.0</c:v>
                </c:pt>
                <c:pt idx="14848">
                  <c:v>0.0</c:v>
                </c:pt>
                <c:pt idx="14849">
                  <c:v>0.0</c:v>
                </c:pt>
                <c:pt idx="14850">
                  <c:v>0.0</c:v>
                </c:pt>
                <c:pt idx="14851">
                  <c:v>0.0</c:v>
                </c:pt>
                <c:pt idx="14852">
                  <c:v>0.0</c:v>
                </c:pt>
                <c:pt idx="14853">
                  <c:v>0.0</c:v>
                </c:pt>
                <c:pt idx="14854">
                  <c:v>0.0</c:v>
                </c:pt>
                <c:pt idx="14855">
                  <c:v>0.0</c:v>
                </c:pt>
                <c:pt idx="14856">
                  <c:v>0.0</c:v>
                </c:pt>
                <c:pt idx="14857">
                  <c:v>0.0</c:v>
                </c:pt>
                <c:pt idx="14858">
                  <c:v>0.0</c:v>
                </c:pt>
                <c:pt idx="14859">
                  <c:v>0.0</c:v>
                </c:pt>
                <c:pt idx="14860">
                  <c:v>0.0</c:v>
                </c:pt>
                <c:pt idx="14861">
                  <c:v>0.0</c:v>
                </c:pt>
                <c:pt idx="14862">
                  <c:v>0.0</c:v>
                </c:pt>
                <c:pt idx="14863">
                  <c:v>0.0</c:v>
                </c:pt>
                <c:pt idx="14864">
                  <c:v>0.0</c:v>
                </c:pt>
                <c:pt idx="14865">
                  <c:v>0.0</c:v>
                </c:pt>
                <c:pt idx="14866">
                  <c:v>0.0</c:v>
                </c:pt>
                <c:pt idx="14867">
                  <c:v>0.0</c:v>
                </c:pt>
                <c:pt idx="14868">
                  <c:v>0.0</c:v>
                </c:pt>
                <c:pt idx="14869">
                  <c:v>0.0</c:v>
                </c:pt>
                <c:pt idx="14870">
                  <c:v>0.0</c:v>
                </c:pt>
                <c:pt idx="14871">
                  <c:v>0.0</c:v>
                </c:pt>
                <c:pt idx="14872">
                  <c:v>0.0</c:v>
                </c:pt>
                <c:pt idx="14873">
                  <c:v>0.0</c:v>
                </c:pt>
                <c:pt idx="14874">
                  <c:v>0.0</c:v>
                </c:pt>
                <c:pt idx="14875">
                  <c:v>0.0</c:v>
                </c:pt>
                <c:pt idx="14876">
                  <c:v>0.0</c:v>
                </c:pt>
                <c:pt idx="14877">
                  <c:v>0.0</c:v>
                </c:pt>
                <c:pt idx="14878">
                  <c:v>0.0</c:v>
                </c:pt>
                <c:pt idx="14879">
                  <c:v>0.0</c:v>
                </c:pt>
                <c:pt idx="14880">
                  <c:v>0.0</c:v>
                </c:pt>
                <c:pt idx="14881">
                  <c:v>0.0</c:v>
                </c:pt>
                <c:pt idx="14882">
                  <c:v>0.0</c:v>
                </c:pt>
                <c:pt idx="14883">
                  <c:v>0.0</c:v>
                </c:pt>
                <c:pt idx="14884">
                  <c:v>0.0</c:v>
                </c:pt>
                <c:pt idx="14885">
                  <c:v>0.0</c:v>
                </c:pt>
                <c:pt idx="14886">
                  <c:v>0.0</c:v>
                </c:pt>
                <c:pt idx="14887">
                  <c:v>0.0</c:v>
                </c:pt>
                <c:pt idx="14888">
                  <c:v>0.0</c:v>
                </c:pt>
                <c:pt idx="14889">
                  <c:v>0.0</c:v>
                </c:pt>
                <c:pt idx="14890">
                  <c:v>0.0</c:v>
                </c:pt>
                <c:pt idx="14891">
                  <c:v>0.0</c:v>
                </c:pt>
                <c:pt idx="14892">
                  <c:v>0.0</c:v>
                </c:pt>
                <c:pt idx="14893">
                  <c:v>0.0</c:v>
                </c:pt>
                <c:pt idx="14894">
                  <c:v>0.0</c:v>
                </c:pt>
                <c:pt idx="14895">
                  <c:v>0.0</c:v>
                </c:pt>
                <c:pt idx="14896">
                  <c:v>0.0</c:v>
                </c:pt>
                <c:pt idx="14897">
                  <c:v>0.0</c:v>
                </c:pt>
                <c:pt idx="14898">
                  <c:v>0.0</c:v>
                </c:pt>
                <c:pt idx="14899">
                  <c:v>0.0</c:v>
                </c:pt>
                <c:pt idx="14900">
                  <c:v>0.0</c:v>
                </c:pt>
                <c:pt idx="14901">
                  <c:v>0.0</c:v>
                </c:pt>
                <c:pt idx="14902">
                  <c:v>0.0</c:v>
                </c:pt>
                <c:pt idx="14903">
                  <c:v>0.0</c:v>
                </c:pt>
                <c:pt idx="14904">
                  <c:v>0.0</c:v>
                </c:pt>
                <c:pt idx="14905">
                  <c:v>0.0</c:v>
                </c:pt>
                <c:pt idx="14906">
                  <c:v>0.0</c:v>
                </c:pt>
                <c:pt idx="14907">
                  <c:v>0.0</c:v>
                </c:pt>
                <c:pt idx="14908">
                  <c:v>0.0</c:v>
                </c:pt>
                <c:pt idx="14909">
                  <c:v>0.0</c:v>
                </c:pt>
                <c:pt idx="14910">
                  <c:v>0.0</c:v>
                </c:pt>
                <c:pt idx="14911">
                  <c:v>0.0</c:v>
                </c:pt>
                <c:pt idx="14912">
                  <c:v>0.0</c:v>
                </c:pt>
                <c:pt idx="14913">
                  <c:v>0.0</c:v>
                </c:pt>
                <c:pt idx="14914">
                  <c:v>0.0</c:v>
                </c:pt>
                <c:pt idx="14915">
                  <c:v>0.0</c:v>
                </c:pt>
                <c:pt idx="14916">
                  <c:v>0.0</c:v>
                </c:pt>
                <c:pt idx="14917">
                  <c:v>0.0</c:v>
                </c:pt>
                <c:pt idx="14918">
                  <c:v>0.0</c:v>
                </c:pt>
                <c:pt idx="14919">
                  <c:v>0.0</c:v>
                </c:pt>
                <c:pt idx="14920">
                  <c:v>0.0</c:v>
                </c:pt>
                <c:pt idx="14921">
                  <c:v>0.0</c:v>
                </c:pt>
                <c:pt idx="14922">
                  <c:v>0.0</c:v>
                </c:pt>
                <c:pt idx="14923">
                  <c:v>0.0</c:v>
                </c:pt>
                <c:pt idx="14924">
                  <c:v>0.0</c:v>
                </c:pt>
                <c:pt idx="14925">
                  <c:v>0.0</c:v>
                </c:pt>
                <c:pt idx="14926">
                  <c:v>0.0</c:v>
                </c:pt>
                <c:pt idx="14927">
                  <c:v>0.0</c:v>
                </c:pt>
                <c:pt idx="14928">
                  <c:v>0.0</c:v>
                </c:pt>
                <c:pt idx="14929">
                  <c:v>0.0</c:v>
                </c:pt>
                <c:pt idx="14930">
                  <c:v>0.0</c:v>
                </c:pt>
                <c:pt idx="14931">
                  <c:v>0.0</c:v>
                </c:pt>
                <c:pt idx="14932">
                  <c:v>0.0</c:v>
                </c:pt>
                <c:pt idx="14933">
                  <c:v>0.0</c:v>
                </c:pt>
                <c:pt idx="14934">
                  <c:v>0.0</c:v>
                </c:pt>
                <c:pt idx="14935">
                  <c:v>0.0</c:v>
                </c:pt>
                <c:pt idx="14936">
                  <c:v>0.0</c:v>
                </c:pt>
                <c:pt idx="14937">
                  <c:v>0.0</c:v>
                </c:pt>
                <c:pt idx="14938">
                  <c:v>0.0</c:v>
                </c:pt>
                <c:pt idx="14939">
                  <c:v>0.0</c:v>
                </c:pt>
                <c:pt idx="14940">
                  <c:v>0.0</c:v>
                </c:pt>
                <c:pt idx="14941">
                  <c:v>0.0</c:v>
                </c:pt>
                <c:pt idx="14942">
                  <c:v>0.0</c:v>
                </c:pt>
                <c:pt idx="14943">
                  <c:v>0.0</c:v>
                </c:pt>
                <c:pt idx="14944">
                  <c:v>0.0</c:v>
                </c:pt>
                <c:pt idx="14945">
                  <c:v>0.0</c:v>
                </c:pt>
                <c:pt idx="14946">
                  <c:v>0.0</c:v>
                </c:pt>
                <c:pt idx="14947">
                  <c:v>0.0</c:v>
                </c:pt>
                <c:pt idx="14948">
                  <c:v>0.0</c:v>
                </c:pt>
                <c:pt idx="14949">
                  <c:v>0.0</c:v>
                </c:pt>
                <c:pt idx="14950">
                  <c:v>0.0</c:v>
                </c:pt>
                <c:pt idx="14951">
                  <c:v>0.0</c:v>
                </c:pt>
                <c:pt idx="14952">
                  <c:v>0.0</c:v>
                </c:pt>
                <c:pt idx="14953">
                  <c:v>0.0</c:v>
                </c:pt>
                <c:pt idx="14954">
                  <c:v>0.0</c:v>
                </c:pt>
                <c:pt idx="14955">
                  <c:v>0.0</c:v>
                </c:pt>
                <c:pt idx="14956">
                  <c:v>0.0</c:v>
                </c:pt>
                <c:pt idx="14957">
                  <c:v>0.0</c:v>
                </c:pt>
                <c:pt idx="14958">
                  <c:v>0.0</c:v>
                </c:pt>
                <c:pt idx="14959">
                  <c:v>0.0</c:v>
                </c:pt>
                <c:pt idx="14960">
                  <c:v>0.0</c:v>
                </c:pt>
                <c:pt idx="14961">
                  <c:v>0.0</c:v>
                </c:pt>
                <c:pt idx="14962">
                  <c:v>0.0</c:v>
                </c:pt>
                <c:pt idx="14963">
                  <c:v>0.0</c:v>
                </c:pt>
                <c:pt idx="14964">
                  <c:v>0.0</c:v>
                </c:pt>
                <c:pt idx="14965">
                  <c:v>0.0</c:v>
                </c:pt>
                <c:pt idx="14966">
                  <c:v>0.0</c:v>
                </c:pt>
                <c:pt idx="14967">
                  <c:v>0.0</c:v>
                </c:pt>
                <c:pt idx="14968">
                  <c:v>0.0</c:v>
                </c:pt>
                <c:pt idx="14969">
                  <c:v>0.0</c:v>
                </c:pt>
                <c:pt idx="14970">
                  <c:v>0.0</c:v>
                </c:pt>
                <c:pt idx="14971">
                  <c:v>0.0</c:v>
                </c:pt>
                <c:pt idx="14972">
                  <c:v>0.0</c:v>
                </c:pt>
                <c:pt idx="14973">
                  <c:v>0.0</c:v>
                </c:pt>
                <c:pt idx="14974">
                  <c:v>0.0</c:v>
                </c:pt>
                <c:pt idx="14975">
                  <c:v>0.0</c:v>
                </c:pt>
                <c:pt idx="14976">
                  <c:v>0.0</c:v>
                </c:pt>
                <c:pt idx="14977">
                  <c:v>0.0</c:v>
                </c:pt>
                <c:pt idx="14978">
                  <c:v>0.0</c:v>
                </c:pt>
                <c:pt idx="14979">
                  <c:v>0.0</c:v>
                </c:pt>
                <c:pt idx="14980">
                  <c:v>0.0</c:v>
                </c:pt>
                <c:pt idx="14981">
                  <c:v>0.0</c:v>
                </c:pt>
                <c:pt idx="14982">
                  <c:v>0.0</c:v>
                </c:pt>
                <c:pt idx="14983">
                  <c:v>0.0</c:v>
                </c:pt>
                <c:pt idx="14984">
                  <c:v>0.0</c:v>
                </c:pt>
                <c:pt idx="14985">
                  <c:v>0.0</c:v>
                </c:pt>
                <c:pt idx="14986">
                  <c:v>0.0</c:v>
                </c:pt>
                <c:pt idx="14987">
                  <c:v>0.0</c:v>
                </c:pt>
                <c:pt idx="14988">
                  <c:v>0.0</c:v>
                </c:pt>
                <c:pt idx="14989">
                  <c:v>0.0</c:v>
                </c:pt>
                <c:pt idx="14990">
                  <c:v>0.0</c:v>
                </c:pt>
                <c:pt idx="14991">
                  <c:v>0.0</c:v>
                </c:pt>
                <c:pt idx="14992">
                  <c:v>0.0</c:v>
                </c:pt>
                <c:pt idx="14993">
                  <c:v>0.0</c:v>
                </c:pt>
                <c:pt idx="14994">
                  <c:v>0.0</c:v>
                </c:pt>
                <c:pt idx="14995">
                  <c:v>0.0</c:v>
                </c:pt>
                <c:pt idx="14996">
                  <c:v>0.0</c:v>
                </c:pt>
                <c:pt idx="14997">
                  <c:v>0.0</c:v>
                </c:pt>
                <c:pt idx="14998">
                  <c:v>0.0</c:v>
                </c:pt>
                <c:pt idx="14999">
                  <c:v>0.0</c:v>
                </c:pt>
                <c:pt idx="15000">
                  <c:v>0.0</c:v>
                </c:pt>
                <c:pt idx="15001">
                  <c:v>0.0</c:v>
                </c:pt>
                <c:pt idx="15002">
                  <c:v>0.0</c:v>
                </c:pt>
                <c:pt idx="15003">
                  <c:v>0.0</c:v>
                </c:pt>
                <c:pt idx="15004">
                  <c:v>0.0</c:v>
                </c:pt>
                <c:pt idx="15005">
                  <c:v>0.0</c:v>
                </c:pt>
                <c:pt idx="15006">
                  <c:v>0.0</c:v>
                </c:pt>
                <c:pt idx="15007">
                  <c:v>0.0</c:v>
                </c:pt>
                <c:pt idx="15008">
                  <c:v>0.0</c:v>
                </c:pt>
                <c:pt idx="15009">
                  <c:v>0.0</c:v>
                </c:pt>
                <c:pt idx="15010">
                  <c:v>0.0</c:v>
                </c:pt>
                <c:pt idx="15011">
                  <c:v>0.0</c:v>
                </c:pt>
                <c:pt idx="15012">
                  <c:v>0.0</c:v>
                </c:pt>
                <c:pt idx="15013">
                  <c:v>0.0</c:v>
                </c:pt>
                <c:pt idx="15014">
                  <c:v>0.0</c:v>
                </c:pt>
                <c:pt idx="15015">
                  <c:v>0.0</c:v>
                </c:pt>
                <c:pt idx="15016">
                  <c:v>0.0</c:v>
                </c:pt>
                <c:pt idx="15017">
                  <c:v>0.0</c:v>
                </c:pt>
                <c:pt idx="15018">
                  <c:v>0.0</c:v>
                </c:pt>
                <c:pt idx="15019">
                  <c:v>0.0</c:v>
                </c:pt>
                <c:pt idx="15020">
                  <c:v>0.0</c:v>
                </c:pt>
                <c:pt idx="15021">
                  <c:v>0.0</c:v>
                </c:pt>
                <c:pt idx="15022">
                  <c:v>0.0</c:v>
                </c:pt>
                <c:pt idx="15023">
                  <c:v>0.0</c:v>
                </c:pt>
                <c:pt idx="15024">
                  <c:v>0.0</c:v>
                </c:pt>
                <c:pt idx="15025">
                  <c:v>0.0</c:v>
                </c:pt>
                <c:pt idx="15026">
                  <c:v>0.0</c:v>
                </c:pt>
                <c:pt idx="15027">
                  <c:v>0.0</c:v>
                </c:pt>
                <c:pt idx="15028">
                  <c:v>0.0</c:v>
                </c:pt>
                <c:pt idx="15029">
                  <c:v>0.0</c:v>
                </c:pt>
                <c:pt idx="15030">
                  <c:v>0.0</c:v>
                </c:pt>
                <c:pt idx="15031">
                  <c:v>0.0</c:v>
                </c:pt>
                <c:pt idx="15032">
                  <c:v>0.0</c:v>
                </c:pt>
                <c:pt idx="15033">
                  <c:v>0.0</c:v>
                </c:pt>
                <c:pt idx="15034">
                  <c:v>0.0</c:v>
                </c:pt>
                <c:pt idx="15035">
                  <c:v>0.0</c:v>
                </c:pt>
                <c:pt idx="15036">
                  <c:v>0.0</c:v>
                </c:pt>
                <c:pt idx="15037">
                  <c:v>0.0</c:v>
                </c:pt>
                <c:pt idx="15038">
                  <c:v>0.0</c:v>
                </c:pt>
                <c:pt idx="15039">
                  <c:v>0.0</c:v>
                </c:pt>
                <c:pt idx="15040">
                  <c:v>0.0</c:v>
                </c:pt>
                <c:pt idx="15041">
                  <c:v>0.0</c:v>
                </c:pt>
                <c:pt idx="15042">
                  <c:v>0.0</c:v>
                </c:pt>
                <c:pt idx="15043">
                  <c:v>0.0</c:v>
                </c:pt>
                <c:pt idx="15044">
                  <c:v>0.0</c:v>
                </c:pt>
                <c:pt idx="15045">
                  <c:v>0.0</c:v>
                </c:pt>
                <c:pt idx="15046">
                  <c:v>0.0</c:v>
                </c:pt>
                <c:pt idx="15047">
                  <c:v>0.0</c:v>
                </c:pt>
                <c:pt idx="15048">
                  <c:v>0.0</c:v>
                </c:pt>
                <c:pt idx="15049">
                  <c:v>0.0</c:v>
                </c:pt>
                <c:pt idx="15050">
                  <c:v>0.0</c:v>
                </c:pt>
                <c:pt idx="15051">
                  <c:v>0.0</c:v>
                </c:pt>
                <c:pt idx="15052">
                  <c:v>0.0</c:v>
                </c:pt>
                <c:pt idx="15053">
                  <c:v>0.0</c:v>
                </c:pt>
                <c:pt idx="15054">
                  <c:v>0.0</c:v>
                </c:pt>
                <c:pt idx="15055">
                  <c:v>0.0</c:v>
                </c:pt>
                <c:pt idx="15056">
                  <c:v>0.0</c:v>
                </c:pt>
                <c:pt idx="15057">
                  <c:v>0.0</c:v>
                </c:pt>
                <c:pt idx="15058">
                  <c:v>0.0</c:v>
                </c:pt>
                <c:pt idx="15059">
                  <c:v>0.0</c:v>
                </c:pt>
                <c:pt idx="15060">
                  <c:v>0.0</c:v>
                </c:pt>
                <c:pt idx="15061">
                  <c:v>0.0</c:v>
                </c:pt>
                <c:pt idx="15062">
                  <c:v>0.0</c:v>
                </c:pt>
                <c:pt idx="15063">
                  <c:v>0.0</c:v>
                </c:pt>
                <c:pt idx="15064">
                  <c:v>0.0</c:v>
                </c:pt>
                <c:pt idx="15065">
                  <c:v>0.0</c:v>
                </c:pt>
                <c:pt idx="15066">
                  <c:v>0.0</c:v>
                </c:pt>
                <c:pt idx="15067">
                  <c:v>0.0</c:v>
                </c:pt>
                <c:pt idx="15068">
                  <c:v>0.0</c:v>
                </c:pt>
                <c:pt idx="15069">
                  <c:v>0.0</c:v>
                </c:pt>
                <c:pt idx="15070">
                  <c:v>0.0</c:v>
                </c:pt>
                <c:pt idx="15071">
                  <c:v>0.0</c:v>
                </c:pt>
                <c:pt idx="15072">
                  <c:v>0.0</c:v>
                </c:pt>
                <c:pt idx="15073">
                  <c:v>0.0</c:v>
                </c:pt>
                <c:pt idx="15074">
                  <c:v>0.0</c:v>
                </c:pt>
                <c:pt idx="15075">
                  <c:v>0.0</c:v>
                </c:pt>
                <c:pt idx="15076">
                  <c:v>0.0</c:v>
                </c:pt>
                <c:pt idx="15077">
                  <c:v>0.0</c:v>
                </c:pt>
                <c:pt idx="15078">
                  <c:v>0.0</c:v>
                </c:pt>
                <c:pt idx="15079">
                  <c:v>0.0</c:v>
                </c:pt>
                <c:pt idx="15080">
                  <c:v>0.0</c:v>
                </c:pt>
                <c:pt idx="15081">
                  <c:v>0.0</c:v>
                </c:pt>
                <c:pt idx="15082">
                  <c:v>0.0</c:v>
                </c:pt>
                <c:pt idx="15083">
                  <c:v>0.0</c:v>
                </c:pt>
                <c:pt idx="15084">
                  <c:v>0.0</c:v>
                </c:pt>
                <c:pt idx="15085">
                  <c:v>0.0</c:v>
                </c:pt>
                <c:pt idx="15086">
                  <c:v>0.0</c:v>
                </c:pt>
                <c:pt idx="15087">
                  <c:v>0.0</c:v>
                </c:pt>
                <c:pt idx="15088">
                  <c:v>0.0</c:v>
                </c:pt>
                <c:pt idx="15089">
                  <c:v>0.0</c:v>
                </c:pt>
                <c:pt idx="15090">
                  <c:v>0.0</c:v>
                </c:pt>
                <c:pt idx="15091">
                  <c:v>0.0</c:v>
                </c:pt>
                <c:pt idx="15092">
                  <c:v>0.0</c:v>
                </c:pt>
                <c:pt idx="15093">
                  <c:v>0.0</c:v>
                </c:pt>
                <c:pt idx="15094">
                  <c:v>0.0</c:v>
                </c:pt>
                <c:pt idx="15095">
                  <c:v>0.0</c:v>
                </c:pt>
                <c:pt idx="15096">
                  <c:v>0.0</c:v>
                </c:pt>
                <c:pt idx="15097">
                  <c:v>0.0</c:v>
                </c:pt>
                <c:pt idx="15098">
                  <c:v>0.0</c:v>
                </c:pt>
                <c:pt idx="15099">
                  <c:v>0.0</c:v>
                </c:pt>
                <c:pt idx="15100">
                  <c:v>0.0</c:v>
                </c:pt>
                <c:pt idx="15101">
                  <c:v>0.0</c:v>
                </c:pt>
                <c:pt idx="15102">
                  <c:v>0.0</c:v>
                </c:pt>
                <c:pt idx="15103">
                  <c:v>0.0</c:v>
                </c:pt>
                <c:pt idx="15104">
                  <c:v>0.0</c:v>
                </c:pt>
                <c:pt idx="15105">
                  <c:v>0.0</c:v>
                </c:pt>
                <c:pt idx="15106">
                  <c:v>0.0</c:v>
                </c:pt>
                <c:pt idx="15107">
                  <c:v>0.0</c:v>
                </c:pt>
                <c:pt idx="15108">
                  <c:v>0.0</c:v>
                </c:pt>
                <c:pt idx="15109">
                  <c:v>0.0</c:v>
                </c:pt>
                <c:pt idx="15110">
                  <c:v>0.0</c:v>
                </c:pt>
                <c:pt idx="15111">
                  <c:v>0.0</c:v>
                </c:pt>
                <c:pt idx="15112">
                  <c:v>0.0</c:v>
                </c:pt>
                <c:pt idx="15113">
                  <c:v>0.0</c:v>
                </c:pt>
                <c:pt idx="15114">
                  <c:v>0.0</c:v>
                </c:pt>
                <c:pt idx="15115">
                  <c:v>0.0</c:v>
                </c:pt>
                <c:pt idx="15116">
                  <c:v>0.0</c:v>
                </c:pt>
                <c:pt idx="15117">
                  <c:v>0.0</c:v>
                </c:pt>
                <c:pt idx="15118">
                  <c:v>0.0</c:v>
                </c:pt>
                <c:pt idx="15119">
                  <c:v>0.0</c:v>
                </c:pt>
                <c:pt idx="15120">
                  <c:v>0.0</c:v>
                </c:pt>
                <c:pt idx="15121">
                  <c:v>0.0</c:v>
                </c:pt>
                <c:pt idx="15122">
                  <c:v>0.0</c:v>
                </c:pt>
                <c:pt idx="15123">
                  <c:v>0.0</c:v>
                </c:pt>
                <c:pt idx="15124">
                  <c:v>0.0</c:v>
                </c:pt>
                <c:pt idx="15125">
                  <c:v>0.0</c:v>
                </c:pt>
                <c:pt idx="15126">
                  <c:v>0.0</c:v>
                </c:pt>
                <c:pt idx="15127">
                  <c:v>0.0</c:v>
                </c:pt>
                <c:pt idx="15128">
                  <c:v>0.0</c:v>
                </c:pt>
                <c:pt idx="15129">
                  <c:v>0.0</c:v>
                </c:pt>
                <c:pt idx="15130">
                  <c:v>0.0</c:v>
                </c:pt>
                <c:pt idx="15131">
                  <c:v>0.0</c:v>
                </c:pt>
                <c:pt idx="15132">
                  <c:v>0.0</c:v>
                </c:pt>
                <c:pt idx="15133">
                  <c:v>0.0</c:v>
                </c:pt>
                <c:pt idx="15134">
                  <c:v>0.0</c:v>
                </c:pt>
                <c:pt idx="15135">
                  <c:v>0.0</c:v>
                </c:pt>
                <c:pt idx="15136">
                  <c:v>0.0</c:v>
                </c:pt>
                <c:pt idx="15137">
                  <c:v>0.0</c:v>
                </c:pt>
                <c:pt idx="15138">
                  <c:v>0.0</c:v>
                </c:pt>
                <c:pt idx="15139">
                  <c:v>0.0</c:v>
                </c:pt>
                <c:pt idx="15140">
                  <c:v>0.0</c:v>
                </c:pt>
                <c:pt idx="15141">
                  <c:v>0.0</c:v>
                </c:pt>
                <c:pt idx="15142">
                  <c:v>0.0</c:v>
                </c:pt>
                <c:pt idx="15143">
                  <c:v>0.0</c:v>
                </c:pt>
                <c:pt idx="15144">
                  <c:v>0.0</c:v>
                </c:pt>
                <c:pt idx="15145">
                  <c:v>0.0</c:v>
                </c:pt>
                <c:pt idx="15146">
                  <c:v>0.0</c:v>
                </c:pt>
                <c:pt idx="15147">
                  <c:v>0.0</c:v>
                </c:pt>
                <c:pt idx="15148">
                  <c:v>0.0</c:v>
                </c:pt>
                <c:pt idx="15149">
                  <c:v>0.0</c:v>
                </c:pt>
                <c:pt idx="15150">
                  <c:v>0.0</c:v>
                </c:pt>
                <c:pt idx="15151">
                  <c:v>0.0</c:v>
                </c:pt>
                <c:pt idx="15152">
                  <c:v>0.0</c:v>
                </c:pt>
                <c:pt idx="15153">
                  <c:v>0.0</c:v>
                </c:pt>
                <c:pt idx="15154">
                  <c:v>0.0</c:v>
                </c:pt>
                <c:pt idx="15155">
                  <c:v>0.0</c:v>
                </c:pt>
                <c:pt idx="15156">
                  <c:v>0.0</c:v>
                </c:pt>
                <c:pt idx="15157">
                  <c:v>0.0</c:v>
                </c:pt>
                <c:pt idx="15158">
                  <c:v>0.0</c:v>
                </c:pt>
                <c:pt idx="15159">
                  <c:v>0.0</c:v>
                </c:pt>
                <c:pt idx="15160">
                  <c:v>0.0</c:v>
                </c:pt>
                <c:pt idx="15161">
                  <c:v>0.0</c:v>
                </c:pt>
                <c:pt idx="15162">
                  <c:v>0.0</c:v>
                </c:pt>
                <c:pt idx="15163">
                  <c:v>0.0</c:v>
                </c:pt>
                <c:pt idx="15164">
                  <c:v>0.0</c:v>
                </c:pt>
                <c:pt idx="15165">
                  <c:v>0.0</c:v>
                </c:pt>
                <c:pt idx="15166">
                  <c:v>0.0</c:v>
                </c:pt>
                <c:pt idx="15167">
                  <c:v>0.0</c:v>
                </c:pt>
                <c:pt idx="15168">
                  <c:v>0.0</c:v>
                </c:pt>
                <c:pt idx="15169">
                  <c:v>0.0</c:v>
                </c:pt>
                <c:pt idx="15170">
                  <c:v>0.0</c:v>
                </c:pt>
                <c:pt idx="15171">
                  <c:v>0.0</c:v>
                </c:pt>
                <c:pt idx="15172">
                  <c:v>0.0</c:v>
                </c:pt>
                <c:pt idx="15173">
                  <c:v>0.0</c:v>
                </c:pt>
                <c:pt idx="15174">
                  <c:v>0.0</c:v>
                </c:pt>
                <c:pt idx="15175">
                  <c:v>0.0</c:v>
                </c:pt>
                <c:pt idx="15176">
                  <c:v>0.0</c:v>
                </c:pt>
                <c:pt idx="15177">
                  <c:v>0.0</c:v>
                </c:pt>
                <c:pt idx="15178">
                  <c:v>0.0</c:v>
                </c:pt>
                <c:pt idx="15179">
                  <c:v>0.0</c:v>
                </c:pt>
                <c:pt idx="15180">
                  <c:v>0.0</c:v>
                </c:pt>
                <c:pt idx="15181">
                  <c:v>0.0</c:v>
                </c:pt>
                <c:pt idx="15182">
                  <c:v>0.0</c:v>
                </c:pt>
                <c:pt idx="15183">
                  <c:v>0.0</c:v>
                </c:pt>
                <c:pt idx="15184">
                  <c:v>0.0</c:v>
                </c:pt>
                <c:pt idx="15185">
                  <c:v>0.0</c:v>
                </c:pt>
                <c:pt idx="15186">
                  <c:v>0.0</c:v>
                </c:pt>
                <c:pt idx="15187">
                  <c:v>0.0</c:v>
                </c:pt>
                <c:pt idx="15188">
                  <c:v>0.0</c:v>
                </c:pt>
                <c:pt idx="15189">
                  <c:v>0.0</c:v>
                </c:pt>
                <c:pt idx="15190">
                  <c:v>0.0</c:v>
                </c:pt>
                <c:pt idx="15191">
                  <c:v>0.0</c:v>
                </c:pt>
                <c:pt idx="15192">
                  <c:v>0.0</c:v>
                </c:pt>
                <c:pt idx="15193">
                  <c:v>0.0</c:v>
                </c:pt>
                <c:pt idx="15194">
                  <c:v>0.0</c:v>
                </c:pt>
                <c:pt idx="15195">
                  <c:v>0.0</c:v>
                </c:pt>
                <c:pt idx="15196">
                  <c:v>0.0</c:v>
                </c:pt>
                <c:pt idx="15197">
                  <c:v>0.0</c:v>
                </c:pt>
                <c:pt idx="15198">
                  <c:v>0.0</c:v>
                </c:pt>
                <c:pt idx="15199">
                  <c:v>0.0</c:v>
                </c:pt>
                <c:pt idx="15200">
                  <c:v>0.0</c:v>
                </c:pt>
                <c:pt idx="15201">
                  <c:v>0.0</c:v>
                </c:pt>
                <c:pt idx="15202">
                  <c:v>0.0</c:v>
                </c:pt>
                <c:pt idx="15203">
                  <c:v>0.0</c:v>
                </c:pt>
                <c:pt idx="15204">
                  <c:v>0.0</c:v>
                </c:pt>
                <c:pt idx="15205">
                  <c:v>0.0</c:v>
                </c:pt>
                <c:pt idx="15206">
                  <c:v>0.0</c:v>
                </c:pt>
                <c:pt idx="15207">
                  <c:v>0.0</c:v>
                </c:pt>
                <c:pt idx="15208">
                  <c:v>0.0</c:v>
                </c:pt>
                <c:pt idx="15209">
                  <c:v>0.0</c:v>
                </c:pt>
                <c:pt idx="15210">
                  <c:v>0.0</c:v>
                </c:pt>
                <c:pt idx="15211">
                  <c:v>0.0</c:v>
                </c:pt>
                <c:pt idx="15212">
                  <c:v>0.0</c:v>
                </c:pt>
                <c:pt idx="15213">
                  <c:v>0.0</c:v>
                </c:pt>
                <c:pt idx="15214">
                  <c:v>0.0</c:v>
                </c:pt>
                <c:pt idx="15215">
                  <c:v>0.0</c:v>
                </c:pt>
                <c:pt idx="15216">
                  <c:v>0.0</c:v>
                </c:pt>
                <c:pt idx="15217">
                  <c:v>0.0</c:v>
                </c:pt>
                <c:pt idx="15218">
                  <c:v>0.0</c:v>
                </c:pt>
                <c:pt idx="15219">
                  <c:v>0.0</c:v>
                </c:pt>
                <c:pt idx="15220">
                  <c:v>0.0</c:v>
                </c:pt>
                <c:pt idx="15221">
                  <c:v>0.0</c:v>
                </c:pt>
                <c:pt idx="15222">
                  <c:v>0.0</c:v>
                </c:pt>
                <c:pt idx="15223">
                  <c:v>0.0</c:v>
                </c:pt>
                <c:pt idx="15224">
                  <c:v>0.0</c:v>
                </c:pt>
                <c:pt idx="15225">
                  <c:v>0.0</c:v>
                </c:pt>
                <c:pt idx="15226">
                  <c:v>0.0</c:v>
                </c:pt>
                <c:pt idx="15227">
                  <c:v>0.0</c:v>
                </c:pt>
                <c:pt idx="15228">
                  <c:v>0.0</c:v>
                </c:pt>
                <c:pt idx="15229">
                  <c:v>0.0</c:v>
                </c:pt>
                <c:pt idx="15230">
                  <c:v>0.0</c:v>
                </c:pt>
                <c:pt idx="15231">
                  <c:v>0.0</c:v>
                </c:pt>
                <c:pt idx="15232">
                  <c:v>0.0</c:v>
                </c:pt>
                <c:pt idx="15233">
                  <c:v>0.0</c:v>
                </c:pt>
                <c:pt idx="15234">
                  <c:v>0.0</c:v>
                </c:pt>
                <c:pt idx="15235">
                  <c:v>0.0</c:v>
                </c:pt>
                <c:pt idx="15236">
                  <c:v>0.0</c:v>
                </c:pt>
                <c:pt idx="15237">
                  <c:v>0.0</c:v>
                </c:pt>
                <c:pt idx="15238">
                  <c:v>0.0</c:v>
                </c:pt>
                <c:pt idx="15239">
                  <c:v>0.0</c:v>
                </c:pt>
                <c:pt idx="15240">
                  <c:v>0.0</c:v>
                </c:pt>
                <c:pt idx="15241">
                  <c:v>0.0</c:v>
                </c:pt>
                <c:pt idx="15242">
                  <c:v>0.0</c:v>
                </c:pt>
                <c:pt idx="15243">
                  <c:v>0.0</c:v>
                </c:pt>
                <c:pt idx="15244">
                  <c:v>0.0</c:v>
                </c:pt>
                <c:pt idx="15245">
                  <c:v>0.0</c:v>
                </c:pt>
                <c:pt idx="15246">
                  <c:v>0.0</c:v>
                </c:pt>
                <c:pt idx="15247">
                  <c:v>0.0</c:v>
                </c:pt>
                <c:pt idx="15248">
                  <c:v>0.0</c:v>
                </c:pt>
                <c:pt idx="15249">
                  <c:v>0.0</c:v>
                </c:pt>
                <c:pt idx="15250">
                  <c:v>0.0</c:v>
                </c:pt>
                <c:pt idx="15251">
                  <c:v>0.0</c:v>
                </c:pt>
                <c:pt idx="15252">
                  <c:v>0.0</c:v>
                </c:pt>
                <c:pt idx="15253">
                  <c:v>0.0</c:v>
                </c:pt>
                <c:pt idx="15254">
                  <c:v>0.0</c:v>
                </c:pt>
                <c:pt idx="15255">
                  <c:v>0.0</c:v>
                </c:pt>
                <c:pt idx="15256">
                  <c:v>0.0</c:v>
                </c:pt>
                <c:pt idx="15257">
                  <c:v>0.0</c:v>
                </c:pt>
                <c:pt idx="15258">
                  <c:v>0.0</c:v>
                </c:pt>
                <c:pt idx="15259">
                  <c:v>0.0</c:v>
                </c:pt>
                <c:pt idx="15260">
                  <c:v>0.0</c:v>
                </c:pt>
                <c:pt idx="15261">
                  <c:v>0.0</c:v>
                </c:pt>
                <c:pt idx="15262">
                  <c:v>0.0</c:v>
                </c:pt>
                <c:pt idx="15263">
                  <c:v>0.0</c:v>
                </c:pt>
                <c:pt idx="15264">
                  <c:v>0.0</c:v>
                </c:pt>
                <c:pt idx="15265">
                  <c:v>0.0</c:v>
                </c:pt>
                <c:pt idx="15266">
                  <c:v>0.0</c:v>
                </c:pt>
                <c:pt idx="15267">
                  <c:v>0.0</c:v>
                </c:pt>
                <c:pt idx="15268">
                  <c:v>0.0</c:v>
                </c:pt>
                <c:pt idx="15269">
                  <c:v>0.0</c:v>
                </c:pt>
                <c:pt idx="15270">
                  <c:v>0.0</c:v>
                </c:pt>
                <c:pt idx="15271">
                  <c:v>0.0</c:v>
                </c:pt>
                <c:pt idx="15272">
                  <c:v>0.0</c:v>
                </c:pt>
                <c:pt idx="15273">
                  <c:v>0.0</c:v>
                </c:pt>
                <c:pt idx="15274">
                  <c:v>0.0</c:v>
                </c:pt>
                <c:pt idx="15275">
                  <c:v>0.0</c:v>
                </c:pt>
                <c:pt idx="15276">
                  <c:v>0.0</c:v>
                </c:pt>
                <c:pt idx="15277">
                  <c:v>0.0</c:v>
                </c:pt>
                <c:pt idx="15278">
                  <c:v>0.0</c:v>
                </c:pt>
                <c:pt idx="15279">
                  <c:v>0.0</c:v>
                </c:pt>
                <c:pt idx="15280">
                  <c:v>0.0</c:v>
                </c:pt>
                <c:pt idx="15281">
                  <c:v>0.0</c:v>
                </c:pt>
                <c:pt idx="15282">
                  <c:v>0.0</c:v>
                </c:pt>
                <c:pt idx="15283">
                  <c:v>0.0</c:v>
                </c:pt>
                <c:pt idx="15284">
                  <c:v>0.0</c:v>
                </c:pt>
                <c:pt idx="15285">
                  <c:v>0.0</c:v>
                </c:pt>
                <c:pt idx="15286">
                  <c:v>0.0</c:v>
                </c:pt>
                <c:pt idx="15287">
                  <c:v>0.0</c:v>
                </c:pt>
                <c:pt idx="15288">
                  <c:v>0.0</c:v>
                </c:pt>
                <c:pt idx="15289">
                  <c:v>0.0</c:v>
                </c:pt>
                <c:pt idx="15290">
                  <c:v>0.0</c:v>
                </c:pt>
                <c:pt idx="15291">
                  <c:v>0.0</c:v>
                </c:pt>
                <c:pt idx="15292">
                  <c:v>0.0</c:v>
                </c:pt>
                <c:pt idx="15293">
                  <c:v>0.0</c:v>
                </c:pt>
                <c:pt idx="15294">
                  <c:v>0.0</c:v>
                </c:pt>
                <c:pt idx="15295">
                  <c:v>0.0</c:v>
                </c:pt>
                <c:pt idx="15296">
                  <c:v>0.0</c:v>
                </c:pt>
                <c:pt idx="15297">
                  <c:v>0.0</c:v>
                </c:pt>
                <c:pt idx="15298">
                  <c:v>0.0</c:v>
                </c:pt>
                <c:pt idx="15299">
                  <c:v>0.0</c:v>
                </c:pt>
                <c:pt idx="15300">
                  <c:v>0.0</c:v>
                </c:pt>
                <c:pt idx="15301">
                  <c:v>0.0</c:v>
                </c:pt>
                <c:pt idx="15302">
                  <c:v>0.0</c:v>
                </c:pt>
                <c:pt idx="15303">
                  <c:v>0.0</c:v>
                </c:pt>
                <c:pt idx="15304">
                  <c:v>0.0</c:v>
                </c:pt>
                <c:pt idx="15305">
                  <c:v>0.0</c:v>
                </c:pt>
                <c:pt idx="15306">
                  <c:v>0.0</c:v>
                </c:pt>
                <c:pt idx="15307">
                  <c:v>0.0</c:v>
                </c:pt>
                <c:pt idx="15308">
                  <c:v>0.0</c:v>
                </c:pt>
                <c:pt idx="15309">
                  <c:v>0.0</c:v>
                </c:pt>
                <c:pt idx="15310">
                  <c:v>0.0</c:v>
                </c:pt>
                <c:pt idx="15311">
                  <c:v>0.0</c:v>
                </c:pt>
                <c:pt idx="15312">
                  <c:v>0.0</c:v>
                </c:pt>
                <c:pt idx="15313">
                  <c:v>0.0</c:v>
                </c:pt>
                <c:pt idx="15314">
                  <c:v>0.0</c:v>
                </c:pt>
                <c:pt idx="15315">
                  <c:v>0.0</c:v>
                </c:pt>
                <c:pt idx="15316">
                  <c:v>0.0</c:v>
                </c:pt>
                <c:pt idx="15317">
                  <c:v>0.0</c:v>
                </c:pt>
                <c:pt idx="15318">
                  <c:v>0.0</c:v>
                </c:pt>
                <c:pt idx="15319">
                  <c:v>0.0</c:v>
                </c:pt>
                <c:pt idx="15320">
                  <c:v>0.0</c:v>
                </c:pt>
                <c:pt idx="15321">
                  <c:v>0.0</c:v>
                </c:pt>
                <c:pt idx="15322">
                  <c:v>0.0</c:v>
                </c:pt>
                <c:pt idx="15323">
                  <c:v>0.0</c:v>
                </c:pt>
                <c:pt idx="15324">
                  <c:v>0.0</c:v>
                </c:pt>
                <c:pt idx="15325">
                  <c:v>0.0</c:v>
                </c:pt>
                <c:pt idx="15326">
                  <c:v>0.0</c:v>
                </c:pt>
                <c:pt idx="15327">
                  <c:v>0.0</c:v>
                </c:pt>
                <c:pt idx="15328">
                  <c:v>0.0</c:v>
                </c:pt>
                <c:pt idx="15329">
                  <c:v>0.0</c:v>
                </c:pt>
                <c:pt idx="15330">
                  <c:v>0.0</c:v>
                </c:pt>
                <c:pt idx="15331">
                  <c:v>0.0</c:v>
                </c:pt>
                <c:pt idx="15332">
                  <c:v>0.0</c:v>
                </c:pt>
                <c:pt idx="15333">
                  <c:v>0.0</c:v>
                </c:pt>
                <c:pt idx="15334">
                  <c:v>0.0</c:v>
                </c:pt>
                <c:pt idx="15335">
                  <c:v>0.0</c:v>
                </c:pt>
                <c:pt idx="15336">
                  <c:v>0.0</c:v>
                </c:pt>
                <c:pt idx="15337">
                  <c:v>0.0</c:v>
                </c:pt>
                <c:pt idx="15338">
                  <c:v>0.0</c:v>
                </c:pt>
                <c:pt idx="15339">
                  <c:v>0.0</c:v>
                </c:pt>
                <c:pt idx="15340">
                  <c:v>0.0</c:v>
                </c:pt>
                <c:pt idx="15341">
                  <c:v>0.0</c:v>
                </c:pt>
                <c:pt idx="15342">
                  <c:v>0.0</c:v>
                </c:pt>
                <c:pt idx="15343">
                  <c:v>0.0</c:v>
                </c:pt>
                <c:pt idx="15344">
                  <c:v>0.0</c:v>
                </c:pt>
                <c:pt idx="15345">
                  <c:v>0.0</c:v>
                </c:pt>
                <c:pt idx="15346">
                  <c:v>0.0</c:v>
                </c:pt>
                <c:pt idx="15347">
                  <c:v>0.0</c:v>
                </c:pt>
                <c:pt idx="15348">
                  <c:v>0.0</c:v>
                </c:pt>
                <c:pt idx="15349">
                  <c:v>0.0</c:v>
                </c:pt>
                <c:pt idx="15350">
                  <c:v>0.0</c:v>
                </c:pt>
                <c:pt idx="15351">
                  <c:v>0.0</c:v>
                </c:pt>
                <c:pt idx="15352">
                  <c:v>0.0</c:v>
                </c:pt>
                <c:pt idx="15353">
                  <c:v>0.0</c:v>
                </c:pt>
                <c:pt idx="15354">
                  <c:v>0.0</c:v>
                </c:pt>
                <c:pt idx="15355">
                  <c:v>0.0</c:v>
                </c:pt>
                <c:pt idx="15356">
                  <c:v>0.0</c:v>
                </c:pt>
                <c:pt idx="15357">
                  <c:v>0.0</c:v>
                </c:pt>
                <c:pt idx="15358">
                  <c:v>0.0</c:v>
                </c:pt>
                <c:pt idx="15359">
                  <c:v>0.0</c:v>
                </c:pt>
                <c:pt idx="15360">
                  <c:v>0.0</c:v>
                </c:pt>
                <c:pt idx="15361">
                  <c:v>0.0</c:v>
                </c:pt>
                <c:pt idx="15362">
                  <c:v>0.0</c:v>
                </c:pt>
                <c:pt idx="15363">
                  <c:v>0.0</c:v>
                </c:pt>
                <c:pt idx="15364">
                  <c:v>0.0</c:v>
                </c:pt>
                <c:pt idx="15365">
                  <c:v>0.0</c:v>
                </c:pt>
                <c:pt idx="15366">
                  <c:v>0.0</c:v>
                </c:pt>
                <c:pt idx="15367">
                  <c:v>0.0</c:v>
                </c:pt>
                <c:pt idx="15368">
                  <c:v>0.0</c:v>
                </c:pt>
                <c:pt idx="15369">
                  <c:v>0.0</c:v>
                </c:pt>
                <c:pt idx="15370">
                  <c:v>0.0</c:v>
                </c:pt>
                <c:pt idx="15371">
                  <c:v>0.0</c:v>
                </c:pt>
                <c:pt idx="15372">
                  <c:v>0.0</c:v>
                </c:pt>
                <c:pt idx="15373">
                  <c:v>0.0</c:v>
                </c:pt>
                <c:pt idx="15374">
                  <c:v>0.0</c:v>
                </c:pt>
                <c:pt idx="15375">
                  <c:v>0.0</c:v>
                </c:pt>
                <c:pt idx="15376">
                  <c:v>0.0</c:v>
                </c:pt>
                <c:pt idx="15377">
                  <c:v>0.0</c:v>
                </c:pt>
                <c:pt idx="15378">
                  <c:v>0.0</c:v>
                </c:pt>
                <c:pt idx="15379">
                  <c:v>0.0</c:v>
                </c:pt>
                <c:pt idx="15380">
                  <c:v>0.0</c:v>
                </c:pt>
                <c:pt idx="15381">
                  <c:v>0.0</c:v>
                </c:pt>
                <c:pt idx="15382">
                  <c:v>0.0</c:v>
                </c:pt>
                <c:pt idx="15383">
                  <c:v>0.0</c:v>
                </c:pt>
                <c:pt idx="15384">
                  <c:v>0.0</c:v>
                </c:pt>
                <c:pt idx="15385">
                  <c:v>0.0</c:v>
                </c:pt>
                <c:pt idx="15386">
                  <c:v>0.0</c:v>
                </c:pt>
                <c:pt idx="15387">
                  <c:v>0.0</c:v>
                </c:pt>
                <c:pt idx="15388">
                  <c:v>0.0</c:v>
                </c:pt>
                <c:pt idx="15389">
                  <c:v>0.0</c:v>
                </c:pt>
                <c:pt idx="15390">
                  <c:v>0.0</c:v>
                </c:pt>
                <c:pt idx="15391">
                  <c:v>0.0</c:v>
                </c:pt>
                <c:pt idx="15392">
                  <c:v>0.0</c:v>
                </c:pt>
                <c:pt idx="15393">
                  <c:v>0.0</c:v>
                </c:pt>
                <c:pt idx="15394">
                  <c:v>0.0</c:v>
                </c:pt>
                <c:pt idx="15395">
                  <c:v>0.0</c:v>
                </c:pt>
                <c:pt idx="15396">
                  <c:v>0.0</c:v>
                </c:pt>
                <c:pt idx="15397">
                  <c:v>0.0</c:v>
                </c:pt>
                <c:pt idx="15398">
                  <c:v>0.0</c:v>
                </c:pt>
                <c:pt idx="15399">
                  <c:v>0.0</c:v>
                </c:pt>
                <c:pt idx="15400">
                  <c:v>0.0</c:v>
                </c:pt>
                <c:pt idx="15401">
                  <c:v>0.0</c:v>
                </c:pt>
                <c:pt idx="15402">
                  <c:v>0.0</c:v>
                </c:pt>
                <c:pt idx="15403">
                  <c:v>0.0</c:v>
                </c:pt>
                <c:pt idx="15404">
                  <c:v>0.0</c:v>
                </c:pt>
                <c:pt idx="15405">
                  <c:v>0.0</c:v>
                </c:pt>
                <c:pt idx="15406">
                  <c:v>0.0</c:v>
                </c:pt>
                <c:pt idx="15407">
                  <c:v>0.0</c:v>
                </c:pt>
                <c:pt idx="15408">
                  <c:v>0.0</c:v>
                </c:pt>
                <c:pt idx="15409">
                  <c:v>0.0</c:v>
                </c:pt>
                <c:pt idx="15410">
                  <c:v>0.0</c:v>
                </c:pt>
                <c:pt idx="15411">
                  <c:v>0.0</c:v>
                </c:pt>
                <c:pt idx="15412">
                  <c:v>0.0</c:v>
                </c:pt>
                <c:pt idx="15413">
                  <c:v>0.0</c:v>
                </c:pt>
                <c:pt idx="15414">
                  <c:v>0.0</c:v>
                </c:pt>
                <c:pt idx="15415">
                  <c:v>0.0</c:v>
                </c:pt>
                <c:pt idx="15416">
                  <c:v>0.0</c:v>
                </c:pt>
                <c:pt idx="15417">
                  <c:v>0.0</c:v>
                </c:pt>
                <c:pt idx="15418">
                  <c:v>0.0</c:v>
                </c:pt>
                <c:pt idx="15419">
                  <c:v>0.0</c:v>
                </c:pt>
                <c:pt idx="15420">
                  <c:v>0.0</c:v>
                </c:pt>
                <c:pt idx="15421">
                  <c:v>0.0</c:v>
                </c:pt>
                <c:pt idx="15422">
                  <c:v>0.0</c:v>
                </c:pt>
                <c:pt idx="15423">
                  <c:v>0.0</c:v>
                </c:pt>
                <c:pt idx="15424">
                  <c:v>0.0</c:v>
                </c:pt>
                <c:pt idx="15425">
                  <c:v>0.0</c:v>
                </c:pt>
                <c:pt idx="15426">
                  <c:v>0.0</c:v>
                </c:pt>
                <c:pt idx="15427">
                  <c:v>0.0</c:v>
                </c:pt>
                <c:pt idx="15428">
                  <c:v>0.0</c:v>
                </c:pt>
                <c:pt idx="15429">
                  <c:v>0.0</c:v>
                </c:pt>
                <c:pt idx="15430">
                  <c:v>0.0</c:v>
                </c:pt>
                <c:pt idx="15431">
                  <c:v>0.0</c:v>
                </c:pt>
                <c:pt idx="15432">
                  <c:v>0.0</c:v>
                </c:pt>
                <c:pt idx="15433">
                  <c:v>0.0</c:v>
                </c:pt>
                <c:pt idx="15434">
                  <c:v>0.0</c:v>
                </c:pt>
                <c:pt idx="15435">
                  <c:v>0.0</c:v>
                </c:pt>
                <c:pt idx="15436">
                  <c:v>0.0</c:v>
                </c:pt>
                <c:pt idx="15437">
                  <c:v>0.0</c:v>
                </c:pt>
                <c:pt idx="15438">
                  <c:v>0.0</c:v>
                </c:pt>
                <c:pt idx="15439">
                  <c:v>0.0</c:v>
                </c:pt>
                <c:pt idx="15440">
                  <c:v>0.0</c:v>
                </c:pt>
                <c:pt idx="15441">
                  <c:v>0.0</c:v>
                </c:pt>
                <c:pt idx="15442">
                  <c:v>0.0</c:v>
                </c:pt>
                <c:pt idx="15443">
                  <c:v>0.0</c:v>
                </c:pt>
                <c:pt idx="15444">
                  <c:v>0.0</c:v>
                </c:pt>
                <c:pt idx="15445">
                  <c:v>0.0</c:v>
                </c:pt>
                <c:pt idx="15446">
                  <c:v>0.0</c:v>
                </c:pt>
                <c:pt idx="15447">
                  <c:v>0.0</c:v>
                </c:pt>
                <c:pt idx="15448">
                  <c:v>0.0</c:v>
                </c:pt>
                <c:pt idx="15449">
                  <c:v>0.0</c:v>
                </c:pt>
                <c:pt idx="15450">
                  <c:v>0.0</c:v>
                </c:pt>
                <c:pt idx="15451">
                  <c:v>0.0</c:v>
                </c:pt>
                <c:pt idx="15452">
                  <c:v>0.0</c:v>
                </c:pt>
                <c:pt idx="15453">
                  <c:v>0.0</c:v>
                </c:pt>
                <c:pt idx="15454">
                  <c:v>0.0</c:v>
                </c:pt>
                <c:pt idx="15455">
                  <c:v>0.0</c:v>
                </c:pt>
                <c:pt idx="15456">
                  <c:v>0.0</c:v>
                </c:pt>
                <c:pt idx="15457">
                  <c:v>0.0</c:v>
                </c:pt>
                <c:pt idx="15458">
                  <c:v>0.0</c:v>
                </c:pt>
                <c:pt idx="15459">
                  <c:v>0.0</c:v>
                </c:pt>
                <c:pt idx="15460">
                  <c:v>0.0</c:v>
                </c:pt>
                <c:pt idx="15461">
                  <c:v>0.0</c:v>
                </c:pt>
                <c:pt idx="15462">
                  <c:v>0.0</c:v>
                </c:pt>
                <c:pt idx="15463">
                  <c:v>0.0</c:v>
                </c:pt>
                <c:pt idx="15464">
                  <c:v>0.0</c:v>
                </c:pt>
                <c:pt idx="15465">
                  <c:v>0.0</c:v>
                </c:pt>
                <c:pt idx="15466">
                  <c:v>0.0</c:v>
                </c:pt>
                <c:pt idx="15467">
                  <c:v>0.0</c:v>
                </c:pt>
                <c:pt idx="15468">
                  <c:v>0.0</c:v>
                </c:pt>
                <c:pt idx="15469">
                  <c:v>0.0</c:v>
                </c:pt>
                <c:pt idx="15470">
                  <c:v>0.0</c:v>
                </c:pt>
                <c:pt idx="15471">
                  <c:v>0.0</c:v>
                </c:pt>
                <c:pt idx="15472">
                  <c:v>0.0</c:v>
                </c:pt>
                <c:pt idx="15473">
                  <c:v>0.0</c:v>
                </c:pt>
                <c:pt idx="15474">
                  <c:v>0.0</c:v>
                </c:pt>
                <c:pt idx="15475">
                  <c:v>0.0</c:v>
                </c:pt>
                <c:pt idx="15476">
                  <c:v>0.0</c:v>
                </c:pt>
                <c:pt idx="15477">
                  <c:v>0.0</c:v>
                </c:pt>
                <c:pt idx="15478">
                  <c:v>0.0</c:v>
                </c:pt>
                <c:pt idx="15479">
                  <c:v>0.0</c:v>
                </c:pt>
                <c:pt idx="15480">
                  <c:v>0.0</c:v>
                </c:pt>
                <c:pt idx="15481">
                  <c:v>0.0</c:v>
                </c:pt>
                <c:pt idx="15482">
                  <c:v>0.0</c:v>
                </c:pt>
                <c:pt idx="15483">
                  <c:v>0.0</c:v>
                </c:pt>
                <c:pt idx="15484">
                  <c:v>0.0</c:v>
                </c:pt>
                <c:pt idx="15485">
                  <c:v>0.0</c:v>
                </c:pt>
                <c:pt idx="15486">
                  <c:v>0.0</c:v>
                </c:pt>
                <c:pt idx="15487">
                  <c:v>0.0</c:v>
                </c:pt>
                <c:pt idx="15488">
                  <c:v>0.0</c:v>
                </c:pt>
                <c:pt idx="15489">
                  <c:v>0.0</c:v>
                </c:pt>
                <c:pt idx="15490">
                  <c:v>0.0</c:v>
                </c:pt>
                <c:pt idx="15491">
                  <c:v>0.0</c:v>
                </c:pt>
                <c:pt idx="15492">
                  <c:v>0.0</c:v>
                </c:pt>
                <c:pt idx="15493">
                  <c:v>0.0</c:v>
                </c:pt>
                <c:pt idx="15494">
                  <c:v>0.0</c:v>
                </c:pt>
                <c:pt idx="15495">
                  <c:v>0.0</c:v>
                </c:pt>
                <c:pt idx="15496">
                  <c:v>0.0</c:v>
                </c:pt>
                <c:pt idx="15497">
                  <c:v>0.0</c:v>
                </c:pt>
                <c:pt idx="15498">
                  <c:v>0.0</c:v>
                </c:pt>
                <c:pt idx="15499">
                  <c:v>0.0</c:v>
                </c:pt>
                <c:pt idx="15500">
                  <c:v>0.0</c:v>
                </c:pt>
                <c:pt idx="15501">
                  <c:v>0.0</c:v>
                </c:pt>
                <c:pt idx="15502">
                  <c:v>0.0</c:v>
                </c:pt>
                <c:pt idx="15503">
                  <c:v>0.0</c:v>
                </c:pt>
                <c:pt idx="15504">
                  <c:v>0.0</c:v>
                </c:pt>
                <c:pt idx="15505">
                  <c:v>0.0</c:v>
                </c:pt>
                <c:pt idx="15506">
                  <c:v>0.0</c:v>
                </c:pt>
                <c:pt idx="15507">
                  <c:v>0.0</c:v>
                </c:pt>
                <c:pt idx="15508">
                  <c:v>0.0</c:v>
                </c:pt>
                <c:pt idx="15509">
                  <c:v>0.0</c:v>
                </c:pt>
                <c:pt idx="15510">
                  <c:v>0.0</c:v>
                </c:pt>
                <c:pt idx="15511">
                  <c:v>0.0</c:v>
                </c:pt>
                <c:pt idx="15512">
                  <c:v>0.0</c:v>
                </c:pt>
                <c:pt idx="15513">
                  <c:v>0.0</c:v>
                </c:pt>
                <c:pt idx="15514">
                  <c:v>0.0</c:v>
                </c:pt>
                <c:pt idx="15515">
                  <c:v>0.0</c:v>
                </c:pt>
                <c:pt idx="15516">
                  <c:v>0.0</c:v>
                </c:pt>
                <c:pt idx="15517">
                  <c:v>0.0</c:v>
                </c:pt>
                <c:pt idx="15518">
                  <c:v>0.0</c:v>
                </c:pt>
                <c:pt idx="15519">
                  <c:v>0.0</c:v>
                </c:pt>
                <c:pt idx="15520">
                  <c:v>0.0</c:v>
                </c:pt>
                <c:pt idx="15521">
                  <c:v>0.0</c:v>
                </c:pt>
                <c:pt idx="15522">
                  <c:v>0.0</c:v>
                </c:pt>
                <c:pt idx="15523">
                  <c:v>0.0</c:v>
                </c:pt>
                <c:pt idx="15524">
                  <c:v>0.0</c:v>
                </c:pt>
                <c:pt idx="15525">
                  <c:v>0.0</c:v>
                </c:pt>
                <c:pt idx="15526">
                  <c:v>0.0</c:v>
                </c:pt>
                <c:pt idx="15527">
                  <c:v>0.0</c:v>
                </c:pt>
                <c:pt idx="15528">
                  <c:v>0.0</c:v>
                </c:pt>
                <c:pt idx="15529">
                  <c:v>0.0</c:v>
                </c:pt>
                <c:pt idx="15530">
                  <c:v>0.0</c:v>
                </c:pt>
                <c:pt idx="15531">
                  <c:v>0.0</c:v>
                </c:pt>
                <c:pt idx="15532">
                  <c:v>0.0</c:v>
                </c:pt>
                <c:pt idx="15533">
                  <c:v>0.0</c:v>
                </c:pt>
                <c:pt idx="15534">
                  <c:v>0.0</c:v>
                </c:pt>
                <c:pt idx="15535">
                  <c:v>0.0</c:v>
                </c:pt>
                <c:pt idx="15536">
                  <c:v>0.0</c:v>
                </c:pt>
                <c:pt idx="15537">
                  <c:v>0.0</c:v>
                </c:pt>
                <c:pt idx="15538">
                  <c:v>0.0</c:v>
                </c:pt>
                <c:pt idx="15539">
                  <c:v>0.0</c:v>
                </c:pt>
                <c:pt idx="15540">
                  <c:v>0.0</c:v>
                </c:pt>
                <c:pt idx="15541">
                  <c:v>0.0</c:v>
                </c:pt>
                <c:pt idx="15542">
                  <c:v>0.0</c:v>
                </c:pt>
                <c:pt idx="15543">
                  <c:v>0.0</c:v>
                </c:pt>
                <c:pt idx="15544">
                  <c:v>0.0</c:v>
                </c:pt>
                <c:pt idx="15545">
                  <c:v>0.0</c:v>
                </c:pt>
                <c:pt idx="15546">
                  <c:v>0.0</c:v>
                </c:pt>
                <c:pt idx="15547">
                  <c:v>0.0</c:v>
                </c:pt>
                <c:pt idx="15548">
                  <c:v>0.0</c:v>
                </c:pt>
                <c:pt idx="15549">
                  <c:v>0.0</c:v>
                </c:pt>
                <c:pt idx="15550">
                  <c:v>0.0</c:v>
                </c:pt>
                <c:pt idx="15551">
                  <c:v>0.0</c:v>
                </c:pt>
                <c:pt idx="15552">
                  <c:v>0.0</c:v>
                </c:pt>
                <c:pt idx="15553">
                  <c:v>0.0</c:v>
                </c:pt>
                <c:pt idx="15554">
                  <c:v>0.0</c:v>
                </c:pt>
                <c:pt idx="15555">
                  <c:v>0.0</c:v>
                </c:pt>
                <c:pt idx="15556">
                  <c:v>0.0</c:v>
                </c:pt>
                <c:pt idx="15557">
                  <c:v>0.0</c:v>
                </c:pt>
                <c:pt idx="15558">
                  <c:v>0.0</c:v>
                </c:pt>
                <c:pt idx="15559">
                  <c:v>0.0</c:v>
                </c:pt>
                <c:pt idx="15560">
                  <c:v>0.0</c:v>
                </c:pt>
                <c:pt idx="15561">
                  <c:v>0.0</c:v>
                </c:pt>
                <c:pt idx="15562">
                  <c:v>0.0</c:v>
                </c:pt>
                <c:pt idx="15563">
                  <c:v>0.0</c:v>
                </c:pt>
                <c:pt idx="15564">
                  <c:v>0.0</c:v>
                </c:pt>
                <c:pt idx="15565">
                  <c:v>0.0</c:v>
                </c:pt>
                <c:pt idx="15566">
                  <c:v>0.0</c:v>
                </c:pt>
                <c:pt idx="15567">
                  <c:v>0.0</c:v>
                </c:pt>
                <c:pt idx="15568">
                  <c:v>0.0</c:v>
                </c:pt>
                <c:pt idx="15569">
                  <c:v>0.0</c:v>
                </c:pt>
                <c:pt idx="15570">
                  <c:v>0.0</c:v>
                </c:pt>
                <c:pt idx="15571">
                  <c:v>0.0</c:v>
                </c:pt>
                <c:pt idx="15572">
                  <c:v>0.0</c:v>
                </c:pt>
                <c:pt idx="15573">
                  <c:v>0.0</c:v>
                </c:pt>
                <c:pt idx="15574">
                  <c:v>0.0</c:v>
                </c:pt>
                <c:pt idx="15575">
                  <c:v>0.0</c:v>
                </c:pt>
                <c:pt idx="15576">
                  <c:v>0.0</c:v>
                </c:pt>
                <c:pt idx="15577">
                  <c:v>0.0</c:v>
                </c:pt>
                <c:pt idx="15578">
                  <c:v>0.0</c:v>
                </c:pt>
                <c:pt idx="15579">
                  <c:v>0.0</c:v>
                </c:pt>
                <c:pt idx="15580">
                  <c:v>0.0</c:v>
                </c:pt>
                <c:pt idx="15581">
                  <c:v>0.0</c:v>
                </c:pt>
                <c:pt idx="15582">
                  <c:v>0.0</c:v>
                </c:pt>
                <c:pt idx="15583">
                  <c:v>0.0</c:v>
                </c:pt>
                <c:pt idx="15584">
                  <c:v>0.0</c:v>
                </c:pt>
                <c:pt idx="15585">
                  <c:v>0.0</c:v>
                </c:pt>
                <c:pt idx="15586">
                  <c:v>0.0</c:v>
                </c:pt>
                <c:pt idx="15587">
                  <c:v>0.0</c:v>
                </c:pt>
                <c:pt idx="15588">
                  <c:v>0.0</c:v>
                </c:pt>
                <c:pt idx="15589">
                  <c:v>0.0</c:v>
                </c:pt>
                <c:pt idx="15590">
                  <c:v>0.0</c:v>
                </c:pt>
                <c:pt idx="15591">
                  <c:v>0.0</c:v>
                </c:pt>
                <c:pt idx="15592">
                  <c:v>0.0</c:v>
                </c:pt>
                <c:pt idx="15593">
                  <c:v>0.0</c:v>
                </c:pt>
                <c:pt idx="15594">
                  <c:v>0.0</c:v>
                </c:pt>
                <c:pt idx="15595">
                  <c:v>0.0</c:v>
                </c:pt>
                <c:pt idx="15596">
                  <c:v>0.0</c:v>
                </c:pt>
                <c:pt idx="15597">
                  <c:v>0.0</c:v>
                </c:pt>
                <c:pt idx="15598">
                  <c:v>0.0</c:v>
                </c:pt>
                <c:pt idx="15599">
                  <c:v>0.0</c:v>
                </c:pt>
                <c:pt idx="15600">
                  <c:v>0.0</c:v>
                </c:pt>
                <c:pt idx="15601">
                  <c:v>0.0</c:v>
                </c:pt>
                <c:pt idx="15602">
                  <c:v>1.0</c:v>
                </c:pt>
                <c:pt idx="15603">
                  <c:v>0.0</c:v>
                </c:pt>
                <c:pt idx="15604">
                  <c:v>0.0</c:v>
                </c:pt>
                <c:pt idx="15605">
                  <c:v>0.0</c:v>
                </c:pt>
                <c:pt idx="15606">
                  <c:v>0.0</c:v>
                </c:pt>
                <c:pt idx="15607">
                  <c:v>0.0</c:v>
                </c:pt>
                <c:pt idx="15608">
                  <c:v>0.0</c:v>
                </c:pt>
                <c:pt idx="15609">
                  <c:v>0.0</c:v>
                </c:pt>
                <c:pt idx="15610">
                  <c:v>0.0</c:v>
                </c:pt>
                <c:pt idx="15611">
                  <c:v>0.0</c:v>
                </c:pt>
                <c:pt idx="15612">
                  <c:v>0.0</c:v>
                </c:pt>
                <c:pt idx="15613">
                  <c:v>0.0</c:v>
                </c:pt>
                <c:pt idx="15614">
                  <c:v>0.0</c:v>
                </c:pt>
                <c:pt idx="15615">
                  <c:v>0.0</c:v>
                </c:pt>
                <c:pt idx="15616">
                  <c:v>0.0</c:v>
                </c:pt>
                <c:pt idx="15617">
                  <c:v>0.0</c:v>
                </c:pt>
                <c:pt idx="15618">
                  <c:v>0.0</c:v>
                </c:pt>
                <c:pt idx="15619">
                  <c:v>0.0</c:v>
                </c:pt>
                <c:pt idx="15620">
                  <c:v>0.0</c:v>
                </c:pt>
                <c:pt idx="15621">
                  <c:v>0.0</c:v>
                </c:pt>
                <c:pt idx="15622">
                  <c:v>0.0</c:v>
                </c:pt>
                <c:pt idx="15623">
                  <c:v>0.0</c:v>
                </c:pt>
                <c:pt idx="15624">
                  <c:v>0.0</c:v>
                </c:pt>
                <c:pt idx="15625">
                  <c:v>0.0</c:v>
                </c:pt>
                <c:pt idx="15626">
                  <c:v>0.0</c:v>
                </c:pt>
                <c:pt idx="15627">
                  <c:v>0.0</c:v>
                </c:pt>
                <c:pt idx="15628">
                  <c:v>0.0</c:v>
                </c:pt>
                <c:pt idx="15629">
                  <c:v>0.0</c:v>
                </c:pt>
                <c:pt idx="15630">
                  <c:v>0.0</c:v>
                </c:pt>
                <c:pt idx="15631">
                  <c:v>0.0</c:v>
                </c:pt>
                <c:pt idx="15632">
                  <c:v>0.0</c:v>
                </c:pt>
                <c:pt idx="15633">
                  <c:v>0.0</c:v>
                </c:pt>
                <c:pt idx="15634">
                  <c:v>0.0</c:v>
                </c:pt>
                <c:pt idx="15635">
                  <c:v>0.0</c:v>
                </c:pt>
                <c:pt idx="15636">
                  <c:v>0.0</c:v>
                </c:pt>
                <c:pt idx="15637">
                  <c:v>0.0</c:v>
                </c:pt>
                <c:pt idx="15638">
                  <c:v>0.0</c:v>
                </c:pt>
                <c:pt idx="15639">
                  <c:v>0.0</c:v>
                </c:pt>
                <c:pt idx="15640">
                  <c:v>0.0</c:v>
                </c:pt>
                <c:pt idx="15641">
                  <c:v>0.0</c:v>
                </c:pt>
                <c:pt idx="15642">
                  <c:v>0.0</c:v>
                </c:pt>
                <c:pt idx="15643">
                  <c:v>0.0</c:v>
                </c:pt>
                <c:pt idx="15644">
                  <c:v>0.0</c:v>
                </c:pt>
                <c:pt idx="15645">
                  <c:v>0.0</c:v>
                </c:pt>
                <c:pt idx="15646">
                  <c:v>0.0</c:v>
                </c:pt>
                <c:pt idx="15647">
                  <c:v>0.0</c:v>
                </c:pt>
                <c:pt idx="15648">
                  <c:v>0.0</c:v>
                </c:pt>
                <c:pt idx="15649">
                  <c:v>0.0</c:v>
                </c:pt>
                <c:pt idx="15650">
                  <c:v>0.0</c:v>
                </c:pt>
                <c:pt idx="15651">
                  <c:v>0.0</c:v>
                </c:pt>
                <c:pt idx="15652">
                  <c:v>0.0</c:v>
                </c:pt>
                <c:pt idx="15653">
                  <c:v>0.0</c:v>
                </c:pt>
                <c:pt idx="15654">
                  <c:v>0.0</c:v>
                </c:pt>
                <c:pt idx="15655">
                  <c:v>0.0</c:v>
                </c:pt>
                <c:pt idx="15656">
                  <c:v>0.0</c:v>
                </c:pt>
                <c:pt idx="15657">
                  <c:v>0.0</c:v>
                </c:pt>
                <c:pt idx="15658">
                  <c:v>0.0</c:v>
                </c:pt>
                <c:pt idx="15659">
                  <c:v>0.0</c:v>
                </c:pt>
                <c:pt idx="15660">
                  <c:v>0.0</c:v>
                </c:pt>
                <c:pt idx="15661">
                  <c:v>0.0</c:v>
                </c:pt>
                <c:pt idx="15662">
                  <c:v>0.0</c:v>
                </c:pt>
                <c:pt idx="15663">
                  <c:v>0.0</c:v>
                </c:pt>
                <c:pt idx="15664">
                  <c:v>0.0</c:v>
                </c:pt>
                <c:pt idx="15665">
                  <c:v>0.0</c:v>
                </c:pt>
                <c:pt idx="15666">
                  <c:v>0.0</c:v>
                </c:pt>
                <c:pt idx="15667">
                  <c:v>0.0</c:v>
                </c:pt>
                <c:pt idx="15668">
                  <c:v>0.0</c:v>
                </c:pt>
                <c:pt idx="15669">
                  <c:v>0.0</c:v>
                </c:pt>
                <c:pt idx="15670">
                  <c:v>0.0</c:v>
                </c:pt>
                <c:pt idx="15671">
                  <c:v>0.0</c:v>
                </c:pt>
                <c:pt idx="15672">
                  <c:v>0.0</c:v>
                </c:pt>
                <c:pt idx="15673">
                  <c:v>0.0</c:v>
                </c:pt>
                <c:pt idx="15674">
                  <c:v>0.0</c:v>
                </c:pt>
                <c:pt idx="15675">
                  <c:v>0.0</c:v>
                </c:pt>
                <c:pt idx="15676">
                  <c:v>0.0</c:v>
                </c:pt>
                <c:pt idx="15677">
                  <c:v>0.0</c:v>
                </c:pt>
                <c:pt idx="15678">
                  <c:v>0.0</c:v>
                </c:pt>
                <c:pt idx="15679">
                  <c:v>0.0</c:v>
                </c:pt>
                <c:pt idx="15680">
                  <c:v>0.0</c:v>
                </c:pt>
                <c:pt idx="15681">
                  <c:v>0.0</c:v>
                </c:pt>
                <c:pt idx="15682">
                  <c:v>0.0</c:v>
                </c:pt>
                <c:pt idx="15683">
                  <c:v>0.0</c:v>
                </c:pt>
                <c:pt idx="15684">
                  <c:v>0.0</c:v>
                </c:pt>
                <c:pt idx="15685">
                  <c:v>0.0</c:v>
                </c:pt>
                <c:pt idx="15686">
                  <c:v>0.0</c:v>
                </c:pt>
                <c:pt idx="15687">
                  <c:v>0.0</c:v>
                </c:pt>
                <c:pt idx="15688">
                  <c:v>0.0</c:v>
                </c:pt>
                <c:pt idx="15689">
                  <c:v>0.0</c:v>
                </c:pt>
                <c:pt idx="15690">
                  <c:v>0.0</c:v>
                </c:pt>
                <c:pt idx="15691">
                  <c:v>0.0</c:v>
                </c:pt>
                <c:pt idx="15692">
                  <c:v>0.0</c:v>
                </c:pt>
                <c:pt idx="15693">
                  <c:v>0.0</c:v>
                </c:pt>
                <c:pt idx="15694">
                  <c:v>0.0</c:v>
                </c:pt>
                <c:pt idx="15695">
                  <c:v>0.0</c:v>
                </c:pt>
                <c:pt idx="15696">
                  <c:v>0.0</c:v>
                </c:pt>
                <c:pt idx="15697">
                  <c:v>0.0</c:v>
                </c:pt>
                <c:pt idx="15698">
                  <c:v>0.0</c:v>
                </c:pt>
                <c:pt idx="15699">
                  <c:v>0.0</c:v>
                </c:pt>
                <c:pt idx="15700">
                  <c:v>0.0</c:v>
                </c:pt>
                <c:pt idx="15701">
                  <c:v>0.0</c:v>
                </c:pt>
                <c:pt idx="15702">
                  <c:v>0.0</c:v>
                </c:pt>
                <c:pt idx="15703">
                  <c:v>0.0</c:v>
                </c:pt>
                <c:pt idx="15704">
                  <c:v>0.0</c:v>
                </c:pt>
                <c:pt idx="15705">
                  <c:v>0.0</c:v>
                </c:pt>
                <c:pt idx="15706">
                  <c:v>0.0</c:v>
                </c:pt>
                <c:pt idx="15707">
                  <c:v>0.0</c:v>
                </c:pt>
                <c:pt idx="15708">
                  <c:v>0.0</c:v>
                </c:pt>
                <c:pt idx="15709">
                  <c:v>0.0</c:v>
                </c:pt>
                <c:pt idx="15710">
                  <c:v>0.0</c:v>
                </c:pt>
                <c:pt idx="15711">
                  <c:v>0.0</c:v>
                </c:pt>
                <c:pt idx="15712">
                  <c:v>0.0</c:v>
                </c:pt>
                <c:pt idx="15713">
                  <c:v>0.0</c:v>
                </c:pt>
                <c:pt idx="15714">
                  <c:v>0.0</c:v>
                </c:pt>
                <c:pt idx="15715">
                  <c:v>0.0</c:v>
                </c:pt>
                <c:pt idx="15716">
                  <c:v>0.0</c:v>
                </c:pt>
                <c:pt idx="15717">
                  <c:v>0.0</c:v>
                </c:pt>
                <c:pt idx="15718">
                  <c:v>0.0</c:v>
                </c:pt>
                <c:pt idx="15719">
                  <c:v>0.0</c:v>
                </c:pt>
                <c:pt idx="15720">
                  <c:v>0.0</c:v>
                </c:pt>
                <c:pt idx="15721">
                  <c:v>0.0</c:v>
                </c:pt>
                <c:pt idx="15722">
                  <c:v>0.0</c:v>
                </c:pt>
                <c:pt idx="15723">
                  <c:v>0.0</c:v>
                </c:pt>
                <c:pt idx="15724">
                  <c:v>0.0</c:v>
                </c:pt>
                <c:pt idx="15725">
                  <c:v>0.0</c:v>
                </c:pt>
                <c:pt idx="15726">
                  <c:v>0.0</c:v>
                </c:pt>
                <c:pt idx="15727">
                  <c:v>0.0</c:v>
                </c:pt>
                <c:pt idx="15728">
                  <c:v>0.0</c:v>
                </c:pt>
                <c:pt idx="15729">
                  <c:v>0.0</c:v>
                </c:pt>
                <c:pt idx="15730">
                  <c:v>0.0</c:v>
                </c:pt>
                <c:pt idx="15731">
                  <c:v>0.0</c:v>
                </c:pt>
                <c:pt idx="15732">
                  <c:v>0.0</c:v>
                </c:pt>
                <c:pt idx="15733">
                  <c:v>0.0</c:v>
                </c:pt>
                <c:pt idx="15734">
                  <c:v>0.0</c:v>
                </c:pt>
                <c:pt idx="15735">
                  <c:v>0.0</c:v>
                </c:pt>
                <c:pt idx="15736">
                  <c:v>0.0</c:v>
                </c:pt>
                <c:pt idx="15737">
                  <c:v>0.0</c:v>
                </c:pt>
                <c:pt idx="15738">
                  <c:v>0.0</c:v>
                </c:pt>
                <c:pt idx="15739">
                  <c:v>0.0</c:v>
                </c:pt>
                <c:pt idx="15740">
                  <c:v>0.0</c:v>
                </c:pt>
                <c:pt idx="15741">
                  <c:v>0.0</c:v>
                </c:pt>
                <c:pt idx="15742">
                  <c:v>0.0</c:v>
                </c:pt>
                <c:pt idx="15743">
                  <c:v>0.0</c:v>
                </c:pt>
                <c:pt idx="15744">
                  <c:v>0.0</c:v>
                </c:pt>
                <c:pt idx="15745">
                  <c:v>0.0</c:v>
                </c:pt>
                <c:pt idx="15746">
                  <c:v>0.0</c:v>
                </c:pt>
                <c:pt idx="15747">
                  <c:v>0.0</c:v>
                </c:pt>
                <c:pt idx="15748">
                  <c:v>0.0</c:v>
                </c:pt>
                <c:pt idx="15749">
                  <c:v>0.0</c:v>
                </c:pt>
                <c:pt idx="15750">
                  <c:v>0.0</c:v>
                </c:pt>
                <c:pt idx="15751">
                  <c:v>0.0</c:v>
                </c:pt>
                <c:pt idx="15752">
                  <c:v>0.0</c:v>
                </c:pt>
                <c:pt idx="15753">
                  <c:v>0.0</c:v>
                </c:pt>
                <c:pt idx="15754">
                  <c:v>0.0</c:v>
                </c:pt>
                <c:pt idx="15755">
                  <c:v>0.0</c:v>
                </c:pt>
                <c:pt idx="15756">
                  <c:v>0.0</c:v>
                </c:pt>
                <c:pt idx="15757">
                  <c:v>0.0</c:v>
                </c:pt>
                <c:pt idx="15758">
                  <c:v>0.0</c:v>
                </c:pt>
                <c:pt idx="15759">
                  <c:v>0.0</c:v>
                </c:pt>
                <c:pt idx="15760">
                  <c:v>0.0</c:v>
                </c:pt>
                <c:pt idx="15761">
                  <c:v>0.0</c:v>
                </c:pt>
                <c:pt idx="15762">
                  <c:v>0.0</c:v>
                </c:pt>
                <c:pt idx="15763">
                  <c:v>0.0</c:v>
                </c:pt>
                <c:pt idx="15764">
                  <c:v>0.0</c:v>
                </c:pt>
                <c:pt idx="15765">
                  <c:v>0.0</c:v>
                </c:pt>
                <c:pt idx="15766">
                  <c:v>0.0</c:v>
                </c:pt>
                <c:pt idx="15767">
                  <c:v>0.0</c:v>
                </c:pt>
                <c:pt idx="15768">
                  <c:v>0.0</c:v>
                </c:pt>
                <c:pt idx="15769">
                  <c:v>0.0</c:v>
                </c:pt>
                <c:pt idx="15770">
                  <c:v>0.0</c:v>
                </c:pt>
                <c:pt idx="15771">
                  <c:v>0.0</c:v>
                </c:pt>
                <c:pt idx="15772">
                  <c:v>0.0</c:v>
                </c:pt>
                <c:pt idx="15773">
                  <c:v>0.0</c:v>
                </c:pt>
                <c:pt idx="15774">
                  <c:v>0.0</c:v>
                </c:pt>
                <c:pt idx="15775">
                  <c:v>0.0</c:v>
                </c:pt>
                <c:pt idx="15776">
                  <c:v>0.0</c:v>
                </c:pt>
                <c:pt idx="15777">
                  <c:v>0.0</c:v>
                </c:pt>
                <c:pt idx="15778">
                  <c:v>0.0</c:v>
                </c:pt>
                <c:pt idx="15779">
                  <c:v>0.0</c:v>
                </c:pt>
                <c:pt idx="15780">
                  <c:v>0.0</c:v>
                </c:pt>
                <c:pt idx="15781">
                  <c:v>0.0</c:v>
                </c:pt>
                <c:pt idx="15782">
                  <c:v>0.0</c:v>
                </c:pt>
                <c:pt idx="15783">
                  <c:v>0.0</c:v>
                </c:pt>
                <c:pt idx="15784">
                  <c:v>0.0</c:v>
                </c:pt>
                <c:pt idx="15785">
                  <c:v>0.0</c:v>
                </c:pt>
                <c:pt idx="15786">
                  <c:v>0.0</c:v>
                </c:pt>
                <c:pt idx="15787">
                  <c:v>0.0</c:v>
                </c:pt>
                <c:pt idx="15788">
                  <c:v>0.0</c:v>
                </c:pt>
                <c:pt idx="15789">
                  <c:v>0.0</c:v>
                </c:pt>
                <c:pt idx="15790">
                  <c:v>0.0</c:v>
                </c:pt>
                <c:pt idx="15791">
                  <c:v>0.0</c:v>
                </c:pt>
                <c:pt idx="15792">
                  <c:v>0.0</c:v>
                </c:pt>
                <c:pt idx="15793">
                  <c:v>0.0</c:v>
                </c:pt>
                <c:pt idx="15794">
                  <c:v>0.0</c:v>
                </c:pt>
                <c:pt idx="15795">
                  <c:v>0.0</c:v>
                </c:pt>
                <c:pt idx="15796">
                  <c:v>0.0</c:v>
                </c:pt>
                <c:pt idx="15797">
                  <c:v>0.0</c:v>
                </c:pt>
                <c:pt idx="15798">
                  <c:v>0.0</c:v>
                </c:pt>
                <c:pt idx="15799">
                  <c:v>0.0</c:v>
                </c:pt>
                <c:pt idx="15800">
                  <c:v>0.0</c:v>
                </c:pt>
                <c:pt idx="15801">
                  <c:v>0.0</c:v>
                </c:pt>
                <c:pt idx="15802">
                  <c:v>0.0</c:v>
                </c:pt>
                <c:pt idx="15803">
                  <c:v>0.0</c:v>
                </c:pt>
                <c:pt idx="15804">
                  <c:v>0.0</c:v>
                </c:pt>
                <c:pt idx="15805">
                  <c:v>0.0</c:v>
                </c:pt>
                <c:pt idx="15806">
                  <c:v>0.0</c:v>
                </c:pt>
                <c:pt idx="15807">
                  <c:v>0.0</c:v>
                </c:pt>
                <c:pt idx="15808">
                  <c:v>0.0</c:v>
                </c:pt>
                <c:pt idx="15809">
                  <c:v>0.0</c:v>
                </c:pt>
                <c:pt idx="15810">
                  <c:v>0.0</c:v>
                </c:pt>
                <c:pt idx="15811">
                  <c:v>0.0</c:v>
                </c:pt>
                <c:pt idx="15812">
                  <c:v>0.0</c:v>
                </c:pt>
                <c:pt idx="15813">
                  <c:v>0.0</c:v>
                </c:pt>
                <c:pt idx="15814">
                  <c:v>0.0</c:v>
                </c:pt>
                <c:pt idx="15815">
                  <c:v>0.0</c:v>
                </c:pt>
                <c:pt idx="15816">
                  <c:v>0.0</c:v>
                </c:pt>
                <c:pt idx="15817">
                  <c:v>0.0</c:v>
                </c:pt>
                <c:pt idx="15818">
                  <c:v>0.0</c:v>
                </c:pt>
                <c:pt idx="15819">
                  <c:v>0.0</c:v>
                </c:pt>
                <c:pt idx="15820">
                  <c:v>0.0</c:v>
                </c:pt>
                <c:pt idx="15821">
                  <c:v>0.0</c:v>
                </c:pt>
                <c:pt idx="15822">
                  <c:v>0.0</c:v>
                </c:pt>
                <c:pt idx="15823">
                  <c:v>0.0</c:v>
                </c:pt>
                <c:pt idx="15824">
                  <c:v>0.0</c:v>
                </c:pt>
                <c:pt idx="15825">
                  <c:v>0.0</c:v>
                </c:pt>
                <c:pt idx="15826">
                  <c:v>0.0</c:v>
                </c:pt>
                <c:pt idx="15827">
                  <c:v>0.0</c:v>
                </c:pt>
                <c:pt idx="15828">
                  <c:v>0.0</c:v>
                </c:pt>
                <c:pt idx="15829">
                  <c:v>0.0</c:v>
                </c:pt>
                <c:pt idx="15830">
                  <c:v>0.0</c:v>
                </c:pt>
                <c:pt idx="15831">
                  <c:v>0.0</c:v>
                </c:pt>
                <c:pt idx="15832">
                  <c:v>0.0</c:v>
                </c:pt>
                <c:pt idx="15833">
                  <c:v>0.0</c:v>
                </c:pt>
                <c:pt idx="15834">
                  <c:v>0.0</c:v>
                </c:pt>
                <c:pt idx="15835">
                  <c:v>0.0</c:v>
                </c:pt>
                <c:pt idx="15836">
                  <c:v>0.0</c:v>
                </c:pt>
                <c:pt idx="15837">
                  <c:v>0.0</c:v>
                </c:pt>
                <c:pt idx="15838">
                  <c:v>0.0</c:v>
                </c:pt>
                <c:pt idx="15839">
                  <c:v>0.0</c:v>
                </c:pt>
                <c:pt idx="15840">
                  <c:v>0.0</c:v>
                </c:pt>
                <c:pt idx="15841">
                  <c:v>0.0</c:v>
                </c:pt>
                <c:pt idx="15842">
                  <c:v>0.0</c:v>
                </c:pt>
                <c:pt idx="15843">
                  <c:v>0.0</c:v>
                </c:pt>
                <c:pt idx="15844">
                  <c:v>0.0</c:v>
                </c:pt>
                <c:pt idx="15845">
                  <c:v>0.0</c:v>
                </c:pt>
                <c:pt idx="15846">
                  <c:v>0.0</c:v>
                </c:pt>
                <c:pt idx="15847">
                  <c:v>0.0</c:v>
                </c:pt>
                <c:pt idx="15848">
                  <c:v>0.0</c:v>
                </c:pt>
                <c:pt idx="15849">
                  <c:v>0.0</c:v>
                </c:pt>
                <c:pt idx="15850">
                  <c:v>0.0</c:v>
                </c:pt>
                <c:pt idx="15851">
                  <c:v>0.0</c:v>
                </c:pt>
                <c:pt idx="15852">
                  <c:v>0.0</c:v>
                </c:pt>
                <c:pt idx="15853">
                  <c:v>0.0</c:v>
                </c:pt>
                <c:pt idx="15854">
                  <c:v>0.0</c:v>
                </c:pt>
                <c:pt idx="15855">
                  <c:v>0.0</c:v>
                </c:pt>
                <c:pt idx="15856">
                  <c:v>0.0</c:v>
                </c:pt>
                <c:pt idx="15857">
                  <c:v>0.0</c:v>
                </c:pt>
                <c:pt idx="15858">
                  <c:v>0.0</c:v>
                </c:pt>
                <c:pt idx="15859">
                  <c:v>0.0</c:v>
                </c:pt>
                <c:pt idx="15860">
                  <c:v>0.0</c:v>
                </c:pt>
                <c:pt idx="15861">
                  <c:v>0.0</c:v>
                </c:pt>
                <c:pt idx="15862">
                  <c:v>0.0</c:v>
                </c:pt>
                <c:pt idx="15863">
                  <c:v>0.0</c:v>
                </c:pt>
                <c:pt idx="15864">
                  <c:v>0.0</c:v>
                </c:pt>
                <c:pt idx="15865">
                  <c:v>0.0</c:v>
                </c:pt>
                <c:pt idx="15866">
                  <c:v>0.0</c:v>
                </c:pt>
                <c:pt idx="15867">
                  <c:v>0.0</c:v>
                </c:pt>
                <c:pt idx="15868">
                  <c:v>0.0</c:v>
                </c:pt>
                <c:pt idx="15869">
                  <c:v>0.0</c:v>
                </c:pt>
                <c:pt idx="15870">
                  <c:v>0.0</c:v>
                </c:pt>
                <c:pt idx="15871">
                  <c:v>0.0</c:v>
                </c:pt>
                <c:pt idx="15872">
                  <c:v>0.0</c:v>
                </c:pt>
                <c:pt idx="15873">
                  <c:v>0.0</c:v>
                </c:pt>
                <c:pt idx="15874">
                  <c:v>0.0</c:v>
                </c:pt>
                <c:pt idx="15875">
                  <c:v>0.0</c:v>
                </c:pt>
                <c:pt idx="15876">
                  <c:v>0.0</c:v>
                </c:pt>
                <c:pt idx="15877">
                  <c:v>0.0</c:v>
                </c:pt>
                <c:pt idx="15878">
                  <c:v>0.0</c:v>
                </c:pt>
                <c:pt idx="15879">
                  <c:v>0.0</c:v>
                </c:pt>
                <c:pt idx="15880">
                  <c:v>0.0</c:v>
                </c:pt>
                <c:pt idx="15881">
                  <c:v>0.0</c:v>
                </c:pt>
                <c:pt idx="15882">
                  <c:v>0.0</c:v>
                </c:pt>
                <c:pt idx="15883">
                  <c:v>0.0</c:v>
                </c:pt>
                <c:pt idx="15884">
                  <c:v>0.0</c:v>
                </c:pt>
                <c:pt idx="15885">
                  <c:v>0.0</c:v>
                </c:pt>
                <c:pt idx="15886">
                  <c:v>0.0</c:v>
                </c:pt>
                <c:pt idx="15887">
                  <c:v>0.0</c:v>
                </c:pt>
                <c:pt idx="15888">
                  <c:v>0.0</c:v>
                </c:pt>
                <c:pt idx="15889">
                  <c:v>0.0</c:v>
                </c:pt>
                <c:pt idx="15890">
                  <c:v>0.0</c:v>
                </c:pt>
                <c:pt idx="15891">
                  <c:v>0.0</c:v>
                </c:pt>
                <c:pt idx="15892">
                  <c:v>0.0</c:v>
                </c:pt>
                <c:pt idx="15893">
                  <c:v>0.0</c:v>
                </c:pt>
                <c:pt idx="15894">
                  <c:v>0.0</c:v>
                </c:pt>
                <c:pt idx="15895">
                  <c:v>0.0</c:v>
                </c:pt>
                <c:pt idx="15896">
                  <c:v>0.0</c:v>
                </c:pt>
                <c:pt idx="15897">
                  <c:v>0.0</c:v>
                </c:pt>
                <c:pt idx="15898">
                  <c:v>0.0</c:v>
                </c:pt>
                <c:pt idx="15899">
                  <c:v>0.0</c:v>
                </c:pt>
                <c:pt idx="15900">
                  <c:v>0.0</c:v>
                </c:pt>
                <c:pt idx="15901">
                  <c:v>0.0</c:v>
                </c:pt>
                <c:pt idx="15902">
                  <c:v>0.0</c:v>
                </c:pt>
                <c:pt idx="15903">
                  <c:v>0.0</c:v>
                </c:pt>
                <c:pt idx="15904">
                  <c:v>0.0</c:v>
                </c:pt>
                <c:pt idx="15905">
                  <c:v>0.0</c:v>
                </c:pt>
                <c:pt idx="15906">
                  <c:v>0.0</c:v>
                </c:pt>
                <c:pt idx="15907">
                  <c:v>0.0</c:v>
                </c:pt>
                <c:pt idx="15908">
                  <c:v>0.0</c:v>
                </c:pt>
                <c:pt idx="15909">
                  <c:v>0.0</c:v>
                </c:pt>
                <c:pt idx="15910">
                  <c:v>0.0</c:v>
                </c:pt>
                <c:pt idx="15911">
                  <c:v>0.0</c:v>
                </c:pt>
                <c:pt idx="15912">
                  <c:v>0.0</c:v>
                </c:pt>
                <c:pt idx="15913">
                  <c:v>0.0</c:v>
                </c:pt>
                <c:pt idx="15914">
                  <c:v>0.0</c:v>
                </c:pt>
                <c:pt idx="15915">
                  <c:v>0.0</c:v>
                </c:pt>
                <c:pt idx="15916">
                  <c:v>0.0</c:v>
                </c:pt>
                <c:pt idx="15917">
                  <c:v>0.0</c:v>
                </c:pt>
                <c:pt idx="15918">
                  <c:v>0.0</c:v>
                </c:pt>
                <c:pt idx="15919">
                  <c:v>0.0</c:v>
                </c:pt>
                <c:pt idx="15920">
                  <c:v>0.0</c:v>
                </c:pt>
                <c:pt idx="15921">
                  <c:v>0.0</c:v>
                </c:pt>
                <c:pt idx="15922">
                  <c:v>0.0</c:v>
                </c:pt>
                <c:pt idx="15923">
                  <c:v>0.0</c:v>
                </c:pt>
                <c:pt idx="15924">
                  <c:v>0.0</c:v>
                </c:pt>
                <c:pt idx="15925">
                  <c:v>0.0</c:v>
                </c:pt>
                <c:pt idx="15926">
                  <c:v>0.0</c:v>
                </c:pt>
                <c:pt idx="15927">
                  <c:v>0.0</c:v>
                </c:pt>
                <c:pt idx="15928">
                  <c:v>0.0</c:v>
                </c:pt>
                <c:pt idx="15929">
                  <c:v>0.0</c:v>
                </c:pt>
                <c:pt idx="15930">
                  <c:v>0.0</c:v>
                </c:pt>
                <c:pt idx="15931">
                  <c:v>0.0</c:v>
                </c:pt>
                <c:pt idx="15932">
                  <c:v>0.0</c:v>
                </c:pt>
                <c:pt idx="15933">
                  <c:v>0.0</c:v>
                </c:pt>
                <c:pt idx="15934">
                  <c:v>0.0</c:v>
                </c:pt>
                <c:pt idx="15935">
                  <c:v>0.0</c:v>
                </c:pt>
                <c:pt idx="15936">
                  <c:v>0.0</c:v>
                </c:pt>
                <c:pt idx="15937">
                  <c:v>0.0</c:v>
                </c:pt>
                <c:pt idx="15938">
                  <c:v>0.0</c:v>
                </c:pt>
                <c:pt idx="15939">
                  <c:v>0.0</c:v>
                </c:pt>
                <c:pt idx="15940">
                  <c:v>0.0</c:v>
                </c:pt>
                <c:pt idx="15941">
                  <c:v>0.0</c:v>
                </c:pt>
                <c:pt idx="15942">
                  <c:v>0.0</c:v>
                </c:pt>
                <c:pt idx="15943">
                  <c:v>0.0</c:v>
                </c:pt>
                <c:pt idx="15944">
                  <c:v>0.0</c:v>
                </c:pt>
                <c:pt idx="15945">
                  <c:v>0.0</c:v>
                </c:pt>
                <c:pt idx="15946">
                  <c:v>0.0</c:v>
                </c:pt>
                <c:pt idx="15947">
                  <c:v>0.0</c:v>
                </c:pt>
                <c:pt idx="15948">
                  <c:v>0.0</c:v>
                </c:pt>
                <c:pt idx="15949">
                  <c:v>0.0</c:v>
                </c:pt>
                <c:pt idx="15950">
                  <c:v>0.0</c:v>
                </c:pt>
                <c:pt idx="15951">
                  <c:v>0.0</c:v>
                </c:pt>
                <c:pt idx="15952">
                  <c:v>0.0</c:v>
                </c:pt>
                <c:pt idx="15953">
                  <c:v>0.0</c:v>
                </c:pt>
                <c:pt idx="15954">
                  <c:v>0.0</c:v>
                </c:pt>
                <c:pt idx="15955">
                  <c:v>0.0</c:v>
                </c:pt>
                <c:pt idx="15956">
                  <c:v>0.0</c:v>
                </c:pt>
                <c:pt idx="15957">
                  <c:v>0.0</c:v>
                </c:pt>
                <c:pt idx="15958">
                  <c:v>0.0</c:v>
                </c:pt>
                <c:pt idx="15959">
                  <c:v>0.0</c:v>
                </c:pt>
                <c:pt idx="15960">
                  <c:v>0.0</c:v>
                </c:pt>
                <c:pt idx="15961">
                  <c:v>0.0</c:v>
                </c:pt>
                <c:pt idx="15962">
                  <c:v>0.0</c:v>
                </c:pt>
                <c:pt idx="15963">
                  <c:v>0.0</c:v>
                </c:pt>
                <c:pt idx="15964">
                  <c:v>0.0</c:v>
                </c:pt>
                <c:pt idx="15965">
                  <c:v>0.0</c:v>
                </c:pt>
                <c:pt idx="15966">
                  <c:v>0.0</c:v>
                </c:pt>
                <c:pt idx="15967">
                  <c:v>0.0</c:v>
                </c:pt>
                <c:pt idx="15968">
                  <c:v>0.0</c:v>
                </c:pt>
                <c:pt idx="15969">
                  <c:v>0.0</c:v>
                </c:pt>
                <c:pt idx="15970">
                  <c:v>0.0</c:v>
                </c:pt>
                <c:pt idx="15971">
                  <c:v>0.0</c:v>
                </c:pt>
                <c:pt idx="15972">
                  <c:v>0.0</c:v>
                </c:pt>
                <c:pt idx="15973">
                  <c:v>0.0</c:v>
                </c:pt>
                <c:pt idx="15974">
                  <c:v>0.0</c:v>
                </c:pt>
                <c:pt idx="15975">
                  <c:v>0.0</c:v>
                </c:pt>
                <c:pt idx="15976">
                  <c:v>0.0</c:v>
                </c:pt>
                <c:pt idx="15977">
                  <c:v>0.0</c:v>
                </c:pt>
                <c:pt idx="15978">
                  <c:v>0.0</c:v>
                </c:pt>
                <c:pt idx="15979">
                  <c:v>0.0</c:v>
                </c:pt>
                <c:pt idx="15980">
                  <c:v>0.0</c:v>
                </c:pt>
                <c:pt idx="15981">
                  <c:v>0.0</c:v>
                </c:pt>
                <c:pt idx="15982">
                  <c:v>0.0</c:v>
                </c:pt>
                <c:pt idx="15983">
                  <c:v>0.0</c:v>
                </c:pt>
                <c:pt idx="15984">
                  <c:v>0.0</c:v>
                </c:pt>
                <c:pt idx="15985">
                  <c:v>0.0</c:v>
                </c:pt>
                <c:pt idx="15986">
                  <c:v>0.0</c:v>
                </c:pt>
                <c:pt idx="15987">
                  <c:v>0.0</c:v>
                </c:pt>
                <c:pt idx="15988">
                  <c:v>0.0</c:v>
                </c:pt>
                <c:pt idx="15989">
                  <c:v>0.0</c:v>
                </c:pt>
                <c:pt idx="15990">
                  <c:v>0.0</c:v>
                </c:pt>
                <c:pt idx="15991">
                  <c:v>0.0</c:v>
                </c:pt>
                <c:pt idx="15992">
                  <c:v>0.0</c:v>
                </c:pt>
                <c:pt idx="15993">
                  <c:v>0.0</c:v>
                </c:pt>
                <c:pt idx="15994">
                  <c:v>0.0</c:v>
                </c:pt>
                <c:pt idx="15995">
                  <c:v>0.0</c:v>
                </c:pt>
                <c:pt idx="15996">
                  <c:v>0.0</c:v>
                </c:pt>
                <c:pt idx="15997">
                  <c:v>0.0</c:v>
                </c:pt>
                <c:pt idx="15998">
                  <c:v>0.0</c:v>
                </c:pt>
                <c:pt idx="15999">
                  <c:v>0.0</c:v>
                </c:pt>
                <c:pt idx="16000">
                  <c:v>0.0</c:v>
                </c:pt>
                <c:pt idx="16001">
                  <c:v>0.0</c:v>
                </c:pt>
                <c:pt idx="16002">
                  <c:v>0.0</c:v>
                </c:pt>
                <c:pt idx="16003">
                  <c:v>0.0</c:v>
                </c:pt>
                <c:pt idx="16004">
                  <c:v>0.0</c:v>
                </c:pt>
                <c:pt idx="16005">
                  <c:v>0.0</c:v>
                </c:pt>
                <c:pt idx="16006">
                  <c:v>0.0</c:v>
                </c:pt>
                <c:pt idx="16007">
                  <c:v>0.0</c:v>
                </c:pt>
                <c:pt idx="16008">
                  <c:v>0.0</c:v>
                </c:pt>
                <c:pt idx="16009">
                  <c:v>0.0</c:v>
                </c:pt>
                <c:pt idx="16010">
                  <c:v>0.0</c:v>
                </c:pt>
                <c:pt idx="16011">
                  <c:v>0.0</c:v>
                </c:pt>
                <c:pt idx="16012">
                  <c:v>0.0</c:v>
                </c:pt>
                <c:pt idx="16013">
                  <c:v>0.0</c:v>
                </c:pt>
                <c:pt idx="16014">
                  <c:v>0.0</c:v>
                </c:pt>
                <c:pt idx="16015">
                  <c:v>0.0</c:v>
                </c:pt>
                <c:pt idx="16016">
                  <c:v>0.0</c:v>
                </c:pt>
                <c:pt idx="16017">
                  <c:v>0.0</c:v>
                </c:pt>
                <c:pt idx="16018">
                  <c:v>0.0</c:v>
                </c:pt>
                <c:pt idx="16019">
                  <c:v>0.0</c:v>
                </c:pt>
                <c:pt idx="16020">
                  <c:v>0.0</c:v>
                </c:pt>
                <c:pt idx="16021">
                  <c:v>0.0</c:v>
                </c:pt>
                <c:pt idx="16022">
                  <c:v>0.0</c:v>
                </c:pt>
                <c:pt idx="16023">
                  <c:v>0.0</c:v>
                </c:pt>
                <c:pt idx="16024">
                  <c:v>0.0</c:v>
                </c:pt>
                <c:pt idx="16025">
                  <c:v>0.0</c:v>
                </c:pt>
                <c:pt idx="16026">
                  <c:v>0.0</c:v>
                </c:pt>
                <c:pt idx="16027">
                  <c:v>0.0</c:v>
                </c:pt>
                <c:pt idx="16028">
                  <c:v>0.0</c:v>
                </c:pt>
                <c:pt idx="16029">
                  <c:v>0.0</c:v>
                </c:pt>
                <c:pt idx="16030">
                  <c:v>0.0</c:v>
                </c:pt>
                <c:pt idx="16031">
                  <c:v>0.0</c:v>
                </c:pt>
                <c:pt idx="16032">
                  <c:v>0.0</c:v>
                </c:pt>
                <c:pt idx="16033">
                  <c:v>0.0</c:v>
                </c:pt>
                <c:pt idx="16034">
                  <c:v>0.0</c:v>
                </c:pt>
                <c:pt idx="16035">
                  <c:v>0.0</c:v>
                </c:pt>
                <c:pt idx="16036">
                  <c:v>0.0</c:v>
                </c:pt>
                <c:pt idx="16037">
                  <c:v>0.0</c:v>
                </c:pt>
                <c:pt idx="16038">
                  <c:v>0.0</c:v>
                </c:pt>
                <c:pt idx="16039">
                  <c:v>0.0</c:v>
                </c:pt>
                <c:pt idx="16040">
                  <c:v>0.0</c:v>
                </c:pt>
                <c:pt idx="16041">
                  <c:v>0.0</c:v>
                </c:pt>
                <c:pt idx="16042">
                  <c:v>0.0</c:v>
                </c:pt>
                <c:pt idx="16043">
                  <c:v>0.0</c:v>
                </c:pt>
                <c:pt idx="16044">
                  <c:v>0.0</c:v>
                </c:pt>
                <c:pt idx="16045">
                  <c:v>0.0</c:v>
                </c:pt>
                <c:pt idx="16046">
                  <c:v>0.0</c:v>
                </c:pt>
                <c:pt idx="16047">
                  <c:v>0.0</c:v>
                </c:pt>
                <c:pt idx="16048">
                  <c:v>0.0</c:v>
                </c:pt>
                <c:pt idx="16049">
                  <c:v>0.0</c:v>
                </c:pt>
                <c:pt idx="16050">
                  <c:v>0.0</c:v>
                </c:pt>
                <c:pt idx="16051">
                  <c:v>0.0</c:v>
                </c:pt>
                <c:pt idx="16052">
                  <c:v>0.0</c:v>
                </c:pt>
                <c:pt idx="16053">
                  <c:v>0.0</c:v>
                </c:pt>
                <c:pt idx="16054">
                  <c:v>0.0</c:v>
                </c:pt>
                <c:pt idx="16055">
                  <c:v>0.0</c:v>
                </c:pt>
                <c:pt idx="16056">
                  <c:v>0.0</c:v>
                </c:pt>
                <c:pt idx="16057">
                  <c:v>0.0</c:v>
                </c:pt>
                <c:pt idx="16058">
                  <c:v>0.0</c:v>
                </c:pt>
                <c:pt idx="16059">
                  <c:v>0.0</c:v>
                </c:pt>
                <c:pt idx="16060">
                  <c:v>0.0</c:v>
                </c:pt>
                <c:pt idx="16061">
                  <c:v>0.0</c:v>
                </c:pt>
                <c:pt idx="16062">
                  <c:v>0.0</c:v>
                </c:pt>
                <c:pt idx="16063">
                  <c:v>0.0</c:v>
                </c:pt>
                <c:pt idx="16064">
                  <c:v>0.0</c:v>
                </c:pt>
                <c:pt idx="16065">
                  <c:v>0.0</c:v>
                </c:pt>
                <c:pt idx="16066">
                  <c:v>0.0</c:v>
                </c:pt>
                <c:pt idx="16067">
                  <c:v>0.0</c:v>
                </c:pt>
                <c:pt idx="16068">
                  <c:v>0.0</c:v>
                </c:pt>
                <c:pt idx="16069">
                  <c:v>0.0</c:v>
                </c:pt>
                <c:pt idx="16070">
                  <c:v>0.0</c:v>
                </c:pt>
                <c:pt idx="16071">
                  <c:v>0.0</c:v>
                </c:pt>
                <c:pt idx="16072">
                  <c:v>0.0</c:v>
                </c:pt>
                <c:pt idx="16073">
                  <c:v>0.0</c:v>
                </c:pt>
                <c:pt idx="16074">
                  <c:v>0.0</c:v>
                </c:pt>
                <c:pt idx="16075">
                  <c:v>0.0</c:v>
                </c:pt>
                <c:pt idx="16076">
                  <c:v>0.0</c:v>
                </c:pt>
                <c:pt idx="16077">
                  <c:v>0.0</c:v>
                </c:pt>
                <c:pt idx="16078">
                  <c:v>0.0</c:v>
                </c:pt>
                <c:pt idx="16079">
                  <c:v>0.0</c:v>
                </c:pt>
                <c:pt idx="16080">
                  <c:v>0.0</c:v>
                </c:pt>
                <c:pt idx="16081">
                  <c:v>0.0</c:v>
                </c:pt>
                <c:pt idx="16082">
                  <c:v>0.0</c:v>
                </c:pt>
                <c:pt idx="16083">
                  <c:v>0.0</c:v>
                </c:pt>
                <c:pt idx="16084">
                  <c:v>0.0</c:v>
                </c:pt>
                <c:pt idx="16085">
                  <c:v>0.0</c:v>
                </c:pt>
                <c:pt idx="16086">
                  <c:v>0.0</c:v>
                </c:pt>
                <c:pt idx="16087">
                  <c:v>0.0</c:v>
                </c:pt>
                <c:pt idx="16088">
                  <c:v>0.0</c:v>
                </c:pt>
                <c:pt idx="16089">
                  <c:v>0.0</c:v>
                </c:pt>
                <c:pt idx="16090">
                  <c:v>0.0</c:v>
                </c:pt>
                <c:pt idx="16091">
                  <c:v>0.0</c:v>
                </c:pt>
                <c:pt idx="16092">
                  <c:v>0.0</c:v>
                </c:pt>
                <c:pt idx="16093">
                  <c:v>0.0</c:v>
                </c:pt>
                <c:pt idx="16094">
                  <c:v>0.0</c:v>
                </c:pt>
                <c:pt idx="16095">
                  <c:v>0.0</c:v>
                </c:pt>
                <c:pt idx="16096">
                  <c:v>0.0</c:v>
                </c:pt>
                <c:pt idx="16097">
                  <c:v>0.0</c:v>
                </c:pt>
                <c:pt idx="16098">
                  <c:v>0.0</c:v>
                </c:pt>
                <c:pt idx="16099">
                  <c:v>0.0</c:v>
                </c:pt>
                <c:pt idx="16100">
                  <c:v>0.0</c:v>
                </c:pt>
                <c:pt idx="16101">
                  <c:v>0.0</c:v>
                </c:pt>
                <c:pt idx="16102">
                  <c:v>0.0</c:v>
                </c:pt>
                <c:pt idx="16103">
                  <c:v>0.0</c:v>
                </c:pt>
                <c:pt idx="16104">
                  <c:v>0.0</c:v>
                </c:pt>
                <c:pt idx="16105">
                  <c:v>0.0</c:v>
                </c:pt>
                <c:pt idx="16106">
                  <c:v>0.0</c:v>
                </c:pt>
                <c:pt idx="16107">
                  <c:v>0.0</c:v>
                </c:pt>
                <c:pt idx="16108">
                  <c:v>0.0</c:v>
                </c:pt>
                <c:pt idx="16109">
                  <c:v>0.0</c:v>
                </c:pt>
                <c:pt idx="16110">
                  <c:v>0.0</c:v>
                </c:pt>
                <c:pt idx="16111">
                  <c:v>0.0</c:v>
                </c:pt>
                <c:pt idx="16112">
                  <c:v>0.0</c:v>
                </c:pt>
                <c:pt idx="16113">
                  <c:v>0.0</c:v>
                </c:pt>
                <c:pt idx="16114">
                  <c:v>0.0</c:v>
                </c:pt>
                <c:pt idx="16115">
                  <c:v>0.0</c:v>
                </c:pt>
                <c:pt idx="16116">
                  <c:v>0.0</c:v>
                </c:pt>
                <c:pt idx="16117">
                  <c:v>0.0</c:v>
                </c:pt>
                <c:pt idx="16118">
                  <c:v>0.0</c:v>
                </c:pt>
                <c:pt idx="16119">
                  <c:v>0.0</c:v>
                </c:pt>
                <c:pt idx="16120">
                  <c:v>0.0</c:v>
                </c:pt>
                <c:pt idx="16121">
                  <c:v>0.0</c:v>
                </c:pt>
                <c:pt idx="16122">
                  <c:v>0.0</c:v>
                </c:pt>
                <c:pt idx="16123">
                  <c:v>0.0</c:v>
                </c:pt>
                <c:pt idx="16124">
                  <c:v>0.0</c:v>
                </c:pt>
                <c:pt idx="16125">
                  <c:v>0.0</c:v>
                </c:pt>
                <c:pt idx="16126">
                  <c:v>0.0</c:v>
                </c:pt>
                <c:pt idx="16127">
                  <c:v>0.0</c:v>
                </c:pt>
                <c:pt idx="16128">
                  <c:v>0.0</c:v>
                </c:pt>
                <c:pt idx="16129">
                  <c:v>0.0</c:v>
                </c:pt>
                <c:pt idx="16130">
                  <c:v>0.0</c:v>
                </c:pt>
                <c:pt idx="16131">
                  <c:v>0.0</c:v>
                </c:pt>
                <c:pt idx="16132">
                  <c:v>0.0</c:v>
                </c:pt>
                <c:pt idx="16133">
                  <c:v>0.0</c:v>
                </c:pt>
                <c:pt idx="16134">
                  <c:v>0.0</c:v>
                </c:pt>
                <c:pt idx="16135">
                  <c:v>0.0</c:v>
                </c:pt>
                <c:pt idx="16136">
                  <c:v>0.0</c:v>
                </c:pt>
                <c:pt idx="16137">
                  <c:v>0.0</c:v>
                </c:pt>
                <c:pt idx="16138">
                  <c:v>0.0</c:v>
                </c:pt>
                <c:pt idx="16139">
                  <c:v>0.0</c:v>
                </c:pt>
                <c:pt idx="16140">
                  <c:v>0.0</c:v>
                </c:pt>
                <c:pt idx="16141">
                  <c:v>0.0</c:v>
                </c:pt>
                <c:pt idx="16142">
                  <c:v>0.0</c:v>
                </c:pt>
                <c:pt idx="16143">
                  <c:v>0.0</c:v>
                </c:pt>
                <c:pt idx="16144">
                  <c:v>0.0</c:v>
                </c:pt>
                <c:pt idx="16145">
                  <c:v>0.0</c:v>
                </c:pt>
                <c:pt idx="16146">
                  <c:v>0.0</c:v>
                </c:pt>
                <c:pt idx="16147">
                  <c:v>0.0</c:v>
                </c:pt>
                <c:pt idx="16148">
                  <c:v>0.0</c:v>
                </c:pt>
                <c:pt idx="16149">
                  <c:v>0.0</c:v>
                </c:pt>
                <c:pt idx="16150">
                  <c:v>0.0</c:v>
                </c:pt>
                <c:pt idx="16151">
                  <c:v>0.0</c:v>
                </c:pt>
                <c:pt idx="16152">
                  <c:v>0.0</c:v>
                </c:pt>
                <c:pt idx="16153">
                  <c:v>0.0</c:v>
                </c:pt>
                <c:pt idx="16154">
                  <c:v>0.0</c:v>
                </c:pt>
                <c:pt idx="16155">
                  <c:v>0.0</c:v>
                </c:pt>
                <c:pt idx="16156">
                  <c:v>0.0</c:v>
                </c:pt>
                <c:pt idx="16157">
                  <c:v>0.0</c:v>
                </c:pt>
                <c:pt idx="16158">
                  <c:v>0.0</c:v>
                </c:pt>
                <c:pt idx="16159">
                  <c:v>0.0</c:v>
                </c:pt>
                <c:pt idx="16160">
                  <c:v>0.0</c:v>
                </c:pt>
                <c:pt idx="16161">
                  <c:v>0.0</c:v>
                </c:pt>
                <c:pt idx="16162">
                  <c:v>0.0</c:v>
                </c:pt>
                <c:pt idx="16163">
                  <c:v>0.0</c:v>
                </c:pt>
                <c:pt idx="16164">
                  <c:v>0.0</c:v>
                </c:pt>
                <c:pt idx="16165">
                  <c:v>0.0</c:v>
                </c:pt>
                <c:pt idx="16166">
                  <c:v>0.0</c:v>
                </c:pt>
                <c:pt idx="16167">
                  <c:v>0.0</c:v>
                </c:pt>
                <c:pt idx="16168">
                  <c:v>0.0</c:v>
                </c:pt>
                <c:pt idx="16169">
                  <c:v>0.0</c:v>
                </c:pt>
                <c:pt idx="16170">
                  <c:v>0.0</c:v>
                </c:pt>
                <c:pt idx="16171">
                  <c:v>0.0</c:v>
                </c:pt>
                <c:pt idx="16172">
                  <c:v>0.0</c:v>
                </c:pt>
                <c:pt idx="16173">
                  <c:v>0.0</c:v>
                </c:pt>
                <c:pt idx="16174">
                  <c:v>0.0</c:v>
                </c:pt>
                <c:pt idx="16175">
                  <c:v>0.0</c:v>
                </c:pt>
                <c:pt idx="16176">
                  <c:v>0.0</c:v>
                </c:pt>
                <c:pt idx="16177">
                  <c:v>0.0</c:v>
                </c:pt>
                <c:pt idx="16178">
                  <c:v>0.0</c:v>
                </c:pt>
                <c:pt idx="16179">
                  <c:v>0.0</c:v>
                </c:pt>
                <c:pt idx="16180">
                  <c:v>0.0</c:v>
                </c:pt>
                <c:pt idx="16181">
                  <c:v>0.0</c:v>
                </c:pt>
                <c:pt idx="16182">
                  <c:v>0.0</c:v>
                </c:pt>
                <c:pt idx="16183">
                  <c:v>0.0</c:v>
                </c:pt>
                <c:pt idx="16184">
                  <c:v>0.0</c:v>
                </c:pt>
                <c:pt idx="16185">
                  <c:v>0.0</c:v>
                </c:pt>
                <c:pt idx="16186">
                  <c:v>0.0</c:v>
                </c:pt>
                <c:pt idx="16187">
                  <c:v>0.0</c:v>
                </c:pt>
                <c:pt idx="16188">
                  <c:v>0.0</c:v>
                </c:pt>
                <c:pt idx="16189">
                  <c:v>0.0</c:v>
                </c:pt>
                <c:pt idx="16190">
                  <c:v>0.0</c:v>
                </c:pt>
                <c:pt idx="16191">
                  <c:v>0.0</c:v>
                </c:pt>
                <c:pt idx="16192">
                  <c:v>0.0</c:v>
                </c:pt>
                <c:pt idx="16193">
                  <c:v>0.0</c:v>
                </c:pt>
                <c:pt idx="16194">
                  <c:v>0.0</c:v>
                </c:pt>
                <c:pt idx="16195">
                  <c:v>0.0</c:v>
                </c:pt>
                <c:pt idx="16196">
                  <c:v>0.0</c:v>
                </c:pt>
                <c:pt idx="16197">
                  <c:v>0.0</c:v>
                </c:pt>
                <c:pt idx="16198">
                  <c:v>0.0</c:v>
                </c:pt>
                <c:pt idx="16199">
                  <c:v>0.0</c:v>
                </c:pt>
                <c:pt idx="16200">
                  <c:v>0.0</c:v>
                </c:pt>
                <c:pt idx="16201">
                  <c:v>0.0</c:v>
                </c:pt>
                <c:pt idx="16202">
                  <c:v>0.0</c:v>
                </c:pt>
                <c:pt idx="16203">
                  <c:v>0.0</c:v>
                </c:pt>
                <c:pt idx="16204">
                  <c:v>0.0</c:v>
                </c:pt>
                <c:pt idx="16205">
                  <c:v>0.0</c:v>
                </c:pt>
                <c:pt idx="16206">
                  <c:v>0.0</c:v>
                </c:pt>
                <c:pt idx="16207">
                  <c:v>0.0</c:v>
                </c:pt>
                <c:pt idx="16208">
                  <c:v>0.0</c:v>
                </c:pt>
                <c:pt idx="16209">
                  <c:v>0.0</c:v>
                </c:pt>
                <c:pt idx="16210">
                  <c:v>0.0</c:v>
                </c:pt>
                <c:pt idx="16211">
                  <c:v>0.0</c:v>
                </c:pt>
                <c:pt idx="16212">
                  <c:v>0.0</c:v>
                </c:pt>
                <c:pt idx="16213">
                  <c:v>0.0</c:v>
                </c:pt>
                <c:pt idx="16214">
                  <c:v>0.0</c:v>
                </c:pt>
                <c:pt idx="16215">
                  <c:v>0.0</c:v>
                </c:pt>
                <c:pt idx="16216">
                  <c:v>0.0</c:v>
                </c:pt>
                <c:pt idx="16217">
                  <c:v>0.0</c:v>
                </c:pt>
                <c:pt idx="16218">
                  <c:v>0.0</c:v>
                </c:pt>
                <c:pt idx="16219">
                  <c:v>0.0</c:v>
                </c:pt>
                <c:pt idx="16220">
                  <c:v>0.0</c:v>
                </c:pt>
                <c:pt idx="16221">
                  <c:v>0.0</c:v>
                </c:pt>
                <c:pt idx="16222">
                  <c:v>0.0</c:v>
                </c:pt>
                <c:pt idx="16223">
                  <c:v>0.0</c:v>
                </c:pt>
                <c:pt idx="16224">
                  <c:v>0.0</c:v>
                </c:pt>
                <c:pt idx="16225">
                  <c:v>0.0</c:v>
                </c:pt>
                <c:pt idx="16226">
                  <c:v>0.0</c:v>
                </c:pt>
                <c:pt idx="16227">
                  <c:v>0.0</c:v>
                </c:pt>
                <c:pt idx="16228">
                  <c:v>0.0</c:v>
                </c:pt>
                <c:pt idx="16229">
                  <c:v>0.0</c:v>
                </c:pt>
                <c:pt idx="16230">
                  <c:v>0.0</c:v>
                </c:pt>
                <c:pt idx="16231">
                  <c:v>0.0</c:v>
                </c:pt>
                <c:pt idx="16232">
                  <c:v>0.0</c:v>
                </c:pt>
                <c:pt idx="16233">
                  <c:v>0.0</c:v>
                </c:pt>
                <c:pt idx="16234">
                  <c:v>0.0</c:v>
                </c:pt>
                <c:pt idx="16235">
                  <c:v>0.0</c:v>
                </c:pt>
                <c:pt idx="16236">
                  <c:v>0.0</c:v>
                </c:pt>
                <c:pt idx="16237">
                  <c:v>0.0</c:v>
                </c:pt>
                <c:pt idx="16238">
                  <c:v>0.0</c:v>
                </c:pt>
                <c:pt idx="16239">
                  <c:v>0.0</c:v>
                </c:pt>
                <c:pt idx="16240">
                  <c:v>0.0</c:v>
                </c:pt>
                <c:pt idx="16241">
                  <c:v>0.0</c:v>
                </c:pt>
                <c:pt idx="16242">
                  <c:v>0.0</c:v>
                </c:pt>
                <c:pt idx="16243">
                  <c:v>0.0</c:v>
                </c:pt>
                <c:pt idx="16244">
                  <c:v>0.0</c:v>
                </c:pt>
                <c:pt idx="16245">
                  <c:v>0.0</c:v>
                </c:pt>
                <c:pt idx="16246">
                  <c:v>0.0</c:v>
                </c:pt>
                <c:pt idx="16247">
                  <c:v>0.0</c:v>
                </c:pt>
                <c:pt idx="16248">
                  <c:v>0.0</c:v>
                </c:pt>
                <c:pt idx="16249">
                  <c:v>0.0</c:v>
                </c:pt>
                <c:pt idx="16250">
                  <c:v>0.0</c:v>
                </c:pt>
                <c:pt idx="16251">
                  <c:v>0.0</c:v>
                </c:pt>
                <c:pt idx="16252">
                  <c:v>0.0</c:v>
                </c:pt>
                <c:pt idx="16253">
                  <c:v>0.0</c:v>
                </c:pt>
                <c:pt idx="16254">
                  <c:v>0.0</c:v>
                </c:pt>
                <c:pt idx="16255">
                  <c:v>0.0</c:v>
                </c:pt>
                <c:pt idx="16256">
                  <c:v>0.0</c:v>
                </c:pt>
                <c:pt idx="16257">
                  <c:v>0.0</c:v>
                </c:pt>
                <c:pt idx="16258">
                  <c:v>0.0</c:v>
                </c:pt>
                <c:pt idx="16259">
                  <c:v>0.0</c:v>
                </c:pt>
                <c:pt idx="16260">
                  <c:v>0.0</c:v>
                </c:pt>
                <c:pt idx="16261">
                  <c:v>0.0</c:v>
                </c:pt>
                <c:pt idx="16262">
                  <c:v>0.0</c:v>
                </c:pt>
                <c:pt idx="16263">
                  <c:v>0.0</c:v>
                </c:pt>
                <c:pt idx="16264">
                  <c:v>0.0</c:v>
                </c:pt>
                <c:pt idx="16265">
                  <c:v>0.0</c:v>
                </c:pt>
                <c:pt idx="16266">
                  <c:v>0.0</c:v>
                </c:pt>
                <c:pt idx="16267">
                  <c:v>0.0</c:v>
                </c:pt>
                <c:pt idx="16268">
                  <c:v>0.0</c:v>
                </c:pt>
                <c:pt idx="16269">
                  <c:v>0.0</c:v>
                </c:pt>
                <c:pt idx="16270">
                  <c:v>0.0</c:v>
                </c:pt>
                <c:pt idx="16271">
                  <c:v>0.0</c:v>
                </c:pt>
                <c:pt idx="16272">
                  <c:v>0.0</c:v>
                </c:pt>
                <c:pt idx="16273">
                  <c:v>0.0</c:v>
                </c:pt>
                <c:pt idx="16274">
                  <c:v>0.0</c:v>
                </c:pt>
                <c:pt idx="16275">
                  <c:v>0.0</c:v>
                </c:pt>
                <c:pt idx="16276">
                  <c:v>0.0</c:v>
                </c:pt>
                <c:pt idx="16277">
                  <c:v>0.0</c:v>
                </c:pt>
                <c:pt idx="16278">
                  <c:v>0.0</c:v>
                </c:pt>
                <c:pt idx="16279">
                  <c:v>0.0</c:v>
                </c:pt>
                <c:pt idx="16280">
                  <c:v>0.0</c:v>
                </c:pt>
                <c:pt idx="16281">
                  <c:v>0.0</c:v>
                </c:pt>
                <c:pt idx="16282">
                  <c:v>0.0</c:v>
                </c:pt>
                <c:pt idx="16283">
                  <c:v>0.0</c:v>
                </c:pt>
                <c:pt idx="16284">
                  <c:v>0.0</c:v>
                </c:pt>
                <c:pt idx="16285">
                  <c:v>0.0</c:v>
                </c:pt>
                <c:pt idx="16286">
                  <c:v>0.0</c:v>
                </c:pt>
                <c:pt idx="16287">
                  <c:v>0.0</c:v>
                </c:pt>
                <c:pt idx="16288">
                  <c:v>0.0</c:v>
                </c:pt>
                <c:pt idx="16289">
                  <c:v>0.0</c:v>
                </c:pt>
                <c:pt idx="16290">
                  <c:v>0.0</c:v>
                </c:pt>
                <c:pt idx="16291">
                  <c:v>0.0</c:v>
                </c:pt>
                <c:pt idx="16292">
                  <c:v>0.0</c:v>
                </c:pt>
                <c:pt idx="16293">
                  <c:v>0.0</c:v>
                </c:pt>
                <c:pt idx="16294">
                  <c:v>0.0</c:v>
                </c:pt>
                <c:pt idx="16295">
                  <c:v>0.0</c:v>
                </c:pt>
                <c:pt idx="16296">
                  <c:v>0.0</c:v>
                </c:pt>
                <c:pt idx="16297">
                  <c:v>0.0</c:v>
                </c:pt>
                <c:pt idx="16298">
                  <c:v>0.0</c:v>
                </c:pt>
                <c:pt idx="16299">
                  <c:v>0.0</c:v>
                </c:pt>
                <c:pt idx="16300">
                  <c:v>0.0</c:v>
                </c:pt>
                <c:pt idx="16301">
                  <c:v>0.0</c:v>
                </c:pt>
                <c:pt idx="16302">
                  <c:v>0.0</c:v>
                </c:pt>
                <c:pt idx="16303">
                  <c:v>0.0</c:v>
                </c:pt>
                <c:pt idx="16304">
                  <c:v>0.0</c:v>
                </c:pt>
                <c:pt idx="16305">
                  <c:v>0.0</c:v>
                </c:pt>
                <c:pt idx="16306">
                  <c:v>0.0</c:v>
                </c:pt>
                <c:pt idx="16307">
                  <c:v>0.0</c:v>
                </c:pt>
                <c:pt idx="16308">
                  <c:v>0.0</c:v>
                </c:pt>
                <c:pt idx="16309">
                  <c:v>0.0</c:v>
                </c:pt>
                <c:pt idx="16310">
                  <c:v>0.0</c:v>
                </c:pt>
                <c:pt idx="16311">
                  <c:v>0.0</c:v>
                </c:pt>
                <c:pt idx="16312">
                  <c:v>0.0</c:v>
                </c:pt>
                <c:pt idx="16313">
                  <c:v>0.0</c:v>
                </c:pt>
                <c:pt idx="16314">
                  <c:v>0.0</c:v>
                </c:pt>
                <c:pt idx="16315">
                  <c:v>0.0</c:v>
                </c:pt>
                <c:pt idx="16316">
                  <c:v>0.0</c:v>
                </c:pt>
                <c:pt idx="16317">
                  <c:v>0.0</c:v>
                </c:pt>
                <c:pt idx="16318">
                  <c:v>0.0</c:v>
                </c:pt>
                <c:pt idx="16319">
                  <c:v>0.0</c:v>
                </c:pt>
                <c:pt idx="16320">
                  <c:v>0.0</c:v>
                </c:pt>
                <c:pt idx="16321">
                  <c:v>0.0</c:v>
                </c:pt>
                <c:pt idx="16322">
                  <c:v>0.0</c:v>
                </c:pt>
                <c:pt idx="16323">
                  <c:v>0.0</c:v>
                </c:pt>
                <c:pt idx="16324">
                  <c:v>0.0</c:v>
                </c:pt>
                <c:pt idx="16325">
                  <c:v>0.0</c:v>
                </c:pt>
                <c:pt idx="16326">
                  <c:v>0.0</c:v>
                </c:pt>
                <c:pt idx="16327">
                  <c:v>0.0</c:v>
                </c:pt>
                <c:pt idx="16328">
                  <c:v>0.0</c:v>
                </c:pt>
                <c:pt idx="16329">
                  <c:v>0.0</c:v>
                </c:pt>
                <c:pt idx="16330">
                  <c:v>0.0</c:v>
                </c:pt>
                <c:pt idx="16331">
                  <c:v>0.0</c:v>
                </c:pt>
                <c:pt idx="16332">
                  <c:v>0.0</c:v>
                </c:pt>
                <c:pt idx="16333">
                  <c:v>0.0</c:v>
                </c:pt>
                <c:pt idx="16334">
                  <c:v>0.0</c:v>
                </c:pt>
                <c:pt idx="16335">
                  <c:v>0.0</c:v>
                </c:pt>
                <c:pt idx="16336">
                  <c:v>0.0</c:v>
                </c:pt>
                <c:pt idx="16337">
                  <c:v>0.0</c:v>
                </c:pt>
                <c:pt idx="16338">
                  <c:v>0.0</c:v>
                </c:pt>
                <c:pt idx="16339">
                  <c:v>0.0</c:v>
                </c:pt>
                <c:pt idx="16340">
                  <c:v>0.0</c:v>
                </c:pt>
                <c:pt idx="16341">
                  <c:v>0.0</c:v>
                </c:pt>
                <c:pt idx="16342">
                  <c:v>0.0</c:v>
                </c:pt>
                <c:pt idx="16343">
                  <c:v>0.0</c:v>
                </c:pt>
                <c:pt idx="16344">
                  <c:v>0.0</c:v>
                </c:pt>
                <c:pt idx="16345">
                  <c:v>0.0</c:v>
                </c:pt>
                <c:pt idx="16346">
                  <c:v>0.0</c:v>
                </c:pt>
                <c:pt idx="16347">
                  <c:v>0.0</c:v>
                </c:pt>
                <c:pt idx="16348">
                  <c:v>0.0</c:v>
                </c:pt>
                <c:pt idx="16349">
                  <c:v>0.0</c:v>
                </c:pt>
                <c:pt idx="16350">
                  <c:v>0.0</c:v>
                </c:pt>
                <c:pt idx="16351">
                  <c:v>0.0</c:v>
                </c:pt>
                <c:pt idx="16352">
                  <c:v>0.0</c:v>
                </c:pt>
                <c:pt idx="16353">
                  <c:v>0.0</c:v>
                </c:pt>
                <c:pt idx="16354">
                  <c:v>0.0</c:v>
                </c:pt>
                <c:pt idx="16355">
                  <c:v>0.0</c:v>
                </c:pt>
                <c:pt idx="16356">
                  <c:v>0.0</c:v>
                </c:pt>
                <c:pt idx="16357">
                  <c:v>0.0</c:v>
                </c:pt>
                <c:pt idx="16358">
                  <c:v>0.0</c:v>
                </c:pt>
                <c:pt idx="16359">
                  <c:v>0.0</c:v>
                </c:pt>
                <c:pt idx="16360">
                  <c:v>0.0</c:v>
                </c:pt>
                <c:pt idx="16361">
                  <c:v>0.0</c:v>
                </c:pt>
                <c:pt idx="16362">
                  <c:v>0.0</c:v>
                </c:pt>
                <c:pt idx="16363">
                  <c:v>0.0</c:v>
                </c:pt>
                <c:pt idx="16364">
                  <c:v>0.0</c:v>
                </c:pt>
                <c:pt idx="16365">
                  <c:v>0.0</c:v>
                </c:pt>
                <c:pt idx="16366">
                  <c:v>0.0</c:v>
                </c:pt>
                <c:pt idx="16367">
                  <c:v>0.0</c:v>
                </c:pt>
                <c:pt idx="16368">
                  <c:v>0.0</c:v>
                </c:pt>
                <c:pt idx="16369">
                  <c:v>0.0</c:v>
                </c:pt>
                <c:pt idx="16370">
                  <c:v>0.0</c:v>
                </c:pt>
                <c:pt idx="16371">
                  <c:v>0.0</c:v>
                </c:pt>
                <c:pt idx="16372">
                  <c:v>0.0</c:v>
                </c:pt>
                <c:pt idx="16373">
                  <c:v>0.0</c:v>
                </c:pt>
                <c:pt idx="16374">
                  <c:v>0.0</c:v>
                </c:pt>
                <c:pt idx="16375">
                  <c:v>0.0</c:v>
                </c:pt>
                <c:pt idx="16376">
                  <c:v>0.0</c:v>
                </c:pt>
                <c:pt idx="16377">
                  <c:v>0.0</c:v>
                </c:pt>
                <c:pt idx="16378">
                  <c:v>0.0</c:v>
                </c:pt>
                <c:pt idx="16379">
                  <c:v>0.0</c:v>
                </c:pt>
                <c:pt idx="16380">
                  <c:v>0.0</c:v>
                </c:pt>
                <c:pt idx="16381">
                  <c:v>0.0</c:v>
                </c:pt>
                <c:pt idx="16382">
                  <c:v>0.0</c:v>
                </c:pt>
                <c:pt idx="16383">
                  <c:v>0.0</c:v>
                </c:pt>
                <c:pt idx="16384">
                  <c:v>0.0</c:v>
                </c:pt>
                <c:pt idx="16385">
                  <c:v>0.0</c:v>
                </c:pt>
                <c:pt idx="16386">
                  <c:v>0.0</c:v>
                </c:pt>
                <c:pt idx="16387">
                  <c:v>0.0</c:v>
                </c:pt>
                <c:pt idx="16388">
                  <c:v>0.0</c:v>
                </c:pt>
                <c:pt idx="16389">
                  <c:v>0.0</c:v>
                </c:pt>
                <c:pt idx="16390">
                  <c:v>0.0</c:v>
                </c:pt>
                <c:pt idx="16391">
                  <c:v>0.0</c:v>
                </c:pt>
                <c:pt idx="16392">
                  <c:v>0.0</c:v>
                </c:pt>
                <c:pt idx="16393">
                  <c:v>0.0</c:v>
                </c:pt>
                <c:pt idx="16394">
                  <c:v>0.0</c:v>
                </c:pt>
                <c:pt idx="16395">
                  <c:v>0.0</c:v>
                </c:pt>
                <c:pt idx="16396">
                  <c:v>0.0</c:v>
                </c:pt>
                <c:pt idx="16397">
                  <c:v>0.0</c:v>
                </c:pt>
                <c:pt idx="16398">
                  <c:v>0.0</c:v>
                </c:pt>
                <c:pt idx="16399">
                  <c:v>0.0</c:v>
                </c:pt>
                <c:pt idx="16400">
                  <c:v>0.0</c:v>
                </c:pt>
                <c:pt idx="16401">
                  <c:v>0.0</c:v>
                </c:pt>
                <c:pt idx="16402">
                  <c:v>0.0</c:v>
                </c:pt>
                <c:pt idx="16403">
                  <c:v>0.0</c:v>
                </c:pt>
                <c:pt idx="16404">
                  <c:v>0.0</c:v>
                </c:pt>
                <c:pt idx="16405">
                  <c:v>0.0</c:v>
                </c:pt>
                <c:pt idx="16406">
                  <c:v>0.0</c:v>
                </c:pt>
                <c:pt idx="16407">
                  <c:v>0.0</c:v>
                </c:pt>
                <c:pt idx="16408">
                  <c:v>0.0</c:v>
                </c:pt>
                <c:pt idx="16409">
                  <c:v>0.0</c:v>
                </c:pt>
                <c:pt idx="16410">
                  <c:v>0.0</c:v>
                </c:pt>
                <c:pt idx="16411">
                  <c:v>0.0</c:v>
                </c:pt>
                <c:pt idx="16412">
                  <c:v>0.0</c:v>
                </c:pt>
                <c:pt idx="16413">
                  <c:v>0.0</c:v>
                </c:pt>
                <c:pt idx="16414">
                  <c:v>0.0</c:v>
                </c:pt>
                <c:pt idx="16415">
                  <c:v>0.0</c:v>
                </c:pt>
                <c:pt idx="16416">
                  <c:v>0.0</c:v>
                </c:pt>
                <c:pt idx="16417">
                  <c:v>0.0</c:v>
                </c:pt>
                <c:pt idx="16418">
                  <c:v>0.0</c:v>
                </c:pt>
                <c:pt idx="16419">
                  <c:v>0.0</c:v>
                </c:pt>
                <c:pt idx="16420">
                  <c:v>0.0</c:v>
                </c:pt>
                <c:pt idx="16421">
                  <c:v>0.0</c:v>
                </c:pt>
                <c:pt idx="16422">
                  <c:v>0.0</c:v>
                </c:pt>
                <c:pt idx="16423">
                  <c:v>0.0</c:v>
                </c:pt>
                <c:pt idx="16424">
                  <c:v>0.0</c:v>
                </c:pt>
                <c:pt idx="16425">
                  <c:v>0.0</c:v>
                </c:pt>
                <c:pt idx="16426">
                  <c:v>0.0</c:v>
                </c:pt>
                <c:pt idx="16427">
                  <c:v>0.0</c:v>
                </c:pt>
                <c:pt idx="16428">
                  <c:v>0.0</c:v>
                </c:pt>
                <c:pt idx="16429">
                  <c:v>0.0</c:v>
                </c:pt>
                <c:pt idx="16430">
                  <c:v>0.0</c:v>
                </c:pt>
                <c:pt idx="16431">
                  <c:v>0.0</c:v>
                </c:pt>
                <c:pt idx="16432">
                  <c:v>0.0</c:v>
                </c:pt>
                <c:pt idx="16433">
                  <c:v>0.0</c:v>
                </c:pt>
                <c:pt idx="16434">
                  <c:v>0.0</c:v>
                </c:pt>
                <c:pt idx="16435">
                  <c:v>0.0</c:v>
                </c:pt>
                <c:pt idx="16436">
                  <c:v>0.0</c:v>
                </c:pt>
                <c:pt idx="16437">
                  <c:v>0.0</c:v>
                </c:pt>
                <c:pt idx="16438">
                  <c:v>0.0</c:v>
                </c:pt>
                <c:pt idx="16439">
                  <c:v>0.0</c:v>
                </c:pt>
                <c:pt idx="16440">
                  <c:v>0.0</c:v>
                </c:pt>
                <c:pt idx="16441">
                  <c:v>0.0</c:v>
                </c:pt>
                <c:pt idx="16442">
                  <c:v>0.0</c:v>
                </c:pt>
                <c:pt idx="16443">
                  <c:v>0.0</c:v>
                </c:pt>
                <c:pt idx="16444">
                  <c:v>0.0</c:v>
                </c:pt>
                <c:pt idx="16445">
                  <c:v>0.0</c:v>
                </c:pt>
                <c:pt idx="16446">
                  <c:v>0.0</c:v>
                </c:pt>
                <c:pt idx="16447">
                  <c:v>0.0</c:v>
                </c:pt>
                <c:pt idx="16448">
                  <c:v>0.0</c:v>
                </c:pt>
                <c:pt idx="16449">
                  <c:v>0.0</c:v>
                </c:pt>
                <c:pt idx="16450">
                  <c:v>0.0</c:v>
                </c:pt>
                <c:pt idx="16451">
                  <c:v>0.0</c:v>
                </c:pt>
                <c:pt idx="16452">
                  <c:v>0.0</c:v>
                </c:pt>
                <c:pt idx="16453">
                  <c:v>0.0</c:v>
                </c:pt>
                <c:pt idx="16454">
                  <c:v>0.0</c:v>
                </c:pt>
                <c:pt idx="16455">
                  <c:v>0.0</c:v>
                </c:pt>
                <c:pt idx="16456">
                  <c:v>0.0</c:v>
                </c:pt>
                <c:pt idx="16457">
                  <c:v>0.0</c:v>
                </c:pt>
                <c:pt idx="16458">
                  <c:v>0.0</c:v>
                </c:pt>
                <c:pt idx="16459">
                  <c:v>0.0</c:v>
                </c:pt>
                <c:pt idx="16460">
                  <c:v>0.0</c:v>
                </c:pt>
                <c:pt idx="16461">
                  <c:v>0.0</c:v>
                </c:pt>
                <c:pt idx="16462">
                  <c:v>0.0</c:v>
                </c:pt>
                <c:pt idx="16463">
                  <c:v>0.0</c:v>
                </c:pt>
                <c:pt idx="16464">
                  <c:v>0.0</c:v>
                </c:pt>
                <c:pt idx="16465">
                  <c:v>0.0</c:v>
                </c:pt>
                <c:pt idx="16466">
                  <c:v>0.0</c:v>
                </c:pt>
                <c:pt idx="16467">
                  <c:v>0.0</c:v>
                </c:pt>
                <c:pt idx="16468">
                  <c:v>0.0</c:v>
                </c:pt>
                <c:pt idx="16469">
                  <c:v>0.0</c:v>
                </c:pt>
                <c:pt idx="16470">
                  <c:v>0.0</c:v>
                </c:pt>
                <c:pt idx="16471">
                  <c:v>0.0</c:v>
                </c:pt>
                <c:pt idx="16472">
                  <c:v>0.0</c:v>
                </c:pt>
                <c:pt idx="16473">
                  <c:v>0.0</c:v>
                </c:pt>
                <c:pt idx="16474">
                  <c:v>0.0</c:v>
                </c:pt>
                <c:pt idx="16475">
                  <c:v>0.0</c:v>
                </c:pt>
                <c:pt idx="16476">
                  <c:v>0.0</c:v>
                </c:pt>
                <c:pt idx="16477">
                  <c:v>0.0</c:v>
                </c:pt>
                <c:pt idx="16478">
                  <c:v>0.0</c:v>
                </c:pt>
                <c:pt idx="16479">
                  <c:v>0.0</c:v>
                </c:pt>
                <c:pt idx="16480">
                  <c:v>0.0</c:v>
                </c:pt>
                <c:pt idx="16481">
                  <c:v>0.0</c:v>
                </c:pt>
                <c:pt idx="16482">
                  <c:v>0.0</c:v>
                </c:pt>
                <c:pt idx="16483">
                  <c:v>0.0</c:v>
                </c:pt>
                <c:pt idx="16484">
                  <c:v>0.0</c:v>
                </c:pt>
                <c:pt idx="16485">
                  <c:v>0.0</c:v>
                </c:pt>
                <c:pt idx="16486">
                  <c:v>0.0</c:v>
                </c:pt>
                <c:pt idx="16487">
                  <c:v>0.0</c:v>
                </c:pt>
                <c:pt idx="16488">
                  <c:v>0.0</c:v>
                </c:pt>
                <c:pt idx="16489">
                  <c:v>0.0</c:v>
                </c:pt>
                <c:pt idx="16490">
                  <c:v>0.0</c:v>
                </c:pt>
                <c:pt idx="16491">
                  <c:v>0.0</c:v>
                </c:pt>
                <c:pt idx="16492">
                  <c:v>0.0</c:v>
                </c:pt>
                <c:pt idx="16493">
                  <c:v>0.0</c:v>
                </c:pt>
                <c:pt idx="16494">
                  <c:v>0.0</c:v>
                </c:pt>
                <c:pt idx="16495">
                  <c:v>0.0</c:v>
                </c:pt>
                <c:pt idx="16496">
                  <c:v>0.0</c:v>
                </c:pt>
                <c:pt idx="16497">
                  <c:v>0.0</c:v>
                </c:pt>
                <c:pt idx="16498">
                  <c:v>0.0</c:v>
                </c:pt>
                <c:pt idx="16499">
                  <c:v>0.0</c:v>
                </c:pt>
                <c:pt idx="16500">
                  <c:v>0.0</c:v>
                </c:pt>
                <c:pt idx="16501">
                  <c:v>0.0</c:v>
                </c:pt>
                <c:pt idx="16502">
                  <c:v>0.0</c:v>
                </c:pt>
                <c:pt idx="16503">
                  <c:v>0.0</c:v>
                </c:pt>
                <c:pt idx="16504">
                  <c:v>0.0</c:v>
                </c:pt>
                <c:pt idx="16505">
                  <c:v>0.0</c:v>
                </c:pt>
                <c:pt idx="16506">
                  <c:v>0.0</c:v>
                </c:pt>
                <c:pt idx="16507">
                  <c:v>0.0</c:v>
                </c:pt>
                <c:pt idx="16508">
                  <c:v>0.0</c:v>
                </c:pt>
                <c:pt idx="16509">
                  <c:v>0.0</c:v>
                </c:pt>
                <c:pt idx="16510">
                  <c:v>0.0</c:v>
                </c:pt>
                <c:pt idx="16511">
                  <c:v>0.0</c:v>
                </c:pt>
                <c:pt idx="16512">
                  <c:v>0.0</c:v>
                </c:pt>
                <c:pt idx="16513">
                  <c:v>0.0</c:v>
                </c:pt>
                <c:pt idx="16514">
                  <c:v>0.0</c:v>
                </c:pt>
                <c:pt idx="16515">
                  <c:v>0.0</c:v>
                </c:pt>
                <c:pt idx="16516">
                  <c:v>0.0</c:v>
                </c:pt>
                <c:pt idx="16517">
                  <c:v>0.0</c:v>
                </c:pt>
                <c:pt idx="16518">
                  <c:v>0.0</c:v>
                </c:pt>
                <c:pt idx="16519">
                  <c:v>0.0</c:v>
                </c:pt>
                <c:pt idx="16520">
                  <c:v>0.0</c:v>
                </c:pt>
                <c:pt idx="16521">
                  <c:v>0.0</c:v>
                </c:pt>
                <c:pt idx="16522">
                  <c:v>0.0</c:v>
                </c:pt>
                <c:pt idx="16523">
                  <c:v>0.0</c:v>
                </c:pt>
                <c:pt idx="16524">
                  <c:v>0.0</c:v>
                </c:pt>
                <c:pt idx="16525">
                  <c:v>0.0</c:v>
                </c:pt>
                <c:pt idx="16526">
                  <c:v>0.0</c:v>
                </c:pt>
                <c:pt idx="16527">
                  <c:v>0.0</c:v>
                </c:pt>
                <c:pt idx="16528">
                  <c:v>0.0</c:v>
                </c:pt>
                <c:pt idx="16529">
                  <c:v>0.0</c:v>
                </c:pt>
                <c:pt idx="16530">
                  <c:v>0.0</c:v>
                </c:pt>
                <c:pt idx="16531">
                  <c:v>0.0</c:v>
                </c:pt>
                <c:pt idx="16532">
                  <c:v>0.0</c:v>
                </c:pt>
                <c:pt idx="16533">
                  <c:v>0.0</c:v>
                </c:pt>
                <c:pt idx="16534">
                  <c:v>0.0</c:v>
                </c:pt>
                <c:pt idx="16535">
                  <c:v>0.0</c:v>
                </c:pt>
                <c:pt idx="16536">
                  <c:v>0.0</c:v>
                </c:pt>
                <c:pt idx="16537">
                  <c:v>0.0</c:v>
                </c:pt>
                <c:pt idx="16538">
                  <c:v>0.0</c:v>
                </c:pt>
                <c:pt idx="16539">
                  <c:v>0.0</c:v>
                </c:pt>
                <c:pt idx="16540">
                  <c:v>0.0</c:v>
                </c:pt>
                <c:pt idx="16541">
                  <c:v>0.0</c:v>
                </c:pt>
                <c:pt idx="16542">
                  <c:v>0.0</c:v>
                </c:pt>
                <c:pt idx="16543">
                  <c:v>0.0</c:v>
                </c:pt>
                <c:pt idx="16544">
                  <c:v>0.0</c:v>
                </c:pt>
                <c:pt idx="16545">
                  <c:v>0.0</c:v>
                </c:pt>
                <c:pt idx="16546">
                  <c:v>0.0</c:v>
                </c:pt>
                <c:pt idx="16547">
                  <c:v>0.0</c:v>
                </c:pt>
                <c:pt idx="16548">
                  <c:v>0.0</c:v>
                </c:pt>
                <c:pt idx="16549">
                  <c:v>0.0</c:v>
                </c:pt>
                <c:pt idx="16550">
                  <c:v>0.0</c:v>
                </c:pt>
                <c:pt idx="16551">
                  <c:v>0.0</c:v>
                </c:pt>
                <c:pt idx="16552">
                  <c:v>0.0</c:v>
                </c:pt>
                <c:pt idx="16553">
                  <c:v>0.0</c:v>
                </c:pt>
                <c:pt idx="16554">
                  <c:v>0.0</c:v>
                </c:pt>
                <c:pt idx="16555">
                  <c:v>0.0</c:v>
                </c:pt>
                <c:pt idx="16556">
                  <c:v>0.0</c:v>
                </c:pt>
                <c:pt idx="16557">
                  <c:v>0.0</c:v>
                </c:pt>
                <c:pt idx="16558">
                  <c:v>0.0</c:v>
                </c:pt>
                <c:pt idx="16559">
                  <c:v>0.0</c:v>
                </c:pt>
                <c:pt idx="16560">
                  <c:v>0.0</c:v>
                </c:pt>
                <c:pt idx="16561">
                  <c:v>0.0</c:v>
                </c:pt>
                <c:pt idx="16562">
                  <c:v>0.0</c:v>
                </c:pt>
                <c:pt idx="16563">
                  <c:v>0.0</c:v>
                </c:pt>
                <c:pt idx="16564">
                  <c:v>0.0</c:v>
                </c:pt>
                <c:pt idx="16565">
                  <c:v>0.0</c:v>
                </c:pt>
                <c:pt idx="16566">
                  <c:v>0.0</c:v>
                </c:pt>
                <c:pt idx="16567">
                  <c:v>0.0</c:v>
                </c:pt>
                <c:pt idx="16568">
                  <c:v>0.0</c:v>
                </c:pt>
                <c:pt idx="16569">
                  <c:v>0.0</c:v>
                </c:pt>
                <c:pt idx="16570">
                  <c:v>0.0</c:v>
                </c:pt>
                <c:pt idx="16571">
                  <c:v>0.0</c:v>
                </c:pt>
                <c:pt idx="16572">
                  <c:v>0.0</c:v>
                </c:pt>
                <c:pt idx="16573">
                  <c:v>0.0</c:v>
                </c:pt>
                <c:pt idx="16574">
                  <c:v>0.0</c:v>
                </c:pt>
                <c:pt idx="16575">
                  <c:v>0.0</c:v>
                </c:pt>
                <c:pt idx="16576">
                  <c:v>0.0</c:v>
                </c:pt>
                <c:pt idx="16577">
                  <c:v>0.0</c:v>
                </c:pt>
                <c:pt idx="16578">
                  <c:v>0.0</c:v>
                </c:pt>
                <c:pt idx="16579">
                  <c:v>0.0</c:v>
                </c:pt>
                <c:pt idx="16580">
                  <c:v>0.0</c:v>
                </c:pt>
                <c:pt idx="16581">
                  <c:v>0.0</c:v>
                </c:pt>
                <c:pt idx="16582">
                  <c:v>0.0</c:v>
                </c:pt>
                <c:pt idx="16583">
                  <c:v>0.0</c:v>
                </c:pt>
                <c:pt idx="16584">
                  <c:v>0.0</c:v>
                </c:pt>
                <c:pt idx="16585">
                  <c:v>0.0</c:v>
                </c:pt>
                <c:pt idx="16586">
                  <c:v>0.0</c:v>
                </c:pt>
                <c:pt idx="16587">
                  <c:v>0.0</c:v>
                </c:pt>
                <c:pt idx="16588">
                  <c:v>0.0</c:v>
                </c:pt>
                <c:pt idx="16589">
                  <c:v>0.0</c:v>
                </c:pt>
                <c:pt idx="16590">
                  <c:v>0.0</c:v>
                </c:pt>
                <c:pt idx="16591">
                  <c:v>0.0</c:v>
                </c:pt>
                <c:pt idx="16592">
                  <c:v>0.0</c:v>
                </c:pt>
                <c:pt idx="16593">
                  <c:v>0.0</c:v>
                </c:pt>
                <c:pt idx="16594">
                  <c:v>0.0</c:v>
                </c:pt>
                <c:pt idx="16595">
                  <c:v>0.0</c:v>
                </c:pt>
                <c:pt idx="16596">
                  <c:v>0.0</c:v>
                </c:pt>
                <c:pt idx="16597">
                  <c:v>0.0</c:v>
                </c:pt>
                <c:pt idx="16598">
                  <c:v>0.0</c:v>
                </c:pt>
                <c:pt idx="16599">
                  <c:v>0.0</c:v>
                </c:pt>
                <c:pt idx="16600">
                  <c:v>0.0</c:v>
                </c:pt>
                <c:pt idx="16601">
                  <c:v>0.0</c:v>
                </c:pt>
                <c:pt idx="16602">
                  <c:v>0.0</c:v>
                </c:pt>
                <c:pt idx="16603">
                  <c:v>0.0</c:v>
                </c:pt>
                <c:pt idx="16604">
                  <c:v>0.0</c:v>
                </c:pt>
                <c:pt idx="16605">
                  <c:v>0.0</c:v>
                </c:pt>
                <c:pt idx="16606">
                  <c:v>0.0</c:v>
                </c:pt>
                <c:pt idx="16607">
                  <c:v>0.0</c:v>
                </c:pt>
                <c:pt idx="16608">
                  <c:v>0.0</c:v>
                </c:pt>
                <c:pt idx="16609">
                  <c:v>0.0</c:v>
                </c:pt>
                <c:pt idx="16610">
                  <c:v>0.0</c:v>
                </c:pt>
                <c:pt idx="16611">
                  <c:v>0.0</c:v>
                </c:pt>
                <c:pt idx="16612">
                  <c:v>0.0</c:v>
                </c:pt>
                <c:pt idx="16613">
                  <c:v>0.0</c:v>
                </c:pt>
                <c:pt idx="16614">
                  <c:v>0.0</c:v>
                </c:pt>
                <c:pt idx="16615">
                  <c:v>0.0</c:v>
                </c:pt>
                <c:pt idx="16616">
                  <c:v>0.0</c:v>
                </c:pt>
                <c:pt idx="16617">
                  <c:v>0.0</c:v>
                </c:pt>
                <c:pt idx="16618">
                  <c:v>0.0</c:v>
                </c:pt>
                <c:pt idx="16619">
                  <c:v>0.0</c:v>
                </c:pt>
                <c:pt idx="16620">
                  <c:v>0.0</c:v>
                </c:pt>
                <c:pt idx="16621">
                  <c:v>0.0</c:v>
                </c:pt>
                <c:pt idx="16622">
                  <c:v>0.0</c:v>
                </c:pt>
                <c:pt idx="16623">
                  <c:v>0.0</c:v>
                </c:pt>
                <c:pt idx="16624">
                  <c:v>0.0</c:v>
                </c:pt>
                <c:pt idx="16625">
                  <c:v>0.0</c:v>
                </c:pt>
                <c:pt idx="16626">
                  <c:v>0.0</c:v>
                </c:pt>
                <c:pt idx="16627">
                  <c:v>0.0</c:v>
                </c:pt>
                <c:pt idx="16628">
                  <c:v>0.0</c:v>
                </c:pt>
                <c:pt idx="16629">
                  <c:v>0.0</c:v>
                </c:pt>
                <c:pt idx="16630">
                  <c:v>0.0</c:v>
                </c:pt>
                <c:pt idx="16631">
                  <c:v>0.0</c:v>
                </c:pt>
                <c:pt idx="16632">
                  <c:v>0.0</c:v>
                </c:pt>
                <c:pt idx="16633">
                  <c:v>0.0</c:v>
                </c:pt>
                <c:pt idx="16634">
                  <c:v>0.0</c:v>
                </c:pt>
                <c:pt idx="16635">
                  <c:v>0.0</c:v>
                </c:pt>
                <c:pt idx="16636">
                  <c:v>0.0</c:v>
                </c:pt>
                <c:pt idx="16637">
                  <c:v>0.0</c:v>
                </c:pt>
                <c:pt idx="16638">
                  <c:v>0.0</c:v>
                </c:pt>
                <c:pt idx="16639">
                  <c:v>0.0</c:v>
                </c:pt>
                <c:pt idx="16640">
                  <c:v>0.0</c:v>
                </c:pt>
                <c:pt idx="16641">
                  <c:v>0.0</c:v>
                </c:pt>
                <c:pt idx="16642">
                  <c:v>0.0</c:v>
                </c:pt>
                <c:pt idx="16643">
                  <c:v>0.0</c:v>
                </c:pt>
                <c:pt idx="16644">
                  <c:v>0.0</c:v>
                </c:pt>
                <c:pt idx="16645">
                  <c:v>0.0</c:v>
                </c:pt>
                <c:pt idx="16646">
                  <c:v>0.0</c:v>
                </c:pt>
                <c:pt idx="16647">
                  <c:v>0.0</c:v>
                </c:pt>
                <c:pt idx="16648">
                  <c:v>0.0</c:v>
                </c:pt>
                <c:pt idx="16649">
                  <c:v>0.0</c:v>
                </c:pt>
                <c:pt idx="16650">
                  <c:v>0.0</c:v>
                </c:pt>
                <c:pt idx="16651">
                  <c:v>0.0</c:v>
                </c:pt>
                <c:pt idx="16652">
                  <c:v>0.0</c:v>
                </c:pt>
                <c:pt idx="16653">
                  <c:v>0.0</c:v>
                </c:pt>
                <c:pt idx="16654">
                  <c:v>0.0</c:v>
                </c:pt>
                <c:pt idx="16655">
                  <c:v>0.0</c:v>
                </c:pt>
                <c:pt idx="16656">
                  <c:v>0.0</c:v>
                </c:pt>
                <c:pt idx="16657">
                  <c:v>0.0</c:v>
                </c:pt>
                <c:pt idx="16658">
                  <c:v>0.0</c:v>
                </c:pt>
                <c:pt idx="16659">
                  <c:v>0.0</c:v>
                </c:pt>
                <c:pt idx="16660">
                  <c:v>0.0</c:v>
                </c:pt>
                <c:pt idx="16661">
                  <c:v>0.0</c:v>
                </c:pt>
                <c:pt idx="16662">
                  <c:v>0.0</c:v>
                </c:pt>
                <c:pt idx="16663">
                  <c:v>0.0</c:v>
                </c:pt>
                <c:pt idx="16664">
                  <c:v>0.0</c:v>
                </c:pt>
                <c:pt idx="16665">
                  <c:v>0.0</c:v>
                </c:pt>
                <c:pt idx="16666">
                  <c:v>0.0</c:v>
                </c:pt>
                <c:pt idx="16667">
                  <c:v>0.0</c:v>
                </c:pt>
                <c:pt idx="16668">
                  <c:v>0.0</c:v>
                </c:pt>
                <c:pt idx="16669">
                  <c:v>0.0</c:v>
                </c:pt>
                <c:pt idx="16670">
                  <c:v>0.0</c:v>
                </c:pt>
                <c:pt idx="16671">
                  <c:v>0.0</c:v>
                </c:pt>
                <c:pt idx="16672">
                  <c:v>0.0</c:v>
                </c:pt>
                <c:pt idx="16673">
                  <c:v>0.0</c:v>
                </c:pt>
                <c:pt idx="16674">
                  <c:v>0.0</c:v>
                </c:pt>
                <c:pt idx="16675">
                  <c:v>0.0</c:v>
                </c:pt>
                <c:pt idx="16676">
                  <c:v>0.0</c:v>
                </c:pt>
                <c:pt idx="16677">
                  <c:v>0.0</c:v>
                </c:pt>
                <c:pt idx="16678">
                  <c:v>0.0</c:v>
                </c:pt>
                <c:pt idx="16679">
                  <c:v>0.0</c:v>
                </c:pt>
                <c:pt idx="16680">
                  <c:v>0.0</c:v>
                </c:pt>
                <c:pt idx="16681">
                  <c:v>0.0</c:v>
                </c:pt>
                <c:pt idx="16682">
                  <c:v>0.0</c:v>
                </c:pt>
                <c:pt idx="16683">
                  <c:v>0.0</c:v>
                </c:pt>
                <c:pt idx="16684">
                  <c:v>0.0</c:v>
                </c:pt>
                <c:pt idx="16685">
                  <c:v>0.0</c:v>
                </c:pt>
                <c:pt idx="16686">
                  <c:v>0.0</c:v>
                </c:pt>
                <c:pt idx="16687">
                  <c:v>0.0</c:v>
                </c:pt>
                <c:pt idx="16688">
                  <c:v>0.0</c:v>
                </c:pt>
                <c:pt idx="16689">
                  <c:v>0.0</c:v>
                </c:pt>
                <c:pt idx="16690">
                  <c:v>0.0</c:v>
                </c:pt>
                <c:pt idx="16691">
                  <c:v>0.0</c:v>
                </c:pt>
                <c:pt idx="16692">
                  <c:v>0.0</c:v>
                </c:pt>
                <c:pt idx="16693">
                  <c:v>0.0</c:v>
                </c:pt>
                <c:pt idx="16694">
                  <c:v>0.0</c:v>
                </c:pt>
                <c:pt idx="16695">
                  <c:v>0.0</c:v>
                </c:pt>
                <c:pt idx="16696">
                  <c:v>0.0</c:v>
                </c:pt>
                <c:pt idx="16697">
                  <c:v>0.0</c:v>
                </c:pt>
                <c:pt idx="16698">
                  <c:v>0.0</c:v>
                </c:pt>
                <c:pt idx="16699">
                  <c:v>0.0</c:v>
                </c:pt>
                <c:pt idx="16700">
                  <c:v>0.0</c:v>
                </c:pt>
                <c:pt idx="16701">
                  <c:v>0.0</c:v>
                </c:pt>
                <c:pt idx="16702">
                  <c:v>0.0</c:v>
                </c:pt>
                <c:pt idx="16703">
                  <c:v>0.0</c:v>
                </c:pt>
                <c:pt idx="16704">
                  <c:v>0.0</c:v>
                </c:pt>
                <c:pt idx="16705">
                  <c:v>0.0</c:v>
                </c:pt>
                <c:pt idx="16706">
                  <c:v>0.0</c:v>
                </c:pt>
                <c:pt idx="16707">
                  <c:v>0.0</c:v>
                </c:pt>
                <c:pt idx="16708">
                  <c:v>0.0</c:v>
                </c:pt>
                <c:pt idx="16709">
                  <c:v>0.0</c:v>
                </c:pt>
                <c:pt idx="16710">
                  <c:v>0.0</c:v>
                </c:pt>
                <c:pt idx="16711">
                  <c:v>0.0</c:v>
                </c:pt>
                <c:pt idx="16712">
                  <c:v>0.0</c:v>
                </c:pt>
                <c:pt idx="16713">
                  <c:v>0.0</c:v>
                </c:pt>
                <c:pt idx="16714">
                  <c:v>0.0</c:v>
                </c:pt>
                <c:pt idx="16715">
                  <c:v>0.0</c:v>
                </c:pt>
                <c:pt idx="16716">
                  <c:v>0.0</c:v>
                </c:pt>
                <c:pt idx="16717">
                  <c:v>0.0</c:v>
                </c:pt>
                <c:pt idx="16718">
                  <c:v>0.0</c:v>
                </c:pt>
                <c:pt idx="16719">
                  <c:v>0.0</c:v>
                </c:pt>
                <c:pt idx="16720">
                  <c:v>0.0</c:v>
                </c:pt>
                <c:pt idx="16721">
                  <c:v>0.0</c:v>
                </c:pt>
                <c:pt idx="16722">
                  <c:v>0.0</c:v>
                </c:pt>
                <c:pt idx="16723">
                  <c:v>0.0</c:v>
                </c:pt>
                <c:pt idx="16724">
                  <c:v>0.0</c:v>
                </c:pt>
                <c:pt idx="16725">
                  <c:v>0.0</c:v>
                </c:pt>
                <c:pt idx="16726">
                  <c:v>0.0</c:v>
                </c:pt>
                <c:pt idx="16727">
                  <c:v>0.0</c:v>
                </c:pt>
                <c:pt idx="16728">
                  <c:v>0.0</c:v>
                </c:pt>
                <c:pt idx="16729">
                  <c:v>0.0</c:v>
                </c:pt>
                <c:pt idx="16730">
                  <c:v>0.0</c:v>
                </c:pt>
                <c:pt idx="16731">
                  <c:v>0.0</c:v>
                </c:pt>
                <c:pt idx="16732">
                  <c:v>0.0</c:v>
                </c:pt>
                <c:pt idx="16733">
                  <c:v>0.0</c:v>
                </c:pt>
                <c:pt idx="16734">
                  <c:v>0.0</c:v>
                </c:pt>
                <c:pt idx="16735">
                  <c:v>0.0</c:v>
                </c:pt>
                <c:pt idx="16736">
                  <c:v>0.0</c:v>
                </c:pt>
                <c:pt idx="16737">
                  <c:v>0.0</c:v>
                </c:pt>
                <c:pt idx="16738">
                  <c:v>0.0</c:v>
                </c:pt>
                <c:pt idx="16739">
                  <c:v>0.0</c:v>
                </c:pt>
                <c:pt idx="16740">
                  <c:v>0.0</c:v>
                </c:pt>
                <c:pt idx="16741">
                  <c:v>0.0</c:v>
                </c:pt>
                <c:pt idx="16742">
                  <c:v>0.0</c:v>
                </c:pt>
                <c:pt idx="16743">
                  <c:v>0.0</c:v>
                </c:pt>
                <c:pt idx="16744">
                  <c:v>0.0</c:v>
                </c:pt>
                <c:pt idx="16745">
                  <c:v>0.0</c:v>
                </c:pt>
                <c:pt idx="16746">
                  <c:v>0.0</c:v>
                </c:pt>
                <c:pt idx="16747">
                  <c:v>0.0</c:v>
                </c:pt>
                <c:pt idx="16748">
                  <c:v>0.0</c:v>
                </c:pt>
                <c:pt idx="16749">
                  <c:v>0.0</c:v>
                </c:pt>
                <c:pt idx="16750">
                  <c:v>0.0</c:v>
                </c:pt>
                <c:pt idx="16751">
                  <c:v>0.0</c:v>
                </c:pt>
                <c:pt idx="16752">
                  <c:v>0.0</c:v>
                </c:pt>
                <c:pt idx="16753">
                  <c:v>0.0</c:v>
                </c:pt>
                <c:pt idx="16754">
                  <c:v>0.0</c:v>
                </c:pt>
                <c:pt idx="16755">
                  <c:v>0.0</c:v>
                </c:pt>
                <c:pt idx="16756">
                  <c:v>0.0</c:v>
                </c:pt>
                <c:pt idx="16757">
                  <c:v>0.0</c:v>
                </c:pt>
                <c:pt idx="16758">
                  <c:v>0.0</c:v>
                </c:pt>
                <c:pt idx="16759">
                  <c:v>0.0</c:v>
                </c:pt>
                <c:pt idx="16760">
                  <c:v>0.0</c:v>
                </c:pt>
                <c:pt idx="16761">
                  <c:v>0.0</c:v>
                </c:pt>
                <c:pt idx="16762">
                  <c:v>0.0</c:v>
                </c:pt>
                <c:pt idx="16763">
                  <c:v>0.0</c:v>
                </c:pt>
                <c:pt idx="16764">
                  <c:v>0.0</c:v>
                </c:pt>
                <c:pt idx="16765">
                  <c:v>0.0</c:v>
                </c:pt>
                <c:pt idx="16766">
                  <c:v>0.0</c:v>
                </c:pt>
                <c:pt idx="16767">
                  <c:v>0.0</c:v>
                </c:pt>
                <c:pt idx="16768">
                  <c:v>0.0</c:v>
                </c:pt>
                <c:pt idx="16769">
                  <c:v>0.0</c:v>
                </c:pt>
                <c:pt idx="16770">
                  <c:v>0.0</c:v>
                </c:pt>
                <c:pt idx="16771">
                  <c:v>0.0</c:v>
                </c:pt>
                <c:pt idx="16772">
                  <c:v>0.0</c:v>
                </c:pt>
                <c:pt idx="16773">
                  <c:v>0.0</c:v>
                </c:pt>
                <c:pt idx="16774">
                  <c:v>0.0</c:v>
                </c:pt>
                <c:pt idx="16775">
                  <c:v>0.0</c:v>
                </c:pt>
                <c:pt idx="16776">
                  <c:v>0.0</c:v>
                </c:pt>
                <c:pt idx="16777">
                  <c:v>0.0</c:v>
                </c:pt>
                <c:pt idx="16778">
                  <c:v>0.0</c:v>
                </c:pt>
                <c:pt idx="16779">
                  <c:v>0.0</c:v>
                </c:pt>
                <c:pt idx="16780">
                  <c:v>0.0</c:v>
                </c:pt>
                <c:pt idx="16781">
                  <c:v>0.0</c:v>
                </c:pt>
                <c:pt idx="16782">
                  <c:v>0.0</c:v>
                </c:pt>
                <c:pt idx="16783">
                  <c:v>0.0</c:v>
                </c:pt>
                <c:pt idx="16784">
                  <c:v>0.0</c:v>
                </c:pt>
                <c:pt idx="16785">
                  <c:v>0.0</c:v>
                </c:pt>
                <c:pt idx="16786">
                  <c:v>0.0</c:v>
                </c:pt>
                <c:pt idx="16787">
                  <c:v>0.0</c:v>
                </c:pt>
                <c:pt idx="16788">
                  <c:v>0.0</c:v>
                </c:pt>
                <c:pt idx="16789">
                  <c:v>0.0</c:v>
                </c:pt>
                <c:pt idx="16790">
                  <c:v>0.0</c:v>
                </c:pt>
                <c:pt idx="16791">
                  <c:v>0.0</c:v>
                </c:pt>
                <c:pt idx="16792">
                  <c:v>0.0</c:v>
                </c:pt>
                <c:pt idx="16793">
                  <c:v>0.0</c:v>
                </c:pt>
                <c:pt idx="16794">
                  <c:v>0.0</c:v>
                </c:pt>
                <c:pt idx="16795">
                  <c:v>0.0</c:v>
                </c:pt>
                <c:pt idx="16796">
                  <c:v>0.0</c:v>
                </c:pt>
                <c:pt idx="16797">
                  <c:v>0.0</c:v>
                </c:pt>
                <c:pt idx="16798">
                  <c:v>0.0</c:v>
                </c:pt>
                <c:pt idx="16799">
                  <c:v>0.0</c:v>
                </c:pt>
                <c:pt idx="16800">
                  <c:v>0.0</c:v>
                </c:pt>
                <c:pt idx="16801">
                  <c:v>0.0</c:v>
                </c:pt>
                <c:pt idx="16802">
                  <c:v>0.0</c:v>
                </c:pt>
                <c:pt idx="16803">
                  <c:v>0.0</c:v>
                </c:pt>
                <c:pt idx="16804">
                  <c:v>0.0</c:v>
                </c:pt>
                <c:pt idx="16805">
                  <c:v>0.0</c:v>
                </c:pt>
                <c:pt idx="16806">
                  <c:v>0.0</c:v>
                </c:pt>
                <c:pt idx="16807">
                  <c:v>0.0</c:v>
                </c:pt>
                <c:pt idx="16808">
                  <c:v>0.0</c:v>
                </c:pt>
                <c:pt idx="16809">
                  <c:v>0.0</c:v>
                </c:pt>
                <c:pt idx="16810">
                  <c:v>0.0</c:v>
                </c:pt>
                <c:pt idx="16811">
                  <c:v>0.0</c:v>
                </c:pt>
                <c:pt idx="16812">
                  <c:v>0.0</c:v>
                </c:pt>
                <c:pt idx="16813">
                  <c:v>0.0</c:v>
                </c:pt>
                <c:pt idx="16814">
                  <c:v>0.0</c:v>
                </c:pt>
                <c:pt idx="16815">
                  <c:v>0.0</c:v>
                </c:pt>
                <c:pt idx="16816">
                  <c:v>0.0</c:v>
                </c:pt>
                <c:pt idx="16817">
                  <c:v>0.0</c:v>
                </c:pt>
                <c:pt idx="16818">
                  <c:v>0.0</c:v>
                </c:pt>
                <c:pt idx="16819">
                  <c:v>0.0</c:v>
                </c:pt>
                <c:pt idx="16820">
                  <c:v>0.0</c:v>
                </c:pt>
                <c:pt idx="16821">
                  <c:v>0.0</c:v>
                </c:pt>
                <c:pt idx="16822">
                  <c:v>0.0</c:v>
                </c:pt>
                <c:pt idx="16823">
                  <c:v>0.0</c:v>
                </c:pt>
                <c:pt idx="16824">
                  <c:v>0.0</c:v>
                </c:pt>
                <c:pt idx="16825">
                  <c:v>0.0</c:v>
                </c:pt>
                <c:pt idx="16826">
                  <c:v>0.0</c:v>
                </c:pt>
                <c:pt idx="16827">
                  <c:v>0.0</c:v>
                </c:pt>
                <c:pt idx="16828">
                  <c:v>0.0</c:v>
                </c:pt>
                <c:pt idx="16829">
                  <c:v>0.0</c:v>
                </c:pt>
                <c:pt idx="16830">
                  <c:v>0.0</c:v>
                </c:pt>
                <c:pt idx="16831">
                  <c:v>0.0</c:v>
                </c:pt>
                <c:pt idx="16832">
                  <c:v>0.0</c:v>
                </c:pt>
                <c:pt idx="16833">
                  <c:v>0.0</c:v>
                </c:pt>
                <c:pt idx="16834">
                  <c:v>0.0</c:v>
                </c:pt>
                <c:pt idx="16835">
                  <c:v>0.0</c:v>
                </c:pt>
                <c:pt idx="16836">
                  <c:v>0.0</c:v>
                </c:pt>
                <c:pt idx="16837">
                  <c:v>0.0</c:v>
                </c:pt>
                <c:pt idx="16838">
                  <c:v>0.0</c:v>
                </c:pt>
                <c:pt idx="16839">
                  <c:v>0.0</c:v>
                </c:pt>
                <c:pt idx="16840">
                  <c:v>0.0</c:v>
                </c:pt>
                <c:pt idx="16841">
                  <c:v>0.0</c:v>
                </c:pt>
                <c:pt idx="16842">
                  <c:v>0.0</c:v>
                </c:pt>
                <c:pt idx="16843">
                  <c:v>0.0</c:v>
                </c:pt>
                <c:pt idx="16844">
                  <c:v>0.0</c:v>
                </c:pt>
                <c:pt idx="16845">
                  <c:v>0.0</c:v>
                </c:pt>
                <c:pt idx="16846">
                  <c:v>0.0</c:v>
                </c:pt>
                <c:pt idx="16847">
                  <c:v>0.0</c:v>
                </c:pt>
                <c:pt idx="16848">
                  <c:v>0.0</c:v>
                </c:pt>
                <c:pt idx="16849">
                  <c:v>0.0</c:v>
                </c:pt>
                <c:pt idx="16850">
                  <c:v>0.0</c:v>
                </c:pt>
                <c:pt idx="16851">
                  <c:v>0.0</c:v>
                </c:pt>
                <c:pt idx="16852">
                  <c:v>0.0</c:v>
                </c:pt>
                <c:pt idx="16853">
                  <c:v>0.0</c:v>
                </c:pt>
                <c:pt idx="16854">
                  <c:v>0.0</c:v>
                </c:pt>
                <c:pt idx="16855">
                  <c:v>0.0</c:v>
                </c:pt>
                <c:pt idx="16856">
                  <c:v>0.0</c:v>
                </c:pt>
                <c:pt idx="16857">
                  <c:v>0.0</c:v>
                </c:pt>
                <c:pt idx="16858">
                  <c:v>0.0</c:v>
                </c:pt>
                <c:pt idx="16859">
                  <c:v>0.0</c:v>
                </c:pt>
                <c:pt idx="16860">
                  <c:v>0.0</c:v>
                </c:pt>
                <c:pt idx="16861">
                  <c:v>0.0</c:v>
                </c:pt>
                <c:pt idx="16862">
                  <c:v>0.0</c:v>
                </c:pt>
                <c:pt idx="16863">
                  <c:v>0.0</c:v>
                </c:pt>
                <c:pt idx="16864">
                  <c:v>0.0</c:v>
                </c:pt>
                <c:pt idx="16865">
                  <c:v>0.0</c:v>
                </c:pt>
                <c:pt idx="16866">
                  <c:v>0.0</c:v>
                </c:pt>
                <c:pt idx="16867">
                  <c:v>0.0</c:v>
                </c:pt>
                <c:pt idx="16868">
                  <c:v>0.0</c:v>
                </c:pt>
                <c:pt idx="16869">
                  <c:v>0.0</c:v>
                </c:pt>
                <c:pt idx="16870">
                  <c:v>0.0</c:v>
                </c:pt>
                <c:pt idx="16871">
                  <c:v>0.0</c:v>
                </c:pt>
                <c:pt idx="16872">
                  <c:v>0.0</c:v>
                </c:pt>
                <c:pt idx="16873">
                  <c:v>0.0</c:v>
                </c:pt>
                <c:pt idx="16874">
                  <c:v>0.0</c:v>
                </c:pt>
                <c:pt idx="16875">
                  <c:v>0.0</c:v>
                </c:pt>
                <c:pt idx="16876">
                  <c:v>0.0</c:v>
                </c:pt>
                <c:pt idx="16877">
                  <c:v>0.0</c:v>
                </c:pt>
                <c:pt idx="16878">
                  <c:v>0.0</c:v>
                </c:pt>
                <c:pt idx="16879">
                  <c:v>0.0</c:v>
                </c:pt>
                <c:pt idx="16880">
                  <c:v>0.0</c:v>
                </c:pt>
                <c:pt idx="16881">
                  <c:v>0.0</c:v>
                </c:pt>
                <c:pt idx="16882">
                  <c:v>0.0</c:v>
                </c:pt>
                <c:pt idx="16883">
                  <c:v>0.0</c:v>
                </c:pt>
                <c:pt idx="16884">
                  <c:v>0.0</c:v>
                </c:pt>
                <c:pt idx="16885">
                  <c:v>0.0</c:v>
                </c:pt>
                <c:pt idx="16886">
                  <c:v>0.0</c:v>
                </c:pt>
                <c:pt idx="16887">
                  <c:v>0.0</c:v>
                </c:pt>
                <c:pt idx="16888">
                  <c:v>0.0</c:v>
                </c:pt>
                <c:pt idx="16889">
                  <c:v>0.0</c:v>
                </c:pt>
                <c:pt idx="16890">
                  <c:v>0.0</c:v>
                </c:pt>
                <c:pt idx="16891">
                  <c:v>0.0</c:v>
                </c:pt>
                <c:pt idx="16892">
                  <c:v>0.0</c:v>
                </c:pt>
                <c:pt idx="16893">
                  <c:v>0.0</c:v>
                </c:pt>
                <c:pt idx="16894">
                  <c:v>0.0</c:v>
                </c:pt>
                <c:pt idx="16895">
                  <c:v>0.0</c:v>
                </c:pt>
                <c:pt idx="16896">
                  <c:v>0.0</c:v>
                </c:pt>
                <c:pt idx="16897">
                  <c:v>0.0</c:v>
                </c:pt>
                <c:pt idx="16898">
                  <c:v>0.0</c:v>
                </c:pt>
                <c:pt idx="16899">
                  <c:v>0.0</c:v>
                </c:pt>
                <c:pt idx="16900">
                  <c:v>0.0</c:v>
                </c:pt>
                <c:pt idx="16901">
                  <c:v>0.0</c:v>
                </c:pt>
                <c:pt idx="16902">
                  <c:v>0.0</c:v>
                </c:pt>
                <c:pt idx="16903">
                  <c:v>0.0</c:v>
                </c:pt>
                <c:pt idx="16904">
                  <c:v>0.0</c:v>
                </c:pt>
                <c:pt idx="16905">
                  <c:v>0.0</c:v>
                </c:pt>
                <c:pt idx="16906">
                  <c:v>0.0</c:v>
                </c:pt>
                <c:pt idx="16907">
                  <c:v>0.0</c:v>
                </c:pt>
                <c:pt idx="16908">
                  <c:v>0.0</c:v>
                </c:pt>
                <c:pt idx="16909">
                  <c:v>0.0</c:v>
                </c:pt>
                <c:pt idx="16910">
                  <c:v>0.0</c:v>
                </c:pt>
                <c:pt idx="16911">
                  <c:v>0.0</c:v>
                </c:pt>
                <c:pt idx="16912">
                  <c:v>0.0</c:v>
                </c:pt>
                <c:pt idx="16913">
                  <c:v>0.0</c:v>
                </c:pt>
                <c:pt idx="16914">
                  <c:v>0.0</c:v>
                </c:pt>
                <c:pt idx="16915">
                  <c:v>0.0</c:v>
                </c:pt>
                <c:pt idx="16916">
                  <c:v>0.0</c:v>
                </c:pt>
                <c:pt idx="16917">
                  <c:v>0.0</c:v>
                </c:pt>
                <c:pt idx="16918">
                  <c:v>0.0</c:v>
                </c:pt>
                <c:pt idx="16919">
                  <c:v>0.0</c:v>
                </c:pt>
                <c:pt idx="16920">
                  <c:v>0.0</c:v>
                </c:pt>
                <c:pt idx="16921">
                  <c:v>0.0</c:v>
                </c:pt>
                <c:pt idx="16922">
                  <c:v>0.0</c:v>
                </c:pt>
                <c:pt idx="16923">
                  <c:v>0.0</c:v>
                </c:pt>
                <c:pt idx="16924">
                  <c:v>0.0</c:v>
                </c:pt>
                <c:pt idx="16925">
                  <c:v>0.0</c:v>
                </c:pt>
                <c:pt idx="16926">
                  <c:v>0.0</c:v>
                </c:pt>
                <c:pt idx="16927">
                  <c:v>0.0</c:v>
                </c:pt>
                <c:pt idx="16928">
                  <c:v>0.0</c:v>
                </c:pt>
                <c:pt idx="16929">
                  <c:v>0.0</c:v>
                </c:pt>
                <c:pt idx="16930">
                  <c:v>0.0</c:v>
                </c:pt>
                <c:pt idx="16931">
                  <c:v>0.0</c:v>
                </c:pt>
                <c:pt idx="16932">
                  <c:v>0.0</c:v>
                </c:pt>
                <c:pt idx="16933">
                  <c:v>0.0</c:v>
                </c:pt>
                <c:pt idx="16934">
                  <c:v>0.0</c:v>
                </c:pt>
                <c:pt idx="16935">
                  <c:v>0.0</c:v>
                </c:pt>
                <c:pt idx="16936">
                  <c:v>0.0</c:v>
                </c:pt>
                <c:pt idx="16937">
                  <c:v>0.0</c:v>
                </c:pt>
                <c:pt idx="16938">
                  <c:v>0.0</c:v>
                </c:pt>
                <c:pt idx="16939">
                  <c:v>0.0</c:v>
                </c:pt>
                <c:pt idx="16940">
                  <c:v>0.0</c:v>
                </c:pt>
                <c:pt idx="16941">
                  <c:v>0.0</c:v>
                </c:pt>
                <c:pt idx="16942">
                  <c:v>0.0</c:v>
                </c:pt>
                <c:pt idx="16943">
                  <c:v>0.0</c:v>
                </c:pt>
                <c:pt idx="16944">
                  <c:v>0.0</c:v>
                </c:pt>
                <c:pt idx="16945">
                  <c:v>0.0</c:v>
                </c:pt>
                <c:pt idx="16946">
                  <c:v>0.0</c:v>
                </c:pt>
                <c:pt idx="16947">
                  <c:v>0.0</c:v>
                </c:pt>
                <c:pt idx="16948">
                  <c:v>0.0</c:v>
                </c:pt>
                <c:pt idx="16949">
                  <c:v>0.0</c:v>
                </c:pt>
                <c:pt idx="16950">
                  <c:v>0.0</c:v>
                </c:pt>
                <c:pt idx="16951">
                  <c:v>0.0</c:v>
                </c:pt>
                <c:pt idx="16952">
                  <c:v>0.0</c:v>
                </c:pt>
                <c:pt idx="16953">
                  <c:v>0.0</c:v>
                </c:pt>
                <c:pt idx="16954">
                  <c:v>0.0</c:v>
                </c:pt>
                <c:pt idx="16955">
                  <c:v>0.0</c:v>
                </c:pt>
                <c:pt idx="16956">
                  <c:v>0.0</c:v>
                </c:pt>
                <c:pt idx="16957">
                  <c:v>0.0</c:v>
                </c:pt>
                <c:pt idx="16958">
                  <c:v>0.0</c:v>
                </c:pt>
                <c:pt idx="16959">
                  <c:v>0.0</c:v>
                </c:pt>
                <c:pt idx="16960">
                  <c:v>0.0</c:v>
                </c:pt>
                <c:pt idx="16961">
                  <c:v>0.0</c:v>
                </c:pt>
                <c:pt idx="16962">
                  <c:v>0.0</c:v>
                </c:pt>
                <c:pt idx="16963">
                  <c:v>0.0</c:v>
                </c:pt>
                <c:pt idx="16964">
                  <c:v>0.0</c:v>
                </c:pt>
                <c:pt idx="16965">
                  <c:v>0.0</c:v>
                </c:pt>
                <c:pt idx="16966">
                  <c:v>0.0</c:v>
                </c:pt>
                <c:pt idx="16967">
                  <c:v>0.0</c:v>
                </c:pt>
                <c:pt idx="16968">
                  <c:v>0.0</c:v>
                </c:pt>
                <c:pt idx="16969">
                  <c:v>0.0</c:v>
                </c:pt>
                <c:pt idx="16970">
                  <c:v>0.0</c:v>
                </c:pt>
                <c:pt idx="16971">
                  <c:v>0.0</c:v>
                </c:pt>
                <c:pt idx="16972">
                  <c:v>0.0</c:v>
                </c:pt>
                <c:pt idx="16973">
                  <c:v>0.0</c:v>
                </c:pt>
                <c:pt idx="16974">
                  <c:v>0.0</c:v>
                </c:pt>
                <c:pt idx="16975">
                  <c:v>0.0</c:v>
                </c:pt>
                <c:pt idx="16976">
                  <c:v>0.0</c:v>
                </c:pt>
                <c:pt idx="16977">
                  <c:v>0.0</c:v>
                </c:pt>
                <c:pt idx="16978">
                  <c:v>0.0</c:v>
                </c:pt>
                <c:pt idx="16979">
                  <c:v>0.0</c:v>
                </c:pt>
                <c:pt idx="16980">
                  <c:v>0.0</c:v>
                </c:pt>
                <c:pt idx="16981">
                  <c:v>0.0</c:v>
                </c:pt>
                <c:pt idx="16982">
                  <c:v>0.0</c:v>
                </c:pt>
                <c:pt idx="16983">
                  <c:v>0.0</c:v>
                </c:pt>
                <c:pt idx="16984">
                  <c:v>0.0</c:v>
                </c:pt>
                <c:pt idx="16985">
                  <c:v>0.0</c:v>
                </c:pt>
                <c:pt idx="16986">
                  <c:v>0.0</c:v>
                </c:pt>
                <c:pt idx="16987">
                  <c:v>0.0</c:v>
                </c:pt>
                <c:pt idx="16988">
                  <c:v>0.0</c:v>
                </c:pt>
                <c:pt idx="16989">
                  <c:v>0.0</c:v>
                </c:pt>
                <c:pt idx="16990">
                  <c:v>0.0</c:v>
                </c:pt>
                <c:pt idx="16991">
                  <c:v>0.0</c:v>
                </c:pt>
                <c:pt idx="16992">
                  <c:v>0.0</c:v>
                </c:pt>
                <c:pt idx="16993">
                  <c:v>0.0</c:v>
                </c:pt>
                <c:pt idx="16994">
                  <c:v>0.0</c:v>
                </c:pt>
                <c:pt idx="16995">
                  <c:v>0.0</c:v>
                </c:pt>
                <c:pt idx="16996">
                  <c:v>0.0</c:v>
                </c:pt>
                <c:pt idx="16997">
                  <c:v>0.0</c:v>
                </c:pt>
                <c:pt idx="16998">
                  <c:v>0.0</c:v>
                </c:pt>
                <c:pt idx="16999">
                  <c:v>0.0</c:v>
                </c:pt>
                <c:pt idx="17000">
                  <c:v>0.0</c:v>
                </c:pt>
                <c:pt idx="17001">
                  <c:v>0.0</c:v>
                </c:pt>
                <c:pt idx="17002">
                  <c:v>0.0</c:v>
                </c:pt>
                <c:pt idx="17003">
                  <c:v>0.0</c:v>
                </c:pt>
                <c:pt idx="17004">
                  <c:v>0.0</c:v>
                </c:pt>
                <c:pt idx="17005">
                  <c:v>0.0</c:v>
                </c:pt>
                <c:pt idx="17006">
                  <c:v>0.0</c:v>
                </c:pt>
                <c:pt idx="17007">
                  <c:v>0.0</c:v>
                </c:pt>
                <c:pt idx="17008">
                  <c:v>0.0</c:v>
                </c:pt>
                <c:pt idx="17009">
                  <c:v>0.0</c:v>
                </c:pt>
                <c:pt idx="17010">
                  <c:v>0.0</c:v>
                </c:pt>
                <c:pt idx="17011">
                  <c:v>0.0</c:v>
                </c:pt>
                <c:pt idx="17012">
                  <c:v>0.0</c:v>
                </c:pt>
                <c:pt idx="17013">
                  <c:v>0.0</c:v>
                </c:pt>
                <c:pt idx="17014">
                  <c:v>0.0</c:v>
                </c:pt>
                <c:pt idx="17015">
                  <c:v>0.0</c:v>
                </c:pt>
                <c:pt idx="17016">
                  <c:v>0.0</c:v>
                </c:pt>
                <c:pt idx="17017">
                  <c:v>0.0</c:v>
                </c:pt>
                <c:pt idx="17018">
                  <c:v>0.0</c:v>
                </c:pt>
                <c:pt idx="17019">
                  <c:v>0.0</c:v>
                </c:pt>
                <c:pt idx="17020">
                  <c:v>0.0</c:v>
                </c:pt>
                <c:pt idx="17021">
                  <c:v>0.0</c:v>
                </c:pt>
                <c:pt idx="17022">
                  <c:v>0.0</c:v>
                </c:pt>
                <c:pt idx="17023">
                  <c:v>0.0</c:v>
                </c:pt>
                <c:pt idx="17024">
                  <c:v>0.0</c:v>
                </c:pt>
                <c:pt idx="17025">
                  <c:v>0.0</c:v>
                </c:pt>
                <c:pt idx="17026">
                  <c:v>0.0</c:v>
                </c:pt>
                <c:pt idx="17027">
                  <c:v>0.0</c:v>
                </c:pt>
                <c:pt idx="17028">
                  <c:v>0.0</c:v>
                </c:pt>
                <c:pt idx="17029">
                  <c:v>0.0</c:v>
                </c:pt>
                <c:pt idx="17030">
                  <c:v>0.0</c:v>
                </c:pt>
                <c:pt idx="17031">
                  <c:v>0.0</c:v>
                </c:pt>
                <c:pt idx="17032">
                  <c:v>0.0</c:v>
                </c:pt>
                <c:pt idx="17033">
                  <c:v>0.0</c:v>
                </c:pt>
                <c:pt idx="17034">
                  <c:v>0.0</c:v>
                </c:pt>
                <c:pt idx="17035">
                  <c:v>0.0</c:v>
                </c:pt>
                <c:pt idx="17036">
                  <c:v>0.0</c:v>
                </c:pt>
                <c:pt idx="17037">
                  <c:v>0.0</c:v>
                </c:pt>
                <c:pt idx="17038">
                  <c:v>0.0</c:v>
                </c:pt>
                <c:pt idx="17039">
                  <c:v>0.0</c:v>
                </c:pt>
                <c:pt idx="17040">
                  <c:v>0.0</c:v>
                </c:pt>
                <c:pt idx="17041">
                  <c:v>0.0</c:v>
                </c:pt>
                <c:pt idx="17042">
                  <c:v>0.0</c:v>
                </c:pt>
                <c:pt idx="17043">
                  <c:v>0.0</c:v>
                </c:pt>
                <c:pt idx="17044">
                  <c:v>0.0</c:v>
                </c:pt>
                <c:pt idx="17045">
                  <c:v>0.0</c:v>
                </c:pt>
                <c:pt idx="17046">
                  <c:v>0.0</c:v>
                </c:pt>
                <c:pt idx="17047">
                  <c:v>0.0</c:v>
                </c:pt>
                <c:pt idx="17048">
                  <c:v>0.0</c:v>
                </c:pt>
                <c:pt idx="17049">
                  <c:v>0.0</c:v>
                </c:pt>
                <c:pt idx="17050">
                  <c:v>0.0</c:v>
                </c:pt>
                <c:pt idx="17051">
                  <c:v>0.0</c:v>
                </c:pt>
                <c:pt idx="17052">
                  <c:v>0.0</c:v>
                </c:pt>
                <c:pt idx="17053">
                  <c:v>0.0</c:v>
                </c:pt>
                <c:pt idx="17054">
                  <c:v>0.0</c:v>
                </c:pt>
                <c:pt idx="17055">
                  <c:v>0.0</c:v>
                </c:pt>
                <c:pt idx="17056">
                  <c:v>0.0</c:v>
                </c:pt>
                <c:pt idx="17057">
                  <c:v>0.0</c:v>
                </c:pt>
                <c:pt idx="17058">
                  <c:v>0.0</c:v>
                </c:pt>
                <c:pt idx="17059">
                  <c:v>0.0</c:v>
                </c:pt>
                <c:pt idx="17060">
                  <c:v>0.0</c:v>
                </c:pt>
                <c:pt idx="17061">
                  <c:v>0.0</c:v>
                </c:pt>
                <c:pt idx="17062">
                  <c:v>0.0</c:v>
                </c:pt>
                <c:pt idx="17063">
                  <c:v>0.0</c:v>
                </c:pt>
                <c:pt idx="17064">
                  <c:v>0.0</c:v>
                </c:pt>
                <c:pt idx="17065">
                  <c:v>0.0</c:v>
                </c:pt>
                <c:pt idx="17066">
                  <c:v>0.0</c:v>
                </c:pt>
                <c:pt idx="17067">
                  <c:v>0.0</c:v>
                </c:pt>
                <c:pt idx="17068">
                  <c:v>0.0</c:v>
                </c:pt>
                <c:pt idx="17069">
                  <c:v>0.0</c:v>
                </c:pt>
                <c:pt idx="17070">
                  <c:v>0.0</c:v>
                </c:pt>
                <c:pt idx="17071">
                  <c:v>0.0</c:v>
                </c:pt>
                <c:pt idx="17072">
                  <c:v>0.0</c:v>
                </c:pt>
                <c:pt idx="17073">
                  <c:v>0.0</c:v>
                </c:pt>
                <c:pt idx="17074">
                  <c:v>0.0</c:v>
                </c:pt>
                <c:pt idx="17075">
                  <c:v>0.0</c:v>
                </c:pt>
                <c:pt idx="17076">
                  <c:v>0.0</c:v>
                </c:pt>
                <c:pt idx="17077">
                  <c:v>0.0</c:v>
                </c:pt>
                <c:pt idx="17078">
                  <c:v>0.0</c:v>
                </c:pt>
                <c:pt idx="17079">
                  <c:v>0.0</c:v>
                </c:pt>
                <c:pt idx="17080">
                  <c:v>0.0</c:v>
                </c:pt>
                <c:pt idx="17081">
                  <c:v>0.0</c:v>
                </c:pt>
                <c:pt idx="17082">
                  <c:v>0.0</c:v>
                </c:pt>
                <c:pt idx="17083">
                  <c:v>0.0</c:v>
                </c:pt>
                <c:pt idx="17084">
                  <c:v>0.0</c:v>
                </c:pt>
                <c:pt idx="17085">
                  <c:v>0.0</c:v>
                </c:pt>
                <c:pt idx="17086">
                  <c:v>0.0</c:v>
                </c:pt>
                <c:pt idx="17087">
                  <c:v>0.0</c:v>
                </c:pt>
                <c:pt idx="17088">
                  <c:v>0.0</c:v>
                </c:pt>
                <c:pt idx="17089">
                  <c:v>0.0</c:v>
                </c:pt>
                <c:pt idx="17090">
                  <c:v>0.0</c:v>
                </c:pt>
                <c:pt idx="17091">
                  <c:v>0.0</c:v>
                </c:pt>
                <c:pt idx="17092">
                  <c:v>0.0</c:v>
                </c:pt>
                <c:pt idx="17093">
                  <c:v>0.0</c:v>
                </c:pt>
                <c:pt idx="17094">
                  <c:v>0.0</c:v>
                </c:pt>
                <c:pt idx="17095">
                  <c:v>0.0</c:v>
                </c:pt>
                <c:pt idx="17096">
                  <c:v>0.0</c:v>
                </c:pt>
                <c:pt idx="17097">
                  <c:v>0.0</c:v>
                </c:pt>
                <c:pt idx="17098">
                  <c:v>0.0</c:v>
                </c:pt>
                <c:pt idx="17099">
                  <c:v>0.0</c:v>
                </c:pt>
                <c:pt idx="17100">
                  <c:v>0.0</c:v>
                </c:pt>
                <c:pt idx="17101">
                  <c:v>0.0</c:v>
                </c:pt>
                <c:pt idx="17102">
                  <c:v>0.0</c:v>
                </c:pt>
                <c:pt idx="17103">
                  <c:v>0.0</c:v>
                </c:pt>
                <c:pt idx="17104">
                  <c:v>0.0</c:v>
                </c:pt>
                <c:pt idx="17105">
                  <c:v>0.0</c:v>
                </c:pt>
                <c:pt idx="17106">
                  <c:v>0.0</c:v>
                </c:pt>
                <c:pt idx="17107">
                  <c:v>0.0</c:v>
                </c:pt>
                <c:pt idx="17108">
                  <c:v>0.0</c:v>
                </c:pt>
                <c:pt idx="17109">
                  <c:v>0.0</c:v>
                </c:pt>
                <c:pt idx="17110">
                  <c:v>0.0</c:v>
                </c:pt>
                <c:pt idx="17111">
                  <c:v>0.0</c:v>
                </c:pt>
                <c:pt idx="17112">
                  <c:v>0.0</c:v>
                </c:pt>
                <c:pt idx="17113">
                  <c:v>0.0</c:v>
                </c:pt>
                <c:pt idx="17114">
                  <c:v>0.0</c:v>
                </c:pt>
                <c:pt idx="17115">
                  <c:v>0.0</c:v>
                </c:pt>
                <c:pt idx="17116">
                  <c:v>0.0</c:v>
                </c:pt>
                <c:pt idx="17117">
                  <c:v>0.0</c:v>
                </c:pt>
                <c:pt idx="17118">
                  <c:v>0.0</c:v>
                </c:pt>
                <c:pt idx="17119">
                  <c:v>0.0</c:v>
                </c:pt>
                <c:pt idx="17120">
                  <c:v>0.0</c:v>
                </c:pt>
                <c:pt idx="17121">
                  <c:v>0.0</c:v>
                </c:pt>
                <c:pt idx="17122">
                  <c:v>0.0</c:v>
                </c:pt>
                <c:pt idx="17123">
                  <c:v>0.0</c:v>
                </c:pt>
                <c:pt idx="17124">
                  <c:v>0.0</c:v>
                </c:pt>
                <c:pt idx="17125">
                  <c:v>0.0</c:v>
                </c:pt>
                <c:pt idx="17126">
                  <c:v>0.0</c:v>
                </c:pt>
                <c:pt idx="17127">
                  <c:v>0.0</c:v>
                </c:pt>
                <c:pt idx="17128">
                  <c:v>0.0</c:v>
                </c:pt>
                <c:pt idx="17129">
                  <c:v>0.0</c:v>
                </c:pt>
                <c:pt idx="17130">
                  <c:v>0.0</c:v>
                </c:pt>
                <c:pt idx="17131">
                  <c:v>0.0</c:v>
                </c:pt>
                <c:pt idx="17132">
                  <c:v>0.0</c:v>
                </c:pt>
                <c:pt idx="17133">
                  <c:v>0.0</c:v>
                </c:pt>
                <c:pt idx="17134">
                  <c:v>0.0</c:v>
                </c:pt>
                <c:pt idx="17135">
                  <c:v>0.0</c:v>
                </c:pt>
                <c:pt idx="17136">
                  <c:v>0.0</c:v>
                </c:pt>
                <c:pt idx="17137">
                  <c:v>0.0</c:v>
                </c:pt>
                <c:pt idx="17138">
                  <c:v>0.0</c:v>
                </c:pt>
                <c:pt idx="17139">
                  <c:v>0.0</c:v>
                </c:pt>
                <c:pt idx="17140">
                  <c:v>0.0</c:v>
                </c:pt>
                <c:pt idx="17141">
                  <c:v>0.0</c:v>
                </c:pt>
                <c:pt idx="17142">
                  <c:v>0.0</c:v>
                </c:pt>
                <c:pt idx="17143">
                  <c:v>0.0</c:v>
                </c:pt>
                <c:pt idx="17144">
                  <c:v>0.0</c:v>
                </c:pt>
                <c:pt idx="17145">
                  <c:v>0.0</c:v>
                </c:pt>
                <c:pt idx="17146">
                  <c:v>0.0</c:v>
                </c:pt>
                <c:pt idx="17147">
                  <c:v>0.0</c:v>
                </c:pt>
                <c:pt idx="17148">
                  <c:v>0.0</c:v>
                </c:pt>
                <c:pt idx="17149">
                  <c:v>0.0</c:v>
                </c:pt>
                <c:pt idx="17150">
                  <c:v>0.0</c:v>
                </c:pt>
                <c:pt idx="17151">
                  <c:v>0.0</c:v>
                </c:pt>
                <c:pt idx="17152">
                  <c:v>0.0</c:v>
                </c:pt>
                <c:pt idx="17153">
                  <c:v>0.0</c:v>
                </c:pt>
                <c:pt idx="17154">
                  <c:v>0.0</c:v>
                </c:pt>
                <c:pt idx="17155">
                  <c:v>0.0</c:v>
                </c:pt>
                <c:pt idx="17156">
                  <c:v>0.0</c:v>
                </c:pt>
                <c:pt idx="17157">
                  <c:v>0.0</c:v>
                </c:pt>
                <c:pt idx="17158">
                  <c:v>0.0</c:v>
                </c:pt>
                <c:pt idx="17159">
                  <c:v>0.0</c:v>
                </c:pt>
                <c:pt idx="17160">
                  <c:v>0.0</c:v>
                </c:pt>
                <c:pt idx="17161">
                  <c:v>0.0</c:v>
                </c:pt>
                <c:pt idx="17162">
                  <c:v>0.0</c:v>
                </c:pt>
                <c:pt idx="17163">
                  <c:v>0.0</c:v>
                </c:pt>
                <c:pt idx="17164">
                  <c:v>0.0</c:v>
                </c:pt>
                <c:pt idx="17165">
                  <c:v>0.0</c:v>
                </c:pt>
                <c:pt idx="17166">
                  <c:v>0.0</c:v>
                </c:pt>
                <c:pt idx="17167">
                  <c:v>0.0</c:v>
                </c:pt>
                <c:pt idx="17168">
                  <c:v>0.0</c:v>
                </c:pt>
                <c:pt idx="17169">
                  <c:v>0.0</c:v>
                </c:pt>
                <c:pt idx="17170">
                  <c:v>0.0</c:v>
                </c:pt>
                <c:pt idx="17171">
                  <c:v>0.0</c:v>
                </c:pt>
                <c:pt idx="17172">
                  <c:v>0.0</c:v>
                </c:pt>
                <c:pt idx="17173">
                  <c:v>0.0</c:v>
                </c:pt>
                <c:pt idx="17174">
                  <c:v>0.0</c:v>
                </c:pt>
                <c:pt idx="17175">
                  <c:v>0.0</c:v>
                </c:pt>
                <c:pt idx="17176">
                  <c:v>0.0</c:v>
                </c:pt>
                <c:pt idx="17177">
                  <c:v>0.0</c:v>
                </c:pt>
                <c:pt idx="17178">
                  <c:v>0.0</c:v>
                </c:pt>
                <c:pt idx="17179">
                  <c:v>0.0</c:v>
                </c:pt>
                <c:pt idx="17180">
                  <c:v>0.0</c:v>
                </c:pt>
                <c:pt idx="17181">
                  <c:v>0.0</c:v>
                </c:pt>
                <c:pt idx="17182">
                  <c:v>0.0</c:v>
                </c:pt>
                <c:pt idx="17183">
                  <c:v>0.0</c:v>
                </c:pt>
                <c:pt idx="17184">
                  <c:v>0.0</c:v>
                </c:pt>
                <c:pt idx="17185">
                  <c:v>0.0</c:v>
                </c:pt>
                <c:pt idx="17186">
                  <c:v>0.0</c:v>
                </c:pt>
                <c:pt idx="17187">
                  <c:v>0.0</c:v>
                </c:pt>
                <c:pt idx="17188">
                  <c:v>0.0</c:v>
                </c:pt>
                <c:pt idx="17189">
                  <c:v>0.0</c:v>
                </c:pt>
                <c:pt idx="17190">
                  <c:v>0.0</c:v>
                </c:pt>
                <c:pt idx="17191">
                  <c:v>0.0</c:v>
                </c:pt>
                <c:pt idx="17192">
                  <c:v>0.0</c:v>
                </c:pt>
                <c:pt idx="17193">
                  <c:v>0.0</c:v>
                </c:pt>
                <c:pt idx="17194">
                  <c:v>0.0</c:v>
                </c:pt>
                <c:pt idx="17195">
                  <c:v>0.0</c:v>
                </c:pt>
                <c:pt idx="17196">
                  <c:v>0.0</c:v>
                </c:pt>
                <c:pt idx="17197">
                  <c:v>0.0</c:v>
                </c:pt>
                <c:pt idx="17198">
                  <c:v>0.0</c:v>
                </c:pt>
                <c:pt idx="17199">
                  <c:v>0.0</c:v>
                </c:pt>
                <c:pt idx="17200">
                  <c:v>0.0</c:v>
                </c:pt>
                <c:pt idx="17201">
                  <c:v>0.0</c:v>
                </c:pt>
                <c:pt idx="17202">
                  <c:v>0.0</c:v>
                </c:pt>
                <c:pt idx="17203">
                  <c:v>0.0</c:v>
                </c:pt>
                <c:pt idx="17204">
                  <c:v>0.0</c:v>
                </c:pt>
                <c:pt idx="17205">
                  <c:v>0.0</c:v>
                </c:pt>
                <c:pt idx="17206">
                  <c:v>0.0</c:v>
                </c:pt>
                <c:pt idx="17207">
                  <c:v>0.0</c:v>
                </c:pt>
                <c:pt idx="17208">
                  <c:v>0.0</c:v>
                </c:pt>
                <c:pt idx="17209">
                  <c:v>0.0</c:v>
                </c:pt>
                <c:pt idx="17210">
                  <c:v>0.0</c:v>
                </c:pt>
                <c:pt idx="17211">
                  <c:v>0.0</c:v>
                </c:pt>
                <c:pt idx="17212">
                  <c:v>0.0</c:v>
                </c:pt>
                <c:pt idx="17213">
                  <c:v>0.0</c:v>
                </c:pt>
                <c:pt idx="17214">
                  <c:v>0.0</c:v>
                </c:pt>
                <c:pt idx="17215">
                  <c:v>0.0</c:v>
                </c:pt>
                <c:pt idx="17216">
                  <c:v>0.0</c:v>
                </c:pt>
                <c:pt idx="17217">
                  <c:v>0.0</c:v>
                </c:pt>
                <c:pt idx="17218">
                  <c:v>0.0</c:v>
                </c:pt>
                <c:pt idx="17219">
                  <c:v>0.0</c:v>
                </c:pt>
                <c:pt idx="17220">
                  <c:v>0.0</c:v>
                </c:pt>
                <c:pt idx="17221">
                  <c:v>0.0</c:v>
                </c:pt>
                <c:pt idx="17222">
                  <c:v>0.0</c:v>
                </c:pt>
                <c:pt idx="17223">
                  <c:v>0.0</c:v>
                </c:pt>
                <c:pt idx="17224">
                  <c:v>0.0</c:v>
                </c:pt>
                <c:pt idx="17225">
                  <c:v>0.0</c:v>
                </c:pt>
                <c:pt idx="17226">
                  <c:v>0.0</c:v>
                </c:pt>
                <c:pt idx="17227">
                  <c:v>0.0</c:v>
                </c:pt>
                <c:pt idx="17228">
                  <c:v>0.0</c:v>
                </c:pt>
                <c:pt idx="17229">
                  <c:v>0.0</c:v>
                </c:pt>
                <c:pt idx="17230">
                  <c:v>0.0</c:v>
                </c:pt>
                <c:pt idx="17231">
                  <c:v>0.0</c:v>
                </c:pt>
                <c:pt idx="17232">
                  <c:v>0.0</c:v>
                </c:pt>
                <c:pt idx="17233">
                  <c:v>0.0</c:v>
                </c:pt>
                <c:pt idx="17234">
                  <c:v>0.0</c:v>
                </c:pt>
                <c:pt idx="17235">
                  <c:v>0.0</c:v>
                </c:pt>
                <c:pt idx="17236">
                  <c:v>0.0</c:v>
                </c:pt>
                <c:pt idx="17237">
                  <c:v>0.0</c:v>
                </c:pt>
                <c:pt idx="17238">
                  <c:v>0.0</c:v>
                </c:pt>
                <c:pt idx="17239">
                  <c:v>0.0</c:v>
                </c:pt>
                <c:pt idx="17240">
                  <c:v>0.0</c:v>
                </c:pt>
                <c:pt idx="17241">
                  <c:v>0.0</c:v>
                </c:pt>
                <c:pt idx="17242">
                  <c:v>0.0</c:v>
                </c:pt>
                <c:pt idx="17243">
                  <c:v>0.0</c:v>
                </c:pt>
                <c:pt idx="17244">
                  <c:v>0.0</c:v>
                </c:pt>
                <c:pt idx="17245">
                  <c:v>0.0</c:v>
                </c:pt>
                <c:pt idx="17246">
                  <c:v>0.0</c:v>
                </c:pt>
                <c:pt idx="17247">
                  <c:v>0.0</c:v>
                </c:pt>
                <c:pt idx="17248">
                  <c:v>0.0</c:v>
                </c:pt>
                <c:pt idx="17249">
                  <c:v>0.0</c:v>
                </c:pt>
                <c:pt idx="17250">
                  <c:v>0.0</c:v>
                </c:pt>
                <c:pt idx="17251">
                  <c:v>0.0</c:v>
                </c:pt>
                <c:pt idx="17252">
                  <c:v>0.0</c:v>
                </c:pt>
                <c:pt idx="17253">
                  <c:v>0.0</c:v>
                </c:pt>
                <c:pt idx="17254">
                  <c:v>0.0</c:v>
                </c:pt>
                <c:pt idx="17255">
                  <c:v>0.0</c:v>
                </c:pt>
                <c:pt idx="17256">
                  <c:v>0.0</c:v>
                </c:pt>
                <c:pt idx="17257">
                  <c:v>0.0</c:v>
                </c:pt>
                <c:pt idx="17258">
                  <c:v>0.0</c:v>
                </c:pt>
                <c:pt idx="17259">
                  <c:v>0.0</c:v>
                </c:pt>
                <c:pt idx="17260">
                  <c:v>0.0</c:v>
                </c:pt>
                <c:pt idx="17261">
                  <c:v>0.0</c:v>
                </c:pt>
                <c:pt idx="17262">
                  <c:v>0.0</c:v>
                </c:pt>
                <c:pt idx="17263">
                  <c:v>0.0</c:v>
                </c:pt>
                <c:pt idx="17264">
                  <c:v>0.0</c:v>
                </c:pt>
                <c:pt idx="17265">
                  <c:v>0.0</c:v>
                </c:pt>
                <c:pt idx="17266">
                  <c:v>0.0</c:v>
                </c:pt>
                <c:pt idx="17267">
                  <c:v>0.0</c:v>
                </c:pt>
                <c:pt idx="17268">
                  <c:v>0.0</c:v>
                </c:pt>
                <c:pt idx="17269">
                  <c:v>0.0</c:v>
                </c:pt>
                <c:pt idx="17270">
                  <c:v>0.0</c:v>
                </c:pt>
                <c:pt idx="17271">
                  <c:v>0.0</c:v>
                </c:pt>
                <c:pt idx="17272">
                  <c:v>0.0</c:v>
                </c:pt>
                <c:pt idx="17273">
                  <c:v>0.0</c:v>
                </c:pt>
                <c:pt idx="17274">
                  <c:v>0.0</c:v>
                </c:pt>
                <c:pt idx="17275">
                  <c:v>0.0</c:v>
                </c:pt>
                <c:pt idx="17276">
                  <c:v>0.0</c:v>
                </c:pt>
                <c:pt idx="17277">
                  <c:v>0.0</c:v>
                </c:pt>
                <c:pt idx="17278">
                  <c:v>0.0</c:v>
                </c:pt>
                <c:pt idx="17279">
                  <c:v>0.0</c:v>
                </c:pt>
                <c:pt idx="17280">
                  <c:v>0.0</c:v>
                </c:pt>
                <c:pt idx="17281">
                  <c:v>0.0</c:v>
                </c:pt>
                <c:pt idx="17282">
                  <c:v>0.0</c:v>
                </c:pt>
                <c:pt idx="17283">
                  <c:v>0.0</c:v>
                </c:pt>
                <c:pt idx="17284">
                  <c:v>0.0</c:v>
                </c:pt>
                <c:pt idx="17285">
                  <c:v>0.0</c:v>
                </c:pt>
                <c:pt idx="17286">
                  <c:v>0.0</c:v>
                </c:pt>
                <c:pt idx="17287">
                  <c:v>0.0</c:v>
                </c:pt>
                <c:pt idx="17288">
                  <c:v>0.0</c:v>
                </c:pt>
                <c:pt idx="17289">
                  <c:v>0.0</c:v>
                </c:pt>
                <c:pt idx="17290">
                  <c:v>0.0</c:v>
                </c:pt>
                <c:pt idx="17291">
                  <c:v>0.0</c:v>
                </c:pt>
                <c:pt idx="17292">
                  <c:v>0.0</c:v>
                </c:pt>
                <c:pt idx="17293">
                  <c:v>0.0</c:v>
                </c:pt>
                <c:pt idx="17294">
                  <c:v>0.0</c:v>
                </c:pt>
                <c:pt idx="17295">
                  <c:v>0.0</c:v>
                </c:pt>
                <c:pt idx="17296">
                  <c:v>0.0</c:v>
                </c:pt>
                <c:pt idx="17297">
                  <c:v>0.0</c:v>
                </c:pt>
                <c:pt idx="17298">
                  <c:v>0.0</c:v>
                </c:pt>
                <c:pt idx="17299">
                  <c:v>0.0</c:v>
                </c:pt>
                <c:pt idx="17300">
                  <c:v>0.0</c:v>
                </c:pt>
                <c:pt idx="17301">
                  <c:v>0.0</c:v>
                </c:pt>
                <c:pt idx="17302">
                  <c:v>0.0</c:v>
                </c:pt>
                <c:pt idx="17303">
                  <c:v>0.0</c:v>
                </c:pt>
                <c:pt idx="17304">
                  <c:v>0.0</c:v>
                </c:pt>
                <c:pt idx="17305">
                  <c:v>0.0</c:v>
                </c:pt>
                <c:pt idx="17306">
                  <c:v>0.0</c:v>
                </c:pt>
                <c:pt idx="17307">
                  <c:v>0.0</c:v>
                </c:pt>
                <c:pt idx="17308">
                  <c:v>0.0</c:v>
                </c:pt>
                <c:pt idx="17309">
                  <c:v>0.0</c:v>
                </c:pt>
                <c:pt idx="17310">
                  <c:v>0.0</c:v>
                </c:pt>
                <c:pt idx="17311">
                  <c:v>0.0</c:v>
                </c:pt>
                <c:pt idx="17312">
                  <c:v>0.0</c:v>
                </c:pt>
                <c:pt idx="17313">
                  <c:v>0.0</c:v>
                </c:pt>
                <c:pt idx="17314">
                  <c:v>0.0</c:v>
                </c:pt>
                <c:pt idx="17315">
                  <c:v>0.0</c:v>
                </c:pt>
                <c:pt idx="17316">
                  <c:v>0.0</c:v>
                </c:pt>
                <c:pt idx="17317">
                  <c:v>0.0</c:v>
                </c:pt>
                <c:pt idx="17318">
                  <c:v>0.0</c:v>
                </c:pt>
                <c:pt idx="17319">
                  <c:v>0.0</c:v>
                </c:pt>
                <c:pt idx="17320">
                  <c:v>0.0</c:v>
                </c:pt>
                <c:pt idx="17321">
                  <c:v>0.0</c:v>
                </c:pt>
                <c:pt idx="17322">
                  <c:v>0.0</c:v>
                </c:pt>
                <c:pt idx="17323">
                  <c:v>0.0</c:v>
                </c:pt>
                <c:pt idx="17324">
                  <c:v>0.0</c:v>
                </c:pt>
                <c:pt idx="17325">
                  <c:v>0.0</c:v>
                </c:pt>
                <c:pt idx="17326">
                  <c:v>0.0</c:v>
                </c:pt>
                <c:pt idx="17327">
                  <c:v>0.0</c:v>
                </c:pt>
                <c:pt idx="17328">
                  <c:v>0.0</c:v>
                </c:pt>
                <c:pt idx="17329">
                  <c:v>0.0</c:v>
                </c:pt>
                <c:pt idx="17330">
                  <c:v>0.0</c:v>
                </c:pt>
                <c:pt idx="17331">
                  <c:v>0.0</c:v>
                </c:pt>
                <c:pt idx="17332">
                  <c:v>0.0</c:v>
                </c:pt>
                <c:pt idx="17333">
                  <c:v>0.0</c:v>
                </c:pt>
                <c:pt idx="17334">
                  <c:v>0.0</c:v>
                </c:pt>
                <c:pt idx="17335">
                  <c:v>0.0</c:v>
                </c:pt>
                <c:pt idx="17336">
                  <c:v>0.0</c:v>
                </c:pt>
                <c:pt idx="17337">
                  <c:v>0.0</c:v>
                </c:pt>
                <c:pt idx="17338">
                  <c:v>0.0</c:v>
                </c:pt>
                <c:pt idx="17339">
                  <c:v>0.0</c:v>
                </c:pt>
                <c:pt idx="17340">
                  <c:v>0.0</c:v>
                </c:pt>
                <c:pt idx="17341">
                  <c:v>0.0</c:v>
                </c:pt>
                <c:pt idx="17342">
                  <c:v>0.0</c:v>
                </c:pt>
                <c:pt idx="17343">
                  <c:v>0.0</c:v>
                </c:pt>
                <c:pt idx="17344">
                  <c:v>0.0</c:v>
                </c:pt>
                <c:pt idx="17345">
                  <c:v>0.0</c:v>
                </c:pt>
                <c:pt idx="17346">
                  <c:v>0.0</c:v>
                </c:pt>
                <c:pt idx="17347">
                  <c:v>0.0</c:v>
                </c:pt>
                <c:pt idx="17348">
                  <c:v>0.0</c:v>
                </c:pt>
                <c:pt idx="17349">
                  <c:v>0.0</c:v>
                </c:pt>
                <c:pt idx="17350">
                  <c:v>0.0</c:v>
                </c:pt>
                <c:pt idx="17351">
                  <c:v>0.0</c:v>
                </c:pt>
                <c:pt idx="17352">
                  <c:v>0.0</c:v>
                </c:pt>
                <c:pt idx="17353">
                  <c:v>0.0</c:v>
                </c:pt>
                <c:pt idx="17354">
                  <c:v>0.0</c:v>
                </c:pt>
                <c:pt idx="17355">
                  <c:v>0.0</c:v>
                </c:pt>
                <c:pt idx="17356">
                  <c:v>0.0</c:v>
                </c:pt>
                <c:pt idx="17357">
                  <c:v>0.0</c:v>
                </c:pt>
                <c:pt idx="17358">
                  <c:v>0.0</c:v>
                </c:pt>
                <c:pt idx="17359">
                  <c:v>0.0</c:v>
                </c:pt>
                <c:pt idx="17360">
                  <c:v>0.0</c:v>
                </c:pt>
                <c:pt idx="17361">
                  <c:v>0.0</c:v>
                </c:pt>
                <c:pt idx="17362">
                  <c:v>0.0</c:v>
                </c:pt>
                <c:pt idx="17363">
                  <c:v>0.0</c:v>
                </c:pt>
                <c:pt idx="17364">
                  <c:v>0.0</c:v>
                </c:pt>
                <c:pt idx="17365">
                  <c:v>0.0</c:v>
                </c:pt>
                <c:pt idx="17366">
                  <c:v>0.0</c:v>
                </c:pt>
                <c:pt idx="17367">
                  <c:v>0.0</c:v>
                </c:pt>
                <c:pt idx="17368">
                  <c:v>0.0</c:v>
                </c:pt>
                <c:pt idx="17369">
                  <c:v>0.0</c:v>
                </c:pt>
                <c:pt idx="17370">
                  <c:v>0.0</c:v>
                </c:pt>
                <c:pt idx="17371">
                  <c:v>0.0</c:v>
                </c:pt>
                <c:pt idx="17372">
                  <c:v>0.0</c:v>
                </c:pt>
                <c:pt idx="17373">
                  <c:v>0.0</c:v>
                </c:pt>
                <c:pt idx="17374">
                  <c:v>0.0</c:v>
                </c:pt>
                <c:pt idx="17375">
                  <c:v>0.0</c:v>
                </c:pt>
                <c:pt idx="17376">
                  <c:v>0.0</c:v>
                </c:pt>
                <c:pt idx="17377">
                  <c:v>0.0</c:v>
                </c:pt>
                <c:pt idx="17378">
                  <c:v>0.0</c:v>
                </c:pt>
                <c:pt idx="17379">
                  <c:v>0.0</c:v>
                </c:pt>
                <c:pt idx="17380">
                  <c:v>0.0</c:v>
                </c:pt>
                <c:pt idx="17381">
                  <c:v>0.0</c:v>
                </c:pt>
                <c:pt idx="17382">
                  <c:v>0.0</c:v>
                </c:pt>
                <c:pt idx="17383">
                  <c:v>0.0</c:v>
                </c:pt>
                <c:pt idx="17384">
                  <c:v>0.0</c:v>
                </c:pt>
                <c:pt idx="17385">
                  <c:v>0.0</c:v>
                </c:pt>
                <c:pt idx="17386">
                  <c:v>0.0</c:v>
                </c:pt>
                <c:pt idx="17387">
                  <c:v>0.0</c:v>
                </c:pt>
                <c:pt idx="17388">
                  <c:v>0.0</c:v>
                </c:pt>
                <c:pt idx="17389">
                  <c:v>0.0</c:v>
                </c:pt>
                <c:pt idx="17390">
                  <c:v>0.0</c:v>
                </c:pt>
                <c:pt idx="17391">
                  <c:v>0.0</c:v>
                </c:pt>
                <c:pt idx="17392">
                  <c:v>0.0</c:v>
                </c:pt>
                <c:pt idx="17393">
                  <c:v>0.0</c:v>
                </c:pt>
                <c:pt idx="17394">
                  <c:v>0.0</c:v>
                </c:pt>
                <c:pt idx="17395">
                  <c:v>0.0</c:v>
                </c:pt>
                <c:pt idx="17396">
                  <c:v>0.0</c:v>
                </c:pt>
                <c:pt idx="17397">
                  <c:v>0.0</c:v>
                </c:pt>
                <c:pt idx="17398">
                  <c:v>0.0</c:v>
                </c:pt>
                <c:pt idx="17399">
                  <c:v>0.0</c:v>
                </c:pt>
                <c:pt idx="17400">
                  <c:v>0.0</c:v>
                </c:pt>
                <c:pt idx="17401">
                  <c:v>0.0</c:v>
                </c:pt>
                <c:pt idx="17402">
                  <c:v>0.0</c:v>
                </c:pt>
                <c:pt idx="17403">
                  <c:v>0.0</c:v>
                </c:pt>
                <c:pt idx="17404">
                  <c:v>0.0</c:v>
                </c:pt>
                <c:pt idx="17405">
                  <c:v>0.0</c:v>
                </c:pt>
                <c:pt idx="17406">
                  <c:v>0.0</c:v>
                </c:pt>
                <c:pt idx="17407">
                  <c:v>0.0</c:v>
                </c:pt>
                <c:pt idx="17408">
                  <c:v>0.0</c:v>
                </c:pt>
                <c:pt idx="17409">
                  <c:v>0.0</c:v>
                </c:pt>
                <c:pt idx="17410">
                  <c:v>0.0</c:v>
                </c:pt>
                <c:pt idx="17411">
                  <c:v>0.0</c:v>
                </c:pt>
                <c:pt idx="17412">
                  <c:v>0.0</c:v>
                </c:pt>
                <c:pt idx="17413">
                  <c:v>0.0</c:v>
                </c:pt>
                <c:pt idx="17414">
                  <c:v>0.0</c:v>
                </c:pt>
                <c:pt idx="17415">
                  <c:v>0.0</c:v>
                </c:pt>
                <c:pt idx="17416">
                  <c:v>0.0</c:v>
                </c:pt>
                <c:pt idx="17417">
                  <c:v>0.0</c:v>
                </c:pt>
                <c:pt idx="17418">
                  <c:v>0.0</c:v>
                </c:pt>
                <c:pt idx="17419">
                  <c:v>0.0</c:v>
                </c:pt>
                <c:pt idx="17420">
                  <c:v>0.0</c:v>
                </c:pt>
                <c:pt idx="17421">
                  <c:v>0.0</c:v>
                </c:pt>
                <c:pt idx="17422">
                  <c:v>0.0</c:v>
                </c:pt>
                <c:pt idx="17423">
                  <c:v>0.0</c:v>
                </c:pt>
                <c:pt idx="17424">
                  <c:v>0.0</c:v>
                </c:pt>
                <c:pt idx="17425">
                  <c:v>0.0</c:v>
                </c:pt>
                <c:pt idx="17426">
                  <c:v>0.0</c:v>
                </c:pt>
                <c:pt idx="17427">
                  <c:v>0.0</c:v>
                </c:pt>
                <c:pt idx="17428">
                  <c:v>0.0</c:v>
                </c:pt>
                <c:pt idx="17429">
                  <c:v>0.0</c:v>
                </c:pt>
                <c:pt idx="17430">
                  <c:v>0.0</c:v>
                </c:pt>
                <c:pt idx="17431">
                  <c:v>0.0</c:v>
                </c:pt>
                <c:pt idx="17432">
                  <c:v>0.0</c:v>
                </c:pt>
                <c:pt idx="17433">
                  <c:v>0.0</c:v>
                </c:pt>
                <c:pt idx="17434">
                  <c:v>0.0</c:v>
                </c:pt>
                <c:pt idx="17435">
                  <c:v>0.0</c:v>
                </c:pt>
                <c:pt idx="17436">
                  <c:v>0.0</c:v>
                </c:pt>
                <c:pt idx="17437">
                  <c:v>0.0</c:v>
                </c:pt>
                <c:pt idx="17438">
                  <c:v>0.0</c:v>
                </c:pt>
                <c:pt idx="17439">
                  <c:v>0.0</c:v>
                </c:pt>
                <c:pt idx="17440">
                  <c:v>0.0</c:v>
                </c:pt>
                <c:pt idx="17441">
                  <c:v>0.0</c:v>
                </c:pt>
                <c:pt idx="17442">
                  <c:v>0.0</c:v>
                </c:pt>
                <c:pt idx="17443">
                  <c:v>0.0</c:v>
                </c:pt>
                <c:pt idx="17444">
                  <c:v>0.0</c:v>
                </c:pt>
                <c:pt idx="17445">
                  <c:v>0.0</c:v>
                </c:pt>
                <c:pt idx="17446">
                  <c:v>0.0</c:v>
                </c:pt>
                <c:pt idx="17447">
                  <c:v>0.0</c:v>
                </c:pt>
                <c:pt idx="17448">
                  <c:v>0.0</c:v>
                </c:pt>
                <c:pt idx="17449">
                  <c:v>0.0</c:v>
                </c:pt>
                <c:pt idx="17450">
                  <c:v>0.0</c:v>
                </c:pt>
                <c:pt idx="17451">
                  <c:v>0.0</c:v>
                </c:pt>
                <c:pt idx="17452">
                  <c:v>0.0</c:v>
                </c:pt>
                <c:pt idx="17453">
                  <c:v>0.0</c:v>
                </c:pt>
                <c:pt idx="17454">
                  <c:v>0.0</c:v>
                </c:pt>
                <c:pt idx="17455">
                  <c:v>0.0</c:v>
                </c:pt>
                <c:pt idx="17456">
                  <c:v>0.0</c:v>
                </c:pt>
                <c:pt idx="17457">
                  <c:v>0.0</c:v>
                </c:pt>
                <c:pt idx="17458">
                  <c:v>0.0</c:v>
                </c:pt>
                <c:pt idx="17459">
                  <c:v>0.0</c:v>
                </c:pt>
                <c:pt idx="17460">
                  <c:v>0.0</c:v>
                </c:pt>
                <c:pt idx="17461">
                  <c:v>0.0</c:v>
                </c:pt>
                <c:pt idx="17462">
                  <c:v>0.0</c:v>
                </c:pt>
                <c:pt idx="17463">
                  <c:v>0.0</c:v>
                </c:pt>
                <c:pt idx="17464">
                  <c:v>0.0</c:v>
                </c:pt>
                <c:pt idx="17465">
                  <c:v>0.0</c:v>
                </c:pt>
                <c:pt idx="17466">
                  <c:v>0.0</c:v>
                </c:pt>
                <c:pt idx="17467">
                  <c:v>0.0</c:v>
                </c:pt>
                <c:pt idx="17468">
                  <c:v>0.0</c:v>
                </c:pt>
                <c:pt idx="17469">
                  <c:v>0.0</c:v>
                </c:pt>
                <c:pt idx="17470">
                  <c:v>0.0</c:v>
                </c:pt>
                <c:pt idx="17471">
                  <c:v>0.0</c:v>
                </c:pt>
                <c:pt idx="17472">
                  <c:v>0.0</c:v>
                </c:pt>
                <c:pt idx="17473">
                  <c:v>0.0</c:v>
                </c:pt>
                <c:pt idx="17474">
                  <c:v>0.0</c:v>
                </c:pt>
                <c:pt idx="17475">
                  <c:v>0.0</c:v>
                </c:pt>
                <c:pt idx="17476">
                  <c:v>0.0</c:v>
                </c:pt>
                <c:pt idx="17477">
                  <c:v>0.0</c:v>
                </c:pt>
                <c:pt idx="17478">
                  <c:v>0.0</c:v>
                </c:pt>
                <c:pt idx="17479">
                  <c:v>0.0</c:v>
                </c:pt>
                <c:pt idx="17480">
                  <c:v>0.0</c:v>
                </c:pt>
                <c:pt idx="17481">
                  <c:v>0.0</c:v>
                </c:pt>
                <c:pt idx="17482">
                  <c:v>0.0</c:v>
                </c:pt>
                <c:pt idx="17483">
                  <c:v>0.0</c:v>
                </c:pt>
                <c:pt idx="17484">
                  <c:v>0.0</c:v>
                </c:pt>
                <c:pt idx="17485">
                  <c:v>0.0</c:v>
                </c:pt>
                <c:pt idx="17486">
                  <c:v>0.0</c:v>
                </c:pt>
                <c:pt idx="17487">
                  <c:v>0.0</c:v>
                </c:pt>
                <c:pt idx="17488">
                  <c:v>0.0</c:v>
                </c:pt>
                <c:pt idx="17489">
                  <c:v>0.0</c:v>
                </c:pt>
                <c:pt idx="17490">
                  <c:v>0.0</c:v>
                </c:pt>
                <c:pt idx="17491">
                  <c:v>0.0</c:v>
                </c:pt>
                <c:pt idx="17492">
                  <c:v>0.0</c:v>
                </c:pt>
                <c:pt idx="17493">
                  <c:v>0.0</c:v>
                </c:pt>
                <c:pt idx="17494">
                  <c:v>0.0</c:v>
                </c:pt>
                <c:pt idx="17495">
                  <c:v>0.0</c:v>
                </c:pt>
                <c:pt idx="17496">
                  <c:v>0.0</c:v>
                </c:pt>
                <c:pt idx="17497">
                  <c:v>0.0</c:v>
                </c:pt>
                <c:pt idx="17498">
                  <c:v>0.0</c:v>
                </c:pt>
                <c:pt idx="17499">
                  <c:v>0.0</c:v>
                </c:pt>
                <c:pt idx="17500">
                  <c:v>0.0</c:v>
                </c:pt>
                <c:pt idx="17501">
                  <c:v>0.0</c:v>
                </c:pt>
                <c:pt idx="17502">
                  <c:v>0.0</c:v>
                </c:pt>
                <c:pt idx="17503">
                  <c:v>0.0</c:v>
                </c:pt>
                <c:pt idx="17504">
                  <c:v>0.0</c:v>
                </c:pt>
                <c:pt idx="17505">
                  <c:v>0.0</c:v>
                </c:pt>
                <c:pt idx="17506">
                  <c:v>0.0</c:v>
                </c:pt>
                <c:pt idx="17507">
                  <c:v>0.0</c:v>
                </c:pt>
                <c:pt idx="17508">
                  <c:v>0.0</c:v>
                </c:pt>
                <c:pt idx="17509">
                  <c:v>0.0</c:v>
                </c:pt>
                <c:pt idx="17510">
                  <c:v>0.0</c:v>
                </c:pt>
                <c:pt idx="17511">
                  <c:v>0.0</c:v>
                </c:pt>
                <c:pt idx="17512">
                  <c:v>0.0</c:v>
                </c:pt>
                <c:pt idx="17513">
                  <c:v>0.0</c:v>
                </c:pt>
                <c:pt idx="17514">
                  <c:v>0.0</c:v>
                </c:pt>
                <c:pt idx="17515">
                  <c:v>0.0</c:v>
                </c:pt>
                <c:pt idx="17516">
                  <c:v>0.0</c:v>
                </c:pt>
                <c:pt idx="17517">
                  <c:v>0.0</c:v>
                </c:pt>
                <c:pt idx="17518">
                  <c:v>0.0</c:v>
                </c:pt>
                <c:pt idx="17519">
                  <c:v>0.0</c:v>
                </c:pt>
                <c:pt idx="17520">
                  <c:v>0.0</c:v>
                </c:pt>
                <c:pt idx="17521">
                  <c:v>0.0</c:v>
                </c:pt>
                <c:pt idx="17522">
                  <c:v>0.0</c:v>
                </c:pt>
                <c:pt idx="17523">
                  <c:v>0.0</c:v>
                </c:pt>
                <c:pt idx="17524">
                  <c:v>0.0</c:v>
                </c:pt>
                <c:pt idx="17525">
                  <c:v>0.0</c:v>
                </c:pt>
                <c:pt idx="17526">
                  <c:v>0.0</c:v>
                </c:pt>
                <c:pt idx="17527">
                  <c:v>0.0</c:v>
                </c:pt>
                <c:pt idx="17528">
                  <c:v>0.0</c:v>
                </c:pt>
                <c:pt idx="17529">
                  <c:v>0.0</c:v>
                </c:pt>
                <c:pt idx="17530">
                  <c:v>0.0</c:v>
                </c:pt>
                <c:pt idx="17531">
                  <c:v>0.0</c:v>
                </c:pt>
                <c:pt idx="17532">
                  <c:v>0.0</c:v>
                </c:pt>
                <c:pt idx="17533">
                  <c:v>0.0</c:v>
                </c:pt>
                <c:pt idx="17534">
                  <c:v>0.0</c:v>
                </c:pt>
                <c:pt idx="17535">
                  <c:v>0.0</c:v>
                </c:pt>
                <c:pt idx="17536">
                  <c:v>0.0</c:v>
                </c:pt>
                <c:pt idx="17537">
                  <c:v>0.0</c:v>
                </c:pt>
                <c:pt idx="17538">
                  <c:v>0.0</c:v>
                </c:pt>
                <c:pt idx="17539">
                  <c:v>0.0</c:v>
                </c:pt>
                <c:pt idx="17540">
                  <c:v>0.0</c:v>
                </c:pt>
                <c:pt idx="17541">
                  <c:v>0.0</c:v>
                </c:pt>
                <c:pt idx="17542">
                  <c:v>0.0</c:v>
                </c:pt>
                <c:pt idx="17543">
                  <c:v>0.0</c:v>
                </c:pt>
                <c:pt idx="17544">
                  <c:v>0.0</c:v>
                </c:pt>
                <c:pt idx="17545">
                  <c:v>0.0</c:v>
                </c:pt>
                <c:pt idx="17546">
                  <c:v>0.0</c:v>
                </c:pt>
                <c:pt idx="17547">
                  <c:v>0.0</c:v>
                </c:pt>
                <c:pt idx="17548">
                  <c:v>0.0</c:v>
                </c:pt>
                <c:pt idx="17549">
                  <c:v>0.0</c:v>
                </c:pt>
                <c:pt idx="17550">
                  <c:v>0.0</c:v>
                </c:pt>
                <c:pt idx="17551">
                  <c:v>0.0</c:v>
                </c:pt>
                <c:pt idx="17552">
                  <c:v>0.0</c:v>
                </c:pt>
                <c:pt idx="17553">
                  <c:v>0.0</c:v>
                </c:pt>
                <c:pt idx="17554">
                  <c:v>0.0</c:v>
                </c:pt>
                <c:pt idx="17555">
                  <c:v>0.0</c:v>
                </c:pt>
                <c:pt idx="17556">
                  <c:v>0.0</c:v>
                </c:pt>
                <c:pt idx="17557">
                  <c:v>0.0</c:v>
                </c:pt>
                <c:pt idx="17558">
                  <c:v>0.0</c:v>
                </c:pt>
                <c:pt idx="17559">
                  <c:v>0.0</c:v>
                </c:pt>
                <c:pt idx="17560">
                  <c:v>0.0</c:v>
                </c:pt>
                <c:pt idx="17561">
                  <c:v>0.0</c:v>
                </c:pt>
                <c:pt idx="17562">
                  <c:v>0.0</c:v>
                </c:pt>
                <c:pt idx="17563">
                  <c:v>0.0</c:v>
                </c:pt>
                <c:pt idx="17564">
                  <c:v>0.0</c:v>
                </c:pt>
                <c:pt idx="17565">
                  <c:v>0.0</c:v>
                </c:pt>
                <c:pt idx="17566">
                  <c:v>0.0</c:v>
                </c:pt>
                <c:pt idx="17567">
                  <c:v>0.0</c:v>
                </c:pt>
                <c:pt idx="17568">
                  <c:v>0.0</c:v>
                </c:pt>
                <c:pt idx="17569">
                  <c:v>0.0</c:v>
                </c:pt>
                <c:pt idx="17570">
                  <c:v>0.0</c:v>
                </c:pt>
                <c:pt idx="17571">
                  <c:v>0.0</c:v>
                </c:pt>
                <c:pt idx="17572">
                  <c:v>0.0</c:v>
                </c:pt>
                <c:pt idx="17573">
                  <c:v>0.0</c:v>
                </c:pt>
                <c:pt idx="17574">
                  <c:v>0.0</c:v>
                </c:pt>
                <c:pt idx="17575">
                  <c:v>0.0</c:v>
                </c:pt>
                <c:pt idx="17576">
                  <c:v>0.0</c:v>
                </c:pt>
                <c:pt idx="17577">
                  <c:v>0.0</c:v>
                </c:pt>
                <c:pt idx="17578">
                  <c:v>0.0</c:v>
                </c:pt>
                <c:pt idx="17579">
                  <c:v>0.0</c:v>
                </c:pt>
                <c:pt idx="17580">
                  <c:v>0.0</c:v>
                </c:pt>
                <c:pt idx="17581">
                  <c:v>0.0</c:v>
                </c:pt>
                <c:pt idx="17582">
                  <c:v>0.0</c:v>
                </c:pt>
                <c:pt idx="17583">
                  <c:v>0.0</c:v>
                </c:pt>
                <c:pt idx="17584">
                  <c:v>0.0</c:v>
                </c:pt>
                <c:pt idx="17585">
                  <c:v>0.0</c:v>
                </c:pt>
                <c:pt idx="17586">
                  <c:v>0.0</c:v>
                </c:pt>
                <c:pt idx="17587">
                  <c:v>0.0</c:v>
                </c:pt>
                <c:pt idx="17588">
                  <c:v>0.0</c:v>
                </c:pt>
                <c:pt idx="17589">
                  <c:v>0.0</c:v>
                </c:pt>
                <c:pt idx="17590">
                  <c:v>0.0</c:v>
                </c:pt>
                <c:pt idx="17591">
                  <c:v>0.0</c:v>
                </c:pt>
                <c:pt idx="17592">
                  <c:v>0.0</c:v>
                </c:pt>
                <c:pt idx="17593">
                  <c:v>0.0</c:v>
                </c:pt>
                <c:pt idx="17594">
                  <c:v>0.0</c:v>
                </c:pt>
                <c:pt idx="17595">
                  <c:v>0.0</c:v>
                </c:pt>
                <c:pt idx="17596">
                  <c:v>0.0</c:v>
                </c:pt>
                <c:pt idx="17597">
                  <c:v>0.0</c:v>
                </c:pt>
                <c:pt idx="17598">
                  <c:v>0.0</c:v>
                </c:pt>
                <c:pt idx="17599">
                  <c:v>0.0</c:v>
                </c:pt>
                <c:pt idx="17600">
                  <c:v>0.0</c:v>
                </c:pt>
                <c:pt idx="17601">
                  <c:v>0.0</c:v>
                </c:pt>
                <c:pt idx="17602">
                  <c:v>0.0</c:v>
                </c:pt>
                <c:pt idx="17603">
                  <c:v>0.0</c:v>
                </c:pt>
                <c:pt idx="17604">
                  <c:v>0.0</c:v>
                </c:pt>
                <c:pt idx="17605">
                  <c:v>0.0</c:v>
                </c:pt>
                <c:pt idx="17606">
                  <c:v>0.0</c:v>
                </c:pt>
                <c:pt idx="17607">
                  <c:v>0.0</c:v>
                </c:pt>
                <c:pt idx="17608">
                  <c:v>0.0</c:v>
                </c:pt>
                <c:pt idx="17609">
                  <c:v>0.0</c:v>
                </c:pt>
                <c:pt idx="17610">
                  <c:v>0.0</c:v>
                </c:pt>
                <c:pt idx="17611">
                  <c:v>0.0</c:v>
                </c:pt>
                <c:pt idx="17612">
                  <c:v>0.0</c:v>
                </c:pt>
                <c:pt idx="17613">
                  <c:v>0.0</c:v>
                </c:pt>
                <c:pt idx="17614">
                  <c:v>0.0</c:v>
                </c:pt>
                <c:pt idx="17615">
                  <c:v>0.0</c:v>
                </c:pt>
                <c:pt idx="17616">
                  <c:v>0.0</c:v>
                </c:pt>
                <c:pt idx="17617">
                  <c:v>0.0</c:v>
                </c:pt>
                <c:pt idx="17618">
                  <c:v>0.0</c:v>
                </c:pt>
                <c:pt idx="17619">
                  <c:v>0.0</c:v>
                </c:pt>
                <c:pt idx="17620">
                  <c:v>0.0</c:v>
                </c:pt>
                <c:pt idx="17621">
                  <c:v>0.0</c:v>
                </c:pt>
                <c:pt idx="17622">
                  <c:v>0.0</c:v>
                </c:pt>
                <c:pt idx="17623">
                  <c:v>0.0</c:v>
                </c:pt>
                <c:pt idx="17624">
                  <c:v>0.0</c:v>
                </c:pt>
                <c:pt idx="17625">
                  <c:v>0.0</c:v>
                </c:pt>
                <c:pt idx="17626">
                  <c:v>0.0</c:v>
                </c:pt>
                <c:pt idx="17627">
                  <c:v>0.0</c:v>
                </c:pt>
                <c:pt idx="17628">
                  <c:v>0.0</c:v>
                </c:pt>
                <c:pt idx="17629">
                  <c:v>0.0</c:v>
                </c:pt>
                <c:pt idx="17630">
                  <c:v>0.0</c:v>
                </c:pt>
                <c:pt idx="17631">
                  <c:v>0.0</c:v>
                </c:pt>
                <c:pt idx="17632">
                  <c:v>0.0</c:v>
                </c:pt>
                <c:pt idx="17633">
                  <c:v>0.0</c:v>
                </c:pt>
                <c:pt idx="17634">
                  <c:v>0.0</c:v>
                </c:pt>
                <c:pt idx="17635">
                  <c:v>0.0</c:v>
                </c:pt>
                <c:pt idx="17636">
                  <c:v>0.0</c:v>
                </c:pt>
                <c:pt idx="17637">
                  <c:v>0.0</c:v>
                </c:pt>
                <c:pt idx="17638">
                  <c:v>0.0</c:v>
                </c:pt>
                <c:pt idx="17639">
                  <c:v>0.0</c:v>
                </c:pt>
                <c:pt idx="17640">
                  <c:v>0.0</c:v>
                </c:pt>
                <c:pt idx="17641">
                  <c:v>0.0</c:v>
                </c:pt>
                <c:pt idx="17642">
                  <c:v>0.0</c:v>
                </c:pt>
                <c:pt idx="17643">
                  <c:v>0.0</c:v>
                </c:pt>
                <c:pt idx="17644">
                  <c:v>0.0</c:v>
                </c:pt>
                <c:pt idx="17645">
                  <c:v>0.0</c:v>
                </c:pt>
                <c:pt idx="17646">
                  <c:v>0.0</c:v>
                </c:pt>
                <c:pt idx="17647">
                  <c:v>0.0</c:v>
                </c:pt>
                <c:pt idx="17648">
                  <c:v>0.0</c:v>
                </c:pt>
                <c:pt idx="17649">
                  <c:v>0.0</c:v>
                </c:pt>
                <c:pt idx="17650">
                  <c:v>0.0</c:v>
                </c:pt>
                <c:pt idx="17651">
                  <c:v>0.0</c:v>
                </c:pt>
                <c:pt idx="17652">
                  <c:v>0.0</c:v>
                </c:pt>
                <c:pt idx="17653">
                  <c:v>0.0</c:v>
                </c:pt>
                <c:pt idx="17654">
                  <c:v>0.0</c:v>
                </c:pt>
                <c:pt idx="17655">
                  <c:v>0.0</c:v>
                </c:pt>
                <c:pt idx="17656">
                  <c:v>0.0</c:v>
                </c:pt>
                <c:pt idx="17657">
                  <c:v>0.0</c:v>
                </c:pt>
                <c:pt idx="17658">
                  <c:v>0.0</c:v>
                </c:pt>
                <c:pt idx="17659">
                  <c:v>0.0</c:v>
                </c:pt>
                <c:pt idx="17660">
                  <c:v>0.0</c:v>
                </c:pt>
                <c:pt idx="17661">
                  <c:v>0.0</c:v>
                </c:pt>
                <c:pt idx="17662">
                  <c:v>0.0</c:v>
                </c:pt>
                <c:pt idx="17663">
                  <c:v>0.0</c:v>
                </c:pt>
                <c:pt idx="17664">
                  <c:v>0.0</c:v>
                </c:pt>
                <c:pt idx="17665">
                  <c:v>0.0</c:v>
                </c:pt>
                <c:pt idx="17666">
                  <c:v>0.0</c:v>
                </c:pt>
                <c:pt idx="17667">
                  <c:v>0.0</c:v>
                </c:pt>
                <c:pt idx="17668">
                  <c:v>0.0</c:v>
                </c:pt>
                <c:pt idx="17669">
                  <c:v>0.0</c:v>
                </c:pt>
                <c:pt idx="17670">
                  <c:v>0.0</c:v>
                </c:pt>
                <c:pt idx="17671">
                  <c:v>0.0</c:v>
                </c:pt>
                <c:pt idx="17672">
                  <c:v>0.0</c:v>
                </c:pt>
                <c:pt idx="17673">
                  <c:v>0.0</c:v>
                </c:pt>
                <c:pt idx="17674">
                  <c:v>0.0</c:v>
                </c:pt>
                <c:pt idx="17675">
                  <c:v>0.0</c:v>
                </c:pt>
                <c:pt idx="17676">
                  <c:v>0.0</c:v>
                </c:pt>
                <c:pt idx="17677">
                  <c:v>0.0</c:v>
                </c:pt>
                <c:pt idx="17678">
                  <c:v>0.0</c:v>
                </c:pt>
                <c:pt idx="17679">
                  <c:v>0.0</c:v>
                </c:pt>
                <c:pt idx="17680">
                  <c:v>0.0</c:v>
                </c:pt>
                <c:pt idx="17681">
                  <c:v>0.0</c:v>
                </c:pt>
                <c:pt idx="17682">
                  <c:v>0.0</c:v>
                </c:pt>
                <c:pt idx="17683">
                  <c:v>0.0</c:v>
                </c:pt>
                <c:pt idx="17684">
                  <c:v>0.0</c:v>
                </c:pt>
                <c:pt idx="17685">
                  <c:v>0.0</c:v>
                </c:pt>
                <c:pt idx="17686">
                  <c:v>0.0</c:v>
                </c:pt>
                <c:pt idx="17687">
                  <c:v>0.0</c:v>
                </c:pt>
                <c:pt idx="17688">
                  <c:v>0.0</c:v>
                </c:pt>
                <c:pt idx="17689">
                  <c:v>0.0</c:v>
                </c:pt>
                <c:pt idx="17690">
                  <c:v>0.0</c:v>
                </c:pt>
                <c:pt idx="17691">
                  <c:v>0.0</c:v>
                </c:pt>
                <c:pt idx="17692">
                  <c:v>0.0</c:v>
                </c:pt>
                <c:pt idx="17693">
                  <c:v>0.0</c:v>
                </c:pt>
                <c:pt idx="17694">
                  <c:v>0.0</c:v>
                </c:pt>
                <c:pt idx="17695">
                  <c:v>0.0</c:v>
                </c:pt>
                <c:pt idx="17696">
                  <c:v>0.0</c:v>
                </c:pt>
                <c:pt idx="17697">
                  <c:v>0.0</c:v>
                </c:pt>
                <c:pt idx="17698">
                  <c:v>0.0</c:v>
                </c:pt>
                <c:pt idx="17699">
                  <c:v>0.0</c:v>
                </c:pt>
                <c:pt idx="17700">
                  <c:v>0.0</c:v>
                </c:pt>
                <c:pt idx="17701">
                  <c:v>0.0</c:v>
                </c:pt>
                <c:pt idx="17702">
                  <c:v>0.0</c:v>
                </c:pt>
                <c:pt idx="17703">
                  <c:v>0.0</c:v>
                </c:pt>
                <c:pt idx="17704">
                  <c:v>0.0</c:v>
                </c:pt>
                <c:pt idx="17705">
                  <c:v>0.0</c:v>
                </c:pt>
                <c:pt idx="17706">
                  <c:v>0.0</c:v>
                </c:pt>
                <c:pt idx="17707">
                  <c:v>0.0</c:v>
                </c:pt>
                <c:pt idx="17708">
                  <c:v>0.0</c:v>
                </c:pt>
                <c:pt idx="17709">
                  <c:v>0.0</c:v>
                </c:pt>
                <c:pt idx="17710">
                  <c:v>0.0</c:v>
                </c:pt>
                <c:pt idx="17711">
                  <c:v>0.0</c:v>
                </c:pt>
                <c:pt idx="17712">
                  <c:v>0.0</c:v>
                </c:pt>
                <c:pt idx="17713">
                  <c:v>0.0</c:v>
                </c:pt>
                <c:pt idx="17714">
                  <c:v>0.0</c:v>
                </c:pt>
                <c:pt idx="17715">
                  <c:v>0.0</c:v>
                </c:pt>
                <c:pt idx="17716">
                  <c:v>0.0</c:v>
                </c:pt>
                <c:pt idx="17717">
                  <c:v>0.0</c:v>
                </c:pt>
                <c:pt idx="17718">
                  <c:v>0.0</c:v>
                </c:pt>
                <c:pt idx="17719">
                  <c:v>0.0</c:v>
                </c:pt>
                <c:pt idx="17720">
                  <c:v>0.0</c:v>
                </c:pt>
                <c:pt idx="17721">
                  <c:v>0.0</c:v>
                </c:pt>
                <c:pt idx="17722">
                  <c:v>0.0</c:v>
                </c:pt>
                <c:pt idx="17723">
                  <c:v>0.0</c:v>
                </c:pt>
                <c:pt idx="17724">
                  <c:v>0.0</c:v>
                </c:pt>
                <c:pt idx="17725">
                  <c:v>0.0</c:v>
                </c:pt>
                <c:pt idx="17726">
                  <c:v>0.0</c:v>
                </c:pt>
                <c:pt idx="17727">
                  <c:v>0.0</c:v>
                </c:pt>
                <c:pt idx="17728">
                  <c:v>0.0</c:v>
                </c:pt>
                <c:pt idx="17729">
                  <c:v>0.0</c:v>
                </c:pt>
                <c:pt idx="17730">
                  <c:v>0.0</c:v>
                </c:pt>
                <c:pt idx="17731">
                  <c:v>0.0</c:v>
                </c:pt>
                <c:pt idx="17732">
                  <c:v>0.0</c:v>
                </c:pt>
                <c:pt idx="17733">
                  <c:v>0.0</c:v>
                </c:pt>
                <c:pt idx="17734">
                  <c:v>0.0</c:v>
                </c:pt>
                <c:pt idx="17735">
                  <c:v>0.0</c:v>
                </c:pt>
                <c:pt idx="17736">
                  <c:v>0.0</c:v>
                </c:pt>
                <c:pt idx="17737">
                  <c:v>0.0</c:v>
                </c:pt>
                <c:pt idx="17738">
                  <c:v>0.0</c:v>
                </c:pt>
                <c:pt idx="17739">
                  <c:v>0.0</c:v>
                </c:pt>
                <c:pt idx="17740">
                  <c:v>0.0</c:v>
                </c:pt>
                <c:pt idx="17741">
                  <c:v>0.0</c:v>
                </c:pt>
                <c:pt idx="17742">
                  <c:v>0.0</c:v>
                </c:pt>
                <c:pt idx="17743">
                  <c:v>0.0</c:v>
                </c:pt>
                <c:pt idx="17744">
                  <c:v>0.0</c:v>
                </c:pt>
                <c:pt idx="17745">
                  <c:v>0.0</c:v>
                </c:pt>
                <c:pt idx="17746">
                  <c:v>0.0</c:v>
                </c:pt>
                <c:pt idx="17747">
                  <c:v>0.0</c:v>
                </c:pt>
                <c:pt idx="17748">
                  <c:v>0.0</c:v>
                </c:pt>
                <c:pt idx="17749">
                  <c:v>0.0</c:v>
                </c:pt>
                <c:pt idx="17750">
                  <c:v>0.0</c:v>
                </c:pt>
                <c:pt idx="17751">
                  <c:v>0.0</c:v>
                </c:pt>
                <c:pt idx="17752">
                  <c:v>0.0</c:v>
                </c:pt>
                <c:pt idx="17753">
                  <c:v>0.0</c:v>
                </c:pt>
                <c:pt idx="17754">
                  <c:v>0.0</c:v>
                </c:pt>
                <c:pt idx="17755">
                  <c:v>0.0</c:v>
                </c:pt>
                <c:pt idx="17756">
                  <c:v>0.0</c:v>
                </c:pt>
                <c:pt idx="17757">
                  <c:v>0.0</c:v>
                </c:pt>
                <c:pt idx="17758">
                  <c:v>0.0</c:v>
                </c:pt>
                <c:pt idx="17759">
                  <c:v>0.0</c:v>
                </c:pt>
                <c:pt idx="17760">
                  <c:v>0.0</c:v>
                </c:pt>
                <c:pt idx="17761">
                  <c:v>0.0</c:v>
                </c:pt>
                <c:pt idx="17762">
                  <c:v>0.0</c:v>
                </c:pt>
                <c:pt idx="17763">
                  <c:v>0.0</c:v>
                </c:pt>
                <c:pt idx="17764">
                  <c:v>0.0</c:v>
                </c:pt>
                <c:pt idx="17765">
                  <c:v>0.0</c:v>
                </c:pt>
                <c:pt idx="17766">
                  <c:v>0.0</c:v>
                </c:pt>
                <c:pt idx="17767">
                  <c:v>0.0</c:v>
                </c:pt>
                <c:pt idx="17768">
                  <c:v>0.0</c:v>
                </c:pt>
                <c:pt idx="17769">
                  <c:v>0.0</c:v>
                </c:pt>
                <c:pt idx="17770">
                  <c:v>0.0</c:v>
                </c:pt>
                <c:pt idx="17771">
                  <c:v>0.0</c:v>
                </c:pt>
                <c:pt idx="17772">
                  <c:v>0.0</c:v>
                </c:pt>
                <c:pt idx="17773">
                  <c:v>0.0</c:v>
                </c:pt>
                <c:pt idx="17774">
                  <c:v>0.0</c:v>
                </c:pt>
                <c:pt idx="17775">
                  <c:v>0.0</c:v>
                </c:pt>
                <c:pt idx="17776">
                  <c:v>0.0</c:v>
                </c:pt>
                <c:pt idx="17777">
                  <c:v>0.0</c:v>
                </c:pt>
                <c:pt idx="17778">
                  <c:v>0.0</c:v>
                </c:pt>
                <c:pt idx="17779">
                  <c:v>0.0</c:v>
                </c:pt>
                <c:pt idx="17780">
                  <c:v>0.0</c:v>
                </c:pt>
                <c:pt idx="17781">
                  <c:v>0.0</c:v>
                </c:pt>
                <c:pt idx="17782">
                  <c:v>0.0</c:v>
                </c:pt>
                <c:pt idx="17783">
                  <c:v>0.0</c:v>
                </c:pt>
                <c:pt idx="17784">
                  <c:v>0.0</c:v>
                </c:pt>
                <c:pt idx="17785">
                  <c:v>0.0</c:v>
                </c:pt>
                <c:pt idx="17786">
                  <c:v>0.0</c:v>
                </c:pt>
                <c:pt idx="17787">
                  <c:v>0.0</c:v>
                </c:pt>
                <c:pt idx="17788">
                  <c:v>0.0</c:v>
                </c:pt>
                <c:pt idx="17789">
                  <c:v>0.0</c:v>
                </c:pt>
                <c:pt idx="17790">
                  <c:v>0.0</c:v>
                </c:pt>
                <c:pt idx="17791">
                  <c:v>0.0</c:v>
                </c:pt>
                <c:pt idx="17792">
                  <c:v>0.0</c:v>
                </c:pt>
                <c:pt idx="17793">
                  <c:v>0.0</c:v>
                </c:pt>
                <c:pt idx="17794">
                  <c:v>0.0</c:v>
                </c:pt>
                <c:pt idx="17795">
                  <c:v>0.0</c:v>
                </c:pt>
                <c:pt idx="17796">
                  <c:v>0.0</c:v>
                </c:pt>
                <c:pt idx="17797">
                  <c:v>0.0</c:v>
                </c:pt>
                <c:pt idx="17798">
                  <c:v>0.0</c:v>
                </c:pt>
                <c:pt idx="17799">
                  <c:v>0.0</c:v>
                </c:pt>
                <c:pt idx="17800">
                  <c:v>0.0</c:v>
                </c:pt>
                <c:pt idx="17801">
                  <c:v>0.0</c:v>
                </c:pt>
                <c:pt idx="17802">
                  <c:v>0.0</c:v>
                </c:pt>
                <c:pt idx="17803">
                  <c:v>0.0</c:v>
                </c:pt>
                <c:pt idx="17804">
                  <c:v>0.0</c:v>
                </c:pt>
                <c:pt idx="17805">
                  <c:v>0.0</c:v>
                </c:pt>
                <c:pt idx="17806">
                  <c:v>0.0</c:v>
                </c:pt>
                <c:pt idx="17807">
                  <c:v>0.0</c:v>
                </c:pt>
                <c:pt idx="17808">
                  <c:v>0.0</c:v>
                </c:pt>
                <c:pt idx="17809">
                  <c:v>0.0</c:v>
                </c:pt>
                <c:pt idx="17810">
                  <c:v>0.0</c:v>
                </c:pt>
                <c:pt idx="17811">
                  <c:v>0.0</c:v>
                </c:pt>
                <c:pt idx="17812">
                  <c:v>0.0</c:v>
                </c:pt>
                <c:pt idx="17813">
                  <c:v>0.0</c:v>
                </c:pt>
                <c:pt idx="17814">
                  <c:v>0.0</c:v>
                </c:pt>
                <c:pt idx="17815">
                  <c:v>0.0</c:v>
                </c:pt>
                <c:pt idx="17816">
                  <c:v>0.0</c:v>
                </c:pt>
                <c:pt idx="17817">
                  <c:v>0.0</c:v>
                </c:pt>
                <c:pt idx="17818">
                  <c:v>0.0</c:v>
                </c:pt>
                <c:pt idx="17819">
                  <c:v>0.0</c:v>
                </c:pt>
                <c:pt idx="17820">
                  <c:v>0.0</c:v>
                </c:pt>
                <c:pt idx="17821">
                  <c:v>0.0</c:v>
                </c:pt>
                <c:pt idx="17822">
                  <c:v>0.0</c:v>
                </c:pt>
                <c:pt idx="17823">
                  <c:v>0.0</c:v>
                </c:pt>
                <c:pt idx="17824">
                  <c:v>0.0</c:v>
                </c:pt>
                <c:pt idx="17825">
                  <c:v>0.0</c:v>
                </c:pt>
                <c:pt idx="17826">
                  <c:v>0.0</c:v>
                </c:pt>
                <c:pt idx="17827">
                  <c:v>0.0</c:v>
                </c:pt>
                <c:pt idx="17828">
                  <c:v>0.0</c:v>
                </c:pt>
                <c:pt idx="17829">
                  <c:v>0.0</c:v>
                </c:pt>
                <c:pt idx="17830">
                  <c:v>0.0</c:v>
                </c:pt>
                <c:pt idx="17831">
                  <c:v>0.0</c:v>
                </c:pt>
                <c:pt idx="17832">
                  <c:v>0.0</c:v>
                </c:pt>
                <c:pt idx="17833">
                  <c:v>0.0</c:v>
                </c:pt>
                <c:pt idx="17834">
                  <c:v>0.0</c:v>
                </c:pt>
                <c:pt idx="17835">
                  <c:v>0.0</c:v>
                </c:pt>
                <c:pt idx="17836">
                  <c:v>0.0</c:v>
                </c:pt>
                <c:pt idx="17837">
                  <c:v>0.0</c:v>
                </c:pt>
                <c:pt idx="17838">
                  <c:v>0.0</c:v>
                </c:pt>
                <c:pt idx="17839">
                  <c:v>0.0</c:v>
                </c:pt>
                <c:pt idx="17840">
                  <c:v>0.0</c:v>
                </c:pt>
                <c:pt idx="17841">
                  <c:v>0.0</c:v>
                </c:pt>
                <c:pt idx="17842">
                  <c:v>0.0</c:v>
                </c:pt>
                <c:pt idx="17843">
                  <c:v>0.0</c:v>
                </c:pt>
                <c:pt idx="17844">
                  <c:v>0.0</c:v>
                </c:pt>
                <c:pt idx="17845">
                  <c:v>0.0</c:v>
                </c:pt>
                <c:pt idx="17846">
                  <c:v>0.0</c:v>
                </c:pt>
                <c:pt idx="17847">
                  <c:v>0.0</c:v>
                </c:pt>
                <c:pt idx="17848">
                  <c:v>0.0</c:v>
                </c:pt>
                <c:pt idx="17849">
                  <c:v>0.0</c:v>
                </c:pt>
                <c:pt idx="17850">
                  <c:v>0.0</c:v>
                </c:pt>
                <c:pt idx="17851">
                  <c:v>0.0</c:v>
                </c:pt>
                <c:pt idx="17852">
                  <c:v>0.0</c:v>
                </c:pt>
                <c:pt idx="17853">
                  <c:v>0.0</c:v>
                </c:pt>
                <c:pt idx="17854">
                  <c:v>0.0</c:v>
                </c:pt>
                <c:pt idx="17855">
                  <c:v>0.0</c:v>
                </c:pt>
                <c:pt idx="17856">
                  <c:v>0.0</c:v>
                </c:pt>
                <c:pt idx="17857">
                  <c:v>0.0</c:v>
                </c:pt>
                <c:pt idx="17858">
                  <c:v>0.0</c:v>
                </c:pt>
                <c:pt idx="17859">
                  <c:v>0.0</c:v>
                </c:pt>
                <c:pt idx="17860">
                  <c:v>0.0</c:v>
                </c:pt>
                <c:pt idx="17861">
                  <c:v>0.0</c:v>
                </c:pt>
                <c:pt idx="17862">
                  <c:v>0.0</c:v>
                </c:pt>
                <c:pt idx="17863">
                  <c:v>0.0</c:v>
                </c:pt>
                <c:pt idx="17864">
                  <c:v>0.0</c:v>
                </c:pt>
                <c:pt idx="17865">
                  <c:v>0.0</c:v>
                </c:pt>
                <c:pt idx="17866">
                  <c:v>0.0</c:v>
                </c:pt>
                <c:pt idx="17867">
                  <c:v>0.0</c:v>
                </c:pt>
                <c:pt idx="17868">
                  <c:v>0.0</c:v>
                </c:pt>
                <c:pt idx="17869">
                  <c:v>0.0</c:v>
                </c:pt>
                <c:pt idx="17870">
                  <c:v>0.0</c:v>
                </c:pt>
                <c:pt idx="17871">
                  <c:v>0.0</c:v>
                </c:pt>
                <c:pt idx="17872">
                  <c:v>0.0</c:v>
                </c:pt>
                <c:pt idx="17873">
                  <c:v>0.0</c:v>
                </c:pt>
                <c:pt idx="17874">
                  <c:v>0.0</c:v>
                </c:pt>
                <c:pt idx="17875">
                  <c:v>0.0</c:v>
                </c:pt>
                <c:pt idx="17876">
                  <c:v>0.0</c:v>
                </c:pt>
                <c:pt idx="17877">
                  <c:v>0.0</c:v>
                </c:pt>
                <c:pt idx="17878">
                  <c:v>0.0</c:v>
                </c:pt>
                <c:pt idx="17879">
                  <c:v>0.0</c:v>
                </c:pt>
                <c:pt idx="17880">
                  <c:v>0.0</c:v>
                </c:pt>
                <c:pt idx="17881">
                  <c:v>0.0</c:v>
                </c:pt>
                <c:pt idx="17882">
                  <c:v>0.0</c:v>
                </c:pt>
                <c:pt idx="17883">
                  <c:v>0.0</c:v>
                </c:pt>
                <c:pt idx="17884">
                  <c:v>0.0</c:v>
                </c:pt>
                <c:pt idx="17885">
                  <c:v>0.0</c:v>
                </c:pt>
                <c:pt idx="17886">
                  <c:v>0.0</c:v>
                </c:pt>
                <c:pt idx="17887">
                  <c:v>0.0</c:v>
                </c:pt>
                <c:pt idx="17888">
                  <c:v>0.0</c:v>
                </c:pt>
                <c:pt idx="17889">
                  <c:v>0.0</c:v>
                </c:pt>
                <c:pt idx="17890">
                  <c:v>0.0</c:v>
                </c:pt>
                <c:pt idx="17891">
                  <c:v>0.0</c:v>
                </c:pt>
                <c:pt idx="17892">
                  <c:v>0.0</c:v>
                </c:pt>
                <c:pt idx="17893">
                  <c:v>0.0</c:v>
                </c:pt>
                <c:pt idx="17894">
                  <c:v>0.0</c:v>
                </c:pt>
                <c:pt idx="17895">
                  <c:v>0.0</c:v>
                </c:pt>
                <c:pt idx="17896">
                  <c:v>0.0</c:v>
                </c:pt>
                <c:pt idx="17897">
                  <c:v>0.0</c:v>
                </c:pt>
                <c:pt idx="17898">
                  <c:v>0.0</c:v>
                </c:pt>
                <c:pt idx="17899">
                  <c:v>0.0</c:v>
                </c:pt>
                <c:pt idx="17900">
                  <c:v>0.0</c:v>
                </c:pt>
                <c:pt idx="17901">
                  <c:v>0.0</c:v>
                </c:pt>
                <c:pt idx="17902">
                  <c:v>0.0</c:v>
                </c:pt>
                <c:pt idx="17903">
                  <c:v>0.0</c:v>
                </c:pt>
                <c:pt idx="17904">
                  <c:v>0.0</c:v>
                </c:pt>
                <c:pt idx="17905">
                  <c:v>0.0</c:v>
                </c:pt>
                <c:pt idx="17906">
                  <c:v>0.0</c:v>
                </c:pt>
                <c:pt idx="17907">
                  <c:v>0.0</c:v>
                </c:pt>
                <c:pt idx="17908">
                  <c:v>0.0</c:v>
                </c:pt>
                <c:pt idx="17909">
                  <c:v>0.0</c:v>
                </c:pt>
                <c:pt idx="17910">
                  <c:v>0.0</c:v>
                </c:pt>
                <c:pt idx="17911">
                  <c:v>0.0</c:v>
                </c:pt>
                <c:pt idx="17912">
                  <c:v>0.0</c:v>
                </c:pt>
                <c:pt idx="17913">
                  <c:v>0.0</c:v>
                </c:pt>
                <c:pt idx="17914">
                  <c:v>0.0</c:v>
                </c:pt>
                <c:pt idx="17915">
                  <c:v>0.0</c:v>
                </c:pt>
                <c:pt idx="17916">
                  <c:v>0.0</c:v>
                </c:pt>
                <c:pt idx="17917">
                  <c:v>0.0</c:v>
                </c:pt>
                <c:pt idx="17918">
                  <c:v>0.0</c:v>
                </c:pt>
                <c:pt idx="17919">
                  <c:v>0.0</c:v>
                </c:pt>
                <c:pt idx="17920">
                  <c:v>0.0</c:v>
                </c:pt>
                <c:pt idx="17921">
                  <c:v>0.0</c:v>
                </c:pt>
                <c:pt idx="17922">
                  <c:v>0.0</c:v>
                </c:pt>
                <c:pt idx="17923">
                  <c:v>0.0</c:v>
                </c:pt>
                <c:pt idx="17924">
                  <c:v>0.0</c:v>
                </c:pt>
                <c:pt idx="17925">
                  <c:v>0.0</c:v>
                </c:pt>
                <c:pt idx="17926">
                  <c:v>0.0</c:v>
                </c:pt>
                <c:pt idx="17927">
                  <c:v>0.0</c:v>
                </c:pt>
                <c:pt idx="17928">
                  <c:v>0.0</c:v>
                </c:pt>
                <c:pt idx="17929">
                  <c:v>0.0</c:v>
                </c:pt>
                <c:pt idx="17930">
                  <c:v>0.0</c:v>
                </c:pt>
                <c:pt idx="17931">
                  <c:v>0.0</c:v>
                </c:pt>
                <c:pt idx="17932">
                  <c:v>0.0</c:v>
                </c:pt>
                <c:pt idx="17933">
                  <c:v>0.0</c:v>
                </c:pt>
                <c:pt idx="17934">
                  <c:v>0.0</c:v>
                </c:pt>
                <c:pt idx="17935">
                  <c:v>0.0</c:v>
                </c:pt>
                <c:pt idx="17936">
                  <c:v>0.0</c:v>
                </c:pt>
                <c:pt idx="17937">
                  <c:v>0.0</c:v>
                </c:pt>
                <c:pt idx="17938">
                  <c:v>0.0</c:v>
                </c:pt>
                <c:pt idx="17939">
                  <c:v>0.0</c:v>
                </c:pt>
                <c:pt idx="17940">
                  <c:v>0.0</c:v>
                </c:pt>
                <c:pt idx="17941">
                  <c:v>0.0</c:v>
                </c:pt>
                <c:pt idx="17942">
                  <c:v>0.0</c:v>
                </c:pt>
                <c:pt idx="17943">
                  <c:v>0.0</c:v>
                </c:pt>
                <c:pt idx="17944">
                  <c:v>0.0</c:v>
                </c:pt>
                <c:pt idx="17945">
                  <c:v>0.0</c:v>
                </c:pt>
                <c:pt idx="17946">
                  <c:v>0.0</c:v>
                </c:pt>
                <c:pt idx="17947">
                  <c:v>0.0</c:v>
                </c:pt>
                <c:pt idx="17948">
                  <c:v>0.0</c:v>
                </c:pt>
                <c:pt idx="17949">
                  <c:v>0.0</c:v>
                </c:pt>
                <c:pt idx="17950">
                  <c:v>0.0</c:v>
                </c:pt>
                <c:pt idx="17951">
                  <c:v>0.0</c:v>
                </c:pt>
                <c:pt idx="17952">
                  <c:v>0.0</c:v>
                </c:pt>
                <c:pt idx="17953">
                  <c:v>0.0</c:v>
                </c:pt>
                <c:pt idx="17954">
                  <c:v>0.0</c:v>
                </c:pt>
                <c:pt idx="17955">
                  <c:v>0.0</c:v>
                </c:pt>
                <c:pt idx="17956">
                  <c:v>0.0</c:v>
                </c:pt>
                <c:pt idx="17957">
                  <c:v>0.0</c:v>
                </c:pt>
                <c:pt idx="17958">
                  <c:v>0.0</c:v>
                </c:pt>
                <c:pt idx="17959">
                  <c:v>0.0</c:v>
                </c:pt>
                <c:pt idx="17960">
                  <c:v>0.0</c:v>
                </c:pt>
                <c:pt idx="17961">
                  <c:v>0.0</c:v>
                </c:pt>
                <c:pt idx="17962">
                  <c:v>0.0</c:v>
                </c:pt>
                <c:pt idx="17963">
                  <c:v>0.0</c:v>
                </c:pt>
                <c:pt idx="17964">
                  <c:v>0.0</c:v>
                </c:pt>
                <c:pt idx="17965">
                  <c:v>0.0</c:v>
                </c:pt>
                <c:pt idx="17966">
                  <c:v>0.0</c:v>
                </c:pt>
                <c:pt idx="17967">
                  <c:v>0.0</c:v>
                </c:pt>
                <c:pt idx="17968">
                  <c:v>0.0</c:v>
                </c:pt>
                <c:pt idx="17969">
                  <c:v>0.0</c:v>
                </c:pt>
                <c:pt idx="17970">
                  <c:v>0.0</c:v>
                </c:pt>
                <c:pt idx="17971">
                  <c:v>0.0</c:v>
                </c:pt>
                <c:pt idx="17972">
                  <c:v>0.0</c:v>
                </c:pt>
                <c:pt idx="17973">
                  <c:v>0.0</c:v>
                </c:pt>
                <c:pt idx="17974">
                  <c:v>0.0</c:v>
                </c:pt>
                <c:pt idx="17975">
                  <c:v>0.0</c:v>
                </c:pt>
                <c:pt idx="17976">
                  <c:v>0.0</c:v>
                </c:pt>
                <c:pt idx="17977">
                  <c:v>0.0</c:v>
                </c:pt>
                <c:pt idx="17978">
                  <c:v>0.0</c:v>
                </c:pt>
                <c:pt idx="17979">
                  <c:v>0.0</c:v>
                </c:pt>
                <c:pt idx="17980">
                  <c:v>0.0</c:v>
                </c:pt>
                <c:pt idx="17981">
                  <c:v>0.0</c:v>
                </c:pt>
                <c:pt idx="17982">
                  <c:v>0.0</c:v>
                </c:pt>
                <c:pt idx="17983">
                  <c:v>0.0</c:v>
                </c:pt>
                <c:pt idx="17984">
                  <c:v>0.0</c:v>
                </c:pt>
                <c:pt idx="17985">
                  <c:v>0.0</c:v>
                </c:pt>
                <c:pt idx="17986">
                  <c:v>0.0</c:v>
                </c:pt>
                <c:pt idx="17987">
                  <c:v>0.0</c:v>
                </c:pt>
                <c:pt idx="17988">
                  <c:v>0.0</c:v>
                </c:pt>
                <c:pt idx="17989">
                  <c:v>0.0</c:v>
                </c:pt>
                <c:pt idx="17990">
                  <c:v>0.0</c:v>
                </c:pt>
                <c:pt idx="17991">
                  <c:v>0.0</c:v>
                </c:pt>
                <c:pt idx="17992">
                  <c:v>0.0</c:v>
                </c:pt>
                <c:pt idx="17993">
                  <c:v>0.0</c:v>
                </c:pt>
                <c:pt idx="17994">
                  <c:v>0.0</c:v>
                </c:pt>
                <c:pt idx="17995">
                  <c:v>0.0</c:v>
                </c:pt>
                <c:pt idx="17996">
                  <c:v>0.0</c:v>
                </c:pt>
                <c:pt idx="17997">
                  <c:v>0.0</c:v>
                </c:pt>
                <c:pt idx="17998">
                  <c:v>0.0</c:v>
                </c:pt>
                <c:pt idx="17999">
                  <c:v>0.0</c:v>
                </c:pt>
                <c:pt idx="18000">
                  <c:v>0.0</c:v>
                </c:pt>
                <c:pt idx="18001">
                  <c:v>0.0</c:v>
                </c:pt>
                <c:pt idx="18002">
                  <c:v>0.0</c:v>
                </c:pt>
                <c:pt idx="18003">
                  <c:v>0.0</c:v>
                </c:pt>
                <c:pt idx="18004">
                  <c:v>0.0</c:v>
                </c:pt>
                <c:pt idx="18005">
                  <c:v>0.0</c:v>
                </c:pt>
                <c:pt idx="18006">
                  <c:v>0.0</c:v>
                </c:pt>
                <c:pt idx="18007">
                  <c:v>0.0</c:v>
                </c:pt>
                <c:pt idx="18008">
                  <c:v>0.0</c:v>
                </c:pt>
                <c:pt idx="18009">
                  <c:v>0.0</c:v>
                </c:pt>
                <c:pt idx="18010">
                  <c:v>0.0</c:v>
                </c:pt>
                <c:pt idx="18011">
                  <c:v>0.0</c:v>
                </c:pt>
                <c:pt idx="18012">
                  <c:v>0.0</c:v>
                </c:pt>
                <c:pt idx="18013">
                  <c:v>0.0</c:v>
                </c:pt>
                <c:pt idx="18014">
                  <c:v>0.0</c:v>
                </c:pt>
                <c:pt idx="18015">
                  <c:v>0.0</c:v>
                </c:pt>
                <c:pt idx="18016">
                  <c:v>0.0</c:v>
                </c:pt>
                <c:pt idx="18017">
                  <c:v>0.0</c:v>
                </c:pt>
                <c:pt idx="18018">
                  <c:v>0.0</c:v>
                </c:pt>
                <c:pt idx="18019">
                  <c:v>0.0</c:v>
                </c:pt>
                <c:pt idx="18020">
                  <c:v>0.0</c:v>
                </c:pt>
                <c:pt idx="18021">
                  <c:v>0.0</c:v>
                </c:pt>
                <c:pt idx="18022">
                  <c:v>0.0</c:v>
                </c:pt>
                <c:pt idx="18023">
                  <c:v>0.0</c:v>
                </c:pt>
                <c:pt idx="18024">
                  <c:v>0.0</c:v>
                </c:pt>
                <c:pt idx="18025">
                  <c:v>0.0</c:v>
                </c:pt>
                <c:pt idx="18026">
                  <c:v>0.0</c:v>
                </c:pt>
                <c:pt idx="18027">
                  <c:v>0.0</c:v>
                </c:pt>
                <c:pt idx="18028">
                  <c:v>0.0</c:v>
                </c:pt>
                <c:pt idx="18029">
                  <c:v>0.0</c:v>
                </c:pt>
                <c:pt idx="18030">
                  <c:v>0.0</c:v>
                </c:pt>
                <c:pt idx="18031">
                  <c:v>0.0</c:v>
                </c:pt>
                <c:pt idx="18032">
                  <c:v>0.0</c:v>
                </c:pt>
                <c:pt idx="18033">
                  <c:v>0.0</c:v>
                </c:pt>
                <c:pt idx="18034">
                  <c:v>0.0</c:v>
                </c:pt>
                <c:pt idx="18035">
                  <c:v>0.0</c:v>
                </c:pt>
                <c:pt idx="18036">
                  <c:v>0.0</c:v>
                </c:pt>
                <c:pt idx="18037">
                  <c:v>0.0</c:v>
                </c:pt>
                <c:pt idx="18038">
                  <c:v>0.0</c:v>
                </c:pt>
                <c:pt idx="18039">
                  <c:v>0.0</c:v>
                </c:pt>
                <c:pt idx="18040">
                  <c:v>0.0</c:v>
                </c:pt>
                <c:pt idx="18041">
                  <c:v>0.0</c:v>
                </c:pt>
                <c:pt idx="18042">
                  <c:v>0.0</c:v>
                </c:pt>
                <c:pt idx="18043">
                  <c:v>0.0</c:v>
                </c:pt>
                <c:pt idx="18044">
                  <c:v>0.0</c:v>
                </c:pt>
                <c:pt idx="18045">
                  <c:v>0.0</c:v>
                </c:pt>
                <c:pt idx="18046">
                  <c:v>0.0</c:v>
                </c:pt>
                <c:pt idx="18047">
                  <c:v>0.0</c:v>
                </c:pt>
                <c:pt idx="18048">
                  <c:v>0.0</c:v>
                </c:pt>
                <c:pt idx="18049">
                  <c:v>0.0</c:v>
                </c:pt>
                <c:pt idx="18050">
                  <c:v>0.0</c:v>
                </c:pt>
                <c:pt idx="18051">
                  <c:v>0.0</c:v>
                </c:pt>
                <c:pt idx="18052">
                  <c:v>0.0</c:v>
                </c:pt>
                <c:pt idx="18053">
                  <c:v>0.0</c:v>
                </c:pt>
                <c:pt idx="18054">
                  <c:v>0.0</c:v>
                </c:pt>
                <c:pt idx="18055">
                  <c:v>0.0</c:v>
                </c:pt>
                <c:pt idx="18056">
                  <c:v>0.0</c:v>
                </c:pt>
                <c:pt idx="18057">
                  <c:v>0.0</c:v>
                </c:pt>
                <c:pt idx="18058">
                  <c:v>0.0</c:v>
                </c:pt>
                <c:pt idx="18059">
                  <c:v>0.0</c:v>
                </c:pt>
                <c:pt idx="18060">
                  <c:v>0.0</c:v>
                </c:pt>
                <c:pt idx="18061">
                  <c:v>0.0</c:v>
                </c:pt>
                <c:pt idx="18062">
                  <c:v>0.0</c:v>
                </c:pt>
                <c:pt idx="18063">
                  <c:v>0.0</c:v>
                </c:pt>
                <c:pt idx="18064">
                  <c:v>0.0</c:v>
                </c:pt>
                <c:pt idx="18065">
                  <c:v>0.0</c:v>
                </c:pt>
                <c:pt idx="18066">
                  <c:v>0.0</c:v>
                </c:pt>
                <c:pt idx="18067">
                  <c:v>0.0</c:v>
                </c:pt>
                <c:pt idx="18068">
                  <c:v>0.0</c:v>
                </c:pt>
                <c:pt idx="18069">
                  <c:v>0.0</c:v>
                </c:pt>
                <c:pt idx="18070">
                  <c:v>0.0</c:v>
                </c:pt>
                <c:pt idx="18071">
                  <c:v>0.0</c:v>
                </c:pt>
                <c:pt idx="18072">
                  <c:v>0.0</c:v>
                </c:pt>
                <c:pt idx="18073">
                  <c:v>0.0</c:v>
                </c:pt>
                <c:pt idx="18074">
                  <c:v>0.0</c:v>
                </c:pt>
                <c:pt idx="18075">
                  <c:v>0.0</c:v>
                </c:pt>
                <c:pt idx="18076">
                  <c:v>0.0</c:v>
                </c:pt>
                <c:pt idx="18077">
                  <c:v>0.0</c:v>
                </c:pt>
                <c:pt idx="18078">
                  <c:v>0.0</c:v>
                </c:pt>
                <c:pt idx="18079">
                  <c:v>0.0</c:v>
                </c:pt>
                <c:pt idx="18080">
                  <c:v>0.0</c:v>
                </c:pt>
                <c:pt idx="18081">
                  <c:v>0.0</c:v>
                </c:pt>
                <c:pt idx="18082">
                  <c:v>0.0</c:v>
                </c:pt>
                <c:pt idx="18083">
                  <c:v>0.0</c:v>
                </c:pt>
                <c:pt idx="18084">
                  <c:v>0.0</c:v>
                </c:pt>
                <c:pt idx="18085">
                  <c:v>0.0</c:v>
                </c:pt>
                <c:pt idx="18086">
                  <c:v>0.0</c:v>
                </c:pt>
                <c:pt idx="18087">
                  <c:v>0.0</c:v>
                </c:pt>
                <c:pt idx="18088">
                  <c:v>0.0</c:v>
                </c:pt>
                <c:pt idx="18089">
                  <c:v>0.0</c:v>
                </c:pt>
                <c:pt idx="18090">
                  <c:v>0.0</c:v>
                </c:pt>
                <c:pt idx="18091">
                  <c:v>0.0</c:v>
                </c:pt>
                <c:pt idx="18092">
                  <c:v>0.0</c:v>
                </c:pt>
                <c:pt idx="18093">
                  <c:v>0.0</c:v>
                </c:pt>
                <c:pt idx="18094">
                  <c:v>0.0</c:v>
                </c:pt>
                <c:pt idx="18095">
                  <c:v>0.0</c:v>
                </c:pt>
                <c:pt idx="18096">
                  <c:v>0.0</c:v>
                </c:pt>
                <c:pt idx="18097">
                  <c:v>0.0</c:v>
                </c:pt>
                <c:pt idx="18098">
                  <c:v>0.0</c:v>
                </c:pt>
                <c:pt idx="18099">
                  <c:v>0.0</c:v>
                </c:pt>
                <c:pt idx="18100">
                  <c:v>0.0</c:v>
                </c:pt>
                <c:pt idx="18101">
                  <c:v>0.0</c:v>
                </c:pt>
                <c:pt idx="18102">
                  <c:v>0.0</c:v>
                </c:pt>
                <c:pt idx="18103">
                  <c:v>0.0</c:v>
                </c:pt>
                <c:pt idx="18104">
                  <c:v>0.0</c:v>
                </c:pt>
                <c:pt idx="18105">
                  <c:v>0.0</c:v>
                </c:pt>
                <c:pt idx="18106">
                  <c:v>0.0</c:v>
                </c:pt>
                <c:pt idx="18107">
                  <c:v>0.0</c:v>
                </c:pt>
                <c:pt idx="18108">
                  <c:v>0.0</c:v>
                </c:pt>
                <c:pt idx="18109">
                  <c:v>0.0</c:v>
                </c:pt>
                <c:pt idx="18110">
                  <c:v>0.0</c:v>
                </c:pt>
                <c:pt idx="18111">
                  <c:v>0.0</c:v>
                </c:pt>
                <c:pt idx="18112">
                  <c:v>0.0</c:v>
                </c:pt>
                <c:pt idx="18113">
                  <c:v>0.0</c:v>
                </c:pt>
                <c:pt idx="18114">
                  <c:v>0.0</c:v>
                </c:pt>
                <c:pt idx="18115">
                  <c:v>0.0</c:v>
                </c:pt>
                <c:pt idx="18116">
                  <c:v>0.0</c:v>
                </c:pt>
                <c:pt idx="18117">
                  <c:v>0.0</c:v>
                </c:pt>
                <c:pt idx="18118">
                  <c:v>0.0</c:v>
                </c:pt>
                <c:pt idx="18119">
                  <c:v>0.0</c:v>
                </c:pt>
                <c:pt idx="18120">
                  <c:v>0.0</c:v>
                </c:pt>
                <c:pt idx="18121">
                  <c:v>0.0</c:v>
                </c:pt>
                <c:pt idx="18122">
                  <c:v>0.0</c:v>
                </c:pt>
                <c:pt idx="18123">
                  <c:v>0.0</c:v>
                </c:pt>
                <c:pt idx="18124">
                  <c:v>0.0</c:v>
                </c:pt>
                <c:pt idx="18125">
                  <c:v>0.0</c:v>
                </c:pt>
                <c:pt idx="18126">
                  <c:v>0.0</c:v>
                </c:pt>
                <c:pt idx="18127">
                  <c:v>0.0</c:v>
                </c:pt>
                <c:pt idx="18128">
                  <c:v>0.0</c:v>
                </c:pt>
                <c:pt idx="18129">
                  <c:v>0.0</c:v>
                </c:pt>
                <c:pt idx="18130">
                  <c:v>0.0</c:v>
                </c:pt>
                <c:pt idx="18131">
                  <c:v>0.0</c:v>
                </c:pt>
                <c:pt idx="18132">
                  <c:v>0.0</c:v>
                </c:pt>
                <c:pt idx="18133">
                  <c:v>0.0</c:v>
                </c:pt>
                <c:pt idx="18134">
                  <c:v>0.0</c:v>
                </c:pt>
                <c:pt idx="18135">
                  <c:v>0.0</c:v>
                </c:pt>
                <c:pt idx="18136">
                  <c:v>0.0</c:v>
                </c:pt>
                <c:pt idx="18137">
                  <c:v>0.0</c:v>
                </c:pt>
                <c:pt idx="18138">
                  <c:v>0.0</c:v>
                </c:pt>
                <c:pt idx="18139">
                  <c:v>0.0</c:v>
                </c:pt>
                <c:pt idx="18140">
                  <c:v>0.0</c:v>
                </c:pt>
                <c:pt idx="18141">
                  <c:v>0.0</c:v>
                </c:pt>
                <c:pt idx="18142">
                  <c:v>0.0</c:v>
                </c:pt>
                <c:pt idx="18143">
                  <c:v>0.0</c:v>
                </c:pt>
                <c:pt idx="18144">
                  <c:v>0.0</c:v>
                </c:pt>
                <c:pt idx="18145">
                  <c:v>0.0</c:v>
                </c:pt>
                <c:pt idx="18146">
                  <c:v>0.0</c:v>
                </c:pt>
                <c:pt idx="18147">
                  <c:v>0.0</c:v>
                </c:pt>
                <c:pt idx="18148">
                  <c:v>0.0</c:v>
                </c:pt>
                <c:pt idx="18149">
                  <c:v>0.0</c:v>
                </c:pt>
                <c:pt idx="18150">
                  <c:v>0.0</c:v>
                </c:pt>
                <c:pt idx="18151">
                  <c:v>0.0</c:v>
                </c:pt>
                <c:pt idx="18152">
                  <c:v>0.0</c:v>
                </c:pt>
                <c:pt idx="18153">
                  <c:v>0.0</c:v>
                </c:pt>
                <c:pt idx="18154">
                  <c:v>0.0</c:v>
                </c:pt>
                <c:pt idx="18155">
                  <c:v>0.0</c:v>
                </c:pt>
                <c:pt idx="18156">
                  <c:v>0.0</c:v>
                </c:pt>
                <c:pt idx="18157">
                  <c:v>0.0</c:v>
                </c:pt>
                <c:pt idx="18158">
                  <c:v>0.0</c:v>
                </c:pt>
                <c:pt idx="18159">
                  <c:v>0.0</c:v>
                </c:pt>
                <c:pt idx="18160">
                  <c:v>0.0</c:v>
                </c:pt>
                <c:pt idx="18161">
                  <c:v>0.0</c:v>
                </c:pt>
                <c:pt idx="18162">
                  <c:v>0.0</c:v>
                </c:pt>
                <c:pt idx="18163">
                  <c:v>0.0</c:v>
                </c:pt>
                <c:pt idx="18164">
                  <c:v>0.0</c:v>
                </c:pt>
                <c:pt idx="18165">
                  <c:v>0.0</c:v>
                </c:pt>
                <c:pt idx="18166">
                  <c:v>0.0</c:v>
                </c:pt>
                <c:pt idx="18167">
                  <c:v>0.0</c:v>
                </c:pt>
                <c:pt idx="18168">
                  <c:v>0.0</c:v>
                </c:pt>
                <c:pt idx="18169">
                  <c:v>0.0</c:v>
                </c:pt>
                <c:pt idx="18170">
                  <c:v>0.0</c:v>
                </c:pt>
                <c:pt idx="18171">
                  <c:v>0.0</c:v>
                </c:pt>
                <c:pt idx="18172">
                  <c:v>0.0</c:v>
                </c:pt>
                <c:pt idx="18173">
                  <c:v>0.0</c:v>
                </c:pt>
                <c:pt idx="18174">
                  <c:v>0.0</c:v>
                </c:pt>
                <c:pt idx="18175">
                  <c:v>0.0</c:v>
                </c:pt>
                <c:pt idx="18176">
                  <c:v>0.0</c:v>
                </c:pt>
                <c:pt idx="18177">
                  <c:v>0.0</c:v>
                </c:pt>
                <c:pt idx="18178">
                  <c:v>0.0</c:v>
                </c:pt>
                <c:pt idx="18179">
                  <c:v>0.0</c:v>
                </c:pt>
                <c:pt idx="18180">
                  <c:v>0.0</c:v>
                </c:pt>
                <c:pt idx="18181">
                  <c:v>0.0</c:v>
                </c:pt>
                <c:pt idx="18182">
                  <c:v>0.0</c:v>
                </c:pt>
                <c:pt idx="18183">
                  <c:v>0.0</c:v>
                </c:pt>
                <c:pt idx="18184">
                  <c:v>0.0</c:v>
                </c:pt>
                <c:pt idx="18185">
                  <c:v>0.0</c:v>
                </c:pt>
                <c:pt idx="18186">
                  <c:v>0.0</c:v>
                </c:pt>
                <c:pt idx="18187">
                  <c:v>0.0</c:v>
                </c:pt>
                <c:pt idx="18188">
                  <c:v>0.0</c:v>
                </c:pt>
                <c:pt idx="18189">
                  <c:v>0.0</c:v>
                </c:pt>
                <c:pt idx="18190">
                  <c:v>0.0</c:v>
                </c:pt>
                <c:pt idx="18191">
                  <c:v>0.0</c:v>
                </c:pt>
                <c:pt idx="18192">
                  <c:v>0.0</c:v>
                </c:pt>
                <c:pt idx="18193">
                  <c:v>0.0</c:v>
                </c:pt>
                <c:pt idx="18194">
                  <c:v>0.0</c:v>
                </c:pt>
                <c:pt idx="18195">
                  <c:v>0.0</c:v>
                </c:pt>
                <c:pt idx="18196">
                  <c:v>0.0</c:v>
                </c:pt>
                <c:pt idx="18197">
                  <c:v>0.0</c:v>
                </c:pt>
                <c:pt idx="18198">
                  <c:v>0.0</c:v>
                </c:pt>
                <c:pt idx="18199">
                  <c:v>0.0</c:v>
                </c:pt>
                <c:pt idx="18200">
                  <c:v>0.0</c:v>
                </c:pt>
                <c:pt idx="18201">
                  <c:v>0.0</c:v>
                </c:pt>
                <c:pt idx="18202">
                  <c:v>0.0</c:v>
                </c:pt>
                <c:pt idx="18203">
                  <c:v>0.0</c:v>
                </c:pt>
                <c:pt idx="18204">
                  <c:v>0.0</c:v>
                </c:pt>
                <c:pt idx="18205">
                  <c:v>0.0</c:v>
                </c:pt>
                <c:pt idx="18206">
                  <c:v>0.0</c:v>
                </c:pt>
                <c:pt idx="18207">
                  <c:v>0.0</c:v>
                </c:pt>
                <c:pt idx="18208">
                  <c:v>0.0</c:v>
                </c:pt>
                <c:pt idx="18209">
                  <c:v>0.0</c:v>
                </c:pt>
                <c:pt idx="18210">
                  <c:v>0.0</c:v>
                </c:pt>
                <c:pt idx="18211">
                  <c:v>0.0</c:v>
                </c:pt>
                <c:pt idx="18212">
                  <c:v>0.0</c:v>
                </c:pt>
                <c:pt idx="18213">
                  <c:v>0.0</c:v>
                </c:pt>
                <c:pt idx="18214">
                  <c:v>0.0</c:v>
                </c:pt>
                <c:pt idx="18215">
                  <c:v>0.0</c:v>
                </c:pt>
                <c:pt idx="18216">
                  <c:v>0.0</c:v>
                </c:pt>
                <c:pt idx="18217">
                  <c:v>0.0</c:v>
                </c:pt>
                <c:pt idx="18218">
                  <c:v>0.0</c:v>
                </c:pt>
                <c:pt idx="18219">
                  <c:v>0.0</c:v>
                </c:pt>
                <c:pt idx="18220">
                  <c:v>0.0</c:v>
                </c:pt>
                <c:pt idx="18221">
                  <c:v>0.0</c:v>
                </c:pt>
                <c:pt idx="18222">
                  <c:v>0.0</c:v>
                </c:pt>
                <c:pt idx="18223">
                  <c:v>0.0</c:v>
                </c:pt>
                <c:pt idx="18224">
                  <c:v>0.0</c:v>
                </c:pt>
                <c:pt idx="18225">
                  <c:v>0.0</c:v>
                </c:pt>
                <c:pt idx="18226">
                  <c:v>0.0</c:v>
                </c:pt>
                <c:pt idx="18227">
                  <c:v>0.0</c:v>
                </c:pt>
                <c:pt idx="18228">
                  <c:v>0.0</c:v>
                </c:pt>
                <c:pt idx="18229">
                  <c:v>0.0</c:v>
                </c:pt>
                <c:pt idx="18230">
                  <c:v>0.0</c:v>
                </c:pt>
                <c:pt idx="18231">
                  <c:v>0.0</c:v>
                </c:pt>
                <c:pt idx="18232">
                  <c:v>0.0</c:v>
                </c:pt>
                <c:pt idx="18233">
                  <c:v>0.0</c:v>
                </c:pt>
                <c:pt idx="18234">
                  <c:v>0.0</c:v>
                </c:pt>
                <c:pt idx="18235">
                  <c:v>0.0</c:v>
                </c:pt>
                <c:pt idx="18236">
                  <c:v>0.0</c:v>
                </c:pt>
                <c:pt idx="18237">
                  <c:v>0.0</c:v>
                </c:pt>
                <c:pt idx="18238">
                  <c:v>0.0</c:v>
                </c:pt>
                <c:pt idx="18239">
                  <c:v>0.0</c:v>
                </c:pt>
                <c:pt idx="18240">
                  <c:v>0.0</c:v>
                </c:pt>
                <c:pt idx="18241">
                  <c:v>0.0</c:v>
                </c:pt>
                <c:pt idx="18242">
                  <c:v>0.0</c:v>
                </c:pt>
                <c:pt idx="18243">
                  <c:v>0.0</c:v>
                </c:pt>
                <c:pt idx="18244">
                  <c:v>0.0</c:v>
                </c:pt>
                <c:pt idx="18245">
                  <c:v>0.0</c:v>
                </c:pt>
                <c:pt idx="18246">
                  <c:v>0.0</c:v>
                </c:pt>
                <c:pt idx="18247">
                  <c:v>0.0</c:v>
                </c:pt>
                <c:pt idx="18248">
                  <c:v>0.0</c:v>
                </c:pt>
                <c:pt idx="18249">
                  <c:v>0.0</c:v>
                </c:pt>
                <c:pt idx="18250">
                  <c:v>0.0</c:v>
                </c:pt>
                <c:pt idx="18251">
                  <c:v>0.0</c:v>
                </c:pt>
                <c:pt idx="18252">
                  <c:v>0.0</c:v>
                </c:pt>
                <c:pt idx="18253">
                  <c:v>0.0</c:v>
                </c:pt>
                <c:pt idx="18254">
                  <c:v>0.0</c:v>
                </c:pt>
                <c:pt idx="18255">
                  <c:v>0.0</c:v>
                </c:pt>
                <c:pt idx="18256">
                  <c:v>0.0</c:v>
                </c:pt>
                <c:pt idx="18257">
                  <c:v>0.0</c:v>
                </c:pt>
                <c:pt idx="18258">
                  <c:v>0.0</c:v>
                </c:pt>
                <c:pt idx="18259">
                  <c:v>0.0</c:v>
                </c:pt>
                <c:pt idx="18260">
                  <c:v>0.0</c:v>
                </c:pt>
                <c:pt idx="18261">
                  <c:v>0.0</c:v>
                </c:pt>
                <c:pt idx="18262">
                  <c:v>0.0</c:v>
                </c:pt>
                <c:pt idx="18263">
                  <c:v>0.0</c:v>
                </c:pt>
                <c:pt idx="18264">
                  <c:v>0.0</c:v>
                </c:pt>
                <c:pt idx="18265">
                  <c:v>0.0</c:v>
                </c:pt>
                <c:pt idx="18266">
                  <c:v>0.0</c:v>
                </c:pt>
                <c:pt idx="18267">
                  <c:v>0.0</c:v>
                </c:pt>
                <c:pt idx="18268">
                  <c:v>0.0</c:v>
                </c:pt>
                <c:pt idx="18269">
                  <c:v>0.0</c:v>
                </c:pt>
                <c:pt idx="18270">
                  <c:v>0.0</c:v>
                </c:pt>
                <c:pt idx="18271">
                  <c:v>0.0</c:v>
                </c:pt>
                <c:pt idx="18272">
                  <c:v>0.0</c:v>
                </c:pt>
                <c:pt idx="18273">
                  <c:v>0.0</c:v>
                </c:pt>
                <c:pt idx="18274">
                  <c:v>0.0</c:v>
                </c:pt>
                <c:pt idx="18275">
                  <c:v>0.0</c:v>
                </c:pt>
                <c:pt idx="18276">
                  <c:v>0.0</c:v>
                </c:pt>
                <c:pt idx="18277">
                  <c:v>0.0</c:v>
                </c:pt>
                <c:pt idx="18278">
                  <c:v>0.0</c:v>
                </c:pt>
                <c:pt idx="18279">
                  <c:v>0.0</c:v>
                </c:pt>
                <c:pt idx="18280">
                  <c:v>0.0</c:v>
                </c:pt>
                <c:pt idx="18281">
                  <c:v>0.0</c:v>
                </c:pt>
                <c:pt idx="18282">
                  <c:v>0.0</c:v>
                </c:pt>
                <c:pt idx="18283">
                  <c:v>0.0</c:v>
                </c:pt>
                <c:pt idx="18284">
                  <c:v>0.0</c:v>
                </c:pt>
                <c:pt idx="18285">
                  <c:v>0.0</c:v>
                </c:pt>
                <c:pt idx="18286">
                  <c:v>0.0</c:v>
                </c:pt>
                <c:pt idx="18287">
                  <c:v>0.0</c:v>
                </c:pt>
                <c:pt idx="18288">
                  <c:v>0.0</c:v>
                </c:pt>
                <c:pt idx="18289">
                  <c:v>0.0</c:v>
                </c:pt>
                <c:pt idx="18290">
                  <c:v>0.0</c:v>
                </c:pt>
                <c:pt idx="18291">
                  <c:v>0.0</c:v>
                </c:pt>
                <c:pt idx="18292">
                  <c:v>0.0</c:v>
                </c:pt>
                <c:pt idx="18293">
                  <c:v>0.0</c:v>
                </c:pt>
                <c:pt idx="18294">
                  <c:v>0.0</c:v>
                </c:pt>
                <c:pt idx="18295">
                  <c:v>0.0</c:v>
                </c:pt>
                <c:pt idx="18296">
                  <c:v>0.0</c:v>
                </c:pt>
                <c:pt idx="18297">
                  <c:v>0.0</c:v>
                </c:pt>
                <c:pt idx="18298">
                  <c:v>0.0</c:v>
                </c:pt>
                <c:pt idx="18299">
                  <c:v>0.0</c:v>
                </c:pt>
                <c:pt idx="18300">
                  <c:v>0.0</c:v>
                </c:pt>
                <c:pt idx="18301">
                  <c:v>0.0</c:v>
                </c:pt>
                <c:pt idx="18302">
                  <c:v>0.0</c:v>
                </c:pt>
                <c:pt idx="18303">
                  <c:v>0.0</c:v>
                </c:pt>
                <c:pt idx="18304">
                  <c:v>0.0</c:v>
                </c:pt>
                <c:pt idx="18305">
                  <c:v>0.0</c:v>
                </c:pt>
                <c:pt idx="18306">
                  <c:v>0.0</c:v>
                </c:pt>
                <c:pt idx="18307">
                  <c:v>0.0</c:v>
                </c:pt>
                <c:pt idx="18308">
                  <c:v>0.0</c:v>
                </c:pt>
                <c:pt idx="18309">
                  <c:v>0.0</c:v>
                </c:pt>
                <c:pt idx="18310">
                  <c:v>0.0</c:v>
                </c:pt>
                <c:pt idx="18311">
                  <c:v>0.0</c:v>
                </c:pt>
                <c:pt idx="18312">
                  <c:v>0.0</c:v>
                </c:pt>
                <c:pt idx="18313">
                  <c:v>0.0</c:v>
                </c:pt>
                <c:pt idx="18314">
                  <c:v>0.0</c:v>
                </c:pt>
                <c:pt idx="18315">
                  <c:v>0.0</c:v>
                </c:pt>
                <c:pt idx="18316">
                  <c:v>0.0</c:v>
                </c:pt>
                <c:pt idx="18317">
                  <c:v>0.0</c:v>
                </c:pt>
                <c:pt idx="18318">
                  <c:v>0.0</c:v>
                </c:pt>
                <c:pt idx="18319">
                  <c:v>0.0</c:v>
                </c:pt>
                <c:pt idx="18320">
                  <c:v>0.0</c:v>
                </c:pt>
                <c:pt idx="18321">
                  <c:v>0.0</c:v>
                </c:pt>
                <c:pt idx="18322">
                  <c:v>0.0</c:v>
                </c:pt>
                <c:pt idx="18323">
                  <c:v>0.0</c:v>
                </c:pt>
                <c:pt idx="18324">
                  <c:v>0.0</c:v>
                </c:pt>
                <c:pt idx="18325">
                  <c:v>0.0</c:v>
                </c:pt>
                <c:pt idx="18326">
                  <c:v>0.0</c:v>
                </c:pt>
                <c:pt idx="18327">
                  <c:v>0.0</c:v>
                </c:pt>
                <c:pt idx="18328">
                  <c:v>0.0</c:v>
                </c:pt>
                <c:pt idx="18329">
                  <c:v>0.0</c:v>
                </c:pt>
                <c:pt idx="18330">
                  <c:v>0.0</c:v>
                </c:pt>
                <c:pt idx="18331">
                  <c:v>0.0</c:v>
                </c:pt>
                <c:pt idx="18332">
                  <c:v>0.0</c:v>
                </c:pt>
                <c:pt idx="18333">
                  <c:v>0.0</c:v>
                </c:pt>
                <c:pt idx="18334">
                  <c:v>0.0</c:v>
                </c:pt>
                <c:pt idx="18335">
                  <c:v>0.0</c:v>
                </c:pt>
                <c:pt idx="18336">
                  <c:v>0.0</c:v>
                </c:pt>
                <c:pt idx="18337">
                  <c:v>0.0</c:v>
                </c:pt>
                <c:pt idx="18338">
                  <c:v>0.0</c:v>
                </c:pt>
                <c:pt idx="18339">
                  <c:v>0.0</c:v>
                </c:pt>
                <c:pt idx="18340">
                  <c:v>0.0</c:v>
                </c:pt>
                <c:pt idx="18341">
                  <c:v>0.0</c:v>
                </c:pt>
                <c:pt idx="18342">
                  <c:v>0.0</c:v>
                </c:pt>
                <c:pt idx="18343">
                  <c:v>0.0</c:v>
                </c:pt>
                <c:pt idx="18344">
                  <c:v>0.0</c:v>
                </c:pt>
                <c:pt idx="18345">
                  <c:v>0.0</c:v>
                </c:pt>
                <c:pt idx="18346">
                  <c:v>0.0</c:v>
                </c:pt>
                <c:pt idx="18347">
                  <c:v>0.0</c:v>
                </c:pt>
                <c:pt idx="18348">
                  <c:v>0.0</c:v>
                </c:pt>
                <c:pt idx="18349">
                  <c:v>0.0</c:v>
                </c:pt>
                <c:pt idx="18350">
                  <c:v>0.0</c:v>
                </c:pt>
                <c:pt idx="18351">
                  <c:v>0.0</c:v>
                </c:pt>
                <c:pt idx="18352">
                  <c:v>0.0</c:v>
                </c:pt>
                <c:pt idx="18353">
                  <c:v>0.0</c:v>
                </c:pt>
                <c:pt idx="18354">
                  <c:v>0.0</c:v>
                </c:pt>
                <c:pt idx="18355">
                  <c:v>0.0</c:v>
                </c:pt>
                <c:pt idx="18356">
                  <c:v>0.0</c:v>
                </c:pt>
                <c:pt idx="18357">
                  <c:v>0.0</c:v>
                </c:pt>
                <c:pt idx="18358">
                  <c:v>0.0</c:v>
                </c:pt>
                <c:pt idx="18359">
                  <c:v>0.0</c:v>
                </c:pt>
                <c:pt idx="18360">
                  <c:v>0.0</c:v>
                </c:pt>
                <c:pt idx="18361">
                  <c:v>0.0</c:v>
                </c:pt>
                <c:pt idx="18362">
                  <c:v>0.0</c:v>
                </c:pt>
                <c:pt idx="18363">
                  <c:v>0.0</c:v>
                </c:pt>
                <c:pt idx="18364">
                  <c:v>0.0</c:v>
                </c:pt>
                <c:pt idx="18365">
                  <c:v>0.0</c:v>
                </c:pt>
                <c:pt idx="18366">
                  <c:v>0.0</c:v>
                </c:pt>
                <c:pt idx="18367">
                  <c:v>0.0</c:v>
                </c:pt>
                <c:pt idx="18368">
                  <c:v>0.0</c:v>
                </c:pt>
                <c:pt idx="18369">
                  <c:v>0.0</c:v>
                </c:pt>
                <c:pt idx="18370">
                  <c:v>0.0</c:v>
                </c:pt>
                <c:pt idx="18371">
                  <c:v>0.0</c:v>
                </c:pt>
                <c:pt idx="18372">
                  <c:v>0.0</c:v>
                </c:pt>
                <c:pt idx="18373">
                  <c:v>0.0</c:v>
                </c:pt>
                <c:pt idx="18374">
                  <c:v>0.0</c:v>
                </c:pt>
                <c:pt idx="18375">
                  <c:v>0.0</c:v>
                </c:pt>
                <c:pt idx="18376">
                  <c:v>0.0</c:v>
                </c:pt>
                <c:pt idx="18377">
                  <c:v>0.0</c:v>
                </c:pt>
                <c:pt idx="18378">
                  <c:v>0.0</c:v>
                </c:pt>
                <c:pt idx="18379">
                  <c:v>0.0</c:v>
                </c:pt>
                <c:pt idx="18380">
                  <c:v>0.0</c:v>
                </c:pt>
                <c:pt idx="18381">
                  <c:v>0.0</c:v>
                </c:pt>
                <c:pt idx="18382">
                  <c:v>0.0</c:v>
                </c:pt>
                <c:pt idx="18383">
                  <c:v>0.0</c:v>
                </c:pt>
                <c:pt idx="18384">
                  <c:v>0.0</c:v>
                </c:pt>
                <c:pt idx="18385">
                  <c:v>0.0</c:v>
                </c:pt>
                <c:pt idx="18386">
                  <c:v>0.0</c:v>
                </c:pt>
                <c:pt idx="18387">
                  <c:v>0.0</c:v>
                </c:pt>
                <c:pt idx="18388">
                  <c:v>0.0</c:v>
                </c:pt>
                <c:pt idx="18389">
                  <c:v>0.0</c:v>
                </c:pt>
                <c:pt idx="18390">
                  <c:v>0.0</c:v>
                </c:pt>
                <c:pt idx="18391">
                  <c:v>0.0</c:v>
                </c:pt>
                <c:pt idx="18392">
                  <c:v>0.0</c:v>
                </c:pt>
                <c:pt idx="18393">
                  <c:v>0.0</c:v>
                </c:pt>
                <c:pt idx="18394">
                  <c:v>0.0</c:v>
                </c:pt>
                <c:pt idx="18395">
                  <c:v>0.0</c:v>
                </c:pt>
                <c:pt idx="18396">
                  <c:v>0.0</c:v>
                </c:pt>
                <c:pt idx="18397">
                  <c:v>0.0</c:v>
                </c:pt>
                <c:pt idx="18398">
                  <c:v>0.0</c:v>
                </c:pt>
                <c:pt idx="18399">
                  <c:v>0.0</c:v>
                </c:pt>
                <c:pt idx="18400">
                  <c:v>0.0</c:v>
                </c:pt>
                <c:pt idx="18401">
                  <c:v>0.0</c:v>
                </c:pt>
                <c:pt idx="18402">
                  <c:v>0.0</c:v>
                </c:pt>
                <c:pt idx="18403">
                  <c:v>0.0</c:v>
                </c:pt>
                <c:pt idx="18404">
                  <c:v>0.0</c:v>
                </c:pt>
                <c:pt idx="18405">
                  <c:v>0.0</c:v>
                </c:pt>
                <c:pt idx="18406">
                  <c:v>0.0</c:v>
                </c:pt>
                <c:pt idx="18407">
                  <c:v>0.0</c:v>
                </c:pt>
                <c:pt idx="18408">
                  <c:v>0.0</c:v>
                </c:pt>
                <c:pt idx="18409">
                  <c:v>0.0</c:v>
                </c:pt>
                <c:pt idx="18410">
                  <c:v>0.0</c:v>
                </c:pt>
                <c:pt idx="18411">
                  <c:v>0.0</c:v>
                </c:pt>
                <c:pt idx="18412">
                  <c:v>0.0</c:v>
                </c:pt>
                <c:pt idx="18413">
                  <c:v>0.0</c:v>
                </c:pt>
                <c:pt idx="18414">
                  <c:v>0.0</c:v>
                </c:pt>
                <c:pt idx="18415">
                  <c:v>0.0</c:v>
                </c:pt>
                <c:pt idx="18416">
                  <c:v>0.0</c:v>
                </c:pt>
                <c:pt idx="18417">
                  <c:v>0.0</c:v>
                </c:pt>
                <c:pt idx="18418">
                  <c:v>0.0</c:v>
                </c:pt>
                <c:pt idx="18419">
                  <c:v>0.0</c:v>
                </c:pt>
                <c:pt idx="18420">
                  <c:v>0.0</c:v>
                </c:pt>
                <c:pt idx="18421">
                  <c:v>0.0</c:v>
                </c:pt>
                <c:pt idx="18422">
                  <c:v>0.0</c:v>
                </c:pt>
                <c:pt idx="18423">
                  <c:v>0.0</c:v>
                </c:pt>
                <c:pt idx="18424">
                  <c:v>0.0</c:v>
                </c:pt>
                <c:pt idx="18425">
                  <c:v>0.0</c:v>
                </c:pt>
                <c:pt idx="18426">
                  <c:v>0.0</c:v>
                </c:pt>
                <c:pt idx="18427">
                  <c:v>0.0</c:v>
                </c:pt>
                <c:pt idx="18428">
                  <c:v>0.0</c:v>
                </c:pt>
                <c:pt idx="18429">
                  <c:v>0.0</c:v>
                </c:pt>
                <c:pt idx="18430">
                  <c:v>0.0</c:v>
                </c:pt>
                <c:pt idx="18431">
                  <c:v>0.0</c:v>
                </c:pt>
                <c:pt idx="18432">
                  <c:v>0.0</c:v>
                </c:pt>
                <c:pt idx="18433">
                  <c:v>0.0</c:v>
                </c:pt>
                <c:pt idx="18434">
                  <c:v>0.0</c:v>
                </c:pt>
                <c:pt idx="18435">
                  <c:v>0.0</c:v>
                </c:pt>
                <c:pt idx="18436">
                  <c:v>0.0</c:v>
                </c:pt>
                <c:pt idx="18437">
                  <c:v>0.0</c:v>
                </c:pt>
                <c:pt idx="18438">
                  <c:v>0.0</c:v>
                </c:pt>
                <c:pt idx="18439">
                  <c:v>0.0</c:v>
                </c:pt>
                <c:pt idx="18440">
                  <c:v>0.0</c:v>
                </c:pt>
                <c:pt idx="18441">
                  <c:v>0.0</c:v>
                </c:pt>
                <c:pt idx="18442">
                  <c:v>0.0</c:v>
                </c:pt>
                <c:pt idx="18443">
                  <c:v>0.0</c:v>
                </c:pt>
                <c:pt idx="18444">
                  <c:v>0.0</c:v>
                </c:pt>
                <c:pt idx="18445">
                  <c:v>0.0</c:v>
                </c:pt>
                <c:pt idx="18446">
                  <c:v>0.0</c:v>
                </c:pt>
                <c:pt idx="18447">
                  <c:v>0.0</c:v>
                </c:pt>
                <c:pt idx="18448">
                  <c:v>0.0</c:v>
                </c:pt>
                <c:pt idx="18449">
                  <c:v>0.0</c:v>
                </c:pt>
                <c:pt idx="18450">
                  <c:v>0.0</c:v>
                </c:pt>
                <c:pt idx="18451">
                  <c:v>0.0</c:v>
                </c:pt>
                <c:pt idx="18452">
                  <c:v>0.0</c:v>
                </c:pt>
                <c:pt idx="18453">
                  <c:v>0.0</c:v>
                </c:pt>
                <c:pt idx="18454">
                  <c:v>0.0</c:v>
                </c:pt>
                <c:pt idx="18455">
                  <c:v>0.0</c:v>
                </c:pt>
                <c:pt idx="18456">
                  <c:v>0.0</c:v>
                </c:pt>
                <c:pt idx="18457">
                  <c:v>0.0</c:v>
                </c:pt>
                <c:pt idx="18458">
                  <c:v>0.0</c:v>
                </c:pt>
                <c:pt idx="18459">
                  <c:v>0.0</c:v>
                </c:pt>
                <c:pt idx="18460">
                  <c:v>0.0</c:v>
                </c:pt>
                <c:pt idx="18461">
                  <c:v>0.0</c:v>
                </c:pt>
                <c:pt idx="18462">
                  <c:v>0.0</c:v>
                </c:pt>
                <c:pt idx="18463">
                  <c:v>0.0</c:v>
                </c:pt>
                <c:pt idx="18464">
                  <c:v>0.0</c:v>
                </c:pt>
                <c:pt idx="18465">
                  <c:v>0.0</c:v>
                </c:pt>
                <c:pt idx="18466">
                  <c:v>0.0</c:v>
                </c:pt>
                <c:pt idx="18467">
                  <c:v>0.0</c:v>
                </c:pt>
                <c:pt idx="18468">
                  <c:v>0.0</c:v>
                </c:pt>
                <c:pt idx="18469">
                  <c:v>0.0</c:v>
                </c:pt>
                <c:pt idx="18470">
                  <c:v>0.0</c:v>
                </c:pt>
                <c:pt idx="18471">
                  <c:v>0.0</c:v>
                </c:pt>
                <c:pt idx="18472">
                  <c:v>0.0</c:v>
                </c:pt>
                <c:pt idx="18473">
                  <c:v>0.0</c:v>
                </c:pt>
                <c:pt idx="18474">
                  <c:v>0.0</c:v>
                </c:pt>
                <c:pt idx="18475">
                  <c:v>0.0</c:v>
                </c:pt>
                <c:pt idx="18476">
                  <c:v>0.0</c:v>
                </c:pt>
                <c:pt idx="18477">
                  <c:v>0.0</c:v>
                </c:pt>
                <c:pt idx="18478">
                  <c:v>0.0</c:v>
                </c:pt>
                <c:pt idx="18479">
                  <c:v>0.0</c:v>
                </c:pt>
                <c:pt idx="18480">
                  <c:v>0.0</c:v>
                </c:pt>
                <c:pt idx="18481">
                  <c:v>0.0</c:v>
                </c:pt>
                <c:pt idx="18482">
                  <c:v>0.0</c:v>
                </c:pt>
                <c:pt idx="18483">
                  <c:v>0.0</c:v>
                </c:pt>
                <c:pt idx="18484">
                  <c:v>0.0</c:v>
                </c:pt>
                <c:pt idx="18485">
                  <c:v>0.0</c:v>
                </c:pt>
                <c:pt idx="18486">
                  <c:v>0.0</c:v>
                </c:pt>
                <c:pt idx="18487">
                  <c:v>0.0</c:v>
                </c:pt>
                <c:pt idx="18488">
                  <c:v>0.0</c:v>
                </c:pt>
                <c:pt idx="18489">
                  <c:v>0.0</c:v>
                </c:pt>
                <c:pt idx="18490">
                  <c:v>0.0</c:v>
                </c:pt>
                <c:pt idx="18491">
                  <c:v>0.0</c:v>
                </c:pt>
                <c:pt idx="18492">
                  <c:v>0.0</c:v>
                </c:pt>
                <c:pt idx="18493">
                  <c:v>0.0</c:v>
                </c:pt>
                <c:pt idx="18494">
                  <c:v>0.0</c:v>
                </c:pt>
                <c:pt idx="18495">
                  <c:v>0.0</c:v>
                </c:pt>
                <c:pt idx="18496">
                  <c:v>0.0</c:v>
                </c:pt>
                <c:pt idx="18497">
                  <c:v>0.0</c:v>
                </c:pt>
                <c:pt idx="18498">
                  <c:v>0.0</c:v>
                </c:pt>
                <c:pt idx="18499">
                  <c:v>0.0</c:v>
                </c:pt>
                <c:pt idx="18500">
                  <c:v>0.0</c:v>
                </c:pt>
                <c:pt idx="18501">
                  <c:v>0.0</c:v>
                </c:pt>
                <c:pt idx="18502">
                  <c:v>0.0</c:v>
                </c:pt>
                <c:pt idx="18503">
                  <c:v>0.0</c:v>
                </c:pt>
                <c:pt idx="18504">
                  <c:v>0.0</c:v>
                </c:pt>
                <c:pt idx="18505">
                  <c:v>0.0</c:v>
                </c:pt>
                <c:pt idx="18506">
                  <c:v>0.0</c:v>
                </c:pt>
                <c:pt idx="18507">
                  <c:v>0.0</c:v>
                </c:pt>
                <c:pt idx="18508">
                  <c:v>0.0</c:v>
                </c:pt>
                <c:pt idx="18509">
                  <c:v>0.0</c:v>
                </c:pt>
                <c:pt idx="18510">
                  <c:v>0.0</c:v>
                </c:pt>
                <c:pt idx="18511">
                  <c:v>0.0</c:v>
                </c:pt>
                <c:pt idx="18512">
                  <c:v>0.0</c:v>
                </c:pt>
                <c:pt idx="18513">
                  <c:v>0.0</c:v>
                </c:pt>
                <c:pt idx="18514">
                  <c:v>0.0</c:v>
                </c:pt>
                <c:pt idx="18515">
                  <c:v>0.0</c:v>
                </c:pt>
                <c:pt idx="18516">
                  <c:v>0.0</c:v>
                </c:pt>
                <c:pt idx="18517">
                  <c:v>0.0</c:v>
                </c:pt>
                <c:pt idx="18518">
                  <c:v>0.0</c:v>
                </c:pt>
                <c:pt idx="18519">
                  <c:v>0.0</c:v>
                </c:pt>
                <c:pt idx="18520">
                  <c:v>0.0</c:v>
                </c:pt>
                <c:pt idx="18521">
                  <c:v>0.0</c:v>
                </c:pt>
                <c:pt idx="18522">
                  <c:v>0.0</c:v>
                </c:pt>
                <c:pt idx="18523">
                  <c:v>0.0</c:v>
                </c:pt>
                <c:pt idx="18524">
                  <c:v>0.0</c:v>
                </c:pt>
                <c:pt idx="18525">
                  <c:v>0.0</c:v>
                </c:pt>
                <c:pt idx="18526">
                  <c:v>0.0</c:v>
                </c:pt>
                <c:pt idx="18527">
                  <c:v>0.0</c:v>
                </c:pt>
                <c:pt idx="18528">
                  <c:v>0.0</c:v>
                </c:pt>
                <c:pt idx="18529">
                  <c:v>0.0</c:v>
                </c:pt>
                <c:pt idx="18530">
                  <c:v>0.0</c:v>
                </c:pt>
                <c:pt idx="18531">
                  <c:v>0.0</c:v>
                </c:pt>
                <c:pt idx="18532">
                  <c:v>0.0</c:v>
                </c:pt>
                <c:pt idx="18533">
                  <c:v>0.0</c:v>
                </c:pt>
                <c:pt idx="18534">
                  <c:v>0.0</c:v>
                </c:pt>
                <c:pt idx="18535">
                  <c:v>0.0</c:v>
                </c:pt>
                <c:pt idx="18536">
                  <c:v>0.0</c:v>
                </c:pt>
                <c:pt idx="18537">
                  <c:v>0.0</c:v>
                </c:pt>
                <c:pt idx="18538">
                  <c:v>0.0</c:v>
                </c:pt>
                <c:pt idx="18539">
                  <c:v>0.0</c:v>
                </c:pt>
                <c:pt idx="18540">
                  <c:v>0.0</c:v>
                </c:pt>
                <c:pt idx="18541">
                  <c:v>0.0</c:v>
                </c:pt>
                <c:pt idx="18542">
                  <c:v>0.0</c:v>
                </c:pt>
                <c:pt idx="18543">
                  <c:v>0.0</c:v>
                </c:pt>
                <c:pt idx="18544">
                  <c:v>0.0</c:v>
                </c:pt>
                <c:pt idx="18545">
                  <c:v>0.0</c:v>
                </c:pt>
                <c:pt idx="18546">
                  <c:v>0.0</c:v>
                </c:pt>
                <c:pt idx="18547">
                  <c:v>0.0</c:v>
                </c:pt>
                <c:pt idx="18548">
                  <c:v>0.0</c:v>
                </c:pt>
                <c:pt idx="18549">
                  <c:v>0.0</c:v>
                </c:pt>
                <c:pt idx="18550">
                  <c:v>0.0</c:v>
                </c:pt>
                <c:pt idx="18551">
                  <c:v>0.0</c:v>
                </c:pt>
                <c:pt idx="18552">
                  <c:v>0.0</c:v>
                </c:pt>
                <c:pt idx="18553">
                  <c:v>0.0</c:v>
                </c:pt>
                <c:pt idx="18554">
                  <c:v>0.0</c:v>
                </c:pt>
                <c:pt idx="18555">
                  <c:v>0.0</c:v>
                </c:pt>
                <c:pt idx="18556">
                  <c:v>0.0</c:v>
                </c:pt>
                <c:pt idx="18557">
                  <c:v>0.0</c:v>
                </c:pt>
                <c:pt idx="18558">
                  <c:v>0.0</c:v>
                </c:pt>
                <c:pt idx="18559">
                  <c:v>0.0</c:v>
                </c:pt>
                <c:pt idx="18560">
                  <c:v>0.0</c:v>
                </c:pt>
                <c:pt idx="18561">
                  <c:v>0.0</c:v>
                </c:pt>
                <c:pt idx="18562">
                  <c:v>0.0</c:v>
                </c:pt>
                <c:pt idx="18563">
                  <c:v>0.0</c:v>
                </c:pt>
                <c:pt idx="18564">
                  <c:v>0.0</c:v>
                </c:pt>
                <c:pt idx="18565">
                  <c:v>0.0</c:v>
                </c:pt>
                <c:pt idx="18566">
                  <c:v>0.0</c:v>
                </c:pt>
                <c:pt idx="18567">
                  <c:v>0.0</c:v>
                </c:pt>
                <c:pt idx="18568">
                  <c:v>0.0</c:v>
                </c:pt>
                <c:pt idx="18569">
                  <c:v>0.0</c:v>
                </c:pt>
                <c:pt idx="18570">
                  <c:v>0.0</c:v>
                </c:pt>
                <c:pt idx="18571">
                  <c:v>0.0</c:v>
                </c:pt>
                <c:pt idx="18572">
                  <c:v>0.0</c:v>
                </c:pt>
                <c:pt idx="18573">
                  <c:v>0.0</c:v>
                </c:pt>
                <c:pt idx="18574">
                  <c:v>0.0</c:v>
                </c:pt>
                <c:pt idx="18575">
                  <c:v>0.0</c:v>
                </c:pt>
                <c:pt idx="18576">
                  <c:v>0.0</c:v>
                </c:pt>
                <c:pt idx="18577">
                  <c:v>0.0</c:v>
                </c:pt>
                <c:pt idx="18578">
                  <c:v>0.0</c:v>
                </c:pt>
                <c:pt idx="18579">
                  <c:v>0.0</c:v>
                </c:pt>
                <c:pt idx="18580">
                  <c:v>0.0</c:v>
                </c:pt>
                <c:pt idx="18581">
                  <c:v>0.0</c:v>
                </c:pt>
                <c:pt idx="18582">
                  <c:v>0.0</c:v>
                </c:pt>
                <c:pt idx="18583">
                  <c:v>0.0</c:v>
                </c:pt>
                <c:pt idx="18584">
                  <c:v>0.0</c:v>
                </c:pt>
                <c:pt idx="18585">
                  <c:v>0.0</c:v>
                </c:pt>
                <c:pt idx="18586">
                  <c:v>0.0</c:v>
                </c:pt>
                <c:pt idx="18587">
                  <c:v>0.0</c:v>
                </c:pt>
                <c:pt idx="18588">
                  <c:v>0.0</c:v>
                </c:pt>
                <c:pt idx="18589">
                  <c:v>0.0</c:v>
                </c:pt>
                <c:pt idx="18590">
                  <c:v>0.0</c:v>
                </c:pt>
                <c:pt idx="18591">
                  <c:v>0.0</c:v>
                </c:pt>
                <c:pt idx="18592">
                  <c:v>0.0</c:v>
                </c:pt>
                <c:pt idx="18593">
                  <c:v>0.0</c:v>
                </c:pt>
                <c:pt idx="18594">
                  <c:v>0.0</c:v>
                </c:pt>
                <c:pt idx="18595">
                  <c:v>0.0</c:v>
                </c:pt>
                <c:pt idx="18596">
                  <c:v>0.0</c:v>
                </c:pt>
                <c:pt idx="18597">
                  <c:v>0.0</c:v>
                </c:pt>
                <c:pt idx="18598">
                  <c:v>0.0</c:v>
                </c:pt>
                <c:pt idx="18599">
                  <c:v>0.0</c:v>
                </c:pt>
                <c:pt idx="18600">
                  <c:v>0.0</c:v>
                </c:pt>
                <c:pt idx="18601">
                  <c:v>0.0</c:v>
                </c:pt>
                <c:pt idx="18602">
                  <c:v>0.0</c:v>
                </c:pt>
                <c:pt idx="18603">
                  <c:v>0.0</c:v>
                </c:pt>
                <c:pt idx="18604">
                  <c:v>0.0</c:v>
                </c:pt>
                <c:pt idx="18605">
                  <c:v>0.0</c:v>
                </c:pt>
                <c:pt idx="18606">
                  <c:v>0.0</c:v>
                </c:pt>
                <c:pt idx="18607">
                  <c:v>0.0</c:v>
                </c:pt>
                <c:pt idx="18608">
                  <c:v>0.0</c:v>
                </c:pt>
                <c:pt idx="18609">
                  <c:v>0.0</c:v>
                </c:pt>
                <c:pt idx="18610">
                  <c:v>0.0</c:v>
                </c:pt>
                <c:pt idx="18611">
                  <c:v>0.0</c:v>
                </c:pt>
                <c:pt idx="18612">
                  <c:v>0.0</c:v>
                </c:pt>
                <c:pt idx="18613">
                  <c:v>0.0</c:v>
                </c:pt>
                <c:pt idx="18614">
                  <c:v>0.0</c:v>
                </c:pt>
                <c:pt idx="18615">
                  <c:v>0.0</c:v>
                </c:pt>
                <c:pt idx="18616">
                  <c:v>0.0</c:v>
                </c:pt>
                <c:pt idx="18617">
                  <c:v>0.0</c:v>
                </c:pt>
                <c:pt idx="18618">
                  <c:v>0.0</c:v>
                </c:pt>
                <c:pt idx="18619">
                  <c:v>0.0</c:v>
                </c:pt>
                <c:pt idx="18620">
                  <c:v>0.0</c:v>
                </c:pt>
                <c:pt idx="18621">
                  <c:v>0.0</c:v>
                </c:pt>
                <c:pt idx="18622">
                  <c:v>0.0</c:v>
                </c:pt>
                <c:pt idx="18623">
                  <c:v>0.0</c:v>
                </c:pt>
                <c:pt idx="18624">
                  <c:v>0.0</c:v>
                </c:pt>
                <c:pt idx="18625">
                  <c:v>0.0</c:v>
                </c:pt>
                <c:pt idx="18626">
                  <c:v>0.0</c:v>
                </c:pt>
                <c:pt idx="18627">
                  <c:v>0.0</c:v>
                </c:pt>
                <c:pt idx="18628">
                  <c:v>0.0</c:v>
                </c:pt>
                <c:pt idx="18629">
                  <c:v>0.0</c:v>
                </c:pt>
                <c:pt idx="18630">
                  <c:v>0.0</c:v>
                </c:pt>
                <c:pt idx="18631">
                  <c:v>0.0</c:v>
                </c:pt>
                <c:pt idx="18632">
                  <c:v>0.0</c:v>
                </c:pt>
                <c:pt idx="18633">
                  <c:v>0.0</c:v>
                </c:pt>
                <c:pt idx="18634">
                  <c:v>0.0</c:v>
                </c:pt>
                <c:pt idx="18635">
                  <c:v>0.0</c:v>
                </c:pt>
                <c:pt idx="18636">
                  <c:v>0.0</c:v>
                </c:pt>
                <c:pt idx="18637">
                  <c:v>0.0</c:v>
                </c:pt>
                <c:pt idx="18638">
                  <c:v>0.0</c:v>
                </c:pt>
                <c:pt idx="18639">
                  <c:v>0.0</c:v>
                </c:pt>
                <c:pt idx="18640">
                  <c:v>0.0</c:v>
                </c:pt>
                <c:pt idx="18641">
                  <c:v>0.0</c:v>
                </c:pt>
                <c:pt idx="18642">
                  <c:v>0.0</c:v>
                </c:pt>
                <c:pt idx="18643">
                  <c:v>0.0</c:v>
                </c:pt>
                <c:pt idx="18644">
                  <c:v>0.0</c:v>
                </c:pt>
                <c:pt idx="18645">
                  <c:v>0.0</c:v>
                </c:pt>
                <c:pt idx="18646">
                  <c:v>0.0</c:v>
                </c:pt>
                <c:pt idx="18647">
                  <c:v>0.0</c:v>
                </c:pt>
                <c:pt idx="18648">
                  <c:v>0.0</c:v>
                </c:pt>
                <c:pt idx="18649">
                  <c:v>0.0</c:v>
                </c:pt>
                <c:pt idx="18650">
                  <c:v>0.0</c:v>
                </c:pt>
                <c:pt idx="18651">
                  <c:v>0.0</c:v>
                </c:pt>
                <c:pt idx="18652">
                  <c:v>0.0</c:v>
                </c:pt>
                <c:pt idx="18653">
                  <c:v>0.0</c:v>
                </c:pt>
                <c:pt idx="18654">
                  <c:v>0.0</c:v>
                </c:pt>
                <c:pt idx="18655">
                  <c:v>0.0</c:v>
                </c:pt>
                <c:pt idx="18656">
                  <c:v>0.0</c:v>
                </c:pt>
                <c:pt idx="18657">
                  <c:v>0.0</c:v>
                </c:pt>
                <c:pt idx="18658">
                  <c:v>0.0</c:v>
                </c:pt>
                <c:pt idx="18659">
                  <c:v>0.0</c:v>
                </c:pt>
                <c:pt idx="18660">
                  <c:v>0.0</c:v>
                </c:pt>
                <c:pt idx="18661">
                  <c:v>0.0</c:v>
                </c:pt>
                <c:pt idx="18662">
                  <c:v>0.0</c:v>
                </c:pt>
                <c:pt idx="18663">
                  <c:v>0.0</c:v>
                </c:pt>
                <c:pt idx="18664">
                  <c:v>0.0</c:v>
                </c:pt>
                <c:pt idx="18665">
                  <c:v>0.0</c:v>
                </c:pt>
                <c:pt idx="18666">
                  <c:v>0.0</c:v>
                </c:pt>
                <c:pt idx="18667">
                  <c:v>0.0</c:v>
                </c:pt>
                <c:pt idx="18668">
                  <c:v>0.0</c:v>
                </c:pt>
                <c:pt idx="18669">
                  <c:v>0.0</c:v>
                </c:pt>
                <c:pt idx="18670">
                  <c:v>0.0</c:v>
                </c:pt>
                <c:pt idx="18671">
                  <c:v>0.0</c:v>
                </c:pt>
                <c:pt idx="18672">
                  <c:v>0.0</c:v>
                </c:pt>
                <c:pt idx="18673">
                  <c:v>0.0</c:v>
                </c:pt>
                <c:pt idx="18674">
                  <c:v>0.0</c:v>
                </c:pt>
                <c:pt idx="18675">
                  <c:v>0.0</c:v>
                </c:pt>
                <c:pt idx="18676">
                  <c:v>0.0</c:v>
                </c:pt>
                <c:pt idx="18677">
                  <c:v>0.0</c:v>
                </c:pt>
                <c:pt idx="18678">
                  <c:v>0.0</c:v>
                </c:pt>
                <c:pt idx="18679">
                  <c:v>0.0</c:v>
                </c:pt>
                <c:pt idx="18680">
                  <c:v>0.0</c:v>
                </c:pt>
                <c:pt idx="18681">
                  <c:v>0.0</c:v>
                </c:pt>
                <c:pt idx="18682">
                  <c:v>0.0</c:v>
                </c:pt>
                <c:pt idx="18683">
                  <c:v>0.0</c:v>
                </c:pt>
                <c:pt idx="18684">
                  <c:v>0.0</c:v>
                </c:pt>
                <c:pt idx="18685">
                  <c:v>0.0</c:v>
                </c:pt>
                <c:pt idx="18686">
                  <c:v>0.0</c:v>
                </c:pt>
                <c:pt idx="18687">
                  <c:v>0.0</c:v>
                </c:pt>
                <c:pt idx="18688">
                  <c:v>0.0</c:v>
                </c:pt>
                <c:pt idx="18689">
                  <c:v>0.0</c:v>
                </c:pt>
                <c:pt idx="18690">
                  <c:v>0.0</c:v>
                </c:pt>
                <c:pt idx="18691">
                  <c:v>0.0</c:v>
                </c:pt>
                <c:pt idx="18692">
                  <c:v>0.0</c:v>
                </c:pt>
                <c:pt idx="18693">
                  <c:v>0.0</c:v>
                </c:pt>
                <c:pt idx="18694">
                  <c:v>0.0</c:v>
                </c:pt>
                <c:pt idx="18695">
                  <c:v>0.0</c:v>
                </c:pt>
                <c:pt idx="18696">
                  <c:v>0.0</c:v>
                </c:pt>
                <c:pt idx="18697">
                  <c:v>0.0</c:v>
                </c:pt>
                <c:pt idx="18698">
                  <c:v>0.0</c:v>
                </c:pt>
                <c:pt idx="18699">
                  <c:v>0.0</c:v>
                </c:pt>
                <c:pt idx="18700">
                  <c:v>0.0</c:v>
                </c:pt>
                <c:pt idx="18701">
                  <c:v>0.0</c:v>
                </c:pt>
                <c:pt idx="18702">
                  <c:v>0.0</c:v>
                </c:pt>
                <c:pt idx="18703">
                  <c:v>0.0</c:v>
                </c:pt>
                <c:pt idx="18704">
                  <c:v>0.0</c:v>
                </c:pt>
                <c:pt idx="18705">
                  <c:v>0.0</c:v>
                </c:pt>
                <c:pt idx="18706">
                  <c:v>0.0</c:v>
                </c:pt>
                <c:pt idx="18707">
                  <c:v>0.0</c:v>
                </c:pt>
                <c:pt idx="18708">
                  <c:v>0.0</c:v>
                </c:pt>
                <c:pt idx="18709">
                  <c:v>0.0</c:v>
                </c:pt>
                <c:pt idx="18710">
                  <c:v>0.0</c:v>
                </c:pt>
                <c:pt idx="18711">
                  <c:v>0.0</c:v>
                </c:pt>
                <c:pt idx="18712">
                  <c:v>0.0</c:v>
                </c:pt>
                <c:pt idx="18713">
                  <c:v>0.0</c:v>
                </c:pt>
                <c:pt idx="18714">
                  <c:v>0.0</c:v>
                </c:pt>
                <c:pt idx="18715">
                  <c:v>0.0</c:v>
                </c:pt>
                <c:pt idx="18716">
                  <c:v>0.0</c:v>
                </c:pt>
                <c:pt idx="18717">
                  <c:v>0.0</c:v>
                </c:pt>
                <c:pt idx="18718">
                  <c:v>0.0</c:v>
                </c:pt>
                <c:pt idx="18719">
                  <c:v>0.0</c:v>
                </c:pt>
                <c:pt idx="18720">
                  <c:v>0.0</c:v>
                </c:pt>
                <c:pt idx="18721">
                  <c:v>0.0</c:v>
                </c:pt>
                <c:pt idx="18722">
                  <c:v>0.0</c:v>
                </c:pt>
                <c:pt idx="18723">
                  <c:v>0.0</c:v>
                </c:pt>
                <c:pt idx="18724">
                  <c:v>0.0</c:v>
                </c:pt>
                <c:pt idx="18725">
                  <c:v>0.0</c:v>
                </c:pt>
                <c:pt idx="18726">
                  <c:v>0.0</c:v>
                </c:pt>
                <c:pt idx="18727">
                  <c:v>0.0</c:v>
                </c:pt>
                <c:pt idx="18728">
                  <c:v>0.0</c:v>
                </c:pt>
                <c:pt idx="18729">
                  <c:v>0.0</c:v>
                </c:pt>
                <c:pt idx="18730">
                  <c:v>0.0</c:v>
                </c:pt>
                <c:pt idx="18731">
                  <c:v>0.0</c:v>
                </c:pt>
                <c:pt idx="18732">
                  <c:v>0.0</c:v>
                </c:pt>
                <c:pt idx="18733">
                  <c:v>0.0</c:v>
                </c:pt>
                <c:pt idx="18734">
                  <c:v>0.0</c:v>
                </c:pt>
                <c:pt idx="18735">
                  <c:v>0.0</c:v>
                </c:pt>
                <c:pt idx="18736">
                  <c:v>0.0</c:v>
                </c:pt>
                <c:pt idx="18737">
                  <c:v>0.0</c:v>
                </c:pt>
                <c:pt idx="18738">
                  <c:v>0.0</c:v>
                </c:pt>
                <c:pt idx="18739">
                  <c:v>0.0</c:v>
                </c:pt>
                <c:pt idx="18740">
                  <c:v>0.0</c:v>
                </c:pt>
                <c:pt idx="18741">
                  <c:v>0.0</c:v>
                </c:pt>
                <c:pt idx="18742">
                  <c:v>0.0</c:v>
                </c:pt>
                <c:pt idx="18743">
                  <c:v>0.0</c:v>
                </c:pt>
                <c:pt idx="18744">
                  <c:v>0.0</c:v>
                </c:pt>
                <c:pt idx="18745">
                  <c:v>0.0</c:v>
                </c:pt>
                <c:pt idx="18746">
                  <c:v>0.0</c:v>
                </c:pt>
                <c:pt idx="18747">
                  <c:v>0.0</c:v>
                </c:pt>
                <c:pt idx="18748">
                  <c:v>0.0</c:v>
                </c:pt>
                <c:pt idx="18749">
                  <c:v>0.0</c:v>
                </c:pt>
                <c:pt idx="18750">
                  <c:v>0.0</c:v>
                </c:pt>
                <c:pt idx="18751">
                  <c:v>0.0</c:v>
                </c:pt>
                <c:pt idx="18752">
                  <c:v>0.0</c:v>
                </c:pt>
                <c:pt idx="18753">
                  <c:v>0.0</c:v>
                </c:pt>
                <c:pt idx="18754">
                  <c:v>0.0</c:v>
                </c:pt>
                <c:pt idx="18755">
                  <c:v>0.0</c:v>
                </c:pt>
                <c:pt idx="18756">
                  <c:v>0.0</c:v>
                </c:pt>
                <c:pt idx="18757">
                  <c:v>0.0</c:v>
                </c:pt>
                <c:pt idx="18758">
                  <c:v>0.0</c:v>
                </c:pt>
                <c:pt idx="18759">
                  <c:v>0.0</c:v>
                </c:pt>
                <c:pt idx="18760">
                  <c:v>0.0</c:v>
                </c:pt>
                <c:pt idx="18761">
                  <c:v>0.0</c:v>
                </c:pt>
                <c:pt idx="18762">
                  <c:v>0.0</c:v>
                </c:pt>
                <c:pt idx="18763">
                  <c:v>0.0</c:v>
                </c:pt>
                <c:pt idx="18764">
                  <c:v>0.0</c:v>
                </c:pt>
                <c:pt idx="18765">
                  <c:v>0.0</c:v>
                </c:pt>
                <c:pt idx="18766">
                  <c:v>0.0</c:v>
                </c:pt>
                <c:pt idx="18767">
                  <c:v>0.0</c:v>
                </c:pt>
                <c:pt idx="18768">
                  <c:v>0.0</c:v>
                </c:pt>
                <c:pt idx="18769">
                  <c:v>0.0</c:v>
                </c:pt>
                <c:pt idx="18770">
                  <c:v>0.0</c:v>
                </c:pt>
                <c:pt idx="18771">
                  <c:v>0.0</c:v>
                </c:pt>
                <c:pt idx="18772">
                  <c:v>0.0</c:v>
                </c:pt>
                <c:pt idx="18773">
                  <c:v>0.0</c:v>
                </c:pt>
                <c:pt idx="18774">
                  <c:v>0.0</c:v>
                </c:pt>
                <c:pt idx="18775">
                  <c:v>0.0</c:v>
                </c:pt>
                <c:pt idx="18776">
                  <c:v>0.0</c:v>
                </c:pt>
                <c:pt idx="18777">
                  <c:v>0.0</c:v>
                </c:pt>
                <c:pt idx="18778">
                  <c:v>0.0</c:v>
                </c:pt>
                <c:pt idx="18779">
                  <c:v>0.0</c:v>
                </c:pt>
                <c:pt idx="18780">
                  <c:v>0.0</c:v>
                </c:pt>
                <c:pt idx="18781">
                  <c:v>0.0</c:v>
                </c:pt>
                <c:pt idx="18782">
                  <c:v>0.0</c:v>
                </c:pt>
                <c:pt idx="18783">
                  <c:v>0.0</c:v>
                </c:pt>
                <c:pt idx="18784">
                  <c:v>0.0</c:v>
                </c:pt>
                <c:pt idx="18785">
                  <c:v>0.0</c:v>
                </c:pt>
                <c:pt idx="18786">
                  <c:v>0.0</c:v>
                </c:pt>
                <c:pt idx="18787">
                  <c:v>0.0</c:v>
                </c:pt>
                <c:pt idx="18788">
                  <c:v>0.0</c:v>
                </c:pt>
                <c:pt idx="18789">
                  <c:v>0.0</c:v>
                </c:pt>
                <c:pt idx="18790">
                  <c:v>0.0</c:v>
                </c:pt>
                <c:pt idx="18791">
                  <c:v>0.0</c:v>
                </c:pt>
                <c:pt idx="18792">
                  <c:v>0.0</c:v>
                </c:pt>
                <c:pt idx="18793">
                  <c:v>0.0</c:v>
                </c:pt>
                <c:pt idx="18794">
                  <c:v>0.0</c:v>
                </c:pt>
                <c:pt idx="18795">
                  <c:v>0.0</c:v>
                </c:pt>
                <c:pt idx="18796">
                  <c:v>0.0</c:v>
                </c:pt>
                <c:pt idx="18797">
                  <c:v>0.0</c:v>
                </c:pt>
                <c:pt idx="18798">
                  <c:v>0.0</c:v>
                </c:pt>
                <c:pt idx="18799">
                  <c:v>0.0</c:v>
                </c:pt>
                <c:pt idx="18800">
                  <c:v>0.0</c:v>
                </c:pt>
                <c:pt idx="18801">
                  <c:v>0.0</c:v>
                </c:pt>
                <c:pt idx="18802">
                  <c:v>0.0</c:v>
                </c:pt>
                <c:pt idx="18803">
                  <c:v>0.0</c:v>
                </c:pt>
                <c:pt idx="18804">
                  <c:v>0.0</c:v>
                </c:pt>
                <c:pt idx="18805">
                  <c:v>0.0</c:v>
                </c:pt>
                <c:pt idx="18806">
                  <c:v>0.0</c:v>
                </c:pt>
                <c:pt idx="18807">
                  <c:v>0.0</c:v>
                </c:pt>
                <c:pt idx="18808">
                  <c:v>0.0</c:v>
                </c:pt>
                <c:pt idx="18809">
                  <c:v>0.0</c:v>
                </c:pt>
                <c:pt idx="18810">
                  <c:v>0.0</c:v>
                </c:pt>
                <c:pt idx="18811">
                  <c:v>0.0</c:v>
                </c:pt>
                <c:pt idx="18812">
                  <c:v>0.0</c:v>
                </c:pt>
                <c:pt idx="18813">
                  <c:v>0.0</c:v>
                </c:pt>
                <c:pt idx="18814">
                  <c:v>0.0</c:v>
                </c:pt>
                <c:pt idx="18815">
                  <c:v>0.0</c:v>
                </c:pt>
                <c:pt idx="18816">
                  <c:v>0.0</c:v>
                </c:pt>
                <c:pt idx="18817">
                  <c:v>0.0</c:v>
                </c:pt>
                <c:pt idx="18818">
                  <c:v>0.0</c:v>
                </c:pt>
                <c:pt idx="18819">
                  <c:v>0.0</c:v>
                </c:pt>
                <c:pt idx="18820">
                  <c:v>0.0</c:v>
                </c:pt>
                <c:pt idx="18821">
                  <c:v>0.0</c:v>
                </c:pt>
                <c:pt idx="18822">
                  <c:v>0.0</c:v>
                </c:pt>
                <c:pt idx="18823">
                  <c:v>0.0</c:v>
                </c:pt>
                <c:pt idx="18824">
                  <c:v>0.0</c:v>
                </c:pt>
                <c:pt idx="18825">
                  <c:v>0.0</c:v>
                </c:pt>
                <c:pt idx="18826">
                  <c:v>0.0</c:v>
                </c:pt>
                <c:pt idx="18827">
                  <c:v>0.0</c:v>
                </c:pt>
                <c:pt idx="18828">
                  <c:v>0.0</c:v>
                </c:pt>
                <c:pt idx="18829">
                  <c:v>0.0</c:v>
                </c:pt>
                <c:pt idx="18830">
                  <c:v>0.0</c:v>
                </c:pt>
                <c:pt idx="18831">
                  <c:v>0.0</c:v>
                </c:pt>
                <c:pt idx="18832">
                  <c:v>0.0</c:v>
                </c:pt>
                <c:pt idx="18833">
                  <c:v>0.0</c:v>
                </c:pt>
                <c:pt idx="18834">
                  <c:v>0.0</c:v>
                </c:pt>
                <c:pt idx="18835">
                  <c:v>0.0</c:v>
                </c:pt>
                <c:pt idx="18836">
                  <c:v>0.0</c:v>
                </c:pt>
                <c:pt idx="18837">
                  <c:v>0.0</c:v>
                </c:pt>
                <c:pt idx="18838">
                  <c:v>0.0</c:v>
                </c:pt>
                <c:pt idx="18839">
                  <c:v>0.0</c:v>
                </c:pt>
                <c:pt idx="18840">
                  <c:v>0.0</c:v>
                </c:pt>
                <c:pt idx="18841">
                  <c:v>0.0</c:v>
                </c:pt>
                <c:pt idx="18842">
                  <c:v>0.0</c:v>
                </c:pt>
                <c:pt idx="18843">
                  <c:v>0.0</c:v>
                </c:pt>
                <c:pt idx="18844">
                  <c:v>0.0</c:v>
                </c:pt>
                <c:pt idx="18845">
                  <c:v>0.0</c:v>
                </c:pt>
                <c:pt idx="18846">
                  <c:v>0.0</c:v>
                </c:pt>
                <c:pt idx="18847">
                  <c:v>0.0</c:v>
                </c:pt>
                <c:pt idx="18848">
                  <c:v>0.0</c:v>
                </c:pt>
                <c:pt idx="18849">
                  <c:v>0.0</c:v>
                </c:pt>
                <c:pt idx="18850">
                  <c:v>0.0</c:v>
                </c:pt>
                <c:pt idx="18851">
                  <c:v>0.0</c:v>
                </c:pt>
                <c:pt idx="18852">
                  <c:v>0.0</c:v>
                </c:pt>
                <c:pt idx="18853">
                  <c:v>0.0</c:v>
                </c:pt>
                <c:pt idx="18854">
                  <c:v>0.0</c:v>
                </c:pt>
                <c:pt idx="18855">
                  <c:v>0.0</c:v>
                </c:pt>
                <c:pt idx="18856">
                  <c:v>0.0</c:v>
                </c:pt>
                <c:pt idx="18857">
                  <c:v>0.0</c:v>
                </c:pt>
                <c:pt idx="18858">
                  <c:v>0.0</c:v>
                </c:pt>
                <c:pt idx="18859">
                  <c:v>0.0</c:v>
                </c:pt>
                <c:pt idx="18860">
                  <c:v>0.0</c:v>
                </c:pt>
                <c:pt idx="18861">
                  <c:v>0.0</c:v>
                </c:pt>
                <c:pt idx="18862">
                  <c:v>0.0</c:v>
                </c:pt>
                <c:pt idx="18863">
                  <c:v>0.0</c:v>
                </c:pt>
                <c:pt idx="18864">
                  <c:v>0.0</c:v>
                </c:pt>
                <c:pt idx="18865">
                  <c:v>0.0</c:v>
                </c:pt>
                <c:pt idx="18866">
                  <c:v>0.0</c:v>
                </c:pt>
                <c:pt idx="18867">
                  <c:v>0.0</c:v>
                </c:pt>
                <c:pt idx="18868">
                  <c:v>0.0</c:v>
                </c:pt>
                <c:pt idx="18869">
                  <c:v>0.0</c:v>
                </c:pt>
                <c:pt idx="18870">
                  <c:v>0.0</c:v>
                </c:pt>
                <c:pt idx="18871">
                  <c:v>0.0</c:v>
                </c:pt>
                <c:pt idx="18872">
                  <c:v>0.0</c:v>
                </c:pt>
                <c:pt idx="18873">
                  <c:v>0.0</c:v>
                </c:pt>
                <c:pt idx="18874">
                  <c:v>0.0</c:v>
                </c:pt>
                <c:pt idx="18875">
                  <c:v>0.0</c:v>
                </c:pt>
                <c:pt idx="18876">
                  <c:v>0.0</c:v>
                </c:pt>
                <c:pt idx="18877">
                  <c:v>0.0</c:v>
                </c:pt>
                <c:pt idx="18878">
                  <c:v>0.0</c:v>
                </c:pt>
                <c:pt idx="18879">
                  <c:v>0.0</c:v>
                </c:pt>
                <c:pt idx="18880">
                  <c:v>0.0</c:v>
                </c:pt>
                <c:pt idx="18881">
                  <c:v>0.0</c:v>
                </c:pt>
                <c:pt idx="18882">
                  <c:v>0.0</c:v>
                </c:pt>
                <c:pt idx="18883">
                  <c:v>0.0</c:v>
                </c:pt>
                <c:pt idx="18884">
                  <c:v>0.0</c:v>
                </c:pt>
                <c:pt idx="18885">
                  <c:v>0.0</c:v>
                </c:pt>
                <c:pt idx="18886">
                  <c:v>0.0</c:v>
                </c:pt>
                <c:pt idx="18887">
                  <c:v>0.0</c:v>
                </c:pt>
                <c:pt idx="18888">
                  <c:v>0.0</c:v>
                </c:pt>
                <c:pt idx="18889">
                  <c:v>0.0</c:v>
                </c:pt>
                <c:pt idx="18890">
                  <c:v>0.0</c:v>
                </c:pt>
                <c:pt idx="18891">
                  <c:v>0.0</c:v>
                </c:pt>
                <c:pt idx="18892">
                  <c:v>0.0</c:v>
                </c:pt>
                <c:pt idx="18893">
                  <c:v>0.0</c:v>
                </c:pt>
                <c:pt idx="18894">
                  <c:v>0.0</c:v>
                </c:pt>
                <c:pt idx="18895">
                  <c:v>0.0</c:v>
                </c:pt>
                <c:pt idx="18896">
                  <c:v>0.0</c:v>
                </c:pt>
                <c:pt idx="18897">
                  <c:v>0.0</c:v>
                </c:pt>
                <c:pt idx="18898">
                  <c:v>0.0</c:v>
                </c:pt>
                <c:pt idx="18899">
                  <c:v>0.0</c:v>
                </c:pt>
                <c:pt idx="18900">
                  <c:v>0.0</c:v>
                </c:pt>
                <c:pt idx="18901">
                  <c:v>0.0</c:v>
                </c:pt>
                <c:pt idx="18902">
                  <c:v>0.0</c:v>
                </c:pt>
                <c:pt idx="18903">
                  <c:v>0.0</c:v>
                </c:pt>
                <c:pt idx="18904">
                  <c:v>0.0</c:v>
                </c:pt>
                <c:pt idx="18905">
                  <c:v>0.0</c:v>
                </c:pt>
                <c:pt idx="18906">
                  <c:v>0.0</c:v>
                </c:pt>
                <c:pt idx="18907">
                  <c:v>0.0</c:v>
                </c:pt>
                <c:pt idx="18908">
                  <c:v>0.0</c:v>
                </c:pt>
                <c:pt idx="18909">
                  <c:v>0.0</c:v>
                </c:pt>
                <c:pt idx="18910">
                  <c:v>0.0</c:v>
                </c:pt>
                <c:pt idx="18911">
                  <c:v>0.0</c:v>
                </c:pt>
                <c:pt idx="18912">
                  <c:v>0.0</c:v>
                </c:pt>
                <c:pt idx="18913">
                  <c:v>0.0</c:v>
                </c:pt>
                <c:pt idx="18914">
                  <c:v>0.0</c:v>
                </c:pt>
                <c:pt idx="18915">
                  <c:v>0.0</c:v>
                </c:pt>
                <c:pt idx="18916">
                  <c:v>0.0</c:v>
                </c:pt>
                <c:pt idx="18917">
                  <c:v>0.0</c:v>
                </c:pt>
                <c:pt idx="18918">
                  <c:v>0.0</c:v>
                </c:pt>
                <c:pt idx="18919">
                  <c:v>0.0</c:v>
                </c:pt>
                <c:pt idx="18920">
                  <c:v>0.0</c:v>
                </c:pt>
                <c:pt idx="18921">
                  <c:v>0.0</c:v>
                </c:pt>
                <c:pt idx="18922">
                  <c:v>0.0</c:v>
                </c:pt>
                <c:pt idx="18923">
                  <c:v>0.0</c:v>
                </c:pt>
                <c:pt idx="18924">
                  <c:v>0.0</c:v>
                </c:pt>
                <c:pt idx="18925">
                  <c:v>0.0</c:v>
                </c:pt>
                <c:pt idx="18926">
                  <c:v>0.0</c:v>
                </c:pt>
                <c:pt idx="18927">
                  <c:v>0.0</c:v>
                </c:pt>
                <c:pt idx="18928">
                  <c:v>0.0</c:v>
                </c:pt>
                <c:pt idx="18929">
                  <c:v>0.0</c:v>
                </c:pt>
                <c:pt idx="18930">
                  <c:v>0.0</c:v>
                </c:pt>
                <c:pt idx="18931">
                  <c:v>0.0</c:v>
                </c:pt>
                <c:pt idx="18932">
                  <c:v>0.0</c:v>
                </c:pt>
                <c:pt idx="18933">
                  <c:v>0.0</c:v>
                </c:pt>
                <c:pt idx="18934">
                  <c:v>0.0</c:v>
                </c:pt>
                <c:pt idx="18935">
                  <c:v>0.0</c:v>
                </c:pt>
                <c:pt idx="18936">
                  <c:v>0.0</c:v>
                </c:pt>
                <c:pt idx="18937">
                  <c:v>0.0</c:v>
                </c:pt>
                <c:pt idx="18938">
                  <c:v>0.0</c:v>
                </c:pt>
                <c:pt idx="18939">
                  <c:v>0.0</c:v>
                </c:pt>
                <c:pt idx="18940">
                  <c:v>0.0</c:v>
                </c:pt>
                <c:pt idx="18941">
                  <c:v>0.0</c:v>
                </c:pt>
                <c:pt idx="18942">
                  <c:v>0.0</c:v>
                </c:pt>
                <c:pt idx="18943">
                  <c:v>0.0</c:v>
                </c:pt>
                <c:pt idx="18944">
                  <c:v>0.0</c:v>
                </c:pt>
                <c:pt idx="18945">
                  <c:v>0.0</c:v>
                </c:pt>
                <c:pt idx="18946">
                  <c:v>0.0</c:v>
                </c:pt>
                <c:pt idx="18947">
                  <c:v>0.0</c:v>
                </c:pt>
                <c:pt idx="18948">
                  <c:v>0.0</c:v>
                </c:pt>
                <c:pt idx="18949">
                  <c:v>0.0</c:v>
                </c:pt>
                <c:pt idx="18950">
                  <c:v>0.0</c:v>
                </c:pt>
                <c:pt idx="18951">
                  <c:v>0.0</c:v>
                </c:pt>
                <c:pt idx="18952">
                  <c:v>0.0</c:v>
                </c:pt>
                <c:pt idx="18953">
                  <c:v>0.0</c:v>
                </c:pt>
                <c:pt idx="18954">
                  <c:v>0.0</c:v>
                </c:pt>
                <c:pt idx="18955">
                  <c:v>0.0</c:v>
                </c:pt>
                <c:pt idx="18956">
                  <c:v>0.0</c:v>
                </c:pt>
                <c:pt idx="18957">
                  <c:v>0.0</c:v>
                </c:pt>
                <c:pt idx="18958">
                  <c:v>0.0</c:v>
                </c:pt>
                <c:pt idx="18959">
                  <c:v>0.0</c:v>
                </c:pt>
                <c:pt idx="18960">
                  <c:v>0.0</c:v>
                </c:pt>
                <c:pt idx="18961">
                  <c:v>0.0</c:v>
                </c:pt>
                <c:pt idx="18962">
                  <c:v>0.0</c:v>
                </c:pt>
                <c:pt idx="18963">
                  <c:v>0.0</c:v>
                </c:pt>
                <c:pt idx="18964">
                  <c:v>0.0</c:v>
                </c:pt>
                <c:pt idx="18965">
                  <c:v>0.0</c:v>
                </c:pt>
                <c:pt idx="18966">
                  <c:v>0.0</c:v>
                </c:pt>
                <c:pt idx="18967">
                  <c:v>0.0</c:v>
                </c:pt>
                <c:pt idx="18968">
                  <c:v>0.0</c:v>
                </c:pt>
                <c:pt idx="18969">
                  <c:v>0.0</c:v>
                </c:pt>
                <c:pt idx="18970">
                  <c:v>0.0</c:v>
                </c:pt>
                <c:pt idx="18971">
                  <c:v>0.0</c:v>
                </c:pt>
                <c:pt idx="18972">
                  <c:v>0.0</c:v>
                </c:pt>
                <c:pt idx="18973">
                  <c:v>0.0</c:v>
                </c:pt>
                <c:pt idx="18974">
                  <c:v>0.0</c:v>
                </c:pt>
                <c:pt idx="18975">
                  <c:v>0.0</c:v>
                </c:pt>
                <c:pt idx="18976">
                  <c:v>0.0</c:v>
                </c:pt>
                <c:pt idx="18977">
                  <c:v>0.0</c:v>
                </c:pt>
                <c:pt idx="18978">
                  <c:v>0.0</c:v>
                </c:pt>
                <c:pt idx="18979">
                  <c:v>0.0</c:v>
                </c:pt>
                <c:pt idx="18980">
                  <c:v>0.0</c:v>
                </c:pt>
                <c:pt idx="18981">
                  <c:v>0.0</c:v>
                </c:pt>
                <c:pt idx="18982">
                  <c:v>0.0</c:v>
                </c:pt>
                <c:pt idx="18983">
                  <c:v>0.0</c:v>
                </c:pt>
                <c:pt idx="18984">
                  <c:v>0.0</c:v>
                </c:pt>
                <c:pt idx="18985">
                  <c:v>0.0</c:v>
                </c:pt>
                <c:pt idx="18986">
                  <c:v>0.0</c:v>
                </c:pt>
                <c:pt idx="18987">
                  <c:v>0.0</c:v>
                </c:pt>
                <c:pt idx="18988">
                  <c:v>0.0</c:v>
                </c:pt>
                <c:pt idx="18989">
                  <c:v>0.0</c:v>
                </c:pt>
                <c:pt idx="18990">
                  <c:v>0.0</c:v>
                </c:pt>
                <c:pt idx="18991">
                  <c:v>0.0</c:v>
                </c:pt>
                <c:pt idx="18992">
                  <c:v>0.0</c:v>
                </c:pt>
                <c:pt idx="18993">
                  <c:v>0.0</c:v>
                </c:pt>
                <c:pt idx="18994">
                  <c:v>0.0</c:v>
                </c:pt>
                <c:pt idx="18995">
                  <c:v>0.0</c:v>
                </c:pt>
                <c:pt idx="18996">
                  <c:v>0.0</c:v>
                </c:pt>
                <c:pt idx="18997">
                  <c:v>0.0</c:v>
                </c:pt>
                <c:pt idx="18998">
                  <c:v>0.0</c:v>
                </c:pt>
                <c:pt idx="18999">
                  <c:v>0.0</c:v>
                </c:pt>
                <c:pt idx="19000">
                  <c:v>0.0</c:v>
                </c:pt>
                <c:pt idx="19001">
                  <c:v>0.0</c:v>
                </c:pt>
                <c:pt idx="19002">
                  <c:v>0.0</c:v>
                </c:pt>
                <c:pt idx="19003">
                  <c:v>0.0</c:v>
                </c:pt>
                <c:pt idx="19004">
                  <c:v>0.0</c:v>
                </c:pt>
                <c:pt idx="19005">
                  <c:v>0.0</c:v>
                </c:pt>
                <c:pt idx="19006">
                  <c:v>0.0</c:v>
                </c:pt>
                <c:pt idx="19007">
                  <c:v>0.0</c:v>
                </c:pt>
                <c:pt idx="19008">
                  <c:v>0.0</c:v>
                </c:pt>
                <c:pt idx="19009">
                  <c:v>0.0</c:v>
                </c:pt>
                <c:pt idx="19010">
                  <c:v>0.0</c:v>
                </c:pt>
                <c:pt idx="19011">
                  <c:v>0.0</c:v>
                </c:pt>
                <c:pt idx="19012">
                  <c:v>0.0</c:v>
                </c:pt>
                <c:pt idx="19013">
                  <c:v>0.0</c:v>
                </c:pt>
                <c:pt idx="19014">
                  <c:v>0.0</c:v>
                </c:pt>
                <c:pt idx="19015">
                  <c:v>0.0</c:v>
                </c:pt>
                <c:pt idx="19016">
                  <c:v>0.0</c:v>
                </c:pt>
                <c:pt idx="19017">
                  <c:v>0.0</c:v>
                </c:pt>
                <c:pt idx="19018">
                  <c:v>0.0</c:v>
                </c:pt>
                <c:pt idx="19019">
                  <c:v>0.0</c:v>
                </c:pt>
                <c:pt idx="19020">
                  <c:v>0.0</c:v>
                </c:pt>
                <c:pt idx="19021">
                  <c:v>0.0</c:v>
                </c:pt>
                <c:pt idx="19022">
                  <c:v>0.0</c:v>
                </c:pt>
                <c:pt idx="19023">
                  <c:v>0.0</c:v>
                </c:pt>
                <c:pt idx="19024">
                  <c:v>0.0</c:v>
                </c:pt>
                <c:pt idx="19025">
                  <c:v>0.0</c:v>
                </c:pt>
                <c:pt idx="19026">
                  <c:v>0.0</c:v>
                </c:pt>
                <c:pt idx="19027">
                  <c:v>0.0</c:v>
                </c:pt>
                <c:pt idx="19028">
                  <c:v>0.0</c:v>
                </c:pt>
                <c:pt idx="19029">
                  <c:v>0.0</c:v>
                </c:pt>
                <c:pt idx="19030">
                  <c:v>0.0</c:v>
                </c:pt>
                <c:pt idx="19031">
                  <c:v>0.0</c:v>
                </c:pt>
                <c:pt idx="19032">
                  <c:v>0.0</c:v>
                </c:pt>
                <c:pt idx="19033">
                  <c:v>0.0</c:v>
                </c:pt>
                <c:pt idx="19034">
                  <c:v>0.0</c:v>
                </c:pt>
                <c:pt idx="19035">
                  <c:v>0.0</c:v>
                </c:pt>
                <c:pt idx="19036">
                  <c:v>0.0</c:v>
                </c:pt>
                <c:pt idx="19037">
                  <c:v>0.0</c:v>
                </c:pt>
                <c:pt idx="19038">
                  <c:v>0.0</c:v>
                </c:pt>
                <c:pt idx="19039">
                  <c:v>0.0</c:v>
                </c:pt>
                <c:pt idx="19040">
                  <c:v>0.0</c:v>
                </c:pt>
                <c:pt idx="19041">
                  <c:v>0.0</c:v>
                </c:pt>
                <c:pt idx="19042">
                  <c:v>0.0</c:v>
                </c:pt>
                <c:pt idx="19043">
                  <c:v>0.0</c:v>
                </c:pt>
                <c:pt idx="19044">
                  <c:v>0.0</c:v>
                </c:pt>
                <c:pt idx="19045">
                  <c:v>0.0</c:v>
                </c:pt>
                <c:pt idx="19046">
                  <c:v>0.0</c:v>
                </c:pt>
                <c:pt idx="19047">
                  <c:v>0.0</c:v>
                </c:pt>
                <c:pt idx="19048">
                  <c:v>0.0</c:v>
                </c:pt>
                <c:pt idx="19049">
                  <c:v>0.0</c:v>
                </c:pt>
                <c:pt idx="19050">
                  <c:v>0.0</c:v>
                </c:pt>
                <c:pt idx="19051">
                  <c:v>0.0</c:v>
                </c:pt>
                <c:pt idx="19052">
                  <c:v>0.0</c:v>
                </c:pt>
                <c:pt idx="19053">
                  <c:v>0.0</c:v>
                </c:pt>
                <c:pt idx="19054">
                  <c:v>0.0</c:v>
                </c:pt>
                <c:pt idx="19055">
                  <c:v>0.0</c:v>
                </c:pt>
                <c:pt idx="19056">
                  <c:v>0.0</c:v>
                </c:pt>
                <c:pt idx="19057">
                  <c:v>0.0</c:v>
                </c:pt>
                <c:pt idx="19058">
                  <c:v>0.0</c:v>
                </c:pt>
                <c:pt idx="19059">
                  <c:v>0.0</c:v>
                </c:pt>
                <c:pt idx="19060">
                  <c:v>0.0</c:v>
                </c:pt>
                <c:pt idx="19061">
                  <c:v>0.0</c:v>
                </c:pt>
                <c:pt idx="19062">
                  <c:v>0.0</c:v>
                </c:pt>
                <c:pt idx="19063">
                  <c:v>0.0</c:v>
                </c:pt>
                <c:pt idx="19064">
                  <c:v>0.0</c:v>
                </c:pt>
                <c:pt idx="19065">
                  <c:v>0.0</c:v>
                </c:pt>
                <c:pt idx="19066">
                  <c:v>0.0</c:v>
                </c:pt>
                <c:pt idx="19067">
                  <c:v>0.0</c:v>
                </c:pt>
                <c:pt idx="19068">
                  <c:v>0.0</c:v>
                </c:pt>
                <c:pt idx="19069">
                  <c:v>0.0</c:v>
                </c:pt>
                <c:pt idx="19070">
                  <c:v>0.0</c:v>
                </c:pt>
                <c:pt idx="19071">
                  <c:v>0.0</c:v>
                </c:pt>
                <c:pt idx="19072">
                  <c:v>0.0</c:v>
                </c:pt>
                <c:pt idx="19073">
                  <c:v>0.0</c:v>
                </c:pt>
                <c:pt idx="19074">
                  <c:v>0.0</c:v>
                </c:pt>
                <c:pt idx="19075">
                  <c:v>0.0</c:v>
                </c:pt>
                <c:pt idx="19076">
                  <c:v>0.0</c:v>
                </c:pt>
                <c:pt idx="19077">
                  <c:v>0.0</c:v>
                </c:pt>
                <c:pt idx="19078">
                  <c:v>0.0</c:v>
                </c:pt>
                <c:pt idx="19079">
                  <c:v>0.0</c:v>
                </c:pt>
                <c:pt idx="19080">
                  <c:v>0.0</c:v>
                </c:pt>
                <c:pt idx="19081">
                  <c:v>0.0</c:v>
                </c:pt>
                <c:pt idx="19082">
                  <c:v>0.0</c:v>
                </c:pt>
                <c:pt idx="19083">
                  <c:v>0.0</c:v>
                </c:pt>
                <c:pt idx="19084">
                  <c:v>0.0</c:v>
                </c:pt>
                <c:pt idx="19085">
                  <c:v>0.0</c:v>
                </c:pt>
                <c:pt idx="19086">
                  <c:v>0.0</c:v>
                </c:pt>
                <c:pt idx="19087">
                  <c:v>0.0</c:v>
                </c:pt>
                <c:pt idx="19088">
                  <c:v>0.0</c:v>
                </c:pt>
                <c:pt idx="19089">
                  <c:v>0.0</c:v>
                </c:pt>
                <c:pt idx="19090">
                  <c:v>0.0</c:v>
                </c:pt>
                <c:pt idx="19091">
                  <c:v>0.0</c:v>
                </c:pt>
                <c:pt idx="19092">
                  <c:v>0.0</c:v>
                </c:pt>
                <c:pt idx="19093">
                  <c:v>0.0</c:v>
                </c:pt>
                <c:pt idx="19094">
                  <c:v>0.0</c:v>
                </c:pt>
                <c:pt idx="19095">
                  <c:v>0.0</c:v>
                </c:pt>
                <c:pt idx="19096">
                  <c:v>0.0</c:v>
                </c:pt>
                <c:pt idx="19097">
                  <c:v>0.0</c:v>
                </c:pt>
                <c:pt idx="19098">
                  <c:v>0.0</c:v>
                </c:pt>
                <c:pt idx="19099">
                  <c:v>0.0</c:v>
                </c:pt>
                <c:pt idx="19100">
                  <c:v>0.0</c:v>
                </c:pt>
                <c:pt idx="19101">
                  <c:v>0.0</c:v>
                </c:pt>
                <c:pt idx="19102">
                  <c:v>0.0</c:v>
                </c:pt>
                <c:pt idx="19103">
                  <c:v>0.0</c:v>
                </c:pt>
                <c:pt idx="19104">
                  <c:v>0.0</c:v>
                </c:pt>
                <c:pt idx="19105">
                  <c:v>0.0</c:v>
                </c:pt>
                <c:pt idx="19106">
                  <c:v>0.0</c:v>
                </c:pt>
                <c:pt idx="19107">
                  <c:v>0.0</c:v>
                </c:pt>
                <c:pt idx="19108">
                  <c:v>0.0</c:v>
                </c:pt>
                <c:pt idx="19109">
                  <c:v>0.0</c:v>
                </c:pt>
                <c:pt idx="19110">
                  <c:v>0.0</c:v>
                </c:pt>
                <c:pt idx="19111">
                  <c:v>0.0</c:v>
                </c:pt>
                <c:pt idx="19112">
                  <c:v>0.0</c:v>
                </c:pt>
                <c:pt idx="19113">
                  <c:v>0.0</c:v>
                </c:pt>
                <c:pt idx="19114">
                  <c:v>0.0</c:v>
                </c:pt>
                <c:pt idx="19115">
                  <c:v>0.0</c:v>
                </c:pt>
                <c:pt idx="19116">
                  <c:v>0.0</c:v>
                </c:pt>
                <c:pt idx="19117">
                  <c:v>0.0</c:v>
                </c:pt>
                <c:pt idx="19118">
                  <c:v>0.0</c:v>
                </c:pt>
                <c:pt idx="19119">
                  <c:v>0.0</c:v>
                </c:pt>
                <c:pt idx="19120">
                  <c:v>0.0</c:v>
                </c:pt>
                <c:pt idx="19121">
                  <c:v>0.0</c:v>
                </c:pt>
                <c:pt idx="19122">
                  <c:v>0.0</c:v>
                </c:pt>
                <c:pt idx="19123">
                  <c:v>0.0</c:v>
                </c:pt>
                <c:pt idx="19124">
                  <c:v>0.0</c:v>
                </c:pt>
                <c:pt idx="19125">
                  <c:v>0.0</c:v>
                </c:pt>
                <c:pt idx="19126">
                  <c:v>0.0</c:v>
                </c:pt>
                <c:pt idx="19127">
                  <c:v>0.0</c:v>
                </c:pt>
                <c:pt idx="19128">
                  <c:v>0.0</c:v>
                </c:pt>
                <c:pt idx="19129">
                  <c:v>0.0</c:v>
                </c:pt>
                <c:pt idx="19130">
                  <c:v>0.0</c:v>
                </c:pt>
                <c:pt idx="19131">
                  <c:v>0.0</c:v>
                </c:pt>
                <c:pt idx="19132">
                  <c:v>0.0</c:v>
                </c:pt>
                <c:pt idx="19133">
                  <c:v>0.0</c:v>
                </c:pt>
                <c:pt idx="19134">
                  <c:v>0.0</c:v>
                </c:pt>
                <c:pt idx="19135">
                  <c:v>0.0</c:v>
                </c:pt>
                <c:pt idx="19136">
                  <c:v>0.0</c:v>
                </c:pt>
                <c:pt idx="19137">
                  <c:v>0.0</c:v>
                </c:pt>
                <c:pt idx="19138">
                  <c:v>0.0</c:v>
                </c:pt>
                <c:pt idx="19139">
                  <c:v>0.0</c:v>
                </c:pt>
                <c:pt idx="19140">
                  <c:v>0.0</c:v>
                </c:pt>
                <c:pt idx="19141">
                  <c:v>0.0</c:v>
                </c:pt>
                <c:pt idx="19142">
                  <c:v>0.0</c:v>
                </c:pt>
                <c:pt idx="19143">
                  <c:v>0.0</c:v>
                </c:pt>
                <c:pt idx="19144">
                  <c:v>0.0</c:v>
                </c:pt>
                <c:pt idx="19145">
                  <c:v>0.0</c:v>
                </c:pt>
                <c:pt idx="19146">
                  <c:v>0.0</c:v>
                </c:pt>
                <c:pt idx="19147">
                  <c:v>0.0</c:v>
                </c:pt>
                <c:pt idx="19148">
                  <c:v>0.0</c:v>
                </c:pt>
                <c:pt idx="19149">
                  <c:v>0.0</c:v>
                </c:pt>
                <c:pt idx="19150">
                  <c:v>0.0</c:v>
                </c:pt>
                <c:pt idx="1915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v>-log(growth r)</c:v>
          </c:tx>
          <c:spPr>
            <a:ln w="12700"/>
          </c:spPr>
          <c:marker>
            <c:symbol val="none"/>
          </c:marker>
          <c:val>
            <c:numRef>
              <c:f>'0176cf1d-0760-4769-a493-277f4bb'!$G$1:$G$19152</c:f>
              <c:numCache>
                <c:formatCode>General</c:formatCode>
                <c:ptCount val="19152"/>
                <c:pt idx="0">
                  <c:v>3.94755693654842</c:v>
                </c:pt>
                <c:pt idx="1">
                  <c:v>3.94879883929434</c:v>
                </c:pt>
                <c:pt idx="2">
                  <c:v>3.932205179282418</c:v>
                </c:pt>
                <c:pt idx="3">
                  <c:v>3.93995976369719</c:v>
                </c:pt>
                <c:pt idx="4">
                  <c:v>3.929217633448419</c:v>
                </c:pt>
                <c:pt idx="5">
                  <c:v>3.94965891816592</c:v>
                </c:pt>
                <c:pt idx="6">
                  <c:v>3.9318713055634</c:v>
                </c:pt>
                <c:pt idx="7">
                  <c:v>3.93449983230222</c:v>
                </c:pt>
                <c:pt idx="8">
                  <c:v>3.935873099291806</c:v>
                </c:pt>
                <c:pt idx="9">
                  <c:v>3.953670703054219</c:v>
                </c:pt>
                <c:pt idx="10">
                  <c:v>3.95554255953996</c:v>
                </c:pt>
                <c:pt idx="11">
                  <c:v>3.94497697200054</c:v>
                </c:pt>
                <c:pt idx="12">
                  <c:v>3.93587834480603</c:v>
                </c:pt>
                <c:pt idx="13">
                  <c:v>3.93902882897719</c:v>
                </c:pt>
                <c:pt idx="14">
                  <c:v>3.95060170498726</c:v>
                </c:pt>
                <c:pt idx="15">
                  <c:v>3.96539720881156</c:v>
                </c:pt>
                <c:pt idx="16">
                  <c:v>3.96661002428643</c:v>
                </c:pt>
                <c:pt idx="17">
                  <c:v>3.95658505959673</c:v>
                </c:pt>
                <c:pt idx="18">
                  <c:v>3.96019538970366</c:v>
                </c:pt>
                <c:pt idx="19">
                  <c:v>3.939065439268076</c:v>
                </c:pt>
                <c:pt idx="20">
                  <c:v>3.95250044822102</c:v>
                </c:pt>
                <c:pt idx="21">
                  <c:v>3.9676254473664</c:v>
                </c:pt>
                <c:pt idx="22">
                  <c:v>3.96876690492309</c:v>
                </c:pt>
                <c:pt idx="23">
                  <c:v>3.96460028320896</c:v>
                </c:pt>
                <c:pt idx="24">
                  <c:v>3.96663334994917</c:v>
                </c:pt>
                <c:pt idx="25">
                  <c:v>3.96770244575289</c:v>
                </c:pt>
                <c:pt idx="26">
                  <c:v>3.976051991513846</c:v>
                </c:pt>
                <c:pt idx="27">
                  <c:v>3.975568930407578</c:v>
                </c:pt>
                <c:pt idx="28">
                  <c:v>3.97349288381499</c:v>
                </c:pt>
                <c:pt idx="29">
                  <c:v>3.97304326995785</c:v>
                </c:pt>
                <c:pt idx="30">
                  <c:v>3.98100175395094</c:v>
                </c:pt>
                <c:pt idx="31">
                  <c:v>3.98139560586039</c:v>
                </c:pt>
                <c:pt idx="32">
                  <c:v>3.98124001871115</c:v>
                </c:pt>
                <c:pt idx="33">
                  <c:v>3.98190935596887</c:v>
                </c:pt>
                <c:pt idx="34">
                  <c:v>3.98095769137336</c:v>
                </c:pt>
                <c:pt idx="35">
                  <c:v>3.981739010024</c:v>
                </c:pt>
                <c:pt idx="36">
                  <c:v>3.9817069474773</c:v>
                </c:pt>
                <c:pt idx="37">
                  <c:v>3.98078356323429</c:v>
                </c:pt>
                <c:pt idx="38">
                  <c:v>3.98057918681542</c:v>
                </c:pt>
                <c:pt idx="39">
                  <c:v>3.98163741735962</c:v>
                </c:pt>
                <c:pt idx="40">
                  <c:v>3.98195434844747</c:v>
                </c:pt>
                <c:pt idx="41">
                  <c:v>3.98264732113753</c:v>
                </c:pt>
                <c:pt idx="42">
                  <c:v>3.98257972640573</c:v>
                </c:pt>
                <c:pt idx="43">
                  <c:v>3.98289985130459</c:v>
                </c:pt>
                <c:pt idx="44">
                  <c:v>3.98352324821695</c:v>
                </c:pt>
                <c:pt idx="45">
                  <c:v>3.98399305815527</c:v>
                </c:pt>
                <c:pt idx="46">
                  <c:v>3.98427862285357</c:v>
                </c:pt>
                <c:pt idx="47">
                  <c:v>3.97731187220632</c:v>
                </c:pt>
                <c:pt idx="48">
                  <c:v>3.97801770049348</c:v>
                </c:pt>
                <c:pt idx="49">
                  <c:v>3.978365467178059</c:v>
                </c:pt>
                <c:pt idx="50">
                  <c:v>3.98532786264825</c:v>
                </c:pt>
                <c:pt idx="51">
                  <c:v>3.9852245875439</c:v>
                </c:pt>
                <c:pt idx="52">
                  <c:v>3.98435486101963</c:v>
                </c:pt>
                <c:pt idx="53">
                  <c:v>3.98488386995157</c:v>
                </c:pt>
                <c:pt idx="54">
                  <c:v>3.985209476173738</c:v>
                </c:pt>
                <c:pt idx="55">
                  <c:v>3.98542318301189</c:v>
                </c:pt>
                <c:pt idx="56">
                  <c:v>3.98514777686872</c:v>
                </c:pt>
                <c:pt idx="57">
                  <c:v>3.98514399964499</c:v>
                </c:pt>
                <c:pt idx="58">
                  <c:v>3.98536019364281</c:v>
                </c:pt>
                <c:pt idx="59">
                  <c:v>3.98510664886788</c:v>
                </c:pt>
                <c:pt idx="60">
                  <c:v>3.98535515488794</c:v>
                </c:pt>
                <c:pt idx="61">
                  <c:v>3.98556725304214</c:v>
                </c:pt>
                <c:pt idx="62">
                  <c:v>3.98592910891969</c:v>
                </c:pt>
                <c:pt idx="63">
                  <c:v>3.986172196514599</c:v>
                </c:pt>
                <c:pt idx="64">
                  <c:v>3.98636028320773</c:v>
                </c:pt>
                <c:pt idx="65">
                  <c:v>3.98611709034175</c:v>
                </c:pt>
                <c:pt idx="66">
                  <c:v>3.9863240901772</c:v>
                </c:pt>
                <c:pt idx="67">
                  <c:v>3.986952425325517</c:v>
                </c:pt>
                <c:pt idx="68">
                  <c:v>3.986665939988416</c:v>
                </c:pt>
                <c:pt idx="69">
                  <c:v>3.98674933827729</c:v>
                </c:pt>
                <c:pt idx="70">
                  <c:v>3.98692545394198</c:v>
                </c:pt>
                <c:pt idx="71">
                  <c:v>3.98671395522909</c:v>
                </c:pt>
                <c:pt idx="72">
                  <c:v>3.987008480589858</c:v>
                </c:pt>
                <c:pt idx="73">
                  <c:v>3.9867653458414</c:v>
                </c:pt>
                <c:pt idx="74">
                  <c:v>3.98655897774932</c:v>
                </c:pt>
                <c:pt idx="75">
                  <c:v>3.98666804580873</c:v>
                </c:pt>
                <c:pt idx="76">
                  <c:v>3.98617724475791</c:v>
                </c:pt>
                <c:pt idx="77">
                  <c:v>3.9860010116665</c:v>
                </c:pt>
                <c:pt idx="78">
                  <c:v>3.986250030120746</c:v>
                </c:pt>
                <c:pt idx="79">
                  <c:v>3.98657792583225</c:v>
                </c:pt>
                <c:pt idx="80">
                  <c:v>3.98642931083667</c:v>
                </c:pt>
                <c:pt idx="81">
                  <c:v>3.9865097166023</c:v>
                </c:pt>
                <c:pt idx="82">
                  <c:v>3.98680494603514</c:v>
                </c:pt>
                <c:pt idx="83">
                  <c:v>3.98665035723553</c:v>
                </c:pt>
                <c:pt idx="84">
                  <c:v>3.98671016435919</c:v>
                </c:pt>
                <c:pt idx="85">
                  <c:v>3.98696211857564</c:v>
                </c:pt>
                <c:pt idx="86">
                  <c:v>3.9870957388935</c:v>
                </c:pt>
                <c:pt idx="87">
                  <c:v>3.98713958543193</c:v>
                </c:pt>
                <c:pt idx="88">
                  <c:v>3.98737533644887</c:v>
                </c:pt>
                <c:pt idx="89">
                  <c:v>3.98751878966504</c:v>
                </c:pt>
                <c:pt idx="90">
                  <c:v>3.98755845862268</c:v>
                </c:pt>
                <c:pt idx="91">
                  <c:v>3.98775179114214</c:v>
                </c:pt>
                <c:pt idx="92">
                  <c:v>3.98764624962342</c:v>
                </c:pt>
                <c:pt idx="93">
                  <c:v>3.9880711048369</c:v>
                </c:pt>
                <c:pt idx="94">
                  <c:v>1.54517845537373</c:v>
                </c:pt>
                <c:pt idx="95">
                  <c:v>1.54886457312106</c:v>
                </c:pt>
                <c:pt idx="96">
                  <c:v>1.55227295050124</c:v>
                </c:pt>
                <c:pt idx="97">
                  <c:v>1.55539722868991</c:v>
                </c:pt>
                <c:pt idx="98">
                  <c:v>1.5594315635455</c:v>
                </c:pt>
                <c:pt idx="99">
                  <c:v>1.56320609642759</c:v>
                </c:pt>
                <c:pt idx="100">
                  <c:v>1.56718987276032</c:v>
                </c:pt>
                <c:pt idx="101">
                  <c:v>1.57139341015793</c:v>
                </c:pt>
                <c:pt idx="102">
                  <c:v>1.57535533074815</c:v>
                </c:pt>
                <c:pt idx="103">
                  <c:v>1.57907271751877</c:v>
                </c:pt>
                <c:pt idx="104">
                  <c:v>1.58254142717236</c:v>
                </c:pt>
                <c:pt idx="105">
                  <c:v>1.58675842521654</c:v>
                </c:pt>
                <c:pt idx="106">
                  <c:v>1.59073437782476</c:v>
                </c:pt>
                <c:pt idx="107">
                  <c:v>1.59446616344836</c:v>
                </c:pt>
                <c:pt idx="108">
                  <c:v>1.59794988223871</c:v>
                </c:pt>
                <c:pt idx="109">
                  <c:v>1.60145101646787</c:v>
                </c:pt>
                <c:pt idx="110">
                  <c:v>1.604695453279</c:v>
                </c:pt>
                <c:pt idx="111">
                  <c:v>1.60767789734832</c:v>
                </c:pt>
                <c:pt idx="112">
                  <c:v>1.61066802910277</c:v>
                </c:pt>
                <c:pt idx="113">
                  <c:v>1.61366247574825</c:v>
                </c:pt>
                <c:pt idx="114">
                  <c:v>1.61637813557187</c:v>
                </c:pt>
                <c:pt idx="115">
                  <c:v>1.61929322156997</c:v>
                </c:pt>
                <c:pt idx="116">
                  <c:v>1.62193403412269</c:v>
                </c:pt>
                <c:pt idx="117">
                  <c:v>1.62478389412295</c:v>
                </c:pt>
                <c:pt idx="118">
                  <c:v>1.62736430355844</c:v>
                </c:pt>
                <c:pt idx="119">
                  <c:v>1.63016376749941</c:v>
                </c:pt>
                <c:pt idx="120">
                  <c:v>1.63269944106951</c:v>
                </c:pt>
                <c:pt idx="121">
                  <c:v>1.63496432865962</c:v>
                </c:pt>
                <c:pt idx="122">
                  <c:v>1.63745457219151</c:v>
                </c:pt>
                <c:pt idx="123">
                  <c:v>1.6396796681939</c:v>
                </c:pt>
                <c:pt idx="124">
                  <c:v>1.64163183667988</c:v>
                </c:pt>
                <c:pt idx="125">
                  <c:v>1.64381690692843</c:v>
                </c:pt>
                <c:pt idx="126">
                  <c:v>1.64573478194318</c:v>
                </c:pt>
                <c:pt idx="127">
                  <c:v>1.64841876848451</c:v>
                </c:pt>
                <c:pt idx="128">
                  <c:v>1.65086317953141</c:v>
                </c:pt>
                <c:pt idx="129">
                  <c:v>1.6530624909468</c:v>
                </c:pt>
                <c:pt idx="130">
                  <c:v>1.65553738023665</c:v>
                </c:pt>
                <c:pt idx="131">
                  <c:v>1.65830418592474</c:v>
                </c:pt>
                <c:pt idx="132">
                  <c:v>1.66137699236399</c:v>
                </c:pt>
                <c:pt idx="133">
                  <c:v>1.66424110617063</c:v>
                </c:pt>
                <c:pt idx="134">
                  <c:v>1.66689324104055</c:v>
                </c:pt>
                <c:pt idx="135">
                  <c:v>1.66932998733706</c:v>
                </c:pt>
                <c:pt idx="136">
                  <c:v>1.671546797019649</c:v>
                </c:pt>
                <c:pt idx="137">
                  <c:v>1.67353919495435</c:v>
                </c:pt>
                <c:pt idx="138">
                  <c:v>1.67563336971185</c:v>
                </c:pt>
                <c:pt idx="139">
                  <c:v>1.67749292543457</c:v>
                </c:pt>
                <c:pt idx="140">
                  <c:v>1.67944786940601</c:v>
                </c:pt>
                <c:pt idx="141">
                  <c:v>1.68115647136561</c:v>
                </c:pt>
                <c:pt idx="142">
                  <c:v>1.68316277055397</c:v>
                </c:pt>
                <c:pt idx="143">
                  <c:v>1.68493169928291</c:v>
                </c:pt>
                <c:pt idx="144">
                  <c:v>1.68645651289583</c:v>
                </c:pt>
                <c:pt idx="145">
                  <c:v>1.688291901164</c:v>
                </c:pt>
                <c:pt idx="146">
                  <c:v>1.68989279651092</c:v>
                </c:pt>
                <c:pt idx="147">
                  <c:v>1.69160763100434</c:v>
                </c:pt>
                <c:pt idx="148">
                  <c:v>1.69307555297738</c:v>
                </c:pt>
                <c:pt idx="149">
                  <c:v>1.69486626230909</c:v>
                </c:pt>
                <c:pt idx="150">
                  <c:v>1.69641972955652</c:v>
                </c:pt>
                <c:pt idx="151">
                  <c:v>1.69772904533259</c:v>
                </c:pt>
                <c:pt idx="152">
                  <c:v>1.69937582492985</c:v>
                </c:pt>
                <c:pt idx="153">
                  <c:v>1.7011617640573</c:v>
                </c:pt>
                <c:pt idx="154">
                  <c:v>1.70270882420932</c:v>
                </c:pt>
                <c:pt idx="155">
                  <c:v>1.70460951238366</c:v>
                </c:pt>
                <c:pt idx="156">
                  <c:v>1.70628241933032</c:v>
                </c:pt>
                <c:pt idx="157">
                  <c:v>1.7081048088546</c:v>
                </c:pt>
                <c:pt idx="158">
                  <c:v>1.70968775164737</c:v>
                </c:pt>
                <c:pt idx="159">
                  <c:v>1.71102412949497</c:v>
                </c:pt>
                <c:pt idx="160">
                  <c:v>1.71210560061946</c:v>
                </c:pt>
                <c:pt idx="161">
                  <c:v>1.71292307179237</c:v>
                </c:pt>
                <c:pt idx="162">
                  <c:v>1.71409944150284</c:v>
                </c:pt>
                <c:pt idx="163">
                  <c:v>1.7156595185419</c:v>
                </c:pt>
                <c:pt idx="164">
                  <c:v>1.71698703943034</c:v>
                </c:pt>
                <c:pt idx="165">
                  <c:v>1.7187193144968</c:v>
                </c:pt>
                <c:pt idx="166">
                  <c:v>1.72023224928999</c:v>
                </c:pt>
                <c:pt idx="167">
                  <c:v>1.72151963335269</c:v>
                </c:pt>
                <c:pt idx="168">
                  <c:v>1.72257439700014</c:v>
                </c:pt>
                <c:pt idx="169">
                  <c:v>1.72447512183769</c:v>
                </c:pt>
                <c:pt idx="170">
                  <c:v>1.72682134039582</c:v>
                </c:pt>
                <c:pt idx="171">
                  <c:v>1.72896921360426</c:v>
                </c:pt>
                <c:pt idx="172">
                  <c:v>1.73091478957291</c:v>
                </c:pt>
                <c:pt idx="173">
                  <c:v>1.7326536498999</c:v>
                </c:pt>
                <c:pt idx="174">
                  <c:v>1.73461513215626</c:v>
                </c:pt>
                <c:pt idx="175">
                  <c:v>1.73635967132343</c:v>
                </c:pt>
                <c:pt idx="176">
                  <c:v>1.7378822345735</c:v>
                </c:pt>
                <c:pt idx="177">
                  <c:v>1.73917664537386</c:v>
                </c:pt>
                <c:pt idx="178">
                  <c:v>1.74023559009948</c:v>
                </c:pt>
                <c:pt idx="179">
                  <c:v>1.74105159234791</c:v>
                </c:pt>
                <c:pt idx="180">
                  <c:v>1.74277130881749</c:v>
                </c:pt>
                <c:pt idx="181">
                  <c:v>1.74472170434221</c:v>
                </c:pt>
                <c:pt idx="182">
                  <c:v>1.74643957265861</c:v>
                </c:pt>
                <c:pt idx="183">
                  <c:v>1.74791870897623</c:v>
                </c:pt>
                <c:pt idx="184">
                  <c:v>1.74986628721612</c:v>
                </c:pt>
                <c:pt idx="185">
                  <c:v>1.7515899598583</c:v>
                </c:pt>
                <c:pt idx="186">
                  <c:v>1.7542736921161</c:v>
                </c:pt>
                <c:pt idx="187">
                  <c:v>1.75674684270003</c:v>
                </c:pt>
                <c:pt idx="188">
                  <c:v>1.75900570318853</c:v>
                </c:pt>
                <c:pt idx="189">
                  <c:v>1.76104634191093</c:v>
                </c:pt>
                <c:pt idx="190">
                  <c:v>1.76358644440565</c:v>
                </c:pt>
                <c:pt idx="191">
                  <c:v>1.76592330843272</c:v>
                </c:pt>
                <c:pt idx="192">
                  <c:v>1.76805355920555</c:v>
                </c:pt>
                <c:pt idx="193">
                  <c:v>1.76997331586207</c:v>
                </c:pt>
                <c:pt idx="194">
                  <c:v>1.77167844774091</c:v>
                </c:pt>
                <c:pt idx="195">
                  <c:v>1.77316355249512</c:v>
                </c:pt>
                <c:pt idx="196">
                  <c:v>1.77442350258488</c:v>
                </c:pt>
                <c:pt idx="197">
                  <c:v>1.77619240300312</c:v>
                </c:pt>
                <c:pt idx="198">
                  <c:v>1.77775240381574</c:v>
                </c:pt>
                <c:pt idx="199">
                  <c:v>1.7790986105839</c:v>
                </c:pt>
                <c:pt idx="200">
                  <c:v>1.78022508603698</c:v>
                </c:pt>
                <c:pt idx="201">
                  <c:v>1.78112564624789</c:v>
                </c:pt>
                <c:pt idx="202">
                  <c:v>1.781792834167</c:v>
                </c:pt>
                <c:pt idx="203">
                  <c:v>1.78221820561059</c:v>
                </c:pt>
                <c:pt idx="204">
                  <c:v>1.78395054120547</c:v>
                </c:pt>
                <c:pt idx="205">
                  <c:v>1.78549127055558</c:v>
                </c:pt>
                <c:pt idx="206">
                  <c:v>1.78683566607351</c:v>
                </c:pt>
                <c:pt idx="207">
                  <c:v>1.78797948456899</c:v>
                </c:pt>
                <c:pt idx="208">
                  <c:v>1.78970823974628</c:v>
                </c:pt>
                <c:pt idx="209">
                  <c:v>1.79125560316497</c:v>
                </c:pt>
                <c:pt idx="210">
                  <c:v>1.79261798981522</c:v>
                </c:pt>
                <c:pt idx="211">
                  <c:v>1.79458909745992</c:v>
                </c:pt>
                <c:pt idx="212">
                  <c:v>1.79719030408263</c:v>
                </c:pt>
                <c:pt idx="213">
                  <c:v>1.79964534001724</c:v>
                </c:pt>
                <c:pt idx="214">
                  <c:v>1.80195327811774</c:v>
                </c:pt>
                <c:pt idx="215">
                  <c:v>1.80411307232888</c:v>
                </c:pt>
                <c:pt idx="216">
                  <c:v>1.80666498683916</c:v>
                </c:pt>
                <c:pt idx="217">
                  <c:v>1.80905959557518</c:v>
                </c:pt>
                <c:pt idx="218">
                  <c:v>1.81129560815525</c:v>
                </c:pt>
                <c:pt idx="219">
                  <c:v>1.81337190960766</c:v>
                </c:pt>
                <c:pt idx="220">
                  <c:v>1.81528671308197</c:v>
                </c:pt>
                <c:pt idx="221">
                  <c:v>1.81758306481464</c:v>
                </c:pt>
                <c:pt idx="222">
                  <c:v>1.81970892929547</c:v>
                </c:pt>
                <c:pt idx="223">
                  <c:v>1.82166173366415</c:v>
                </c:pt>
                <c:pt idx="224">
                  <c:v>1.82343966678499</c:v>
                </c:pt>
                <c:pt idx="225">
                  <c:v>1.82503966734647</c:v>
                </c:pt>
                <c:pt idx="226">
                  <c:v>1.82645915396802</c:v>
                </c:pt>
                <c:pt idx="227">
                  <c:v>1.82769458066962</c:v>
                </c:pt>
                <c:pt idx="228">
                  <c:v>1.82930068935115</c:v>
                </c:pt>
                <c:pt idx="229">
                  <c:v>1.83071243071318</c:v>
                </c:pt>
                <c:pt idx="230">
                  <c:v>1.83248949149126</c:v>
                </c:pt>
                <c:pt idx="231">
                  <c:v>1.83406159511064</c:v>
                </c:pt>
                <c:pt idx="232">
                  <c:v>1.83599263495355</c:v>
                </c:pt>
                <c:pt idx="233">
                  <c:v>1.83770778485878</c:v>
                </c:pt>
                <c:pt idx="234">
                  <c:v>1.83920324590387</c:v>
                </c:pt>
                <c:pt idx="235">
                  <c:v>1.84047401256047</c:v>
                </c:pt>
                <c:pt idx="236">
                  <c:v>1.84151447523035</c:v>
                </c:pt>
                <c:pt idx="237">
                  <c:v>1.84314446721431</c:v>
                </c:pt>
                <c:pt idx="238">
                  <c:v>1.84456344866144</c:v>
                </c:pt>
                <c:pt idx="239">
                  <c:v>1.8465961574337</c:v>
                </c:pt>
                <c:pt idx="240">
                  <c:v>1.84843618572854</c:v>
                </c:pt>
                <c:pt idx="241">
                  <c:v>1.85008072867098</c:v>
                </c:pt>
                <c:pt idx="242">
                  <c:v>1.85152660404972</c:v>
                </c:pt>
                <c:pt idx="243">
                  <c:v>1.85276963606874</c:v>
                </c:pt>
                <c:pt idx="244">
                  <c:v>1.85380589454434</c:v>
                </c:pt>
                <c:pt idx="245">
                  <c:v>1.85462984867692</c:v>
                </c:pt>
                <c:pt idx="246">
                  <c:v>1.85608723287955</c:v>
                </c:pt>
                <c:pt idx="247">
                  <c:v>1.85735341255718</c:v>
                </c:pt>
                <c:pt idx="248">
                  <c:v>1.85842418974066</c:v>
                </c:pt>
                <c:pt idx="249">
                  <c:v>1.85929559466616</c:v>
                </c:pt>
                <c:pt idx="250">
                  <c:v>1.85996233065789</c:v>
                </c:pt>
                <c:pt idx="251">
                  <c:v>1.8604187277017</c:v>
                </c:pt>
                <c:pt idx="252">
                  <c:v>1.86153782659857</c:v>
                </c:pt>
                <c:pt idx="253">
                  <c:v>1.86246961097882</c:v>
                </c:pt>
                <c:pt idx="254">
                  <c:v>1.86320969772289</c:v>
                </c:pt>
                <c:pt idx="255">
                  <c:v>1.86375297680439</c:v>
                </c:pt>
                <c:pt idx="256">
                  <c:v>1.8649924052578</c:v>
                </c:pt>
                <c:pt idx="257">
                  <c:v>1.86605859779999</c:v>
                </c:pt>
                <c:pt idx="258">
                  <c:v>1.86694834948897</c:v>
                </c:pt>
                <c:pt idx="259">
                  <c:v>1.86765736686279</c:v>
                </c:pt>
                <c:pt idx="260">
                  <c:v>1.86818123422557</c:v>
                </c:pt>
                <c:pt idx="261">
                  <c:v>1.86851478783991</c:v>
                </c:pt>
                <c:pt idx="262">
                  <c:v>1.86865213242402</c:v>
                </c:pt>
                <c:pt idx="263">
                  <c:v>1.86858698460109</c:v>
                </c:pt>
                <c:pt idx="264">
                  <c:v>1.8683117386409</c:v>
                </c:pt>
                <c:pt idx="265">
                  <c:v>1.86850612503504</c:v>
                </c:pt>
                <c:pt idx="266">
                  <c:v>1.86847821272807</c:v>
                </c:pt>
                <c:pt idx="267">
                  <c:v>1.86821970810932</c:v>
                </c:pt>
                <c:pt idx="268">
                  <c:v>1.86871151210522</c:v>
                </c:pt>
                <c:pt idx="269">
                  <c:v>1.86900178693778</c:v>
                </c:pt>
                <c:pt idx="270">
                  <c:v>1.8690833813863</c:v>
                </c:pt>
                <c:pt idx="271">
                  <c:v>1.86894879088254</c:v>
                </c:pt>
                <c:pt idx="272">
                  <c:v>1.86858955181801</c:v>
                </c:pt>
                <c:pt idx="273">
                  <c:v>1.86903680000057</c:v>
                </c:pt>
                <c:pt idx="274">
                  <c:v>1.86929161306977</c:v>
                </c:pt>
                <c:pt idx="275">
                  <c:v>1.86934690121427</c:v>
                </c:pt>
                <c:pt idx="276">
                  <c:v>1.86919583980306</c:v>
                </c:pt>
                <c:pt idx="277">
                  <c:v>1.86959900148917</c:v>
                </c:pt>
                <c:pt idx="278">
                  <c:v>1.87209799868158</c:v>
                </c:pt>
                <c:pt idx="279">
                  <c:v>1.87543513467458</c:v>
                </c:pt>
                <c:pt idx="280">
                  <c:v>1.87961693709367</c:v>
                </c:pt>
                <c:pt idx="281">
                  <c:v>1.88359783087011</c:v>
                </c:pt>
                <c:pt idx="282">
                  <c:v>1.88738092433527</c:v>
                </c:pt>
                <c:pt idx="283">
                  <c:v>1.89096846182193</c:v>
                </c:pt>
                <c:pt idx="284">
                  <c:v>1.89436346243357</c:v>
                </c:pt>
                <c:pt idx="285">
                  <c:v>1.89857326763169</c:v>
                </c:pt>
                <c:pt idx="286">
                  <c:v>1.90260142003704</c:v>
                </c:pt>
                <c:pt idx="287">
                  <c:v>1.90645189750652</c:v>
                </c:pt>
                <c:pt idx="288">
                  <c:v>1.91012737359041</c:v>
                </c:pt>
                <c:pt idx="289">
                  <c:v>1.91362984605452</c:v>
                </c:pt>
                <c:pt idx="290">
                  <c:v>1.91696166402404</c:v>
                </c:pt>
                <c:pt idx="291">
                  <c:v>1.92012443808602</c:v>
                </c:pt>
                <c:pt idx="292">
                  <c:v>1.92311972309764</c:v>
                </c:pt>
                <c:pt idx="293">
                  <c:v>1.92594790259</c:v>
                </c:pt>
                <c:pt idx="294">
                  <c:v>1.92860998094644</c:v>
                </c:pt>
                <c:pt idx="295">
                  <c:v>1.93110648103177</c:v>
                </c:pt>
                <c:pt idx="296">
                  <c:v>1.93343742067642</c:v>
                </c:pt>
                <c:pt idx="297">
                  <c:v>1.93560191759184</c:v>
                </c:pt>
                <c:pt idx="298">
                  <c:v>1.93760004398235</c:v>
                </c:pt>
                <c:pt idx="299">
                  <c:v>1.93943095649793</c:v>
                </c:pt>
                <c:pt idx="300">
                  <c:v>1.94109325296694</c:v>
                </c:pt>
                <c:pt idx="301">
                  <c:v>1.94258496195512</c:v>
                </c:pt>
                <c:pt idx="302">
                  <c:v>1.9439050625894</c:v>
                </c:pt>
                <c:pt idx="303">
                  <c:v>1.94505082285376</c:v>
                </c:pt>
                <c:pt idx="304">
                  <c:v>1.94602008264108</c:v>
                </c:pt>
                <c:pt idx="305">
                  <c:v>1.94680934624515</c:v>
                </c:pt>
                <c:pt idx="306">
                  <c:v>1.94741531861401</c:v>
                </c:pt>
                <c:pt idx="307">
                  <c:v>1.94783414875067</c:v>
                </c:pt>
                <c:pt idx="308">
                  <c:v>1.94806105538979</c:v>
                </c:pt>
                <c:pt idx="309">
                  <c:v>1.94809188377435</c:v>
                </c:pt>
                <c:pt idx="310">
                  <c:v>1.94792004343139</c:v>
                </c:pt>
                <c:pt idx="311">
                  <c:v>1.94753923178096</c:v>
                </c:pt>
                <c:pt idx="312">
                  <c:v>1.94694269525802</c:v>
                </c:pt>
                <c:pt idx="313">
                  <c:v>1.94612173116844</c:v>
                </c:pt>
                <c:pt idx="314">
                  <c:v>1.9450676610757</c:v>
                </c:pt>
                <c:pt idx="315">
                  <c:v>1.94479526818883</c:v>
                </c:pt>
                <c:pt idx="316">
                  <c:v>1.94432051949411</c:v>
                </c:pt>
                <c:pt idx="317">
                  <c:v>1.94363644916133</c:v>
                </c:pt>
                <c:pt idx="318">
                  <c:v>1.94273376795128</c:v>
                </c:pt>
                <c:pt idx="319">
                  <c:v>1.94160320788615</c:v>
                </c:pt>
                <c:pt idx="320">
                  <c:v>1.94132235505579</c:v>
                </c:pt>
                <c:pt idx="321">
                  <c:v>1.94084835362011</c:v>
                </c:pt>
                <c:pt idx="322">
                  <c:v>1.94017502401003</c:v>
                </c:pt>
                <c:pt idx="323">
                  <c:v>1.93929385148359</c:v>
                </c:pt>
                <c:pt idx="324">
                  <c:v>1.93819592997828</c:v>
                </c:pt>
                <c:pt idx="325">
                  <c:v>1.93687088630082</c:v>
                </c:pt>
                <c:pt idx="326">
                  <c:v>1.93530770472612</c:v>
                </c:pt>
                <c:pt idx="327">
                  <c:v>1.934685872376</c:v>
                </c:pt>
                <c:pt idx="328">
                  <c:v>1.93386759314259</c:v>
                </c:pt>
                <c:pt idx="329">
                  <c:v>1.93406157103368</c:v>
                </c:pt>
                <c:pt idx="330">
                  <c:v>1.93410075016213</c:v>
                </c:pt>
                <c:pt idx="331">
                  <c:v>1.93611783252782</c:v>
                </c:pt>
                <c:pt idx="332">
                  <c:v>1.93890807463957</c:v>
                </c:pt>
                <c:pt idx="333">
                  <c:v>1.94244609698553</c:v>
                </c:pt>
                <c:pt idx="334">
                  <c:v>1.94670062216804</c:v>
                </c:pt>
                <c:pt idx="335">
                  <c:v>1.95075754895225</c:v>
                </c:pt>
                <c:pt idx="336">
                  <c:v>1.95549120575131</c:v>
                </c:pt>
                <c:pt idx="337">
                  <c:v>1.96000681112373</c:v>
                </c:pt>
                <c:pt idx="338">
                  <c:v>1.96431016329964</c:v>
                </c:pt>
                <c:pt idx="339">
                  <c:v>1.96840694932678</c:v>
                </c:pt>
                <c:pt idx="340">
                  <c:v>1.97230228061609</c:v>
                </c:pt>
                <c:pt idx="341">
                  <c:v>1.97599856547916</c:v>
                </c:pt>
                <c:pt idx="342">
                  <c:v>1.97950032875755</c:v>
                </c:pt>
                <c:pt idx="343">
                  <c:v>1.98281050979952</c:v>
                </c:pt>
                <c:pt idx="344">
                  <c:v>1.98593121117025</c:v>
                </c:pt>
                <c:pt idx="345">
                  <c:v>1.98886449147705</c:v>
                </c:pt>
                <c:pt idx="346">
                  <c:v>1.99161191791123</c:v>
                </c:pt>
                <c:pt idx="347">
                  <c:v>1.99417453293595</c:v>
                </c:pt>
                <c:pt idx="348">
                  <c:v>1.99655239351385</c:v>
                </c:pt>
                <c:pt idx="349">
                  <c:v>1.99874669909606</c:v>
                </c:pt>
                <c:pt idx="350">
                  <c:v>2.00075672214362</c:v>
                </c:pt>
                <c:pt idx="351">
                  <c:v>2.00258224616843</c:v>
                </c:pt>
                <c:pt idx="352">
                  <c:v>2.00422243279335</c:v>
                </c:pt>
                <c:pt idx="353">
                  <c:v>2.005675895154178</c:v>
                </c:pt>
                <c:pt idx="354">
                  <c:v>2.00694104202455</c:v>
                </c:pt>
                <c:pt idx="355">
                  <c:v>2.0080157234013</c:v>
                </c:pt>
                <c:pt idx="356">
                  <c:v>2.00889736124895</c:v>
                </c:pt>
                <c:pt idx="357">
                  <c:v>2.00958295260134</c:v>
                </c:pt>
                <c:pt idx="358">
                  <c:v>2.010069031749679</c:v>
                </c:pt>
                <c:pt idx="359">
                  <c:v>2.01035141350857</c:v>
                </c:pt>
                <c:pt idx="360">
                  <c:v>2.0104253850995</c:v>
                </c:pt>
                <c:pt idx="361">
                  <c:v>2.01028559250051</c:v>
                </c:pt>
                <c:pt idx="362">
                  <c:v>2.00992579909861</c:v>
                </c:pt>
                <c:pt idx="363">
                  <c:v>2.00933905192501</c:v>
                </c:pt>
                <c:pt idx="364">
                  <c:v>2.00961074688556</c:v>
                </c:pt>
                <c:pt idx="365">
                  <c:v>2.00968641318264</c:v>
                </c:pt>
                <c:pt idx="366">
                  <c:v>2.00956102034837</c:v>
                </c:pt>
                <c:pt idx="367">
                  <c:v>2.00922897530442</c:v>
                </c:pt>
                <c:pt idx="368">
                  <c:v>2.00868370678435</c:v>
                </c:pt>
                <c:pt idx="369">
                  <c:v>2.00880685216801</c:v>
                </c:pt>
                <c:pt idx="370">
                  <c:v>2.00870360088479</c:v>
                </c:pt>
                <c:pt idx="371">
                  <c:v>2.00836711892351</c:v>
                </c:pt>
                <c:pt idx="372">
                  <c:v>2.00778954680445</c:v>
                </c:pt>
                <c:pt idx="373">
                  <c:v>2.00696195973532</c:v>
                </c:pt>
                <c:pt idx="374">
                  <c:v>2.00680536614873</c:v>
                </c:pt>
                <c:pt idx="375">
                  <c:v>2.00638356366211</c:v>
                </c:pt>
                <c:pt idx="376">
                  <c:v>2.00690141587477</c:v>
                </c:pt>
                <c:pt idx="377">
                  <c:v>2.010808432932</c:v>
                </c:pt>
                <c:pt idx="378">
                  <c:v>2.015475611965678</c:v>
                </c:pt>
                <c:pt idx="379">
                  <c:v>2.019948563090038</c:v>
                </c:pt>
                <c:pt idx="380">
                  <c:v>2.02423343124234</c:v>
                </c:pt>
                <c:pt idx="381">
                  <c:v>2.02922708254133</c:v>
                </c:pt>
                <c:pt idx="382">
                  <c:v>2.034009193208736</c:v>
                </c:pt>
                <c:pt idx="383">
                  <c:v>2.03858669007927</c:v>
                </c:pt>
                <c:pt idx="384">
                  <c:v>2.04382493985859</c:v>
                </c:pt>
                <c:pt idx="385">
                  <c:v>2.04883744870738</c:v>
                </c:pt>
                <c:pt idx="386">
                  <c:v>2.05363180170411</c:v>
                </c:pt>
                <c:pt idx="387">
                  <c:v>2.05821471030941</c:v>
                </c:pt>
                <c:pt idx="388">
                  <c:v>2.06259199939154</c:v>
                </c:pt>
                <c:pt idx="389">
                  <c:v>2.06676885944409</c:v>
                </c:pt>
                <c:pt idx="390">
                  <c:v>2.070749919923266</c:v>
                </c:pt>
                <c:pt idx="391">
                  <c:v>2.07453912881177</c:v>
                </c:pt>
                <c:pt idx="392">
                  <c:v>2.07814004942006</c:v>
                </c:pt>
                <c:pt idx="393">
                  <c:v>2.08155575967527</c:v>
                </c:pt>
                <c:pt idx="394">
                  <c:v>2.08478880459357</c:v>
                </c:pt>
                <c:pt idx="395">
                  <c:v>2.08784152415578</c:v>
                </c:pt>
                <c:pt idx="396">
                  <c:v>2.09071522207864</c:v>
                </c:pt>
                <c:pt idx="397">
                  <c:v>2.093412483428236</c:v>
                </c:pt>
                <c:pt idx="398">
                  <c:v>2.09593438140523</c:v>
                </c:pt>
                <c:pt idx="399">
                  <c:v>2.09828128897346</c:v>
                </c:pt>
                <c:pt idx="400">
                  <c:v>2.10045405407732</c:v>
                </c:pt>
                <c:pt idx="401">
                  <c:v>2.102452903224616</c:v>
                </c:pt>
                <c:pt idx="402">
                  <c:v>2.10427830270037</c:v>
                </c:pt>
                <c:pt idx="403">
                  <c:v>2.1059296823434</c:v>
                </c:pt>
                <c:pt idx="404">
                  <c:v>2.10740674614627</c:v>
                </c:pt>
                <c:pt idx="405">
                  <c:v>2.1087087494765</c:v>
                </c:pt>
                <c:pt idx="406">
                  <c:v>2.10983465859026</c:v>
                </c:pt>
                <c:pt idx="407">
                  <c:v>2.11078325940824</c:v>
                </c:pt>
                <c:pt idx="408">
                  <c:v>2.11155276433545</c:v>
                </c:pt>
                <c:pt idx="409">
                  <c:v>2.11214159814993</c:v>
                </c:pt>
                <c:pt idx="410">
                  <c:v>2.11254739150238</c:v>
                </c:pt>
                <c:pt idx="411">
                  <c:v>2.11276754702887</c:v>
                </c:pt>
                <c:pt idx="412">
                  <c:v>2.112799135638706</c:v>
                </c:pt>
                <c:pt idx="413">
                  <c:v>2.112638795129238</c:v>
                </c:pt>
                <c:pt idx="414">
                  <c:v>2.112282744678799</c:v>
                </c:pt>
                <c:pt idx="415">
                  <c:v>2.11172646594533</c:v>
                </c:pt>
                <c:pt idx="416">
                  <c:v>2.11096579318116</c:v>
                </c:pt>
                <c:pt idx="417">
                  <c:v>2.11080601588283</c:v>
                </c:pt>
                <c:pt idx="418">
                  <c:v>2.11042771827219</c:v>
                </c:pt>
                <c:pt idx="419">
                  <c:v>2.10982520708569</c:v>
                </c:pt>
                <c:pt idx="420">
                  <c:v>2.10899338604486</c:v>
                </c:pt>
                <c:pt idx="421">
                  <c:v>2.10792527508878</c:v>
                </c:pt>
                <c:pt idx="422">
                  <c:v>2.10661334633881</c:v>
                </c:pt>
                <c:pt idx="423">
                  <c:v>2.10504907969963</c:v>
                </c:pt>
                <c:pt idx="424">
                  <c:v>2.10322275790631</c:v>
                </c:pt>
                <c:pt idx="425">
                  <c:v>2.10112339009628</c:v>
                </c:pt>
                <c:pt idx="426">
                  <c:v>2.09873854525843</c:v>
                </c:pt>
                <c:pt idx="427">
                  <c:v>2.09605350656147</c:v>
                </c:pt>
                <c:pt idx="428">
                  <c:v>2.09305209804277</c:v>
                </c:pt>
                <c:pt idx="429">
                  <c:v>2.08971505365179</c:v>
                </c:pt>
                <c:pt idx="430">
                  <c:v>2.08718049535757</c:v>
                </c:pt>
                <c:pt idx="431">
                  <c:v>2.08551684382882</c:v>
                </c:pt>
                <c:pt idx="432">
                  <c:v>2.08574677918601</c:v>
                </c:pt>
                <c:pt idx="433">
                  <c:v>2.0869503304329</c:v>
                </c:pt>
                <c:pt idx="434">
                  <c:v>2.08797833925427</c:v>
                </c:pt>
                <c:pt idx="435">
                  <c:v>2.090008130056419</c:v>
                </c:pt>
                <c:pt idx="436">
                  <c:v>2.09188611292797</c:v>
                </c:pt>
                <c:pt idx="437">
                  <c:v>2.09361264125414</c:v>
                </c:pt>
                <c:pt idx="438">
                  <c:v>2.0951877633023</c:v>
                </c:pt>
                <c:pt idx="439">
                  <c:v>2.09756406417266</c:v>
                </c:pt>
                <c:pt idx="440">
                  <c:v>2.09976940876777</c:v>
                </c:pt>
                <c:pt idx="441">
                  <c:v>2.10180468467202</c:v>
                </c:pt>
                <c:pt idx="442">
                  <c:v>2.10461370193383</c:v>
                </c:pt>
                <c:pt idx="443">
                  <c:v>2.10723237287225</c:v>
                </c:pt>
                <c:pt idx="444">
                  <c:v>2.10966238269027</c:v>
                </c:pt>
                <c:pt idx="445">
                  <c:v>2.11190501351407</c:v>
                </c:pt>
                <c:pt idx="446">
                  <c:v>2.11396106319694</c:v>
                </c:pt>
                <c:pt idx="447">
                  <c:v>2.11583099249263</c:v>
                </c:pt>
                <c:pt idx="448">
                  <c:v>2.1175150227807</c:v>
                </c:pt>
                <c:pt idx="449">
                  <c:v>2.11901278178191</c:v>
                </c:pt>
                <c:pt idx="450">
                  <c:v>2.12125083388861</c:v>
                </c:pt>
                <c:pt idx="451">
                  <c:v>2.12328444985349</c:v>
                </c:pt>
                <c:pt idx="452">
                  <c:v>2.12511399531317</c:v>
                </c:pt>
                <c:pt idx="453">
                  <c:v>2.12673934309935</c:v>
                </c:pt>
                <c:pt idx="454">
                  <c:v>2.12815991543574</c:v>
                </c:pt>
                <c:pt idx="455">
                  <c:v>2.12937484819738</c:v>
                </c:pt>
                <c:pt idx="456">
                  <c:v>2.13038269235249</c:v>
                </c:pt>
                <c:pt idx="457">
                  <c:v>2.13118152608068</c:v>
                </c:pt>
                <c:pt idx="458">
                  <c:v>2.13176907275997</c:v>
                </c:pt>
                <c:pt idx="459">
                  <c:v>2.13214235276052</c:v>
                </c:pt>
                <c:pt idx="460">
                  <c:v>2.132298103534497</c:v>
                </c:pt>
                <c:pt idx="461">
                  <c:v>2.13223226331079</c:v>
                </c:pt>
                <c:pt idx="462">
                  <c:v>2.131940166188877</c:v>
                </c:pt>
                <c:pt idx="463">
                  <c:v>2.13141644937566</c:v>
                </c:pt>
                <c:pt idx="464">
                  <c:v>2.130655085014499</c:v>
                </c:pt>
                <c:pt idx="465">
                  <c:v>2.1296489507563</c:v>
                </c:pt>
                <c:pt idx="466">
                  <c:v>2.12839011597119</c:v>
                </c:pt>
                <c:pt idx="467">
                  <c:v>2.12686931999756</c:v>
                </c:pt>
                <c:pt idx="468">
                  <c:v>2.12728469259728</c:v>
                </c:pt>
                <c:pt idx="469">
                  <c:v>2.12746882190948</c:v>
                </c:pt>
                <c:pt idx="470">
                  <c:v>2.12741727879797</c:v>
                </c:pt>
                <c:pt idx="471">
                  <c:v>2.12712473467629</c:v>
                </c:pt>
                <c:pt idx="472">
                  <c:v>2.12658504967281</c:v>
                </c:pt>
                <c:pt idx="473">
                  <c:v>2.1270330241041</c:v>
                </c:pt>
                <c:pt idx="474">
                  <c:v>2.127266586688</c:v>
                </c:pt>
                <c:pt idx="475">
                  <c:v>2.12728178162846</c:v>
                </c:pt>
                <c:pt idx="476">
                  <c:v>2.12707404706128</c:v>
                </c:pt>
                <c:pt idx="477">
                  <c:v>2.12790295856497</c:v>
                </c:pt>
                <c:pt idx="478">
                  <c:v>2.12854131527407</c:v>
                </c:pt>
                <c:pt idx="479">
                  <c:v>2.13003593811238</c:v>
                </c:pt>
                <c:pt idx="480">
                  <c:v>2.13258118885003</c:v>
                </c:pt>
                <c:pt idx="481">
                  <c:v>2.13494028654711</c:v>
                </c:pt>
                <c:pt idx="482">
                  <c:v>2.13711474836583</c:v>
                </c:pt>
                <c:pt idx="483">
                  <c:v>2.14034248167503</c:v>
                </c:pt>
                <c:pt idx="484">
                  <c:v>2.14442185212902</c:v>
                </c:pt>
                <c:pt idx="485">
                  <c:v>2.14830329632359</c:v>
                </c:pt>
                <c:pt idx="486">
                  <c:v>2.15199153779998</c:v>
                </c:pt>
                <c:pt idx="487">
                  <c:v>2.15549101443579</c:v>
                </c:pt>
                <c:pt idx="488">
                  <c:v>2.15880551768959</c:v>
                </c:pt>
                <c:pt idx="489">
                  <c:v>2.16193826202926</c:v>
                </c:pt>
                <c:pt idx="490">
                  <c:v>2.16586482909706</c:v>
                </c:pt>
                <c:pt idx="491">
                  <c:v>2.16958572561612</c:v>
                </c:pt>
                <c:pt idx="492">
                  <c:v>2.17310515542407</c:v>
                </c:pt>
                <c:pt idx="493">
                  <c:v>2.17642685946219</c:v>
                </c:pt>
                <c:pt idx="494">
                  <c:v>2.17955419542609</c:v>
                </c:pt>
                <c:pt idx="495">
                  <c:v>2.18248976355877</c:v>
                </c:pt>
                <c:pt idx="496">
                  <c:v>2.18523608737828</c:v>
                </c:pt>
                <c:pt idx="497">
                  <c:v>2.18779505400524</c:v>
                </c:pt>
                <c:pt idx="498">
                  <c:v>2.19016834731057</c:v>
                </c:pt>
                <c:pt idx="499">
                  <c:v>2.19235708818272</c:v>
                </c:pt>
                <c:pt idx="500">
                  <c:v>2.19436241837353</c:v>
                </c:pt>
                <c:pt idx="501">
                  <c:v>2.19710803959785</c:v>
                </c:pt>
                <c:pt idx="502">
                  <c:v>2.19965057838563</c:v>
                </c:pt>
                <c:pt idx="503">
                  <c:v>2.20199153545535</c:v>
                </c:pt>
                <c:pt idx="504">
                  <c:v>2.20413193460453</c:v>
                </c:pt>
                <c:pt idx="505">
                  <c:v>2.20607271542884</c:v>
                </c:pt>
                <c:pt idx="506">
                  <c:v>2.20781429898623</c:v>
                </c:pt>
                <c:pt idx="507">
                  <c:v>2.20935670831631</c:v>
                </c:pt>
                <c:pt idx="508">
                  <c:v>2.21069976623588</c:v>
                </c:pt>
                <c:pt idx="509">
                  <c:v>2.211842804658666</c:v>
                </c:pt>
                <c:pt idx="510">
                  <c:v>2.21278493930946</c:v>
                </c:pt>
                <c:pt idx="511">
                  <c:v>2.21352492530303</c:v>
                </c:pt>
                <c:pt idx="512">
                  <c:v>2.21406094271494</c:v>
                </c:pt>
                <c:pt idx="513">
                  <c:v>2.21439109587331</c:v>
                </c:pt>
                <c:pt idx="514">
                  <c:v>2.21451292189972</c:v>
                </c:pt>
                <c:pt idx="515">
                  <c:v>2.21442354152283</c:v>
                </c:pt>
                <c:pt idx="516">
                  <c:v>2.21519747642031</c:v>
                </c:pt>
                <c:pt idx="517">
                  <c:v>2.2157851688598</c:v>
                </c:pt>
                <c:pt idx="518">
                  <c:v>2.21618507442192</c:v>
                </c:pt>
                <c:pt idx="519">
                  <c:v>2.21639502938749</c:v>
                </c:pt>
                <c:pt idx="520">
                  <c:v>2.21641282805897</c:v>
                </c:pt>
                <c:pt idx="521">
                  <c:v>2.21623573159487</c:v>
                </c:pt>
                <c:pt idx="522">
                  <c:v>2.21586062284697</c:v>
                </c:pt>
                <c:pt idx="523">
                  <c:v>2.21528395047535</c:v>
                </c:pt>
                <c:pt idx="524">
                  <c:v>2.21450160601018</c:v>
                </c:pt>
                <c:pt idx="525">
                  <c:v>2.21350901973066</c:v>
                </c:pt>
                <c:pt idx="526">
                  <c:v>2.21230111862611</c:v>
                </c:pt>
                <c:pt idx="527">
                  <c:v>2.21087207838153</c:v>
                </c:pt>
                <c:pt idx="528">
                  <c:v>2.20921529758022</c:v>
                </c:pt>
                <c:pt idx="529">
                  <c:v>2.20732338072423</c:v>
                </c:pt>
                <c:pt idx="530">
                  <c:v>2.20518799152851</c:v>
                </c:pt>
                <c:pt idx="531">
                  <c:v>2.20499904991388</c:v>
                </c:pt>
                <c:pt idx="532">
                  <c:v>2.20459706520068</c:v>
                </c:pt>
                <c:pt idx="533">
                  <c:v>2.20397762688666</c:v>
                </c:pt>
                <c:pt idx="534">
                  <c:v>2.20313584073275</c:v>
                </c:pt>
                <c:pt idx="535">
                  <c:v>2.20206608274886</c:v>
                </c:pt>
                <c:pt idx="536">
                  <c:v>2.20076190097876</c:v>
                </c:pt>
                <c:pt idx="537">
                  <c:v>2.19921599604777</c:v>
                </c:pt>
                <c:pt idx="538">
                  <c:v>2.1986687470492</c:v>
                </c:pt>
                <c:pt idx="539">
                  <c:v>2.19791546869277</c:v>
                </c:pt>
                <c:pt idx="540">
                  <c:v>2.19695108076781</c:v>
                </c:pt>
                <c:pt idx="541">
                  <c:v>2.197042131856219</c:v>
                </c:pt>
                <c:pt idx="542">
                  <c:v>2.19695709556616</c:v>
                </c:pt>
                <c:pt idx="543">
                  <c:v>2.196692933064596</c:v>
                </c:pt>
                <c:pt idx="544">
                  <c:v>2.196246286043817</c:v>
                </c:pt>
                <c:pt idx="545">
                  <c:v>2.19671486077266</c:v>
                </c:pt>
                <c:pt idx="546">
                  <c:v>2.19698443660857</c:v>
                </c:pt>
                <c:pt idx="547">
                  <c:v>2.19705218145684</c:v>
                </c:pt>
                <c:pt idx="548">
                  <c:v>2.19691499372698</c:v>
                </c:pt>
                <c:pt idx="549">
                  <c:v>2.19788094533295</c:v>
                </c:pt>
                <c:pt idx="550">
                  <c:v>2.19867361912283</c:v>
                </c:pt>
                <c:pt idx="551">
                  <c:v>2.1992917176443</c:v>
                </c:pt>
                <c:pt idx="552">
                  <c:v>2.19973380493189</c:v>
                </c:pt>
                <c:pt idx="553">
                  <c:v>2.19999782802843</c:v>
                </c:pt>
                <c:pt idx="554">
                  <c:v>2.20008139652895</c:v>
                </c:pt>
                <c:pt idx="555">
                  <c:v>2.19998185960133</c:v>
                </c:pt>
                <c:pt idx="556">
                  <c:v>2.19969604148928</c:v>
                </c:pt>
                <c:pt idx="557">
                  <c:v>2.19922025589601</c:v>
                </c:pt>
                <c:pt idx="558">
                  <c:v>2.19855032443688</c:v>
                </c:pt>
                <c:pt idx="559">
                  <c:v>2.19768159921384</c:v>
                </c:pt>
                <c:pt idx="560">
                  <c:v>2.19660864807047</c:v>
                </c:pt>
                <c:pt idx="561">
                  <c:v>2.195325426723679</c:v>
                </c:pt>
                <c:pt idx="562">
                  <c:v>2.19382511543439</c:v>
                </c:pt>
                <c:pt idx="563">
                  <c:v>2.19330277728533</c:v>
                </c:pt>
                <c:pt idx="564">
                  <c:v>2.19254899777667</c:v>
                </c:pt>
                <c:pt idx="565">
                  <c:v>2.19155728508075</c:v>
                </c:pt>
                <c:pt idx="566">
                  <c:v>2.19032018083335</c:v>
                </c:pt>
                <c:pt idx="567">
                  <c:v>2.19029641969096</c:v>
                </c:pt>
                <c:pt idx="568">
                  <c:v>2.19007024908935</c:v>
                </c:pt>
                <c:pt idx="569">
                  <c:v>2.18963754924025</c:v>
                </c:pt>
                <c:pt idx="570">
                  <c:v>2.18899343388277</c:v>
                </c:pt>
                <c:pt idx="571">
                  <c:v>2.1881322121496</c:v>
                </c:pt>
                <c:pt idx="572">
                  <c:v>2.18704749180404</c:v>
                </c:pt>
                <c:pt idx="573">
                  <c:v>2.18702457708875</c:v>
                </c:pt>
                <c:pt idx="574">
                  <c:v>2.18805646936692</c:v>
                </c:pt>
                <c:pt idx="575">
                  <c:v>2.18883287284711</c:v>
                </c:pt>
                <c:pt idx="576">
                  <c:v>2.18935079959546</c:v>
                </c:pt>
                <c:pt idx="577">
                  <c:v>2.18960676900404</c:v>
                </c:pt>
                <c:pt idx="578">
                  <c:v>2.19114259199987</c:v>
                </c:pt>
                <c:pt idx="579">
                  <c:v>2.192451172138818</c:v>
                </c:pt>
                <c:pt idx="580">
                  <c:v>2.19353192649222</c:v>
                </c:pt>
                <c:pt idx="581">
                  <c:v>2.19438354925841</c:v>
                </c:pt>
                <c:pt idx="582">
                  <c:v>2.195003937123257</c:v>
                </c:pt>
                <c:pt idx="583">
                  <c:v>2.19693583909501</c:v>
                </c:pt>
                <c:pt idx="584">
                  <c:v>2.19866806084604</c:v>
                </c:pt>
                <c:pt idx="585">
                  <c:v>2.20020127036809</c:v>
                </c:pt>
                <c:pt idx="586">
                  <c:v>2.20153581669194</c:v>
                </c:pt>
                <c:pt idx="587">
                  <c:v>2.20267130206764</c:v>
                </c:pt>
                <c:pt idx="588">
                  <c:v>2.203607123233819</c:v>
                </c:pt>
                <c:pt idx="589">
                  <c:v>2.20586852788233</c:v>
                </c:pt>
                <c:pt idx="590">
                  <c:v>2.20795784804034</c:v>
                </c:pt>
                <c:pt idx="591">
                  <c:v>2.20987661791464</c:v>
                </c:pt>
                <c:pt idx="592">
                  <c:v>2.21162605959376</c:v>
                </c:pt>
                <c:pt idx="593">
                  <c:v>2.21320699543893</c:v>
                </c:pt>
                <c:pt idx="594">
                  <c:v>2.21461997483873</c:v>
                </c:pt>
                <c:pt idx="595">
                  <c:v>2.215865120518466</c:v>
                </c:pt>
                <c:pt idx="596">
                  <c:v>2.2169422609394</c:v>
                </c:pt>
                <c:pt idx="597">
                  <c:v>2.21785085216301</c:v>
                </c:pt>
                <c:pt idx="598">
                  <c:v>2.21859018841892</c:v>
                </c:pt>
                <c:pt idx="599">
                  <c:v>2.219158969494039</c:v>
                </c:pt>
                <c:pt idx="600">
                  <c:v>2.22105052654176</c:v>
                </c:pt>
                <c:pt idx="601">
                  <c:v>2.22280104259722</c:v>
                </c:pt>
                <c:pt idx="602">
                  <c:v>2.225676429608206</c:v>
                </c:pt>
                <c:pt idx="603">
                  <c:v>2.22837908487457</c:v>
                </c:pt>
                <c:pt idx="604">
                  <c:v>2.23091200449585</c:v>
                </c:pt>
                <c:pt idx="605">
                  <c:v>2.23327738237802</c:v>
                </c:pt>
                <c:pt idx="606">
                  <c:v>2.23547724313238</c:v>
                </c:pt>
                <c:pt idx="607">
                  <c:v>2.23751342336147</c:v>
                </c:pt>
                <c:pt idx="608">
                  <c:v>2.23938710210016</c:v>
                </c:pt>
                <c:pt idx="609">
                  <c:v>2.24109945690925</c:v>
                </c:pt>
                <c:pt idx="610">
                  <c:v>2.242651199503479</c:v>
                </c:pt>
                <c:pt idx="611">
                  <c:v>2.24404278856908</c:v>
                </c:pt>
                <c:pt idx="612">
                  <c:v>2.245274420158879</c:v>
                </c:pt>
                <c:pt idx="613">
                  <c:v>2.24756247567406</c:v>
                </c:pt>
                <c:pt idx="614">
                  <c:v>2.24966420014267</c:v>
                </c:pt>
                <c:pt idx="615">
                  <c:v>2.25158100526779</c:v>
                </c:pt>
                <c:pt idx="616">
                  <c:v>2.25331412465028</c:v>
                </c:pt>
                <c:pt idx="617">
                  <c:v>2.25486420838729</c:v>
                </c:pt>
                <c:pt idx="618">
                  <c:v>2.25623177371192</c:v>
                </c:pt>
                <c:pt idx="619">
                  <c:v>2.25741672474183</c:v>
                </c:pt>
                <c:pt idx="620">
                  <c:v>2.25841889064682</c:v>
                </c:pt>
                <c:pt idx="621">
                  <c:v>2.25923762770308</c:v>
                </c:pt>
                <c:pt idx="622">
                  <c:v>2.25987189286892</c:v>
                </c:pt>
                <c:pt idx="623">
                  <c:v>2.26032040043124</c:v>
                </c:pt>
                <c:pt idx="624">
                  <c:v>2.26178708968293</c:v>
                </c:pt>
                <c:pt idx="625">
                  <c:v>2.26304564829283</c:v>
                </c:pt>
                <c:pt idx="626">
                  <c:v>2.26409568474335</c:v>
                </c:pt>
                <c:pt idx="627">
                  <c:v>2.26493655450324</c:v>
                </c:pt>
                <c:pt idx="628">
                  <c:v>2.26556695617475</c:v>
                </c:pt>
                <c:pt idx="629">
                  <c:v>2.26598524900724</c:v>
                </c:pt>
                <c:pt idx="630">
                  <c:v>2.26757889657046</c:v>
                </c:pt>
                <c:pt idx="631">
                  <c:v>2.27019258984222</c:v>
                </c:pt>
                <c:pt idx="632">
                  <c:v>2.27259572185718</c:v>
                </c:pt>
                <c:pt idx="633">
                  <c:v>2.27479041839225</c:v>
                </c:pt>
                <c:pt idx="634">
                  <c:v>2.27677828605218</c:v>
                </c:pt>
                <c:pt idx="635">
                  <c:v>2.27856071281333</c:v>
                </c:pt>
                <c:pt idx="636">
                  <c:v>2.2801385178952</c:v>
                </c:pt>
                <c:pt idx="637">
                  <c:v>2.28151201280001</c:v>
                </c:pt>
                <c:pt idx="638">
                  <c:v>2.28268123489104</c:v>
                </c:pt>
                <c:pt idx="639">
                  <c:v>2.28364585473482</c:v>
                </c:pt>
                <c:pt idx="640">
                  <c:v>2.28440491797635</c:v>
                </c:pt>
                <c:pt idx="641">
                  <c:v>2.28614151254098</c:v>
                </c:pt>
                <c:pt idx="642">
                  <c:v>2.28764952596526</c:v>
                </c:pt>
                <c:pt idx="643">
                  <c:v>2.2889290812021</c:v>
                </c:pt>
                <c:pt idx="644">
                  <c:v>2.29132208379693</c:v>
                </c:pt>
                <c:pt idx="645">
                  <c:v>2.29351043153225</c:v>
                </c:pt>
                <c:pt idx="646">
                  <c:v>2.29549584025599</c:v>
                </c:pt>
                <c:pt idx="647">
                  <c:v>2.2972795136944</c:v>
                </c:pt>
                <c:pt idx="648">
                  <c:v>2.29886220537566</c:v>
                </c:pt>
                <c:pt idx="649">
                  <c:v>2.30024445978666</c:v>
                </c:pt>
                <c:pt idx="650">
                  <c:v>2.30142633989047</c:v>
                </c:pt>
                <c:pt idx="651">
                  <c:v>2.302407414590577</c:v>
                </c:pt>
                <c:pt idx="652">
                  <c:v>2.303187186612</c:v>
                </c:pt>
                <c:pt idx="653">
                  <c:v>2.30376447904381</c:v>
                </c:pt>
                <c:pt idx="654">
                  <c:v>2.30413795709795</c:v>
                </c:pt>
                <c:pt idx="655">
                  <c:v>2.30430586888986</c:v>
                </c:pt>
                <c:pt idx="656">
                  <c:v>2.30426578816034</c:v>
                </c:pt>
                <c:pt idx="657">
                  <c:v>2.30401506126901</c:v>
                </c:pt>
                <c:pt idx="658">
                  <c:v>2.30355064549751</c:v>
                </c:pt>
                <c:pt idx="659">
                  <c:v>2.302868864244146</c:v>
                </c:pt>
                <c:pt idx="660">
                  <c:v>2.30196534332699</c:v>
                </c:pt>
                <c:pt idx="661">
                  <c:v>2.30083530166543</c:v>
                </c:pt>
                <c:pt idx="662">
                  <c:v>2.30085171094906</c:v>
                </c:pt>
                <c:pt idx="663">
                  <c:v>2.30067801237281</c:v>
                </c:pt>
                <c:pt idx="664">
                  <c:v>2.30031157226667</c:v>
                </c:pt>
                <c:pt idx="665">
                  <c:v>2.29974932730553</c:v>
                </c:pt>
                <c:pt idx="666">
                  <c:v>2.29898771466953</c:v>
                </c:pt>
                <c:pt idx="667">
                  <c:v>2.29802260698005</c:v>
                </c:pt>
                <c:pt idx="668">
                  <c:v>2.296849424915076</c:v>
                </c:pt>
                <c:pt idx="669">
                  <c:v>2.295462910014866</c:v>
                </c:pt>
                <c:pt idx="670">
                  <c:v>2.29385707826084</c:v>
                </c:pt>
                <c:pt idx="671">
                  <c:v>2.29202535203892</c:v>
                </c:pt>
                <c:pt idx="672">
                  <c:v>2.29143404763722</c:v>
                </c:pt>
                <c:pt idx="673">
                  <c:v>2.29213519970357</c:v>
                </c:pt>
                <c:pt idx="674">
                  <c:v>2.29269482436939</c:v>
                </c:pt>
                <c:pt idx="675">
                  <c:v>2.29311203146643</c:v>
                </c:pt>
                <c:pt idx="676">
                  <c:v>2.29467684186298</c:v>
                </c:pt>
                <c:pt idx="677">
                  <c:v>2.29607424149768</c:v>
                </c:pt>
                <c:pt idx="678">
                  <c:v>2.29730474525199</c:v>
                </c:pt>
                <c:pt idx="679">
                  <c:v>2.29836821374166</c:v>
                </c:pt>
                <c:pt idx="680">
                  <c:v>2.29926462030793</c:v>
                </c:pt>
                <c:pt idx="681">
                  <c:v>2.29999344354984</c:v>
                </c:pt>
                <c:pt idx="682">
                  <c:v>2.30055383574332</c:v>
                </c:pt>
                <c:pt idx="683">
                  <c:v>2.30094470860265</c:v>
                </c:pt>
                <c:pt idx="684">
                  <c:v>2.30116482159723</c:v>
                </c:pt>
                <c:pt idx="685">
                  <c:v>2.3012123507665</c:v>
                </c:pt>
                <c:pt idx="686">
                  <c:v>2.301085328305739</c:v>
                </c:pt>
                <c:pt idx="687">
                  <c:v>2.30078138981271</c:v>
                </c:pt>
                <c:pt idx="688">
                  <c:v>2.30029769803541</c:v>
                </c:pt>
                <c:pt idx="689">
                  <c:v>2.29963121668471</c:v>
                </c:pt>
                <c:pt idx="690">
                  <c:v>2.29877820702053</c:v>
                </c:pt>
                <c:pt idx="691">
                  <c:v>2.2977347681881</c:v>
                </c:pt>
                <c:pt idx="692">
                  <c:v>2.29649608459726</c:v>
                </c:pt>
                <c:pt idx="693">
                  <c:v>2.29641030815121</c:v>
                </c:pt>
                <c:pt idx="694">
                  <c:v>2.29611185566657</c:v>
                </c:pt>
                <c:pt idx="695">
                  <c:v>2.2955968762129</c:v>
                </c:pt>
                <c:pt idx="696">
                  <c:v>2.29486125805792</c:v>
                </c:pt>
                <c:pt idx="697">
                  <c:v>2.29389996929839</c:v>
                </c:pt>
                <c:pt idx="698">
                  <c:v>2.29270743530059</c:v>
                </c:pt>
                <c:pt idx="699">
                  <c:v>2.29127706853756</c:v>
                </c:pt>
                <c:pt idx="700">
                  <c:v>2.28960140811323</c:v>
                </c:pt>
                <c:pt idx="701">
                  <c:v>2.28930962583215</c:v>
                </c:pt>
                <c:pt idx="702">
                  <c:v>2.28882164595549</c:v>
                </c:pt>
                <c:pt idx="703">
                  <c:v>2.28813357601719</c:v>
                </c:pt>
                <c:pt idx="704">
                  <c:v>2.28724106516579</c:v>
                </c:pt>
                <c:pt idx="705">
                  <c:v>2.28613891066725</c:v>
                </c:pt>
                <c:pt idx="706">
                  <c:v>2.28629278373813</c:v>
                </c:pt>
                <c:pt idx="707">
                  <c:v>2.28621814890983</c:v>
                </c:pt>
                <c:pt idx="708">
                  <c:v>2.28591118121813</c:v>
                </c:pt>
                <c:pt idx="709">
                  <c:v>2.28536742963714</c:v>
                </c:pt>
                <c:pt idx="710">
                  <c:v>2.28458167740494</c:v>
                </c:pt>
                <c:pt idx="711">
                  <c:v>2.283547727757</c:v>
                </c:pt>
                <c:pt idx="712">
                  <c:v>2.28400634458094</c:v>
                </c:pt>
                <c:pt idx="713">
                  <c:v>2.28426474890196</c:v>
                </c:pt>
                <c:pt idx="714">
                  <c:v>2.28432049349717</c:v>
                </c:pt>
                <c:pt idx="715">
                  <c:v>2.28569874700574</c:v>
                </c:pt>
                <c:pt idx="716">
                  <c:v>2.28684744765921</c:v>
                </c:pt>
                <c:pt idx="717">
                  <c:v>2.28776627557595</c:v>
                </c:pt>
                <c:pt idx="718">
                  <c:v>2.28845443840926</c:v>
                </c:pt>
                <c:pt idx="719">
                  <c:v>2.28891007539104</c:v>
                </c:pt>
                <c:pt idx="720">
                  <c:v>2.28913093199687</c:v>
                </c:pt>
                <c:pt idx="721">
                  <c:v>2.29064963413001</c:v>
                </c:pt>
                <c:pt idx="722">
                  <c:v>2.29190558083055</c:v>
                </c:pt>
                <c:pt idx="723">
                  <c:v>2.29464508634619</c:v>
                </c:pt>
                <c:pt idx="724">
                  <c:v>2.29714976225035</c:v>
                </c:pt>
                <c:pt idx="725">
                  <c:v>2.29942295613204</c:v>
                </c:pt>
                <c:pt idx="726">
                  <c:v>2.301467637499599</c:v>
                </c:pt>
                <c:pt idx="727">
                  <c:v>2.30328583710631</c:v>
                </c:pt>
                <c:pt idx="728">
                  <c:v>2.304879130396019</c:v>
                </c:pt>
                <c:pt idx="729">
                  <c:v>2.30624834798351</c:v>
                </c:pt>
                <c:pt idx="730">
                  <c:v>2.30908252702668</c:v>
                </c:pt>
                <c:pt idx="731">
                  <c:v>2.31318209780258</c:v>
                </c:pt>
                <c:pt idx="732">
                  <c:v>2.31703595417548</c:v>
                </c:pt>
                <c:pt idx="733">
                  <c:v>2.32065142843163</c:v>
                </c:pt>
                <c:pt idx="734">
                  <c:v>2.32403469540279</c:v>
                </c:pt>
                <c:pt idx="735">
                  <c:v>2.32719122053035</c:v>
                </c:pt>
                <c:pt idx="736">
                  <c:v>2.33012586901975</c:v>
                </c:pt>
                <c:pt idx="737">
                  <c:v>2.332842467812166</c:v>
                </c:pt>
                <c:pt idx="738">
                  <c:v>2.33534458220366</c:v>
                </c:pt>
                <c:pt idx="739">
                  <c:v>2.337635193786256</c:v>
                </c:pt>
                <c:pt idx="740">
                  <c:v>2.341259600804098</c:v>
                </c:pt>
                <c:pt idx="741">
                  <c:v>2.3446902832476</c:v>
                </c:pt>
                <c:pt idx="742">
                  <c:v>2.34793157239417</c:v>
                </c:pt>
                <c:pt idx="743">
                  <c:v>2.35098757367053</c:v>
                </c:pt>
                <c:pt idx="744">
                  <c:v>2.353861833384458</c:v>
                </c:pt>
                <c:pt idx="745">
                  <c:v>2.356557490071816</c:v>
                </c:pt>
                <c:pt idx="746">
                  <c:v>2.359077039493586</c:v>
                </c:pt>
                <c:pt idx="747">
                  <c:v>2.361422994474006</c:v>
                </c:pt>
                <c:pt idx="748">
                  <c:v>2.3635973661287</c:v>
                </c:pt>
                <c:pt idx="749">
                  <c:v>2.36560173629989</c:v>
                </c:pt>
                <c:pt idx="750">
                  <c:v>2.36743763948335</c:v>
                </c:pt>
                <c:pt idx="751">
                  <c:v>2.36910614416279</c:v>
                </c:pt>
                <c:pt idx="752">
                  <c:v>2.370608140048256</c:v>
                </c:pt>
                <c:pt idx="753">
                  <c:v>2.37194432719434</c:v>
                </c:pt>
                <c:pt idx="754">
                  <c:v>2.37311500142854</c:v>
                </c:pt>
                <c:pt idx="755">
                  <c:v>2.37412035226983</c:v>
                </c:pt>
                <c:pt idx="756">
                  <c:v>2.3749602521937</c:v>
                </c:pt>
                <c:pt idx="757">
                  <c:v>2.37563435435584</c:v>
                </c:pt>
                <c:pt idx="758">
                  <c:v>2.376142089951577</c:v>
                </c:pt>
                <c:pt idx="759">
                  <c:v>2.376482770534539</c:v>
                </c:pt>
                <c:pt idx="760">
                  <c:v>2.376655175324466</c:v>
                </c:pt>
                <c:pt idx="761">
                  <c:v>2.37665796661245</c:v>
                </c:pt>
                <c:pt idx="762">
                  <c:v>2.37648979768913</c:v>
                </c:pt>
                <c:pt idx="763">
                  <c:v>2.37744727652599</c:v>
                </c:pt>
                <c:pt idx="764">
                  <c:v>2.37821042478746</c:v>
                </c:pt>
                <c:pt idx="765">
                  <c:v>2.37877873263371</c:v>
                </c:pt>
                <c:pt idx="766">
                  <c:v>2.37915122491495</c:v>
                </c:pt>
                <c:pt idx="767">
                  <c:v>2.37932656482261</c:v>
                </c:pt>
                <c:pt idx="768">
                  <c:v>2.379302953249236</c:v>
                </c:pt>
                <c:pt idx="769">
                  <c:v>2.37907855136506</c:v>
                </c:pt>
                <c:pt idx="770">
                  <c:v>2.379963417143736</c:v>
                </c:pt>
                <c:pt idx="771">
                  <c:v>2.38062415667541</c:v>
                </c:pt>
                <c:pt idx="772">
                  <c:v>2.38105974339256</c:v>
                </c:pt>
                <c:pt idx="773">
                  <c:v>2.38126866266552</c:v>
                </c:pt>
                <c:pt idx="774">
                  <c:v>2.381248915493716</c:v>
                </c:pt>
                <c:pt idx="775">
                  <c:v>2.382469597724877</c:v>
                </c:pt>
                <c:pt idx="776">
                  <c:v>2.3834935036925</c:v>
                </c:pt>
                <c:pt idx="777">
                  <c:v>2.384320178288</c:v>
                </c:pt>
                <c:pt idx="778">
                  <c:v>2.38494922687939</c:v>
                </c:pt>
                <c:pt idx="779">
                  <c:v>2.38669837051215</c:v>
                </c:pt>
                <c:pt idx="780">
                  <c:v>2.38822328448833</c:v>
                </c:pt>
                <c:pt idx="781">
                  <c:v>2.38952466427829</c:v>
                </c:pt>
                <c:pt idx="782">
                  <c:v>2.390602615217257</c:v>
                </c:pt>
                <c:pt idx="783">
                  <c:v>2.39145695867145</c:v>
                </c:pt>
                <c:pt idx="784">
                  <c:v>2.39208701084733</c:v>
                </c:pt>
                <c:pt idx="785">
                  <c:v>2.39249168515205</c:v>
                </c:pt>
                <c:pt idx="786">
                  <c:v>2.392669385120957</c:v>
                </c:pt>
                <c:pt idx="787">
                  <c:v>2.392618223241006</c:v>
                </c:pt>
                <c:pt idx="788">
                  <c:v>2.39233560081399</c:v>
                </c:pt>
                <c:pt idx="789">
                  <c:v>2.39181875764272</c:v>
                </c:pt>
                <c:pt idx="790">
                  <c:v>2.39106382674091</c:v>
                </c:pt>
                <c:pt idx="791">
                  <c:v>2.39141085924838</c:v>
                </c:pt>
                <c:pt idx="792">
                  <c:v>2.392988934630116</c:v>
                </c:pt>
                <c:pt idx="793">
                  <c:v>2.39433925827428</c:v>
                </c:pt>
                <c:pt idx="794">
                  <c:v>2.395462274232718</c:v>
                </c:pt>
                <c:pt idx="795">
                  <c:v>2.39635771973693</c:v>
                </c:pt>
                <c:pt idx="796">
                  <c:v>2.39702504609896</c:v>
                </c:pt>
                <c:pt idx="797">
                  <c:v>2.39746319802399</c:v>
                </c:pt>
                <c:pt idx="798">
                  <c:v>2.39767082953017</c:v>
                </c:pt>
                <c:pt idx="799">
                  <c:v>2.3976457652874</c:v>
                </c:pt>
                <c:pt idx="800">
                  <c:v>2.39738565999064</c:v>
                </c:pt>
                <c:pt idx="801">
                  <c:v>2.39688757789975</c:v>
                </c:pt>
                <c:pt idx="802">
                  <c:v>2.396147795491839</c:v>
                </c:pt>
                <c:pt idx="803">
                  <c:v>2.395162152458718</c:v>
                </c:pt>
                <c:pt idx="804">
                  <c:v>2.3939258671339</c:v>
                </c:pt>
                <c:pt idx="805">
                  <c:v>2.39397395569093</c:v>
                </c:pt>
                <c:pt idx="806">
                  <c:v>2.39381077744662</c:v>
                </c:pt>
                <c:pt idx="807">
                  <c:v>2.39343399149274</c:v>
                </c:pt>
                <c:pt idx="808">
                  <c:v>2.392840612099846</c:v>
                </c:pt>
                <c:pt idx="809">
                  <c:v>2.39202702768513</c:v>
                </c:pt>
                <c:pt idx="810">
                  <c:v>2.39098945290347</c:v>
                </c:pt>
                <c:pt idx="811">
                  <c:v>2.38972320708235</c:v>
                </c:pt>
                <c:pt idx="812">
                  <c:v>2.38822307214556</c:v>
                </c:pt>
                <c:pt idx="813">
                  <c:v>2.386482910848997</c:v>
                </c:pt>
                <c:pt idx="814">
                  <c:v>2.38611665268068</c:v>
                </c:pt>
                <c:pt idx="815">
                  <c:v>2.38555597261587</c:v>
                </c:pt>
                <c:pt idx="816">
                  <c:v>2.3847977254706</c:v>
                </c:pt>
                <c:pt idx="817">
                  <c:v>2.38383832078761</c:v>
                </c:pt>
                <c:pt idx="818">
                  <c:v>2.382673955278538</c:v>
                </c:pt>
                <c:pt idx="819">
                  <c:v>2.38278749386716</c:v>
                </c:pt>
                <c:pt idx="820">
                  <c:v>2.38433185803158</c:v>
                </c:pt>
                <c:pt idx="821">
                  <c:v>2.385686416576</c:v>
                </c:pt>
                <c:pt idx="822">
                  <c:v>2.3868515948854</c:v>
                </c:pt>
                <c:pt idx="823">
                  <c:v>2.38782776379244</c:v>
                </c:pt>
                <c:pt idx="824">
                  <c:v>2.38861459621106</c:v>
                </c:pt>
                <c:pt idx="825">
                  <c:v>2.38921180277949</c:v>
                </c:pt>
                <c:pt idx="826">
                  <c:v>2.389618492135237</c:v>
                </c:pt>
                <c:pt idx="827">
                  <c:v>2.38983348866951</c:v>
                </c:pt>
                <c:pt idx="828">
                  <c:v>2.389855122063236</c:v>
                </c:pt>
                <c:pt idx="829">
                  <c:v>2.38968165896484</c:v>
                </c:pt>
                <c:pt idx="830">
                  <c:v>2.3909726778069</c:v>
                </c:pt>
                <c:pt idx="831">
                  <c:v>2.392104471788818</c:v>
                </c:pt>
                <c:pt idx="832">
                  <c:v>2.39307739417216</c:v>
                </c:pt>
                <c:pt idx="833">
                  <c:v>2.39389133702519</c:v>
                </c:pt>
                <c:pt idx="834">
                  <c:v>2.39454626309109</c:v>
                </c:pt>
                <c:pt idx="835">
                  <c:v>2.39504155782894</c:v>
                </c:pt>
                <c:pt idx="836">
                  <c:v>2.39537645773129</c:v>
                </c:pt>
                <c:pt idx="837">
                  <c:v>2.395550159268156</c:v>
                </c:pt>
                <c:pt idx="838">
                  <c:v>2.39556128112387</c:v>
                </c:pt>
                <c:pt idx="839">
                  <c:v>2.395408407554166</c:v>
                </c:pt>
                <c:pt idx="840">
                  <c:v>2.39508966222647</c:v>
                </c:pt>
                <c:pt idx="841">
                  <c:v>2.39610789864952</c:v>
                </c:pt>
                <c:pt idx="842">
                  <c:v>2.39693382908745</c:v>
                </c:pt>
                <c:pt idx="843">
                  <c:v>2.39756732681013</c:v>
                </c:pt>
                <c:pt idx="844">
                  <c:v>2.39800754671519</c:v>
                </c:pt>
                <c:pt idx="845">
                  <c:v>2.39825335658179</c:v>
                </c:pt>
                <c:pt idx="846">
                  <c:v>2.39830333937136</c:v>
                </c:pt>
                <c:pt idx="847">
                  <c:v>2.39815547217443</c:v>
                </c:pt>
                <c:pt idx="848">
                  <c:v>2.39780756905107</c:v>
                </c:pt>
                <c:pt idx="849">
                  <c:v>2.39725674976481</c:v>
                </c:pt>
                <c:pt idx="850">
                  <c:v>2.396499998120038</c:v>
                </c:pt>
                <c:pt idx="851">
                  <c:v>2.395533423031797</c:v>
                </c:pt>
                <c:pt idx="852">
                  <c:v>2.39435271812714</c:v>
                </c:pt>
                <c:pt idx="853">
                  <c:v>2.392953083587766</c:v>
                </c:pt>
                <c:pt idx="854">
                  <c:v>2.391328833628506</c:v>
                </c:pt>
                <c:pt idx="855">
                  <c:v>2.38947355206862</c:v>
                </c:pt>
                <c:pt idx="856">
                  <c:v>2.38738014689118</c:v>
                </c:pt>
                <c:pt idx="857">
                  <c:v>2.38504027957471</c:v>
                </c:pt>
                <c:pt idx="858">
                  <c:v>2.38244466220666</c:v>
                </c:pt>
                <c:pt idx="859">
                  <c:v>2.37958262999638</c:v>
                </c:pt>
                <c:pt idx="860">
                  <c:v>2.37812795010982</c:v>
                </c:pt>
                <c:pt idx="861">
                  <c:v>2.37639225441461</c:v>
                </c:pt>
                <c:pt idx="862">
                  <c:v>2.376283370748876</c:v>
                </c:pt>
                <c:pt idx="863">
                  <c:v>2.37594924563351</c:v>
                </c:pt>
                <c:pt idx="864">
                  <c:v>2.375386069060279</c:v>
                </c:pt>
                <c:pt idx="865">
                  <c:v>2.37458958654582</c:v>
                </c:pt>
                <c:pt idx="866">
                  <c:v>2.37355471646645</c:v>
                </c:pt>
                <c:pt idx="867">
                  <c:v>2.372275486457046</c:v>
                </c:pt>
                <c:pt idx="868">
                  <c:v>2.370744980149058</c:v>
                </c:pt>
                <c:pt idx="869">
                  <c:v>2.37096011632009</c:v>
                </c:pt>
                <c:pt idx="870">
                  <c:v>2.37098133988698</c:v>
                </c:pt>
                <c:pt idx="871">
                  <c:v>2.370806582463738</c:v>
                </c:pt>
                <c:pt idx="872">
                  <c:v>2.37043312506287</c:v>
                </c:pt>
                <c:pt idx="873">
                  <c:v>2.36985751052973</c:v>
                </c:pt>
                <c:pt idx="874">
                  <c:v>2.3690757670527</c:v>
                </c:pt>
                <c:pt idx="875">
                  <c:v>2.36808373624051</c:v>
                </c:pt>
                <c:pt idx="876">
                  <c:v>2.36871424956936</c:v>
                </c:pt>
                <c:pt idx="877">
                  <c:v>2.36910848095158</c:v>
                </c:pt>
                <c:pt idx="878">
                  <c:v>2.37132442801985</c:v>
                </c:pt>
                <c:pt idx="879">
                  <c:v>2.37334095894034</c:v>
                </c:pt>
                <c:pt idx="880">
                  <c:v>2.375160693680866</c:v>
                </c:pt>
                <c:pt idx="881">
                  <c:v>2.3767855579622</c:v>
                </c:pt>
                <c:pt idx="882">
                  <c:v>2.37821716869279</c:v>
                </c:pt>
                <c:pt idx="883">
                  <c:v>2.379456503452217</c:v>
                </c:pt>
                <c:pt idx="884">
                  <c:v>2.38050429825054</c:v>
                </c:pt>
                <c:pt idx="885">
                  <c:v>2.3813606189941</c:v>
                </c:pt>
                <c:pt idx="886">
                  <c:v>2.382025373291519</c:v>
                </c:pt>
                <c:pt idx="887">
                  <c:v>2.38249767808952</c:v>
                </c:pt>
                <c:pt idx="888">
                  <c:v>2.38456783507786</c:v>
                </c:pt>
                <c:pt idx="889">
                  <c:v>2.38640730846992</c:v>
                </c:pt>
                <c:pt idx="890">
                  <c:v>2.38999336677584</c:v>
                </c:pt>
                <c:pt idx="891">
                  <c:v>2.393368987329099</c:v>
                </c:pt>
                <c:pt idx="892">
                  <c:v>2.396539931000846</c:v>
                </c:pt>
                <c:pt idx="893">
                  <c:v>2.39951141123496</c:v>
                </c:pt>
                <c:pt idx="894">
                  <c:v>2.40228781550698</c:v>
                </c:pt>
                <c:pt idx="895">
                  <c:v>2.4048729751411</c:v>
                </c:pt>
                <c:pt idx="896">
                  <c:v>2.40727056316123</c:v>
                </c:pt>
                <c:pt idx="897">
                  <c:v>2.40948328354779</c:v>
                </c:pt>
                <c:pt idx="898">
                  <c:v>2.41151383266307</c:v>
                </c:pt>
                <c:pt idx="899">
                  <c:v>2.41336420556857</c:v>
                </c:pt>
                <c:pt idx="900">
                  <c:v>2.41503611674512</c:v>
                </c:pt>
                <c:pt idx="901">
                  <c:v>2.416530981658799</c:v>
                </c:pt>
                <c:pt idx="902">
                  <c:v>2.417849900543576</c:v>
                </c:pt>
                <c:pt idx="903">
                  <c:v>2.41899341654633</c:v>
                </c:pt>
                <c:pt idx="904">
                  <c:v>2.419962186953176</c:v>
                </c:pt>
                <c:pt idx="905">
                  <c:v>2.42075606371276</c:v>
                </c:pt>
                <c:pt idx="906">
                  <c:v>2.42137488477813</c:v>
                </c:pt>
                <c:pt idx="907">
                  <c:v>2.42181812855702</c:v>
                </c:pt>
                <c:pt idx="908">
                  <c:v>2.422085026724837</c:v>
                </c:pt>
                <c:pt idx="909">
                  <c:v>2.42217422058359</c:v>
                </c:pt>
                <c:pt idx="910">
                  <c:v>2.42208433804045</c:v>
                </c:pt>
                <c:pt idx="911">
                  <c:v>2.421813540169</c:v>
                </c:pt>
                <c:pt idx="912">
                  <c:v>2.42301965892291</c:v>
                </c:pt>
                <c:pt idx="913">
                  <c:v>2.42401487124224</c:v>
                </c:pt>
                <c:pt idx="914">
                  <c:v>2.42479921883363</c:v>
                </c:pt>
                <c:pt idx="915">
                  <c:v>2.42537224774669</c:v>
                </c:pt>
                <c:pt idx="916">
                  <c:v>2.42573300330834</c:v>
                </c:pt>
                <c:pt idx="917">
                  <c:v>2.42588014523354</c:v>
                </c:pt>
                <c:pt idx="918">
                  <c:v>2.42765032916459</c:v>
                </c:pt>
                <c:pt idx="919">
                  <c:v>2.42924300103107</c:v>
                </c:pt>
                <c:pt idx="920">
                  <c:v>2.430659336841539</c:v>
                </c:pt>
                <c:pt idx="921">
                  <c:v>2.43190005361899</c:v>
                </c:pt>
                <c:pt idx="922">
                  <c:v>2.432965983734516</c:v>
                </c:pt>
                <c:pt idx="923">
                  <c:v>2.435494429518736</c:v>
                </c:pt>
                <c:pt idx="924">
                  <c:v>2.43780911748105</c:v>
                </c:pt>
                <c:pt idx="925">
                  <c:v>2.439912994776157</c:v>
                </c:pt>
                <c:pt idx="926">
                  <c:v>2.441808211328198</c:v>
                </c:pt>
                <c:pt idx="927">
                  <c:v>2.44349680505127</c:v>
                </c:pt>
                <c:pt idx="928">
                  <c:v>2.44497995643187</c:v>
                </c:pt>
                <c:pt idx="929">
                  <c:v>2.446258809433506</c:v>
                </c:pt>
                <c:pt idx="930">
                  <c:v>2.4473339736134</c:v>
                </c:pt>
                <c:pt idx="931">
                  <c:v>2.44820575273535</c:v>
                </c:pt>
                <c:pt idx="932">
                  <c:v>2.44887376966522</c:v>
                </c:pt>
                <c:pt idx="933">
                  <c:v>2.44933744725134</c:v>
                </c:pt>
                <c:pt idx="934">
                  <c:v>2.44959612957693</c:v>
                </c:pt>
                <c:pt idx="935">
                  <c:v>2.449648104679876</c:v>
                </c:pt>
                <c:pt idx="936">
                  <c:v>2.45110004855309</c:v>
                </c:pt>
                <c:pt idx="937">
                  <c:v>2.45231450023187</c:v>
                </c:pt>
                <c:pt idx="938">
                  <c:v>2.45329166997324</c:v>
                </c:pt>
                <c:pt idx="939">
                  <c:v>2.45403167576543</c:v>
                </c:pt>
                <c:pt idx="940">
                  <c:v>2.45629194880964</c:v>
                </c:pt>
                <c:pt idx="941">
                  <c:v>2.458345884148756</c:v>
                </c:pt>
                <c:pt idx="942">
                  <c:v>2.46019562545614</c:v>
                </c:pt>
                <c:pt idx="943">
                  <c:v>2.46184266462777</c:v>
                </c:pt>
                <c:pt idx="944">
                  <c:v>2.46328857132151</c:v>
                </c:pt>
                <c:pt idx="945">
                  <c:v>2.46453396882415</c:v>
                </c:pt>
                <c:pt idx="946">
                  <c:v>2.46557939853547</c:v>
                </c:pt>
                <c:pt idx="947">
                  <c:v>2.46642531218294</c:v>
                </c:pt>
                <c:pt idx="948">
                  <c:v>2.46707117410073</c:v>
                </c:pt>
                <c:pt idx="949">
                  <c:v>2.4675167257415</c:v>
                </c:pt>
                <c:pt idx="950">
                  <c:v>2.46776109430084</c:v>
                </c:pt>
                <c:pt idx="951">
                  <c:v>2.4678027921839</c:v>
                </c:pt>
                <c:pt idx="952">
                  <c:v>2.46764048626728</c:v>
                </c:pt>
                <c:pt idx="953">
                  <c:v>2.46727198513843</c:v>
                </c:pt>
                <c:pt idx="954">
                  <c:v>2.46669488758719</c:v>
                </c:pt>
                <c:pt idx="955">
                  <c:v>2.46750436437194</c:v>
                </c:pt>
                <c:pt idx="956">
                  <c:v>2.46807756273227</c:v>
                </c:pt>
                <c:pt idx="957">
                  <c:v>2.46841354452188</c:v>
                </c:pt>
                <c:pt idx="958">
                  <c:v>2.46851111984568</c:v>
                </c:pt>
                <c:pt idx="959">
                  <c:v>2.47012313201962</c:v>
                </c:pt>
                <c:pt idx="960">
                  <c:v>2.47153183109661</c:v>
                </c:pt>
                <c:pt idx="961">
                  <c:v>2.47273805212404</c:v>
                </c:pt>
                <c:pt idx="962">
                  <c:v>2.473742419017726</c:v>
                </c:pt>
                <c:pt idx="963">
                  <c:v>2.47454507561191</c:v>
                </c:pt>
                <c:pt idx="964">
                  <c:v>2.475145676101659</c:v>
                </c:pt>
                <c:pt idx="965">
                  <c:v>2.47554363913247</c:v>
                </c:pt>
                <c:pt idx="966">
                  <c:v>2.47732915781388</c:v>
                </c:pt>
                <c:pt idx="967">
                  <c:v>2.47887931458605</c:v>
                </c:pt>
                <c:pt idx="968">
                  <c:v>2.48019523044744</c:v>
                </c:pt>
                <c:pt idx="969">
                  <c:v>2.48127764878552</c:v>
                </c:pt>
                <c:pt idx="970">
                  <c:v>2.4821265242848</c:v>
                </c:pt>
                <c:pt idx="971">
                  <c:v>2.48274166845588</c:v>
                </c:pt>
                <c:pt idx="972">
                  <c:v>2.48312248133543</c:v>
                </c:pt>
                <c:pt idx="973">
                  <c:v>2.48326742054475</c:v>
                </c:pt>
                <c:pt idx="974">
                  <c:v>2.4831749286822</c:v>
                </c:pt>
                <c:pt idx="975">
                  <c:v>2.48458121215426</c:v>
                </c:pt>
                <c:pt idx="976">
                  <c:v>2.48578626453878</c:v>
                </c:pt>
                <c:pt idx="977">
                  <c:v>2.48679039315559</c:v>
                </c:pt>
                <c:pt idx="978">
                  <c:v>2.48759379605592</c:v>
                </c:pt>
                <c:pt idx="979">
                  <c:v>2.48819642290479</c:v>
                </c:pt>
                <c:pt idx="980">
                  <c:v>2.48859756897915</c:v>
                </c:pt>
                <c:pt idx="981">
                  <c:v>2.48879654114671</c:v>
                </c:pt>
                <c:pt idx="982">
                  <c:v>2.48879185682672</c:v>
                </c:pt>
                <c:pt idx="983">
                  <c:v>2.4885820511091</c:v>
                </c:pt>
                <c:pt idx="984">
                  <c:v>2.4881652827272</c:v>
                </c:pt>
                <c:pt idx="985">
                  <c:v>2.48753894405143</c:v>
                </c:pt>
                <c:pt idx="986">
                  <c:v>2.48670034467788</c:v>
                </c:pt>
                <c:pt idx="987">
                  <c:v>2.4874115166251</c:v>
                </c:pt>
                <c:pt idx="988">
                  <c:v>2.48795190562283</c:v>
                </c:pt>
                <c:pt idx="989">
                  <c:v>2.48832087225644</c:v>
                </c:pt>
                <c:pt idx="990">
                  <c:v>2.48851797887915</c:v>
                </c:pt>
                <c:pt idx="991">
                  <c:v>2.48854205501767</c:v>
                </c:pt>
                <c:pt idx="992">
                  <c:v>2.48839200218628</c:v>
                </c:pt>
                <c:pt idx="993">
                  <c:v>2.48806626378293</c:v>
                </c:pt>
                <c:pt idx="994">
                  <c:v>2.48756296597447</c:v>
                </c:pt>
                <c:pt idx="995">
                  <c:v>2.486880193809796</c:v>
                </c:pt>
                <c:pt idx="996">
                  <c:v>2.4860153356823</c:v>
                </c:pt>
                <c:pt idx="997">
                  <c:v>2.48496563211906</c:v>
                </c:pt>
                <c:pt idx="998">
                  <c:v>2.48372805898506</c:v>
                </c:pt>
                <c:pt idx="999">
                  <c:v>2.48229881924251</c:v>
                </c:pt>
                <c:pt idx="1000">
                  <c:v>2.48067389968605</c:v>
                </c:pt>
                <c:pt idx="1001">
                  <c:v>2.478848835333866</c:v>
                </c:pt>
                <c:pt idx="1002">
                  <c:v>2.476818353114576</c:v>
                </c:pt>
                <c:pt idx="1003">
                  <c:v>2.47457680862696</c:v>
                </c:pt>
                <c:pt idx="1004">
                  <c:v>2.47211758585107</c:v>
                </c:pt>
                <c:pt idx="1005">
                  <c:v>2.46943380432698</c:v>
                </c:pt>
                <c:pt idx="1006">
                  <c:v>2.46651672018512</c:v>
                </c:pt>
                <c:pt idx="1007">
                  <c:v>2.46335710546332</c:v>
                </c:pt>
                <c:pt idx="1008">
                  <c:v>2.45994470537461</c:v>
                </c:pt>
                <c:pt idx="1009">
                  <c:v>2.456267484652697</c:v>
                </c:pt>
                <c:pt idx="1010">
                  <c:v>2.452311793033139</c:v>
                </c:pt>
                <c:pt idx="1011">
                  <c:v>2.45206710736133</c:v>
                </c:pt>
                <c:pt idx="1012">
                  <c:v>2.45161574183217</c:v>
                </c:pt>
                <c:pt idx="1013">
                  <c:v>2.45095453739698</c:v>
                </c:pt>
                <c:pt idx="1014">
                  <c:v>2.45008004433113</c:v>
                </c:pt>
                <c:pt idx="1015">
                  <c:v>2.44898805514904</c:v>
                </c:pt>
                <c:pt idx="1016">
                  <c:v>2.447673636379259</c:v>
                </c:pt>
                <c:pt idx="1017">
                  <c:v>2.44613128832636</c:v>
                </c:pt>
                <c:pt idx="1018">
                  <c:v>2.44435462525618</c:v>
                </c:pt>
                <c:pt idx="1019">
                  <c:v>2.44233607133296</c:v>
                </c:pt>
                <c:pt idx="1020">
                  <c:v>2.44006753341644</c:v>
                </c:pt>
                <c:pt idx="1021">
                  <c:v>2.43753916150889</c:v>
                </c:pt>
                <c:pt idx="1022">
                  <c:v>2.43702945125615</c:v>
                </c:pt>
                <c:pt idx="1023">
                  <c:v>2.436335624061178</c:v>
                </c:pt>
                <c:pt idx="1024">
                  <c:v>2.43545441888451</c:v>
                </c:pt>
                <c:pt idx="1025">
                  <c:v>2.4343817808027</c:v>
                </c:pt>
                <c:pt idx="1026">
                  <c:v>2.43311336025885</c:v>
                </c:pt>
                <c:pt idx="1027">
                  <c:v>2.43376113835065</c:v>
                </c:pt>
                <c:pt idx="1028">
                  <c:v>2.43418451858689</c:v>
                </c:pt>
                <c:pt idx="1029">
                  <c:v>2.43438201695719</c:v>
                </c:pt>
                <c:pt idx="1030">
                  <c:v>2.43435167215721</c:v>
                </c:pt>
                <c:pt idx="1031">
                  <c:v>2.43409093596145</c:v>
                </c:pt>
                <c:pt idx="1032">
                  <c:v>2.43359645127812</c:v>
                </c:pt>
                <c:pt idx="1033">
                  <c:v>2.432864073633746</c:v>
                </c:pt>
                <c:pt idx="1034">
                  <c:v>2.43188901774583</c:v>
                </c:pt>
                <c:pt idx="1035">
                  <c:v>2.43308016086305</c:v>
                </c:pt>
                <c:pt idx="1036">
                  <c:v>2.43408716003664</c:v>
                </c:pt>
                <c:pt idx="1037">
                  <c:v>2.43491049803269</c:v>
                </c:pt>
                <c:pt idx="1038">
                  <c:v>2.43555007173496</c:v>
                </c:pt>
                <c:pt idx="1039">
                  <c:v>2.43600565885395</c:v>
                </c:pt>
                <c:pt idx="1040">
                  <c:v>2.436276323297126</c:v>
                </c:pt>
                <c:pt idx="1041">
                  <c:v>2.43851960928807</c:v>
                </c:pt>
                <c:pt idx="1042">
                  <c:v>2.44052956338273</c:v>
                </c:pt>
                <c:pt idx="1043">
                  <c:v>2.44230925423138</c:v>
                </c:pt>
                <c:pt idx="1044">
                  <c:v>2.4438612349865</c:v>
                </c:pt>
                <c:pt idx="1045">
                  <c:v>2.44518751093734</c:v>
                </c:pt>
                <c:pt idx="1046">
                  <c:v>2.44628926958593</c:v>
                </c:pt>
                <c:pt idx="1047">
                  <c:v>2.4471669779007</c:v>
                </c:pt>
                <c:pt idx="1048">
                  <c:v>2.44782085334249</c:v>
                </c:pt>
                <c:pt idx="1049">
                  <c:v>2.448250125208339</c:v>
                </c:pt>
                <c:pt idx="1050">
                  <c:v>2.44845363838149</c:v>
                </c:pt>
                <c:pt idx="1051">
                  <c:v>2.4484296117901</c:v>
                </c:pt>
                <c:pt idx="1052">
                  <c:v>2.44817540164933</c:v>
                </c:pt>
                <c:pt idx="1053">
                  <c:v>2.44768788100134</c:v>
                </c:pt>
                <c:pt idx="1054">
                  <c:v>2.44933573625556</c:v>
                </c:pt>
                <c:pt idx="1055">
                  <c:v>2.450800491029206</c:v>
                </c:pt>
                <c:pt idx="1056">
                  <c:v>2.45208358763643</c:v>
                </c:pt>
                <c:pt idx="1057">
                  <c:v>2.45318623386266</c:v>
                </c:pt>
                <c:pt idx="1058">
                  <c:v>2.456215828828137</c:v>
                </c:pt>
                <c:pt idx="1059">
                  <c:v>2.459008324474036</c:v>
                </c:pt>
                <c:pt idx="1060">
                  <c:v>2.461568415339197</c:v>
                </c:pt>
                <c:pt idx="1061">
                  <c:v>2.46390109212795</c:v>
                </c:pt>
                <c:pt idx="1062">
                  <c:v>2.46601021365603</c:v>
                </c:pt>
                <c:pt idx="1063">
                  <c:v>2.46789895485757</c:v>
                </c:pt>
                <c:pt idx="1064">
                  <c:v>2.46957002024127</c:v>
                </c:pt>
                <c:pt idx="1065">
                  <c:v>2.47323800829576</c:v>
                </c:pt>
                <c:pt idx="1066">
                  <c:v>2.47670900097792</c:v>
                </c:pt>
                <c:pt idx="1067">
                  <c:v>2.47998874900523</c:v>
                </c:pt>
                <c:pt idx="1068">
                  <c:v>2.48308245651349</c:v>
                </c:pt>
                <c:pt idx="1069">
                  <c:v>2.48599485661712</c:v>
                </c:pt>
                <c:pt idx="1070">
                  <c:v>2.49064261140095</c:v>
                </c:pt>
                <c:pt idx="1071">
                  <c:v>2.49504454773662</c:v>
                </c:pt>
                <c:pt idx="1072">
                  <c:v>2.49920948068717</c:v>
                </c:pt>
                <c:pt idx="1073">
                  <c:v>2.50314573760699</c:v>
                </c:pt>
                <c:pt idx="1074">
                  <c:v>2.50685994386103</c:v>
                </c:pt>
                <c:pt idx="1075">
                  <c:v>2.51035857286534</c:v>
                </c:pt>
                <c:pt idx="1076">
                  <c:v>2.51364717682399</c:v>
                </c:pt>
                <c:pt idx="1077">
                  <c:v>2.51673044610541</c:v>
                </c:pt>
                <c:pt idx="1078">
                  <c:v>2.51961271264652</c:v>
                </c:pt>
                <c:pt idx="1079">
                  <c:v>2.52229761394973</c:v>
                </c:pt>
                <c:pt idx="1080">
                  <c:v>2.52478876821233</c:v>
                </c:pt>
                <c:pt idx="1081">
                  <c:v>2.52708872378704</c:v>
                </c:pt>
                <c:pt idx="1082">
                  <c:v>2.5292002298909</c:v>
                </c:pt>
                <c:pt idx="1083">
                  <c:v>2.531125189305159</c:v>
                </c:pt>
                <c:pt idx="1084">
                  <c:v>2.53286551136206</c:v>
                </c:pt>
                <c:pt idx="1085">
                  <c:v>2.53442250331493</c:v>
                </c:pt>
                <c:pt idx="1086">
                  <c:v>2.53579759316967</c:v>
                </c:pt>
                <c:pt idx="1087">
                  <c:v>2.53699127455512</c:v>
                </c:pt>
                <c:pt idx="1088">
                  <c:v>2.53800443504218</c:v>
                </c:pt>
                <c:pt idx="1089">
                  <c:v>2.53883730335881</c:v>
                </c:pt>
                <c:pt idx="1090">
                  <c:v>2.53949003966772</c:v>
                </c:pt>
                <c:pt idx="1091">
                  <c:v>2.53996228034074</c:v>
                </c:pt>
                <c:pt idx="1092">
                  <c:v>2.54025358585522</c:v>
                </c:pt>
                <c:pt idx="1093">
                  <c:v>2.54036329027569</c:v>
                </c:pt>
                <c:pt idx="1094">
                  <c:v>2.54029050251845</c:v>
                </c:pt>
                <c:pt idx="1095">
                  <c:v>2.54003365772386</c:v>
                </c:pt>
                <c:pt idx="1096">
                  <c:v>2.53959142729049</c:v>
                </c:pt>
                <c:pt idx="1097">
                  <c:v>2.5389618231557</c:v>
                </c:pt>
                <c:pt idx="1098">
                  <c:v>2.53814266073596</c:v>
                </c:pt>
                <c:pt idx="1099">
                  <c:v>2.53887394962771</c:v>
                </c:pt>
                <c:pt idx="1100">
                  <c:v>2.5393855178645</c:v>
                </c:pt>
                <c:pt idx="1101">
                  <c:v>2.53967703853492</c:v>
                </c:pt>
                <c:pt idx="1102">
                  <c:v>2.53974731555992</c:v>
                </c:pt>
                <c:pt idx="1103">
                  <c:v>2.53959488752318</c:v>
                </c:pt>
                <c:pt idx="1104">
                  <c:v>2.53921788433964</c:v>
                </c:pt>
                <c:pt idx="1105">
                  <c:v>2.53861403820493</c:v>
                </c:pt>
                <c:pt idx="1106">
                  <c:v>2.53778039898745</c:v>
                </c:pt>
                <c:pt idx="1107">
                  <c:v>2.53671380533357</c:v>
                </c:pt>
                <c:pt idx="1108">
                  <c:v>2.5354101620925</c:v>
                </c:pt>
                <c:pt idx="1109">
                  <c:v>2.53386507259474</c:v>
                </c:pt>
                <c:pt idx="1110">
                  <c:v>2.53402961256394</c:v>
                </c:pt>
                <c:pt idx="1111">
                  <c:v>2.53400302652345</c:v>
                </c:pt>
                <c:pt idx="1112">
                  <c:v>2.53378386510127</c:v>
                </c:pt>
                <c:pt idx="1113">
                  <c:v>2.53337034334103</c:v>
                </c:pt>
                <c:pt idx="1114">
                  <c:v>2.532760498244857</c:v>
                </c:pt>
                <c:pt idx="1115">
                  <c:v>2.53377124738396</c:v>
                </c:pt>
                <c:pt idx="1116">
                  <c:v>2.53455319893569</c:v>
                </c:pt>
                <c:pt idx="1117">
                  <c:v>2.53510600487699</c:v>
                </c:pt>
                <c:pt idx="1118">
                  <c:v>2.53542908586229</c:v>
                </c:pt>
                <c:pt idx="1119">
                  <c:v>2.53552148146093</c:v>
                </c:pt>
                <c:pt idx="1120">
                  <c:v>2.53538140550127</c:v>
                </c:pt>
                <c:pt idx="1121">
                  <c:v>2.53500699866207</c:v>
                </c:pt>
                <c:pt idx="1122">
                  <c:v>2.53439559590249</c:v>
                </c:pt>
                <c:pt idx="1123">
                  <c:v>2.53354404277232</c:v>
                </c:pt>
                <c:pt idx="1124">
                  <c:v>2.532448570954816</c:v>
                </c:pt>
                <c:pt idx="1125">
                  <c:v>2.53110468174251</c:v>
                </c:pt>
                <c:pt idx="1126">
                  <c:v>2.53154145126371</c:v>
                </c:pt>
                <c:pt idx="1127">
                  <c:v>2.53178076103212</c:v>
                </c:pt>
                <c:pt idx="1128">
                  <c:v>2.531821693252839</c:v>
                </c:pt>
                <c:pt idx="1129">
                  <c:v>2.53166286233305</c:v>
                </c:pt>
                <c:pt idx="1130">
                  <c:v>2.533178924278979</c:v>
                </c:pt>
                <c:pt idx="1131">
                  <c:v>2.53445833289943</c:v>
                </c:pt>
                <c:pt idx="1132">
                  <c:v>2.53550210656146</c:v>
                </c:pt>
                <c:pt idx="1133">
                  <c:v>2.53631062494841</c:v>
                </c:pt>
                <c:pt idx="1134">
                  <c:v>2.536883614585939</c:v>
                </c:pt>
                <c:pt idx="1135">
                  <c:v>2.53722073914309</c:v>
                </c:pt>
                <c:pt idx="1136">
                  <c:v>2.53732070035034</c:v>
                </c:pt>
                <c:pt idx="1137">
                  <c:v>2.53718183830591</c:v>
                </c:pt>
                <c:pt idx="1138">
                  <c:v>2.536801990232199</c:v>
                </c:pt>
                <c:pt idx="1139">
                  <c:v>2.536178653126079</c:v>
                </c:pt>
                <c:pt idx="1140">
                  <c:v>2.53736111036246</c:v>
                </c:pt>
                <c:pt idx="1141">
                  <c:v>2.53834528135013</c:v>
                </c:pt>
                <c:pt idx="1142">
                  <c:v>2.53913116126903</c:v>
                </c:pt>
                <c:pt idx="1143">
                  <c:v>2.53971887231052</c:v>
                </c:pt>
                <c:pt idx="1144">
                  <c:v>2.54010805929698</c:v>
                </c:pt>
                <c:pt idx="1145">
                  <c:v>2.54029803691693</c:v>
                </c:pt>
                <c:pt idx="1146">
                  <c:v>2.540287790167</c:v>
                </c:pt>
                <c:pt idx="1147">
                  <c:v>2.54007567647897</c:v>
                </c:pt>
                <c:pt idx="1148">
                  <c:v>2.54155479385551</c:v>
                </c:pt>
                <c:pt idx="1149">
                  <c:v>2.54279534355379</c:v>
                </c:pt>
                <c:pt idx="1150">
                  <c:v>2.5437979971585</c:v>
                </c:pt>
                <c:pt idx="1151">
                  <c:v>2.54456307464688</c:v>
                </c:pt>
                <c:pt idx="1152">
                  <c:v>2.54509053396897</c:v>
                </c:pt>
                <c:pt idx="1153">
                  <c:v>2.54537965969144</c:v>
                </c:pt>
                <c:pt idx="1154">
                  <c:v>2.54542906045724</c:v>
                </c:pt>
                <c:pt idx="1155">
                  <c:v>2.54523728275076</c:v>
                </c:pt>
                <c:pt idx="1156">
                  <c:v>2.54480190512018</c:v>
                </c:pt>
                <c:pt idx="1157">
                  <c:v>2.54807516475567</c:v>
                </c:pt>
                <c:pt idx="1158">
                  <c:v>2.55109620601254</c:v>
                </c:pt>
                <c:pt idx="1159">
                  <c:v>2.55386966968819</c:v>
                </c:pt>
                <c:pt idx="1160">
                  <c:v>2.55640003688791</c:v>
                </c:pt>
                <c:pt idx="1161">
                  <c:v>2.5586906388842</c:v>
                </c:pt>
                <c:pt idx="1162">
                  <c:v>2.56074453849174</c:v>
                </c:pt>
                <c:pt idx="1163">
                  <c:v>2.56256401833081</c:v>
                </c:pt>
                <c:pt idx="1164">
                  <c:v>2.56415133566769</c:v>
                </c:pt>
                <c:pt idx="1165">
                  <c:v>2.56550758323642</c:v>
                </c:pt>
                <c:pt idx="1166">
                  <c:v>2.56663409576597</c:v>
                </c:pt>
                <c:pt idx="1167">
                  <c:v>2.56753115716145</c:v>
                </c:pt>
                <c:pt idx="1168">
                  <c:v>2.56819894459121</c:v>
                </c:pt>
                <c:pt idx="1169">
                  <c:v>2.57059771829364</c:v>
                </c:pt>
                <c:pt idx="1170">
                  <c:v>2.57280059390931</c:v>
                </c:pt>
                <c:pt idx="1171">
                  <c:v>2.57480973213246</c:v>
                </c:pt>
                <c:pt idx="1172">
                  <c:v>2.576626970144746</c:v>
                </c:pt>
                <c:pt idx="1173">
                  <c:v>2.57825412809534</c:v>
                </c:pt>
                <c:pt idx="1174">
                  <c:v>2.579692499875196</c:v>
                </c:pt>
                <c:pt idx="1175">
                  <c:v>2.58094283249464</c:v>
                </c:pt>
                <c:pt idx="1176">
                  <c:v>2.58200597295082</c:v>
                </c:pt>
                <c:pt idx="1177">
                  <c:v>2.582882529928106</c:v>
                </c:pt>
                <c:pt idx="1178">
                  <c:v>2.5835725322377</c:v>
                </c:pt>
                <c:pt idx="1179">
                  <c:v>2.58407592037085</c:v>
                </c:pt>
                <c:pt idx="1180">
                  <c:v>2.58439237733585</c:v>
                </c:pt>
                <c:pt idx="1181">
                  <c:v>2.58452116028873</c:v>
                </c:pt>
                <c:pt idx="1182">
                  <c:v>2.58446160176724</c:v>
                </c:pt>
                <c:pt idx="1183">
                  <c:v>2.58421244543654</c:v>
                </c:pt>
                <c:pt idx="1184">
                  <c:v>2.58377235179642</c:v>
                </c:pt>
                <c:pt idx="1185">
                  <c:v>2.58313923975025</c:v>
                </c:pt>
                <c:pt idx="1186">
                  <c:v>2.58231146281735</c:v>
                </c:pt>
                <c:pt idx="1187">
                  <c:v>2.581286324773798</c:v>
                </c:pt>
                <c:pt idx="1188">
                  <c:v>2.58006126033442</c:v>
                </c:pt>
                <c:pt idx="1189">
                  <c:v>2.57863286106345</c:v>
                </c:pt>
                <c:pt idx="1190">
                  <c:v>2.57699772704906</c:v>
                </c:pt>
                <c:pt idx="1191">
                  <c:v>2.57515167144103</c:v>
                </c:pt>
                <c:pt idx="1192">
                  <c:v>2.57308992391905</c:v>
                </c:pt>
                <c:pt idx="1193">
                  <c:v>2.57080765875472</c:v>
                </c:pt>
                <c:pt idx="1194">
                  <c:v>2.56829874326141</c:v>
                </c:pt>
                <c:pt idx="1195">
                  <c:v>2.56555661243386</c:v>
                </c:pt>
                <c:pt idx="1196">
                  <c:v>2.56257369404435</c:v>
                </c:pt>
                <c:pt idx="1197">
                  <c:v>2.55934165374636</c:v>
                </c:pt>
                <c:pt idx="1198">
                  <c:v>2.55798158061284</c:v>
                </c:pt>
                <c:pt idx="1199">
                  <c:v>2.55644116707278</c:v>
                </c:pt>
                <c:pt idx="1200">
                  <c:v>2.55471657704078</c:v>
                </c:pt>
                <c:pt idx="1201">
                  <c:v>2.55280350427849</c:v>
                </c:pt>
                <c:pt idx="1202">
                  <c:v>2.55069705110611</c:v>
                </c:pt>
                <c:pt idx="1203">
                  <c:v>2.54839222976449</c:v>
                </c:pt>
                <c:pt idx="1204">
                  <c:v>2.5458827734046</c:v>
                </c:pt>
                <c:pt idx="1205">
                  <c:v>2.54316196616796</c:v>
                </c:pt>
                <c:pt idx="1206">
                  <c:v>2.54022239748734</c:v>
                </c:pt>
                <c:pt idx="1207">
                  <c:v>2.53705558421251</c:v>
                </c:pt>
                <c:pt idx="1208">
                  <c:v>2.53365191675196</c:v>
                </c:pt>
                <c:pt idx="1209">
                  <c:v>2.530000621988838</c:v>
                </c:pt>
                <c:pt idx="1210">
                  <c:v>2.52608959857831</c:v>
                </c:pt>
                <c:pt idx="1211">
                  <c:v>2.52190470252021</c:v>
                </c:pt>
                <c:pt idx="1212">
                  <c:v>2.51743010010032</c:v>
                </c:pt>
                <c:pt idx="1213">
                  <c:v>2.512647500820119</c:v>
                </c:pt>
                <c:pt idx="1214">
                  <c:v>2.51015031864494</c:v>
                </c:pt>
                <c:pt idx="1215">
                  <c:v>2.50745779052082</c:v>
                </c:pt>
                <c:pt idx="1216">
                  <c:v>2.50456182088355</c:v>
                </c:pt>
                <c:pt idx="1217">
                  <c:v>2.50145333692842</c:v>
                </c:pt>
                <c:pt idx="1218">
                  <c:v>2.49812169413197</c:v>
                </c:pt>
                <c:pt idx="1219">
                  <c:v>2.49455561554536</c:v>
                </c:pt>
                <c:pt idx="1220">
                  <c:v>2.49074141292905</c:v>
                </c:pt>
                <c:pt idx="1221">
                  <c:v>2.48930609520599</c:v>
                </c:pt>
                <c:pt idx="1222">
                  <c:v>2.48762316007315</c:v>
                </c:pt>
                <c:pt idx="1223">
                  <c:v>2.48568446438257</c:v>
                </c:pt>
                <c:pt idx="1224">
                  <c:v>2.48348035882245</c:v>
                </c:pt>
                <c:pt idx="1225">
                  <c:v>2.48099992248867</c:v>
                </c:pt>
                <c:pt idx="1226">
                  <c:v>2.47823042483689</c:v>
                </c:pt>
                <c:pt idx="1227">
                  <c:v>2.475156959888726</c:v>
                </c:pt>
                <c:pt idx="1228">
                  <c:v>2.47176264075639</c:v>
                </c:pt>
                <c:pt idx="1229">
                  <c:v>2.471276462378786</c:v>
                </c:pt>
                <c:pt idx="1230">
                  <c:v>2.47059595564058</c:v>
                </c:pt>
                <c:pt idx="1231">
                  <c:v>2.46971716606179</c:v>
                </c:pt>
                <c:pt idx="1232">
                  <c:v>2.468635164108278</c:v>
                </c:pt>
                <c:pt idx="1233">
                  <c:v>2.46734484506928</c:v>
                </c:pt>
                <c:pt idx="1234">
                  <c:v>2.46583981669716</c:v>
                </c:pt>
                <c:pt idx="1235">
                  <c:v>2.46411270723105</c:v>
                </c:pt>
                <c:pt idx="1236">
                  <c:v>2.46215522566439</c:v>
                </c:pt>
                <c:pt idx="1237">
                  <c:v>2.45995785534851</c:v>
                </c:pt>
                <c:pt idx="1238">
                  <c:v>2.45750956938647</c:v>
                </c:pt>
                <c:pt idx="1239">
                  <c:v>2.45479744849648</c:v>
                </c:pt>
                <c:pt idx="1240">
                  <c:v>2.45180694947433</c:v>
                </c:pt>
                <c:pt idx="1241">
                  <c:v>2.451876522754278</c:v>
                </c:pt>
                <c:pt idx="1242">
                  <c:v>2.45165935827206</c:v>
                </c:pt>
                <c:pt idx="1243">
                  <c:v>2.45115036307769</c:v>
                </c:pt>
                <c:pt idx="1244">
                  <c:v>2.45034333438534</c:v>
                </c:pt>
                <c:pt idx="1245">
                  <c:v>2.44923015641568</c:v>
                </c:pt>
                <c:pt idx="1246">
                  <c:v>2.44780075875656</c:v>
                </c:pt>
                <c:pt idx="1247">
                  <c:v>2.449905136551119</c:v>
                </c:pt>
                <c:pt idx="1248">
                  <c:v>2.451782613749657</c:v>
                </c:pt>
                <c:pt idx="1249">
                  <c:v>2.45343759631224</c:v>
                </c:pt>
                <c:pt idx="1250">
                  <c:v>2.45487344404048</c:v>
                </c:pt>
                <c:pt idx="1251">
                  <c:v>2.456092922603017</c:v>
                </c:pt>
                <c:pt idx="1252">
                  <c:v>2.45709780054463</c:v>
                </c:pt>
                <c:pt idx="1253">
                  <c:v>2.45788919554839</c:v>
                </c:pt>
                <c:pt idx="1254">
                  <c:v>2.458467432738737</c:v>
                </c:pt>
                <c:pt idx="1255">
                  <c:v>2.45883203292218</c:v>
                </c:pt>
                <c:pt idx="1256">
                  <c:v>2.4626694776977</c:v>
                </c:pt>
                <c:pt idx="1257">
                  <c:v>2.46631613089941</c:v>
                </c:pt>
                <c:pt idx="1258">
                  <c:v>2.46978108565205</c:v>
                </c:pt>
                <c:pt idx="1259">
                  <c:v>2.47307198070276</c:v>
                </c:pt>
                <c:pt idx="1260">
                  <c:v>2.479272073441658</c:v>
                </c:pt>
                <c:pt idx="1261">
                  <c:v>2.48513759745989</c:v>
                </c:pt>
                <c:pt idx="1262">
                  <c:v>2.490692479839057</c:v>
                </c:pt>
                <c:pt idx="1263">
                  <c:v>2.495957934566999</c:v>
                </c:pt>
                <c:pt idx="1264">
                  <c:v>2.50095204771101</c:v>
                </c:pt>
                <c:pt idx="1265">
                  <c:v>2.50569064655119</c:v>
                </c:pt>
                <c:pt idx="1266">
                  <c:v>2.51018771548999</c:v>
                </c:pt>
                <c:pt idx="1267">
                  <c:v>2.51445530771923</c:v>
                </c:pt>
                <c:pt idx="1268">
                  <c:v>2.5185041987619</c:v>
                </c:pt>
                <c:pt idx="1269">
                  <c:v>2.5223435900396</c:v>
                </c:pt>
                <c:pt idx="1270">
                  <c:v>2.52598198267322</c:v>
                </c:pt>
                <c:pt idx="1271">
                  <c:v>2.52942678934508</c:v>
                </c:pt>
                <c:pt idx="1272">
                  <c:v>2.53268467945287</c:v>
                </c:pt>
                <c:pt idx="1273">
                  <c:v>2.53576135468254</c:v>
                </c:pt>
                <c:pt idx="1274">
                  <c:v>2.53866207481435</c:v>
                </c:pt>
                <c:pt idx="1275">
                  <c:v>2.54139160846865</c:v>
                </c:pt>
                <c:pt idx="1276">
                  <c:v>2.54395403529993</c:v>
                </c:pt>
                <c:pt idx="1277">
                  <c:v>2.54635300506682</c:v>
                </c:pt>
                <c:pt idx="1278">
                  <c:v>2.54859185695889</c:v>
                </c:pt>
                <c:pt idx="1279">
                  <c:v>2.55301060071467</c:v>
                </c:pt>
                <c:pt idx="1280">
                  <c:v>2.55718813050537</c:v>
                </c:pt>
                <c:pt idx="1281">
                  <c:v>2.56113343576456</c:v>
                </c:pt>
                <c:pt idx="1282">
                  <c:v>2.56485444211481</c:v>
                </c:pt>
                <c:pt idx="1283">
                  <c:v>2.56835869777215</c:v>
                </c:pt>
                <c:pt idx="1284">
                  <c:v>2.57165216224774</c:v>
                </c:pt>
                <c:pt idx="1285">
                  <c:v>2.57474056093183</c:v>
                </c:pt>
                <c:pt idx="1286">
                  <c:v>2.57762867541288</c:v>
                </c:pt>
                <c:pt idx="1287">
                  <c:v>2.58032109925729</c:v>
                </c:pt>
                <c:pt idx="1288">
                  <c:v>2.58495717047045</c:v>
                </c:pt>
                <c:pt idx="1289">
                  <c:v>2.58932768460281</c:v>
                </c:pt>
                <c:pt idx="1290">
                  <c:v>2.59344193722025</c:v>
                </c:pt>
                <c:pt idx="1291">
                  <c:v>2.59730746111763</c:v>
                </c:pt>
                <c:pt idx="1292">
                  <c:v>2.6009314247153</c:v>
                </c:pt>
                <c:pt idx="1293">
                  <c:v>2.60432037297842</c:v>
                </c:pt>
                <c:pt idx="1294">
                  <c:v>2.60747943776521</c:v>
                </c:pt>
                <c:pt idx="1295">
                  <c:v>2.6104136510813</c:v>
                </c:pt>
                <c:pt idx="1296">
                  <c:v>2.61312700671864</c:v>
                </c:pt>
                <c:pt idx="1297">
                  <c:v>2.61562310627552</c:v>
                </c:pt>
                <c:pt idx="1298">
                  <c:v>2.6179052959371</c:v>
                </c:pt>
                <c:pt idx="1299">
                  <c:v>2.61997608817963</c:v>
                </c:pt>
                <c:pt idx="1300">
                  <c:v>2.62183766319743</c:v>
                </c:pt>
                <c:pt idx="1301">
                  <c:v>2.62349220710971</c:v>
                </c:pt>
                <c:pt idx="1302">
                  <c:v>2.62494079576034</c:v>
                </c:pt>
                <c:pt idx="1303">
                  <c:v>2.6261850150215</c:v>
                </c:pt>
                <c:pt idx="1304">
                  <c:v>2.62722548403502</c:v>
                </c:pt>
                <c:pt idx="1305">
                  <c:v>2.62806275626462</c:v>
                </c:pt>
                <c:pt idx="1306">
                  <c:v>2.62869694318033</c:v>
                </c:pt>
                <c:pt idx="1307">
                  <c:v>2.62912807645429</c:v>
                </c:pt>
                <c:pt idx="1308">
                  <c:v>2.62935573516136</c:v>
                </c:pt>
                <c:pt idx="1309">
                  <c:v>2.62937904408644</c:v>
                </c:pt>
                <c:pt idx="1310">
                  <c:v>2.62919704573612</c:v>
                </c:pt>
                <c:pt idx="1311">
                  <c:v>2.62880833524698</c:v>
                </c:pt>
                <c:pt idx="1312">
                  <c:v>2.62821125309854</c:v>
                </c:pt>
                <c:pt idx="1313">
                  <c:v>2.62740371134951</c:v>
                </c:pt>
                <c:pt idx="1314">
                  <c:v>2.62638302500537</c:v>
                </c:pt>
                <c:pt idx="1315">
                  <c:v>2.62514666636948</c:v>
                </c:pt>
                <c:pt idx="1316">
                  <c:v>2.62369100134732</c:v>
                </c:pt>
                <c:pt idx="1317">
                  <c:v>2.622012419455686</c:v>
                </c:pt>
                <c:pt idx="1318">
                  <c:v>2.62010645229932</c:v>
                </c:pt>
                <c:pt idx="1319">
                  <c:v>2.617968180851819</c:v>
                </c:pt>
                <c:pt idx="1320">
                  <c:v>2.61778099438666</c:v>
                </c:pt>
                <c:pt idx="1321">
                  <c:v>2.61742036100373</c:v>
                </c:pt>
                <c:pt idx="1322">
                  <c:v>2.61688509465793</c:v>
                </c:pt>
                <c:pt idx="1323">
                  <c:v>2.61617350760925</c:v>
                </c:pt>
                <c:pt idx="1324">
                  <c:v>2.61528360073347</c:v>
                </c:pt>
                <c:pt idx="1325">
                  <c:v>2.61421289738006</c:v>
                </c:pt>
                <c:pt idx="1326">
                  <c:v>2.612958817088786</c:v>
                </c:pt>
                <c:pt idx="1327">
                  <c:v>2.613600924749226</c:v>
                </c:pt>
                <c:pt idx="1328">
                  <c:v>2.614025536458858</c:v>
                </c:pt>
                <c:pt idx="1329">
                  <c:v>2.61423201309494</c:v>
                </c:pt>
                <c:pt idx="1330">
                  <c:v>2.61421986469271</c:v>
                </c:pt>
                <c:pt idx="1331">
                  <c:v>2.6139873240413</c:v>
                </c:pt>
                <c:pt idx="1332">
                  <c:v>2.61353260443591</c:v>
                </c:pt>
                <c:pt idx="1333">
                  <c:v>2.61285373163687</c:v>
                </c:pt>
                <c:pt idx="1334">
                  <c:v>2.61194784591135</c:v>
                </c:pt>
                <c:pt idx="1335">
                  <c:v>2.61081175831897</c:v>
                </c:pt>
                <c:pt idx="1336">
                  <c:v>2.60944162133925</c:v>
                </c:pt>
                <c:pt idx="1337">
                  <c:v>2.6078329630139</c:v>
                </c:pt>
                <c:pt idx="1338">
                  <c:v>2.60598090271768</c:v>
                </c:pt>
                <c:pt idx="1339">
                  <c:v>2.60387967029313</c:v>
                </c:pt>
                <c:pt idx="1340">
                  <c:v>2.60387600691756</c:v>
                </c:pt>
                <c:pt idx="1341">
                  <c:v>2.60368764639352</c:v>
                </c:pt>
                <c:pt idx="1342">
                  <c:v>2.60331291244676</c:v>
                </c:pt>
                <c:pt idx="1343">
                  <c:v>2.60493985774218</c:v>
                </c:pt>
                <c:pt idx="1344">
                  <c:v>2.60633671845849</c:v>
                </c:pt>
                <c:pt idx="1345">
                  <c:v>2.60750494389141</c:v>
                </c:pt>
                <c:pt idx="1346">
                  <c:v>2.60844567047614</c:v>
                </c:pt>
                <c:pt idx="1347">
                  <c:v>2.6091590002297</c:v>
                </c:pt>
                <c:pt idx="1348">
                  <c:v>2.609645399259206</c:v>
                </c:pt>
                <c:pt idx="1349">
                  <c:v>2.60990410340136</c:v>
                </c:pt>
                <c:pt idx="1350">
                  <c:v>2.60993417471302</c:v>
                </c:pt>
                <c:pt idx="1351">
                  <c:v>2.60973415118858</c:v>
                </c:pt>
                <c:pt idx="1352">
                  <c:v>2.60930240745811</c:v>
                </c:pt>
                <c:pt idx="1353">
                  <c:v>2.60863628280101</c:v>
                </c:pt>
                <c:pt idx="1354">
                  <c:v>2.60773280643966</c:v>
                </c:pt>
                <c:pt idx="1355">
                  <c:v>2.60658836791671</c:v>
                </c:pt>
                <c:pt idx="1356">
                  <c:v>2.6051987477705</c:v>
                </c:pt>
                <c:pt idx="1357">
                  <c:v>2.60355915465712</c:v>
                </c:pt>
                <c:pt idx="1358">
                  <c:v>2.60166374814277</c:v>
                </c:pt>
                <c:pt idx="1359">
                  <c:v>2.60420810406445</c:v>
                </c:pt>
                <c:pt idx="1360">
                  <c:v>2.60650868069456</c:v>
                </c:pt>
                <c:pt idx="1361">
                  <c:v>2.60856926800763</c:v>
                </c:pt>
                <c:pt idx="1362">
                  <c:v>2.61039293185832</c:v>
                </c:pt>
                <c:pt idx="1363">
                  <c:v>2.61198196916602</c:v>
                </c:pt>
                <c:pt idx="1364">
                  <c:v>2.61333840512156</c:v>
                </c:pt>
                <c:pt idx="1365">
                  <c:v>2.614463433579136</c:v>
                </c:pt>
                <c:pt idx="1366">
                  <c:v>2.61535810797687</c:v>
                </c:pt>
                <c:pt idx="1367">
                  <c:v>2.61602279078159</c:v>
                </c:pt>
                <c:pt idx="1368">
                  <c:v>2.61645714058058</c:v>
                </c:pt>
                <c:pt idx="1369">
                  <c:v>2.616661003970286</c:v>
                </c:pt>
                <c:pt idx="1370">
                  <c:v>2.61663297830695</c:v>
                </c:pt>
                <c:pt idx="1371">
                  <c:v>2.61637167216172</c:v>
                </c:pt>
                <c:pt idx="1372">
                  <c:v>2.615874995552819</c:v>
                </c:pt>
                <c:pt idx="1373">
                  <c:v>2.61514035349003</c:v>
                </c:pt>
                <c:pt idx="1374">
                  <c:v>2.61416448657623</c:v>
                </c:pt>
                <c:pt idx="1375">
                  <c:v>2.61294367609144</c:v>
                </c:pt>
                <c:pt idx="1376">
                  <c:v>2.61147359707649</c:v>
                </c:pt>
                <c:pt idx="1377">
                  <c:v>2.609748827059818</c:v>
                </c:pt>
                <c:pt idx="1378">
                  <c:v>2.61022402738065</c:v>
                </c:pt>
                <c:pt idx="1379">
                  <c:v>2.61278054306548</c:v>
                </c:pt>
                <c:pt idx="1380">
                  <c:v>2.61509166018848</c:v>
                </c:pt>
                <c:pt idx="1381">
                  <c:v>2.61716091905052</c:v>
                </c:pt>
                <c:pt idx="1382">
                  <c:v>2.61899165508247</c:v>
                </c:pt>
                <c:pt idx="1383">
                  <c:v>2.62058587687626</c:v>
                </c:pt>
                <c:pt idx="1384">
                  <c:v>2.621946218385</c:v>
                </c:pt>
                <c:pt idx="1385">
                  <c:v>2.62307319363431</c:v>
                </c:pt>
                <c:pt idx="1386">
                  <c:v>2.62396826038169</c:v>
                </c:pt>
                <c:pt idx="1387">
                  <c:v>2.62699930695926</c:v>
                </c:pt>
                <c:pt idx="1388">
                  <c:v>2.62983159607252</c:v>
                </c:pt>
                <c:pt idx="1389">
                  <c:v>2.63246909169179</c:v>
                </c:pt>
                <c:pt idx="1390">
                  <c:v>2.6349148602632</c:v>
                </c:pt>
                <c:pt idx="1391">
                  <c:v>2.63717233803474</c:v>
                </c:pt>
                <c:pt idx="1392">
                  <c:v>2.64137882458834</c:v>
                </c:pt>
                <c:pt idx="1393">
                  <c:v>2.64533291029294</c:v>
                </c:pt>
                <c:pt idx="1394">
                  <c:v>2.64904159964138</c:v>
                </c:pt>
                <c:pt idx="1395">
                  <c:v>2.65251093515764</c:v>
                </c:pt>
                <c:pt idx="1396">
                  <c:v>2.6557462903222</c:v>
                </c:pt>
                <c:pt idx="1397">
                  <c:v>2.65875209396098</c:v>
                </c:pt>
                <c:pt idx="1398">
                  <c:v>2.66153274877541</c:v>
                </c:pt>
                <c:pt idx="1399">
                  <c:v>2.66409138915601</c:v>
                </c:pt>
                <c:pt idx="1400">
                  <c:v>2.66643162360339</c:v>
                </c:pt>
                <c:pt idx="1401">
                  <c:v>2.6685556964759</c:v>
                </c:pt>
                <c:pt idx="1402">
                  <c:v>2.67046585288459</c:v>
                </c:pt>
                <c:pt idx="1403">
                  <c:v>2.67216411461279</c:v>
                </c:pt>
                <c:pt idx="1404">
                  <c:v>2.67365205274206</c:v>
                </c:pt>
                <c:pt idx="1405">
                  <c:v>2.67493076459242</c:v>
                </c:pt>
                <c:pt idx="1406">
                  <c:v>2.67600085472391</c:v>
                </c:pt>
                <c:pt idx="1407">
                  <c:v>2.67686324560311</c:v>
                </c:pt>
                <c:pt idx="1408">
                  <c:v>2.677518139894738</c:v>
                </c:pt>
                <c:pt idx="1409">
                  <c:v>2.67796542310165</c:v>
                </c:pt>
                <c:pt idx="1410">
                  <c:v>2.67820486646794</c:v>
                </c:pt>
                <c:pt idx="1411">
                  <c:v>2.67823571190077</c:v>
                </c:pt>
                <c:pt idx="1412">
                  <c:v>2.67805729414303</c:v>
                </c:pt>
                <c:pt idx="1413">
                  <c:v>2.67766821688387</c:v>
                </c:pt>
                <c:pt idx="1414">
                  <c:v>2.6770671875066</c:v>
                </c:pt>
                <c:pt idx="1415">
                  <c:v>2.676251993882678</c:v>
                </c:pt>
                <c:pt idx="1416">
                  <c:v>2.67522075730071</c:v>
                </c:pt>
                <c:pt idx="1417">
                  <c:v>2.67397071166002</c:v>
                </c:pt>
                <c:pt idx="1418">
                  <c:v>2.67249884468698</c:v>
                </c:pt>
                <c:pt idx="1419">
                  <c:v>2.67080192171206</c:v>
                </c:pt>
                <c:pt idx="1420">
                  <c:v>2.668875904323846</c:v>
                </c:pt>
                <c:pt idx="1421">
                  <c:v>2.66671619609086</c:v>
                </c:pt>
                <c:pt idx="1422">
                  <c:v>2.66431788872963</c:v>
                </c:pt>
                <c:pt idx="1423">
                  <c:v>2.66167500995339</c:v>
                </c:pt>
                <c:pt idx="1424">
                  <c:v>2.65878139026061</c:v>
                </c:pt>
                <c:pt idx="1425">
                  <c:v>2.6556293433203</c:v>
                </c:pt>
                <c:pt idx="1426">
                  <c:v>2.65451275989444</c:v>
                </c:pt>
                <c:pt idx="1427">
                  <c:v>2.653206889698219</c:v>
                </c:pt>
                <c:pt idx="1428">
                  <c:v>2.65170876972802</c:v>
                </c:pt>
                <c:pt idx="1429">
                  <c:v>2.65001515853882</c:v>
                </c:pt>
                <c:pt idx="1430">
                  <c:v>2.64812198078793</c:v>
                </c:pt>
                <c:pt idx="1431">
                  <c:v>2.646025136553856</c:v>
                </c:pt>
                <c:pt idx="1432">
                  <c:v>2.64371976284442</c:v>
                </c:pt>
                <c:pt idx="1433">
                  <c:v>2.64120028297522</c:v>
                </c:pt>
                <c:pt idx="1434">
                  <c:v>2.63846065091924</c:v>
                </c:pt>
                <c:pt idx="1435">
                  <c:v>2.63549403103001</c:v>
                </c:pt>
                <c:pt idx="1436">
                  <c:v>2.632292684951237</c:v>
                </c:pt>
                <c:pt idx="1437">
                  <c:v>2.628847874293239</c:v>
                </c:pt>
                <c:pt idx="1438">
                  <c:v>2.62514959761655</c:v>
                </c:pt>
                <c:pt idx="1439">
                  <c:v>2.62118690127354</c:v>
                </c:pt>
                <c:pt idx="1440">
                  <c:v>2.616946933132426</c:v>
                </c:pt>
                <c:pt idx="1441">
                  <c:v>2.61241531883232</c:v>
                </c:pt>
                <c:pt idx="1442">
                  <c:v>2.61028687200197</c:v>
                </c:pt>
                <c:pt idx="1443">
                  <c:v>2.61049140125307</c:v>
                </c:pt>
                <c:pt idx="1444">
                  <c:v>2.610484493499018</c:v>
                </c:pt>
                <c:pt idx="1445">
                  <c:v>2.61026456554602</c:v>
                </c:pt>
                <c:pt idx="1446">
                  <c:v>2.60982999535183</c:v>
                </c:pt>
                <c:pt idx="1447">
                  <c:v>2.60917807136742</c:v>
                </c:pt>
                <c:pt idx="1448">
                  <c:v>2.60830571802598</c:v>
                </c:pt>
                <c:pt idx="1449">
                  <c:v>2.60720986804238</c:v>
                </c:pt>
                <c:pt idx="1450">
                  <c:v>2.60588572890757</c:v>
                </c:pt>
                <c:pt idx="1451">
                  <c:v>2.60432875502582</c:v>
                </c:pt>
                <c:pt idx="1452">
                  <c:v>2.60253328267894</c:v>
                </c:pt>
                <c:pt idx="1453">
                  <c:v>2.60049258804643</c:v>
                </c:pt>
                <c:pt idx="1454">
                  <c:v>2.59819912776518</c:v>
                </c:pt>
                <c:pt idx="1455">
                  <c:v>2.59564444142156</c:v>
                </c:pt>
                <c:pt idx="1456">
                  <c:v>2.592818729324106</c:v>
                </c:pt>
                <c:pt idx="1457">
                  <c:v>2.58971046211972</c:v>
                </c:pt>
                <c:pt idx="1458">
                  <c:v>2.58933544481699</c:v>
                </c:pt>
                <c:pt idx="1459">
                  <c:v>2.5887802647471</c:v>
                </c:pt>
                <c:pt idx="1460">
                  <c:v>2.58804224826498</c:v>
                </c:pt>
                <c:pt idx="1461">
                  <c:v>2.58711863447652</c:v>
                </c:pt>
                <c:pt idx="1462">
                  <c:v>2.58600575263902</c:v>
                </c:pt>
                <c:pt idx="1463">
                  <c:v>2.58470005178626</c:v>
                </c:pt>
                <c:pt idx="1464">
                  <c:v>2.58319662117621</c:v>
                </c:pt>
                <c:pt idx="1465">
                  <c:v>2.5814905624345</c:v>
                </c:pt>
                <c:pt idx="1466">
                  <c:v>2.57957602740811</c:v>
                </c:pt>
                <c:pt idx="1467">
                  <c:v>2.577446106644258</c:v>
                </c:pt>
                <c:pt idx="1468">
                  <c:v>2.575093220732</c:v>
                </c:pt>
                <c:pt idx="1469">
                  <c:v>2.57250885986873</c:v>
                </c:pt>
                <c:pt idx="1470">
                  <c:v>2.56968318135603</c:v>
                </c:pt>
                <c:pt idx="1471">
                  <c:v>2.56660479662771</c:v>
                </c:pt>
                <c:pt idx="1472">
                  <c:v>2.56326106240932</c:v>
                </c:pt>
                <c:pt idx="1473">
                  <c:v>2.55963727662438</c:v>
                </c:pt>
                <c:pt idx="1474">
                  <c:v>2.55571625164471</c:v>
                </c:pt>
                <c:pt idx="1475">
                  <c:v>2.551478410447257</c:v>
                </c:pt>
                <c:pt idx="1476">
                  <c:v>2.550342674408077</c:v>
                </c:pt>
                <c:pt idx="1477">
                  <c:v>2.54889930871196</c:v>
                </c:pt>
                <c:pt idx="1478">
                  <c:v>2.55090623355581</c:v>
                </c:pt>
                <c:pt idx="1479">
                  <c:v>2.55268968208175</c:v>
                </c:pt>
                <c:pt idx="1480">
                  <c:v>2.55425339016601</c:v>
                </c:pt>
                <c:pt idx="1481">
                  <c:v>2.55560057093902</c:v>
                </c:pt>
                <c:pt idx="1482">
                  <c:v>2.55673325649716</c:v>
                </c:pt>
                <c:pt idx="1483">
                  <c:v>2.55765336181356</c:v>
                </c:pt>
                <c:pt idx="1484">
                  <c:v>2.55836172688904</c:v>
                </c:pt>
                <c:pt idx="1485">
                  <c:v>2.558858726879139</c:v>
                </c:pt>
                <c:pt idx="1486">
                  <c:v>2.559143949158098</c:v>
                </c:pt>
                <c:pt idx="1487">
                  <c:v>2.55921634644483</c:v>
                </c:pt>
                <c:pt idx="1488">
                  <c:v>2.55907455352349</c:v>
                </c:pt>
                <c:pt idx="1489">
                  <c:v>2.55871626456236</c:v>
                </c:pt>
                <c:pt idx="1490">
                  <c:v>2.55813824661598</c:v>
                </c:pt>
                <c:pt idx="1491">
                  <c:v>2.56435706727655</c:v>
                </c:pt>
                <c:pt idx="1492">
                  <c:v>2.57023028398922</c:v>
                </c:pt>
                <c:pt idx="1493">
                  <c:v>2.57578223083898</c:v>
                </c:pt>
                <c:pt idx="1494">
                  <c:v>2.58103385218261</c:v>
                </c:pt>
                <c:pt idx="1495">
                  <c:v>2.58600340885857</c:v>
                </c:pt>
                <c:pt idx="1496">
                  <c:v>2.59070662235006</c:v>
                </c:pt>
                <c:pt idx="1497">
                  <c:v>2.59515722142439</c:v>
                </c:pt>
                <c:pt idx="1498">
                  <c:v>2.59936721869905</c:v>
                </c:pt>
                <c:pt idx="1499">
                  <c:v>2.60334706084749</c:v>
                </c:pt>
                <c:pt idx="1500">
                  <c:v>2.60710634006982</c:v>
                </c:pt>
                <c:pt idx="1501">
                  <c:v>2.61065314494776</c:v>
                </c:pt>
                <c:pt idx="1502">
                  <c:v>2.61399482340947</c:v>
                </c:pt>
                <c:pt idx="1503">
                  <c:v>2.61713789701663</c:v>
                </c:pt>
                <c:pt idx="1504">
                  <c:v>2.62008798166969</c:v>
                </c:pt>
                <c:pt idx="1505">
                  <c:v>2.62285026159379</c:v>
                </c:pt>
                <c:pt idx="1506">
                  <c:v>2.62542925627139</c:v>
                </c:pt>
                <c:pt idx="1507">
                  <c:v>2.62782895362256</c:v>
                </c:pt>
                <c:pt idx="1508">
                  <c:v>2.630052953697659</c:v>
                </c:pt>
                <c:pt idx="1509">
                  <c:v>2.63210406304601</c:v>
                </c:pt>
                <c:pt idx="1510">
                  <c:v>2.63398537809411</c:v>
                </c:pt>
                <c:pt idx="1511">
                  <c:v>2.638268953991579</c:v>
                </c:pt>
                <c:pt idx="1512">
                  <c:v>2.64229779142097</c:v>
                </c:pt>
                <c:pt idx="1513">
                  <c:v>2.64608088532771</c:v>
                </c:pt>
                <c:pt idx="1514">
                  <c:v>2.64962558934427</c:v>
                </c:pt>
                <c:pt idx="1515">
                  <c:v>2.65293923311295</c:v>
                </c:pt>
                <c:pt idx="1516">
                  <c:v>2.6560272883824</c:v>
                </c:pt>
                <c:pt idx="1517">
                  <c:v>2.65889542710791</c:v>
                </c:pt>
                <c:pt idx="1518">
                  <c:v>2.66154788920586</c:v>
                </c:pt>
                <c:pt idx="1519">
                  <c:v>2.6639890020174</c:v>
                </c:pt>
                <c:pt idx="1520">
                  <c:v>2.66622194128055</c:v>
                </c:pt>
                <c:pt idx="1521">
                  <c:v>2.66825008888152</c:v>
                </c:pt>
                <c:pt idx="1522">
                  <c:v>2.6700757940715</c:v>
                </c:pt>
                <c:pt idx="1523">
                  <c:v>2.67170114614049</c:v>
                </c:pt>
                <c:pt idx="1524">
                  <c:v>2.67312815723271</c:v>
                </c:pt>
                <c:pt idx="1525">
                  <c:v>2.67435792526254</c:v>
                </c:pt>
                <c:pt idx="1526">
                  <c:v>2.67539184308892</c:v>
                </c:pt>
                <c:pt idx="1527">
                  <c:v>2.67623035599882</c:v>
                </c:pt>
                <c:pt idx="1528">
                  <c:v>2.67687397700023</c:v>
                </c:pt>
                <c:pt idx="1529">
                  <c:v>2.67732286940261</c:v>
                </c:pt>
                <c:pt idx="1530">
                  <c:v>2.67757684152218</c:v>
                </c:pt>
                <c:pt idx="1531">
                  <c:v>2.677635137609739</c:v>
                </c:pt>
                <c:pt idx="1532">
                  <c:v>2.67983106467165</c:v>
                </c:pt>
                <c:pt idx="1533">
                  <c:v>2.68177967925489</c:v>
                </c:pt>
                <c:pt idx="1534">
                  <c:v>2.6834834584783</c:v>
                </c:pt>
                <c:pt idx="1535">
                  <c:v>2.68494452413184</c:v>
                </c:pt>
                <c:pt idx="1536">
                  <c:v>2.68616440416684</c:v>
                </c:pt>
                <c:pt idx="1537">
                  <c:v>2.68714442953959</c:v>
                </c:pt>
                <c:pt idx="1538">
                  <c:v>2.68788508317144</c:v>
                </c:pt>
                <c:pt idx="1539">
                  <c:v>2.68838640693362</c:v>
                </c:pt>
                <c:pt idx="1540">
                  <c:v>2.68864820628663</c:v>
                </c:pt>
                <c:pt idx="1541">
                  <c:v>2.68866983563841</c:v>
                </c:pt>
                <c:pt idx="1542">
                  <c:v>2.69089534867297</c:v>
                </c:pt>
                <c:pt idx="1543">
                  <c:v>2.69292412589233</c:v>
                </c:pt>
                <c:pt idx="1544">
                  <c:v>2.6947582930043</c:v>
                </c:pt>
                <c:pt idx="1545">
                  <c:v>2.69640008529935</c:v>
                </c:pt>
                <c:pt idx="1546">
                  <c:v>2.69785075092189</c:v>
                </c:pt>
                <c:pt idx="1547">
                  <c:v>2.69911160741968</c:v>
                </c:pt>
                <c:pt idx="1548">
                  <c:v>2.70018359714174</c:v>
                </c:pt>
                <c:pt idx="1549">
                  <c:v>2.70106771026358</c:v>
                </c:pt>
                <c:pt idx="1550">
                  <c:v>2.70176410373499</c:v>
                </c:pt>
                <c:pt idx="1551">
                  <c:v>2.70227318358335</c:v>
                </c:pt>
                <c:pt idx="1552">
                  <c:v>2.70259450835157</c:v>
                </c:pt>
                <c:pt idx="1553">
                  <c:v>2.70272809881246</c:v>
                </c:pt>
                <c:pt idx="1554">
                  <c:v>2.70267290564047</c:v>
                </c:pt>
                <c:pt idx="1555">
                  <c:v>2.702428563015879</c:v>
                </c:pt>
                <c:pt idx="1556">
                  <c:v>2.70199342195248</c:v>
                </c:pt>
                <c:pt idx="1557">
                  <c:v>2.70136630861772</c:v>
                </c:pt>
                <c:pt idx="1558">
                  <c:v>2.70054543870341</c:v>
                </c:pt>
                <c:pt idx="1559">
                  <c:v>2.69952886646517</c:v>
                </c:pt>
                <c:pt idx="1560">
                  <c:v>2.69831384700941</c:v>
                </c:pt>
                <c:pt idx="1561">
                  <c:v>2.69689772574211</c:v>
                </c:pt>
                <c:pt idx="1562">
                  <c:v>2.69527730738237</c:v>
                </c:pt>
                <c:pt idx="1563">
                  <c:v>2.69344909890917</c:v>
                </c:pt>
                <c:pt idx="1564">
                  <c:v>2.691408697293438</c:v>
                </c:pt>
                <c:pt idx="1565">
                  <c:v>2.68915189828748</c:v>
                </c:pt>
                <c:pt idx="1566">
                  <c:v>2.68904512790257</c:v>
                </c:pt>
                <c:pt idx="1567">
                  <c:v>2.68868976952428</c:v>
                </c:pt>
                <c:pt idx="1568">
                  <c:v>2.68808346787092</c:v>
                </c:pt>
                <c:pt idx="1569">
                  <c:v>2.68722367960567</c:v>
                </c:pt>
                <c:pt idx="1570">
                  <c:v>2.68610727084976</c:v>
                </c:pt>
                <c:pt idx="1571">
                  <c:v>2.68473012560175</c:v>
                </c:pt>
                <c:pt idx="1572">
                  <c:v>2.68308802628042</c:v>
                </c:pt>
                <c:pt idx="1573">
                  <c:v>2.68117543806052</c:v>
                </c:pt>
                <c:pt idx="1574">
                  <c:v>2.67898619973941</c:v>
                </c:pt>
                <c:pt idx="1575">
                  <c:v>2.67914881746403</c:v>
                </c:pt>
                <c:pt idx="1576">
                  <c:v>2.67910483829696</c:v>
                </c:pt>
                <c:pt idx="1577">
                  <c:v>2.678853495703457</c:v>
                </c:pt>
                <c:pt idx="1578">
                  <c:v>2.67839287130596</c:v>
                </c:pt>
                <c:pt idx="1579">
                  <c:v>2.67772114896376</c:v>
                </c:pt>
                <c:pt idx="1580">
                  <c:v>2.67683600555514</c:v>
                </c:pt>
                <c:pt idx="1581">
                  <c:v>2.6757344228253</c:v>
                </c:pt>
                <c:pt idx="1582">
                  <c:v>2.67441332831614</c:v>
                </c:pt>
                <c:pt idx="1583">
                  <c:v>2.672868388845019</c:v>
                </c:pt>
                <c:pt idx="1584">
                  <c:v>2.67109548264931</c:v>
                </c:pt>
                <c:pt idx="1585">
                  <c:v>2.66908910204092</c:v>
                </c:pt>
                <c:pt idx="1586">
                  <c:v>2.66684362891282</c:v>
                </c:pt>
                <c:pt idx="1587">
                  <c:v>2.66435237513192</c:v>
                </c:pt>
                <c:pt idx="1588">
                  <c:v>2.66160745997039</c:v>
                </c:pt>
                <c:pt idx="1589">
                  <c:v>2.65860029951907</c:v>
                </c:pt>
                <c:pt idx="1590">
                  <c:v>2.65820493316595</c:v>
                </c:pt>
                <c:pt idx="1591">
                  <c:v>2.66031527503383</c:v>
                </c:pt>
                <c:pt idx="1592">
                  <c:v>2.66219703332703</c:v>
                </c:pt>
                <c:pt idx="1593">
                  <c:v>2.663852990689679</c:v>
                </c:pt>
                <c:pt idx="1594">
                  <c:v>2.66528554936003</c:v>
                </c:pt>
                <c:pt idx="1595">
                  <c:v>2.66649670412081</c:v>
                </c:pt>
                <c:pt idx="1596">
                  <c:v>2.66748761531578</c:v>
                </c:pt>
                <c:pt idx="1597">
                  <c:v>2.6682593956066</c:v>
                </c:pt>
                <c:pt idx="1598">
                  <c:v>2.66881208696002</c:v>
                </c:pt>
                <c:pt idx="1599">
                  <c:v>2.66914566158449</c:v>
                </c:pt>
                <c:pt idx="1600">
                  <c:v>2.6692598167174</c:v>
                </c:pt>
                <c:pt idx="1601">
                  <c:v>2.67177334408244</c:v>
                </c:pt>
                <c:pt idx="1602">
                  <c:v>2.67400617820305</c:v>
                </c:pt>
                <c:pt idx="1603">
                  <c:v>2.675962753595</c:v>
                </c:pt>
                <c:pt idx="1604">
                  <c:v>2.67764588809747</c:v>
                </c:pt>
                <c:pt idx="1605">
                  <c:v>2.67905878941403</c:v>
                </c:pt>
                <c:pt idx="1606">
                  <c:v>2.68020295222824</c:v>
                </c:pt>
                <c:pt idx="1607">
                  <c:v>2.68107977933186</c:v>
                </c:pt>
                <c:pt idx="1608">
                  <c:v>2.68168993894287</c:v>
                </c:pt>
                <c:pt idx="1609">
                  <c:v>2.68203293039596</c:v>
                </c:pt>
                <c:pt idx="1610">
                  <c:v>2.68483205680247</c:v>
                </c:pt>
                <c:pt idx="1611">
                  <c:v>2.68740632682038</c:v>
                </c:pt>
                <c:pt idx="1612">
                  <c:v>2.68975990700745</c:v>
                </c:pt>
                <c:pt idx="1613">
                  <c:v>2.6918963750239</c:v>
                </c:pt>
                <c:pt idx="1614">
                  <c:v>2.693818460068618</c:v>
                </c:pt>
                <c:pt idx="1615">
                  <c:v>2.69552907623933</c:v>
                </c:pt>
                <c:pt idx="1616">
                  <c:v>2.69702979121122</c:v>
                </c:pt>
                <c:pt idx="1617">
                  <c:v>2.6983227366962</c:v>
                </c:pt>
                <c:pt idx="1618">
                  <c:v>2.70186639661675</c:v>
                </c:pt>
                <c:pt idx="1619">
                  <c:v>2.70513493519956</c:v>
                </c:pt>
                <c:pt idx="1620">
                  <c:v>2.70813430433736</c:v>
                </c:pt>
                <c:pt idx="1621">
                  <c:v>2.71086988510981</c:v>
                </c:pt>
                <c:pt idx="1622">
                  <c:v>2.71334618892693</c:v>
                </c:pt>
                <c:pt idx="1623">
                  <c:v>2.71556678447982</c:v>
                </c:pt>
                <c:pt idx="1624">
                  <c:v>2.71753536724326</c:v>
                </c:pt>
                <c:pt idx="1625">
                  <c:v>2.7192539078124</c:v>
                </c:pt>
                <c:pt idx="1626">
                  <c:v>2.72072441660208</c:v>
                </c:pt>
                <c:pt idx="1627">
                  <c:v>2.72194915292584</c:v>
                </c:pt>
                <c:pt idx="1628">
                  <c:v>2.72292854359106</c:v>
                </c:pt>
                <c:pt idx="1629">
                  <c:v>2.72366367680299</c:v>
                </c:pt>
                <c:pt idx="1630">
                  <c:v>2.72415468794802</c:v>
                </c:pt>
                <c:pt idx="1631">
                  <c:v>2.7268845524501</c:v>
                </c:pt>
                <c:pt idx="1632">
                  <c:v>2.72941036056753</c:v>
                </c:pt>
                <c:pt idx="1633">
                  <c:v>2.73173475783502</c:v>
                </c:pt>
                <c:pt idx="1634">
                  <c:v>2.73386053598354</c:v>
                </c:pt>
                <c:pt idx="1635">
                  <c:v>2.73578990619041</c:v>
                </c:pt>
                <c:pt idx="1636">
                  <c:v>2.73752470436647</c:v>
                </c:pt>
                <c:pt idx="1637">
                  <c:v>2.74134619811972</c:v>
                </c:pt>
                <c:pt idx="1638">
                  <c:v>2.74491114377672</c:v>
                </c:pt>
                <c:pt idx="1639">
                  <c:v>2.74822482199336</c:v>
                </c:pt>
                <c:pt idx="1640">
                  <c:v>2.75129224419597</c:v>
                </c:pt>
                <c:pt idx="1641">
                  <c:v>2.75411685938681</c:v>
                </c:pt>
                <c:pt idx="1642">
                  <c:v>2.75670219682534</c:v>
                </c:pt>
                <c:pt idx="1643">
                  <c:v>2.759051334601799</c:v>
                </c:pt>
                <c:pt idx="1644">
                  <c:v>2.76116685549013</c:v>
                </c:pt>
                <c:pt idx="1645">
                  <c:v>2.76305080761444</c:v>
                </c:pt>
                <c:pt idx="1646">
                  <c:v>2.76470517545047</c:v>
                </c:pt>
                <c:pt idx="1647">
                  <c:v>2.76613109877724</c:v>
                </c:pt>
                <c:pt idx="1648">
                  <c:v>2.76732985975772</c:v>
                </c:pt>
                <c:pt idx="1649">
                  <c:v>2.76830185343561</c:v>
                </c:pt>
                <c:pt idx="1650">
                  <c:v>2.769048099333266</c:v>
                </c:pt>
                <c:pt idx="1651">
                  <c:v>2.76956845074845</c:v>
                </c:pt>
                <c:pt idx="1652">
                  <c:v>2.76986286066745</c:v>
                </c:pt>
                <c:pt idx="1653">
                  <c:v>2.76993086910735</c:v>
                </c:pt>
                <c:pt idx="1654">
                  <c:v>2.76977185851429</c:v>
                </c:pt>
                <c:pt idx="1655">
                  <c:v>2.76938480121709</c:v>
                </c:pt>
                <c:pt idx="1656">
                  <c:v>2.76876852122096</c:v>
                </c:pt>
                <c:pt idx="1657">
                  <c:v>2.76792093912661</c:v>
                </c:pt>
                <c:pt idx="1658">
                  <c:v>2.766840615419246</c:v>
                </c:pt>
                <c:pt idx="1659">
                  <c:v>2.76552473068966</c:v>
                </c:pt>
                <c:pt idx="1660">
                  <c:v>2.76397088815762</c:v>
                </c:pt>
                <c:pt idx="1661">
                  <c:v>2.76217561937198</c:v>
                </c:pt>
                <c:pt idx="1662">
                  <c:v>2.76013542974768</c:v>
                </c:pt>
                <c:pt idx="1663">
                  <c:v>2.757846330219019</c:v>
                </c:pt>
                <c:pt idx="1664">
                  <c:v>2.75530314036923</c:v>
                </c:pt>
                <c:pt idx="1665">
                  <c:v>2.75490331896245</c:v>
                </c:pt>
                <c:pt idx="1666">
                  <c:v>2.75431266249025</c:v>
                </c:pt>
                <c:pt idx="1667">
                  <c:v>2.75352899433243</c:v>
                </c:pt>
                <c:pt idx="1668">
                  <c:v>2.75255114787574</c:v>
                </c:pt>
                <c:pt idx="1669">
                  <c:v>2.75137675999618</c:v>
                </c:pt>
                <c:pt idx="1670">
                  <c:v>2.75000400770666</c:v>
                </c:pt>
                <c:pt idx="1671">
                  <c:v>2.74843015286054</c:v>
                </c:pt>
                <c:pt idx="1672">
                  <c:v>2.74665181601625</c:v>
                </c:pt>
                <c:pt idx="1673">
                  <c:v>2.74466621544331</c:v>
                </c:pt>
                <c:pt idx="1674">
                  <c:v>2.742469014353257</c:v>
                </c:pt>
                <c:pt idx="1675">
                  <c:v>2.74005653296371</c:v>
                </c:pt>
                <c:pt idx="1676">
                  <c:v>2.73742338645456</c:v>
                </c:pt>
                <c:pt idx="1677">
                  <c:v>2.73456469065593</c:v>
                </c:pt>
                <c:pt idx="1678">
                  <c:v>2.73147397808566</c:v>
                </c:pt>
                <c:pt idx="1679">
                  <c:v>2.72814445910474</c:v>
                </c:pt>
                <c:pt idx="1680">
                  <c:v>2.72456862627436</c:v>
                </c:pt>
                <c:pt idx="1681">
                  <c:v>2.72073765828982</c:v>
                </c:pt>
                <c:pt idx="1682">
                  <c:v>2.71664154772077</c:v>
                </c:pt>
                <c:pt idx="1683">
                  <c:v>2.712269464381856</c:v>
                </c:pt>
                <c:pt idx="1684">
                  <c:v>2.70760856508382</c:v>
                </c:pt>
                <c:pt idx="1685">
                  <c:v>2.70264421672254</c:v>
                </c:pt>
                <c:pt idx="1686">
                  <c:v>2.69736002251925</c:v>
                </c:pt>
                <c:pt idx="1687">
                  <c:v>2.69173660238974</c:v>
                </c:pt>
                <c:pt idx="1688">
                  <c:v>2.6857519902445</c:v>
                </c:pt>
                <c:pt idx="1689">
                  <c:v>2.67937998875597</c:v>
                </c:pt>
                <c:pt idx="1690">
                  <c:v>2.67570231378851</c:v>
                </c:pt>
                <c:pt idx="1691">
                  <c:v>2.671776199615019</c:v>
                </c:pt>
                <c:pt idx="1692">
                  <c:v>2.66758881059409</c:v>
                </c:pt>
                <c:pt idx="1693">
                  <c:v>2.66312598276448</c:v>
                </c:pt>
                <c:pt idx="1694">
                  <c:v>2.65837142179519</c:v>
                </c:pt>
                <c:pt idx="1695">
                  <c:v>2.65330617948023</c:v>
                </c:pt>
                <c:pt idx="1696">
                  <c:v>2.64790878983754</c:v>
                </c:pt>
                <c:pt idx="1697">
                  <c:v>2.64215392576855</c:v>
                </c:pt>
                <c:pt idx="1698">
                  <c:v>2.6360117945644</c:v>
                </c:pt>
                <c:pt idx="1699">
                  <c:v>2.63293550818111</c:v>
                </c:pt>
                <c:pt idx="1700">
                  <c:v>2.6332637166271</c:v>
                </c:pt>
                <c:pt idx="1701">
                  <c:v>2.6333736724668</c:v>
                </c:pt>
                <c:pt idx="1702">
                  <c:v>2.63326427660329</c:v>
                </c:pt>
                <c:pt idx="1703">
                  <c:v>2.63293345649235</c:v>
                </c:pt>
                <c:pt idx="1704">
                  <c:v>2.632378923433726</c:v>
                </c:pt>
                <c:pt idx="1705">
                  <c:v>2.63159725669361</c:v>
                </c:pt>
                <c:pt idx="1706">
                  <c:v>2.63058430175611</c:v>
                </c:pt>
                <c:pt idx="1707">
                  <c:v>2.62933538712254</c:v>
                </c:pt>
                <c:pt idx="1708">
                  <c:v>2.62784480692127</c:v>
                </c:pt>
                <c:pt idx="1709">
                  <c:v>2.62610550580617</c:v>
                </c:pt>
                <c:pt idx="1710">
                  <c:v>2.62410969777677</c:v>
                </c:pt>
                <c:pt idx="1711">
                  <c:v>2.621848390223836</c:v>
                </c:pt>
                <c:pt idx="1712">
                  <c:v>2.61931075464267</c:v>
                </c:pt>
                <c:pt idx="1713">
                  <c:v>2.61648443656035</c:v>
                </c:pt>
                <c:pt idx="1714">
                  <c:v>2.61335516454021</c:v>
                </c:pt>
                <c:pt idx="1715">
                  <c:v>2.60990604912911</c:v>
                </c:pt>
                <c:pt idx="1716">
                  <c:v>2.60611765298691</c:v>
                </c:pt>
                <c:pt idx="1717">
                  <c:v>2.6064098818225</c:v>
                </c:pt>
                <c:pt idx="1718">
                  <c:v>2.60653114609656</c:v>
                </c:pt>
                <c:pt idx="1719">
                  <c:v>2.61051123951656</c:v>
                </c:pt>
                <c:pt idx="1720">
                  <c:v>2.614188423347198</c:v>
                </c:pt>
                <c:pt idx="1721">
                  <c:v>2.61757642466786</c:v>
                </c:pt>
                <c:pt idx="1722">
                  <c:v>2.62068686629605</c:v>
                </c:pt>
                <c:pt idx="1723">
                  <c:v>2.62352980491873</c:v>
                </c:pt>
                <c:pt idx="1724">
                  <c:v>2.62611395182162</c:v>
                </c:pt>
                <c:pt idx="1725">
                  <c:v>2.6284465538934</c:v>
                </c:pt>
                <c:pt idx="1726">
                  <c:v>2.63053366032862</c:v>
                </c:pt>
                <c:pt idx="1727">
                  <c:v>2.63238078622488</c:v>
                </c:pt>
                <c:pt idx="1728">
                  <c:v>2.63399192205968</c:v>
                </c:pt>
                <c:pt idx="1729">
                  <c:v>2.63537078240408</c:v>
                </c:pt>
                <c:pt idx="1730">
                  <c:v>2.6365196444404</c:v>
                </c:pt>
                <c:pt idx="1731">
                  <c:v>2.63744081420547</c:v>
                </c:pt>
                <c:pt idx="1732">
                  <c:v>2.63813528838042</c:v>
                </c:pt>
                <c:pt idx="1733">
                  <c:v>2.63860348708178</c:v>
                </c:pt>
                <c:pt idx="1734">
                  <c:v>2.63884524416973</c:v>
                </c:pt>
                <c:pt idx="1735">
                  <c:v>2.638859613956796</c:v>
                </c:pt>
                <c:pt idx="1736">
                  <c:v>2.64250767301708</c:v>
                </c:pt>
                <c:pt idx="1737">
                  <c:v>2.64596555094952</c:v>
                </c:pt>
                <c:pt idx="1738">
                  <c:v>2.6492408232919</c:v>
                </c:pt>
                <c:pt idx="1739">
                  <c:v>2.65574530744307</c:v>
                </c:pt>
                <c:pt idx="1740">
                  <c:v>2.66189925556956</c:v>
                </c:pt>
                <c:pt idx="1741">
                  <c:v>2.66772741164916</c:v>
                </c:pt>
                <c:pt idx="1742">
                  <c:v>2.67325011787621</c:v>
                </c:pt>
                <c:pt idx="1743">
                  <c:v>2.678485039966719</c:v>
                </c:pt>
                <c:pt idx="1744">
                  <c:v>2.68344804759428</c:v>
                </c:pt>
                <c:pt idx="1745">
                  <c:v>2.68815208729973</c:v>
                </c:pt>
                <c:pt idx="1746">
                  <c:v>2.692609660403339</c:v>
                </c:pt>
                <c:pt idx="1747">
                  <c:v>2.69683095178266</c:v>
                </c:pt>
                <c:pt idx="1748">
                  <c:v>2.70082535921711</c:v>
                </c:pt>
                <c:pt idx="1749">
                  <c:v>2.70460071305751</c:v>
                </c:pt>
                <c:pt idx="1750">
                  <c:v>2.70816468899694</c:v>
                </c:pt>
                <c:pt idx="1751">
                  <c:v>2.71152362313511</c:v>
                </c:pt>
                <c:pt idx="1752">
                  <c:v>2.71468308212558</c:v>
                </c:pt>
                <c:pt idx="1753">
                  <c:v>2.71764824424331</c:v>
                </c:pt>
                <c:pt idx="1754">
                  <c:v>2.72316265904324</c:v>
                </c:pt>
                <c:pt idx="1755">
                  <c:v>2.72838233347897</c:v>
                </c:pt>
                <c:pt idx="1756">
                  <c:v>2.73331988939467</c:v>
                </c:pt>
                <c:pt idx="1757">
                  <c:v>2.73798674785357</c:v>
                </c:pt>
                <c:pt idx="1758">
                  <c:v>2.74239245368283</c:v>
                </c:pt>
                <c:pt idx="1759">
                  <c:v>2.74654568137179</c:v>
                </c:pt>
                <c:pt idx="1760">
                  <c:v>2.75045410144623</c:v>
                </c:pt>
                <c:pt idx="1761">
                  <c:v>2.75412425588447</c:v>
                </c:pt>
                <c:pt idx="1762">
                  <c:v>2.75756218863751</c:v>
                </c:pt>
                <c:pt idx="1763">
                  <c:v>2.76077311794897</c:v>
                </c:pt>
                <c:pt idx="1764">
                  <c:v>2.76376160771392</c:v>
                </c:pt>
                <c:pt idx="1765">
                  <c:v>2.76899119978433</c:v>
                </c:pt>
                <c:pt idx="1766">
                  <c:v>2.77392156111333</c:v>
                </c:pt>
                <c:pt idx="1767">
                  <c:v>2.77856176576816</c:v>
                </c:pt>
                <c:pt idx="1768">
                  <c:v>2.78292026930835</c:v>
                </c:pt>
                <c:pt idx="1769">
                  <c:v>2.78700450715312</c:v>
                </c:pt>
                <c:pt idx="1770">
                  <c:v>2.79082075515506</c:v>
                </c:pt>
                <c:pt idx="1771">
                  <c:v>2.79437427163217</c:v>
                </c:pt>
                <c:pt idx="1772">
                  <c:v>2.79767028114778</c:v>
                </c:pt>
                <c:pt idx="1773">
                  <c:v>2.8007130932145</c:v>
                </c:pt>
                <c:pt idx="1774">
                  <c:v>2.80350601996044</c:v>
                </c:pt>
                <c:pt idx="1775">
                  <c:v>2.806052692238846</c:v>
                </c:pt>
                <c:pt idx="1776">
                  <c:v>2.80835563618661</c:v>
                </c:pt>
                <c:pt idx="1777">
                  <c:v>2.81041733485055</c:v>
                </c:pt>
                <c:pt idx="1778">
                  <c:v>2.81223935544538</c:v>
                </c:pt>
                <c:pt idx="1779">
                  <c:v>2.813823439890617</c:v>
                </c:pt>
                <c:pt idx="1780">
                  <c:v>2.81517120624831</c:v>
                </c:pt>
                <c:pt idx="1781">
                  <c:v>2.816282992091716</c:v>
                </c:pt>
                <c:pt idx="1782">
                  <c:v>2.81715982195655</c:v>
                </c:pt>
                <c:pt idx="1783">
                  <c:v>2.817801978137</c:v>
                </c:pt>
                <c:pt idx="1784">
                  <c:v>2.81820955923708</c:v>
                </c:pt>
                <c:pt idx="1785">
                  <c:v>2.81838218957533</c:v>
                </c:pt>
                <c:pt idx="1786">
                  <c:v>2.81831958885724</c:v>
                </c:pt>
                <c:pt idx="1787">
                  <c:v>2.818020716231</c:v>
                </c:pt>
                <c:pt idx="1788">
                  <c:v>2.81748491787905</c:v>
                </c:pt>
                <c:pt idx="1789">
                  <c:v>2.81671022194602</c:v>
                </c:pt>
                <c:pt idx="1790">
                  <c:v>2.81569534860739</c:v>
                </c:pt>
                <c:pt idx="1791">
                  <c:v>2.81443829808438</c:v>
                </c:pt>
                <c:pt idx="1792">
                  <c:v>2.81293637486038</c:v>
                </c:pt>
                <c:pt idx="1793">
                  <c:v>2.81118706237367</c:v>
                </c:pt>
                <c:pt idx="1794">
                  <c:v>2.809186922123279</c:v>
                </c:pt>
                <c:pt idx="1795">
                  <c:v>2.80693219771453</c:v>
                </c:pt>
                <c:pt idx="1796">
                  <c:v>2.80441857794681</c:v>
                </c:pt>
                <c:pt idx="1797">
                  <c:v>2.801641524420197</c:v>
                </c:pt>
                <c:pt idx="1798">
                  <c:v>2.801085985679196</c:v>
                </c:pt>
                <c:pt idx="1799">
                  <c:v>2.80033174517609</c:v>
                </c:pt>
                <c:pt idx="1800">
                  <c:v>2.7993771012153</c:v>
                </c:pt>
                <c:pt idx="1801">
                  <c:v>2.7982201004735</c:v>
                </c:pt>
                <c:pt idx="1802">
                  <c:v>2.796858824980656</c:v>
                </c:pt>
                <c:pt idx="1803">
                  <c:v>2.79529086238341</c:v>
                </c:pt>
                <c:pt idx="1804">
                  <c:v>2.79351332979571</c:v>
                </c:pt>
                <c:pt idx="1805">
                  <c:v>2.79152343918564</c:v>
                </c:pt>
                <c:pt idx="1806">
                  <c:v>2.78931744622468</c:v>
                </c:pt>
                <c:pt idx="1807">
                  <c:v>2.78689149601681</c:v>
                </c:pt>
                <c:pt idx="1808">
                  <c:v>2.78424086170142</c:v>
                </c:pt>
                <c:pt idx="1809">
                  <c:v>2.78136105364153</c:v>
                </c:pt>
                <c:pt idx="1810">
                  <c:v>2.778246023779746</c:v>
                </c:pt>
                <c:pt idx="1811">
                  <c:v>2.77488929828761</c:v>
                </c:pt>
                <c:pt idx="1812">
                  <c:v>2.77128378897803</c:v>
                </c:pt>
                <c:pt idx="1813">
                  <c:v>2.76998635756562</c:v>
                </c:pt>
                <c:pt idx="1814">
                  <c:v>2.7684129314715</c:v>
                </c:pt>
                <c:pt idx="1815">
                  <c:v>2.76655890232011</c:v>
                </c:pt>
                <c:pt idx="1816">
                  <c:v>2.76441903693509</c:v>
                </c:pt>
                <c:pt idx="1817">
                  <c:v>2.76198728611196</c:v>
                </c:pt>
                <c:pt idx="1818">
                  <c:v>2.76203875575936</c:v>
                </c:pt>
                <c:pt idx="1819">
                  <c:v>2.7618713134608</c:v>
                </c:pt>
                <c:pt idx="1820">
                  <c:v>2.76148370763925</c:v>
                </c:pt>
                <c:pt idx="1821">
                  <c:v>2.76087452383275</c:v>
                </c:pt>
                <c:pt idx="1822">
                  <c:v>2.76004144430477</c:v>
                </c:pt>
                <c:pt idx="1823">
                  <c:v>2.75898226596569</c:v>
                </c:pt>
                <c:pt idx="1824">
                  <c:v>2.75769416829871</c:v>
                </c:pt>
                <c:pt idx="1825">
                  <c:v>2.75617349235254</c:v>
                </c:pt>
                <c:pt idx="1826">
                  <c:v>2.7544165183479</c:v>
                </c:pt>
                <c:pt idx="1827">
                  <c:v>2.75241875700845</c:v>
                </c:pt>
                <c:pt idx="1828">
                  <c:v>2.75017475383506</c:v>
                </c:pt>
                <c:pt idx="1829">
                  <c:v>2.74767863785336</c:v>
                </c:pt>
                <c:pt idx="1830">
                  <c:v>2.74492369554967</c:v>
                </c:pt>
                <c:pt idx="1831">
                  <c:v>2.74190220942983</c:v>
                </c:pt>
                <c:pt idx="1832">
                  <c:v>2.73860507816937</c:v>
                </c:pt>
                <c:pt idx="1833">
                  <c:v>2.73502288621985</c:v>
                </c:pt>
                <c:pt idx="1834">
                  <c:v>2.73404270599673</c:v>
                </c:pt>
                <c:pt idx="1835">
                  <c:v>2.73275245274657</c:v>
                </c:pt>
                <c:pt idx="1836">
                  <c:v>2.73114646959729</c:v>
                </c:pt>
                <c:pt idx="1837">
                  <c:v>2.72921824942215</c:v>
                </c:pt>
                <c:pt idx="1838">
                  <c:v>2.73009729965999</c:v>
                </c:pt>
                <c:pt idx="1839">
                  <c:v>2.73073159037801</c:v>
                </c:pt>
                <c:pt idx="1840">
                  <c:v>2.73112144874793</c:v>
                </c:pt>
                <c:pt idx="1841">
                  <c:v>2.731266683308646</c:v>
                </c:pt>
                <c:pt idx="1842">
                  <c:v>2.73116611314331</c:v>
                </c:pt>
                <c:pt idx="1843">
                  <c:v>2.73081827322206</c:v>
                </c:pt>
                <c:pt idx="1844">
                  <c:v>2.7302209568313</c:v>
                </c:pt>
                <c:pt idx="1845">
                  <c:v>2.72937169864656</c:v>
                </c:pt>
                <c:pt idx="1846">
                  <c:v>2.72826663220641</c:v>
                </c:pt>
                <c:pt idx="1847">
                  <c:v>2.72690192001022</c:v>
                </c:pt>
                <c:pt idx="1848">
                  <c:v>2.72527262832435</c:v>
                </c:pt>
                <c:pt idx="1849">
                  <c:v>2.7233725521174</c:v>
                </c:pt>
                <c:pt idx="1850">
                  <c:v>2.7211954295806</c:v>
                </c:pt>
                <c:pt idx="1851">
                  <c:v>2.71873272244556</c:v>
                </c:pt>
                <c:pt idx="1852">
                  <c:v>2.71597577549609</c:v>
                </c:pt>
                <c:pt idx="1853">
                  <c:v>2.71627712229401</c:v>
                </c:pt>
                <c:pt idx="1854">
                  <c:v>2.71638198760419</c:v>
                </c:pt>
                <c:pt idx="1855">
                  <c:v>2.716289099162799</c:v>
                </c:pt>
                <c:pt idx="1856">
                  <c:v>2.71913697325679</c:v>
                </c:pt>
                <c:pt idx="1857">
                  <c:v>2.72170951236898</c:v>
                </c:pt>
                <c:pt idx="1858">
                  <c:v>2.72401250209773</c:v>
                </c:pt>
                <c:pt idx="1859">
                  <c:v>2.72605056968693</c:v>
                </c:pt>
                <c:pt idx="1860">
                  <c:v>2.7278278052318</c:v>
                </c:pt>
                <c:pt idx="1861">
                  <c:v>2.72934747847366</c:v>
                </c:pt>
                <c:pt idx="1862">
                  <c:v>2.73061199178735</c:v>
                </c:pt>
                <c:pt idx="1863">
                  <c:v>2.73162331034371</c:v>
                </c:pt>
                <c:pt idx="1864">
                  <c:v>2.73557605293503</c:v>
                </c:pt>
                <c:pt idx="1865">
                  <c:v>2.73930672780321</c:v>
                </c:pt>
                <c:pt idx="1866">
                  <c:v>2.74282199194624</c:v>
                </c:pt>
                <c:pt idx="1867">
                  <c:v>2.74612866355125</c:v>
                </c:pt>
                <c:pt idx="1868">
                  <c:v>2.74923172584431</c:v>
                </c:pt>
                <c:pt idx="1869">
                  <c:v>2.75213667067482</c:v>
                </c:pt>
                <c:pt idx="1870">
                  <c:v>2.75484750174784</c:v>
                </c:pt>
                <c:pt idx="1871">
                  <c:v>2.75736814450812</c:v>
                </c:pt>
                <c:pt idx="1872">
                  <c:v>2.75970241590634</c:v>
                </c:pt>
                <c:pt idx="1873">
                  <c:v>2.76185274063189</c:v>
                </c:pt>
                <c:pt idx="1874">
                  <c:v>2.76382211217717</c:v>
                </c:pt>
                <c:pt idx="1875">
                  <c:v>2.76561282185004</c:v>
                </c:pt>
                <c:pt idx="1876">
                  <c:v>2.76722668139918</c:v>
                </c:pt>
                <c:pt idx="1877">
                  <c:v>2.76866551043727</c:v>
                </c:pt>
                <c:pt idx="1878">
                  <c:v>2.76993086910735</c:v>
                </c:pt>
                <c:pt idx="1879">
                  <c:v>2.77102353102657</c:v>
                </c:pt>
                <c:pt idx="1880">
                  <c:v>2.77467365704033</c:v>
                </c:pt>
                <c:pt idx="1881">
                  <c:v>2.77807534234238</c:v>
                </c:pt>
                <c:pt idx="1882">
                  <c:v>2.78123427995859</c:v>
                </c:pt>
                <c:pt idx="1883">
                  <c:v>2.78415525113367</c:v>
                </c:pt>
                <c:pt idx="1884">
                  <c:v>2.786843109651286</c:v>
                </c:pt>
                <c:pt idx="1885">
                  <c:v>2.78930087001777</c:v>
                </c:pt>
                <c:pt idx="1886">
                  <c:v>2.791532575925</c:v>
                </c:pt>
                <c:pt idx="1887">
                  <c:v>2.79354086647592</c:v>
                </c:pt>
                <c:pt idx="1888">
                  <c:v>2.79532800002405</c:v>
                </c:pt>
                <c:pt idx="1889">
                  <c:v>2.79689609694993</c:v>
                </c:pt>
                <c:pt idx="1890">
                  <c:v>2.79824657263368</c:v>
                </c:pt>
                <c:pt idx="1891">
                  <c:v>2.79938065840104</c:v>
                </c:pt>
                <c:pt idx="1892">
                  <c:v>2.80029966137049</c:v>
                </c:pt>
                <c:pt idx="1893">
                  <c:v>2.80100413060003</c:v>
                </c:pt>
                <c:pt idx="1894">
                  <c:v>2.80149384285773</c:v>
                </c:pt>
                <c:pt idx="1895">
                  <c:v>2.80176944568585</c:v>
                </c:pt>
                <c:pt idx="1896">
                  <c:v>2.80441055014073</c:v>
                </c:pt>
                <c:pt idx="1897">
                  <c:v>2.80677741804736</c:v>
                </c:pt>
                <c:pt idx="1898">
                  <c:v>2.80887329037373</c:v>
                </c:pt>
                <c:pt idx="1899">
                  <c:v>2.81070090779894</c:v>
                </c:pt>
                <c:pt idx="1900">
                  <c:v>2.812262468059866</c:v>
                </c:pt>
                <c:pt idx="1901">
                  <c:v>2.81355987238096</c:v>
                </c:pt>
                <c:pt idx="1902">
                  <c:v>2.81459384905558</c:v>
                </c:pt>
                <c:pt idx="1903">
                  <c:v>2.815365627303526</c:v>
                </c:pt>
                <c:pt idx="1904">
                  <c:v>2.81587522464197</c:v>
                </c:pt>
                <c:pt idx="1905">
                  <c:v>2.8161225692543</c:v>
                </c:pt>
                <c:pt idx="1906">
                  <c:v>2.81610721272892</c:v>
                </c:pt>
                <c:pt idx="1907">
                  <c:v>2.8158280461522</c:v>
                </c:pt>
                <c:pt idx="1908">
                  <c:v>2.815283874708066</c:v>
                </c:pt>
                <c:pt idx="1909">
                  <c:v>2.81447257684562</c:v>
                </c:pt>
                <c:pt idx="1910">
                  <c:v>2.81339197393487</c:v>
                </c:pt>
                <c:pt idx="1911">
                  <c:v>2.812039003719566</c:v>
                </c:pt>
                <c:pt idx="1912">
                  <c:v>2.813115393993816</c:v>
                </c:pt>
                <c:pt idx="1913">
                  <c:v>2.81397905373979</c:v>
                </c:pt>
                <c:pt idx="1914">
                  <c:v>2.814630123959206</c:v>
                </c:pt>
                <c:pt idx="1915">
                  <c:v>2.815069063639466</c:v>
                </c:pt>
                <c:pt idx="1916">
                  <c:v>2.81529551215896</c:v>
                </c:pt>
                <c:pt idx="1917">
                  <c:v>2.81530913688798</c:v>
                </c:pt>
                <c:pt idx="1918">
                  <c:v>2.815109634077578</c:v>
                </c:pt>
                <c:pt idx="1919">
                  <c:v>2.814695596493379</c:v>
                </c:pt>
                <c:pt idx="1920">
                  <c:v>2.814065938815186</c:v>
                </c:pt>
                <c:pt idx="1921">
                  <c:v>2.81321933801045</c:v>
                </c:pt>
                <c:pt idx="1922">
                  <c:v>2.81215339858843</c:v>
                </c:pt>
                <c:pt idx="1923">
                  <c:v>2.810865802145078</c:v>
                </c:pt>
                <c:pt idx="1924">
                  <c:v>2.80935404239073</c:v>
                </c:pt>
                <c:pt idx="1925">
                  <c:v>2.80761516713717</c:v>
                </c:pt>
                <c:pt idx="1926">
                  <c:v>2.805645530109566</c:v>
                </c:pt>
                <c:pt idx="1927">
                  <c:v>2.80344055544696</c:v>
                </c:pt>
                <c:pt idx="1928">
                  <c:v>2.80099616566097</c:v>
                </c:pt>
                <c:pt idx="1929">
                  <c:v>2.79830689152031</c:v>
                </c:pt>
                <c:pt idx="1930">
                  <c:v>2.79536676751841</c:v>
                </c:pt>
                <c:pt idx="1931">
                  <c:v>2.792169127184679</c:v>
                </c:pt>
                <c:pt idx="1932">
                  <c:v>2.78870588247829</c:v>
                </c:pt>
                <c:pt idx="1933">
                  <c:v>2.78790166161077</c:v>
                </c:pt>
                <c:pt idx="1934">
                  <c:v>2.78691967957124</c:v>
                </c:pt>
                <c:pt idx="1935">
                  <c:v>2.78575849102179</c:v>
                </c:pt>
                <c:pt idx="1936">
                  <c:v>2.78441504145611</c:v>
                </c:pt>
                <c:pt idx="1937">
                  <c:v>2.78288733882326</c:v>
                </c:pt>
                <c:pt idx="1938">
                  <c:v>2.78117182537449</c:v>
                </c:pt>
                <c:pt idx="1939">
                  <c:v>2.77926551477007</c:v>
                </c:pt>
                <c:pt idx="1940">
                  <c:v>2.77716443927011</c:v>
                </c:pt>
                <c:pt idx="1941">
                  <c:v>2.77486421220774</c:v>
                </c:pt>
                <c:pt idx="1942">
                  <c:v>2.7723600653055</c:v>
                </c:pt>
                <c:pt idx="1943">
                  <c:v>2.76964688944285</c:v>
                </c:pt>
                <c:pt idx="1944">
                  <c:v>2.76671826349962</c:v>
                </c:pt>
                <c:pt idx="1945">
                  <c:v>2.76356729414133</c:v>
                </c:pt>
                <c:pt idx="1946">
                  <c:v>2.76018668037991</c:v>
                </c:pt>
                <c:pt idx="1947">
                  <c:v>2.75656779084592</c:v>
                </c:pt>
                <c:pt idx="1948">
                  <c:v>2.75270053519363</c:v>
                </c:pt>
                <c:pt idx="1949">
                  <c:v>2.7485739909355</c:v>
                </c:pt>
                <c:pt idx="1950">
                  <c:v>2.74417580890811</c:v>
                </c:pt>
                <c:pt idx="1951">
                  <c:v>2.73949167392555</c:v>
                </c:pt>
                <c:pt idx="1952">
                  <c:v>2.73450529976408</c:v>
                </c:pt>
                <c:pt idx="1953">
                  <c:v>2.72919752978205</c:v>
                </c:pt>
                <c:pt idx="1954">
                  <c:v>2.72354692776126</c:v>
                </c:pt>
                <c:pt idx="1955">
                  <c:v>2.72473403563535</c:v>
                </c:pt>
                <c:pt idx="1956">
                  <c:v>2.72570472289903</c:v>
                </c:pt>
                <c:pt idx="1957">
                  <c:v>2.72646053638854</c:v>
                </c:pt>
                <c:pt idx="1958">
                  <c:v>2.72700173905511</c:v>
                </c:pt>
                <c:pt idx="1959">
                  <c:v>2.72732868543051</c:v>
                </c:pt>
                <c:pt idx="1960">
                  <c:v>2.72744112287152</c:v>
                </c:pt>
                <c:pt idx="1961">
                  <c:v>2.7273379575202</c:v>
                </c:pt>
                <c:pt idx="1962">
                  <c:v>2.72701795313085</c:v>
                </c:pt>
                <c:pt idx="1963">
                  <c:v>2.72647927507894</c:v>
                </c:pt>
                <c:pt idx="1964">
                  <c:v>2.72571904108117</c:v>
                </c:pt>
                <c:pt idx="1965">
                  <c:v>2.72473449647366</c:v>
                </c:pt>
                <c:pt idx="1966">
                  <c:v>2.72352165159019</c:v>
                </c:pt>
                <c:pt idx="1967">
                  <c:v>2.72207623666593</c:v>
                </c:pt>
                <c:pt idx="1968">
                  <c:v>2.72039304930136</c:v>
                </c:pt>
                <c:pt idx="1969">
                  <c:v>2.71846577767274</c:v>
                </c:pt>
                <c:pt idx="1970">
                  <c:v>2.71628751729327</c:v>
                </c:pt>
                <c:pt idx="1971">
                  <c:v>2.71385015965684</c:v>
                </c:pt>
                <c:pt idx="1972">
                  <c:v>2.7111444826227</c:v>
                </c:pt>
                <c:pt idx="1973">
                  <c:v>2.70815936598329</c:v>
                </c:pt>
                <c:pt idx="1974">
                  <c:v>2.70488282020881</c:v>
                </c:pt>
                <c:pt idx="1975">
                  <c:v>2.701300153999</c:v>
                </c:pt>
                <c:pt idx="1976">
                  <c:v>2.70132438768972</c:v>
                </c:pt>
                <c:pt idx="1977">
                  <c:v>2.70102101826661</c:v>
                </c:pt>
                <c:pt idx="1978">
                  <c:v>2.70038680998608</c:v>
                </c:pt>
                <c:pt idx="1979">
                  <c:v>2.70359963462621</c:v>
                </c:pt>
                <c:pt idx="1980">
                  <c:v>2.70654175633447</c:v>
                </c:pt>
                <c:pt idx="1981">
                  <c:v>2.709221711802</c:v>
                </c:pt>
                <c:pt idx="1982">
                  <c:v>2.71164702130245</c:v>
                </c:pt>
                <c:pt idx="1983">
                  <c:v>2.71382341924682</c:v>
                </c:pt>
                <c:pt idx="1984">
                  <c:v>2.71575633507555</c:v>
                </c:pt>
                <c:pt idx="1985">
                  <c:v>2.71744970910152</c:v>
                </c:pt>
                <c:pt idx="1986">
                  <c:v>2.71890729080681</c:v>
                </c:pt>
                <c:pt idx="1987">
                  <c:v>2.72013192200206</c:v>
                </c:pt>
                <c:pt idx="1988">
                  <c:v>2.72112549915012</c:v>
                </c:pt>
                <c:pt idx="1989">
                  <c:v>2.72188940207475</c:v>
                </c:pt>
                <c:pt idx="1990">
                  <c:v>2.72242470553413</c:v>
                </c:pt>
                <c:pt idx="1991">
                  <c:v>2.72273147950525</c:v>
                </c:pt>
                <c:pt idx="1992">
                  <c:v>2.726446425068977</c:v>
                </c:pt>
                <c:pt idx="1993">
                  <c:v>2.72982654343798</c:v>
                </c:pt>
                <c:pt idx="1994">
                  <c:v>2.732882503104657</c:v>
                </c:pt>
                <c:pt idx="1995">
                  <c:v>2.73932483760455</c:v>
                </c:pt>
                <c:pt idx="1996">
                  <c:v>2.74542944746436</c:v>
                </c:pt>
                <c:pt idx="1997">
                  <c:v>2.75121729611671</c:v>
                </c:pt>
                <c:pt idx="1998">
                  <c:v>2.756706413183918</c:v>
                </c:pt>
                <c:pt idx="1999">
                  <c:v>2.76191247769636</c:v>
                </c:pt>
                <c:pt idx="2000">
                  <c:v>2.76684950123725</c:v>
                </c:pt>
                <c:pt idx="2001">
                  <c:v>2.77152957461277</c:v>
                </c:pt>
                <c:pt idx="2002">
                  <c:v>2.775963409629059</c:v>
                </c:pt>
                <c:pt idx="2003">
                  <c:v>2.78016015854698</c:v>
                </c:pt>
                <c:pt idx="2004">
                  <c:v>2.78412830315095</c:v>
                </c:pt>
                <c:pt idx="2005">
                  <c:v>2.787875013118119</c:v>
                </c:pt>
                <c:pt idx="2006">
                  <c:v>2.79140682827866</c:v>
                </c:pt>
                <c:pt idx="2007">
                  <c:v>2.79472984704566</c:v>
                </c:pt>
                <c:pt idx="2008">
                  <c:v>2.79784884155578</c:v>
                </c:pt>
                <c:pt idx="2009">
                  <c:v>2.80076881452254</c:v>
                </c:pt>
                <c:pt idx="2010">
                  <c:v>2.80349358923055</c:v>
                </c:pt>
                <c:pt idx="2011">
                  <c:v>2.80602685137478</c:v>
                </c:pt>
                <c:pt idx="2012">
                  <c:v>2.81121574281868</c:v>
                </c:pt>
                <c:pt idx="2013">
                  <c:v>2.81611944102917</c:v>
                </c:pt>
                <c:pt idx="2014">
                  <c:v>2.82074732011851</c:v>
                </c:pt>
                <c:pt idx="2015">
                  <c:v>2.825108179913097</c:v>
                </c:pt>
                <c:pt idx="2016">
                  <c:v>2.82920982338248</c:v>
                </c:pt>
                <c:pt idx="2017">
                  <c:v>2.83305921699881</c:v>
                </c:pt>
                <c:pt idx="2018">
                  <c:v>2.836662079638776</c:v>
                </c:pt>
                <c:pt idx="2019">
                  <c:v>2.84002396844993</c:v>
                </c:pt>
                <c:pt idx="2020">
                  <c:v>2.84314900686365</c:v>
                </c:pt>
                <c:pt idx="2021">
                  <c:v>2.846041613617999</c:v>
                </c:pt>
                <c:pt idx="2022">
                  <c:v>2.84870524597528</c:v>
                </c:pt>
                <c:pt idx="2023">
                  <c:v>2.85114325856067</c:v>
                </c:pt>
                <c:pt idx="2024">
                  <c:v>2.85335763004361</c:v>
                </c:pt>
                <c:pt idx="2025">
                  <c:v>2.85535139275549</c:v>
                </c:pt>
                <c:pt idx="2026">
                  <c:v>2.857126133986</c:v>
                </c:pt>
                <c:pt idx="2027">
                  <c:v>2.85868382797704</c:v>
                </c:pt>
                <c:pt idx="2028">
                  <c:v>2.86002525346638</c:v>
                </c:pt>
                <c:pt idx="2029">
                  <c:v>2.86115185478127</c:v>
                </c:pt>
                <c:pt idx="2030">
                  <c:v>2.86206415920403</c:v>
                </c:pt>
                <c:pt idx="2031">
                  <c:v>2.86276270803012</c:v>
                </c:pt>
                <c:pt idx="2032">
                  <c:v>2.86582193582851</c:v>
                </c:pt>
                <c:pt idx="2033">
                  <c:v>2.86860591818263</c:v>
                </c:pt>
                <c:pt idx="2034">
                  <c:v>2.87111855733485</c:v>
                </c:pt>
                <c:pt idx="2035">
                  <c:v>2.87336280599799</c:v>
                </c:pt>
                <c:pt idx="2036">
                  <c:v>2.87534060456138</c:v>
                </c:pt>
                <c:pt idx="2037">
                  <c:v>2.87705413753043</c:v>
                </c:pt>
                <c:pt idx="2038">
                  <c:v>2.87850482881581</c:v>
                </c:pt>
                <c:pt idx="2039">
                  <c:v>2.879693966334886</c:v>
                </c:pt>
                <c:pt idx="2040">
                  <c:v>2.88062235373064</c:v>
                </c:pt>
                <c:pt idx="2041">
                  <c:v>2.88129062265293</c:v>
                </c:pt>
                <c:pt idx="2042">
                  <c:v>2.88169856054424</c:v>
                </c:pt>
                <c:pt idx="2043">
                  <c:v>2.88184609433295</c:v>
                </c:pt>
                <c:pt idx="2044">
                  <c:v>2.8817329585615</c:v>
                </c:pt>
                <c:pt idx="2045">
                  <c:v>2.88135770442279</c:v>
                </c:pt>
                <c:pt idx="2046">
                  <c:v>2.88072002058688</c:v>
                </c:pt>
                <c:pt idx="2047">
                  <c:v>2.87981776843793</c:v>
                </c:pt>
                <c:pt idx="2048">
                  <c:v>2.878648982496319</c:v>
                </c:pt>
                <c:pt idx="2049">
                  <c:v>2.87721155837325</c:v>
                </c:pt>
                <c:pt idx="2050">
                  <c:v>2.875502622204766</c:v>
                </c:pt>
                <c:pt idx="2051">
                  <c:v>2.8735188942566</c:v>
                </c:pt>
                <c:pt idx="2052">
                  <c:v>2.87125672795954</c:v>
                </c:pt>
                <c:pt idx="2053">
                  <c:v>2.86871151210522</c:v>
                </c:pt>
                <c:pt idx="2054">
                  <c:v>2.86860367178234</c:v>
                </c:pt>
                <c:pt idx="2055">
                  <c:v>2.86827999071409</c:v>
                </c:pt>
                <c:pt idx="2056">
                  <c:v>2.86773966991709</c:v>
                </c:pt>
                <c:pt idx="2057">
                  <c:v>2.866981279081</c:v>
                </c:pt>
                <c:pt idx="2058">
                  <c:v>2.86600340767001</c:v>
                </c:pt>
                <c:pt idx="2059">
                  <c:v>2.86480403851136</c:v>
                </c:pt>
                <c:pt idx="2060">
                  <c:v>2.86338120281688</c:v>
                </c:pt>
                <c:pt idx="2061">
                  <c:v>2.86173267853415</c:v>
                </c:pt>
                <c:pt idx="2062">
                  <c:v>2.85985538280155</c:v>
                </c:pt>
                <c:pt idx="2063">
                  <c:v>2.85774572438465</c:v>
                </c:pt>
                <c:pt idx="2064">
                  <c:v>2.855400576023519</c:v>
                </c:pt>
                <c:pt idx="2065">
                  <c:v>2.852815433230205</c:v>
                </c:pt>
                <c:pt idx="2066">
                  <c:v>2.849985409759646</c:v>
                </c:pt>
                <c:pt idx="2067">
                  <c:v>2.8469052897949</c:v>
                </c:pt>
                <c:pt idx="2068">
                  <c:v>2.84356867535705</c:v>
                </c:pt>
                <c:pt idx="2069">
                  <c:v>2.839968684576938</c:v>
                </c:pt>
                <c:pt idx="2070">
                  <c:v>2.83609773531285</c:v>
                </c:pt>
                <c:pt idx="2071">
                  <c:v>2.831946466165438</c:v>
                </c:pt>
                <c:pt idx="2072">
                  <c:v>2.82750507210986</c:v>
                </c:pt>
                <c:pt idx="2073">
                  <c:v>2.82276198168273</c:v>
                </c:pt>
                <c:pt idx="2074">
                  <c:v>2.81770378172195</c:v>
                </c:pt>
                <c:pt idx="2075">
                  <c:v>2.815445691634406</c:v>
                </c:pt>
                <c:pt idx="2076">
                  <c:v>2.812982110901379</c:v>
                </c:pt>
                <c:pt idx="2077">
                  <c:v>2.81030788591869</c:v>
                </c:pt>
                <c:pt idx="2078">
                  <c:v>2.80741777309732</c:v>
                </c:pt>
                <c:pt idx="2079">
                  <c:v>2.80430537190833</c:v>
                </c:pt>
                <c:pt idx="2080">
                  <c:v>2.80096375810495</c:v>
                </c:pt>
                <c:pt idx="2081">
                  <c:v>2.79738473711078</c:v>
                </c:pt>
                <c:pt idx="2082">
                  <c:v>2.79355976520795</c:v>
                </c:pt>
                <c:pt idx="2083">
                  <c:v>2.79266890995241</c:v>
                </c:pt>
                <c:pt idx="2084">
                  <c:v>2.79150704728211</c:v>
                </c:pt>
                <c:pt idx="2085">
                  <c:v>2.79006992327341</c:v>
                </c:pt>
                <c:pt idx="2086">
                  <c:v>2.78835253540916</c:v>
                </c:pt>
                <c:pt idx="2087">
                  <c:v>2.786348920454658</c:v>
                </c:pt>
                <c:pt idx="2088">
                  <c:v>2.78405222375391</c:v>
                </c:pt>
                <c:pt idx="2089">
                  <c:v>2.78145451715304</c:v>
                </c:pt>
                <c:pt idx="2090">
                  <c:v>2.778546116663219</c:v>
                </c:pt>
                <c:pt idx="2091">
                  <c:v>2.77887825950143</c:v>
                </c:pt>
                <c:pt idx="2092">
                  <c:v>2.77900173632492</c:v>
                </c:pt>
                <c:pt idx="2093">
                  <c:v>2.77891558600161</c:v>
                </c:pt>
                <c:pt idx="2094">
                  <c:v>2.77861915064449</c:v>
                </c:pt>
                <c:pt idx="2095">
                  <c:v>2.77811025491951</c:v>
                </c:pt>
                <c:pt idx="2096">
                  <c:v>2.7773875639426</c:v>
                </c:pt>
                <c:pt idx="2097">
                  <c:v>2.776447991163786</c:v>
                </c:pt>
                <c:pt idx="2098">
                  <c:v>2.7752888018369</c:v>
                </c:pt>
                <c:pt idx="2099">
                  <c:v>2.77390633635977</c:v>
                </c:pt>
                <c:pt idx="2100">
                  <c:v>2.77573220476433</c:v>
                </c:pt>
                <c:pt idx="2101">
                  <c:v>2.77727052621827</c:v>
                </c:pt>
                <c:pt idx="2102">
                  <c:v>2.77852342646262</c:v>
                </c:pt>
                <c:pt idx="2103">
                  <c:v>2.77949364252614</c:v>
                </c:pt>
                <c:pt idx="2104">
                  <c:v>2.78018241082727</c:v>
                </c:pt>
                <c:pt idx="2105">
                  <c:v>2.780589960054</c:v>
                </c:pt>
                <c:pt idx="2106">
                  <c:v>2.78071602152685</c:v>
                </c:pt>
                <c:pt idx="2107">
                  <c:v>2.78055982603591</c:v>
                </c:pt>
                <c:pt idx="2108">
                  <c:v>2.78011906027395</c:v>
                </c:pt>
                <c:pt idx="2109">
                  <c:v>2.77939145365166</c:v>
                </c:pt>
                <c:pt idx="2110">
                  <c:v>2.77837297087509</c:v>
                </c:pt>
                <c:pt idx="2111">
                  <c:v>2.78069033451625</c:v>
                </c:pt>
                <c:pt idx="2112">
                  <c:v>2.786159099409819</c:v>
                </c:pt>
                <c:pt idx="2113">
                  <c:v>2.791276014138158</c:v>
                </c:pt>
                <c:pt idx="2114">
                  <c:v>2.796057299958698</c:v>
                </c:pt>
                <c:pt idx="2115">
                  <c:v>2.80051689035111</c:v>
                </c:pt>
                <c:pt idx="2116">
                  <c:v>2.80466668262046</c:v>
                </c:pt>
                <c:pt idx="2117">
                  <c:v>2.80851684781469</c:v>
                </c:pt>
                <c:pt idx="2118">
                  <c:v>2.81207619283433</c:v>
                </c:pt>
                <c:pt idx="2119">
                  <c:v>2.815353136327658</c:v>
                </c:pt>
                <c:pt idx="2120">
                  <c:v>2.81835388950301</c:v>
                </c:pt>
                <c:pt idx="2121">
                  <c:v>2.82108431843504</c:v>
                </c:pt>
                <c:pt idx="2122">
                  <c:v>2.82354987248448</c:v>
                </c:pt>
                <c:pt idx="2123">
                  <c:v>2.82575435516632</c:v>
                </c:pt>
                <c:pt idx="2124">
                  <c:v>2.82770159027612</c:v>
                </c:pt>
                <c:pt idx="2125">
                  <c:v>2.82939421321582</c:v>
                </c:pt>
                <c:pt idx="2126">
                  <c:v>2.83083508821759</c:v>
                </c:pt>
                <c:pt idx="2127">
                  <c:v>2.832025811743716</c:v>
                </c:pt>
                <c:pt idx="2128">
                  <c:v>2.83296756131677</c:v>
                </c:pt>
                <c:pt idx="2129">
                  <c:v>2.833661669058038</c:v>
                </c:pt>
                <c:pt idx="2130">
                  <c:v>2.83410812894349</c:v>
                </c:pt>
                <c:pt idx="2131">
                  <c:v>2.83743619085632</c:v>
                </c:pt>
                <c:pt idx="2132">
                  <c:v>2.84056094855643</c:v>
                </c:pt>
                <c:pt idx="2133">
                  <c:v>2.84348688994286</c:v>
                </c:pt>
                <c:pt idx="2134">
                  <c:v>2.84621744227116</c:v>
                </c:pt>
                <c:pt idx="2135">
                  <c:v>2.851642939059783</c:v>
                </c:pt>
                <c:pt idx="2136">
                  <c:v>2.856778724625097</c:v>
                </c:pt>
                <c:pt idx="2137">
                  <c:v>2.861635083735826</c:v>
                </c:pt>
                <c:pt idx="2138">
                  <c:v>2.86622006122296</c:v>
                </c:pt>
                <c:pt idx="2139">
                  <c:v>2.8705418148026</c:v>
                </c:pt>
                <c:pt idx="2140">
                  <c:v>2.874606903401959</c:v>
                </c:pt>
                <c:pt idx="2141">
                  <c:v>2.87842111686479</c:v>
                </c:pt>
                <c:pt idx="2142">
                  <c:v>2.88199003769172</c:v>
                </c:pt>
                <c:pt idx="2143">
                  <c:v>2.88531797340313</c:v>
                </c:pt>
                <c:pt idx="2144">
                  <c:v>2.88840920045752</c:v>
                </c:pt>
                <c:pt idx="2145">
                  <c:v>2.89126724381541</c:v>
                </c:pt>
                <c:pt idx="2146">
                  <c:v>2.89389481378544</c:v>
                </c:pt>
                <c:pt idx="2147">
                  <c:v>2.896295117932258</c:v>
                </c:pt>
                <c:pt idx="2148">
                  <c:v>2.898470127599499</c:v>
                </c:pt>
                <c:pt idx="2149">
                  <c:v>2.9030632352758</c:v>
                </c:pt>
                <c:pt idx="2150">
                  <c:v>2.90736004757013</c:v>
                </c:pt>
                <c:pt idx="2151">
                  <c:v>2.91136679579079</c:v>
                </c:pt>
                <c:pt idx="2152">
                  <c:v>2.91508856893199</c:v>
                </c:pt>
                <c:pt idx="2153">
                  <c:v>2.918529911528199</c:v>
                </c:pt>
                <c:pt idx="2154">
                  <c:v>2.92169437754359</c:v>
                </c:pt>
                <c:pt idx="2155">
                  <c:v>2.92458517181736</c:v>
                </c:pt>
                <c:pt idx="2156">
                  <c:v>2.92720546146556</c:v>
                </c:pt>
                <c:pt idx="2157">
                  <c:v>2.92955722709608</c:v>
                </c:pt>
                <c:pt idx="2158">
                  <c:v>2.931642681461756</c:v>
                </c:pt>
                <c:pt idx="2159">
                  <c:v>2.93346387479571</c:v>
                </c:pt>
                <c:pt idx="2160">
                  <c:v>2.93502154378012</c:v>
                </c:pt>
                <c:pt idx="2161">
                  <c:v>2.93631694396946</c:v>
                </c:pt>
                <c:pt idx="2162">
                  <c:v>2.93735071474242</c:v>
                </c:pt>
                <c:pt idx="2163">
                  <c:v>2.93812361216085</c:v>
                </c:pt>
                <c:pt idx="2164">
                  <c:v>2.93863536887193</c:v>
                </c:pt>
                <c:pt idx="2165">
                  <c:v>2.93888656879569</c:v>
                </c:pt>
                <c:pt idx="2166">
                  <c:v>2.938876382188698</c:v>
                </c:pt>
                <c:pt idx="2167">
                  <c:v>2.93860482743767</c:v>
                </c:pt>
                <c:pt idx="2168">
                  <c:v>2.93807051143159</c:v>
                </c:pt>
                <c:pt idx="2169">
                  <c:v>2.93727252329281</c:v>
                </c:pt>
                <c:pt idx="2170">
                  <c:v>2.93621006489737</c:v>
                </c:pt>
                <c:pt idx="2171">
                  <c:v>2.934880590000279</c:v>
                </c:pt>
                <c:pt idx="2172">
                  <c:v>2.93328282671377</c:v>
                </c:pt>
                <c:pt idx="2173">
                  <c:v>2.93141380680056</c:v>
                </c:pt>
                <c:pt idx="2174">
                  <c:v>2.92927150776047</c:v>
                </c:pt>
                <c:pt idx="2175">
                  <c:v>2.92685228785437</c:v>
                </c:pt>
                <c:pt idx="2176">
                  <c:v>2.92415278581854</c:v>
                </c:pt>
                <c:pt idx="2177">
                  <c:v>2.9211688640065</c:v>
                </c:pt>
                <c:pt idx="2178">
                  <c:v>2.91789531824892</c:v>
                </c:pt>
                <c:pt idx="2179">
                  <c:v>2.9143270398817</c:v>
                </c:pt>
                <c:pt idx="2180">
                  <c:v>2.91045765826881</c:v>
                </c:pt>
                <c:pt idx="2181">
                  <c:v>2.90628036496605</c:v>
                </c:pt>
                <c:pt idx="2182">
                  <c:v>2.90459455422804</c:v>
                </c:pt>
                <c:pt idx="2183">
                  <c:v>2.90267777663844</c:v>
                </c:pt>
                <c:pt idx="2184">
                  <c:v>2.90052758015968</c:v>
                </c:pt>
                <c:pt idx="2185">
                  <c:v>2.89814024400379</c:v>
                </c:pt>
                <c:pt idx="2186">
                  <c:v>2.89551254726126</c:v>
                </c:pt>
                <c:pt idx="2187">
                  <c:v>2.89263941057533</c:v>
                </c:pt>
                <c:pt idx="2188">
                  <c:v>2.88951668804797</c:v>
                </c:pt>
                <c:pt idx="2189">
                  <c:v>2.8861388373487</c:v>
                </c:pt>
                <c:pt idx="2190">
                  <c:v>2.882499019995119</c:v>
                </c:pt>
                <c:pt idx="2191">
                  <c:v>2.87859085555156</c:v>
                </c:pt>
                <c:pt idx="2192">
                  <c:v>2.874406190163486</c:v>
                </c:pt>
                <c:pt idx="2193">
                  <c:v>2.869935899489</c:v>
                </c:pt>
                <c:pt idx="2194">
                  <c:v>2.86516939169969</c:v>
                </c:pt>
                <c:pt idx="2195">
                  <c:v>2.86009573783678</c:v>
                </c:pt>
                <c:pt idx="2196">
                  <c:v>2.85470070595008</c:v>
                </c:pt>
                <c:pt idx="2197">
                  <c:v>2.84896925860828</c:v>
                </c:pt>
                <c:pt idx="2198">
                  <c:v>2.84288366838451</c:v>
                </c:pt>
                <c:pt idx="2199">
                  <c:v>2.83970708300847</c:v>
                </c:pt>
                <c:pt idx="2200">
                  <c:v>2.83630026664582</c:v>
                </c:pt>
                <c:pt idx="2201">
                  <c:v>2.832655190347566</c:v>
                </c:pt>
                <c:pt idx="2202">
                  <c:v>2.82876339081788</c:v>
                </c:pt>
                <c:pt idx="2203">
                  <c:v>2.82461518850427</c:v>
                </c:pt>
                <c:pt idx="2204">
                  <c:v>2.82019953730252</c:v>
                </c:pt>
                <c:pt idx="2205">
                  <c:v>2.81550418767499</c:v>
                </c:pt>
                <c:pt idx="2206">
                  <c:v>2.81051502026691</c:v>
                </c:pt>
                <c:pt idx="2207">
                  <c:v>2.805215175514796</c:v>
                </c:pt>
                <c:pt idx="2208">
                  <c:v>2.79958647752047</c:v>
                </c:pt>
                <c:pt idx="2209">
                  <c:v>2.79360701563633</c:v>
                </c:pt>
                <c:pt idx="2210">
                  <c:v>2.7872516386458</c:v>
                </c:pt>
                <c:pt idx="2211">
                  <c:v>2.78445972096563</c:v>
                </c:pt>
                <c:pt idx="2212">
                  <c:v>2.78147342233133</c:v>
                </c:pt>
                <c:pt idx="2213">
                  <c:v>2.77828538123052</c:v>
                </c:pt>
                <c:pt idx="2214">
                  <c:v>2.77488722927774</c:v>
                </c:pt>
                <c:pt idx="2215">
                  <c:v>2.77126993881342</c:v>
                </c:pt>
                <c:pt idx="2216">
                  <c:v>2.76742238533783</c:v>
                </c:pt>
                <c:pt idx="2217">
                  <c:v>2.76333302374432</c:v>
                </c:pt>
                <c:pt idx="2218">
                  <c:v>2.75898824981724</c:v>
                </c:pt>
                <c:pt idx="2219">
                  <c:v>2.75437211137893</c:v>
                </c:pt>
                <c:pt idx="2220">
                  <c:v>2.74946704701797</c:v>
                </c:pt>
                <c:pt idx="2221">
                  <c:v>2.74425292564709</c:v>
                </c:pt>
                <c:pt idx="2222">
                  <c:v>2.7387054824067</c:v>
                </c:pt>
                <c:pt idx="2223">
                  <c:v>2.73279681573047</c:v>
                </c:pt>
                <c:pt idx="2224">
                  <c:v>2.7264940815296</c:v>
                </c:pt>
                <c:pt idx="2225">
                  <c:v>2.71975795109693</c:v>
                </c:pt>
                <c:pt idx="2226">
                  <c:v>2.71254113983943</c:v>
                </c:pt>
                <c:pt idx="2227">
                  <c:v>2.70478619658108</c:v>
                </c:pt>
                <c:pt idx="2228">
                  <c:v>2.69642188832029</c:v>
                </c:pt>
                <c:pt idx="2229">
                  <c:v>2.68735981213782</c:v>
                </c:pt>
                <c:pt idx="2230">
                  <c:v>2.67748341872306</c:v>
                </c:pt>
                <c:pt idx="2231">
                  <c:v>2.67323927099521</c:v>
                </c:pt>
                <c:pt idx="2232">
                  <c:v>2.66843099879702</c:v>
                </c:pt>
                <c:pt idx="2233">
                  <c:v>2.66300163485072</c:v>
                </c:pt>
                <c:pt idx="2234">
                  <c:v>2.66447530534223</c:v>
                </c:pt>
                <c:pt idx="2235">
                  <c:v>2.66565624383356</c:v>
                </c:pt>
                <c:pt idx="2236">
                  <c:v>2.66654909800068</c:v>
                </c:pt>
                <c:pt idx="2237">
                  <c:v>2.6671557149133</c:v>
                </c:pt>
                <c:pt idx="2238">
                  <c:v>2.66747751728054</c:v>
                </c:pt>
                <c:pt idx="2239">
                  <c:v>2.66751346735596</c:v>
                </c:pt>
                <c:pt idx="2240">
                  <c:v>2.67397399168118</c:v>
                </c:pt>
                <c:pt idx="2241">
                  <c:v>2.67982877903643</c:v>
                </c:pt>
                <c:pt idx="2242">
                  <c:v>2.68513210454005</c:v>
                </c:pt>
                <c:pt idx="2243">
                  <c:v>2.68992809879837</c:v>
                </c:pt>
                <c:pt idx="2244">
                  <c:v>2.69425257123805</c:v>
                </c:pt>
                <c:pt idx="2245">
                  <c:v>2.69813500782352</c:v>
                </c:pt>
                <c:pt idx="2246">
                  <c:v>2.70159978613076</c:v>
                </c:pt>
                <c:pt idx="2247">
                  <c:v>2.70466715237869</c:v>
                </c:pt>
                <c:pt idx="2248">
                  <c:v>2.71318371344787</c:v>
                </c:pt>
                <c:pt idx="2249">
                  <c:v>2.72115452119721</c:v>
                </c:pt>
                <c:pt idx="2250">
                  <c:v>2.72863754283009</c:v>
                </c:pt>
                <c:pt idx="2251">
                  <c:v>2.735682139343656</c:v>
                </c:pt>
                <c:pt idx="2252">
                  <c:v>2.74232814355046</c:v>
                </c:pt>
                <c:pt idx="2253">
                  <c:v>2.74860977531813</c:v>
                </c:pt>
                <c:pt idx="2254">
                  <c:v>2.75455519600065</c:v>
                </c:pt>
                <c:pt idx="2255">
                  <c:v>2.7601886805272</c:v>
                </c:pt>
                <c:pt idx="2256">
                  <c:v>2.76553131159555</c:v>
                </c:pt>
                <c:pt idx="2257">
                  <c:v>2.77060078416126</c:v>
                </c:pt>
                <c:pt idx="2258">
                  <c:v>2.77541307475191</c:v>
                </c:pt>
                <c:pt idx="2259">
                  <c:v>2.78398117551942</c:v>
                </c:pt>
                <c:pt idx="2260">
                  <c:v>2.79206525750142</c:v>
                </c:pt>
                <c:pt idx="2261">
                  <c:v>2.7997085918708</c:v>
                </c:pt>
                <c:pt idx="2262">
                  <c:v>2.806945005697599</c:v>
                </c:pt>
                <c:pt idx="2263">
                  <c:v>2.813805335718366</c:v>
                </c:pt>
                <c:pt idx="2264">
                  <c:v>2.82031437943804</c:v>
                </c:pt>
                <c:pt idx="2265">
                  <c:v>2.82649439482459</c:v>
                </c:pt>
                <c:pt idx="2266">
                  <c:v>2.83236370890821</c:v>
                </c:pt>
                <c:pt idx="2267">
                  <c:v>2.83793887804024</c:v>
                </c:pt>
                <c:pt idx="2268">
                  <c:v>2.84323375569599</c:v>
                </c:pt>
                <c:pt idx="2269">
                  <c:v>2.84826098781737</c:v>
                </c:pt>
                <c:pt idx="2270">
                  <c:v>2.85303148766735</c:v>
                </c:pt>
                <c:pt idx="2271">
                  <c:v>2.857555155478846</c:v>
                </c:pt>
                <c:pt idx="2272">
                  <c:v>2.861840089744736</c:v>
                </c:pt>
                <c:pt idx="2273">
                  <c:v>2.86589368628029</c:v>
                </c:pt>
                <c:pt idx="2274">
                  <c:v>2.86972317607018</c:v>
                </c:pt>
                <c:pt idx="2275">
                  <c:v>2.87333425537994</c:v>
                </c:pt>
                <c:pt idx="2276">
                  <c:v>2.87673227338144</c:v>
                </c:pt>
                <c:pt idx="2277">
                  <c:v>2.87992151280003</c:v>
                </c:pt>
                <c:pt idx="2278">
                  <c:v>2.8829067684284</c:v>
                </c:pt>
                <c:pt idx="2279">
                  <c:v>2.88569132587764</c:v>
                </c:pt>
                <c:pt idx="2280">
                  <c:v>2.88827855997037</c:v>
                </c:pt>
                <c:pt idx="2281">
                  <c:v>2.89363773136921</c:v>
                </c:pt>
                <c:pt idx="2282">
                  <c:v>2.89870635446321</c:v>
                </c:pt>
                <c:pt idx="2283">
                  <c:v>2.90349319939065</c:v>
                </c:pt>
                <c:pt idx="2284">
                  <c:v>2.90800682869177</c:v>
                </c:pt>
                <c:pt idx="2285">
                  <c:v>2.912254420060146</c:v>
                </c:pt>
                <c:pt idx="2286">
                  <c:v>2.91624125063405</c:v>
                </c:pt>
                <c:pt idx="2287">
                  <c:v>2.919973426759226</c:v>
                </c:pt>
                <c:pt idx="2288">
                  <c:v>2.92345567236571</c:v>
                </c:pt>
                <c:pt idx="2289">
                  <c:v>2.92669158249715</c:v>
                </c:pt>
                <c:pt idx="2290">
                  <c:v>2.92968575133562</c:v>
                </c:pt>
                <c:pt idx="2291">
                  <c:v>2.932440419089836</c:v>
                </c:pt>
                <c:pt idx="2292">
                  <c:v>2.934959099724217</c:v>
                </c:pt>
                <c:pt idx="2293">
                  <c:v>2.93724395685134</c:v>
                </c:pt>
                <c:pt idx="2294">
                  <c:v>2.93929687261531</c:v>
                </c:pt>
                <c:pt idx="2295">
                  <c:v>2.94111979834268</c:v>
                </c:pt>
                <c:pt idx="2296">
                  <c:v>2.94271397495576</c:v>
                </c:pt>
                <c:pt idx="2297">
                  <c:v>2.94408066683219</c:v>
                </c:pt>
                <c:pt idx="2298">
                  <c:v>2.94794893559491</c:v>
                </c:pt>
                <c:pt idx="2299">
                  <c:v>2.95152284833731</c:v>
                </c:pt>
                <c:pt idx="2300">
                  <c:v>2.95480615498556</c:v>
                </c:pt>
                <c:pt idx="2301">
                  <c:v>2.95780264190528</c:v>
                </c:pt>
                <c:pt idx="2302">
                  <c:v>2.96051489236818</c:v>
                </c:pt>
                <c:pt idx="2303">
                  <c:v>2.962945401387278</c:v>
                </c:pt>
                <c:pt idx="2304">
                  <c:v>2.96509693794748</c:v>
                </c:pt>
                <c:pt idx="2305">
                  <c:v>2.96697050544764</c:v>
                </c:pt>
                <c:pt idx="2306">
                  <c:v>2.968568104678178</c:v>
                </c:pt>
                <c:pt idx="2307">
                  <c:v>2.96989029932178</c:v>
                </c:pt>
                <c:pt idx="2308">
                  <c:v>2.97093820662012</c:v>
                </c:pt>
                <c:pt idx="2309">
                  <c:v>2.97171186293888</c:v>
                </c:pt>
                <c:pt idx="2310">
                  <c:v>2.97221224095638</c:v>
                </c:pt>
                <c:pt idx="2311">
                  <c:v>2.972438394088566</c:v>
                </c:pt>
                <c:pt idx="2312">
                  <c:v>2.97239111631073</c:v>
                </c:pt>
                <c:pt idx="2313">
                  <c:v>2.97206886790537</c:v>
                </c:pt>
                <c:pt idx="2314">
                  <c:v>2.97147104021513</c:v>
                </c:pt>
                <c:pt idx="2315">
                  <c:v>2.97059674038248</c:v>
                </c:pt>
                <c:pt idx="2316">
                  <c:v>2.96944480258382</c:v>
                </c:pt>
                <c:pt idx="2317">
                  <c:v>2.96801299662157</c:v>
                </c:pt>
                <c:pt idx="2318">
                  <c:v>2.96629926905923</c:v>
                </c:pt>
                <c:pt idx="2319">
                  <c:v>2.96430096266658</c:v>
                </c:pt>
                <c:pt idx="2320">
                  <c:v>2.96201605055287</c:v>
                </c:pt>
                <c:pt idx="2321">
                  <c:v>2.95944037947695</c:v>
                </c:pt>
                <c:pt idx="2322">
                  <c:v>2.9565705196162</c:v>
                </c:pt>
                <c:pt idx="2323">
                  <c:v>2.953401834634179</c:v>
                </c:pt>
                <c:pt idx="2324">
                  <c:v>2.94992934862999</c:v>
                </c:pt>
                <c:pt idx="2325">
                  <c:v>2.94614705110644</c:v>
                </c:pt>
                <c:pt idx="2326">
                  <c:v>2.942048770038626</c:v>
                </c:pt>
                <c:pt idx="2327">
                  <c:v>2.93762600049985</c:v>
                </c:pt>
                <c:pt idx="2328">
                  <c:v>2.935698160219686</c:v>
                </c:pt>
                <c:pt idx="2329">
                  <c:v>2.93340873281904</c:v>
                </c:pt>
                <c:pt idx="2330">
                  <c:v>2.93371471009993</c:v>
                </c:pt>
                <c:pt idx="2331">
                  <c:v>2.93372850465327</c:v>
                </c:pt>
                <c:pt idx="2332">
                  <c:v>2.93344859827671</c:v>
                </c:pt>
                <c:pt idx="2333">
                  <c:v>2.932874441925219</c:v>
                </c:pt>
                <c:pt idx="2334">
                  <c:v>2.93484806870061</c:v>
                </c:pt>
                <c:pt idx="2335">
                  <c:v>2.936468494825416</c:v>
                </c:pt>
                <c:pt idx="2336">
                  <c:v>2.9377377440929</c:v>
                </c:pt>
                <c:pt idx="2337">
                  <c:v>2.93865686227992</c:v>
                </c:pt>
                <c:pt idx="2338">
                  <c:v>2.93922625915675</c:v>
                </c:pt>
                <c:pt idx="2339">
                  <c:v>2.942385619003276</c:v>
                </c:pt>
                <c:pt idx="2340">
                  <c:v>2.94524526753366</c:v>
                </c:pt>
                <c:pt idx="2341">
                  <c:v>2.94780911538173</c:v>
                </c:pt>
                <c:pt idx="2342">
                  <c:v>2.95007953152605</c:v>
                </c:pt>
                <c:pt idx="2343">
                  <c:v>2.952059594791106</c:v>
                </c:pt>
                <c:pt idx="2344">
                  <c:v>2.95375034190797</c:v>
                </c:pt>
                <c:pt idx="2345">
                  <c:v>2.95792127688625</c:v>
                </c:pt>
                <c:pt idx="2346">
                  <c:v>2.96173520688685</c:v>
                </c:pt>
                <c:pt idx="2347">
                  <c:v>2.96519753963612</c:v>
                </c:pt>
                <c:pt idx="2348">
                  <c:v>2.96831206124264</c:v>
                </c:pt>
                <c:pt idx="2349">
                  <c:v>2.97108323842374</c:v>
                </c:pt>
                <c:pt idx="2350">
                  <c:v>2.97351290470066</c:v>
                </c:pt>
                <c:pt idx="2351">
                  <c:v>2.97560423810099</c:v>
                </c:pt>
                <c:pt idx="2352">
                  <c:v>2.977358452038199</c:v>
                </c:pt>
                <c:pt idx="2353">
                  <c:v>2.97877761308715</c:v>
                </c:pt>
                <c:pt idx="2354">
                  <c:v>2.97986255271581</c:v>
                </c:pt>
                <c:pt idx="2355">
                  <c:v>2.98061365820781</c:v>
                </c:pt>
                <c:pt idx="2356">
                  <c:v>2.98103127006446</c:v>
                </c:pt>
                <c:pt idx="2357">
                  <c:v>2.98111442483198</c:v>
                </c:pt>
                <c:pt idx="2358">
                  <c:v>2.98366878057546</c:v>
                </c:pt>
                <c:pt idx="2359">
                  <c:v>2.98594172257566</c:v>
                </c:pt>
                <c:pt idx="2360">
                  <c:v>2.98793507215206</c:v>
                </c:pt>
                <c:pt idx="2361">
                  <c:v>2.98965000059027</c:v>
                </c:pt>
                <c:pt idx="2362">
                  <c:v>2.99108784438824</c:v>
                </c:pt>
                <c:pt idx="2363">
                  <c:v>2.99492464068777</c:v>
                </c:pt>
                <c:pt idx="2364">
                  <c:v>2.99842203823716</c:v>
                </c:pt>
                <c:pt idx="2365">
                  <c:v>3.00158402114599</c:v>
                </c:pt>
                <c:pt idx="2366">
                  <c:v>3.00441310689892</c:v>
                </c:pt>
                <c:pt idx="2367">
                  <c:v>3.00691138826242</c:v>
                </c:pt>
                <c:pt idx="2368">
                  <c:v>3.00908074206027</c:v>
                </c:pt>
                <c:pt idx="2369">
                  <c:v>3.01092256256323</c:v>
                </c:pt>
                <c:pt idx="2370">
                  <c:v>3.01243780843243</c:v>
                </c:pt>
                <c:pt idx="2371">
                  <c:v>3.01362737316981</c:v>
                </c:pt>
                <c:pt idx="2372">
                  <c:v>3.01449152520762</c:v>
                </c:pt>
                <c:pt idx="2373">
                  <c:v>3.01503060643294</c:v>
                </c:pt>
                <c:pt idx="2374">
                  <c:v>3.01524439328091</c:v>
                </c:pt>
                <c:pt idx="2375">
                  <c:v>3.01513254004261</c:v>
                </c:pt>
                <c:pt idx="2376">
                  <c:v>3.01469444458394</c:v>
                </c:pt>
                <c:pt idx="2377">
                  <c:v>3.01392911959904</c:v>
                </c:pt>
                <c:pt idx="2378">
                  <c:v>3.01283538460335</c:v>
                </c:pt>
                <c:pt idx="2379">
                  <c:v>3.01141170471103</c:v>
                </c:pt>
                <c:pt idx="2380">
                  <c:v>3.012405676640638</c:v>
                </c:pt>
                <c:pt idx="2381">
                  <c:v>3.01312713614477</c:v>
                </c:pt>
                <c:pt idx="2382">
                  <c:v>3.0135761092186</c:v>
                </c:pt>
                <c:pt idx="2383">
                  <c:v>3.01375260095472</c:v>
                </c:pt>
                <c:pt idx="2384">
                  <c:v>3.01365627902695</c:v>
                </c:pt>
                <c:pt idx="2385">
                  <c:v>3.01328674272135</c:v>
                </c:pt>
                <c:pt idx="2386">
                  <c:v>3.01264325782445</c:v>
                </c:pt>
                <c:pt idx="2387">
                  <c:v>3.01172498794342</c:v>
                </c:pt>
                <c:pt idx="2388">
                  <c:v>3.01053082640198</c:v>
                </c:pt>
                <c:pt idx="2389">
                  <c:v>3.01172266781789</c:v>
                </c:pt>
                <c:pt idx="2390">
                  <c:v>3.01258620860344</c:v>
                </c:pt>
                <c:pt idx="2391">
                  <c:v>3.0131216751904</c:v>
                </c:pt>
                <c:pt idx="2392">
                  <c:v>3.01332897104688</c:v>
                </c:pt>
                <c:pt idx="2393">
                  <c:v>3.01320767081366</c:v>
                </c:pt>
                <c:pt idx="2394">
                  <c:v>3.01275706568481</c:v>
                </c:pt>
                <c:pt idx="2395">
                  <c:v>3.011976170208866</c:v>
                </c:pt>
                <c:pt idx="2396">
                  <c:v>3.010863735078817</c:v>
                </c:pt>
                <c:pt idx="2397">
                  <c:v>3.01218792239513</c:v>
                </c:pt>
                <c:pt idx="2398">
                  <c:v>3.01323730989858</c:v>
                </c:pt>
                <c:pt idx="2399">
                  <c:v>3.0140122700742</c:v>
                </c:pt>
                <c:pt idx="2400">
                  <c:v>3.01451303430097</c:v>
                </c:pt>
                <c:pt idx="2401">
                  <c:v>3.01473950572857</c:v>
                </c:pt>
                <c:pt idx="2402">
                  <c:v>3.014691434684039</c:v>
                </c:pt>
                <c:pt idx="2403">
                  <c:v>3.01436846338593</c:v>
                </c:pt>
                <c:pt idx="2404">
                  <c:v>3.01376985958284</c:v>
                </c:pt>
                <c:pt idx="2405">
                  <c:v>3.0128947929512</c:v>
                </c:pt>
                <c:pt idx="2406">
                  <c:v>3.011742121561837</c:v>
                </c:pt>
                <c:pt idx="2407">
                  <c:v>3.01031054104647</c:v>
                </c:pt>
                <c:pt idx="2408">
                  <c:v>3.00859855792662</c:v>
                </c:pt>
                <c:pt idx="2409">
                  <c:v>3.00660407037287</c:v>
                </c:pt>
                <c:pt idx="2410">
                  <c:v>3.00432488723921</c:v>
                </c:pt>
                <c:pt idx="2411">
                  <c:v>3.00175840871141</c:v>
                </c:pt>
                <c:pt idx="2412">
                  <c:v>2.99890175616252</c:v>
                </c:pt>
                <c:pt idx="2413">
                  <c:v>2.99575130137445</c:v>
                </c:pt>
                <c:pt idx="2414">
                  <c:v>2.992302992199876</c:v>
                </c:pt>
                <c:pt idx="2415">
                  <c:v>2.98855220799481</c:v>
                </c:pt>
                <c:pt idx="2416">
                  <c:v>2.98449438638442</c:v>
                </c:pt>
                <c:pt idx="2417">
                  <c:v>2.98012259526792</c:v>
                </c:pt>
                <c:pt idx="2418">
                  <c:v>2.97543019076533</c:v>
                </c:pt>
                <c:pt idx="2419">
                  <c:v>2.97040927145732</c:v>
                </c:pt>
                <c:pt idx="2420">
                  <c:v>2.96505045260921</c:v>
                </c:pt>
                <c:pt idx="2421">
                  <c:v>2.959343475339057</c:v>
                </c:pt>
                <c:pt idx="2422">
                  <c:v>2.95327584765199</c:v>
                </c:pt>
                <c:pt idx="2423">
                  <c:v>2.94683393779651</c:v>
                </c:pt>
                <c:pt idx="2424">
                  <c:v>2.940000613339218</c:v>
                </c:pt>
                <c:pt idx="2425">
                  <c:v>2.93275724648681</c:v>
                </c:pt>
                <c:pt idx="2426">
                  <c:v>2.92508084696518</c:v>
                </c:pt>
                <c:pt idx="2427">
                  <c:v>2.92018406227783</c:v>
                </c:pt>
                <c:pt idx="2428">
                  <c:v>2.914968219898959</c:v>
                </c:pt>
                <c:pt idx="2429">
                  <c:v>2.90941996177717</c:v>
                </c:pt>
                <c:pt idx="2430">
                  <c:v>2.90352415098273</c:v>
                </c:pt>
                <c:pt idx="2431">
                  <c:v>2.89726280589963</c:v>
                </c:pt>
                <c:pt idx="2432">
                  <c:v>2.890615528564099</c:v>
                </c:pt>
                <c:pt idx="2433">
                  <c:v>2.88708111968838</c:v>
                </c:pt>
                <c:pt idx="2434">
                  <c:v>2.88329564619675</c:v>
                </c:pt>
                <c:pt idx="2435">
                  <c:v>2.8792507413417</c:v>
                </c:pt>
                <c:pt idx="2436">
                  <c:v>2.87493631313089</c:v>
                </c:pt>
                <c:pt idx="2437">
                  <c:v>2.87034039348671</c:v>
                </c:pt>
                <c:pt idx="2438">
                  <c:v>2.86545029881125</c:v>
                </c:pt>
                <c:pt idx="2439">
                  <c:v>2.86025090669002</c:v>
                </c:pt>
                <c:pt idx="2440">
                  <c:v>2.85472526007073</c:v>
                </c:pt>
                <c:pt idx="2441">
                  <c:v>2.848853330858896</c:v>
                </c:pt>
                <c:pt idx="2442">
                  <c:v>2.842612446452859</c:v>
                </c:pt>
                <c:pt idx="2443">
                  <c:v>2.835975071085079</c:v>
                </c:pt>
                <c:pt idx="2444">
                  <c:v>2.83312131732378</c:v>
                </c:pt>
                <c:pt idx="2445">
                  <c:v>2.830063834010526</c:v>
                </c:pt>
                <c:pt idx="2446">
                  <c:v>2.82679507772872</c:v>
                </c:pt>
                <c:pt idx="2447">
                  <c:v>2.8233060690322</c:v>
                </c:pt>
                <c:pt idx="2448">
                  <c:v>2.819587653824799</c:v>
                </c:pt>
                <c:pt idx="2449">
                  <c:v>2.815628020820116</c:v>
                </c:pt>
                <c:pt idx="2450">
                  <c:v>2.811415433704936</c:v>
                </c:pt>
                <c:pt idx="2451">
                  <c:v>2.80693526045873</c:v>
                </c:pt>
                <c:pt idx="2452">
                  <c:v>2.80662018944261</c:v>
                </c:pt>
                <c:pt idx="2453">
                  <c:v>2.80602685137478</c:v>
                </c:pt>
                <c:pt idx="2454">
                  <c:v>2.805152503076798</c:v>
                </c:pt>
                <c:pt idx="2455">
                  <c:v>2.80399192581553</c:v>
                </c:pt>
                <c:pt idx="2456">
                  <c:v>2.8025402462054</c:v>
                </c:pt>
                <c:pt idx="2457">
                  <c:v>2.80078995206143</c:v>
                </c:pt>
                <c:pt idx="2458">
                  <c:v>2.79873291034822</c:v>
                </c:pt>
                <c:pt idx="2459">
                  <c:v>2.79635990635004</c:v>
                </c:pt>
                <c:pt idx="2460">
                  <c:v>2.7936588620211</c:v>
                </c:pt>
                <c:pt idx="2461">
                  <c:v>2.79061636600428</c:v>
                </c:pt>
                <c:pt idx="2462">
                  <c:v>2.79229886463057</c:v>
                </c:pt>
                <c:pt idx="2463">
                  <c:v>2.79377824024973</c:v>
                </c:pt>
                <c:pt idx="2464">
                  <c:v>2.7950569953371</c:v>
                </c:pt>
                <c:pt idx="2465">
                  <c:v>2.79613795627591</c:v>
                </c:pt>
                <c:pt idx="2466">
                  <c:v>2.80165060146156</c:v>
                </c:pt>
                <c:pt idx="2467">
                  <c:v>2.806778809705059</c:v>
                </c:pt>
                <c:pt idx="2468">
                  <c:v>2.81154485993113</c:v>
                </c:pt>
                <c:pt idx="2469">
                  <c:v>2.815967322725779</c:v>
                </c:pt>
                <c:pt idx="2470">
                  <c:v>2.820062914720657</c:v>
                </c:pt>
                <c:pt idx="2471">
                  <c:v>2.82384504909093</c:v>
                </c:pt>
                <c:pt idx="2472">
                  <c:v>2.827325859673</c:v>
                </c:pt>
                <c:pt idx="2473">
                  <c:v>2.83051572159047</c:v>
                </c:pt>
                <c:pt idx="2474">
                  <c:v>2.83342366573433</c:v>
                </c:pt>
                <c:pt idx="2475">
                  <c:v>2.83605724037775</c:v>
                </c:pt>
                <c:pt idx="2476">
                  <c:v>2.838423287058799</c:v>
                </c:pt>
                <c:pt idx="2477">
                  <c:v>2.84052665338615</c:v>
                </c:pt>
                <c:pt idx="2478">
                  <c:v>2.842372811523119</c:v>
                </c:pt>
                <c:pt idx="2479">
                  <c:v>2.84396509843309</c:v>
                </c:pt>
                <c:pt idx="2480">
                  <c:v>2.84530676866389</c:v>
                </c:pt>
                <c:pt idx="2481">
                  <c:v>2.84640035522249</c:v>
                </c:pt>
                <c:pt idx="2482">
                  <c:v>2.84724763667619</c:v>
                </c:pt>
                <c:pt idx="2483">
                  <c:v>2.84784961190013</c:v>
                </c:pt>
                <c:pt idx="2484">
                  <c:v>2.8482067887934</c:v>
                </c:pt>
                <c:pt idx="2485">
                  <c:v>2.84831917508894</c:v>
                </c:pt>
                <c:pt idx="2486">
                  <c:v>2.84818566219254</c:v>
                </c:pt>
                <c:pt idx="2487">
                  <c:v>2.851736461674279</c:v>
                </c:pt>
                <c:pt idx="2488">
                  <c:v>2.85897877462027</c:v>
                </c:pt>
                <c:pt idx="2489">
                  <c:v>2.865843300279246</c:v>
                </c:pt>
                <c:pt idx="2490">
                  <c:v>2.87235429102461</c:v>
                </c:pt>
                <c:pt idx="2491">
                  <c:v>2.87853273638561</c:v>
                </c:pt>
                <c:pt idx="2492">
                  <c:v>2.8843971426254</c:v>
                </c:pt>
                <c:pt idx="2493">
                  <c:v>2.889962430189776</c:v>
                </c:pt>
                <c:pt idx="2494">
                  <c:v>2.895242904279256</c:v>
                </c:pt>
                <c:pt idx="2495">
                  <c:v>2.90025031915101</c:v>
                </c:pt>
                <c:pt idx="2496">
                  <c:v>2.90499497901261</c:v>
                </c:pt>
                <c:pt idx="2497">
                  <c:v>2.90948624372505</c:v>
                </c:pt>
                <c:pt idx="2498">
                  <c:v>2.91373273375074</c:v>
                </c:pt>
                <c:pt idx="2499">
                  <c:v>2.91774112696533</c:v>
                </c:pt>
                <c:pt idx="2500">
                  <c:v>2.92151780654971</c:v>
                </c:pt>
                <c:pt idx="2501">
                  <c:v>2.92506878624983</c:v>
                </c:pt>
                <c:pt idx="2502">
                  <c:v>2.92839890275187</c:v>
                </c:pt>
                <c:pt idx="2503">
                  <c:v>2.93151283500227</c:v>
                </c:pt>
                <c:pt idx="2504">
                  <c:v>2.93441431049605</c:v>
                </c:pt>
                <c:pt idx="2505">
                  <c:v>2.93710716467665</c:v>
                </c:pt>
                <c:pt idx="2506">
                  <c:v>2.93959380132145</c:v>
                </c:pt>
                <c:pt idx="2507">
                  <c:v>2.94187778421709</c:v>
                </c:pt>
                <c:pt idx="2508">
                  <c:v>2.94396079015774</c:v>
                </c:pt>
                <c:pt idx="2509">
                  <c:v>2.9458452261313</c:v>
                </c:pt>
                <c:pt idx="2510">
                  <c:v>2.94753307377015</c:v>
                </c:pt>
                <c:pt idx="2511">
                  <c:v>2.95212299098839</c:v>
                </c:pt>
                <c:pt idx="2512">
                  <c:v>2.95642907493947</c:v>
                </c:pt>
                <c:pt idx="2513">
                  <c:v>2.9604577927577</c:v>
                </c:pt>
                <c:pt idx="2514">
                  <c:v>2.96421536611901</c:v>
                </c:pt>
                <c:pt idx="2515">
                  <c:v>2.96770607428592</c:v>
                </c:pt>
                <c:pt idx="2516">
                  <c:v>2.97093495716248</c:v>
                </c:pt>
                <c:pt idx="2517">
                  <c:v>2.97390533691448</c:v>
                </c:pt>
                <c:pt idx="2518">
                  <c:v>2.97662035804762</c:v>
                </c:pt>
                <c:pt idx="2519">
                  <c:v>2.97908335799052</c:v>
                </c:pt>
                <c:pt idx="2520">
                  <c:v>2.98129658940734</c:v>
                </c:pt>
                <c:pt idx="2521">
                  <c:v>2.98326157995363</c:v>
                </c:pt>
                <c:pt idx="2522">
                  <c:v>2.98498119056227</c:v>
                </c:pt>
                <c:pt idx="2523">
                  <c:v>2.986455830464886</c:v>
                </c:pt>
                <c:pt idx="2524">
                  <c:v>2.98768677453316</c:v>
                </c:pt>
                <c:pt idx="2525">
                  <c:v>2.98867489423541</c:v>
                </c:pt>
                <c:pt idx="2526">
                  <c:v>2.99235035462845</c:v>
                </c:pt>
                <c:pt idx="2527">
                  <c:v>2.99571302714271</c:v>
                </c:pt>
                <c:pt idx="2528">
                  <c:v>2.99876661953034</c:v>
                </c:pt>
                <c:pt idx="2529">
                  <c:v>3.00151424214068</c:v>
                </c:pt>
                <c:pt idx="2530">
                  <c:v>3.00395903934706</c:v>
                </c:pt>
                <c:pt idx="2531">
                  <c:v>3.00610317668084</c:v>
                </c:pt>
                <c:pt idx="2532">
                  <c:v>3.00794844191023</c:v>
                </c:pt>
                <c:pt idx="2533">
                  <c:v>3.00949633997133</c:v>
                </c:pt>
                <c:pt idx="2534">
                  <c:v>3.0107479737476</c:v>
                </c:pt>
                <c:pt idx="2535">
                  <c:v>3.01170415187563</c:v>
                </c:pt>
                <c:pt idx="2536">
                  <c:v>3.01236528065397</c:v>
                </c:pt>
                <c:pt idx="2537">
                  <c:v>3.0127315289882</c:v>
                </c:pt>
                <c:pt idx="2538">
                  <c:v>3.012802686638406</c:v>
                </c:pt>
                <c:pt idx="2539">
                  <c:v>3.01257834033346</c:v>
                </c:pt>
                <c:pt idx="2540">
                  <c:v>3.012057697313246</c:v>
                </c:pt>
                <c:pt idx="2541">
                  <c:v>3.01123959326276</c:v>
                </c:pt>
                <c:pt idx="2542">
                  <c:v>3.01012268393783</c:v>
                </c:pt>
                <c:pt idx="2543">
                  <c:v>3.00870515168814</c:v>
                </c:pt>
                <c:pt idx="2544">
                  <c:v>3.0069848203267</c:v>
                </c:pt>
                <c:pt idx="2545">
                  <c:v>3.00495901071615</c:v>
                </c:pt>
                <c:pt idx="2546">
                  <c:v>3.00262475710303</c:v>
                </c:pt>
                <c:pt idx="2547">
                  <c:v>2.99997828581875</c:v>
                </c:pt>
                <c:pt idx="2548">
                  <c:v>2.99701581574049</c:v>
                </c:pt>
                <c:pt idx="2549">
                  <c:v>2.99373210969243</c:v>
                </c:pt>
                <c:pt idx="2550">
                  <c:v>2.9901218191136</c:v>
                </c:pt>
                <c:pt idx="2551">
                  <c:v>2.98927740571589</c:v>
                </c:pt>
                <c:pt idx="2552">
                  <c:v>2.98818435708588</c:v>
                </c:pt>
                <c:pt idx="2553">
                  <c:v>2.986842021829716</c:v>
                </c:pt>
                <c:pt idx="2554">
                  <c:v>2.98524725558506</c:v>
                </c:pt>
                <c:pt idx="2555">
                  <c:v>2.9833982464231</c:v>
                </c:pt>
                <c:pt idx="2556">
                  <c:v>2.98129242954632</c:v>
                </c:pt>
                <c:pt idx="2557">
                  <c:v>2.97892611451231</c:v>
                </c:pt>
                <c:pt idx="2558">
                  <c:v>2.976295779828286</c:v>
                </c:pt>
                <c:pt idx="2559">
                  <c:v>2.97339728659719</c:v>
                </c:pt>
                <c:pt idx="2560">
                  <c:v>2.9702259385828</c:v>
                </c:pt>
                <c:pt idx="2561">
                  <c:v>2.9667761463991</c:v>
                </c:pt>
                <c:pt idx="2562">
                  <c:v>2.9630415171933</c:v>
                </c:pt>
                <c:pt idx="2563">
                  <c:v>2.95901534846193</c:v>
                </c:pt>
                <c:pt idx="2564">
                  <c:v>2.9546891503277</c:v>
                </c:pt>
                <c:pt idx="2565">
                  <c:v>2.95338115934095</c:v>
                </c:pt>
                <c:pt idx="2566">
                  <c:v>2.95186946170597</c:v>
                </c:pt>
                <c:pt idx="2567">
                  <c:v>2.95015231924096</c:v>
                </c:pt>
                <c:pt idx="2568">
                  <c:v>2.94822639820492</c:v>
                </c:pt>
                <c:pt idx="2569">
                  <c:v>2.94931329095784</c:v>
                </c:pt>
                <c:pt idx="2570">
                  <c:v>2.95013412116853</c:v>
                </c:pt>
                <c:pt idx="2571">
                  <c:v>2.95069047491837</c:v>
                </c:pt>
                <c:pt idx="2572">
                  <c:v>2.95098172116568</c:v>
                </c:pt>
                <c:pt idx="2573">
                  <c:v>2.951008101976246</c:v>
                </c:pt>
                <c:pt idx="2574">
                  <c:v>2.9507687935903</c:v>
                </c:pt>
                <c:pt idx="2575">
                  <c:v>2.95026307288881</c:v>
                </c:pt>
                <c:pt idx="2576">
                  <c:v>2.94948877644065</c:v>
                </c:pt>
                <c:pt idx="2577">
                  <c:v>2.94844463916153</c:v>
                </c:pt>
                <c:pt idx="2578">
                  <c:v>2.94712760701941</c:v>
                </c:pt>
                <c:pt idx="2579">
                  <c:v>2.94553479924154</c:v>
                </c:pt>
                <c:pt idx="2580">
                  <c:v>2.94366315044564</c:v>
                </c:pt>
                <c:pt idx="2581">
                  <c:v>2.94150754571618</c:v>
                </c:pt>
                <c:pt idx="2582">
                  <c:v>2.93906430694479</c:v>
                </c:pt>
                <c:pt idx="2583">
                  <c:v>2.9363266956503</c:v>
                </c:pt>
                <c:pt idx="2584">
                  <c:v>2.93328878594312</c:v>
                </c:pt>
                <c:pt idx="2585">
                  <c:v>2.929942913976618</c:v>
                </c:pt>
                <c:pt idx="2586">
                  <c:v>2.92983648338001</c:v>
                </c:pt>
                <c:pt idx="2587">
                  <c:v>2.93290048965135</c:v>
                </c:pt>
                <c:pt idx="2588">
                  <c:v>2.935672693169116</c:v>
                </c:pt>
                <c:pt idx="2589">
                  <c:v>2.93815826294571</c:v>
                </c:pt>
                <c:pt idx="2590">
                  <c:v>2.94036086167627</c:v>
                </c:pt>
                <c:pt idx="2591">
                  <c:v>2.94228370032944</c:v>
                </c:pt>
                <c:pt idx="2592">
                  <c:v>2.94392987192507</c:v>
                </c:pt>
                <c:pt idx="2593">
                  <c:v>2.94530116735042</c:v>
                </c:pt>
                <c:pt idx="2594">
                  <c:v>2.94639956396966</c:v>
                </c:pt>
                <c:pt idx="2595">
                  <c:v>2.94722605370653</c:v>
                </c:pt>
                <c:pt idx="2596">
                  <c:v>2.94778138779584</c:v>
                </c:pt>
                <c:pt idx="2597">
                  <c:v>2.94806529416291</c:v>
                </c:pt>
                <c:pt idx="2598">
                  <c:v>2.948078396086839</c:v>
                </c:pt>
                <c:pt idx="2599">
                  <c:v>2.94781912855615</c:v>
                </c:pt>
                <c:pt idx="2600">
                  <c:v>2.94728682491005</c:v>
                </c:pt>
                <c:pt idx="2601">
                  <c:v>2.9464798001561</c:v>
                </c:pt>
                <c:pt idx="2602">
                  <c:v>2.94539537099098</c:v>
                </c:pt>
                <c:pt idx="2603">
                  <c:v>2.94403141413008</c:v>
                </c:pt>
                <c:pt idx="2604">
                  <c:v>2.9423840976532</c:v>
                </c:pt>
                <c:pt idx="2605">
                  <c:v>2.94044983453011</c:v>
                </c:pt>
                <c:pt idx="2606">
                  <c:v>2.93822380568578</c:v>
                </c:pt>
                <c:pt idx="2607">
                  <c:v>2.93570078191262</c:v>
                </c:pt>
                <c:pt idx="2608">
                  <c:v>2.932874441925219</c:v>
                </c:pt>
                <c:pt idx="2609">
                  <c:v>2.929737097799</c:v>
                </c:pt>
                <c:pt idx="2610">
                  <c:v>2.93334205018703</c:v>
                </c:pt>
                <c:pt idx="2611">
                  <c:v>2.936643369193056</c:v>
                </c:pt>
                <c:pt idx="2612">
                  <c:v>2.939647466587818</c:v>
                </c:pt>
                <c:pt idx="2613">
                  <c:v>2.94235975677672</c:v>
                </c:pt>
                <c:pt idx="2614">
                  <c:v>2.94478494204475</c:v>
                </c:pt>
                <c:pt idx="2615">
                  <c:v>2.94692616851787</c:v>
                </c:pt>
                <c:pt idx="2616">
                  <c:v>2.94878725955948</c:v>
                </c:pt>
                <c:pt idx="2617">
                  <c:v>2.95037075560964</c:v>
                </c:pt>
                <c:pt idx="2618">
                  <c:v>2.951678634694836</c:v>
                </c:pt>
                <c:pt idx="2619">
                  <c:v>2.95271227924737</c:v>
                </c:pt>
                <c:pt idx="2620">
                  <c:v>2.95347284030525</c:v>
                </c:pt>
                <c:pt idx="2621">
                  <c:v>2.953960439934786</c:v>
                </c:pt>
                <c:pt idx="2622">
                  <c:v>2.95417611088908</c:v>
                </c:pt>
                <c:pt idx="2623">
                  <c:v>2.95411866631228</c:v>
                </c:pt>
                <c:pt idx="2624">
                  <c:v>2.953787433613579</c:v>
                </c:pt>
                <c:pt idx="2625">
                  <c:v>2.956627110388136</c:v>
                </c:pt>
                <c:pt idx="2626">
                  <c:v>2.95925173298081</c:v>
                </c:pt>
                <c:pt idx="2627">
                  <c:v>2.96166482553677</c:v>
                </c:pt>
                <c:pt idx="2628">
                  <c:v>2.96386875263266</c:v>
                </c:pt>
                <c:pt idx="2629">
                  <c:v>2.96586586965765</c:v>
                </c:pt>
                <c:pt idx="2630">
                  <c:v>2.9708809384909</c:v>
                </c:pt>
                <c:pt idx="2631">
                  <c:v>2.97559561619003</c:v>
                </c:pt>
                <c:pt idx="2632">
                  <c:v>2.98001764707799</c:v>
                </c:pt>
                <c:pt idx="2633">
                  <c:v>2.98415298475117</c:v>
                </c:pt>
                <c:pt idx="2634">
                  <c:v>2.98800815273894</c:v>
                </c:pt>
                <c:pt idx="2635">
                  <c:v>2.991588489264477</c:v>
                </c:pt>
                <c:pt idx="2636">
                  <c:v>2.99489802808601</c:v>
                </c:pt>
                <c:pt idx="2637">
                  <c:v>2.99794112065412</c:v>
                </c:pt>
                <c:pt idx="2638">
                  <c:v>3.0007212233624</c:v>
                </c:pt>
                <c:pt idx="2639">
                  <c:v>3.00324086801738</c:v>
                </c:pt>
                <c:pt idx="2640">
                  <c:v>3.00550278665704</c:v>
                </c:pt>
                <c:pt idx="2641">
                  <c:v>3.00750904628616</c:v>
                </c:pt>
                <c:pt idx="2642">
                  <c:v>3.00926149403025</c:v>
                </c:pt>
                <c:pt idx="2643">
                  <c:v>3.01076150732576</c:v>
                </c:pt>
                <c:pt idx="2644">
                  <c:v>3.01201023471145</c:v>
                </c:pt>
                <c:pt idx="2645">
                  <c:v>3.01300857725467</c:v>
                </c:pt>
                <c:pt idx="2646">
                  <c:v>3.01375712847651</c:v>
                </c:pt>
                <c:pt idx="2647">
                  <c:v>3.01727954981707</c:v>
                </c:pt>
                <c:pt idx="2648">
                  <c:v>3.02048126212553</c:v>
                </c:pt>
                <c:pt idx="2649">
                  <c:v>3.02336578184757</c:v>
                </c:pt>
                <c:pt idx="2650">
                  <c:v>3.0259361423314</c:v>
                </c:pt>
                <c:pt idx="2651">
                  <c:v>3.02819482957161</c:v>
                </c:pt>
                <c:pt idx="2652">
                  <c:v>3.03014386540309</c:v>
                </c:pt>
                <c:pt idx="2653">
                  <c:v>3.03178485553252</c:v>
                </c:pt>
                <c:pt idx="2654">
                  <c:v>3.03311909361516</c:v>
                </c:pt>
                <c:pt idx="2655">
                  <c:v>3.03414739232651</c:v>
                </c:pt>
                <c:pt idx="2656">
                  <c:v>3.03487029525101</c:v>
                </c:pt>
                <c:pt idx="2657">
                  <c:v>3.03528806208101</c:v>
                </c:pt>
                <c:pt idx="2658">
                  <c:v>3.03540051766337</c:v>
                </c:pt>
                <c:pt idx="2659">
                  <c:v>3.03520733061766</c:v>
                </c:pt>
                <c:pt idx="2660">
                  <c:v>3.03470763828957</c:v>
                </c:pt>
                <c:pt idx="2661">
                  <c:v>3.03390047804078</c:v>
                </c:pt>
                <c:pt idx="2662">
                  <c:v>3.03278433000288</c:v>
                </c:pt>
                <c:pt idx="2663">
                  <c:v>3.03135746587358</c:v>
                </c:pt>
                <c:pt idx="2664">
                  <c:v>3.02961764698666</c:v>
                </c:pt>
                <c:pt idx="2665">
                  <c:v>3.02756225240268</c:v>
                </c:pt>
                <c:pt idx="2666">
                  <c:v>3.02518818132633</c:v>
                </c:pt>
                <c:pt idx="2667">
                  <c:v>3.02249172099988</c:v>
                </c:pt>
                <c:pt idx="2668">
                  <c:v>3.022616923623477</c:v>
                </c:pt>
                <c:pt idx="2669">
                  <c:v>3.0224925442825</c:v>
                </c:pt>
                <c:pt idx="2670">
                  <c:v>3.022118020394</c:v>
                </c:pt>
                <c:pt idx="2671">
                  <c:v>3.02149258374936</c:v>
                </c:pt>
                <c:pt idx="2672">
                  <c:v>3.02061517660991</c:v>
                </c:pt>
                <c:pt idx="2673">
                  <c:v>3.01948450846805</c:v>
                </c:pt>
                <c:pt idx="2674">
                  <c:v>3.018098934521138</c:v>
                </c:pt>
                <c:pt idx="2675">
                  <c:v>3.016456520839006</c:v>
                </c:pt>
                <c:pt idx="2676">
                  <c:v>3.01455506767099</c:v>
                </c:pt>
                <c:pt idx="2677">
                  <c:v>3.01239186829774</c:v>
                </c:pt>
                <c:pt idx="2678">
                  <c:v>3.00996396911612</c:v>
                </c:pt>
                <c:pt idx="2679">
                  <c:v>3.00726776457347</c:v>
                </c:pt>
                <c:pt idx="2680">
                  <c:v>3.00429931522323</c:v>
                </c:pt>
                <c:pt idx="2681">
                  <c:v>3.00105405133328</c:v>
                </c:pt>
                <c:pt idx="2682">
                  <c:v>2.99752679973427</c:v>
                </c:pt>
                <c:pt idx="2683">
                  <c:v>2.99371156274145</c:v>
                </c:pt>
                <c:pt idx="2684">
                  <c:v>2.98960123564181</c:v>
                </c:pt>
                <c:pt idx="2685">
                  <c:v>2.985188489031878</c:v>
                </c:pt>
                <c:pt idx="2686">
                  <c:v>2.98384406961298</c:v>
                </c:pt>
                <c:pt idx="2687">
                  <c:v>2.98229319152369</c:v>
                </c:pt>
                <c:pt idx="2688">
                  <c:v>2.98053350605311</c:v>
                </c:pt>
                <c:pt idx="2689">
                  <c:v>2.97856301691068</c:v>
                </c:pt>
                <c:pt idx="2690">
                  <c:v>2.976378444030737</c:v>
                </c:pt>
                <c:pt idx="2691">
                  <c:v>2.97397650322958</c:v>
                </c:pt>
                <c:pt idx="2692">
                  <c:v>2.971353524909257</c:v>
                </c:pt>
                <c:pt idx="2693">
                  <c:v>2.96850589728067</c:v>
                </c:pt>
                <c:pt idx="2694">
                  <c:v>2.96542808955062</c:v>
                </c:pt>
                <c:pt idx="2695">
                  <c:v>2.96211554300065</c:v>
                </c:pt>
                <c:pt idx="2696">
                  <c:v>2.95856230847303</c:v>
                </c:pt>
                <c:pt idx="2697">
                  <c:v>2.95476114946351</c:v>
                </c:pt>
                <c:pt idx="2698">
                  <c:v>2.95070520705537</c:v>
                </c:pt>
                <c:pt idx="2699">
                  <c:v>2.94638536102163</c:v>
                </c:pt>
                <c:pt idx="2700">
                  <c:v>2.94179307618277</c:v>
                </c:pt>
                <c:pt idx="2701">
                  <c:v>2.936916328913099</c:v>
                </c:pt>
                <c:pt idx="2702">
                  <c:v>2.931742875262838</c:v>
                </c:pt>
                <c:pt idx="2703">
                  <c:v>2.926258927667797</c:v>
                </c:pt>
                <c:pt idx="2704">
                  <c:v>2.920448314026379</c:v>
                </c:pt>
                <c:pt idx="2705">
                  <c:v>2.91429174360482</c:v>
                </c:pt>
                <c:pt idx="2706">
                  <c:v>2.9077672458468</c:v>
                </c:pt>
                <c:pt idx="2707">
                  <c:v>2.90084995022726</c:v>
                </c:pt>
                <c:pt idx="2708">
                  <c:v>2.89350992691683</c:v>
                </c:pt>
                <c:pt idx="2709">
                  <c:v>2.89419255300058</c:v>
                </c:pt>
                <c:pt idx="2710">
                  <c:v>2.89462131566209</c:v>
                </c:pt>
                <c:pt idx="2711">
                  <c:v>2.89479716601766</c:v>
                </c:pt>
                <c:pt idx="2712">
                  <c:v>2.89471911511436</c:v>
                </c:pt>
                <c:pt idx="2713">
                  <c:v>2.89438627814337</c:v>
                </c:pt>
                <c:pt idx="2714">
                  <c:v>2.89379685968179</c:v>
                </c:pt>
                <c:pt idx="2715">
                  <c:v>2.892948169474956</c:v>
                </c:pt>
                <c:pt idx="2716">
                  <c:v>2.89183766323698</c:v>
                </c:pt>
                <c:pt idx="2717">
                  <c:v>2.890460936206856</c:v>
                </c:pt>
                <c:pt idx="2718">
                  <c:v>2.88881379710635</c:v>
                </c:pt>
                <c:pt idx="2719">
                  <c:v>2.88689029047128</c:v>
                </c:pt>
                <c:pt idx="2720">
                  <c:v>2.88468410978257</c:v>
                </c:pt>
                <c:pt idx="2721">
                  <c:v>2.882187334133659</c:v>
                </c:pt>
                <c:pt idx="2722">
                  <c:v>2.87939185300103</c:v>
                </c:pt>
                <c:pt idx="2723">
                  <c:v>2.876286506240079</c:v>
                </c:pt>
                <c:pt idx="2724">
                  <c:v>2.87727866776228</c:v>
                </c:pt>
                <c:pt idx="2725">
                  <c:v>2.87790770838141</c:v>
                </c:pt>
                <c:pt idx="2726">
                  <c:v>2.8781740145309</c:v>
                </c:pt>
                <c:pt idx="2727">
                  <c:v>2.87807691849758</c:v>
                </c:pt>
                <c:pt idx="2728">
                  <c:v>2.87761469798834</c:v>
                </c:pt>
                <c:pt idx="2729">
                  <c:v>2.88139009243432</c:v>
                </c:pt>
                <c:pt idx="2730">
                  <c:v>2.8848596460266</c:v>
                </c:pt>
                <c:pt idx="2731">
                  <c:v>2.88803316958239</c:v>
                </c:pt>
                <c:pt idx="2732">
                  <c:v>2.89091913524645</c:v>
                </c:pt>
                <c:pt idx="2733">
                  <c:v>2.89352454094704</c:v>
                </c:pt>
                <c:pt idx="2734">
                  <c:v>2.895856157924886</c:v>
                </c:pt>
                <c:pt idx="2735">
                  <c:v>2.89791874411358</c:v>
                </c:pt>
                <c:pt idx="2736">
                  <c:v>2.89971735670843</c:v>
                </c:pt>
                <c:pt idx="2737">
                  <c:v>2.90125489296268</c:v>
                </c:pt>
                <c:pt idx="2738">
                  <c:v>2.90253444552584</c:v>
                </c:pt>
                <c:pt idx="2739">
                  <c:v>2.90355823506304</c:v>
                </c:pt>
                <c:pt idx="2740">
                  <c:v>2.90432792547629</c:v>
                </c:pt>
                <c:pt idx="2741">
                  <c:v>2.904844602028759</c:v>
                </c:pt>
                <c:pt idx="2742">
                  <c:v>2.90510840677479</c:v>
                </c:pt>
                <c:pt idx="2743">
                  <c:v>2.90511887852342</c:v>
                </c:pt>
                <c:pt idx="2744">
                  <c:v>2.90487565008697</c:v>
                </c:pt>
                <c:pt idx="2745">
                  <c:v>2.90437670804484</c:v>
                </c:pt>
                <c:pt idx="2746">
                  <c:v>2.90789931622929</c:v>
                </c:pt>
                <c:pt idx="2747">
                  <c:v>2.91122481666812</c:v>
                </c:pt>
                <c:pt idx="2748">
                  <c:v>2.914358773326879</c:v>
                </c:pt>
                <c:pt idx="2749">
                  <c:v>2.91730652319607</c:v>
                </c:pt>
                <c:pt idx="2750">
                  <c:v>2.920072409116218</c:v>
                </c:pt>
                <c:pt idx="2751">
                  <c:v>2.92653753730107</c:v>
                </c:pt>
                <c:pt idx="2752">
                  <c:v>2.9326672321024</c:v>
                </c:pt>
                <c:pt idx="2753">
                  <c:v>2.93847778304078</c:v>
                </c:pt>
                <c:pt idx="2754">
                  <c:v>2.9439848391939</c:v>
                </c:pt>
                <c:pt idx="2755">
                  <c:v>2.94920084745448</c:v>
                </c:pt>
                <c:pt idx="2756">
                  <c:v>2.95413742288966</c:v>
                </c:pt>
                <c:pt idx="2757">
                  <c:v>2.95880476630319</c:v>
                </c:pt>
                <c:pt idx="2758">
                  <c:v>2.96321146689228</c:v>
                </c:pt>
                <c:pt idx="2759">
                  <c:v>2.96736512462517</c:v>
                </c:pt>
                <c:pt idx="2760">
                  <c:v>2.971272624547836</c:v>
                </c:pt>
                <c:pt idx="2761">
                  <c:v>2.97494003140042</c:v>
                </c:pt>
                <c:pt idx="2762">
                  <c:v>2.97837290466134</c:v>
                </c:pt>
                <c:pt idx="2763">
                  <c:v>2.98157580715679</c:v>
                </c:pt>
                <c:pt idx="2764">
                  <c:v>2.98455305908379</c:v>
                </c:pt>
                <c:pt idx="2765">
                  <c:v>2.98730784544554</c:v>
                </c:pt>
                <c:pt idx="2766">
                  <c:v>2.98984384238816</c:v>
                </c:pt>
                <c:pt idx="2767">
                  <c:v>2.9921639215877</c:v>
                </c:pt>
                <c:pt idx="2768">
                  <c:v>2.99427010071433</c:v>
                </c:pt>
                <c:pt idx="2769">
                  <c:v>2.99616479205845</c:v>
                </c:pt>
                <c:pt idx="2770">
                  <c:v>2.997849927488896</c:v>
                </c:pt>
                <c:pt idx="2771">
                  <c:v>2.99932693108869</c:v>
                </c:pt>
                <c:pt idx="2772">
                  <c:v>3.00059726140872</c:v>
                </c:pt>
                <c:pt idx="2773">
                  <c:v>3.00166157136972</c:v>
                </c:pt>
                <c:pt idx="2774">
                  <c:v>3.00252078088029</c:v>
                </c:pt>
                <c:pt idx="2775">
                  <c:v>3.00317545959604</c:v>
                </c:pt>
                <c:pt idx="2776">
                  <c:v>3.00362594920066</c:v>
                </c:pt>
                <c:pt idx="2777">
                  <c:v>3.00387235787133</c:v>
                </c:pt>
                <c:pt idx="2778">
                  <c:v>3.00720890016383</c:v>
                </c:pt>
                <c:pt idx="2779">
                  <c:v>3.01026229069678</c:v>
                </c:pt>
                <c:pt idx="2780">
                  <c:v>3.013036412637</c:v>
                </c:pt>
                <c:pt idx="2781">
                  <c:v>3.01553461741439</c:v>
                </c:pt>
                <c:pt idx="2782">
                  <c:v>3.01775975678692</c:v>
                </c:pt>
                <c:pt idx="2783">
                  <c:v>3.01971417875329</c:v>
                </c:pt>
                <c:pt idx="2784">
                  <c:v>3.02139991346781</c:v>
                </c:pt>
                <c:pt idx="2785">
                  <c:v>3.02281850385231</c:v>
                </c:pt>
                <c:pt idx="2786">
                  <c:v>3.02397111401492</c:v>
                </c:pt>
                <c:pt idx="2787">
                  <c:v>3.02485873745404</c:v>
                </c:pt>
                <c:pt idx="2788">
                  <c:v>3.02548185967241</c:v>
                </c:pt>
                <c:pt idx="2789">
                  <c:v>3.02584072152383</c:v>
                </c:pt>
                <c:pt idx="2790">
                  <c:v>3.0259352663929</c:v>
                </c:pt>
                <c:pt idx="2791">
                  <c:v>3.02576509122817</c:v>
                </c:pt>
                <c:pt idx="2792">
                  <c:v>3.02532954017086</c:v>
                </c:pt>
                <c:pt idx="2793">
                  <c:v>3.02462757210781</c:v>
                </c:pt>
                <c:pt idx="2794">
                  <c:v>3.02365781727176</c:v>
                </c:pt>
                <c:pt idx="2795">
                  <c:v>3.02241859228673</c:v>
                </c:pt>
                <c:pt idx="2796">
                  <c:v>3.02090782850307</c:v>
                </c:pt>
                <c:pt idx="2797">
                  <c:v>3.01912305224765</c:v>
                </c:pt>
                <c:pt idx="2798">
                  <c:v>3.01706123579787</c:v>
                </c:pt>
                <c:pt idx="2799">
                  <c:v>3.01799145883621</c:v>
                </c:pt>
                <c:pt idx="2800">
                  <c:v>3.01858571486493</c:v>
                </c:pt>
                <c:pt idx="2801">
                  <c:v>3.01884420877014</c:v>
                </c:pt>
                <c:pt idx="2802">
                  <c:v>3.01876656735203</c:v>
                </c:pt>
                <c:pt idx="2803">
                  <c:v>3.01835183817337</c:v>
                </c:pt>
                <c:pt idx="2804">
                  <c:v>3.0175985886061</c:v>
                </c:pt>
                <c:pt idx="2805">
                  <c:v>3.01650478766525</c:v>
                </c:pt>
                <c:pt idx="2806">
                  <c:v>3.015067699044577</c:v>
                </c:pt>
                <c:pt idx="2807">
                  <c:v>3.01328410078869</c:v>
                </c:pt>
                <c:pt idx="2808">
                  <c:v>3.01458798767</c:v>
                </c:pt>
                <c:pt idx="2809">
                  <c:v>3.01561929141132</c:v>
                </c:pt>
                <c:pt idx="2810">
                  <c:v>3.01637880898807</c:v>
                </c:pt>
                <c:pt idx="2811">
                  <c:v>3.01686705024929</c:v>
                </c:pt>
                <c:pt idx="2812">
                  <c:v>3.0170840470083</c:v>
                </c:pt>
                <c:pt idx="2813">
                  <c:v>3.01702957311336</c:v>
                </c:pt>
                <c:pt idx="2814">
                  <c:v>3.016702963417099</c:v>
                </c:pt>
                <c:pt idx="2815">
                  <c:v>3.01610325374369</c:v>
                </c:pt>
                <c:pt idx="2816">
                  <c:v>3.01522905504495</c:v>
                </c:pt>
                <c:pt idx="2817">
                  <c:v>3.01407856864467</c:v>
                </c:pt>
                <c:pt idx="2818">
                  <c:v>3.012649651738637</c:v>
                </c:pt>
                <c:pt idx="2819">
                  <c:v>3.01093953094136</c:v>
                </c:pt>
                <c:pt idx="2820">
                  <c:v>3.00894510551789</c:v>
                </c:pt>
                <c:pt idx="2821">
                  <c:v>3.006662676451759</c:v>
                </c:pt>
                <c:pt idx="2822">
                  <c:v>3.00408791032226</c:v>
                </c:pt>
                <c:pt idx="2823">
                  <c:v>3.00474425496708</c:v>
                </c:pt>
                <c:pt idx="2824">
                  <c:v>3.00519140908903</c:v>
                </c:pt>
                <c:pt idx="2825">
                  <c:v>3.00542956075634</c:v>
                </c:pt>
                <c:pt idx="2826">
                  <c:v>3.00545854178371</c:v>
                </c:pt>
                <c:pt idx="2827">
                  <c:v>3.00527800257885</c:v>
                </c:pt>
                <c:pt idx="2828">
                  <c:v>3.00488736974539</c:v>
                </c:pt>
                <c:pt idx="2829">
                  <c:v>3.00428576222663</c:v>
                </c:pt>
                <c:pt idx="2830">
                  <c:v>3.00347208588615</c:v>
                </c:pt>
                <c:pt idx="2831">
                  <c:v>3.002444955098</c:v>
                </c:pt>
                <c:pt idx="2832">
                  <c:v>3.00120279229768</c:v>
                </c:pt>
                <c:pt idx="2833">
                  <c:v>2.99974340777673</c:v>
                </c:pt>
                <c:pt idx="2834">
                  <c:v>2.998065191391277</c:v>
                </c:pt>
                <c:pt idx="2835">
                  <c:v>2.99616479205845</c:v>
                </c:pt>
                <c:pt idx="2836">
                  <c:v>2.99750045900616</c:v>
                </c:pt>
                <c:pt idx="2837">
                  <c:v>2.99855057491343</c:v>
                </c:pt>
                <c:pt idx="2838">
                  <c:v>2.99931695789871</c:v>
                </c:pt>
                <c:pt idx="2839">
                  <c:v>2.99979940228387</c:v>
                </c:pt>
                <c:pt idx="2840">
                  <c:v>2.99999826282555</c:v>
                </c:pt>
                <c:pt idx="2841">
                  <c:v>2.99991314978835</c:v>
                </c:pt>
                <c:pt idx="2842">
                  <c:v>2.99954336235435</c:v>
                </c:pt>
                <c:pt idx="2843">
                  <c:v>2.998887894059738</c:v>
                </c:pt>
                <c:pt idx="2844">
                  <c:v>2.99794414634798</c:v>
                </c:pt>
                <c:pt idx="2845">
                  <c:v>3.00017388288609</c:v>
                </c:pt>
                <c:pt idx="2846">
                  <c:v>3.00204381420955</c:v>
                </c:pt>
                <c:pt idx="2847">
                  <c:v>3.00355671709926</c:v>
                </c:pt>
                <c:pt idx="2848">
                  <c:v>3.00471470691497</c:v>
                </c:pt>
                <c:pt idx="2849">
                  <c:v>3.00551906075624</c:v>
                </c:pt>
                <c:pt idx="2850">
                  <c:v>3.0095220866681</c:v>
                </c:pt>
                <c:pt idx="2851">
                  <c:v>3.01322392281065</c:v>
                </c:pt>
                <c:pt idx="2852">
                  <c:v>3.0166300357759</c:v>
                </c:pt>
                <c:pt idx="2853">
                  <c:v>3.01974531058165</c:v>
                </c:pt>
                <c:pt idx="2854">
                  <c:v>3.02257396549545</c:v>
                </c:pt>
                <c:pt idx="2855">
                  <c:v>3.02511952082264</c:v>
                </c:pt>
                <c:pt idx="2856">
                  <c:v>3.03069444601544</c:v>
                </c:pt>
                <c:pt idx="2857">
                  <c:v>3.03589350800263</c:v>
                </c:pt>
                <c:pt idx="2858">
                  <c:v>3.04072563062478</c:v>
                </c:pt>
                <c:pt idx="2859">
                  <c:v>3.04519872015849</c:v>
                </c:pt>
                <c:pt idx="2860">
                  <c:v>3.04931932585482</c:v>
                </c:pt>
                <c:pt idx="2861">
                  <c:v>3.05309314286321</c:v>
                </c:pt>
                <c:pt idx="2862">
                  <c:v>3.0565249733724</c:v>
                </c:pt>
                <c:pt idx="2863">
                  <c:v>3.059618954383438</c:v>
                </c:pt>
                <c:pt idx="2864">
                  <c:v>3.06237851151744</c:v>
                </c:pt>
                <c:pt idx="2865">
                  <c:v>3.06480642619181</c:v>
                </c:pt>
                <c:pt idx="2866">
                  <c:v>3.06690512107409</c:v>
                </c:pt>
                <c:pt idx="2867">
                  <c:v>3.06867640503527</c:v>
                </c:pt>
                <c:pt idx="2868">
                  <c:v>3.07012173154043</c:v>
                </c:pt>
                <c:pt idx="2869">
                  <c:v>3.071242113474336</c:v>
                </c:pt>
                <c:pt idx="2870">
                  <c:v>3.0720382493956</c:v>
                </c:pt>
                <c:pt idx="2871">
                  <c:v>3.0725104020205</c:v>
                </c:pt>
                <c:pt idx="2872">
                  <c:v>3.072658539553106</c:v>
                </c:pt>
                <c:pt idx="2873">
                  <c:v>3.072482279048766</c:v>
                </c:pt>
                <c:pt idx="2874">
                  <c:v>3.07198088743776</c:v>
                </c:pt>
                <c:pt idx="2875">
                  <c:v>3.07115328918679</c:v>
                </c:pt>
                <c:pt idx="2876">
                  <c:v>3.06999802951634</c:v>
                </c:pt>
                <c:pt idx="2877">
                  <c:v>3.07179357831837</c:v>
                </c:pt>
                <c:pt idx="2878">
                  <c:v>3.07648186120324</c:v>
                </c:pt>
                <c:pt idx="2879">
                  <c:v>3.08082998296709</c:v>
                </c:pt>
                <c:pt idx="2880">
                  <c:v>3.08484265639222</c:v>
                </c:pt>
                <c:pt idx="2881">
                  <c:v>3.08852384786451</c:v>
                </c:pt>
                <c:pt idx="2882">
                  <c:v>3.091876829424896</c:v>
                </c:pt>
                <c:pt idx="2883">
                  <c:v>3.09490446460516</c:v>
                </c:pt>
                <c:pt idx="2884">
                  <c:v>3.097609029355878</c:v>
                </c:pt>
                <c:pt idx="2885">
                  <c:v>3.09999252865185</c:v>
                </c:pt>
                <c:pt idx="2886">
                  <c:v>3.10205653873843</c:v>
                </c:pt>
                <c:pt idx="2887">
                  <c:v>3.10380232817579</c:v>
                </c:pt>
                <c:pt idx="2888">
                  <c:v>3.10523071283805</c:v>
                </c:pt>
                <c:pt idx="2889">
                  <c:v>3.10634252551041</c:v>
                </c:pt>
                <c:pt idx="2890">
                  <c:v>3.10713809812128</c:v>
                </c:pt>
                <c:pt idx="2891">
                  <c:v>3.1076176333757</c:v>
                </c:pt>
                <c:pt idx="2892">
                  <c:v>3.10778108438781</c:v>
                </c:pt>
                <c:pt idx="2893">
                  <c:v>3.10762820546521</c:v>
                </c:pt>
                <c:pt idx="2894">
                  <c:v>3.10715844105885</c:v>
                </c:pt>
                <c:pt idx="2895">
                  <c:v>3.10637098705286</c:v>
                </c:pt>
                <c:pt idx="2896">
                  <c:v>3.10526496774565</c:v>
                </c:pt>
                <c:pt idx="2897">
                  <c:v>3.10383900794754</c:v>
                </c:pt>
                <c:pt idx="2898">
                  <c:v>3.10837641672478</c:v>
                </c:pt>
                <c:pt idx="2899">
                  <c:v>3.112586393283266</c:v>
                </c:pt>
                <c:pt idx="2900">
                  <c:v>3.11647210964091</c:v>
                </c:pt>
                <c:pt idx="2901">
                  <c:v>3.12003628445679</c:v>
                </c:pt>
                <c:pt idx="2902">
                  <c:v>3.1232811040912</c:v>
                </c:pt>
                <c:pt idx="2903">
                  <c:v>3.126208499289836</c:v>
                </c:pt>
                <c:pt idx="2904">
                  <c:v>3.12881997510264</c:v>
                </c:pt>
                <c:pt idx="2905">
                  <c:v>3.13111673593532</c:v>
                </c:pt>
                <c:pt idx="2906">
                  <c:v>3.13309982243277</c:v>
                </c:pt>
                <c:pt idx="2907">
                  <c:v>3.13476990275301</c:v>
                </c:pt>
                <c:pt idx="2908">
                  <c:v>3.1361276589226</c:v>
                </c:pt>
                <c:pt idx="2909">
                  <c:v>3.13717335185304</c:v>
                </c:pt>
                <c:pt idx="2910">
                  <c:v>3.13790721972773</c:v>
                </c:pt>
                <c:pt idx="2911">
                  <c:v>3.1383293483791</c:v>
                </c:pt>
                <c:pt idx="2912">
                  <c:v>3.13843966366925</c:v>
                </c:pt>
                <c:pt idx="2913">
                  <c:v>3.13823786826784</c:v>
                </c:pt>
                <c:pt idx="2914">
                  <c:v>3.13772356192345</c:v>
                </c:pt>
                <c:pt idx="2915">
                  <c:v>3.13689630566099</c:v>
                </c:pt>
                <c:pt idx="2916">
                  <c:v>3.13575521359098</c:v>
                </c:pt>
                <c:pt idx="2917">
                  <c:v>3.13429956166027</c:v>
                </c:pt>
                <c:pt idx="2918">
                  <c:v>3.13252815153982</c:v>
                </c:pt>
                <c:pt idx="2919">
                  <c:v>3.13043969063471</c:v>
                </c:pt>
                <c:pt idx="2920">
                  <c:v>3.12803270103292</c:v>
                </c:pt>
                <c:pt idx="2921">
                  <c:v>3.12530503023619</c:v>
                </c:pt>
                <c:pt idx="2922">
                  <c:v>3.12225465381514</c:v>
                </c:pt>
                <c:pt idx="2923">
                  <c:v>3.11887891039491</c:v>
                </c:pt>
                <c:pt idx="2924">
                  <c:v>3.11517462716925</c:v>
                </c:pt>
                <c:pt idx="2925">
                  <c:v>3.1111383626183</c:v>
                </c:pt>
                <c:pt idx="2926">
                  <c:v>3.10676575730269</c:v>
                </c:pt>
                <c:pt idx="2927">
                  <c:v>3.102051979244278</c:v>
                </c:pt>
                <c:pt idx="2928">
                  <c:v>3.09699134226448</c:v>
                </c:pt>
                <c:pt idx="2929">
                  <c:v>3.09157707358585</c:v>
                </c:pt>
                <c:pt idx="2930">
                  <c:v>3.08580138490004</c:v>
                </c:pt>
                <c:pt idx="2931">
                  <c:v>3.07965519824651</c:v>
                </c:pt>
                <c:pt idx="2932">
                  <c:v>3.07312802676695</c:v>
                </c:pt>
                <c:pt idx="2933">
                  <c:v>3.06620724433769</c:v>
                </c:pt>
                <c:pt idx="2934">
                  <c:v>3.05887846448595</c:v>
                </c:pt>
                <c:pt idx="2935">
                  <c:v>3.05455706952897</c:v>
                </c:pt>
                <c:pt idx="2936">
                  <c:v>3.04993004988527</c:v>
                </c:pt>
                <c:pt idx="2937">
                  <c:v>3.04498951699629</c:v>
                </c:pt>
                <c:pt idx="2938">
                  <c:v>3.03972653115869</c:v>
                </c:pt>
                <c:pt idx="2939">
                  <c:v>3.03413085496964</c:v>
                </c:pt>
                <c:pt idx="2940">
                  <c:v>3.02819056608566</c:v>
                </c:pt>
                <c:pt idx="2941">
                  <c:v>3.02189200853305</c:v>
                </c:pt>
                <c:pt idx="2942">
                  <c:v>3.015219429566478</c:v>
                </c:pt>
                <c:pt idx="2943">
                  <c:v>3.00815438888078</c:v>
                </c:pt>
                <c:pt idx="2944">
                  <c:v>3.00444478436645</c:v>
                </c:pt>
                <c:pt idx="2945">
                  <c:v>3.00047559562765</c:v>
                </c:pt>
                <c:pt idx="2946">
                  <c:v>2.99623884027002</c:v>
                </c:pt>
                <c:pt idx="2947">
                  <c:v>2.99172609740463</c:v>
                </c:pt>
                <c:pt idx="2948">
                  <c:v>2.98692671818816</c:v>
                </c:pt>
                <c:pt idx="2949">
                  <c:v>2.98182979734645</c:v>
                </c:pt>
                <c:pt idx="2950">
                  <c:v>2.98025827734974</c:v>
                </c:pt>
                <c:pt idx="2951">
                  <c:v>2.97836050892664</c:v>
                </c:pt>
                <c:pt idx="2952">
                  <c:v>2.97613049861167</c:v>
                </c:pt>
                <c:pt idx="2953">
                  <c:v>2.9735619393393</c:v>
                </c:pt>
                <c:pt idx="2954">
                  <c:v>2.97064707049504</c:v>
                </c:pt>
                <c:pt idx="2955">
                  <c:v>2.971482834164146</c:v>
                </c:pt>
                <c:pt idx="2956">
                  <c:v>2.972076198333646</c:v>
                </c:pt>
                <c:pt idx="2957">
                  <c:v>2.97242698173993</c:v>
                </c:pt>
                <c:pt idx="2958">
                  <c:v>2.97253581884256</c:v>
                </c:pt>
                <c:pt idx="2959">
                  <c:v>2.972402120161536</c:v>
                </c:pt>
                <c:pt idx="2960">
                  <c:v>2.97202448073262</c:v>
                </c:pt>
                <c:pt idx="2961">
                  <c:v>2.9714023163315</c:v>
                </c:pt>
                <c:pt idx="2962">
                  <c:v>2.97053343013743</c:v>
                </c:pt>
                <c:pt idx="2963">
                  <c:v>2.96941525396405</c:v>
                </c:pt>
                <c:pt idx="2964">
                  <c:v>2.96804527438496</c:v>
                </c:pt>
                <c:pt idx="2965">
                  <c:v>2.96641984623914</c:v>
                </c:pt>
                <c:pt idx="2966">
                  <c:v>2.9645346391208</c:v>
                </c:pt>
                <c:pt idx="2967">
                  <c:v>2.9623854813018</c:v>
                </c:pt>
                <c:pt idx="2968">
                  <c:v>2.95996641207913</c:v>
                </c:pt>
                <c:pt idx="2969">
                  <c:v>2.95727134996239</c:v>
                </c:pt>
                <c:pt idx="2970">
                  <c:v>2.954292195570158</c:v>
                </c:pt>
                <c:pt idx="2971">
                  <c:v>2.95102168095933</c:v>
                </c:pt>
                <c:pt idx="2972">
                  <c:v>2.94744917957134</c:v>
                </c:pt>
                <c:pt idx="2973">
                  <c:v>2.94356360114955</c:v>
                </c:pt>
                <c:pt idx="2974">
                  <c:v>2.93935276734322</c:v>
                </c:pt>
                <c:pt idx="2975">
                  <c:v>2.93480172071207</c:v>
                </c:pt>
                <c:pt idx="2976">
                  <c:v>2.92989302138687</c:v>
                </c:pt>
                <c:pt idx="2977">
                  <c:v>2.92935122448174</c:v>
                </c:pt>
                <c:pt idx="2978">
                  <c:v>2.92862066651494</c:v>
                </c:pt>
                <c:pt idx="2979">
                  <c:v>2.9276993579858</c:v>
                </c:pt>
                <c:pt idx="2980">
                  <c:v>2.92658447862008</c:v>
                </c:pt>
                <c:pt idx="2981">
                  <c:v>2.92527349833246</c:v>
                </c:pt>
                <c:pt idx="2982">
                  <c:v>2.92376345958154</c:v>
                </c:pt>
                <c:pt idx="2983">
                  <c:v>2.922050275613778</c:v>
                </c:pt>
                <c:pt idx="2984">
                  <c:v>2.92012949679056</c:v>
                </c:pt>
                <c:pt idx="2985">
                  <c:v>2.91799670458531</c:v>
                </c:pt>
                <c:pt idx="2986">
                  <c:v>2.915646109173516</c:v>
                </c:pt>
                <c:pt idx="2987">
                  <c:v>2.91307133146462</c:v>
                </c:pt>
                <c:pt idx="2988">
                  <c:v>2.915067139364006</c:v>
                </c:pt>
                <c:pt idx="2989">
                  <c:v>2.91675975607733</c:v>
                </c:pt>
                <c:pt idx="2990">
                  <c:v>2.91815422392539</c:v>
                </c:pt>
                <c:pt idx="2991">
                  <c:v>2.919253413354946</c:v>
                </c:pt>
                <c:pt idx="2992">
                  <c:v>2.92005976412762</c:v>
                </c:pt>
                <c:pt idx="2993">
                  <c:v>2.92057453198729</c:v>
                </c:pt>
                <c:pt idx="2994">
                  <c:v>2.92079848734944</c:v>
                </c:pt>
                <c:pt idx="2995">
                  <c:v>2.92073045638434</c:v>
                </c:pt>
                <c:pt idx="2996">
                  <c:v>2.92036985315481</c:v>
                </c:pt>
                <c:pt idx="2997">
                  <c:v>2.92462387036779</c:v>
                </c:pt>
                <c:pt idx="2998">
                  <c:v>2.92863614263201</c:v>
                </c:pt>
                <c:pt idx="2999">
                  <c:v>2.932415514059186</c:v>
                </c:pt>
                <c:pt idx="3000">
                  <c:v>2.93597090108506</c:v>
                </c:pt>
                <c:pt idx="3001">
                  <c:v>2.939309335005797</c:v>
                </c:pt>
                <c:pt idx="3002">
                  <c:v>2.94243734807713</c:v>
                </c:pt>
                <c:pt idx="3003">
                  <c:v>2.94536052092141</c:v>
                </c:pt>
                <c:pt idx="3004">
                  <c:v>2.94808417647305</c:v>
                </c:pt>
                <c:pt idx="3005">
                  <c:v>2.95061255797904</c:v>
                </c:pt>
                <c:pt idx="3006">
                  <c:v>2.952949933312366</c:v>
                </c:pt>
                <c:pt idx="3007">
                  <c:v>2.95509978370815</c:v>
                </c:pt>
                <c:pt idx="3008">
                  <c:v>2.95706515224881</c:v>
                </c:pt>
                <c:pt idx="3009">
                  <c:v>2.95884900773979</c:v>
                </c:pt>
                <c:pt idx="3010">
                  <c:v>2.960453431290519</c:v>
                </c:pt>
                <c:pt idx="3011">
                  <c:v>2.96188037959114</c:v>
                </c:pt>
                <c:pt idx="3012">
                  <c:v>2.96313206896684</c:v>
                </c:pt>
                <c:pt idx="3013">
                  <c:v>2.96420936699365</c:v>
                </c:pt>
                <c:pt idx="3014">
                  <c:v>2.96924205043777</c:v>
                </c:pt>
                <c:pt idx="3015">
                  <c:v>2.97396586844138</c:v>
                </c:pt>
                <c:pt idx="3016">
                  <c:v>2.97839232535708</c:v>
                </c:pt>
                <c:pt idx="3017">
                  <c:v>2.98253091453041</c:v>
                </c:pt>
                <c:pt idx="3018">
                  <c:v>2.98639016577352</c:v>
                </c:pt>
                <c:pt idx="3019">
                  <c:v>2.98997835241805</c:v>
                </c:pt>
                <c:pt idx="3020">
                  <c:v>2.99330211067271</c:v>
                </c:pt>
                <c:pt idx="3021">
                  <c:v>2.99636716299559</c:v>
                </c:pt>
                <c:pt idx="3022">
                  <c:v>2.99917822422751</c:v>
                </c:pt>
                <c:pt idx="3023">
                  <c:v>3.00174013833025</c:v>
                </c:pt>
                <c:pt idx="3024">
                  <c:v>3.00405665340646</c:v>
                </c:pt>
                <c:pt idx="3025">
                  <c:v>3.0061311455687</c:v>
                </c:pt>
                <c:pt idx="3026">
                  <c:v>3.00796635608197</c:v>
                </c:pt>
                <c:pt idx="3027">
                  <c:v>3.00956470524463</c:v>
                </c:pt>
                <c:pt idx="3028">
                  <c:v>3.0109280404711</c:v>
                </c:pt>
                <c:pt idx="3029">
                  <c:v>3.012058009878146</c:v>
                </c:pt>
                <c:pt idx="3030">
                  <c:v>3.01295577548301</c:v>
                </c:pt>
                <c:pt idx="3031">
                  <c:v>3.01362208517466</c:v>
                </c:pt>
                <c:pt idx="3032">
                  <c:v>3.01405748478117</c:v>
                </c:pt>
                <c:pt idx="3033">
                  <c:v>3.014262086338726</c:v>
                </c:pt>
                <c:pt idx="3034">
                  <c:v>3.01423569809239</c:v>
                </c:pt>
                <c:pt idx="3035">
                  <c:v>3.01397782393294</c:v>
                </c:pt>
                <c:pt idx="3036">
                  <c:v>3.0134875318447</c:v>
                </c:pt>
                <c:pt idx="3037">
                  <c:v>3.012763684898498</c:v>
                </c:pt>
                <c:pt idx="3038">
                  <c:v>3.01555410762671</c:v>
                </c:pt>
                <c:pt idx="3039">
                  <c:v>3.018026903858559</c:v>
                </c:pt>
                <c:pt idx="3040">
                  <c:v>3.02018621318316</c:v>
                </c:pt>
                <c:pt idx="3041">
                  <c:v>3.02203540529081</c:v>
                </c:pt>
                <c:pt idx="3042">
                  <c:v>3.0235772472271</c:v>
                </c:pt>
                <c:pt idx="3043">
                  <c:v>3.02481376367142</c:v>
                </c:pt>
                <c:pt idx="3044">
                  <c:v>3.02574656588793</c:v>
                </c:pt>
                <c:pt idx="3045">
                  <c:v>3.02637654815008</c:v>
                </c:pt>
                <c:pt idx="3046">
                  <c:v>3.02670414389628</c:v>
                </c:pt>
                <c:pt idx="3047">
                  <c:v>3.02672917616762</c:v>
                </c:pt>
                <c:pt idx="3048">
                  <c:v>3.02645099262114</c:v>
                </c:pt>
                <c:pt idx="3049">
                  <c:v>3.02968223270533</c:v>
                </c:pt>
                <c:pt idx="3050">
                  <c:v>3.0326731584252</c:v>
                </c:pt>
                <c:pt idx="3051">
                  <c:v>3.03542761123253</c:v>
                </c:pt>
                <c:pt idx="3052">
                  <c:v>3.04154577922896</c:v>
                </c:pt>
                <c:pt idx="3053">
                  <c:v>3.04731539351022</c:v>
                </c:pt>
                <c:pt idx="3054">
                  <c:v>3.05274758243</c:v>
                </c:pt>
                <c:pt idx="3055">
                  <c:v>3.05785195300254</c:v>
                </c:pt>
                <c:pt idx="3056">
                  <c:v>3.06263694702121</c:v>
                </c:pt>
                <c:pt idx="3057">
                  <c:v>3.06710979646062</c:v>
                </c:pt>
                <c:pt idx="3058">
                  <c:v>3.07127680899956</c:v>
                </c:pt>
                <c:pt idx="3059">
                  <c:v>3.075143434415646</c:v>
                </c:pt>
                <c:pt idx="3060">
                  <c:v>3.07871445670945</c:v>
                </c:pt>
                <c:pt idx="3061">
                  <c:v>3.08199394871841</c:v>
                </c:pt>
                <c:pt idx="3062">
                  <c:v>3.08498534314475</c:v>
                </c:pt>
                <c:pt idx="3063">
                  <c:v>3.08769183730883</c:v>
                </c:pt>
                <c:pt idx="3064">
                  <c:v>3.09011580665524</c:v>
                </c:pt>
                <c:pt idx="3065">
                  <c:v>3.09225949566641</c:v>
                </c:pt>
                <c:pt idx="3066">
                  <c:v>3.09412471304382</c:v>
                </c:pt>
                <c:pt idx="3067">
                  <c:v>3.095712903066719</c:v>
                </c:pt>
                <c:pt idx="3068">
                  <c:v>3.097025170598819</c:v>
                </c:pt>
                <c:pt idx="3069">
                  <c:v>3.09806247543204</c:v>
                </c:pt>
                <c:pt idx="3070">
                  <c:v>3.09882523412497</c:v>
                </c:pt>
                <c:pt idx="3071">
                  <c:v>3.09931395956166</c:v>
                </c:pt>
                <c:pt idx="3072">
                  <c:v>3.09952859855843</c:v>
                </c:pt>
                <c:pt idx="3073">
                  <c:v>3.09946901754724</c:v>
                </c:pt>
                <c:pt idx="3074">
                  <c:v>3.09913472910926</c:v>
                </c:pt>
                <c:pt idx="3075">
                  <c:v>3.098525113609579</c:v>
                </c:pt>
                <c:pt idx="3076">
                  <c:v>3.0976392081174</c:v>
                </c:pt>
                <c:pt idx="3077">
                  <c:v>3.09647571859848</c:v>
                </c:pt>
                <c:pt idx="3078">
                  <c:v>3.09503314503707</c:v>
                </c:pt>
                <c:pt idx="3079">
                  <c:v>3.09330969331913</c:v>
                </c:pt>
                <c:pt idx="3080">
                  <c:v>3.09130308639159</c:v>
                </c:pt>
                <c:pt idx="3081">
                  <c:v>3.08901075963099</c:v>
                </c:pt>
                <c:pt idx="3082">
                  <c:v>3.08642968561113</c:v>
                </c:pt>
                <c:pt idx="3083">
                  <c:v>3.08355631671369</c:v>
                </c:pt>
                <c:pt idx="3084">
                  <c:v>3.08038674715717</c:v>
                </c:pt>
                <c:pt idx="3085">
                  <c:v>3.07691625420207</c:v>
                </c:pt>
                <c:pt idx="3086">
                  <c:v>3.07313943638266</c:v>
                </c:pt>
                <c:pt idx="3087">
                  <c:v>3.072652173630526</c:v>
                </c:pt>
                <c:pt idx="3088">
                  <c:v>3.07194956967355</c:v>
                </c:pt>
                <c:pt idx="3089">
                  <c:v>3.07450061426562</c:v>
                </c:pt>
                <c:pt idx="3090">
                  <c:v>3.07676152669266</c:v>
                </c:pt>
                <c:pt idx="3091">
                  <c:v>3.07873470827001</c:v>
                </c:pt>
                <c:pt idx="3092">
                  <c:v>3.08042202422415</c:v>
                </c:pt>
                <c:pt idx="3093">
                  <c:v>3.08182502737704</c:v>
                </c:pt>
                <c:pt idx="3094">
                  <c:v>3.08294482518112</c:v>
                </c:pt>
                <c:pt idx="3095">
                  <c:v>3.08378226659243</c:v>
                </c:pt>
                <c:pt idx="3096">
                  <c:v>3.0843378204129</c:v>
                </c:pt>
                <c:pt idx="3097">
                  <c:v>3.08461161595967</c:v>
                </c:pt>
                <c:pt idx="3098">
                  <c:v>3.0846035948306</c:v>
                </c:pt>
                <c:pt idx="3099">
                  <c:v>3.08431324528647</c:v>
                </c:pt>
                <c:pt idx="3100">
                  <c:v>3.08373976366329</c:v>
                </c:pt>
                <c:pt idx="3101">
                  <c:v>3.082882114975519</c:v>
                </c:pt>
                <c:pt idx="3102">
                  <c:v>3.0817387827362</c:v>
                </c:pt>
                <c:pt idx="3103">
                  <c:v>3.08030794592674</c:v>
                </c:pt>
                <c:pt idx="3104">
                  <c:v>3.07858739841635</c:v>
                </c:pt>
                <c:pt idx="3105">
                  <c:v>3.07657452772146</c:v>
                </c:pt>
                <c:pt idx="3106">
                  <c:v>3.07426614624178</c:v>
                </c:pt>
                <c:pt idx="3107">
                  <c:v>3.07165874526909</c:v>
                </c:pt>
                <c:pt idx="3108">
                  <c:v>3.06874798485548</c:v>
                </c:pt>
                <c:pt idx="3109">
                  <c:v>3.06552902127629</c:v>
                </c:pt>
                <c:pt idx="3110">
                  <c:v>3.065546192483739</c:v>
                </c:pt>
                <c:pt idx="3111">
                  <c:v>3.06519875918178</c:v>
                </c:pt>
                <c:pt idx="3112">
                  <c:v>3.06448522729379</c:v>
                </c:pt>
                <c:pt idx="3113">
                  <c:v>3.06708100736323</c:v>
                </c:pt>
                <c:pt idx="3114">
                  <c:v>3.06937963974481</c:v>
                </c:pt>
                <c:pt idx="3115">
                  <c:v>3.07138362516329</c:v>
                </c:pt>
                <c:pt idx="3116">
                  <c:v>3.07309523863889</c:v>
                </c:pt>
                <c:pt idx="3117">
                  <c:v>3.07451618466147</c:v>
                </c:pt>
                <c:pt idx="3118">
                  <c:v>3.075647820624886</c:v>
                </c:pt>
                <c:pt idx="3119">
                  <c:v>3.0799822848351</c:v>
                </c:pt>
                <c:pt idx="3120">
                  <c:v>3.08394041190941</c:v>
                </c:pt>
                <c:pt idx="3121">
                  <c:v>3.08752812324564</c:v>
                </c:pt>
                <c:pt idx="3122">
                  <c:v>3.09075027775584</c:v>
                </c:pt>
                <c:pt idx="3123">
                  <c:v>3.09361107884717</c:v>
                </c:pt>
                <c:pt idx="3124">
                  <c:v>3.09611381292413</c:v>
                </c:pt>
                <c:pt idx="3125">
                  <c:v>3.09826135762326</c:v>
                </c:pt>
                <c:pt idx="3126">
                  <c:v>3.10005579049331</c:v>
                </c:pt>
                <c:pt idx="3127">
                  <c:v>3.101498932698119</c:v>
                </c:pt>
                <c:pt idx="3128">
                  <c:v>3.10259187030653</c:v>
                </c:pt>
                <c:pt idx="3129">
                  <c:v>3.10333535942816</c:v>
                </c:pt>
                <c:pt idx="3130">
                  <c:v>3.1037297499681</c:v>
                </c:pt>
                <c:pt idx="3131">
                  <c:v>3.10377491689537</c:v>
                </c:pt>
                <c:pt idx="3132">
                  <c:v>3.10347020014688</c:v>
                </c:pt>
                <c:pt idx="3133">
                  <c:v>3.10281473940412</c:v>
                </c:pt>
                <c:pt idx="3134">
                  <c:v>3.10180710037136</c:v>
                </c:pt>
                <c:pt idx="3135">
                  <c:v>3.10385941758302</c:v>
                </c:pt>
                <c:pt idx="3136">
                  <c:v>3.10549020985465</c:v>
                </c:pt>
                <c:pt idx="3137">
                  <c:v>3.110209529028856</c:v>
                </c:pt>
                <c:pt idx="3138">
                  <c:v>3.11456357662836</c:v>
                </c:pt>
                <c:pt idx="3139">
                  <c:v>3.11855747919943</c:v>
                </c:pt>
                <c:pt idx="3140">
                  <c:v>3.12219561239368</c:v>
                </c:pt>
                <c:pt idx="3141">
                  <c:v>3.12548159641597</c:v>
                </c:pt>
                <c:pt idx="3142">
                  <c:v>3.12841854209226</c:v>
                </c:pt>
                <c:pt idx="3143">
                  <c:v>3.131008793408077</c:v>
                </c:pt>
                <c:pt idx="3144">
                  <c:v>3.13325450041261</c:v>
                </c:pt>
                <c:pt idx="3145">
                  <c:v>3.13515745095119</c:v>
                </c:pt>
                <c:pt idx="3146">
                  <c:v>3.13671854856035</c:v>
                </c:pt>
                <c:pt idx="3147">
                  <c:v>3.13793890094738</c:v>
                </c:pt>
                <c:pt idx="3148">
                  <c:v>3.13881902281512</c:v>
                </c:pt>
                <c:pt idx="3149">
                  <c:v>3.13935923100059</c:v>
                </c:pt>
                <c:pt idx="3150">
                  <c:v>3.13955957191216</c:v>
                </c:pt>
                <c:pt idx="3151">
                  <c:v>3.14283540290069</c:v>
                </c:pt>
                <c:pt idx="3152">
                  <c:v>3.14583441291452</c:v>
                </c:pt>
                <c:pt idx="3153">
                  <c:v>3.14855824647035</c:v>
                </c:pt>
                <c:pt idx="3154">
                  <c:v>3.15100858016232</c:v>
                </c:pt>
                <c:pt idx="3155">
                  <c:v>3.15318666244417</c:v>
                </c:pt>
                <c:pt idx="3156">
                  <c:v>3.15509346402626</c:v>
                </c:pt>
                <c:pt idx="3157">
                  <c:v>3.16000500374542</c:v>
                </c:pt>
                <c:pt idx="3158">
                  <c:v>3.16457046403348</c:v>
                </c:pt>
                <c:pt idx="3159">
                  <c:v>3.16879304633611</c:v>
                </c:pt>
                <c:pt idx="3160">
                  <c:v>3.17267538660647</c:v>
                </c:pt>
                <c:pt idx="3161">
                  <c:v>3.17621952515561</c:v>
                </c:pt>
                <c:pt idx="3162">
                  <c:v>3.17942734784104</c:v>
                </c:pt>
                <c:pt idx="3163">
                  <c:v>3.18230019843628</c:v>
                </c:pt>
                <c:pt idx="3164">
                  <c:v>3.18483921510219</c:v>
                </c:pt>
                <c:pt idx="3165">
                  <c:v>3.18704528712872</c:v>
                </c:pt>
                <c:pt idx="3166">
                  <c:v>3.18891915108986</c:v>
                </c:pt>
                <c:pt idx="3167">
                  <c:v>3.19046115893447</c:v>
                </c:pt>
                <c:pt idx="3168">
                  <c:v>3.19167172262154</c:v>
                </c:pt>
                <c:pt idx="3169">
                  <c:v>3.19255102758756</c:v>
                </c:pt>
                <c:pt idx="3170">
                  <c:v>3.19309908517166</c:v>
                </c:pt>
                <c:pt idx="3171">
                  <c:v>3.19331585858631</c:v>
                </c:pt>
                <c:pt idx="3172">
                  <c:v>3.19320119033404</c:v>
                </c:pt>
                <c:pt idx="3173">
                  <c:v>3.19275480121533</c:v>
                </c:pt>
                <c:pt idx="3174">
                  <c:v>3.1919761584771</c:v>
                </c:pt>
                <c:pt idx="3175">
                  <c:v>3.19086488946974</c:v>
                </c:pt>
                <c:pt idx="3176">
                  <c:v>3.18942018531955</c:v>
                </c:pt>
                <c:pt idx="3177">
                  <c:v>3.18764122387093</c:v>
                </c:pt>
                <c:pt idx="3178">
                  <c:v>3.18552698933871</c:v>
                </c:pt>
                <c:pt idx="3179">
                  <c:v>3.18307616764955</c:v>
                </c:pt>
                <c:pt idx="3180">
                  <c:v>3.18028724884235</c:v>
                </c:pt>
                <c:pt idx="3181">
                  <c:v>3.17715843638419</c:v>
                </c:pt>
                <c:pt idx="3182">
                  <c:v>3.17368743754938</c:v>
                </c:pt>
                <c:pt idx="3183">
                  <c:v>3.16987165790968</c:v>
                </c:pt>
                <c:pt idx="3184">
                  <c:v>3.16570801407838</c:v>
                </c:pt>
                <c:pt idx="3185">
                  <c:v>3.16119289309191</c:v>
                </c:pt>
                <c:pt idx="3186">
                  <c:v>3.15632181564173</c:v>
                </c:pt>
                <c:pt idx="3187">
                  <c:v>3.15108975237941</c:v>
                </c:pt>
                <c:pt idx="3188">
                  <c:v>3.14892317537072</c:v>
                </c:pt>
                <c:pt idx="3189">
                  <c:v>3.14647785307168</c:v>
                </c:pt>
                <c:pt idx="3190">
                  <c:v>3.14375181760563</c:v>
                </c:pt>
                <c:pt idx="3191">
                  <c:v>3.1407426634661</c:v>
                </c:pt>
                <c:pt idx="3192">
                  <c:v>3.13744765457818</c:v>
                </c:pt>
                <c:pt idx="3193">
                  <c:v>3.13386353797948</c:v>
                </c:pt>
                <c:pt idx="3194">
                  <c:v>3.12998666708598</c:v>
                </c:pt>
                <c:pt idx="3195">
                  <c:v>3.12581289512632</c:v>
                </c:pt>
                <c:pt idx="3196">
                  <c:v>3.12133719657879</c:v>
                </c:pt>
                <c:pt idx="3197">
                  <c:v>3.1165540056293</c:v>
                </c:pt>
                <c:pt idx="3198">
                  <c:v>3.11145698579551</c:v>
                </c:pt>
                <c:pt idx="3199">
                  <c:v>3.10603849732666</c:v>
                </c:pt>
                <c:pt idx="3200">
                  <c:v>3.10029016377952</c:v>
                </c:pt>
                <c:pt idx="3201">
                  <c:v>3.09420196165249</c:v>
                </c:pt>
                <c:pt idx="3202">
                  <c:v>3.0877625813029</c:v>
                </c:pt>
                <c:pt idx="3203">
                  <c:v>3.08095874573025</c:v>
                </c:pt>
                <c:pt idx="3204">
                  <c:v>3.073774993423259</c:v>
                </c:pt>
                <c:pt idx="3205">
                  <c:v>3.06619348639232</c:v>
                </c:pt>
                <c:pt idx="3206">
                  <c:v>3.05819320844262</c:v>
                </c:pt>
                <c:pt idx="3207">
                  <c:v>3.0497493333426</c:v>
                </c:pt>
                <c:pt idx="3208">
                  <c:v>3.04083306222453</c:v>
                </c:pt>
                <c:pt idx="3209">
                  <c:v>3.03549358525208</c:v>
                </c:pt>
                <c:pt idx="3210">
                  <c:v>3.02983934303577</c:v>
                </c:pt>
                <c:pt idx="3211">
                  <c:v>3.02385584371479</c:v>
                </c:pt>
                <c:pt idx="3212">
                  <c:v>3.02158732772735</c:v>
                </c:pt>
                <c:pt idx="3213">
                  <c:v>3.01896650401026</c:v>
                </c:pt>
                <c:pt idx="3214">
                  <c:v>3.01598568202768</c:v>
                </c:pt>
                <c:pt idx="3215">
                  <c:v>3.01263561207861</c:v>
                </c:pt>
                <c:pt idx="3216">
                  <c:v>3.00890560640234</c:v>
                </c:pt>
                <c:pt idx="3217">
                  <c:v>3.00478307002501</c:v>
                </c:pt>
                <c:pt idx="3218">
                  <c:v>3.00468463406738</c:v>
                </c:pt>
                <c:pt idx="3219">
                  <c:v>3.00432370291019</c:v>
                </c:pt>
                <c:pt idx="3220">
                  <c:v>3.00369878399975</c:v>
                </c:pt>
                <c:pt idx="3221">
                  <c:v>3.00280795561358</c:v>
                </c:pt>
                <c:pt idx="3222">
                  <c:v>3.001648536384186</c:v>
                </c:pt>
                <c:pt idx="3223">
                  <c:v>3.0002173318994</c:v>
                </c:pt>
                <c:pt idx="3224">
                  <c:v>2.99851032196395</c:v>
                </c:pt>
                <c:pt idx="3225">
                  <c:v>3.00084208770852</c:v>
                </c:pt>
                <c:pt idx="3226">
                  <c:v>3.00281175850058</c:v>
                </c:pt>
                <c:pt idx="3227">
                  <c:v>3.0044240752896</c:v>
                </c:pt>
                <c:pt idx="3228">
                  <c:v>3.005682495318766</c:v>
                </c:pt>
                <c:pt idx="3229">
                  <c:v>3.00658943111214</c:v>
                </c:pt>
                <c:pt idx="3230">
                  <c:v>3.00714620266635</c:v>
                </c:pt>
                <c:pt idx="3231">
                  <c:v>3.00735331545153</c:v>
                </c:pt>
                <c:pt idx="3232">
                  <c:v>3.00721026901298</c:v>
                </c:pt>
                <c:pt idx="3233">
                  <c:v>3.00671551248729</c:v>
                </c:pt>
                <c:pt idx="3234">
                  <c:v>3.01028723790414</c:v>
                </c:pt>
                <c:pt idx="3235">
                  <c:v>3.01357404803242</c:v>
                </c:pt>
                <c:pt idx="3236">
                  <c:v>3.01658238670459</c:v>
                </c:pt>
                <c:pt idx="3237">
                  <c:v>3.0193179769422</c:v>
                </c:pt>
                <c:pt idx="3238">
                  <c:v>3.02178573635881</c:v>
                </c:pt>
                <c:pt idx="3239">
                  <c:v>3.02398983914964</c:v>
                </c:pt>
                <c:pt idx="3240">
                  <c:v>3.0259338833357</c:v>
                </c:pt>
                <c:pt idx="3241">
                  <c:v>3.02762079424152</c:v>
                </c:pt>
                <c:pt idx="3242">
                  <c:v>3.02905301253779</c:v>
                </c:pt>
                <c:pt idx="3243">
                  <c:v>3.030232553942</c:v>
                </c:pt>
                <c:pt idx="3244">
                  <c:v>3.03116084260065</c:v>
                </c:pt>
                <c:pt idx="3245">
                  <c:v>3.03183892219467</c:v>
                </c:pt>
                <c:pt idx="3246">
                  <c:v>3.032267394279256</c:v>
                </c:pt>
                <c:pt idx="3247">
                  <c:v>3.032446361142159</c:v>
                </c:pt>
                <c:pt idx="3248">
                  <c:v>3.03237565457004</c:v>
                </c:pt>
                <c:pt idx="3249">
                  <c:v>3.03608327241254</c:v>
                </c:pt>
                <c:pt idx="3250">
                  <c:v>3.03943932853098</c:v>
                </c:pt>
                <c:pt idx="3251">
                  <c:v>3.04245089410213</c:v>
                </c:pt>
                <c:pt idx="3252">
                  <c:v>3.04512383485353</c:v>
                </c:pt>
                <c:pt idx="3253">
                  <c:v>3.04746322200207</c:v>
                </c:pt>
                <c:pt idx="3254">
                  <c:v>3.04947299709499</c:v>
                </c:pt>
                <c:pt idx="3255">
                  <c:v>3.05115657226231</c:v>
                </c:pt>
                <c:pt idx="3256">
                  <c:v>3.056542484789896</c:v>
                </c:pt>
                <c:pt idx="3257">
                  <c:v>3.06164361627269</c:v>
                </c:pt>
                <c:pt idx="3258">
                  <c:v>3.06646877875461</c:v>
                </c:pt>
                <c:pt idx="3259">
                  <c:v>3.07102555937379</c:v>
                </c:pt>
                <c:pt idx="3260">
                  <c:v>3.07532072684556</c:v>
                </c:pt>
                <c:pt idx="3261">
                  <c:v>3.07936036865422</c:v>
                </c:pt>
                <c:pt idx="3262">
                  <c:v>3.08314957685245</c:v>
                </c:pt>
                <c:pt idx="3263">
                  <c:v>3.08669303192911</c:v>
                </c:pt>
                <c:pt idx="3264">
                  <c:v>3.08999487939684</c:v>
                </c:pt>
                <c:pt idx="3265">
                  <c:v>3.09305855489555</c:v>
                </c:pt>
                <c:pt idx="3266">
                  <c:v>3.09588726041758</c:v>
                </c:pt>
                <c:pt idx="3267">
                  <c:v>3.10209785103579</c:v>
                </c:pt>
                <c:pt idx="3268">
                  <c:v>3.10796865300972</c:v>
                </c:pt>
                <c:pt idx="3269">
                  <c:v>3.11350893641636</c:v>
                </c:pt>
                <c:pt idx="3270">
                  <c:v>3.11872652771682</c:v>
                </c:pt>
                <c:pt idx="3271">
                  <c:v>3.12362822005999</c:v>
                </c:pt>
                <c:pt idx="3272">
                  <c:v>3.12821994837643</c:v>
                </c:pt>
                <c:pt idx="3273">
                  <c:v>3.13250676165761</c:v>
                </c:pt>
                <c:pt idx="3274">
                  <c:v>3.13649299047231</c:v>
                </c:pt>
                <c:pt idx="3275">
                  <c:v>3.14018256013078</c:v>
                </c:pt>
                <c:pt idx="3276">
                  <c:v>3.14357860713286</c:v>
                </c:pt>
                <c:pt idx="3277">
                  <c:v>3.14668394081227</c:v>
                </c:pt>
                <c:pt idx="3278">
                  <c:v>3.14950098435632</c:v>
                </c:pt>
                <c:pt idx="3279">
                  <c:v>3.15203165927567</c:v>
                </c:pt>
                <c:pt idx="3280">
                  <c:v>3.15427764530553</c:v>
                </c:pt>
                <c:pt idx="3281">
                  <c:v>3.15624040650195</c:v>
                </c:pt>
                <c:pt idx="3282">
                  <c:v>3.15792097310231</c:v>
                </c:pt>
                <c:pt idx="3283">
                  <c:v>3.15932028780408</c:v>
                </c:pt>
                <c:pt idx="3284">
                  <c:v>3.16043899836125</c:v>
                </c:pt>
                <c:pt idx="3285">
                  <c:v>3.16468289209061</c:v>
                </c:pt>
                <c:pt idx="3286">
                  <c:v>3.16856915523551</c:v>
                </c:pt>
                <c:pt idx="3287">
                  <c:v>3.17210059095332</c:v>
                </c:pt>
                <c:pt idx="3288">
                  <c:v>3.175279843423</c:v>
                </c:pt>
                <c:pt idx="3289">
                  <c:v>3.1781088062042</c:v>
                </c:pt>
                <c:pt idx="3290">
                  <c:v>3.18058920270254</c:v>
                </c:pt>
                <c:pt idx="3291">
                  <c:v>3.18272220610294</c:v>
                </c:pt>
                <c:pt idx="3292">
                  <c:v>3.1845089200017</c:v>
                </c:pt>
                <c:pt idx="3293">
                  <c:v>3.18595001324195</c:v>
                </c:pt>
                <c:pt idx="3294">
                  <c:v>3.18704602201925</c:v>
                </c:pt>
                <c:pt idx="3295">
                  <c:v>3.18779719556607</c:v>
                </c:pt>
                <c:pt idx="3296">
                  <c:v>3.18820368098032</c:v>
                </c:pt>
                <c:pt idx="3297">
                  <c:v>3.18826524603731</c:v>
                </c:pt>
                <c:pt idx="3298">
                  <c:v>3.18798167712403</c:v>
                </c:pt>
                <c:pt idx="3299">
                  <c:v>3.18735251294446</c:v>
                </c:pt>
                <c:pt idx="3300">
                  <c:v>3.18637691826162</c:v>
                </c:pt>
                <c:pt idx="3301">
                  <c:v>3.18505409822937</c:v>
                </c:pt>
                <c:pt idx="3302">
                  <c:v>3.18338284986509</c:v>
                </c:pt>
                <c:pt idx="3303">
                  <c:v>3.18136178841916</c:v>
                </c:pt>
                <c:pt idx="3304">
                  <c:v>3.17898905038044</c:v>
                </c:pt>
                <c:pt idx="3305">
                  <c:v>3.17626266547895</c:v>
                </c:pt>
                <c:pt idx="3306">
                  <c:v>3.17318008193144</c:v>
                </c:pt>
                <c:pt idx="3307">
                  <c:v>3.1697383620473</c:v>
                </c:pt>
                <c:pt idx="3308">
                  <c:v>3.16593399837924</c:v>
                </c:pt>
                <c:pt idx="3309">
                  <c:v>3.16176294023833</c:v>
                </c:pt>
                <c:pt idx="3310">
                  <c:v>3.15722019602632</c:v>
                </c:pt>
                <c:pt idx="3311">
                  <c:v>3.15586722769066</c:v>
                </c:pt>
                <c:pt idx="3312">
                  <c:v>3.15422752826477</c:v>
                </c:pt>
                <c:pt idx="3313">
                  <c:v>3.15229966224473</c:v>
                </c:pt>
                <c:pt idx="3314">
                  <c:v>3.15008164925652</c:v>
                </c:pt>
                <c:pt idx="3315">
                  <c:v>3.14757124637523</c:v>
                </c:pt>
                <c:pt idx="3316">
                  <c:v>3.14476586409268</c:v>
                </c:pt>
                <c:pt idx="3317">
                  <c:v>3.14166249146011</c:v>
                </c:pt>
                <c:pt idx="3318">
                  <c:v>3.13825769130407</c:v>
                </c:pt>
                <c:pt idx="3319">
                  <c:v>3.13454724863741</c:v>
                </c:pt>
                <c:pt idx="3320">
                  <c:v>3.13052672713511</c:v>
                </c:pt>
                <c:pt idx="3321">
                  <c:v>3.12619061241025</c:v>
                </c:pt>
                <c:pt idx="3322">
                  <c:v>3.12153278197004</c:v>
                </c:pt>
                <c:pt idx="3323">
                  <c:v>3.11654605388554</c:v>
                </c:pt>
                <c:pt idx="3324">
                  <c:v>3.11497356453863</c:v>
                </c:pt>
                <c:pt idx="3325">
                  <c:v>3.11679205736935</c:v>
                </c:pt>
                <c:pt idx="3326">
                  <c:v>3.11831189967685</c:v>
                </c:pt>
                <c:pt idx="3327">
                  <c:v>3.11953432549184</c:v>
                </c:pt>
                <c:pt idx="3328">
                  <c:v>3.12046035720458</c:v>
                </c:pt>
                <c:pt idx="3329">
                  <c:v>3.12109049978379</c:v>
                </c:pt>
                <c:pt idx="3330">
                  <c:v>3.12142506986632</c:v>
                </c:pt>
                <c:pt idx="3331">
                  <c:v>3.12146401547965</c:v>
                </c:pt>
                <c:pt idx="3332">
                  <c:v>3.1212069126459</c:v>
                </c:pt>
                <c:pt idx="3333">
                  <c:v>3.12065302517006</c:v>
                </c:pt>
                <c:pt idx="3334">
                  <c:v>3.11980125514936</c:v>
                </c:pt>
                <c:pt idx="3335">
                  <c:v>3.11865021373948</c:v>
                </c:pt>
                <c:pt idx="3336">
                  <c:v>3.1171981258055</c:v>
                </c:pt>
                <c:pt idx="3337">
                  <c:v>3.11544274225009</c:v>
                </c:pt>
                <c:pt idx="3338">
                  <c:v>3.11338143058257</c:v>
                </c:pt>
                <c:pt idx="3339">
                  <c:v>3.111010933908756</c:v>
                </c:pt>
                <c:pt idx="3340">
                  <c:v>3.10832770339644</c:v>
                </c:pt>
                <c:pt idx="3341">
                  <c:v>3.10532728650928</c:v>
                </c:pt>
                <c:pt idx="3342">
                  <c:v>3.10200479403761</c:v>
                </c:pt>
                <c:pt idx="3343">
                  <c:v>3.09835443288549</c:v>
                </c:pt>
                <c:pt idx="3344">
                  <c:v>3.098115930021879</c:v>
                </c:pt>
                <c:pt idx="3345">
                  <c:v>3.09749230351241</c:v>
                </c:pt>
                <c:pt idx="3346">
                  <c:v>3.09648152152016</c:v>
                </c:pt>
                <c:pt idx="3347">
                  <c:v>3.095080930259698</c:v>
                </c:pt>
                <c:pt idx="3348">
                  <c:v>3.09718126031403</c:v>
                </c:pt>
                <c:pt idx="3349">
                  <c:v>3.09896975403326</c:v>
                </c:pt>
                <c:pt idx="3350">
                  <c:v>3.10044847148716</c:v>
                </c:pt>
                <c:pt idx="3351">
                  <c:v>3.10161888079846</c:v>
                </c:pt>
                <c:pt idx="3352">
                  <c:v>3.10248226573293</c:v>
                </c:pt>
                <c:pt idx="3353">
                  <c:v>3.10303909938855</c:v>
                </c:pt>
                <c:pt idx="3354">
                  <c:v>3.10328974237793</c:v>
                </c:pt>
                <c:pt idx="3355">
                  <c:v>3.1032339396285</c:v>
                </c:pt>
                <c:pt idx="3356">
                  <c:v>3.102871093720279</c:v>
                </c:pt>
                <c:pt idx="3357">
                  <c:v>3.10220010488405</c:v>
                </c:pt>
                <c:pt idx="3358">
                  <c:v>3.10121960291267</c:v>
                </c:pt>
                <c:pt idx="3359">
                  <c:v>3.0999275267306</c:v>
                </c:pt>
                <c:pt idx="3360">
                  <c:v>3.09832137227226</c:v>
                </c:pt>
                <c:pt idx="3361">
                  <c:v>3.09639828142042</c:v>
                </c:pt>
                <c:pt idx="3362">
                  <c:v>3.09793632256054</c:v>
                </c:pt>
                <c:pt idx="3363">
                  <c:v>3.09908578651207</c:v>
                </c:pt>
                <c:pt idx="3364">
                  <c:v>3.09984799598291</c:v>
                </c:pt>
                <c:pt idx="3365">
                  <c:v>3.10022347621814</c:v>
                </c:pt>
                <c:pt idx="3366">
                  <c:v>3.10409877834099</c:v>
                </c:pt>
                <c:pt idx="3367">
                  <c:v>3.10765007381446</c:v>
                </c:pt>
                <c:pt idx="3368">
                  <c:v>3.11088219709417</c:v>
                </c:pt>
                <c:pt idx="3369">
                  <c:v>3.11379939017759</c:v>
                </c:pt>
                <c:pt idx="3370">
                  <c:v>3.1164050482144</c:v>
                </c:pt>
                <c:pt idx="3371">
                  <c:v>3.118702324973539</c:v>
                </c:pt>
                <c:pt idx="3372">
                  <c:v>3.12069350719969</c:v>
                </c:pt>
                <c:pt idx="3373">
                  <c:v>3.12238064719369</c:v>
                </c:pt>
                <c:pt idx="3374">
                  <c:v>3.12376541167281</c:v>
                </c:pt>
                <c:pt idx="3375">
                  <c:v>3.12484881800683</c:v>
                </c:pt>
                <c:pt idx="3376">
                  <c:v>3.12563178632858</c:v>
                </c:pt>
                <c:pt idx="3377">
                  <c:v>3.12975749261685</c:v>
                </c:pt>
                <c:pt idx="3378">
                  <c:v>3.13349580417626</c:v>
                </c:pt>
                <c:pt idx="3379">
                  <c:v>3.13685160662013</c:v>
                </c:pt>
                <c:pt idx="3380">
                  <c:v>3.139829034240778</c:v>
                </c:pt>
                <c:pt idx="3381">
                  <c:v>3.14243142012357</c:v>
                </c:pt>
                <c:pt idx="3382">
                  <c:v>3.14466150479642</c:v>
                </c:pt>
                <c:pt idx="3383">
                  <c:v>3.14652154572861</c:v>
                </c:pt>
                <c:pt idx="3384">
                  <c:v>3.15169502499997</c:v>
                </c:pt>
                <c:pt idx="3385">
                  <c:v>3.15655536031065</c:v>
                </c:pt>
                <c:pt idx="3386">
                  <c:v>3.16110748198588</c:v>
                </c:pt>
                <c:pt idx="3387">
                  <c:v>3.16887005158473</c:v>
                </c:pt>
                <c:pt idx="3388">
                  <c:v>3.17623216704212</c:v>
                </c:pt>
                <c:pt idx="3389">
                  <c:v>3.18320355586074</c:v>
                </c:pt>
                <c:pt idx="3390">
                  <c:v>3.18979208824073</c:v>
                </c:pt>
                <c:pt idx="3391">
                  <c:v>3.19600458368272</c:v>
                </c:pt>
                <c:pt idx="3392">
                  <c:v>3.201846834058876</c:v>
                </c:pt>
                <c:pt idx="3393">
                  <c:v>3.20732338072423</c:v>
                </c:pt>
                <c:pt idx="3394">
                  <c:v>3.21243815470253</c:v>
                </c:pt>
                <c:pt idx="3395">
                  <c:v>3.21719425785672</c:v>
                </c:pt>
                <c:pt idx="3396">
                  <c:v>3.22159418290832</c:v>
                </c:pt>
                <c:pt idx="3397">
                  <c:v>3.22564013860414</c:v>
                </c:pt>
                <c:pt idx="3398">
                  <c:v>3.22933367053502</c:v>
                </c:pt>
                <c:pt idx="3399">
                  <c:v>3.23267601654673</c:v>
                </c:pt>
                <c:pt idx="3400">
                  <c:v>3.23566819234638</c:v>
                </c:pt>
                <c:pt idx="3401">
                  <c:v>3.23831093889808</c:v>
                </c:pt>
                <c:pt idx="3402">
                  <c:v>3.24060482676642</c:v>
                </c:pt>
                <c:pt idx="3403">
                  <c:v>3.24255021920254</c:v>
                </c:pt>
                <c:pt idx="3404">
                  <c:v>3.24414724057378</c:v>
                </c:pt>
                <c:pt idx="3405">
                  <c:v>3.24539605629376</c:v>
                </c:pt>
                <c:pt idx="3406">
                  <c:v>3.2462967799466</c:v>
                </c:pt>
                <c:pt idx="3407">
                  <c:v>3.24684938274694</c:v>
                </c:pt>
                <c:pt idx="3408">
                  <c:v>3.24705368354398</c:v>
                </c:pt>
                <c:pt idx="3409">
                  <c:v>3.24690949732646</c:v>
                </c:pt>
                <c:pt idx="3410">
                  <c:v>3.24641671132171</c:v>
                </c:pt>
                <c:pt idx="3411">
                  <c:v>3.24557498138229</c:v>
                </c:pt>
                <c:pt idx="3412">
                  <c:v>3.2443838932812</c:v>
                </c:pt>
                <c:pt idx="3413">
                  <c:v>3.24284305081797</c:v>
                </c:pt>
                <c:pt idx="3414">
                  <c:v>3.24095186340683</c:v>
                </c:pt>
                <c:pt idx="3415">
                  <c:v>3.23870956930206</c:v>
                </c:pt>
                <c:pt idx="3416">
                  <c:v>3.23611533887154</c:v>
                </c:pt>
                <c:pt idx="3417">
                  <c:v>3.23316808249042</c:v>
                </c:pt>
                <c:pt idx="3418">
                  <c:v>3.22986641951441</c:v>
                </c:pt>
                <c:pt idx="3419">
                  <c:v>3.22620858332592</c:v>
                </c:pt>
                <c:pt idx="3420">
                  <c:v>3.22219277468685</c:v>
                </c:pt>
                <c:pt idx="3421">
                  <c:v>3.21781635661951</c:v>
                </c:pt>
                <c:pt idx="3422">
                  <c:v>3.21307624255882</c:v>
                </c:pt>
                <c:pt idx="3423">
                  <c:v>3.20796892459729</c:v>
                </c:pt>
                <c:pt idx="3424">
                  <c:v>3.20605142687198</c:v>
                </c:pt>
                <c:pt idx="3425">
                  <c:v>3.20384719243786</c:v>
                </c:pt>
                <c:pt idx="3426">
                  <c:v>3.20135460202373</c:v>
                </c:pt>
                <c:pt idx="3427">
                  <c:v>3.198572414733757</c:v>
                </c:pt>
                <c:pt idx="3428">
                  <c:v>3.195498420288666</c:v>
                </c:pt>
                <c:pt idx="3429">
                  <c:v>3.19213072089866</c:v>
                </c:pt>
                <c:pt idx="3430">
                  <c:v>3.18846661601167</c:v>
                </c:pt>
                <c:pt idx="3431">
                  <c:v>3.18450314157519</c:v>
                </c:pt>
                <c:pt idx="3432">
                  <c:v>3.18023680110411</c:v>
                </c:pt>
                <c:pt idx="3433">
                  <c:v>3.17566358106768</c:v>
                </c:pt>
                <c:pt idx="3434">
                  <c:v>3.17077878313662</c:v>
                </c:pt>
                <c:pt idx="3435">
                  <c:v>3.1655770708034</c:v>
                </c:pt>
                <c:pt idx="3436">
                  <c:v>3.16005202504664</c:v>
                </c:pt>
                <c:pt idx="3437">
                  <c:v>3.15779254378367</c:v>
                </c:pt>
                <c:pt idx="3438">
                  <c:v>3.15515578620805</c:v>
                </c:pt>
                <c:pt idx="3439">
                  <c:v>3.15213798986825</c:v>
                </c:pt>
                <c:pt idx="3440">
                  <c:v>3.14873455582341</c:v>
                </c:pt>
                <c:pt idx="3441">
                  <c:v>3.1449401551751</c:v>
                </c:pt>
                <c:pt idx="3442">
                  <c:v>3.14074842848971</c:v>
                </c:pt>
                <c:pt idx="3443">
                  <c:v>3.13995052068923</c:v>
                </c:pt>
                <c:pt idx="3444">
                  <c:v>3.14251558739198</c:v>
                </c:pt>
                <c:pt idx="3445">
                  <c:v>3.14470119716012</c:v>
                </c:pt>
                <c:pt idx="3446">
                  <c:v>3.14650949633968</c:v>
                </c:pt>
                <c:pt idx="3447">
                  <c:v>3.14794230681414</c:v>
                </c:pt>
                <c:pt idx="3448">
                  <c:v>3.1490008372578</c:v>
                </c:pt>
                <c:pt idx="3449">
                  <c:v>3.14968576862735</c:v>
                </c:pt>
                <c:pt idx="3450">
                  <c:v>3.14999735256218</c:v>
                </c:pt>
                <c:pt idx="3451">
                  <c:v>3.14993539817578</c:v>
                </c:pt>
                <c:pt idx="3452">
                  <c:v>3.14949920737688</c:v>
                </c:pt>
                <c:pt idx="3453">
                  <c:v>3.14868764308608</c:v>
                </c:pt>
                <c:pt idx="3454">
                  <c:v>3.14749908509638</c:v>
                </c:pt>
                <c:pt idx="3455">
                  <c:v>3.14593133614309</c:v>
                </c:pt>
                <c:pt idx="3456">
                  <c:v>3.14398166238452</c:v>
                </c:pt>
                <c:pt idx="3457">
                  <c:v>3.14164666460459</c:v>
                </c:pt>
                <c:pt idx="3458">
                  <c:v>3.13892240602638</c:v>
                </c:pt>
                <c:pt idx="3459">
                  <c:v>3.135803896634199</c:v>
                </c:pt>
                <c:pt idx="3460">
                  <c:v>3.13228550007163</c:v>
                </c:pt>
                <c:pt idx="3461">
                  <c:v>3.1322301433979</c:v>
                </c:pt>
                <c:pt idx="3462">
                  <c:v>3.1318675550362</c:v>
                </c:pt>
                <c:pt idx="3463">
                  <c:v>3.13119668237819</c:v>
                </c:pt>
                <c:pt idx="3464">
                  <c:v>3.13021637285006</c:v>
                </c:pt>
                <c:pt idx="3465">
                  <c:v>3.13267219239225</c:v>
                </c:pt>
                <c:pt idx="3466">
                  <c:v>3.13474016945632</c:v>
                </c:pt>
                <c:pt idx="3467">
                  <c:v>3.13642282487513</c:v>
                </c:pt>
                <c:pt idx="3468">
                  <c:v>3.1377218921211</c:v>
                </c:pt>
                <c:pt idx="3469">
                  <c:v>3.13863862454557</c:v>
                </c:pt>
                <c:pt idx="3470">
                  <c:v>3.13917370171674</c:v>
                </c:pt>
                <c:pt idx="3471">
                  <c:v>3.13932714672118</c:v>
                </c:pt>
                <c:pt idx="3472">
                  <c:v>3.139098614813236</c:v>
                </c:pt>
                <c:pt idx="3473">
                  <c:v>3.13848697583323</c:v>
                </c:pt>
                <c:pt idx="3474">
                  <c:v>3.13749068649375</c:v>
                </c:pt>
                <c:pt idx="3475">
                  <c:v>3.13610757638313</c:v>
                </c:pt>
                <c:pt idx="3476">
                  <c:v>3.13820120997625</c:v>
                </c:pt>
                <c:pt idx="3477">
                  <c:v>3.1437026587126</c:v>
                </c:pt>
                <c:pt idx="3478">
                  <c:v>3.14879566619298</c:v>
                </c:pt>
                <c:pt idx="3479">
                  <c:v>3.15348790616161</c:v>
                </c:pt>
                <c:pt idx="3480">
                  <c:v>3.15778604836803</c:v>
                </c:pt>
                <c:pt idx="3481">
                  <c:v>3.16169537734261</c:v>
                </c:pt>
                <c:pt idx="3482">
                  <c:v>3.16522056339739</c:v>
                </c:pt>
                <c:pt idx="3483">
                  <c:v>3.16836540964034</c:v>
                </c:pt>
                <c:pt idx="3484">
                  <c:v>3.17113305750497</c:v>
                </c:pt>
                <c:pt idx="3485">
                  <c:v>3.17352602433812</c:v>
                </c:pt>
                <c:pt idx="3486">
                  <c:v>3.17925670043911</c:v>
                </c:pt>
                <c:pt idx="3487">
                  <c:v>3.18467048139137</c:v>
                </c:pt>
                <c:pt idx="3488">
                  <c:v>3.18977218800777</c:v>
                </c:pt>
                <c:pt idx="3489">
                  <c:v>3.19456643211494</c:v>
                </c:pt>
                <c:pt idx="3490">
                  <c:v>3.199056900028999</c:v>
                </c:pt>
                <c:pt idx="3491">
                  <c:v>3.2032468519816</c:v>
                </c:pt>
                <c:pt idx="3492">
                  <c:v>3.20713896578456</c:v>
                </c:pt>
                <c:pt idx="3493">
                  <c:v>3.21425429581277</c:v>
                </c:pt>
                <c:pt idx="3494">
                  <c:v>3.22098868537404</c:v>
                </c:pt>
                <c:pt idx="3495">
                  <c:v>3.22734792966369</c:v>
                </c:pt>
                <c:pt idx="3496">
                  <c:v>3.23333661345512</c:v>
                </c:pt>
                <c:pt idx="3497">
                  <c:v>3.23895871101112</c:v>
                </c:pt>
                <c:pt idx="3498">
                  <c:v>3.24421719403525</c:v>
                </c:pt>
                <c:pt idx="3499">
                  <c:v>3.24911448042646</c:v>
                </c:pt>
                <c:pt idx="3500">
                  <c:v>3.25365254562785</c:v>
                </c:pt>
                <c:pt idx="3501">
                  <c:v>3.25783282022759</c:v>
                </c:pt>
                <c:pt idx="3502">
                  <c:v>3.26165633320061</c:v>
                </c:pt>
                <c:pt idx="3503">
                  <c:v>3.26512395561816</c:v>
                </c:pt>
                <c:pt idx="3504">
                  <c:v>3.26823618254468</c:v>
                </c:pt>
                <c:pt idx="3505">
                  <c:v>3.27099323798</c:v>
                </c:pt>
                <c:pt idx="3506">
                  <c:v>3.27339551891118</c:v>
                </c:pt>
                <c:pt idx="3507">
                  <c:v>3.275442913361577</c:v>
                </c:pt>
                <c:pt idx="3508">
                  <c:v>3.27713558420387</c:v>
                </c:pt>
                <c:pt idx="3509">
                  <c:v>3.27847329354264</c:v>
                </c:pt>
                <c:pt idx="3510">
                  <c:v>3.27945604071741</c:v>
                </c:pt>
                <c:pt idx="3511">
                  <c:v>3.28008372131946</c:v>
                </c:pt>
                <c:pt idx="3512">
                  <c:v>3.28035611694023</c:v>
                </c:pt>
                <c:pt idx="3513">
                  <c:v>3.28027313823389</c:v>
                </c:pt>
                <c:pt idx="3514">
                  <c:v>3.27983457515306</c:v>
                </c:pt>
                <c:pt idx="3515">
                  <c:v>3.27904034732512</c:v>
                </c:pt>
                <c:pt idx="3516">
                  <c:v>3.27789026139701</c:v>
                </c:pt>
                <c:pt idx="3517">
                  <c:v>3.27638410368138</c:v>
                </c:pt>
                <c:pt idx="3518">
                  <c:v>3.27452157202466</c:v>
                </c:pt>
                <c:pt idx="3519">
                  <c:v>3.27230237631392</c:v>
                </c:pt>
                <c:pt idx="3520">
                  <c:v>3.26972601705287</c:v>
                </c:pt>
                <c:pt idx="3521">
                  <c:v>3.26679197800991</c:v>
                </c:pt>
                <c:pt idx="3522">
                  <c:v>3.26349943888929</c:v>
                </c:pt>
                <c:pt idx="3523">
                  <c:v>3.259847480918598</c:v>
                </c:pt>
                <c:pt idx="3524">
                  <c:v>3.25583466343604</c:v>
                </c:pt>
                <c:pt idx="3525">
                  <c:v>3.25145940698004</c:v>
                </c:pt>
                <c:pt idx="3526">
                  <c:v>3.24671967402003</c:v>
                </c:pt>
                <c:pt idx="3527">
                  <c:v>3.24161290702183</c:v>
                </c:pt>
                <c:pt idx="3528">
                  <c:v>3.23613561005372</c:v>
                </c:pt>
                <c:pt idx="3529">
                  <c:v>3.23028408579252</c:v>
                </c:pt>
                <c:pt idx="3530">
                  <c:v>3.22405331328531</c:v>
                </c:pt>
                <c:pt idx="3531">
                  <c:v>3.21743758792354</c:v>
                </c:pt>
                <c:pt idx="3532">
                  <c:v>3.21042979281292</c:v>
                </c:pt>
                <c:pt idx="3533">
                  <c:v>3.20658430351806</c:v>
                </c:pt>
                <c:pt idx="3534">
                  <c:v>3.20228634170565</c:v>
                </c:pt>
                <c:pt idx="3535">
                  <c:v>3.19753066106023</c:v>
                </c:pt>
                <c:pt idx="3536">
                  <c:v>3.1960134498655</c:v>
                </c:pt>
                <c:pt idx="3537">
                  <c:v>3.19412447813564</c:v>
                </c:pt>
                <c:pt idx="3538">
                  <c:v>3.19186170825246</c:v>
                </c:pt>
                <c:pt idx="3539">
                  <c:v>3.18922253572392</c:v>
                </c:pt>
                <c:pt idx="3540">
                  <c:v>3.18620391882107</c:v>
                </c:pt>
                <c:pt idx="3541">
                  <c:v>3.182802184520479</c:v>
                </c:pt>
                <c:pt idx="3542">
                  <c:v>3.17901298784756</c:v>
                </c:pt>
                <c:pt idx="3543">
                  <c:v>3.17859921938211</c:v>
                </c:pt>
                <c:pt idx="3544">
                  <c:v>3.17788529504078</c:v>
                </c:pt>
                <c:pt idx="3545">
                  <c:v>3.17687021291855</c:v>
                </c:pt>
                <c:pt idx="3546">
                  <c:v>3.17555269881499</c:v>
                </c:pt>
                <c:pt idx="3547">
                  <c:v>3.1739312256077</c:v>
                </c:pt>
                <c:pt idx="3548">
                  <c:v>3.175672627289138</c:v>
                </c:pt>
                <c:pt idx="3549">
                  <c:v>3.17703731352927</c:v>
                </c:pt>
                <c:pt idx="3550">
                  <c:v>3.17802641560684</c:v>
                </c:pt>
                <c:pt idx="3551">
                  <c:v>3.17864036880502</c:v>
                </c:pt>
                <c:pt idx="3552">
                  <c:v>3.17887921727696</c:v>
                </c:pt>
                <c:pt idx="3553">
                  <c:v>3.17874280062118</c:v>
                </c:pt>
                <c:pt idx="3554">
                  <c:v>3.17823042470205</c:v>
                </c:pt>
                <c:pt idx="3555">
                  <c:v>3.17734093534497</c:v>
                </c:pt>
                <c:pt idx="3556">
                  <c:v>3.176072932215237</c:v>
                </c:pt>
                <c:pt idx="3557">
                  <c:v>3.17809768027029</c:v>
                </c:pt>
                <c:pt idx="3558">
                  <c:v>3.17966997946893</c:v>
                </c:pt>
                <c:pt idx="3559">
                  <c:v>3.18079092928655</c:v>
                </c:pt>
                <c:pt idx="3560">
                  <c:v>3.18146130262823</c:v>
                </c:pt>
                <c:pt idx="3561">
                  <c:v>3.18168118522854</c:v>
                </c:pt>
                <c:pt idx="3562">
                  <c:v>3.18145002452449</c:v>
                </c:pt>
                <c:pt idx="3563">
                  <c:v>3.18076682777531</c:v>
                </c:pt>
                <c:pt idx="3564">
                  <c:v>3.18706800250175</c:v>
                </c:pt>
                <c:pt idx="3565">
                  <c:v>3.192894811407</c:v>
                </c:pt>
                <c:pt idx="3566">
                  <c:v>3.198255026098186</c:v>
                </c:pt>
                <c:pt idx="3567">
                  <c:v>3.20315490685524</c:v>
                </c:pt>
                <c:pt idx="3568">
                  <c:v>3.20759969474507</c:v>
                </c:pt>
                <c:pt idx="3569">
                  <c:v>3.21159332740887</c:v>
                </c:pt>
                <c:pt idx="3570">
                  <c:v>3.21513945649274</c:v>
                </c:pt>
                <c:pt idx="3571">
                  <c:v>3.218240461883199</c:v>
                </c:pt>
                <c:pt idx="3572">
                  <c:v>3.22089868464283</c:v>
                </c:pt>
                <c:pt idx="3573">
                  <c:v>3.22311547786465</c:v>
                </c:pt>
                <c:pt idx="3574">
                  <c:v>3.22489199324166</c:v>
                </c:pt>
                <c:pt idx="3575">
                  <c:v>3.22622905536783</c:v>
                </c:pt>
                <c:pt idx="3576">
                  <c:v>3.2307989387082</c:v>
                </c:pt>
                <c:pt idx="3577">
                  <c:v>3.2349971035634</c:v>
                </c:pt>
                <c:pt idx="3578">
                  <c:v>3.23882606854021</c:v>
                </c:pt>
                <c:pt idx="3579">
                  <c:v>3.24228740089983</c:v>
                </c:pt>
                <c:pt idx="3580">
                  <c:v>3.24538268382075</c:v>
                </c:pt>
                <c:pt idx="3581">
                  <c:v>3.24811300137422</c:v>
                </c:pt>
                <c:pt idx="3582">
                  <c:v>3.25047926235947</c:v>
                </c:pt>
                <c:pt idx="3583">
                  <c:v>3.25248200106203</c:v>
                </c:pt>
                <c:pt idx="3584">
                  <c:v>3.25412180420157</c:v>
                </c:pt>
                <c:pt idx="3585">
                  <c:v>3.25539881630518</c:v>
                </c:pt>
                <c:pt idx="3586">
                  <c:v>3.25631318269624</c:v>
                </c:pt>
                <c:pt idx="3587">
                  <c:v>3.2568649562773</c:v>
                </c:pt>
                <c:pt idx="3588">
                  <c:v>3.25705416496731</c:v>
                </c:pt>
                <c:pt idx="3589">
                  <c:v>3.256880491669639</c:v>
                </c:pt>
                <c:pt idx="3590">
                  <c:v>3.25634358765523</c:v>
                </c:pt>
                <c:pt idx="3591">
                  <c:v>3.25544315555653</c:v>
                </c:pt>
                <c:pt idx="3592">
                  <c:v>3.25782275503548</c:v>
                </c:pt>
                <c:pt idx="3593">
                  <c:v>3.25991139731354</c:v>
                </c:pt>
                <c:pt idx="3594">
                  <c:v>3.26170948794381</c:v>
                </c:pt>
                <c:pt idx="3595">
                  <c:v>3.26675657850575</c:v>
                </c:pt>
                <c:pt idx="3596">
                  <c:v>3.27143878029438</c:v>
                </c:pt>
                <c:pt idx="3597">
                  <c:v>3.27575764611565</c:v>
                </c:pt>
                <c:pt idx="3598">
                  <c:v>3.27971381841796</c:v>
                </c:pt>
                <c:pt idx="3599">
                  <c:v>3.28330826085673</c:v>
                </c:pt>
                <c:pt idx="3600">
                  <c:v>3.28654121112574</c:v>
                </c:pt>
                <c:pt idx="3601">
                  <c:v>3.2894128689762</c:v>
                </c:pt>
                <c:pt idx="3602">
                  <c:v>3.29192344233835</c:v>
                </c:pt>
                <c:pt idx="3603">
                  <c:v>3.29407268703977</c:v>
                </c:pt>
                <c:pt idx="3604">
                  <c:v>3.29586072689807</c:v>
                </c:pt>
                <c:pt idx="3605">
                  <c:v>3.29728726384621</c:v>
                </c:pt>
                <c:pt idx="3606">
                  <c:v>3.29835215699922</c:v>
                </c:pt>
                <c:pt idx="3607">
                  <c:v>3.2990552384612</c:v>
                </c:pt>
                <c:pt idx="3608">
                  <c:v>3.29939647628611</c:v>
                </c:pt>
                <c:pt idx="3609">
                  <c:v>3.29937553585187</c:v>
                </c:pt>
                <c:pt idx="3610">
                  <c:v>3.29899238307017</c:v>
                </c:pt>
                <c:pt idx="3611">
                  <c:v>3.29824685329558</c:v>
                </c:pt>
                <c:pt idx="3612">
                  <c:v>3.29713900159538</c:v>
                </c:pt>
                <c:pt idx="3613">
                  <c:v>3.29566842182613</c:v>
                </c:pt>
                <c:pt idx="3614">
                  <c:v>3.29383520717127</c:v>
                </c:pt>
                <c:pt idx="3615">
                  <c:v>3.29163902133937</c:v>
                </c:pt>
                <c:pt idx="3616">
                  <c:v>3.28907955211134</c:v>
                </c:pt>
                <c:pt idx="3617">
                  <c:v>3.28615653656838</c:v>
                </c:pt>
                <c:pt idx="3618">
                  <c:v>3.28286928929464</c:v>
                </c:pt>
                <c:pt idx="3619">
                  <c:v>3.27921708404778</c:v>
                </c:pt>
                <c:pt idx="3620">
                  <c:v>3.27519895174516</c:v>
                </c:pt>
                <c:pt idx="3621">
                  <c:v>3.27081333408394</c:v>
                </c:pt>
                <c:pt idx="3622">
                  <c:v>3.26605873010504</c:v>
                </c:pt>
                <c:pt idx="3623">
                  <c:v>3.26093264827004</c:v>
                </c:pt>
                <c:pt idx="3624">
                  <c:v>3.2554323635759</c:v>
                </c:pt>
                <c:pt idx="3625">
                  <c:v>3.24955447826129</c:v>
                </c:pt>
                <c:pt idx="3626">
                  <c:v>3.24329430373046</c:v>
                </c:pt>
                <c:pt idx="3627">
                  <c:v>3.236646591686799</c:v>
                </c:pt>
                <c:pt idx="3628">
                  <c:v>3.22960482662964</c:v>
                </c:pt>
                <c:pt idx="3629">
                  <c:v>3.22216111965934</c:v>
                </c:pt>
                <c:pt idx="3630">
                  <c:v>3.2143060087105</c:v>
                </c:pt>
                <c:pt idx="3631">
                  <c:v>3.2060280455612</c:v>
                </c:pt>
                <c:pt idx="3632">
                  <c:v>3.20110258798568</c:v>
                </c:pt>
                <c:pt idx="3633">
                  <c:v>3.195851431895659</c:v>
                </c:pt>
                <c:pt idx="3634">
                  <c:v>3.19026848686591</c:v>
                </c:pt>
                <c:pt idx="3635">
                  <c:v>3.18434662195937</c:v>
                </c:pt>
                <c:pt idx="3636">
                  <c:v>3.17807739253632</c:v>
                </c:pt>
                <c:pt idx="3637">
                  <c:v>3.17145120427474</c:v>
                </c:pt>
                <c:pt idx="3638">
                  <c:v>3.16445679662836</c:v>
                </c:pt>
                <c:pt idx="3639">
                  <c:v>3.15708093692155</c:v>
                </c:pt>
                <c:pt idx="3640">
                  <c:v>3.14930819385185</c:v>
                </c:pt>
                <c:pt idx="3641">
                  <c:v>3.14112055446897</c:v>
                </c:pt>
                <c:pt idx="3642">
                  <c:v>3.13249668579713</c:v>
                </c:pt>
                <c:pt idx="3643">
                  <c:v>3.12341131941059</c:v>
                </c:pt>
                <c:pt idx="3644">
                  <c:v>3.11793185327158</c:v>
                </c:pt>
                <c:pt idx="3645">
                  <c:v>3.11196581959151</c:v>
                </c:pt>
                <c:pt idx="3646">
                  <c:v>3.10549353206734</c:v>
                </c:pt>
                <c:pt idx="3647">
                  <c:v>3.10286663573947</c:v>
                </c:pt>
                <c:pt idx="3648">
                  <c:v>3.0998737940522</c:v>
                </c:pt>
                <c:pt idx="3649">
                  <c:v>3.09650739156294</c:v>
                </c:pt>
                <c:pt idx="3650">
                  <c:v>3.09275825143718</c:v>
                </c:pt>
                <c:pt idx="3651">
                  <c:v>3.08861597770651</c:v>
                </c:pt>
                <c:pt idx="3652">
                  <c:v>3.08406809752617</c:v>
                </c:pt>
                <c:pt idx="3653">
                  <c:v>3.07910033583712</c:v>
                </c:pt>
                <c:pt idx="3654">
                  <c:v>3.07369568445715</c:v>
                </c:pt>
                <c:pt idx="3655">
                  <c:v>3.06783435882975</c:v>
                </c:pt>
                <c:pt idx="3656">
                  <c:v>3.066279126573058</c:v>
                </c:pt>
                <c:pt idx="3657">
                  <c:v>3.0644306173769</c:v>
                </c:pt>
                <c:pt idx="3658">
                  <c:v>3.06228386219982</c:v>
                </c:pt>
                <c:pt idx="3659">
                  <c:v>3.05983308347747</c:v>
                </c:pt>
                <c:pt idx="3660">
                  <c:v>3.05707157337343</c:v>
                </c:pt>
                <c:pt idx="3661">
                  <c:v>3.05399144305316</c:v>
                </c:pt>
                <c:pt idx="3662">
                  <c:v>3.05058359490857</c:v>
                </c:pt>
                <c:pt idx="3663">
                  <c:v>3.05183653175939</c:v>
                </c:pt>
                <c:pt idx="3664">
                  <c:v>3.0528906495565</c:v>
                </c:pt>
                <c:pt idx="3665">
                  <c:v>3.05374724184512</c:v>
                </c:pt>
                <c:pt idx="3666">
                  <c:v>3.05440729922775</c:v>
                </c:pt>
                <c:pt idx="3667">
                  <c:v>3.0548714991343</c:v>
                </c:pt>
                <c:pt idx="3668">
                  <c:v>3.05514009969301</c:v>
                </c:pt>
                <c:pt idx="3669">
                  <c:v>3.05993183669306</c:v>
                </c:pt>
                <c:pt idx="3670">
                  <c:v>3.06438588669396</c:v>
                </c:pt>
                <c:pt idx="3671">
                  <c:v>3.06851360106717</c:v>
                </c:pt>
                <c:pt idx="3672">
                  <c:v>3.07232476249368</c:v>
                </c:pt>
                <c:pt idx="3673">
                  <c:v>3.0758278531247</c:v>
                </c:pt>
                <c:pt idx="3674">
                  <c:v>3.07903025941939</c:v>
                </c:pt>
                <c:pt idx="3675">
                  <c:v>3.08193829863513</c:v>
                </c:pt>
                <c:pt idx="3676">
                  <c:v>3.08455737068419</c:v>
                </c:pt>
                <c:pt idx="3677">
                  <c:v>3.08689223798002</c:v>
                </c:pt>
                <c:pt idx="3678">
                  <c:v>3.08894674104629</c:v>
                </c:pt>
                <c:pt idx="3679">
                  <c:v>3.09072421318864</c:v>
                </c:pt>
                <c:pt idx="3680">
                  <c:v>3.09658159344154</c:v>
                </c:pt>
                <c:pt idx="3681">
                  <c:v>3.10202445849487</c:v>
                </c:pt>
                <c:pt idx="3682">
                  <c:v>3.10706707205706</c:v>
                </c:pt>
                <c:pt idx="3683">
                  <c:v>3.11172146677097</c:v>
                </c:pt>
                <c:pt idx="3684">
                  <c:v>3.11599790505316</c:v>
                </c:pt>
                <c:pt idx="3685">
                  <c:v>3.11990535984453</c:v>
                </c:pt>
                <c:pt idx="3686">
                  <c:v>3.12757047003811</c:v>
                </c:pt>
                <c:pt idx="3687">
                  <c:v>3.13473199611792</c:v>
                </c:pt>
                <c:pt idx="3688">
                  <c:v>3.14140957153531</c:v>
                </c:pt>
                <c:pt idx="3689">
                  <c:v>3.14761974695569</c:v>
                </c:pt>
                <c:pt idx="3690">
                  <c:v>3.15337654589834</c:v>
                </c:pt>
                <c:pt idx="3691">
                  <c:v>3.15869165915301</c:v>
                </c:pt>
                <c:pt idx="3692">
                  <c:v>3.16357504598493</c:v>
                </c:pt>
                <c:pt idx="3693">
                  <c:v>3.1680351902274</c:v>
                </c:pt>
                <c:pt idx="3694">
                  <c:v>3.17606498503431</c:v>
                </c:pt>
                <c:pt idx="3695">
                  <c:v>3.18371553792292</c:v>
                </c:pt>
                <c:pt idx="3696">
                  <c:v>3.19099957223491</c:v>
                </c:pt>
                <c:pt idx="3697">
                  <c:v>3.19792821014982</c:v>
                </c:pt>
                <c:pt idx="3698">
                  <c:v>3.20451067593609</c:v>
                </c:pt>
                <c:pt idx="3699">
                  <c:v>3.21075493819634</c:v>
                </c:pt>
                <c:pt idx="3700">
                  <c:v>3.216668094064346</c:v>
                </c:pt>
                <c:pt idx="3701">
                  <c:v>3.22225536716182</c:v>
                </c:pt>
                <c:pt idx="3702">
                  <c:v>3.22752191673181</c:v>
                </c:pt>
                <c:pt idx="3703">
                  <c:v>3.23247191379363</c:v>
                </c:pt>
                <c:pt idx="3704">
                  <c:v>3.23710899147745</c:v>
                </c:pt>
                <c:pt idx="3705">
                  <c:v>3.24143590940092</c:v>
                </c:pt>
                <c:pt idx="3706">
                  <c:v>3.24545528219563</c:v>
                </c:pt>
                <c:pt idx="3707">
                  <c:v>3.24916920526672</c:v>
                </c:pt>
                <c:pt idx="3708">
                  <c:v>3.25257925770361</c:v>
                </c:pt>
                <c:pt idx="3709">
                  <c:v>3.25568698501727</c:v>
                </c:pt>
                <c:pt idx="3710">
                  <c:v>3.25849346516699</c:v>
                </c:pt>
                <c:pt idx="3711">
                  <c:v>3.26099957615982</c:v>
                </c:pt>
                <c:pt idx="3712">
                  <c:v>3.26320604121657</c:v>
                </c:pt>
                <c:pt idx="3713">
                  <c:v>3.26511356009329</c:v>
                </c:pt>
                <c:pt idx="3714">
                  <c:v>3.26672246606742</c:v>
                </c:pt>
                <c:pt idx="3715">
                  <c:v>3.27166878564287</c:v>
                </c:pt>
                <c:pt idx="3716">
                  <c:v>3.27623927962393</c:v>
                </c:pt>
                <c:pt idx="3717">
                  <c:v>3.28043554953528</c:v>
                </c:pt>
                <c:pt idx="3718">
                  <c:v>3.28425881549083</c:v>
                </c:pt>
                <c:pt idx="3719">
                  <c:v>3.28771000272574</c:v>
                </c:pt>
                <c:pt idx="3720">
                  <c:v>3.29078967378645</c:v>
                </c:pt>
                <c:pt idx="3721">
                  <c:v>3.29349830945559</c:v>
                </c:pt>
                <c:pt idx="3722">
                  <c:v>3.29583609405055</c:v>
                </c:pt>
                <c:pt idx="3723">
                  <c:v>3.29780304581207</c:v>
                </c:pt>
                <c:pt idx="3724">
                  <c:v>3.29939941841149</c:v>
                </c:pt>
                <c:pt idx="3725">
                  <c:v>3.30062498781916</c:v>
                </c:pt>
                <c:pt idx="3726">
                  <c:v>3.301479636278046</c:v>
                </c:pt>
                <c:pt idx="3727">
                  <c:v>3.30196334126975</c:v>
                </c:pt>
                <c:pt idx="3728">
                  <c:v>3.302075906032059</c:v>
                </c:pt>
                <c:pt idx="3729">
                  <c:v>3.30181712899761</c:v>
                </c:pt>
                <c:pt idx="3730">
                  <c:v>3.30118689116788</c:v>
                </c:pt>
                <c:pt idx="3731">
                  <c:v>3.30018498633427</c:v>
                </c:pt>
                <c:pt idx="3732">
                  <c:v>3.29881104394948</c:v>
                </c:pt>
                <c:pt idx="3733">
                  <c:v>3.29706488944617</c:v>
                </c:pt>
                <c:pt idx="3734">
                  <c:v>3.294946129515119</c:v>
                </c:pt>
                <c:pt idx="3735">
                  <c:v>3.292454179138266</c:v>
                </c:pt>
                <c:pt idx="3736">
                  <c:v>3.28958846404844</c:v>
                </c:pt>
                <c:pt idx="3737">
                  <c:v>3.2899831353169</c:v>
                </c:pt>
                <c:pt idx="3738">
                  <c:v>3.28993123118058</c:v>
                </c:pt>
                <c:pt idx="3739">
                  <c:v>3.28943257336433</c:v>
                </c:pt>
                <c:pt idx="3740">
                  <c:v>3.28848667270823</c:v>
                </c:pt>
                <c:pt idx="3741">
                  <c:v>3.28709291209629</c:v>
                </c:pt>
                <c:pt idx="3742">
                  <c:v>3.28525065295685</c:v>
                </c:pt>
                <c:pt idx="3743">
                  <c:v>3.28669959686188</c:v>
                </c:pt>
                <c:pt idx="3744">
                  <c:v>3.28777613249925</c:v>
                </c:pt>
                <c:pt idx="3745">
                  <c:v>3.28848000625646</c:v>
                </c:pt>
                <c:pt idx="3746">
                  <c:v>3.28881125857894</c:v>
                </c:pt>
                <c:pt idx="3747">
                  <c:v>3.28876979599817</c:v>
                </c:pt>
                <c:pt idx="3748">
                  <c:v>3.28835513467968</c:v>
                </c:pt>
                <c:pt idx="3749">
                  <c:v>3.28756724729562</c:v>
                </c:pt>
                <c:pt idx="3750">
                  <c:v>3.2864057258357</c:v>
                </c:pt>
                <c:pt idx="3751">
                  <c:v>3.28851511175951</c:v>
                </c:pt>
                <c:pt idx="3752">
                  <c:v>3.29017725926627</c:v>
                </c:pt>
                <c:pt idx="3753">
                  <c:v>3.29139207905256</c:v>
                </c:pt>
                <c:pt idx="3754">
                  <c:v>3.29215953842239</c:v>
                </c:pt>
                <c:pt idx="3755">
                  <c:v>3.29247930222907</c:v>
                </c:pt>
                <c:pt idx="3756">
                  <c:v>3.29235114708762</c:v>
                </c:pt>
                <c:pt idx="3757">
                  <c:v>3.2917747889362</c:v>
                </c:pt>
                <c:pt idx="3758">
                  <c:v>3.29074971843875</c:v>
                </c:pt>
                <c:pt idx="3759">
                  <c:v>3.28927530144368</c:v>
                </c:pt>
                <c:pt idx="3760">
                  <c:v>3.28735097169809</c:v>
                </c:pt>
                <c:pt idx="3761">
                  <c:v>3.28497567326838</c:v>
                </c:pt>
                <c:pt idx="3762">
                  <c:v>3.2821484123253</c:v>
                </c:pt>
                <c:pt idx="3763">
                  <c:v>3.28252730410407</c:v>
                </c:pt>
                <c:pt idx="3764">
                  <c:v>3.28238183180401</c:v>
                </c:pt>
                <c:pt idx="3765">
                  <c:v>3.28171127558671</c:v>
                </c:pt>
                <c:pt idx="3766">
                  <c:v>3.28417684243089</c:v>
                </c:pt>
                <c:pt idx="3767">
                  <c:v>3.28604357533492</c:v>
                </c:pt>
                <c:pt idx="3768">
                  <c:v>3.29107065264746</c:v>
                </c:pt>
                <c:pt idx="3769">
                  <c:v>3.2955729445198</c:v>
                </c:pt>
                <c:pt idx="3770">
                  <c:v>3.29955139763758</c:v>
                </c:pt>
                <c:pt idx="3771">
                  <c:v>3.30300679274247</c:v>
                </c:pt>
                <c:pt idx="3772">
                  <c:v>3.3059391068216</c:v>
                </c:pt>
                <c:pt idx="3773">
                  <c:v>3.308348373228076</c:v>
                </c:pt>
                <c:pt idx="3774">
                  <c:v>3.31023435063331</c:v>
                </c:pt>
                <c:pt idx="3775">
                  <c:v>3.31159682033831</c:v>
                </c:pt>
                <c:pt idx="3776">
                  <c:v>3.31243528007536</c:v>
                </c:pt>
                <c:pt idx="3777">
                  <c:v>3.312749361786138</c:v>
                </c:pt>
                <c:pt idx="3778">
                  <c:v>3.31253855140898</c:v>
                </c:pt>
                <c:pt idx="3779">
                  <c:v>3.31556301327139</c:v>
                </c:pt>
                <c:pt idx="3780">
                  <c:v>3.31813861688114</c:v>
                </c:pt>
                <c:pt idx="3781">
                  <c:v>3.32026520744338</c:v>
                </c:pt>
                <c:pt idx="3782">
                  <c:v>3.321942472472259</c:v>
                </c:pt>
                <c:pt idx="3783">
                  <c:v>3.32316999761233</c:v>
                </c:pt>
                <c:pt idx="3784">
                  <c:v>3.32394742474061</c:v>
                </c:pt>
                <c:pt idx="3785">
                  <c:v>3.32803947475443</c:v>
                </c:pt>
                <c:pt idx="3786">
                  <c:v>3.331758375058056</c:v>
                </c:pt>
                <c:pt idx="3787">
                  <c:v>3.33510353853116</c:v>
                </c:pt>
                <c:pt idx="3788">
                  <c:v>3.33807482878319</c:v>
                </c:pt>
                <c:pt idx="3789">
                  <c:v>3.34067158793042</c:v>
                </c:pt>
                <c:pt idx="3790">
                  <c:v>3.34289325922914</c:v>
                </c:pt>
                <c:pt idx="3791">
                  <c:v>3.34473955710886</c:v>
                </c:pt>
                <c:pt idx="3792">
                  <c:v>3.34620987280862</c:v>
                </c:pt>
                <c:pt idx="3793">
                  <c:v>3.34730383140624</c:v>
                </c:pt>
                <c:pt idx="3794">
                  <c:v>3.34802108874586</c:v>
                </c:pt>
                <c:pt idx="3795">
                  <c:v>3.34836151611537</c:v>
                </c:pt>
                <c:pt idx="3796">
                  <c:v>3.34832471075951</c:v>
                </c:pt>
                <c:pt idx="3797">
                  <c:v>3.34791076853326</c:v>
                </c:pt>
                <c:pt idx="3798">
                  <c:v>3.34711970377252</c:v>
                </c:pt>
                <c:pt idx="3799">
                  <c:v>3.34595155054922</c:v>
                </c:pt>
                <c:pt idx="3800">
                  <c:v>3.344406467095</c:v>
                </c:pt>
                <c:pt idx="3801">
                  <c:v>3.34248484149678</c:v>
                </c:pt>
                <c:pt idx="3802">
                  <c:v>3.34018682642051</c:v>
                </c:pt>
                <c:pt idx="3803">
                  <c:v>3.33751274252026</c:v>
                </c:pt>
                <c:pt idx="3804">
                  <c:v>3.33446253441135</c:v>
                </c:pt>
                <c:pt idx="3805">
                  <c:v>3.33103674373365</c:v>
                </c:pt>
                <c:pt idx="3806">
                  <c:v>3.330912137626738</c:v>
                </c:pt>
                <c:pt idx="3807">
                  <c:v>3.33033572982619</c:v>
                </c:pt>
                <c:pt idx="3808">
                  <c:v>3.32930746171407</c:v>
                </c:pt>
                <c:pt idx="3809">
                  <c:v>3.32782711724298</c:v>
                </c:pt>
                <c:pt idx="3810">
                  <c:v>3.32589480355585</c:v>
                </c:pt>
                <c:pt idx="3811">
                  <c:v>3.32351014513434</c:v>
                </c:pt>
                <c:pt idx="3812">
                  <c:v>3.32067305678771</c:v>
                </c:pt>
                <c:pt idx="3813">
                  <c:v>3.31738314430319</c:v>
                </c:pt>
                <c:pt idx="3814">
                  <c:v>3.317415434197766</c:v>
                </c:pt>
                <c:pt idx="3815">
                  <c:v>3.31707092206931</c:v>
                </c:pt>
                <c:pt idx="3816">
                  <c:v>3.316349873552677</c:v>
                </c:pt>
                <c:pt idx="3817">
                  <c:v>3.31525164760567</c:v>
                </c:pt>
                <c:pt idx="3818">
                  <c:v>3.31377632770319</c:v>
                </c:pt>
                <c:pt idx="3819">
                  <c:v>3.31192374467864</c:v>
                </c:pt>
                <c:pt idx="3820">
                  <c:v>3.30969332190962</c:v>
                </c:pt>
                <c:pt idx="3821">
                  <c:v>3.3070849027218</c:v>
                </c:pt>
                <c:pt idx="3822">
                  <c:v>3.30409771691192</c:v>
                </c:pt>
                <c:pt idx="3823">
                  <c:v>3.3007310434012</c:v>
                </c:pt>
                <c:pt idx="3824">
                  <c:v>3.29698399166599</c:v>
                </c:pt>
                <c:pt idx="3825">
                  <c:v>3.292855129743296</c:v>
                </c:pt>
                <c:pt idx="3826">
                  <c:v>3.28834281821279</c:v>
                </c:pt>
                <c:pt idx="3827">
                  <c:v>3.28344478501634</c:v>
                </c:pt>
                <c:pt idx="3828">
                  <c:v>3.27815856498233</c:v>
                </c:pt>
                <c:pt idx="3829">
                  <c:v>3.27248037690581</c:v>
                </c:pt>
                <c:pt idx="3830">
                  <c:v>3.26640611058358</c:v>
                </c:pt>
                <c:pt idx="3831">
                  <c:v>3.25993043973936</c:v>
                </c:pt>
                <c:pt idx="3832">
                  <c:v>3.25304720184177</c:v>
                </c:pt>
                <c:pt idx="3833">
                  <c:v>3.24574855029041</c:v>
                </c:pt>
                <c:pt idx="3834">
                  <c:v>3.23802520320975</c:v>
                </c:pt>
                <c:pt idx="3835">
                  <c:v>3.22986575593499</c:v>
                </c:pt>
                <c:pt idx="3836">
                  <c:v>3.22519452501737</c:v>
                </c:pt>
                <c:pt idx="3837">
                  <c:v>3.22018814631469</c:v>
                </c:pt>
                <c:pt idx="3838">
                  <c:v>3.21484078367664</c:v>
                </c:pt>
                <c:pt idx="3839">
                  <c:v>3.20914562876444</c:v>
                </c:pt>
                <c:pt idx="3840">
                  <c:v>3.20309473008782</c:v>
                </c:pt>
                <c:pt idx="3841">
                  <c:v>3.196678929967379</c:v>
                </c:pt>
                <c:pt idx="3842">
                  <c:v>3.18988736651625</c:v>
                </c:pt>
                <c:pt idx="3843">
                  <c:v>3.1827075218401</c:v>
                </c:pt>
                <c:pt idx="3844">
                  <c:v>3.17512453226902</c:v>
                </c:pt>
                <c:pt idx="3845">
                  <c:v>3.16712113659631</c:v>
                </c:pt>
                <c:pt idx="3846">
                  <c:v>3.15867682656615</c:v>
                </c:pt>
                <c:pt idx="3847">
                  <c:v>3.14976767496184</c:v>
                </c:pt>
                <c:pt idx="3848">
                  <c:v>3.14036462099254</c:v>
                </c:pt>
                <c:pt idx="3849">
                  <c:v>3.13043359169568</c:v>
                </c:pt>
                <c:pt idx="3850">
                  <c:v>3.12449320535962</c:v>
                </c:pt>
                <c:pt idx="3851">
                  <c:v>3.12262312468661</c:v>
                </c:pt>
                <c:pt idx="3852">
                  <c:v>3.12037898195667</c:v>
                </c:pt>
                <c:pt idx="3853">
                  <c:v>3.12218721144021</c:v>
                </c:pt>
                <c:pt idx="3854">
                  <c:v>3.12353943815179</c:v>
                </c:pt>
                <c:pt idx="3855">
                  <c:v>3.12443831244608</c:v>
                </c:pt>
                <c:pt idx="3856">
                  <c:v>3.12488506112741</c:v>
                </c:pt>
                <c:pt idx="3857">
                  <c:v>3.12487973447281</c:v>
                </c:pt>
                <c:pt idx="3858">
                  <c:v>3.12442119236667</c:v>
                </c:pt>
                <c:pt idx="3859">
                  <c:v>3.12350700091537</c:v>
                </c:pt>
                <c:pt idx="3860">
                  <c:v>3.12213352973222</c:v>
                </c:pt>
                <c:pt idx="3861">
                  <c:v>3.120295674083879</c:v>
                </c:pt>
                <c:pt idx="3862">
                  <c:v>3.12260331142509</c:v>
                </c:pt>
                <c:pt idx="3863">
                  <c:v>3.12454017930437</c:v>
                </c:pt>
                <c:pt idx="3864">
                  <c:v>3.12610966606897</c:v>
                </c:pt>
                <c:pt idx="3865">
                  <c:v>3.131852375308446</c:v>
                </c:pt>
                <c:pt idx="3866">
                  <c:v>3.13727318657065</c:v>
                </c:pt>
                <c:pt idx="3867">
                  <c:v>3.14238265157073</c:v>
                </c:pt>
                <c:pt idx="3868">
                  <c:v>3.14718977535728</c:v>
                </c:pt>
                <c:pt idx="3869">
                  <c:v>3.15170266168431</c:v>
                </c:pt>
                <c:pt idx="3870">
                  <c:v>3.16011073034499</c:v>
                </c:pt>
                <c:pt idx="3871">
                  <c:v>3.16808187397403</c:v>
                </c:pt>
                <c:pt idx="3872">
                  <c:v>3.17563527216764</c:v>
                </c:pt>
                <c:pt idx="3873">
                  <c:v>3.18278736524045</c:v>
                </c:pt>
                <c:pt idx="3874">
                  <c:v>3.1895520689022</c:v>
                </c:pt>
                <c:pt idx="3875">
                  <c:v>3.19594109346294</c:v>
                </c:pt>
                <c:pt idx="3876">
                  <c:v>3.20196477623646</c:v>
                </c:pt>
                <c:pt idx="3877">
                  <c:v>3.20763163694471</c:v>
                </c:pt>
                <c:pt idx="3878">
                  <c:v>3.21294907472957</c:v>
                </c:pt>
                <c:pt idx="3879">
                  <c:v>3.21792358147557</c:v>
                </c:pt>
                <c:pt idx="3880">
                  <c:v>3.22256041722573</c:v>
                </c:pt>
                <c:pt idx="3881">
                  <c:v>3.22686431423952</c:v>
                </c:pt>
                <c:pt idx="3882">
                  <c:v>3.23083906260839</c:v>
                </c:pt>
                <c:pt idx="3883">
                  <c:v>3.23448813238711</c:v>
                </c:pt>
                <c:pt idx="3884">
                  <c:v>3.23781429127397</c:v>
                </c:pt>
                <c:pt idx="3885">
                  <c:v>3.24081982070839</c:v>
                </c:pt>
                <c:pt idx="3886">
                  <c:v>3.24350682934237</c:v>
                </c:pt>
                <c:pt idx="3887">
                  <c:v>3.2458767452565</c:v>
                </c:pt>
                <c:pt idx="3888">
                  <c:v>3.24793102936872</c:v>
                </c:pt>
                <c:pt idx="3889">
                  <c:v>3.24967068247121</c:v>
                </c:pt>
                <c:pt idx="3890">
                  <c:v>3.25490927416452</c:v>
                </c:pt>
                <c:pt idx="3891">
                  <c:v>3.25974660854219</c:v>
                </c:pt>
                <c:pt idx="3892">
                  <c:v>3.26418616176342</c:v>
                </c:pt>
                <c:pt idx="3893">
                  <c:v>3.26823094736933</c:v>
                </c:pt>
                <c:pt idx="3894">
                  <c:v>3.27188339940244</c:v>
                </c:pt>
                <c:pt idx="3895">
                  <c:v>3.275145429508997</c:v>
                </c:pt>
                <c:pt idx="3896">
                  <c:v>3.27801850251759</c:v>
                </c:pt>
                <c:pt idx="3897">
                  <c:v>3.28050364618196</c:v>
                </c:pt>
                <c:pt idx="3898">
                  <c:v>3.28260197328587</c:v>
                </c:pt>
                <c:pt idx="3899">
                  <c:v>3.2843138071111</c:v>
                </c:pt>
                <c:pt idx="3900">
                  <c:v>3.28563972333635</c:v>
                </c:pt>
                <c:pt idx="3901">
                  <c:v>3.2865798569591</c:v>
                </c:pt>
                <c:pt idx="3902">
                  <c:v>3.2871342990079</c:v>
                </c:pt>
                <c:pt idx="3903">
                  <c:v>3.28730299988283</c:v>
                </c:pt>
                <c:pt idx="3904">
                  <c:v>3.28708567820367</c:v>
                </c:pt>
                <c:pt idx="3905">
                  <c:v>3.29035401123004</c:v>
                </c:pt>
                <c:pt idx="3906">
                  <c:v>3.29331208176834</c:v>
                </c:pt>
                <c:pt idx="3907">
                  <c:v>3.29596073172556</c:v>
                </c:pt>
                <c:pt idx="3908">
                  <c:v>3.29830053773113</c:v>
                </c:pt>
                <c:pt idx="3909">
                  <c:v>3.30409028163349</c:v>
                </c:pt>
                <c:pt idx="3910">
                  <c:v>3.309492137570198</c:v>
                </c:pt>
                <c:pt idx="3911">
                  <c:v>3.314507985349099</c:v>
                </c:pt>
                <c:pt idx="3912">
                  <c:v>3.31913893664648</c:v>
                </c:pt>
                <c:pt idx="3913">
                  <c:v>3.32338594212362</c:v>
                </c:pt>
                <c:pt idx="3914">
                  <c:v>3.32724961993789</c:v>
                </c:pt>
                <c:pt idx="3915">
                  <c:v>3.33073017830197</c:v>
                </c:pt>
                <c:pt idx="3916">
                  <c:v>3.33382762695287</c:v>
                </c:pt>
                <c:pt idx="3917">
                  <c:v>3.336541914048016</c:v>
                </c:pt>
                <c:pt idx="3918">
                  <c:v>3.338872981010106</c:v>
                </c:pt>
                <c:pt idx="3919">
                  <c:v>3.34082034898747</c:v>
                </c:pt>
                <c:pt idx="3920">
                  <c:v>3.34238384794583</c:v>
                </c:pt>
                <c:pt idx="3921">
                  <c:v>3.34356331444946</c:v>
                </c:pt>
                <c:pt idx="3922">
                  <c:v>3.34435838266615</c:v>
                </c:pt>
                <c:pt idx="3923">
                  <c:v>3.34476866300999</c:v>
                </c:pt>
                <c:pt idx="3924">
                  <c:v>3.34479431240113</c:v>
                </c:pt>
                <c:pt idx="3925">
                  <c:v>3.34443497474916</c:v>
                </c:pt>
                <c:pt idx="3926">
                  <c:v>3.34369074189551</c:v>
                </c:pt>
                <c:pt idx="3927">
                  <c:v>3.34256139057102</c:v>
                </c:pt>
                <c:pt idx="3928">
                  <c:v>3.344809107120839</c:v>
                </c:pt>
                <c:pt idx="3929">
                  <c:v>3.34659605281041</c:v>
                </c:pt>
                <c:pt idx="3930">
                  <c:v>3.34792160576901</c:v>
                </c:pt>
                <c:pt idx="3931">
                  <c:v>3.34878538986898</c:v>
                </c:pt>
                <c:pt idx="3932">
                  <c:v>3.34918687166012</c:v>
                </c:pt>
                <c:pt idx="3933">
                  <c:v>3.349125931953857</c:v>
                </c:pt>
                <c:pt idx="3934">
                  <c:v>3.348602474524006</c:v>
                </c:pt>
                <c:pt idx="3935">
                  <c:v>3.34761604137129</c:v>
                </c:pt>
                <c:pt idx="3936">
                  <c:v>3.34616669599296</c:v>
                </c:pt>
                <c:pt idx="3937">
                  <c:v>3.3442544578686</c:v>
                </c:pt>
                <c:pt idx="3938">
                  <c:v>3.341879136750737</c:v>
                </c:pt>
                <c:pt idx="3939">
                  <c:v>3.342808809930166</c:v>
                </c:pt>
                <c:pt idx="3940">
                  <c:v>3.34319896333811</c:v>
                </c:pt>
                <c:pt idx="3941">
                  <c:v>3.34304919406233</c:v>
                </c:pt>
                <c:pt idx="3942">
                  <c:v>3.342359104763706</c:v>
                </c:pt>
                <c:pt idx="3943">
                  <c:v>3.34112840732357</c:v>
                </c:pt>
                <c:pt idx="3944">
                  <c:v>3.33935684663637</c:v>
                </c:pt>
                <c:pt idx="3945">
                  <c:v>3.337044137426159</c:v>
                </c:pt>
                <c:pt idx="3946">
                  <c:v>3.33418991576249</c:v>
                </c:pt>
                <c:pt idx="3947">
                  <c:v>3.33079352052079</c:v>
                </c:pt>
                <c:pt idx="3948">
                  <c:v>3.32685426267524</c:v>
                </c:pt>
                <c:pt idx="3949">
                  <c:v>3.32237096816332</c:v>
                </c:pt>
                <c:pt idx="3950">
                  <c:v>3.32121930256699</c:v>
                </c:pt>
                <c:pt idx="3951">
                  <c:v>3.32338063822035</c:v>
                </c:pt>
                <c:pt idx="3952">
                  <c:v>3.32887836816095</c:v>
                </c:pt>
                <c:pt idx="3953">
                  <c:v>3.333913626788</c:v>
                </c:pt>
                <c:pt idx="3954">
                  <c:v>3.33848716630122</c:v>
                </c:pt>
                <c:pt idx="3955">
                  <c:v>3.342599144458259</c:v>
                </c:pt>
                <c:pt idx="3956">
                  <c:v>3.346249294676939</c:v>
                </c:pt>
                <c:pt idx="3957">
                  <c:v>3.34943722171683</c:v>
                </c:pt>
                <c:pt idx="3958">
                  <c:v>3.352162432456046</c:v>
                </c:pt>
                <c:pt idx="3959">
                  <c:v>3.35442437906666</c:v>
                </c:pt>
                <c:pt idx="3960">
                  <c:v>3.35622241514245</c:v>
                </c:pt>
                <c:pt idx="3961">
                  <c:v>3.35755595836319</c:v>
                </c:pt>
                <c:pt idx="3962">
                  <c:v>3.36221937061832</c:v>
                </c:pt>
                <c:pt idx="3963">
                  <c:v>3.36634473697692</c:v>
                </c:pt>
                <c:pt idx="3964">
                  <c:v>3.3699305912478</c:v>
                </c:pt>
                <c:pt idx="3965">
                  <c:v>3.372975669996137</c:v>
                </c:pt>
                <c:pt idx="3966">
                  <c:v>3.375478437705426</c:v>
                </c:pt>
                <c:pt idx="3967">
                  <c:v>3.37743764467577</c:v>
                </c:pt>
                <c:pt idx="3968">
                  <c:v>3.378852187265236</c:v>
                </c:pt>
                <c:pt idx="3969">
                  <c:v>3.38363499056676</c:v>
                </c:pt>
                <c:pt idx="3970">
                  <c:v>3.38795613322709</c:v>
                </c:pt>
                <c:pt idx="3971">
                  <c:v>3.39565188626789</c:v>
                </c:pt>
                <c:pt idx="3972">
                  <c:v>3.40282155893113</c:v>
                </c:pt>
                <c:pt idx="3973">
                  <c:v>3.40946198792653</c:v>
                </c:pt>
                <c:pt idx="3974">
                  <c:v>3.41556960043092</c:v>
                </c:pt>
                <c:pt idx="3975">
                  <c:v>3.42114060469842</c:v>
                </c:pt>
                <c:pt idx="3976">
                  <c:v>3.42617087100579</c:v>
                </c:pt>
                <c:pt idx="3977">
                  <c:v>3.43065617597738</c:v>
                </c:pt>
                <c:pt idx="3978">
                  <c:v>3.43459271792212</c:v>
                </c:pt>
                <c:pt idx="3979">
                  <c:v>3.43797683880419</c:v>
                </c:pt>
                <c:pt idx="3980">
                  <c:v>3.44080521993141</c:v>
                </c:pt>
                <c:pt idx="3981">
                  <c:v>3.44307449244998</c:v>
                </c:pt>
                <c:pt idx="3982">
                  <c:v>3.44478265984295</c:v>
                </c:pt>
                <c:pt idx="3983">
                  <c:v>3.44592764767783</c:v>
                </c:pt>
                <c:pt idx="3984">
                  <c:v>3.44650801438471</c:v>
                </c:pt>
                <c:pt idx="3985">
                  <c:v>3.44652319222322</c:v>
                </c:pt>
                <c:pt idx="3986">
                  <c:v>3.44597300070055</c:v>
                </c:pt>
                <c:pt idx="3987">
                  <c:v>3.44485813244036</c:v>
                </c:pt>
                <c:pt idx="3988">
                  <c:v>3.44317967062609</c:v>
                </c:pt>
                <c:pt idx="3989">
                  <c:v>3.44497305982175</c:v>
                </c:pt>
                <c:pt idx="3990">
                  <c:v>3.44628380844525</c:v>
                </c:pt>
                <c:pt idx="3991">
                  <c:v>3.44711080004276</c:v>
                </c:pt>
                <c:pt idx="3992">
                  <c:v>3.447452965303806</c:v>
                </c:pt>
                <c:pt idx="3993">
                  <c:v>3.44731013052908</c:v>
                </c:pt>
                <c:pt idx="3994">
                  <c:v>3.44668277376515</c:v>
                </c:pt>
                <c:pt idx="3995">
                  <c:v>3.44557105180106</c:v>
                </c:pt>
                <c:pt idx="3996">
                  <c:v>3.44397614025609</c:v>
                </c:pt>
                <c:pt idx="3997">
                  <c:v>3.44189986774774</c:v>
                </c:pt>
                <c:pt idx="3998">
                  <c:v>3.43934363818911</c:v>
                </c:pt>
                <c:pt idx="3999">
                  <c:v>3.43631000513767</c:v>
                </c:pt>
                <c:pt idx="4000">
                  <c:v>3.43672507541977</c:v>
                </c:pt>
                <c:pt idx="4001">
                  <c:v>3.436578129829906</c:v>
                </c:pt>
                <c:pt idx="4002">
                  <c:v>3.435869264279638</c:v>
                </c:pt>
                <c:pt idx="4003">
                  <c:v>3.43459921537244</c:v>
                </c:pt>
                <c:pt idx="4004">
                  <c:v>3.43276901048105</c:v>
                </c:pt>
                <c:pt idx="4005">
                  <c:v>3.43038044986148</c:v>
                </c:pt>
                <c:pt idx="4006">
                  <c:v>3.42743541546993</c:v>
                </c:pt>
                <c:pt idx="4007">
                  <c:v>3.42393636448473</c:v>
                </c:pt>
                <c:pt idx="4008">
                  <c:v>3.42387469879057</c:v>
                </c:pt>
                <c:pt idx="4009">
                  <c:v>3.42333448990872</c:v>
                </c:pt>
                <c:pt idx="4010">
                  <c:v>3.42621884208718</c:v>
                </c:pt>
                <c:pt idx="4011">
                  <c:v>3.42854821151486</c:v>
                </c:pt>
                <c:pt idx="4012">
                  <c:v>3.43032066988071</c:v>
                </c:pt>
                <c:pt idx="4013">
                  <c:v>3.43153414089924</c:v>
                </c:pt>
                <c:pt idx="4014">
                  <c:v>3.43218743724371</c:v>
                </c:pt>
                <c:pt idx="4015">
                  <c:v>3.432280023016979</c:v>
                </c:pt>
                <c:pt idx="4016">
                  <c:v>3.431811539723776</c:v>
                </c:pt>
                <c:pt idx="4017">
                  <c:v>3.43078216008066</c:v>
                </c:pt>
                <c:pt idx="4018">
                  <c:v>3.42919306131013</c:v>
                </c:pt>
                <c:pt idx="4019">
                  <c:v>3.42704537884866</c:v>
                </c:pt>
                <c:pt idx="4020">
                  <c:v>3.42434092409717</c:v>
                </c:pt>
                <c:pt idx="4021">
                  <c:v>3.42108185401737</c:v>
                </c:pt>
                <c:pt idx="4022">
                  <c:v>3.42116683320195</c:v>
                </c:pt>
                <c:pt idx="4023">
                  <c:v>3.42061419353165</c:v>
                </c:pt>
                <c:pt idx="4024">
                  <c:v>3.41942385383259</c:v>
                </c:pt>
                <c:pt idx="4025">
                  <c:v>3.41759683798686</c:v>
                </c:pt>
                <c:pt idx="4026">
                  <c:v>3.41513460538873</c:v>
                </c:pt>
                <c:pt idx="4027">
                  <c:v>3.41601985911079</c:v>
                </c:pt>
                <c:pt idx="4028">
                  <c:v>3.416348344556237</c:v>
                </c:pt>
                <c:pt idx="4029">
                  <c:v>3.41611970327288</c:v>
                </c:pt>
                <c:pt idx="4030">
                  <c:v>3.41533390990773</c:v>
                </c:pt>
                <c:pt idx="4031">
                  <c:v>3.41399138994286</c:v>
                </c:pt>
                <c:pt idx="4032">
                  <c:v>3.412093029487039</c:v>
                </c:pt>
                <c:pt idx="4033">
                  <c:v>3.40963996668486</c:v>
                </c:pt>
                <c:pt idx="4034">
                  <c:v>3.406633839623018</c:v>
                </c:pt>
                <c:pt idx="4035">
                  <c:v>3.40307637174005</c:v>
                </c:pt>
                <c:pt idx="4036">
                  <c:v>3.402840005872839</c:v>
                </c:pt>
                <c:pt idx="4037">
                  <c:v>3.40197000999176</c:v>
                </c:pt>
                <c:pt idx="4038">
                  <c:v>3.40443389986207</c:v>
                </c:pt>
                <c:pt idx="4039">
                  <c:v>3.40634527155604</c:v>
                </c:pt>
                <c:pt idx="4040">
                  <c:v>3.40770274538006</c:v>
                </c:pt>
                <c:pt idx="4041">
                  <c:v>3.4085050978853</c:v>
                </c:pt>
                <c:pt idx="4042">
                  <c:v>3.4087516918575</c:v>
                </c:pt>
                <c:pt idx="4043">
                  <c:v>3.40844202525663</c:v>
                </c:pt>
                <c:pt idx="4044">
                  <c:v>3.40757617600907</c:v>
                </c:pt>
                <c:pt idx="4045">
                  <c:v>3.40615458524651</c:v>
                </c:pt>
                <c:pt idx="4046">
                  <c:v>3.40417784896416</c:v>
                </c:pt>
                <c:pt idx="4047">
                  <c:v>3.40164718062632</c:v>
                </c:pt>
                <c:pt idx="4048">
                  <c:v>3.3985637775665</c:v>
                </c:pt>
                <c:pt idx="4049">
                  <c:v>3.39492919118666</c:v>
                </c:pt>
                <c:pt idx="4050">
                  <c:v>3.3947047606192</c:v>
                </c:pt>
                <c:pt idx="4051">
                  <c:v>3.39400558730936</c:v>
                </c:pt>
                <c:pt idx="4052">
                  <c:v>3.39283192038247</c:v>
                </c:pt>
                <c:pt idx="4053">
                  <c:v>3.39118428380704</c:v>
                </c:pt>
                <c:pt idx="4054">
                  <c:v>3.389062956013519</c:v>
                </c:pt>
                <c:pt idx="4055">
                  <c:v>3.39033143625464</c:v>
                </c:pt>
                <c:pt idx="4056">
                  <c:v>3.39104715563538</c:v>
                </c:pt>
                <c:pt idx="4057">
                  <c:v>3.39120972621859</c:v>
                </c:pt>
                <c:pt idx="4058">
                  <c:v>3.390818633651576</c:v>
                </c:pt>
                <c:pt idx="4059">
                  <c:v>3.38987377240554</c:v>
                </c:pt>
                <c:pt idx="4060">
                  <c:v>3.38837545477863</c:v>
                </c:pt>
                <c:pt idx="4061">
                  <c:v>3.39028438937619</c:v>
                </c:pt>
                <c:pt idx="4062">
                  <c:v>3.39171995800111</c:v>
                </c:pt>
                <c:pt idx="4063">
                  <c:v>3.39268129158017</c:v>
                </c:pt>
                <c:pt idx="4064">
                  <c:v>3.39316791208642</c:v>
                </c:pt>
                <c:pt idx="4065">
                  <c:v>3.39317929527105</c:v>
                </c:pt>
                <c:pt idx="4066">
                  <c:v>3.392715403784056</c:v>
                </c:pt>
                <c:pt idx="4067">
                  <c:v>3.3917763663111</c:v>
                </c:pt>
                <c:pt idx="4068">
                  <c:v>3.39036227019352</c:v>
                </c:pt>
                <c:pt idx="4069">
                  <c:v>3.38847370886574</c:v>
                </c:pt>
                <c:pt idx="4070">
                  <c:v>3.39007460740331</c:v>
                </c:pt>
                <c:pt idx="4071">
                  <c:v>3.39128028860396</c:v>
                </c:pt>
                <c:pt idx="4072">
                  <c:v>3.392090438706838</c:v>
                </c:pt>
                <c:pt idx="4073">
                  <c:v>3.39250465897161</c:v>
                </c:pt>
                <c:pt idx="4074">
                  <c:v>3.396400019695126</c:v>
                </c:pt>
                <c:pt idx="4075">
                  <c:v>3.39982458684129</c:v>
                </c:pt>
                <c:pt idx="4076">
                  <c:v>3.40277665268784</c:v>
                </c:pt>
                <c:pt idx="4077">
                  <c:v>3.40525463201598</c:v>
                </c:pt>
                <c:pt idx="4078">
                  <c:v>3.40725725158558</c:v>
                </c:pt>
                <c:pt idx="4079">
                  <c:v>3.41268659072792</c:v>
                </c:pt>
                <c:pt idx="4080">
                  <c:v>3.41756946107212</c:v>
                </c:pt>
                <c:pt idx="4081">
                  <c:v>3.42190267828251</c:v>
                </c:pt>
                <c:pt idx="4082">
                  <c:v>3.42568288687538</c:v>
                </c:pt>
                <c:pt idx="4083">
                  <c:v>3.42890718528299</c:v>
                </c:pt>
                <c:pt idx="4084">
                  <c:v>3.43157297076247</c:v>
                </c:pt>
                <c:pt idx="4085">
                  <c:v>3.43367766709031</c:v>
                </c:pt>
                <c:pt idx="4086">
                  <c:v>3.435219164634578</c:v>
                </c:pt>
                <c:pt idx="4087">
                  <c:v>3.43619628010772</c:v>
                </c:pt>
                <c:pt idx="4088">
                  <c:v>3.44056980480044</c:v>
                </c:pt>
                <c:pt idx="4089">
                  <c:v>3.44430533348162</c:v>
                </c:pt>
                <c:pt idx="4090">
                  <c:v>3.44739833214635</c:v>
                </c:pt>
                <c:pt idx="4091">
                  <c:v>3.449845299747218</c:v>
                </c:pt>
                <c:pt idx="4092">
                  <c:v>3.451643139816636</c:v>
                </c:pt>
                <c:pt idx="4093">
                  <c:v>3.45278950559801</c:v>
                </c:pt>
                <c:pt idx="4094">
                  <c:v>3.45328266682627</c:v>
                </c:pt>
                <c:pt idx="4095">
                  <c:v>3.45312199820865</c:v>
                </c:pt>
                <c:pt idx="4096">
                  <c:v>3.45230736310797</c:v>
                </c:pt>
                <c:pt idx="4097">
                  <c:v>3.45083961068682</c:v>
                </c:pt>
                <c:pt idx="4098">
                  <c:v>3.4487204594607</c:v>
                </c:pt>
                <c:pt idx="4099">
                  <c:v>3.45403241702038</c:v>
                </c:pt>
                <c:pt idx="4100">
                  <c:v>3.458706510982</c:v>
                </c:pt>
                <c:pt idx="4101">
                  <c:v>3.4627372839853</c:v>
                </c:pt>
                <c:pt idx="4102">
                  <c:v>3.46611919102043</c:v>
                </c:pt>
                <c:pt idx="4103">
                  <c:v>3.46884794866315</c:v>
                </c:pt>
                <c:pt idx="4104">
                  <c:v>3.47091963495251</c:v>
                </c:pt>
                <c:pt idx="4105">
                  <c:v>3.47233105304183</c:v>
                </c:pt>
                <c:pt idx="4106">
                  <c:v>3.47308050001404</c:v>
                </c:pt>
                <c:pt idx="4107">
                  <c:v>3.47316621874827</c:v>
                </c:pt>
                <c:pt idx="4108">
                  <c:v>3.47258833215762</c:v>
                </c:pt>
                <c:pt idx="4109">
                  <c:v>3.47550080199209</c:v>
                </c:pt>
                <c:pt idx="4110">
                  <c:v>3.47783625739346</c:v>
                </c:pt>
                <c:pt idx="4111">
                  <c:v>3.48368030653097</c:v>
                </c:pt>
                <c:pt idx="4112">
                  <c:v>3.4888792611774</c:v>
                </c:pt>
                <c:pt idx="4113">
                  <c:v>3.49342543192737</c:v>
                </c:pt>
                <c:pt idx="4114">
                  <c:v>3.4973122449795</c:v>
                </c:pt>
                <c:pt idx="4115">
                  <c:v>3.50053231899246</c:v>
                </c:pt>
                <c:pt idx="4116">
                  <c:v>3.50308169352313</c:v>
                </c:pt>
                <c:pt idx="4117">
                  <c:v>3.50495490231367</c:v>
                </c:pt>
                <c:pt idx="4118">
                  <c:v>3.50614951857072</c:v>
                </c:pt>
                <c:pt idx="4119">
                  <c:v>3.50666256438055</c:v>
                </c:pt>
                <c:pt idx="4120">
                  <c:v>3.50649371223244</c:v>
                </c:pt>
                <c:pt idx="4121">
                  <c:v>3.50991279734115</c:v>
                </c:pt>
                <c:pt idx="4122">
                  <c:v>3.51274153819029</c:v>
                </c:pt>
                <c:pt idx="4123">
                  <c:v>3.51497556487411</c:v>
                </c:pt>
                <c:pt idx="4124">
                  <c:v>3.51661156842603</c:v>
                </c:pt>
                <c:pt idx="4125">
                  <c:v>3.51764673846012</c:v>
                </c:pt>
                <c:pt idx="4126">
                  <c:v>3.51807976694924</c:v>
                </c:pt>
                <c:pt idx="4127">
                  <c:v>3.51790985268577</c:v>
                </c:pt>
                <c:pt idx="4128">
                  <c:v>3.51713727388901</c:v>
                </c:pt>
                <c:pt idx="4129">
                  <c:v>3.51576381437792</c:v>
                </c:pt>
                <c:pt idx="4130">
                  <c:v>3.51379090479844</c:v>
                </c:pt>
                <c:pt idx="4131">
                  <c:v>3.51122288896744</c:v>
                </c:pt>
                <c:pt idx="4132">
                  <c:v>3.50806317691511</c:v>
                </c:pt>
                <c:pt idx="4133">
                  <c:v>3.50431693238308</c:v>
                </c:pt>
                <c:pt idx="4134">
                  <c:v>3.5041476030335</c:v>
                </c:pt>
                <c:pt idx="4135">
                  <c:v>3.50755867625092</c:v>
                </c:pt>
                <c:pt idx="4136">
                  <c:v>3.5103802336625</c:v>
                </c:pt>
                <c:pt idx="4137">
                  <c:v>3.512608477754646</c:v>
                </c:pt>
                <c:pt idx="4138">
                  <c:v>3.514240113193806</c:v>
                </c:pt>
                <c:pt idx="4139">
                  <c:v>3.515272484443346</c:v>
                </c:pt>
                <c:pt idx="4140">
                  <c:v>3.51570386285146</c:v>
                </c:pt>
                <c:pt idx="4141">
                  <c:v>3.51553330971407</c:v>
                </c:pt>
                <c:pt idx="4142">
                  <c:v>3.51897567090077</c:v>
                </c:pt>
                <c:pt idx="4143">
                  <c:v>3.52173646191725</c:v>
                </c:pt>
                <c:pt idx="4144">
                  <c:v>3.52381101732299</c:v>
                </c:pt>
                <c:pt idx="4145">
                  <c:v>3.52519652391086</c:v>
                </c:pt>
                <c:pt idx="4146">
                  <c:v>3.5258891161274</c:v>
                </c:pt>
                <c:pt idx="4147">
                  <c:v>3.53014544995894</c:v>
                </c:pt>
                <c:pt idx="4148">
                  <c:v>3.53363277347129</c:v>
                </c:pt>
                <c:pt idx="4149">
                  <c:v>3.53634228026234</c:v>
                </c:pt>
                <c:pt idx="4150">
                  <c:v>3.53826893132235</c:v>
                </c:pt>
                <c:pt idx="4151">
                  <c:v>3.53940702173413</c:v>
                </c:pt>
                <c:pt idx="4152">
                  <c:v>3.539755894048378</c:v>
                </c:pt>
                <c:pt idx="4153">
                  <c:v>3.53931184135026</c:v>
                </c:pt>
                <c:pt idx="4154">
                  <c:v>3.54247855076898</c:v>
                </c:pt>
                <c:pt idx="4155">
                  <c:v>3.54494794714396</c:v>
                </c:pt>
                <c:pt idx="4156">
                  <c:v>3.55106129427206</c:v>
                </c:pt>
                <c:pt idx="4157">
                  <c:v>3.55640973262622</c:v>
                </c:pt>
                <c:pt idx="4158">
                  <c:v>3.56097647593686</c:v>
                </c:pt>
                <c:pt idx="4159">
                  <c:v>3.56475511286979</c:v>
                </c:pt>
                <c:pt idx="4160">
                  <c:v>3.5677315942665</c:v>
                </c:pt>
                <c:pt idx="4161">
                  <c:v>3.56990106858754</c:v>
                </c:pt>
                <c:pt idx="4162">
                  <c:v>3.57125583885207</c:v>
                </c:pt>
                <c:pt idx="4163">
                  <c:v>3.57179423379189</c:v>
                </c:pt>
                <c:pt idx="4164">
                  <c:v>3.57151369936953</c:v>
                </c:pt>
                <c:pt idx="4165">
                  <c:v>3.570415173606519</c:v>
                </c:pt>
                <c:pt idx="4166">
                  <c:v>3.56850210781531</c:v>
                </c:pt>
                <c:pt idx="4167">
                  <c:v>3.57021898324657</c:v>
                </c:pt>
                <c:pt idx="4168">
                  <c:v>3.57102869881989</c:v>
                </c:pt>
                <c:pt idx="4169">
                  <c:v>3.5709311815436</c:v>
                </c:pt>
                <c:pt idx="4170">
                  <c:v>3.56992365382745</c:v>
                </c:pt>
                <c:pt idx="4171">
                  <c:v>3.5680111410133</c:v>
                </c:pt>
                <c:pt idx="4172">
                  <c:v>3.56519884246514</c:v>
                </c:pt>
                <c:pt idx="4173">
                  <c:v>3.56600531893419</c:v>
                </c:pt>
                <c:pt idx="4174">
                  <c:v>3.56599780471722</c:v>
                </c:pt>
                <c:pt idx="4175">
                  <c:v>3.56517618245144</c:v>
                </c:pt>
                <c:pt idx="4176">
                  <c:v>3.56354410435857</c:v>
                </c:pt>
                <c:pt idx="4177">
                  <c:v>3.56110529579137</c:v>
                </c:pt>
                <c:pt idx="4178">
                  <c:v>3.56235818291535</c:v>
                </c:pt>
                <c:pt idx="4179">
                  <c:v>3.5628920024289</c:v>
                </c:pt>
                <c:pt idx="4180">
                  <c:v>3.56270473394978</c:v>
                </c:pt>
                <c:pt idx="4181">
                  <c:v>3.5617971506034</c:v>
                </c:pt>
                <c:pt idx="4182">
                  <c:v>3.56017091499913</c:v>
                </c:pt>
                <c:pt idx="4183">
                  <c:v>3.55783014867251</c:v>
                </c:pt>
                <c:pt idx="4184">
                  <c:v>3.55478091734496</c:v>
                </c:pt>
                <c:pt idx="4185">
                  <c:v>3.55539988104574</c:v>
                </c:pt>
                <c:pt idx="4186">
                  <c:v>3.5552142552461</c:v>
                </c:pt>
                <c:pt idx="4187">
                  <c:v>3.55870038589648</c:v>
                </c:pt>
                <c:pt idx="4188">
                  <c:v>3.56147885226345</c:v>
                </c:pt>
                <c:pt idx="4189">
                  <c:v>3.56354235563877</c:v>
                </c:pt>
                <c:pt idx="4190">
                  <c:v>3.56488872634129</c:v>
                </c:pt>
                <c:pt idx="4191">
                  <c:v>3.56551333230209</c:v>
                </c:pt>
                <c:pt idx="4192">
                  <c:v>3.56985235299775</c:v>
                </c:pt>
                <c:pt idx="4193">
                  <c:v>3.57339083009282</c:v>
                </c:pt>
                <c:pt idx="4194">
                  <c:v>3.57612035489488</c:v>
                </c:pt>
                <c:pt idx="4195">
                  <c:v>3.57803250372502</c:v>
                </c:pt>
                <c:pt idx="4196">
                  <c:v>3.5791228080523</c:v>
                </c:pt>
                <c:pt idx="4197">
                  <c:v>3.57938736210959</c:v>
                </c:pt>
                <c:pt idx="4198">
                  <c:v>3.58342239503835</c:v>
                </c:pt>
                <c:pt idx="4199">
                  <c:v>3.58673494732818</c:v>
                </c:pt>
                <c:pt idx="4200">
                  <c:v>3.58931705670839</c:v>
                </c:pt>
                <c:pt idx="4201">
                  <c:v>3.59116142640086</c:v>
                </c:pt>
                <c:pt idx="4202">
                  <c:v>3.59683931273351</c:v>
                </c:pt>
                <c:pt idx="4203">
                  <c:v>3.60170644584609</c:v>
                </c:pt>
                <c:pt idx="4204">
                  <c:v>3.605749927634799</c:v>
                </c:pt>
                <c:pt idx="4205">
                  <c:v>3.60895668584243</c:v>
                </c:pt>
                <c:pt idx="4206">
                  <c:v>3.611318113589998</c:v>
                </c:pt>
                <c:pt idx="4207">
                  <c:v>3.61282666289339</c:v>
                </c:pt>
                <c:pt idx="4208">
                  <c:v>3.61347820560637</c:v>
                </c:pt>
                <c:pt idx="4209">
                  <c:v>3.61327030435061</c:v>
                </c:pt>
                <c:pt idx="4210">
                  <c:v>3.62169623667703</c:v>
                </c:pt>
                <c:pt idx="4211">
                  <c:v>3.62933298241731</c:v>
                </c:pt>
                <c:pt idx="4212">
                  <c:v>3.63615814928631</c:v>
                </c:pt>
                <c:pt idx="4213">
                  <c:v>3.64215068695805</c:v>
                </c:pt>
                <c:pt idx="4214">
                  <c:v>3.64729162848236</c:v>
                </c:pt>
                <c:pt idx="4215">
                  <c:v>3.6515636999933</c:v>
                </c:pt>
                <c:pt idx="4216">
                  <c:v>3.65495225967147</c:v>
                </c:pt>
                <c:pt idx="4217">
                  <c:v>3.66241575975342</c:v>
                </c:pt>
                <c:pt idx="4218">
                  <c:v>3.66892716760123</c:v>
                </c:pt>
                <c:pt idx="4219">
                  <c:v>3.6744611447814</c:v>
                </c:pt>
                <c:pt idx="4220">
                  <c:v>3.67899532463177</c:v>
                </c:pt>
                <c:pt idx="4221">
                  <c:v>3.68251102328732</c:v>
                </c:pt>
                <c:pt idx="4222">
                  <c:v>3.68499309379593</c:v>
                </c:pt>
                <c:pt idx="4223">
                  <c:v>3.68643077412605</c:v>
                </c:pt>
                <c:pt idx="4224">
                  <c:v>3.686818494021766</c:v>
                </c:pt>
                <c:pt idx="4225">
                  <c:v>3.68615470573098</c:v>
                </c:pt>
                <c:pt idx="4226">
                  <c:v>3.684442745406</c:v>
                </c:pt>
                <c:pt idx="4227">
                  <c:v>3.68169077365103</c:v>
                </c:pt>
                <c:pt idx="4228">
                  <c:v>3.67791080628891</c:v>
                </c:pt>
                <c:pt idx="4229">
                  <c:v>3.6731195639824</c:v>
                </c:pt>
                <c:pt idx="4230">
                  <c:v>3.66733798647269</c:v>
                </c:pt>
                <c:pt idx="4231">
                  <c:v>3.66058890920865</c:v>
                </c:pt>
                <c:pt idx="4232">
                  <c:v>3.65289861062037</c:v>
                </c:pt>
                <c:pt idx="4233">
                  <c:v>3.64926851661155</c:v>
                </c:pt>
                <c:pt idx="4234">
                  <c:v>3.64476309390678</c:v>
                </c:pt>
                <c:pt idx="4235">
                  <c:v>3.63939825654201</c:v>
                </c:pt>
                <c:pt idx="4236">
                  <c:v>3.63319148575192</c:v>
                </c:pt>
                <c:pt idx="4237">
                  <c:v>3.62616279504544</c:v>
                </c:pt>
                <c:pt idx="4238">
                  <c:v>3.61833377836144</c:v>
                </c:pt>
                <c:pt idx="4239">
                  <c:v>3.60972637140978</c:v>
                </c:pt>
                <c:pt idx="4240">
                  <c:v>3.6003639997575</c:v>
                </c:pt>
                <c:pt idx="4241">
                  <c:v>3.59492013895223</c:v>
                </c:pt>
                <c:pt idx="4242">
                  <c:v>3.58877082961716</c:v>
                </c:pt>
                <c:pt idx="4243">
                  <c:v>3.58192950966137</c:v>
                </c:pt>
                <c:pt idx="4244">
                  <c:v>3.57441165908725</c:v>
                </c:pt>
                <c:pt idx="4245">
                  <c:v>3.56623384519683</c:v>
                </c:pt>
                <c:pt idx="4246">
                  <c:v>3.5618975476454</c:v>
                </c:pt>
                <c:pt idx="4247">
                  <c:v>3.55695303973271</c:v>
                </c:pt>
                <c:pt idx="4248">
                  <c:v>3.55141409372648</c:v>
                </c:pt>
                <c:pt idx="4249">
                  <c:v>3.54528788676619</c:v>
                </c:pt>
                <c:pt idx="4250">
                  <c:v>3.53858191668686</c:v>
                </c:pt>
                <c:pt idx="4251">
                  <c:v>3.53130876774175</c:v>
                </c:pt>
                <c:pt idx="4252">
                  <c:v>3.52347863054632</c:v>
                </c:pt>
                <c:pt idx="4253">
                  <c:v>3.51932142683981</c:v>
                </c:pt>
                <c:pt idx="4254">
                  <c:v>3.51449080518722</c:v>
                </c:pt>
                <c:pt idx="4255">
                  <c:v>3.51328367518226</c:v>
                </c:pt>
                <c:pt idx="4256">
                  <c:v>3.51147748535559</c:v>
                </c:pt>
                <c:pt idx="4257">
                  <c:v>3.51327291359831</c:v>
                </c:pt>
                <c:pt idx="4258">
                  <c:v>3.51438375364322</c:v>
                </c:pt>
                <c:pt idx="4259">
                  <c:v>3.51480686053991</c:v>
                </c:pt>
                <c:pt idx="4260">
                  <c:v>3.51454235267627</c:v>
                </c:pt>
                <c:pt idx="4261">
                  <c:v>3.51358978397092</c:v>
                </c:pt>
                <c:pt idx="4262">
                  <c:v>3.51195169173345</c:v>
                </c:pt>
                <c:pt idx="4263">
                  <c:v>3.50963004936705</c:v>
                </c:pt>
                <c:pt idx="4264">
                  <c:v>3.50662909548487</c:v>
                </c:pt>
                <c:pt idx="4265">
                  <c:v>3.50295294231627</c:v>
                </c:pt>
                <c:pt idx="4266">
                  <c:v>3.502863903659246</c:v>
                </c:pt>
                <c:pt idx="4267">
                  <c:v>3.50635544458932</c:v>
                </c:pt>
                <c:pt idx="4268">
                  <c:v>3.5091714144972</c:v>
                </c:pt>
                <c:pt idx="4269">
                  <c:v>3.51130703305449</c:v>
                </c:pt>
                <c:pt idx="4270">
                  <c:v>3.512759499522726</c:v>
                </c:pt>
                <c:pt idx="4271">
                  <c:v>3.51352573966733</c:v>
                </c:pt>
                <c:pt idx="4272">
                  <c:v>3.51360466287122</c:v>
                </c:pt>
                <c:pt idx="4273">
                  <c:v>3.51299504556766</c:v>
                </c:pt>
                <c:pt idx="4274">
                  <c:v>3.51169963899216</c:v>
                </c:pt>
                <c:pt idx="4275">
                  <c:v>3.50971880088996</c:v>
                </c:pt>
                <c:pt idx="4276">
                  <c:v>3.50705713391611</c:v>
                </c:pt>
                <c:pt idx="4277">
                  <c:v>3.50371812719629</c:v>
                </c:pt>
                <c:pt idx="4278">
                  <c:v>3.49970725172247</c:v>
                </c:pt>
                <c:pt idx="4279">
                  <c:v>3.49502974820547</c:v>
                </c:pt>
                <c:pt idx="4280">
                  <c:v>3.4938325225557</c:v>
                </c:pt>
                <c:pt idx="4281">
                  <c:v>3.49187486828801</c:v>
                </c:pt>
                <c:pt idx="4282">
                  <c:v>3.48915912694754</c:v>
                </c:pt>
                <c:pt idx="4283">
                  <c:v>3.48569017838063</c:v>
                </c:pt>
                <c:pt idx="4284">
                  <c:v>3.48568193961668</c:v>
                </c:pt>
                <c:pt idx="4285">
                  <c:v>3.48912818554846</c:v>
                </c:pt>
                <c:pt idx="4286">
                  <c:v>3.491821629316699</c:v>
                </c:pt>
                <c:pt idx="4287">
                  <c:v>3.49375805925361</c:v>
                </c:pt>
                <c:pt idx="4288">
                  <c:v>3.49493376715873</c:v>
                </c:pt>
                <c:pt idx="4289">
                  <c:v>3.495346350913159</c:v>
                </c:pt>
                <c:pt idx="4290">
                  <c:v>3.4949952631814</c:v>
                </c:pt>
                <c:pt idx="4291">
                  <c:v>3.49813099277483</c:v>
                </c:pt>
                <c:pt idx="4292">
                  <c:v>3.5005924125775</c:v>
                </c:pt>
                <c:pt idx="4293">
                  <c:v>3.50237534561397</c:v>
                </c:pt>
                <c:pt idx="4294">
                  <c:v>3.50347717482482</c:v>
                </c:pt>
                <c:pt idx="4295">
                  <c:v>3.50389615776469</c:v>
                </c:pt>
                <c:pt idx="4296">
                  <c:v>3.50363142433707</c:v>
                </c:pt>
                <c:pt idx="4297">
                  <c:v>3.50268270277901</c:v>
                </c:pt>
                <c:pt idx="4298">
                  <c:v>3.50105225927569</c:v>
                </c:pt>
                <c:pt idx="4299">
                  <c:v>3.49874254196788</c:v>
                </c:pt>
                <c:pt idx="4300">
                  <c:v>3.49575606297541</c:v>
                </c:pt>
                <c:pt idx="4301">
                  <c:v>3.496345480757038</c:v>
                </c:pt>
                <c:pt idx="4302">
                  <c:v>3.496340033384716</c:v>
                </c:pt>
                <c:pt idx="4303">
                  <c:v>3.4957393352411</c:v>
                </c:pt>
                <c:pt idx="4304">
                  <c:v>3.4945447656765</c:v>
                </c:pt>
                <c:pt idx="4305">
                  <c:v>3.49691524450128</c:v>
                </c:pt>
                <c:pt idx="4306">
                  <c:v>3.49860891015711</c:v>
                </c:pt>
                <c:pt idx="4307">
                  <c:v>3.499622169130756</c:v>
                </c:pt>
                <c:pt idx="4308">
                  <c:v>3.49995408554081</c:v>
                </c:pt>
                <c:pt idx="4309">
                  <c:v>3.50387703503024</c:v>
                </c:pt>
                <c:pt idx="4310">
                  <c:v>3.50721126405913</c:v>
                </c:pt>
                <c:pt idx="4311">
                  <c:v>3.51416859456142</c:v>
                </c:pt>
                <c:pt idx="4312">
                  <c:v>3.520472483561139</c:v>
                </c:pt>
                <c:pt idx="4313">
                  <c:v>3.52611278761078</c:v>
                </c:pt>
                <c:pt idx="4314">
                  <c:v>3.53108048701454</c:v>
                </c:pt>
                <c:pt idx="4315">
                  <c:v>3.53536620848634</c:v>
                </c:pt>
                <c:pt idx="4316">
                  <c:v>3.54338227050212</c:v>
                </c:pt>
                <c:pt idx="4317">
                  <c:v>3.55083428195094</c:v>
                </c:pt>
                <c:pt idx="4318">
                  <c:v>3.55770904112623</c:v>
                </c:pt>
                <c:pt idx="4319">
                  <c:v>3.56843361235793</c:v>
                </c:pt>
                <c:pt idx="4320">
                  <c:v>3.57854300137998</c:v>
                </c:pt>
                <c:pt idx="4321">
                  <c:v>3.58802004640344</c:v>
                </c:pt>
                <c:pt idx="4322">
                  <c:v>3.596847723274057</c:v>
                </c:pt>
                <c:pt idx="4323">
                  <c:v>3.60500666458296</c:v>
                </c:pt>
                <c:pt idx="4324">
                  <c:v>3.61247937104789</c:v>
                </c:pt>
                <c:pt idx="4325">
                  <c:v>3.61924785577024</c:v>
                </c:pt>
                <c:pt idx="4326">
                  <c:v>3.62529673499733</c:v>
                </c:pt>
                <c:pt idx="4327">
                  <c:v>3.63060934640248</c:v>
                </c:pt>
                <c:pt idx="4328">
                  <c:v>3.63517182001251</c:v>
                </c:pt>
                <c:pt idx="4329">
                  <c:v>3.63897175244237</c:v>
                </c:pt>
                <c:pt idx="4330">
                  <c:v>3.64685576489363</c:v>
                </c:pt>
                <c:pt idx="4331">
                  <c:v>3.65391531458799</c:v>
                </c:pt>
                <c:pt idx="4332">
                  <c:v>3.66012857943122</c:v>
                </c:pt>
                <c:pt idx="4333">
                  <c:v>3.66547407349542</c:v>
                </c:pt>
                <c:pt idx="4334">
                  <c:v>3.66993461370081</c:v>
                </c:pt>
                <c:pt idx="4335">
                  <c:v>3.67349311808266</c:v>
                </c:pt>
                <c:pt idx="4336">
                  <c:v>3.6761378404457</c:v>
                </c:pt>
                <c:pt idx="4337">
                  <c:v>3.677858471621179</c:v>
                </c:pt>
                <c:pt idx="4338">
                  <c:v>3.68375049502875</c:v>
                </c:pt>
                <c:pt idx="4339">
                  <c:v>3.68863760405664</c:v>
                </c:pt>
                <c:pt idx="4340">
                  <c:v>3.692499469408486</c:v>
                </c:pt>
                <c:pt idx="4341">
                  <c:v>3.69532015593131</c:v>
                </c:pt>
                <c:pt idx="4342">
                  <c:v>3.69708686629617</c:v>
                </c:pt>
                <c:pt idx="4343">
                  <c:v>3.6977920594492</c:v>
                </c:pt>
                <c:pt idx="4344">
                  <c:v>3.69743315286029</c:v>
                </c:pt>
                <c:pt idx="4345">
                  <c:v>3.69601191575239</c:v>
                </c:pt>
                <c:pt idx="4346">
                  <c:v>3.69353508352881</c:v>
                </c:pt>
                <c:pt idx="4347">
                  <c:v>3.69001466534682</c:v>
                </c:pt>
                <c:pt idx="4348">
                  <c:v>3.68546540678093</c:v>
                </c:pt>
                <c:pt idx="4349">
                  <c:v>3.67990774431449</c:v>
                </c:pt>
                <c:pt idx="4350">
                  <c:v>3.67336453827208</c:v>
                </c:pt>
                <c:pt idx="4351">
                  <c:v>3.66586122654166</c:v>
                </c:pt>
                <c:pt idx="4352">
                  <c:v>3.66247465110645</c:v>
                </c:pt>
                <c:pt idx="4353">
                  <c:v>3.65819663017847</c:v>
                </c:pt>
                <c:pt idx="4354">
                  <c:v>3.65304256417209</c:v>
                </c:pt>
                <c:pt idx="4355">
                  <c:v>3.64702971103395</c:v>
                </c:pt>
                <c:pt idx="4356">
                  <c:v>3.64511302717176</c:v>
                </c:pt>
                <c:pt idx="4357">
                  <c:v>3.64241158383972</c:v>
                </c:pt>
                <c:pt idx="4358">
                  <c:v>3.63893355024606</c:v>
                </c:pt>
                <c:pt idx="4359">
                  <c:v>3.63468951308695</c:v>
                </c:pt>
                <c:pt idx="4360">
                  <c:v>3.62969161551764</c:v>
                </c:pt>
                <c:pt idx="4361">
                  <c:v>3.62395400955531</c:v>
                </c:pt>
                <c:pt idx="4362">
                  <c:v>3.61749127571696</c:v>
                </c:pt>
                <c:pt idx="4363">
                  <c:v>3.61032051088786</c:v>
                </c:pt>
                <c:pt idx="4364">
                  <c:v>3.602458161260519</c:v>
                </c:pt>
                <c:pt idx="4365">
                  <c:v>3.5939226322814</c:v>
                </c:pt>
                <c:pt idx="4366">
                  <c:v>3.58935147178517</c:v>
                </c:pt>
                <c:pt idx="4367">
                  <c:v>3.58868322748377</c:v>
                </c:pt>
                <c:pt idx="4368">
                  <c:v>3.58727677126496</c:v>
                </c:pt>
                <c:pt idx="4369">
                  <c:v>3.58513390260081</c:v>
                </c:pt>
                <c:pt idx="4370">
                  <c:v>3.58226116915572</c:v>
                </c:pt>
                <c:pt idx="4371">
                  <c:v>3.57866429988502</c:v>
                </c:pt>
                <c:pt idx="4372">
                  <c:v>3.574352655958839</c:v>
                </c:pt>
                <c:pt idx="4373">
                  <c:v>3.56933504677503</c:v>
                </c:pt>
                <c:pt idx="4374">
                  <c:v>3.56362137300753</c:v>
                </c:pt>
                <c:pt idx="4375">
                  <c:v>3.5572255750941</c:v>
                </c:pt>
                <c:pt idx="4376">
                  <c:v>3.55452345759331</c:v>
                </c:pt>
                <c:pt idx="4377">
                  <c:v>3.55102638533782</c:v>
                </c:pt>
                <c:pt idx="4378">
                  <c:v>3.546742526613718</c:v>
                </c:pt>
                <c:pt idx="4379">
                  <c:v>3.54610660065715</c:v>
                </c:pt>
                <c:pt idx="4380">
                  <c:v>3.54476292827418</c:v>
                </c:pt>
                <c:pt idx="4381">
                  <c:v>3.54271290367701</c:v>
                </c:pt>
                <c:pt idx="4382">
                  <c:v>3.53996167804987</c:v>
                </c:pt>
                <c:pt idx="4383">
                  <c:v>3.54082712774744</c:v>
                </c:pt>
                <c:pt idx="4384">
                  <c:v>3.54532355699462</c:v>
                </c:pt>
                <c:pt idx="4385">
                  <c:v>3.54912623428214</c:v>
                </c:pt>
                <c:pt idx="4386">
                  <c:v>3.55222710190447</c:v>
                </c:pt>
                <c:pt idx="4387">
                  <c:v>3.55462358865163</c:v>
                </c:pt>
                <c:pt idx="4388">
                  <c:v>3.55631137783722</c:v>
                </c:pt>
                <c:pt idx="4389">
                  <c:v>3.55727477498438</c:v>
                </c:pt>
                <c:pt idx="4390">
                  <c:v>3.55752979492656</c:v>
                </c:pt>
                <c:pt idx="4391">
                  <c:v>3.55706579224373</c:v>
                </c:pt>
                <c:pt idx="4392">
                  <c:v>3.55588397313101</c:v>
                </c:pt>
                <c:pt idx="4393">
                  <c:v>3.55837727898792</c:v>
                </c:pt>
                <c:pt idx="4394">
                  <c:v>3.56006571191843</c:v>
                </c:pt>
                <c:pt idx="4395">
                  <c:v>3.56094771402215</c:v>
                </c:pt>
                <c:pt idx="4396">
                  <c:v>3.56101946432736</c:v>
                </c:pt>
                <c:pt idx="4397">
                  <c:v>3.56028135044346</c:v>
                </c:pt>
                <c:pt idx="4398">
                  <c:v>3.558735759956</c:v>
                </c:pt>
                <c:pt idx="4399">
                  <c:v>3.55637908232196</c:v>
                </c:pt>
                <c:pt idx="4400">
                  <c:v>3.55323595934934</c:v>
                </c:pt>
                <c:pt idx="4401">
                  <c:v>3.54929512171202</c:v>
                </c:pt>
                <c:pt idx="4402">
                  <c:v>3.54891975175215</c:v>
                </c:pt>
                <c:pt idx="4403">
                  <c:v>3.54765486576685</c:v>
                </c:pt>
                <c:pt idx="4404">
                  <c:v>3.54995083636559</c:v>
                </c:pt>
                <c:pt idx="4405">
                  <c:v>3.551448879231726</c:v>
                </c:pt>
                <c:pt idx="4406">
                  <c:v>3.55214316195004</c:v>
                </c:pt>
                <c:pt idx="4407">
                  <c:v>3.55203740831625</c:v>
                </c:pt>
                <c:pt idx="4408">
                  <c:v>3.55112803066355</c:v>
                </c:pt>
                <c:pt idx="4409">
                  <c:v>3.54941529018701</c:v>
                </c:pt>
                <c:pt idx="4410">
                  <c:v>3.55136029763163</c:v>
                </c:pt>
                <c:pt idx="4411">
                  <c:v>3.55259387126063</c:v>
                </c:pt>
                <c:pt idx="4412">
                  <c:v>3.55311519479473</c:v>
                </c:pt>
                <c:pt idx="4413">
                  <c:v>3.55291782171073</c:v>
                </c:pt>
                <c:pt idx="4414">
                  <c:v>3.55200660060805</c:v>
                </c:pt>
                <c:pt idx="4415">
                  <c:v>3.55038431448947</c:v>
                </c:pt>
                <c:pt idx="4416">
                  <c:v>3.54805077292455</c:v>
                </c:pt>
                <c:pt idx="4417">
                  <c:v>3.54936835744003</c:v>
                </c:pt>
                <c:pt idx="4418">
                  <c:v>3.55435268074073</c:v>
                </c:pt>
                <c:pt idx="4419">
                  <c:v>3.55864159272304</c:v>
                </c:pt>
                <c:pt idx="4420">
                  <c:v>3.562225821078</c:v>
                </c:pt>
                <c:pt idx="4421">
                  <c:v>3.56509751989051</c:v>
                </c:pt>
                <c:pt idx="4422">
                  <c:v>3.56725191910082</c:v>
                </c:pt>
                <c:pt idx="4423">
                  <c:v>3.56868465433219</c:v>
                </c:pt>
                <c:pt idx="4424">
                  <c:v>3.56939192191791</c:v>
                </c:pt>
                <c:pt idx="4425">
                  <c:v>3.56937323124759</c:v>
                </c:pt>
                <c:pt idx="4426">
                  <c:v>3.56862690665234</c:v>
                </c:pt>
                <c:pt idx="4427">
                  <c:v>3.56715572700574</c:v>
                </c:pt>
                <c:pt idx="4428">
                  <c:v>3.56496400167221</c:v>
                </c:pt>
                <c:pt idx="4429">
                  <c:v>3.57102433190638</c:v>
                </c:pt>
                <c:pt idx="4430">
                  <c:v>3.57638816185641</c:v>
                </c:pt>
                <c:pt idx="4431">
                  <c:v>3.58555982509931</c:v>
                </c:pt>
                <c:pt idx="4432">
                  <c:v>3.59398247950164</c:v>
                </c:pt>
                <c:pt idx="4433">
                  <c:v>3.60163580598347</c:v>
                </c:pt>
                <c:pt idx="4434">
                  <c:v>3.60850120567136</c:v>
                </c:pt>
                <c:pt idx="4435">
                  <c:v>3.61456068484642</c:v>
                </c:pt>
                <c:pt idx="4436">
                  <c:v>3.61979798714419</c:v>
                </c:pt>
                <c:pt idx="4437">
                  <c:v>3.62903453241227</c:v>
                </c:pt>
                <c:pt idx="4438">
                  <c:v>3.63758821695272</c:v>
                </c:pt>
                <c:pt idx="4439">
                  <c:v>3.6454377105296</c:v>
                </c:pt>
                <c:pt idx="4440">
                  <c:v>3.65256401024135</c:v>
                </c:pt>
                <c:pt idx="4441">
                  <c:v>3.658947109914178</c:v>
                </c:pt>
                <c:pt idx="4442">
                  <c:v>3.66456918087324</c:v>
                </c:pt>
                <c:pt idx="4443">
                  <c:v>3.66941396361608</c:v>
                </c:pt>
                <c:pt idx="4444">
                  <c:v>3.673466498118179</c:v>
                </c:pt>
                <c:pt idx="4445">
                  <c:v>3.68178635834508</c:v>
                </c:pt>
                <c:pt idx="4446">
                  <c:v>3.68925444803942</c:v>
                </c:pt>
                <c:pt idx="4447">
                  <c:v>3.69584501675199</c:v>
                </c:pt>
                <c:pt idx="4448">
                  <c:v>3.70153403280623</c:v>
                </c:pt>
                <c:pt idx="4449">
                  <c:v>3.70630030728531</c:v>
                </c:pt>
                <c:pt idx="4450">
                  <c:v>3.71012532753984</c:v>
                </c:pt>
                <c:pt idx="4451">
                  <c:v>3.71832907461562</c:v>
                </c:pt>
                <c:pt idx="4452">
                  <c:v>3.7255253237617</c:v>
                </c:pt>
                <c:pt idx="4453">
                  <c:v>3.73168090358555</c:v>
                </c:pt>
                <c:pt idx="4454">
                  <c:v>3.7367683567023</c:v>
                </c:pt>
                <c:pt idx="4455">
                  <c:v>3.74076364146985</c:v>
                </c:pt>
                <c:pt idx="4456">
                  <c:v>3.74364720506525</c:v>
                </c:pt>
                <c:pt idx="4457">
                  <c:v>3.74540503998511</c:v>
                </c:pt>
                <c:pt idx="4458">
                  <c:v>3.74602846459087</c:v>
                </c:pt>
                <c:pt idx="4459">
                  <c:v>3.74551524701452</c:v>
                </c:pt>
                <c:pt idx="4460">
                  <c:v>3.74386796040892</c:v>
                </c:pt>
                <c:pt idx="4461">
                  <c:v>3.74109585421837</c:v>
                </c:pt>
                <c:pt idx="4462">
                  <c:v>3.73721323309422</c:v>
                </c:pt>
                <c:pt idx="4463">
                  <c:v>3.73223967342105</c:v>
                </c:pt>
                <c:pt idx="4464">
                  <c:v>3.72619966676829</c:v>
                </c:pt>
                <c:pt idx="4465">
                  <c:v>3.71912127821315</c:v>
                </c:pt>
                <c:pt idx="4466">
                  <c:v>3.7164502540629</c:v>
                </c:pt>
                <c:pt idx="4467">
                  <c:v>3.712816123886017</c:v>
                </c:pt>
                <c:pt idx="4468">
                  <c:v>3.70823367228334</c:v>
                </c:pt>
                <c:pt idx="4469">
                  <c:v>3.7027219658914</c:v>
                </c:pt>
                <c:pt idx="4470">
                  <c:v>3.69630230897444</c:v>
                </c:pt>
                <c:pt idx="4471">
                  <c:v>3.68899886181244</c:v>
                </c:pt>
                <c:pt idx="4472">
                  <c:v>3.68083832956181</c:v>
                </c:pt>
                <c:pt idx="4473">
                  <c:v>3.671848410036116</c:v>
                </c:pt>
                <c:pt idx="4474">
                  <c:v>3.66205759286976</c:v>
                </c:pt>
                <c:pt idx="4475">
                  <c:v>3.66141483085633</c:v>
                </c:pt>
                <c:pt idx="4476">
                  <c:v>3.65986694344592</c:v>
                </c:pt>
                <c:pt idx="4477">
                  <c:v>3.6574188306143</c:v>
                </c:pt>
                <c:pt idx="4478">
                  <c:v>3.65407918744211</c:v>
                </c:pt>
                <c:pt idx="4479">
                  <c:v>3.64986018100056</c:v>
                </c:pt>
                <c:pt idx="4480">
                  <c:v>3.64477516909732</c:v>
                </c:pt>
                <c:pt idx="4481">
                  <c:v>3.63884051737002</c:v>
                </c:pt>
                <c:pt idx="4482">
                  <c:v>3.64175344906633</c:v>
                </c:pt>
                <c:pt idx="4483">
                  <c:v>3.64378860286548</c:v>
                </c:pt>
                <c:pt idx="4484">
                  <c:v>3.64493927163376</c:v>
                </c:pt>
                <c:pt idx="4485">
                  <c:v>3.65005822845029</c:v>
                </c:pt>
                <c:pt idx="4486">
                  <c:v>3.65421040861352</c:v>
                </c:pt>
                <c:pt idx="4487">
                  <c:v>3.65737956281304</c:v>
                </c:pt>
                <c:pt idx="4488">
                  <c:v>3.65955529023634</c:v>
                </c:pt>
                <c:pt idx="4489">
                  <c:v>3.66072867420778</c:v>
                </c:pt>
                <c:pt idx="4490">
                  <c:v>3.66089533764456</c:v>
                </c:pt>
                <c:pt idx="4491">
                  <c:v>3.66500492462592</c:v>
                </c:pt>
                <c:pt idx="4492">
                  <c:v>3.6731150628239</c:v>
                </c:pt>
                <c:pt idx="4493">
                  <c:v>3.68027740956848</c:v>
                </c:pt>
                <c:pt idx="4494">
                  <c:v>3.68646495216882</c:v>
                </c:pt>
                <c:pt idx="4495">
                  <c:v>3.69165310826367</c:v>
                </c:pt>
                <c:pt idx="4496">
                  <c:v>3.70101578209402</c:v>
                </c:pt>
                <c:pt idx="4497">
                  <c:v>3.7093162140639</c:v>
                </c:pt>
                <c:pt idx="4498">
                  <c:v>3.71651785295103</c:v>
                </c:pt>
                <c:pt idx="4499">
                  <c:v>3.72258563167235</c:v>
                </c:pt>
                <c:pt idx="4500">
                  <c:v>3.72749027992844</c:v>
                </c:pt>
                <c:pt idx="4501">
                  <c:v>3.73677475286688</c:v>
                </c:pt>
                <c:pt idx="4502">
                  <c:v>3.745050923413216</c:v>
                </c:pt>
                <c:pt idx="4503">
                  <c:v>3.752282723839678</c:v>
                </c:pt>
                <c:pt idx="4504">
                  <c:v>3.75843459413885</c:v>
                </c:pt>
                <c:pt idx="4505">
                  <c:v>3.7634765938347</c:v>
                </c:pt>
                <c:pt idx="4506">
                  <c:v>3.767382729104</c:v>
                </c:pt>
                <c:pt idx="4507">
                  <c:v>3.77013342348573</c:v>
                </c:pt>
                <c:pt idx="4508">
                  <c:v>3.7717138767952</c:v>
                </c:pt>
                <c:pt idx="4509">
                  <c:v>3.77211612216434</c:v>
                </c:pt>
                <c:pt idx="4510">
                  <c:v>3.7713389375326</c:v>
                </c:pt>
                <c:pt idx="4511">
                  <c:v>3.7693868441783</c:v>
                </c:pt>
                <c:pt idx="4512">
                  <c:v>3.76627052607531</c:v>
                </c:pt>
                <c:pt idx="4513">
                  <c:v>3.76773187918006</c:v>
                </c:pt>
                <c:pt idx="4514">
                  <c:v>3.76790566878103</c:v>
                </c:pt>
                <c:pt idx="4515">
                  <c:v>3.76679085819794</c:v>
                </c:pt>
                <c:pt idx="4516">
                  <c:v>3.770242412274746</c:v>
                </c:pt>
                <c:pt idx="4517">
                  <c:v>3.77253005822388</c:v>
                </c:pt>
                <c:pt idx="4518">
                  <c:v>3.77364089212727</c:v>
                </c:pt>
                <c:pt idx="4519">
                  <c:v>3.7793969414457</c:v>
                </c:pt>
                <c:pt idx="4520">
                  <c:v>3.78388003767553</c:v>
                </c:pt>
                <c:pt idx="4521">
                  <c:v>3.78706434848581</c:v>
                </c:pt>
                <c:pt idx="4522">
                  <c:v>3.78893020952484</c:v>
                </c:pt>
                <c:pt idx="4523">
                  <c:v>3.78946692801964</c:v>
                </c:pt>
                <c:pt idx="4524">
                  <c:v>3.79463700133287</c:v>
                </c:pt>
                <c:pt idx="4525">
                  <c:v>3.79837213268777</c:v>
                </c:pt>
                <c:pt idx="4526">
                  <c:v>3.800646401738077</c:v>
                </c:pt>
                <c:pt idx="4527">
                  <c:v>3.80144490176231</c:v>
                </c:pt>
                <c:pt idx="4528">
                  <c:v>3.80695196671639</c:v>
                </c:pt>
                <c:pt idx="4529">
                  <c:v>3.81112549016933</c:v>
                </c:pt>
                <c:pt idx="4530">
                  <c:v>3.82026212250108</c:v>
                </c:pt>
                <c:pt idx="4531">
                  <c:v>3.82824225487506</c:v>
                </c:pt>
                <c:pt idx="4532">
                  <c:v>3.84145658955933</c:v>
                </c:pt>
                <c:pt idx="4533">
                  <c:v>3.85348282473165</c:v>
                </c:pt>
                <c:pt idx="4534">
                  <c:v>3.86424514670243</c:v>
                </c:pt>
                <c:pt idx="4535">
                  <c:v>3.87367179181815</c:v>
                </c:pt>
                <c:pt idx="4536">
                  <c:v>3.88866891894108</c:v>
                </c:pt>
                <c:pt idx="4537">
                  <c:v>3.90230479792249</c:v>
                </c:pt>
                <c:pt idx="4538">
                  <c:v>3.91447431691906</c:v>
                </c:pt>
                <c:pt idx="4539">
                  <c:v>3.92507646121176</c:v>
                </c:pt>
                <c:pt idx="4540">
                  <c:v>3.93401754537355</c:v>
                </c:pt>
                <c:pt idx="4541">
                  <c:v>3.94121423718949</c:v>
                </c:pt>
                <c:pt idx="4542">
                  <c:v>3.9465973018933</c:v>
                </c:pt>
                <c:pt idx="4543">
                  <c:v>3.95011398801944</c:v>
                </c:pt>
                <c:pt idx="4544">
                  <c:v>3.95976922363143</c:v>
                </c:pt>
                <c:pt idx="4545">
                  <c:v>3.96777986103358</c:v>
                </c:pt>
                <c:pt idx="4546">
                  <c:v>3.974069773298079</c:v>
                </c:pt>
                <c:pt idx="4547">
                  <c:v>3.97857831216491</c:v>
                </c:pt>
                <c:pt idx="4548">
                  <c:v>3.98126123185869</c:v>
                </c:pt>
                <c:pt idx="4549">
                  <c:v>3.98209185435311</c:v>
                </c:pt>
                <c:pt idx="4550">
                  <c:v>3.98955247616833</c:v>
                </c:pt>
                <c:pt idx="4551">
                  <c:v>3.99537687490661</c:v>
                </c:pt>
                <c:pt idx="4552">
                  <c:v>3.99951256094265</c:v>
                </c:pt>
                <c:pt idx="4553">
                  <c:v>4.01060834431052</c:v>
                </c:pt>
                <c:pt idx="4554">
                  <c:v>4.019936513487446</c:v>
                </c:pt>
                <c:pt idx="4555">
                  <c:v>4.02739680446911</c:v>
                </c:pt>
                <c:pt idx="4556">
                  <c:v>4.0329100527936</c:v>
                </c:pt>
                <c:pt idx="4557">
                  <c:v>4.03641591399094</c:v>
                </c:pt>
                <c:pt idx="4558">
                  <c:v>4.04717821765086</c:v>
                </c:pt>
                <c:pt idx="4559">
                  <c:v>4.05582504564773</c:v>
                </c:pt>
                <c:pt idx="4560">
                  <c:v>4.06224847426811</c:v>
                </c:pt>
                <c:pt idx="4561">
                  <c:v>4.06636230426004</c:v>
                </c:pt>
                <c:pt idx="4562">
                  <c:v>4.068112217726464</c:v>
                </c:pt>
                <c:pt idx="4563">
                  <c:v>4.067474944926293</c:v>
                </c:pt>
                <c:pt idx="4564">
                  <c:v>4.064464521065044</c:v>
                </c:pt>
                <c:pt idx="4565">
                  <c:v>4.05912193617632</c:v>
                </c:pt>
                <c:pt idx="4566">
                  <c:v>4.06106884066044</c:v>
                </c:pt>
                <c:pt idx="4567">
                  <c:v>4.060468816926726</c:v>
                </c:pt>
                <c:pt idx="4568">
                  <c:v>4.05733083380712</c:v>
                </c:pt>
                <c:pt idx="4569">
                  <c:v>4.05170506293682</c:v>
                </c:pt>
                <c:pt idx="4570">
                  <c:v>4.04367272558446</c:v>
                </c:pt>
                <c:pt idx="4571">
                  <c:v>4.03334699290436</c:v>
                </c:pt>
                <c:pt idx="4572">
                  <c:v>4.02086549475834</c:v>
                </c:pt>
                <c:pt idx="4573">
                  <c:v>4.00638290257482</c:v>
                </c:pt>
                <c:pt idx="4574">
                  <c:v>4.00727646464157</c:v>
                </c:pt>
                <c:pt idx="4575">
                  <c:v>4.005876629016877</c:v>
                </c:pt>
                <c:pt idx="4576">
                  <c:v>4.0022013189965</c:v>
                </c:pt>
                <c:pt idx="4577">
                  <c:v>3.99629782956601</c:v>
                </c:pt>
                <c:pt idx="4578">
                  <c:v>3.98824564393778</c:v>
                </c:pt>
                <c:pt idx="4579">
                  <c:v>3.97813827212779</c:v>
                </c:pt>
                <c:pt idx="4580">
                  <c:v>3.9741806598343</c:v>
                </c:pt>
                <c:pt idx="4581">
                  <c:v>3.97619915257403</c:v>
                </c:pt>
                <c:pt idx="4582">
                  <c:v>3.976055279484506</c:v>
                </c:pt>
                <c:pt idx="4583">
                  <c:v>3.97375281852223</c:v>
                </c:pt>
                <c:pt idx="4584">
                  <c:v>3.97758358960597</c:v>
                </c:pt>
                <c:pt idx="4585">
                  <c:v>3.97942783736501</c:v>
                </c:pt>
                <c:pt idx="4586">
                  <c:v>3.97926550054113</c:v>
                </c:pt>
                <c:pt idx="4587">
                  <c:v>3.97709882286415</c:v>
                </c:pt>
                <c:pt idx="4588">
                  <c:v>3.97295266848575</c:v>
                </c:pt>
                <c:pt idx="4589">
                  <c:v>3.966875930656518</c:v>
                </c:pt>
                <c:pt idx="4590">
                  <c:v>3.96703209074459</c:v>
                </c:pt>
                <c:pt idx="4591">
                  <c:v>3.96539159436764</c:v>
                </c:pt>
                <c:pt idx="4592">
                  <c:v>3.9619734747495</c:v>
                </c:pt>
                <c:pt idx="4593">
                  <c:v>3.95681068815726</c:v>
                </c:pt>
                <c:pt idx="4594">
                  <c:v>3.94995489153962</c:v>
                </c:pt>
                <c:pt idx="4595">
                  <c:v>3.94930749418925</c:v>
                </c:pt>
                <c:pt idx="4596">
                  <c:v>3.9470826212361</c:v>
                </c:pt>
                <c:pt idx="4597">
                  <c:v>3.95103603634597</c:v>
                </c:pt>
                <c:pt idx="4598">
                  <c:v>3.95326024809193</c:v>
                </c:pt>
                <c:pt idx="4599">
                  <c:v>3.95373589652186</c:v>
                </c:pt>
                <c:pt idx="4600">
                  <c:v>3.95246229846541</c:v>
                </c:pt>
                <c:pt idx="4601">
                  <c:v>3.957266233185797</c:v>
                </c:pt>
                <c:pt idx="4602">
                  <c:v>3.96017319973786</c:v>
                </c:pt>
                <c:pt idx="4603">
                  <c:v>3.96115341231475</c:v>
                </c:pt>
                <c:pt idx="4604">
                  <c:v>3.96019697474461</c:v>
                </c:pt>
                <c:pt idx="4605">
                  <c:v>3.95731622273956</c:v>
                </c:pt>
                <c:pt idx="4606">
                  <c:v>3.952542105352939</c:v>
                </c:pt>
                <c:pt idx="4607">
                  <c:v>3.953685927000158</c:v>
                </c:pt>
                <c:pt idx="4608">
                  <c:v>3.95276135779188</c:v>
                </c:pt>
                <c:pt idx="4609">
                  <c:v>3.94978153886861</c:v>
                </c:pt>
                <c:pt idx="4610">
                  <c:v>3.94477958784447</c:v>
                </c:pt>
                <c:pt idx="4611">
                  <c:v>3.93781075038437</c:v>
                </c:pt>
                <c:pt idx="4612">
                  <c:v>3.936595703318217</c:v>
                </c:pt>
                <c:pt idx="4613">
                  <c:v>3.9411220737361</c:v>
                </c:pt>
                <c:pt idx="4614">
                  <c:v>3.94365018104536</c:v>
                </c:pt>
                <c:pt idx="4615">
                  <c:v>3.95188190140781</c:v>
                </c:pt>
                <c:pt idx="4616">
                  <c:v>3.95798671735418</c:v>
                </c:pt>
                <c:pt idx="4617">
                  <c:v>3.96189310937513</c:v>
                </c:pt>
                <c:pt idx="4618">
                  <c:v>3.97169721449974</c:v>
                </c:pt>
                <c:pt idx="4619">
                  <c:v>3.97950654286855</c:v>
                </c:pt>
                <c:pt idx="4620">
                  <c:v>3.98522920501188</c:v>
                </c:pt>
                <c:pt idx="4621">
                  <c:v>3.9888001545636</c:v>
                </c:pt>
                <c:pt idx="4622">
                  <c:v>3.99017743581585</c:v>
                </c:pt>
                <c:pt idx="4623">
                  <c:v>3.99788795832962</c:v>
                </c:pt>
                <c:pt idx="4624">
                  <c:v>4.00361044655676</c:v>
                </c:pt>
                <c:pt idx="4625">
                  <c:v>4.00727977689604</c:v>
                </c:pt>
                <c:pt idx="4626">
                  <c:v>4.00885560594038</c:v>
                </c:pt>
                <c:pt idx="4627">
                  <c:v>4.0083185527626</c:v>
                </c:pt>
                <c:pt idx="4628">
                  <c:v>4.005680251251547</c:v>
                </c:pt>
                <c:pt idx="4629">
                  <c:v>4.00096851351919</c:v>
                </c:pt>
                <c:pt idx="4630">
                  <c:v>3.994243099614106</c:v>
                </c:pt>
                <c:pt idx="4631">
                  <c:v>3.99405199696174</c:v>
                </c:pt>
                <c:pt idx="4632">
                  <c:v>4.00042120926389</c:v>
                </c:pt>
                <c:pt idx="4633">
                  <c:v>4.00476361815398</c:v>
                </c:pt>
                <c:pt idx="4634">
                  <c:v>4.00703200168367</c:v>
                </c:pt>
                <c:pt idx="4635">
                  <c:v>4.016022946427849</c:v>
                </c:pt>
                <c:pt idx="4636">
                  <c:v>4.032124554451967</c:v>
                </c:pt>
                <c:pt idx="4637">
                  <c:v>4.04645876646687</c:v>
                </c:pt>
                <c:pt idx="4638">
                  <c:v>4.05886264902013</c:v>
                </c:pt>
                <c:pt idx="4639">
                  <c:v>4.06918998567934</c:v>
                </c:pt>
                <c:pt idx="4640">
                  <c:v>4.087259916496389</c:v>
                </c:pt>
                <c:pt idx="4641">
                  <c:v>4.10323465570919</c:v>
                </c:pt>
                <c:pt idx="4642">
                  <c:v>4.116894647331336</c:v>
                </c:pt>
                <c:pt idx="4643">
                  <c:v>4.128035267117522</c:v>
                </c:pt>
                <c:pt idx="4644">
                  <c:v>4.136485438206846</c:v>
                </c:pt>
                <c:pt idx="4645">
                  <c:v>4.15343398468937</c:v>
                </c:pt>
                <c:pt idx="4646">
                  <c:v>4.167598716247166</c:v>
                </c:pt>
                <c:pt idx="4647">
                  <c:v>4.17872399015307</c:v>
                </c:pt>
                <c:pt idx="4648">
                  <c:v>4.186597569182986</c:v>
                </c:pt>
                <c:pt idx="4649">
                  <c:v>4.1910616023698</c:v>
                </c:pt>
                <c:pt idx="4650">
                  <c:v>4.20456214573146</c:v>
                </c:pt>
                <c:pt idx="4651">
                  <c:v>4.214465881048477</c:v>
                </c:pt>
                <c:pt idx="4652">
                  <c:v>4.23406030070559</c:v>
                </c:pt>
                <c:pt idx="4653">
                  <c:v>4.26466303330071</c:v>
                </c:pt>
                <c:pt idx="4654">
                  <c:v>4.29264463989984</c:v>
                </c:pt>
                <c:pt idx="4655">
                  <c:v>4.317430046615064</c:v>
                </c:pt>
                <c:pt idx="4656">
                  <c:v>4.338410479936146</c:v>
                </c:pt>
                <c:pt idx="4657">
                  <c:v>4.39146904587281</c:v>
                </c:pt>
                <c:pt idx="4658">
                  <c:v>4.46642289693335</c:v>
                </c:pt>
                <c:pt idx="4659">
                  <c:v>4.54729591740214</c:v>
                </c:pt>
                <c:pt idx="4660">
                  <c:v>4.635070217460706</c:v>
                </c:pt>
                <c:pt idx="4661">
                  <c:v>4.7309510179528</c:v>
                </c:pt>
                <c:pt idx="4662">
                  <c:v>4.83638309342748</c:v>
                </c:pt>
                <c:pt idx="4663">
                  <c:v>4.952932397011406</c:v>
                </c:pt>
                <c:pt idx="4664">
                  <c:v>5.082080244051467</c:v>
                </c:pt>
                <c:pt idx="4665">
                  <c:v>6.00685910196289</c:v>
                </c:pt>
                <c:pt idx="4666">
                  <c:v>7.029746921046987</c:v>
                </c:pt>
                <c:pt idx="4667">
                  <c:v>7.3853950823831</c:v>
                </c:pt>
                <c:pt idx="4668">
                  <c:v>7.40311043132933</c:v>
                </c:pt>
                <c:pt idx="4669">
                  <c:v>7.4094428116114</c:v>
                </c:pt>
                <c:pt idx="4670">
                  <c:v>7.34166181234484</c:v>
                </c:pt>
                <c:pt idx="4671">
                  <c:v>7.34311321051882</c:v>
                </c:pt>
                <c:pt idx="4672">
                  <c:v>7.41923931217879</c:v>
                </c:pt>
                <c:pt idx="4673">
                  <c:v>7.39440979253783</c:v>
                </c:pt>
                <c:pt idx="4674">
                  <c:v>7.44122221180184</c:v>
                </c:pt>
                <c:pt idx="4675">
                  <c:v>7.52046010275123</c:v>
                </c:pt>
                <c:pt idx="4676">
                  <c:v>7.46767044391011</c:v>
                </c:pt>
                <c:pt idx="4677">
                  <c:v>7.50451810544616</c:v>
                </c:pt>
                <c:pt idx="4678">
                  <c:v>7.47592299706744</c:v>
                </c:pt>
                <c:pt idx="4679">
                  <c:v>7.60166704578328</c:v>
                </c:pt>
                <c:pt idx="4680">
                  <c:v>7.66217708201922</c:v>
                </c:pt>
                <c:pt idx="4681">
                  <c:v>7.65244713656487</c:v>
                </c:pt>
                <c:pt idx="4682">
                  <c:v>7.91398810022341</c:v>
                </c:pt>
                <c:pt idx="4683">
                  <c:v>7.47957280473735</c:v>
                </c:pt>
                <c:pt idx="4684">
                  <c:v>7.59457901521415</c:v>
                </c:pt>
                <c:pt idx="4685">
                  <c:v>7.663575691616205</c:v>
                </c:pt>
                <c:pt idx="4686">
                  <c:v>7.653782029950906</c:v>
                </c:pt>
                <c:pt idx="4687">
                  <c:v>7.53195633870917</c:v>
                </c:pt>
                <c:pt idx="4688">
                  <c:v>7.5711828628271</c:v>
                </c:pt>
                <c:pt idx="4689">
                  <c:v>7.550497842545906</c:v>
                </c:pt>
                <c:pt idx="4690">
                  <c:v>7.704876656784296</c:v>
                </c:pt>
                <c:pt idx="4691">
                  <c:v>7.820992566879433</c:v>
                </c:pt>
                <c:pt idx="4692">
                  <c:v>7.680808964760199</c:v>
                </c:pt>
                <c:pt idx="4693">
                  <c:v>7.64405469564114</c:v>
                </c:pt>
                <c:pt idx="4694">
                  <c:v>7.70579707577675</c:v>
                </c:pt>
                <c:pt idx="4695">
                  <c:v>7.64860977822993</c:v>
                </c:pt>
                <c:pt idx="4696">
                  <c:v>7.672397520256976</c:v>
                </c:pt>
                <c:pt idx="4697">
                  <c:v>7.64626817671039</c:v>
                </c:pt>
                <c:pt idx="4698">
                  <c:v>6.48099834500565</c:v>
                </c:pt>
                <c:pt idx="4699">
                  <c:v>7.68964172267231</c:v>
                </c:pt>
                <c:pt idx="4700">
                  <c:v>6.4399046235098</c:v>
                </c:pt>
                <c:pt idx="4701">
                  <c:v>6.39666581394654</c:v>
                </c:pt>
                <c:pt idx="4702">
                  <c:v>6.369965609208736</c:v>
                </c:pt>
                <c:pt idx="4703">
                  <c:v>6.33774832181465</c:v>
                </c:pt>
                <c:pt idx="4704">
                  <c:v>6.34391828806863</c:v>
                </c:pt>
                <c:pt idx="4705">
                  <c:v>6.29719814544944</c:v>
                </c:pt>
                <c:pt idx="4706">
                  <c:v>6.297217259159246</c:v>
                </c:pt>
                <c:pt idx="4707">
                  <c:v>6.29861181380985</c:v>
                </c:pt>
                <c:pt idx="4708">
                  <c:v>6.28528206396947</c:v>
                </c:pt>
                <c:pt idx="4709">
                  <c:v>6.25384542417806</c:v>
                </c:pt>
                <c:pt idx="4710">
                  <c:v>6.24874946490892</c:v>
                </c:pt>
                <c:pt idx="4711">
                  <c:v>6.23565347222573</c:v>
                </c:pt>
                <c:pt idx="4712">
                  <c:v>6.187290876592454</c:v>
                </c:pt>
                <c:pt idx="4713">
                  <c:v>6.17768661326582</c:v>
                </c:pt>
                <c:pt idx="4714">
                  <c:v>6.16329398706405</c:v>
                </c:pt>
                <c:pt idx="4715">
                  <c:v>6.152412535616545</c:v>
                </c:pt>
                <c:pt idx="4716">
                  <c:v>6.144374615690277</c:v>
                </c:pt>
                <c:pt idx="4717">
                  <c:v>6.13125396386074</c:v>
                </c:pt>
                <c:pt idx="4718">
                  <c:v>6.110770200196546</c:v>
                </c:pt>
                <c:pt idx="4719">
                  <c:v>6.10480958173868</c:v>
                </c:pt>
                <c:pt idx="4720">
                  <c:v>6.094457594977007</c:v>
                </c:pt>
                <c:pt idx="4721">
                  <c:v>6.09374961615174</c:v>
                </c:pt>
                <c:pt idx="4722">
                  <c:v>6.07651739225421</c:v>
                </c:pt>
                <c:pt idx="4723">
                  <c:v>6.0777712811293</c:v>
                </c:pt>
                <c:pt idx="4724">
                  <c:v>6.07567620103497</c:v>
                </c:pt>
                <c:pt idx="4725">
                  <c:v>6.06474265135218</c:v>
                </c:pt>
                <c:pt idx="4726">
                  <c:v>6.07232717355434</c:v>
                </c:pt>
                <c:pt idx="4727">
                  <c:v>6.05520390996445</c:v>
                </c:pt>
                <c:pt idx="4728">
                  <c:v>6.064632920052047</c:v>
                </c:pt>
                <c:pt idx="4729">
                  <c:v>6.05940358634007</c:v>
                </c:pt>
                <c:pt idx="4730">
                  <c:v>6.05129872514769</c:v>
                </c:pt>
                <c:pt idx="4731">
                  <c:v>6.0448667016606</c:v>
                </c:pt>
                <c:pt idx="4732">
                  <c:v>6.04528841640134</c:v>
                </c:pt>
                <c:pt idx="4733">
                  <c:v>6.0387790122721</c:v>
                </c:pt>
                <c:pt idx="4734">
                  <c:v>6.03447244160227</c:v>
                </c:pt>
                <c:pt idx="4735">
                  <c:v>6.01988168065053</c:v>
                </c:pt>
                <c:pt idx="4736">
                  <c:v>6.00919867696398</c:v>
                </c:pt>
                <c:pt idx="4737">
                  <c:v>6.00519914465788</c:v>
                </c:pt>
                <c:pt idx="4738">
                  <c:v>5.99675063459304</c:v>
                </c:pt>
                <c:pt idx="4739">
                  <c:v>5.98401901082472</c:v>
                </c:pt>
                <c:pt idx="4740">
                  <c:v>5.97895466238757</c:v>
                </c:pt>
                <c:pt idx="4741">
                  <c:v>5.97902583337734</c:v>
                </c:pt>
                <c:pt idx="4742">
                  <c:v>5.97100970084011</c:v>
                </c:pt>
                <c:pt idx="4743">
                  <c:v>5.96059500308687</c:v>
                </c:pt>
                <c:pt idx="4744">
                  <c:v>5.95844823427502</c:v>
                </c:pt>
                <c:pt idx="4745">
                  <c:v>5.9478360744542</c:v>
                </c:pt>
                <c:pt idx="4746">
                  <c:v>5.947298749372</c:v>
                </c:pt>
                <c:pt idx="4747">
                  <c:v>5.93938676089821</c:v>
                </c:pt>
                <c:pt idx="4748">
                  <c:v>5.92835802511759</c:v>
                </c:pt>
                <c:pt idx="4749">
                  <c:v>5.915500579329866</c:v>
                </c:pt>
                <c:pt idx="4750">
                  <c:v>5.90623871728607</c:v>
                </c:pt>
                <c:pt idx="4751">
                  <c:v>5.898649263126979</c:v>
                </c:pt>
                <c:pt idx="4752">
                  <c:v>5.89166503738506</c:v>
                </c:pt>
                <c:pt idx="4753">
                  <c:v>5.884615846345692</c:v>
                </c:pt>
                <c:pt idx="4754">
                  <c:v>5.87745320072126</c:v>
                </c:pt>
                <c:pt idx="4755">
                  <c:v>5.868568372732239</c:v>
                </c:pt>
                <c:pt idx="4756">
                  <c:v>5.8607000441648</c:v>
                </c:pt>
                <c:pt idx="4757">
                  <c:v>5.84661019026541</c:v>
                </c:pt>
                <c:pt idx="4758">
                  <c:v>5.83736899083361</c:v>
                </c:pt>
                <c:pt idx="4759">
                  <c:v>5.82362075444296</c:v>
                </c:pt>
                <c:pt idx="4760">
                  <c:v>5.811234582965238</c:v>
                </c:pt>
                <c:pt idx="4761">
                  <c:v>5.80044419431562</c:v>
                </c:pt>
                <c:pt idx="4762">
                  <c:v>5.78673173515433</c:v>
                </c:pt>
                <c:pt idx="4763">
                  <c:v>5.77973941242263</c:v>
                </c:pt>
                <c:pt idx="4764">
                  <c:v>5.764614237216134</c:v>
                </c:pt>
                <c:pt idx="4765">
                  <c:v>5.753985222801586</c:v>
                </c:pt>
                <c:pt idx="4766">
                  <c:v>5.7466998032053</c:v>
                </c:pt>
                <c:pt idx="4767">
                  <c:v>5.73345175544347</c:v>
                </c:pt>
                <c:pt idx="4768">
                  <c:v>5.72446061433269</c:v>
                </c:pt>
                <c:pt idx="4769">
                  <c:v>5.715821568639376</c:v>
                </c:pt>
                <c:pt idx="4770">
                  <c:v>5.70487269462902</c:v>
                </c:pt>
                <c:pt idx="4771">
                  <c:v>5.69567128567921</c:v>
                </c:pt>
                <c:pt idx="4772">
                  <c:v>5.684493359259756</c:v>
                </c:pt>
                <c:pt idx="4773">
                  <c:v>5.67549263429198</c:v>
                </c:pt>
                <c:pt idx="4774">
                  <c:v>5.668166337329284</c:v>
                </c:pt>
                <c:pt idx="4775">
                  <c:v>5.65968163062324</c:v>
                </c:pt>
                <c:pt idx="4776">
                  <c:v>5.652823039458236</c:v>
                </c:pt>
                <c:pt idx="4777">
                  <c:v>5.646481333329047</c:v>
                </c:pt>
                <c:pt idx="4778">
                  <c:v>5.637546554582808</c:v>
                </c:pt>
                <c:pt idx="4779">
                  <c:v>5.62946341065408</c:v>
                </c:pt>
                <c:pt idx="4780">
                  <c:v>5.62032381282982</c:v>
                </c:pt>
                <c:pt idx="4781">
                  <c:v>5.608973806533529</c:v>
                </c:pt>
                <c:pt idx="4782">
                  <c:v>5.59657146215117</c:v>
                </c:pt>
                <c:pt idx="4783">
                  <c:v>5.58560933141425</c:v>
                </c:pt>
                <c:pt idx="4784">
                  <c:v>5.57648101614316</c:v>
                </c:pt>
                <c:pt idx="4785">
                  <c:v>5.55955173477291</c:v>
                </c:pt>
                <c:pt idx="4786">
                  <c:v>5.54083602934388</c:v>
                </c:pt>
                <c:pt idx="4787">
                  <c:v>5.52346732342919</c:v>
                </c:pt>
                <c:pt idx="4788">
                  <c:v>3.94755693654842</c:v>
                </c:pt>
                <c:pt idx="4789">
                  <c:v>3.94879883929434</c:v>
                </c:pt>
                <c:pt idx="4790">
                  <c:v>3.932205179282418</c:v>
                </c:pt>
                <c:pt idx="4791">
                  <c:v>3.93995976369719</c:v>
                </c:pt>
                <c:pt idx="4792">
                  <c:v>3.929217633448419</c:v>
                </c:pt>
                <c:pt idx="4793">
                  <c:v>3.94965891816592</c:v>
                </c:pt>
                <c:pt idx="4794">
                  <c:v>3.9318713055634</c:v>
                </c:pt>
                <c:pt idx="4795">
                  <c:v>3.93449983230222</c:v>
                </c:pt>
                <c:pt idx="4796">
                  <c:v>3.935873099291806</c:v>
                </c:pt>
                <c:pt idx="4797">
                  <c:v>3.953670703054219</c:v>
                </c:pt>
                <c:pt idx="4798">
                  <c:v>3.95554255953996</c:v>
                </c:pt>
                <c:pt idx="4799">
                  <c:v>3.94497697200054</c:v>
                </c:pt>
                <c:pt idx="4800">
                  <c:v>3.93587834480603</c:v>
                </c:pt>
                <c:pt idx="4801">
                  <c:v>3.93902882897719</c:v>
                </c:pt>
                <c:pt idx="4802">
                  <c:v>3.95060170498726</c:v>
                </c:pt>
                <c:pt idx="4803">
                  <c:v>3.96539720881156</c:v>
                </c:pt>
                <c:pt idx="4804">
                  <c:v>3.96661002428643</c:v>
                </c:pt>
                <c:pt idx="4805">
                  <c:v>3.95658505959673</c:v>
                </c:pt>
                <c:pt idx="4806">
                  <c:v>3.96019538970366</c:v>
                </c:pt>
                <c:pt idx="4807">
                  <c:v>3.939065439268076</c:v>
                </c:pt>
                <c:pt idx="4808">
                  <c:v>3.95250044822102</c:v>
                </c:pt>
                <c:pt idx="4809">
                  <c:v>3.9676254473664</c:v>
                </c:pt>
                <c:pt idx="4810">
                  <c:v>3.96876690492309</c:v>
                </c:pt>
                <c:pt idx="4811">
                  <c:v>3.96460028320896</c:v>
                </c:pt>
                <c:pt idx="4812">
                  <c:v>3.96663334994917</c:v>
                </c:pt>
                <c:pt idx="4813">
                  <c:v>3.96770244575289</c:v>
                </c:pt>
                <c:pt idx="4814">
                  <c:v>3.976051991513846</c:v>
                </c:pt>
                <c:pt idx="4815">
                  <c:v>3.975568930407578</c:v>
                </c:pt>
                <c:pt idx="4816">
                  <c:v>3.97349288381499</c:v>
                </c:pt>
                <c:pt idx="4817">
                  <c:v>3.97304326995785</c:v>
                </c:pt>
                <c:pt idx="4818">
                  <c:v>3.98100175395094</c:v>
                </c:pt>
                <c:pt idx="4819">
                  <c:v>3.98139560586039</c:v>
                </c:pt>
                <c:pt idx="4820">
                  <c:v>3.98124001871115</c:v>
                </c:pt>
                <c:pt idx="4821">
                  <c:v>3.98190935596887</c:v>
                </c:pt>
                <c:pt idx="4822">
                  <c:v>3.98095769137336</c:v>
                </c:pt>
                <c:pt idx="4823">
                  <c:v>3.981739010024</c:v>
                </c:pt>
                <c:pt idx="4824">
                  <c:v>3.9817069474773</c:v>
                </c:pt>
                <c:pt idx="4825">
                  <c:v>3.98078356323429</c:v>
                </c:pt>
                <c:pt idx="4826">
                  <c:v>3.98057918681542</c:v>
                </c:pt>
                <c:pt idx="4827">
                  <c:v>3.98163741735962</c:v>
                </c:pt>
                <c:pt idx="4828">
                  <c:v>3.98195434844747</c:v>
                </c:pt>
                <c:pt idx="4829">
                  <c:v>3.98264732113753</c:v>
                </c:pt>
                <c:pt idx="4830">
                  <c:v>3.98257972640573</c:v>
                </c:pt>
                <c:pt idx="4831">
                  <c:v>3.98289985130459</c:v>
                </c:pt>
                <c:pt idx="4832">
                  <c:v>3.98352324821695</c:v>
                </c:pt>
                <c:pt idx="4833">
                  <c:v>3.98399305815527</c:v>
                </c:pt>
                <c:pt idx="4834">
                  <c:v>3.98427862285357</c:v>
                </c:pt>
                <c:pt idx="4835">
                  <c:v>3.97731187220632</c:v>
                </c:pt>
                <c:pt idx="4836">
                  <c:v>3.97801770049348</c:v>
                </c:pt>
                <c:pt idx="4837">
                  <c:v>3.978365467178059</c:v>
                </c:pt>
                <c:pt idx="4838">
                  <c:v>3.98532786264825</c:v>
                </c:pt>
                <c:pt idx="4839">
                  <c:v>3.9852245875439</c:v>
                </c:pt>
                <c:pt idx="4840">
                  <c:v>3.98435486101963</c:v>
                </c:pt>
                <c:pt idx="4841">
                  <c:v>3.98488386995157</c:v>
                </c:pt>
                <c:pt idx="4842">
                  <c:v>3.985209476173738</c:v>
                </c:pt>
                <c:pt idx="4843">
                  <c:v>3.98542318301189</c:v>
                </c:pt>
                <c:pt idx="4844">
                  <c:v>3.98514777686872</c:v>
                </c:pt>
                <c:pt idx="4845">
                  <c:v>3.98514399964499</c:v>
                </c:pt>
                <c:pt idx="4846">
                  <c:v>3.98536019364281</c:v>
                </c:pt>
                <c:pt idx="4847">
                  <c:v>3.98510664886788</c:v>
                </c:pt>
                <c:pt idx="4848">
                  <c:v>3.98535515488794</c:v>
                </c:pt>
                <c:pt idx="4849">
                  <c:v>3.98556725304214</c:v>
                </c:pt>
                <c:pt idx="4850">
                  <c:v>3.98592910891969</c:v>
                </c:pt>
                <c:pt idx="4851">
                  <c:v>3.986172196514599</c:v>
                </c:pt>
                <c:pt idx="4852">
                  <c:v>3.98636028320773</c:v>
                </c:pt>
                <c:pt idx="4853">
                  <c:v>3.98611709034175</c:v>
                </c:pt>
                <c:pt idx="4854">
                  <c:v>3.9863240901772</c:v>
                </c:pt>
                <c:pt idx="4855">
                  <c:v>3.986952425325517</c:v>
                </c:pt>
                <c:pt idx="4856">
                  <c:v>3.986665939988416</c:v>
                </c:pt>
                <c:pt idx="4857">
                  <c:v>3.98674933827729</c:v>
                </c:pt>
                <c:pt idx="4858">
                  <c:v>3.98692545394198</c:v>
                </c:pt>
                <c:pt idx="4859">
                  <c:v>3.98671395522909</c:v>
                </c:pt>
                <c:pt idx="4860">
                  <c:v>3.987008480589858</c:v>
                </c:pt>
                <c:pt idx="4861">
                  <c:v>3.9867653458414</c:v>
                </c:pt>
                <c:pt idx="4862">
                  <c:v>3.98655897774932</c:v>
                </c:pt>
                <c:pt idx="4863">
                  <c:v>3.98666804580873</c:v>
                </c:pt>
                <c:pt idx="4864">
                  <c:v>3.98617724475791</c:v>
                </c:pt>
                <c:pt idx="4865">
                  <c:v>3.9860010116665</c:v>
                </c:pt>
                <c:pt idx="4866">
                  <c:v>3.986250030120746</c:v>
                </c:pt>
                <c:pt idx="4867">
                  <c:v>3.98657792583225</c:v>
                </c:pt>
                <c:pt idx="4868">
                  <c:v>3.98642931083667</c:v>
                </c:pt>
                <c:pt idx="4869">
                  <c:v>3.9865097166023</c:v>
                </c:pt>
                <c:pt idx="4870">
                  <c:v>3.98680494603514</c:v>
                </c:pt>
                <c:pt idx="4871">
                  <c:v>3.98665035723553</c:v>
                </c:pt>
                <c:pt idx="4872">
                  <c:v>3.98671016435919</c:v>
                </c:pt>
                <c:pt idx="4873">
                  <c:v>3.98696211857564</c:v>
                </c:pt>
                <c:pt idx="4874">
                  <c:v>3.9870957388935</c:v>
                </c:pt>
                <c:pt idx="4875">
                  <c:v>3.98713958543193</c:v>
                </c:pt>
                <c:pt idx="4876">
                  <c:v>3.98737533644887</c:v>
                </c:pt>
                <c:pt idx="4877">
                  <c:v>3.98751878966504</c:v>
                </c:pt>
                <c:pt idx="4878">
                  <c:v>3.98755845862268</c:v>
                </c:pt>
                <c:pt idx="4879">
                  <c:v>3.98775179114214</c:v>
                </c:pt>
                <c:pt idx="4880">
                  <c:v>3.98764624962342</c:v>
                </c:pt>
                <c:pt idx="4881">
                  <c:v>3.9880711048369</c:v>
                </c:pt>
                <c:pt idx="4882">
                  <c:v>1.54517845537373</c:v>
                </c:pt>
                <c:pt idx="4883">
                  <c:v>1.54886457312106</c:v>
                </c:pt>
                <c:pt idx="4884">
                  <c:v>1.55227295050124</c:v>
                </c:pt>
                <c:pt idx="4885">
                  <c:v>1.55539722868991</c:v>
                </c:pt>
                <c:pt idx="4886">
                  <c:v>1.5594315635455</c:v>
                </c:pt>
                <c:pt idx="4887">
                  <c:v>1.56320609642759</c:v>
                </c:pt>
                <c:pt idx="4888">
                  <c:v>1.56718987276032</c:v>
                </c:pt>
                <c:pt idx="4889">
                  <c:v>1.57139341015793</c:v>
                </c:pt>
                <c:pt idx="4890">
                  <c:v>1.57535533074815</c:v>
                </c:pt>
                <c:pt idx="4891">
                  <c:v>1.57907271751877</c:v>
                </c:pt>
                <c:pt idx="4892">
                  <c:v>1.58254142717236</c:v>
                </c:pt>
                <c:pt idx="4893">
                  <c:v>1.58675842521654</c:v>
                </c:pt>
                <c:pt idx="4894">
                  <c:v>1.59073437782476</c:v>
                </c:pt>
                <c:pt idx="4895">
                  <c:v>1.59446616344836</c:v>
                </c:pt>
                <c:pt idx="4896">
                  <c:v>1.59794988223871</c:v>
                </c:pt>
                <c:pt idx="4897">
                  <c:v>1.60145101646787</c:v>
                </c:pt>
                <c:pt idx="4898">
                  <c:v>1.604695453279</c:v>
                </c:pt>
                <c:pt idx="4899">
                  <c:v>1.60767789734832</c:v>
                </c:pt>
                <c:pt idx="4900">
                  <c:v>1.61066802910277</c:v>
                </c:pt>
                <c:pt idx="4901">
                  <c:v>1.61366247574825</c:v>
                </c:pt>
                <c:pt idx="4902">
                  <c:v>1.61637813557187</c:v>
                </c:pt>
                <c:pt idx="4903">
                  <c:v>1.61929322156997</c:v>
                </c:pt>
                <c:pt idx="4904">
                  <c:v>1.62193403412269</c:v>
                </c:pt>
                <c:pt idx="4905">
                  <c:v>1.62478389412295</c:v>
                </c:pt>
                <c:pt idx="4906">
                  <c:v>1.62736430355844</c:v>
                </c:pt>
                <c:pt idx="4907">
                  <c:v>1.63016376749941</c:v>
                </c:pt>
                <c:pt idx="4908">
                  <c:v>1.63269944106951</c:v>
                </c:pt>
                <c:pt idx="4909">
                  <c:v>1.63496432865962</c:v>
                </c:pt>
                <c:pt idx="4910">
                  <c:v>1.63745457219151</c:v>
                </c:pt>
                <c:pt idx="4911">
                  <c:v>1.6396796681939</c:v>
                </c:pt>
                <c:pt idx="4912">
                  <c:v>1.64163183667988</c:v>
                </c:pt>
                <c:pt idx="4913">
                  <c:v>1.64381690692843</c:v>
                </c:pt>
                <c:pt idx="4914">
                  <c:v>1.64573478194318</c:v>
                </c:pt>
                <c:pt idx="4915">
                  <c:v>1.64841876848451</c:v>
                </c:pt>
                <c:pt idx="4916">
                  <c:v>1.65086317953141</c:v>
                </c:pt>
                <c:pt idx="4917">
                  <c:v>1.6530624909468</c:v>
                </c:pt>
                <c:pt idx="4918">
                  <c:v>1.65553738023665</c:v>
                </c:pt>
                <c:pt idx="4919">
                  <c:v>1.65830418592474</c:v>
                </c:pt>
                <c:pt idx="4920">
                  <c:v>1.66137699236399</c:v>
                </c:pt>
                <c:pt idx="4921">
                  <c:v>1.66424110617063</c:v>
                </c:pt>
                <c:pt idx="4922">
                  <c:v>1.66689324104055</c:v>
                </c:pt>
                <c:pt idx="4923">
                  <c:v>1.66932998733706</c:v>
                </c:pt>
                <c:pt idx="4924">
                  <c:v>1.671546797019649</c:v>
                </c:pt>
                <c:pt idx="4925">
                  <c:v>1.67353919495435</c:v>
                </c:pt>
                <c:pt idx="4926">
                  <c:v>1.67563336971185</c:v>
                </c:pt>
                <c:pt idx="4927">
                  <c:v>1.67749292543457</c:v>
                </c:pt>
                <c:pt idx="4928">
                  <c:v>1.67944786940601</c:v>
                </c:pt>
                <c:pt idx="4929">
                  <c:v>1.68115647136561</c:v>
                </c:pt>
                <c:pt idx="4930">
                  <c:v>1.68316277055397</c:v>
                </c:pt>
                <c:pt idx="4931">
                  <c:v>1.68493169928291</c:v>
                </c:pt>
                <c:pt idx="4932">
                  <c:v>1.68645651289583</c:v>
                </c:pt>
                <c:pt idx="4933">
                  <c:v>1.688291901164</c:v>
                </c:pt>
                <c:pt idx="4934">
                  <c:v>1.68989279651092</c:v>
                </c:pt>
                <c:pt idx="4935">
                  <c:v>1.69160763100434</c:v>
                </c:pt>
                <c:pt idx="4936">
                  <c:v>1.69307555297738</c:v>
                </c:pt>
                <c:pt idx="4937">
                  <c:v>1.69486626230909</c:v>
                </c:pt>
                <c:pt idx="4938">
                  <c:v>1.69641972955652</c:v>
                </c:pt>
                <c:pt idx="4939">
                  <c:v>1.69772904533259</c:v>
                </c:pt>
                <c:pt idx="4940">
                  <c:v>1.69937582492985</c:v>
                </c:pt>
                <c:pt idx="4941">
                  <c:v>1.7011617640573</c:v>
                </c:pt>
                <c:pt idx="4942">
                  <c:v>1.70270882420932</c:v>
                </c:pt>
                <c:pt idx="4943">
                  <c:v>1.70460951238366</c:v>
                </c:pt>
                <c:pt idx="4944">
                  <c:v>1.70628241933032</c:v>
                </c:pt>
                <c:pt idx="4945">
                  <c:v>1.7081048088546</c:v>
                </c:pt>
                <c:pt idx="4946">
                  <c:v>1.70968775164737</c:v>
                </c:pt>
                <c:pt idx="4947">
                  <c:v>1.71102412949497</c:v>
                </c:pt>
                <c:pt idx="4948">
                  <c:v>1.71210560061946</c:v>
                </c:pt>
                <c:pt idx="4949">
                  <c:v>1.71292307179237</c:v>
                </c:pt>
                <c:pt idx="4950">
                  <c:v>1.71409944150284</c:v>
                </c:pt>
                <c:pt idx="4951">
                  <c:v>1.7156595185419</c:v>
                </c:pt>
                <c:pt idx="4952">
                  <c:v>1.71698703943034</c:v>
                </c:pt>
                <c:pt idx="4953">
                  <c:v>1.7187193144968</c:v>
                </c:pt>
                <c:pt idx="4954">
                  <c:v>1.72023224928999</c:v>
                </c:pt>
                <c:pt idx="4955">
                  <c:v>1.72151963335269</c:v>
                </c:pt>
                <c:pt idx="4956">
                  <c:v>1.72257439700014</c:v>
                </c:pt>
                <c:pt idx="4957">
                  <c:v>1.72447512183769</c:v>
                </c:pt>
                <c:pt idx="4958">
                  <c:v>1.72682134039582</c:v>
                </c:pt>
                <c:pt idx="4959">
                  <c:v>1.72896921360426</c:v>
                </c:pt>
                <c:pt idx="4960">
                  <c:v>1.73091478957291</c:v>
                </c:pt>
                <c:pt idx="4961">
                  <c:v>1.7326536498999</c:v>
                </c:pt>
                <c:pt idx="4962">
                  <c:v>1.73461513215626</c:v>
                </c:pt>
                <c:pt idx="4963">
                  <c:v>1.73635967132343</c:v>
                </c:pt>
                <c:pt idx="4964">
                  <c:v>1.7378822345735</c:v>
                </c:pt>
                <c:pt idx="4965">
                  <c:v>1.73917664537386</c:v>
                </c:pt>
                <c:pt idx="4966">
                  <c:v>1.74023559009948</c:v>
                </c:pt>
                <c:pt idx="4967">
                  <c:v>1.74105159234791</c:v>
                </c:pt>
                <c:pt idx="4968">
                  <c:v>1.74277130881749</c:v>
                </c:pt>
                <c:pt idx="4969">
                  <c:v>1.74472170434221</c:v>
                </c:pt>
                <c:pt idx="4970">
                  <c:v>1.74643957265861</c:v>
                </c:pt>
                <c:pt idx="4971">
                  <c:v>1.74791870897623</c:v>
                </c:pt>
                <c:pt idx="4972">
                  <c:v>1.74986628721612</c:v>
                </c:pt>
                <c:pt idx="4973">
                  <c:v>1.7515899598583</c:v>
                </c:pt>
                <c:pt idx="4974">
                  <c:v>1.7542736921161</c:v>
                </c:pt>
                <c:pt idx="4975">
                  <c:v>1.75674684270003</c:v>
                </c:pt>
                <c:pt idx="4976">
                  <c:v>1.75900570318853</c:v>
                </c:pt>
                <c:pt idx="4977">
                  <c:v>1.76104634191093</c:v>
                </c:pt>
                <c:pt idx="4978">
                  <c:v>1.76358644440565</c:v>
                </c:pt>
                <c:pt idx="4979">
                  <c:v>1.76592330843272</c:v>
                </c:pt>
                <c:pt idx="4980">
                  <c:v>1.76805355920555</c:v>
                </c:pt>
                <c:pt idx="4981">
                  <c:v>1.76997331586207</c:v>
                </c:pt>
                <c:pt idx="4982">
                  <c:v>1.77167844774091</c:v>
                </c:pt>
                <c:pt idx="4983">
                  <c:v>1.77316355249512</c:v>
                </c:pt>
                <c:pt idx="4984">
                  <c:v>1.77442350258488</c:v>
                </c:pt>
                <c:pt idx="4985">
                  <c:v>1.77619240300312</c:v>
                </c:pt>
                <c:pt idx="4986">
                  <c:v>1.77775240381574</c:v>
                </c:pt>
                <c:pt idx="4987">
                  <c:v>1.7790986105839</c:v>
                </c:pt>
                <c:pt idx="4988">
                  <c:v>1.78022508603698</c:v>
                </c:pt>
                <c:pt idx="4989">
                  <c:v>1.78112564624789</c:v>
                </c:pt>
                <c:pt idx="4990">
                  <c:v>1.781792834167</c:v>
                </c:pt>
                <c:pt idx="4991">
                  <c:v>1.78221820561059</c:v>
                </c:pt>
                <c:pt idx="4992">
                  <c:v>1.78395054120547</c:v>
                </c:pt>
                <c:pt idx="4993">
                  <c:v>1.78549127055558</c:v>
                </c:pt>
                <c:pt idx="4994">
                  <c:v>1.78683566607351</c:v>
                </c:pt>
                <c:pt idx="4995">
                  <c:v>1.78797948456899</c:v>
                </c:pt>
                <c:pt idx="4996">
                  <c:v>1.78970823974628</c:v>
                </c:pt>
                <c:pt idx="4997">
                  <c:v>1.79125560316497</c:v>
                </c:pt>
                <c:pt idx="4998">
                  <c:v>1.79261798981522</c:v>
                </c:pt>
                <c:pt idx="4999">
                  <c:v>1.79458909745992</c:v>
                </c:pt>
                <c:pt idx="5000">
                  <c:v>1.79719030408263</c:v>
                </c:pt>
                <c:pt idx="5001">
                  <c:v>1.79964534001724</c:v>
                </c:pt>
                <c:pt idx="5002">
                  <c:v>1.80195327811774</c:v>
                </c:pt>
                <c:pt idx="5003">
                  <c:v>1.80411307232888</c:v>
                </c:pt>
                <c:pt idx="5004">
                  <c:v>1.80666498683916</c:v>
                </c:pt>
                <c:pt idx="5005">
                  <c:v>1.80905959557518</c:v>
                </c:pt>
                <c:pt idx="5006">
                  <c:v>1.81129560815525</c:v>
                </c:pt>
                <c:pt idx="5007">
                  <c:v>1.81337190960766</c:v>
                </c:pt>
                <c:pt idx="5008">
                  <c:v>1.81528671308197</c:v>
                </c:pt>
                <c:pt idx="5009">
                  <c:v>1.81758306481464</c:v>
                </c:pt>
                <c:pt idx="5010">
                  <c:v>1.81970892929547</c:v>
                </c:pt>
                <c:pt idx="5011">
                  <c:v>1.82166173366415</c:v>
                </c:pt>
                <c:pt idx="5012">
                  <c:v>1.82343966678499</c:v>
                </c:pt>
                <c:pt idx="5013">
                  <c:v>1.82503966734647</c:v>
                </c:pt>
                <c:pt idx="5014">
                  <c:v>1.82645915396802</c:v>
                </c:pt>
                <c:pt idx="5015">
                  <c:v>1.82769458066962</c:v>
                </c:pt>
                <c:pt idx="5016">
                  <c:v>1.82930068935115</c:v>
                </c:pt>
                <c:pt idx="5017">
                  <c:v>1.83071243071318</c:v>
                </c:pt>
                <c:pt idx="5018">
                  <c:v>1.83248949149126</c:v>
                </c:pt>
                <c:pt idx="5019">
                  <c:v>1.83406159511064</c:v>
                </c:pt>
                <c:pt idx="5020">
                  <c:v>1.83599263495355</c:v>
                </c:pt>
                <c:pt idx="5021">
                  <c:v>1.83770778485878</c:v>
                </c:pt>
                <c:pt idx="5022">
                  <c:v>1.83920324590387</c:v>
                </c:pt>
                <c:pt idx="5023">
                  <c:v>1.84047401256047</c:v>
                </c:pt>
                <c:pt idx="5024">
                  <c:v>1.84151447523035</c:v>
                </c:pt>
                <c:pt idx="5025">
                  <c:v>1.84314446721431</c:v>
                </c:pt>
                <c:pt idx="5026">
                  <c:v>1.84456344866144</c:v>
                </c:pt>
                <c:pt idx="5027">
                  <c:v>1.8465961574337</c:v>
                </c:pt>
                <c:pt idx="5028">
                  <c:v>1.84843618572854</c:v>
                </c:pt>
                <c:pt idx="5029">
                  <c:v>1.85008072867098</c:v>
                </c:pt>
                <c:pt idx="5030">
                  <c:v>1.85152660404972</c:v>
                </c:pt>
                <c:pt idx="5031">
                  <c:v>1.85276963606874</c:v>
                </c:pt>
                <c:pt idx="5032">
                  <c:v>1.85380589454434</c:v>
                </c:pt>
                <c:pt idx="5033">
                  <c:v>1.85462984867692</c:v>
                </c:pt>
                <c:pt idx="5034">
                  <c:v>1.85608723287955</c:v>
                </c:pt>
                <c:pt idx="5035">
                  <c:v>1.85735341255718</c:v>
                </c:pt>
                <c:pt idx="5036">
                  <c:v>1.85842418974066</c:v>
                </c:pt>
                <c:pt idx="5037">
                  <c:v>1.85929559466616</c:v>
                </c:pt>
                <c:pt idx="5038">
                  <c:v>1.85996233065789</c:v>
                </c:pt>
                <c:pt idx="5039">
                  <c:v>1.8604187277017</c:v>
                </c:pt>
                <c:pt idx="5040">
                  <c:v>1.86153782659857</c:v>
                </c:pt>
                <c:pt idx="5041">
                  <c:v>1.86246961097882</c:v>
                </c:pt>
                <c:pt idx="5042">
                  <c:v>1.86320969772289</c:v>
                </c:pt>
                <c:pt idx="5043">
                  <c:v>1.86375297680439</c:v>
                </c:pt>
                <c:pt idx="5044">
                  <c:v>1.8649924052578</c:v>
                </c:pt>
                <c:pt idx="5045">
                  <c:v>1.86605859779999</c:v>
                </c:pt>
                <c:pt idx="5046">
                  <c:v>1.86694834948897</c:v>
                </c:pt>
                <c:pt idx="5047">
                  <c:v>1.86765736686279</c:v>
                </c:pt>
                <c:pt idx="5048">
                  <c:v>1.86818123422557</c:v>
                </c:pt>
                <c:pt idx="5049">
                  <c:v>1.86851478783991</c:v>
                </c:pt>
                <c:pt idx="5050">
                  <c:v>1.86865213242402</c:v>
                </c:pt>
                <c:pt idx="5051">
                  <c:v>1.86858698460109</c:v>
                </c:pt>
                <c:pt idx="5052">
                  <c:v>1.8683117386409</c:v>
                </c:pt>
                <c:pt idx="5053">
                  <c:v>1.86850612503504</c:v>
                </c:pt>
                <c:pt idx="5054">
                  <c:v>1.86847821272807</c:v>
                </c:pt>
                <c:pt idx="5055">
                  <c:v>1.86821970810932</c:v>
                </c:pt>
                <c:pt idx="5056">
                  <c:v>1.86871151210522</c:v>
                </c:pt>
                <c:pt idx="5057">
                  <c:v>1.86900178693778</c:v>
                </c:pt>
                <c:pt idx="5058">
                  <c:v>1.8690833813863</c:v>
                </c:pt>
                <c:pt idx="5059">
                  <c:v>1.86894879088254</c:v>
                </c:pt>
                <c:pt idx="5060">
                  <c:v>1.86858955181801</c:v>
                </c:pt>
                <c:pt idx="5061">
                  <c:v>1.86903680000057</c:v>
                </c:pt>
                <c:pt idx="5062">
                  <c:v>1.86929161306977</c:v>
                </c:pt>
                <c:pt idx="5063">
                  <c:v>1.86934690121427</c:v>
                </c:pt>
                <c:pt idx="5064">
                  <c:v>1.86919583980306</c:v>
                </c:pt>
                <c:pt idx="5065">
                  <c:v>1.86959900148917</c:v>
                </c:pt>
                <c:pt idx="5066">
                  <c:v>1.87209799868158</c:v>
                </c:pt>
                <c:pt idx="5067">
                  <c:v>1.87543513467458</c:v>
                </c:pt>
                <c:pt idx="5068">
                  <c:v>1.87961693709367</c:v>
                </c:pt>
                <c:pt idx="5069">
                  <c:v>1.88359783087011</c:v>
                </c:pt>
                <c:pt idx="5070">
                  <c:v>1.88738092433527</c:v>
                </c:pt>
                <c:pt idx="5071">
                  <c:v>1.89096846182193</c:v>
                </c:pt>
                <c:pt idx="5072">
                  <c:v>1.89436346243357</c:v>
                </c:pt>
                <c:pt idx="5073">
                  <c:v>1.89857326763169</c:v>
                </c:pt>
                <c:pt idx="5074">
                  <c:v>1.90260142003704</c:v>
                </c:pt>
                <c:pt idx="5075">
                  <c:v>1.90645189750652</c:v>
                </c:pt>
                <c:pt idx="5076">
                  <c:v>1.91012737359041</c:v>
                </c:pt>
                <c:pt idx="5077">
                  <c:v>1.91362984605452</c:v>
                </c:pt>
                <c:pt idx="5078">
                  <c:v>1.91696166402404</c:v>
                </c:pt>
                <c:pt idx="5079">
                  <c:v>1.92012443808602</c:v>
                </c:pt>
                <c:pt idx="5080">
                  <c:v>1.92311972309764</c:v>
                </c:pt>
                <c:pt idx="5081">
                  <c:v>1.92594790259</c:v>
                </c:pt>
                <c:pt idx="5082">
                  <c:v>1.92860998094644</c:v>
                </c:pt>
                <c:pt idx="5083">
                  <c:v>1.93110648103177</c:v>
                </c:pt>
                <c:pt idx="5084">
                  <c:v>1.93343742067642</c:v>
                </c:pt>
                <c:pt idx="5085">
                  <c:v>1.93560191759184</c:v>
                </c:pt>
                <c:pt idx="5086">
                  <c:v>1.93760004398235</c:v>
                </c:pt>
                <c:pt idx="5087">
                  <c:v>1.93943095649793</c:v>
                </c:pt>
                <c:pt idx="5088">
                  <c:v>1.94109325296694</c:v>
                </c:pt>
                <c:pt idx="5089">
                  <c:v>1.94258496195512</c:v>
                </c:pt>
                <c:pt idx="5090">
                  <c:v>1.9439050625894</c:v>
                </c:pt>
                <c:pt idx="5091">
                  <c:v>1.94505082285376</c:v>
                </c:pt>
                <c:pt idx="5092">
                  <c:v>1.94602008264108</c:v>
                </c:pt>
                <c:pt idx="5093">
                  <c:v>1.94680934624515</c:v>
                </c:pt>
                <c:pt idx="5094">
                  <c:v>1.94741531861401</c:v>
                </c:pt>
                <c:pt idx="5095">
                  <c:v>1.94783414875067</c:v>
                </c:pt>
                <c:pt idx="5096">
                  <c:v>1.94806105538979</c:v>
                </c:pt>
                <c:pt idx="5097">
                  <c:v>1.94809188377435</c:v>
                </c:pt>
                <c:pt idx="5098">
                  <c:v>1.94792004343139</c:v>
                </c:pt>
                <c:pt idx="5099">
                  <c:v>1.94753923178096</c:v>
                </c:pt>
                <c:pt idx="5100">
                  <c:v>1.94694269525802</c:v>
                </c:pt>
                <c:pt idx="5101">
                  <c:v>1.94612173116844</c:v>
                </c:pt>
                <c:pt idx="5102">
                  <c:v>1.9450676610757</c:v>
                </c:pt>
                <c:pt idx="5103">
                  <c:v>1.94479526818883</c:v>
                </c:pt>
                <c:pt idx="5104">
                  <c:v>1.94432051949411</c:v>
                </c:pt>
                <c:pt idx="5105">
                  <c:v>1.94363644916133</c:v>
                </c:pt>
                <c:pt idx="5106">
                  <c:v>1.94273376795128</c:v>
                </c:pt>
                <c:pt idx="5107">
                  <c:v>1.94160320788615</c:v>
                </c:pt>
                <c:pt idx="5108">
                  <c:v>1.94132235505579</c:v>
                </c:pt>
                <c:pt idx="5109">
                  <c:v>1.94084835362011</c:v>
                </c:pt>
                <c:pt idx="5110">
                  <c:v>1.94017502401003</c:v>
                </c:pt>
                <c:pt idx="5111">
                  <c:v>1.93929385148359</c:v>
                </c:pt>
                <c:pt idx="5112">
                  <c:v>1.93819592997828</c:v>
                </c:pt>
                <c:pt idx="5113">
                  <c:v>1.93687088630082</c:v>
                </c:pt>
                <c:pt idx="5114">
                  <c:v>1.93530770472612</c:v>
                </c:pt>
                <c:pt idx="5115">
                  <c:v>1.934685872376</c:v>
                </c:pt>
                <c:pt idx="5116">
                  <c:v>1.93386759314259</c:v>
                </c:pt>
                <c:pt idx="5117">
                  <c:v>1.93406157103368</c:v>
                </c:pt>
                <c:pt idx="5118">
                  <c:v>1.93410075016213</c:v>
                </c:pt>
                <c:pt idx="5119">
                  <c:v>1.93611783252782</c:v>
                </c:pt>
                <c:pt idx="5120">
                  <c:v>1.93890807463957</c:v>
                </c:pt>
                <c:pt idx="5121">
                  <c:v>1.94244609698553</c:v>
                </c:pt>
                <c:pt idx="5122">
                  <c:v>1.94670062216804</c:v>
                </c:pt>
                <c:pt idx="5123">
                  <c:v>1.95075754895225</c:v>
                </c:pt>
                <c:pt idx="5124">
                  <c:v>1.95549120575131</c:v>
                </c:pt>
                <c:pt idx="5125">
                  <c:v>1.96000681112373</c:v>
                </c:pt>
                <c:pt idx="5126">
                  <c:v>1.96431016329964</c:v>
                </c:pt>
                <c:pt idx="5127">
                  <c:v>1.96840694932678</c:v>
                </c:pt>
                <c:pt idx="5128">
                  <c:v>1.97230228061609</c:v>
                </c:pt>
                <c:pt idx="5129">
                  <c:v>1.97599856547916</c:v>
                </c:pt>
                <c:pt idx="5130">
                  <c:v>1.97950032875755</c:v>
                </c:pt>
                <c:pt idx="5131">
                  <c:v>1.98281050979952</c:v>
                </c:pt>
                <c:pt idx="5132">
                  <c:v>1.98593121117025</c:v>
                </c:pt>
                <c:pt idx="5133">
                  <c:v>1.98886449147705</c:v>
                </c:pt>
                <c:pt idx="5134">
                  <c:v>1.99161191791123</c:v>
                </c:pt>
                <c:pt idx="5135">
                  <c:v>1.99417453293595</c:v>
                </c:pt>
                <c:pt idx="5136">
                  <c:v>1.99655239351385</c:v>
                </c:pt>
                <c:pt idx="5137">
                  <c:v>1.99874669909606</c:v>
                </c:pt>
                <c:pt idx="5138">
                  <c:v>2.00075672214362</c:v>
                </c:pt>
                <c:pt idx="5139">
                  <c:v>2.00258224616843</c:v>
                </c:pt>
                <c:pt idx="5140">
                  <c:v>2.00422243279335</c:v>
                </c:pt>
                <c:pt idx="5141">
                  <c:v>2.005675895154178</c:v>
                </c:pt>
                <c:pt idx="5142">
                  <c:v>2.00694104202455</c:v>
                </c:pt>
                <c:pt idx="5143">
                  <c:v>2.0080157234013</c:v>
                </c:pt>
                <c:pt idx="5144">
                  <c:v>2.00889736124895</c:v>
                </c:pt>
                <c:pt idx="5145">
                  <c:v>2.00958295260134</c:v>
                </c:pt>
                <c:pt idx="5146">
                  <c:v>2.010069031749679</c:v>
                </c:pt>
                <c:pt idx="5147">
                  <c:v>2.01035141350857</c:v>
                </c:pt>
                <c:pt idx="5148">
                  <c:v>2.0104253850995</c:v>
                </c:pt>
                <c:pt idx="5149">
                  <c:v>2.01028559250051</c:v>
                </c:pt>
                <c:pt idx="5150">
                  <c:v>2.00992579909861</c:v>
                </c:pt>
                <c:pt idx="5151">
                  <c:v>2.00933905192501</c:v>
                </c:pt>
                <c:pt idx="5152">
                  <c:v>2.00961074688556</c:v>
                </c:pt>
                <c:pt idx="5153">
                  <c:v>2.00968641318264</c:v>
                </c:pt>
                <c:pt idx="5154">
                  <c:v>2.00956102034837</c:v>
                </c:pt>
                <c:pt idx="5155">
                  <c:v>2.00922897530442</c:v>
                </c:pt>
                <c:pt idx="5156">
                  <c:v>2.00868370678435</c:v>
                </c:pt>
                <c:pt idx="5157">
                  <c:v>2.00880685216801</c:v>
                </c:pt>
                <c:pt idx="5158">
                  <c:v>2.00870360088479</c:v>
                </c:pt>
                <c:pt idx="5159">
                  <c:v>2.00836711892351</c:v>
                </c:pt>
                <c:pt idx="5160">
                  <c:v>2.00778954680445</c:v>
                </c:pt>
                <c:pt idx="5161">
                  <c:v>2.00696195973532</c:v>
                </c:pt>
                <c:pt idx="5162">
                  <c:v>2.00680536614873</c:v>
                </c:pt>
                <c:pt idx="5163">
                  <c:v>2.00638356366211</c:v>
                </c:pt>
                <c:pt idx="5164">
                  <c:v>2.00690141587477</c:v>
                </c:pt>
                <c:pt idx="5165">
                  <c:v>2.010808432932</c:v>
                </c:pt>
                <c:pt idx="5166">
                  <c:v>2.015475611965678</c:v>
                </c:pt>
                <c:pt idx="5167">
                  <c:v>2.019948563090038</c:v>
                </c:pt>
                <c:pt idx="5168">
                  <c:v>2.02423343124234</c:v>
                </c:pt>
                <c:pt idx="5169">
                  <c:v>2.02922708254133</c:v>
                </c:pt>
                <c:pt idx="5170">
                  <c:v>2.034009193208736</c:v>
                </c:pt>
                <c:pt idx="5171">
                  <c:v>2.03858669007927</c:v>
                </c:pt>
                <c:pt idx="5172">
                  <c:v>2.04382493985859</c:v>
                </c:pt>
                <c:pt idx="5173">
                  <c:v>2.04883744870738</c:v>
                </c:pt>
                <c:pt idx="5174">
                  <c:v>2.05363180170411</c:v>
                </c:pt>
                <c:pt idx="5175">
                  <c:v>2.05821471030941</c:v>
                </c:pt>
                <c:pt idx="5176">
                  <c:v>2.06259199939154</c:v>
                </c:pt>
                <c:pt idx="5177">
                  <c:v>2.06676885944409</c:v>
                </c:pt>
                <c:pt idx="5178">
                  <c:v>2.070749919923266</c:v>
                </c:pt>
                <c:pt idx="5179">
                  <c:v>2.07453912881177</c:v>
                </c:pt>
                <c:pt idx="5180">
                  <c:v>2.07814004942006</c:v>
                </c:pt>
                <c:pt idx="5181">
                  <c:v>2.08155575967527</c:v>
                </c:pt>
                <c:pt idx="5182">
                  <c:v>2.08478880459357</c:v>
                </c:pt>
                <c:pt idx="5183">
                  <c:v>2.08784152415578</c:v>
                </c:pt>
                <c:pt idx="5184">
                  <c:v>2.09071522207864</c:v>
                </c:pt>
                <c:pt idx="5185">
                  <c:v>2.093412483428236</c:v>
                </c:pt>
                <c:pt idx="5186">
                  <c:v>2.09593438140523</c:v>
                </c:pt>
                <c:pt idx="5187">
                  <c:v>2.09828128897346</c:v>
                </c:pt>
                <c:pt idx="5188">
                  <c:v>2.10045405407732</c:v>
                </c:pt>
                <c:pt idx="5189">
                  <c:v>2.102452903224616</c:v>
                </c:pt>
                <c:pt idx="5190">
                  <c:v>2.10427830270037</c:v>
                </c:pt>
                <c:pt idx="5191">
                  <c:v>2.1059296823434</c:v>
                </c:pt>
                <c:pt idx="5192">
                  <c:v>2.10740674614627</c:v>
                </c:pt>
                <c:pt idx="5193">
                  <c:v>2.1087087494765</c:v>
                </c:pt>
                <c:pt idx="5194">
                  <c:v>2.10983465859026</c:v>
                </c:pt>
                <c:pt idx="5195">
                  <c:v>2.11078325940824</c:v>
                </c:pt>
                <c:pt idx="5196">
                  <c:v>2.11155276433545</c:v>
                </c:pt>
                <c:pt idx="5197">
                  <c:v>2.11214159814993</c:v>
                </c:pt>
                <c:pt idx="5198">
                  <c:v>2.11254739150238</c:v>
                </c:pt>
                <c:pt idx="5199">
                  <c:v>2.11276754702887</c:v>
                </c:pt>
                <c:pt idx="5200">
                  <c:v>2.112799135638706</c:v>
                </c:pt>
                <c:pt idx="5201">
                  <c:v>2.112638795129238</c:v>
                </c:pt>
                <c:pt idx="5202">
                  <c:v>2.112282744678799</c:v>
                </c:pt>
                <c:pt idx="5203">
                  <c:v>2.11172646594533</c:v>
                </c:pt>
                <c:pt idx="5204">
                  <c:v>2.11096579318116</c:v>
                </c:pt>
                <c:pt idx="5205">
                  <c:v>2.11080601588283</c:v>
                </c:pt>
                <c:pt idx="5206">
                  <c:v>2.11042771827219</c:v>
                </c:pt>
                <c:pt idx="5207">
                  <c:v>2.10982520708569</c:v>
                </c:pt>
                <c:pt idx="5208">
                  <c:v>2.10899338604486</c:v>
                </c:pt>
                <c:pt idx="5209">
                  <c:v>2.10792527508878</c:v>
                </c:pt>
                <c:pt idx="5210">
                  <c:v>2.10661334633881</c:v>
                </c:pt>
                <c:pt idx="5211">
                  <c:v>2.10504907969963</c:v>
                </c:pt>
                <c:pt idx="5212">
                  <c:v>2.10322275790631</c:v>
                </c:pt>
                <c:pt idx="5213">
                  <c:v>2.10112339009628</c:v>
                </c:pt>
                <c:pt idx="5214">
                  <c:v>2.09873854525843</c:v>
                </c:pt>
                <c:pt idx="5215">
                  <c:v>2.09605350656147</c:v>
                </c:pt>
                <c:pt idx="5216">
                  <c:v>2.09305209804277</c:v>
                </c:pt>
                <c:pt idx="5217">
                  <c:v>2.08971505365179</c:v>
                </c:pt>
                <c:pt idx="5218">
                  <c:v>2.08718049535757</c:v>
                </c:pt>
                <c:pt idx="5219">
                  <c:v>2.08551684382882</c:v>
                </c:pt>
                <c:pt idx="5220">
                  <c:v>2.08574677918601</c:v>
                </c:pt>
                <c:pt idx="5221">
                  <c:v>2.0869503304329</c:v>
                </c:pt>
                <c:pt idx="5222">
                  <c:v>2.08797833925427</c:v>
                </c:pt>
                <c:pt idx="5223">
                  <c:v>2.090008130056419</c:v>
                </c:pt>
                <c:pt idx="5224">
                  <c:v>2.09188611292797</c:v>
                </c:pt>
                <c:pt idx="5225">
                  <c:v>2.09361264125414</c:v>
                </c:pt>
                <c:pt idx="5226">
                  <c:v>2.0951877633023</c:v>
                </c:pt>
                <c:pt idx="5227">
                  <c:v>2.09756406417266</c:v>
                </c:pt>
                <c:pt idx="5228">
                  <c:v>2.09976940876777</c:v>
                </c:pt>
                <c:pt idx="5229">
                  <c:v>2.10180468467202</c:v>
                </c:pt>
                <c:pt idx="5230">
                  <c:v>2.10461370193383</c:v>
                </c:pt>
                <c:pt idx="5231">
                  <c:v>2.10723237287225</c:v>
                </c:pt>
                <c:pt idx="5232">
                  <c:v>2.10966238269027</c:v>
                </c:pt>
                <c:pt idx="5233">
                  <c:v>2.11190501351407</c:v>
                </c:pt>
                <c:pt idx="5234">
                  <c:v>2.11396106319694</c:v>
                </c:pt>
                <c:pt idx="5235">
                  <c:v>2.11583099249263</c:v>
                </c:pt>
                <c:pt idx="5236">
                  <c:v>2.1175150227807</c:v>
                </c:pt>
                <c:pt idx="5237">
                  <c:v>2.11901278178191</c:v>
                </c:pt>
                <c:pt idx="5238">
                  <c:v>2.12125083388861</c:v>
                </c:pt>
                <c:pt idx="5239">
                  <c:v>2.12328444985349</c:v>
                </c:pt>
                <c:pt idx="5240">
                  <c:v>2.12511399531317</c:v>
                </c:pt>
                <c:pt idx="5241">
                  <c:v>2.12673934309935</c:v>
                </c:pt>
                <c:pt idx="5242">
                  <c:v>2.12815991543574</c:v>
                </c:pt>
                <c:pt idx="5243">
                  <c:v>2.12937484819738</c:v>
                </c:pt>
                <c:pt idx="5244">
                  <c:v>2.13038269235249</c:v>
                </c:pt>
                <c:pt idx="5245">
                  <c:v>2.13118152608068</c:v>
                </c:pt>
                <c:pt idx="5246">
                  <c:v>2.13176907275997</c:v>
                </c:pt>
                <c:pt idx="5247">
                  <c:v>2.13214235276052</c:v>
                </c:pt>
                <c:pt idx="5248">
                  <c:v>2.132298103534497</c:v>
                </c:pt>
                <c:pt idx="5249">
                  <c:v>2.13223226331079</c:v>
                </c:pt>
                <c:pt idx="5250">
                  <c:v>2.131940166188877</c:v>
                </c:pt>
                <c:pt idx="5251">
                  <c:v>2.13141644937566</c:v>
                </c:pt>
                <c:pt idx="5252">
                  <c:v>2.130655085014499</c:v>
                </c:pt>
                <c:pt idx="5253">
                  <c:v>2.1296489507563</c:v>
                </c:pt>
                <c:pt idx="5254">
                  <c:v>2.12839011597119</c:v>
                </c:pt>
                <c:pt idx="5255">
                  <c:v>2.12686931999756</c:v>
                </c:pt>
                <c:pt idx="5256">
                  <c:v>2.12728469259728</c:v>
                </c:pt>
                <c:pt idx="5257">
                  <c:v>2.12746882190948</c:v>
                </c:pt>
                <c:pt idx="5258">
                  <c:v>2.12741727879797</c:v>
                </c:pt>
                <c:pt idx="5259">
                  <c:v>2.12712473467629</c:v>
                </c:pt>
                <c:pt idx="5260">
                  <c:v>2.12658504967281</c:v>
                </c:pt>
                <c:pt idx="5261">
                  <c:v>2.1270330241041</c:v>
                </c:pt>
                <c:pt idx="5262">
                  <c:v>2.127266586688</c:v>
                </c:pt>
                <c:pt idx="5263">
                  <c:v>2.12728178162846</c:v>
                </c:pt>
                <c:pt idx="5264">
                  <c:v>2.12707404706128</c:v>
                </c:pt>
                <c:pt idx="5265">
                  <c:v>2.12790295856497</c:v>
                </c:pt>
                <c:pt idx="5266">
                  <c:v>2.12854131527407</c:v>
                </c:pt>
                <c:pt idx="5267">
                  <c:v>2.13003593811238</c:v>
                </c:pt>
                <c:pt idx="5268">
                  <c:v>2.13258118885003</c:v>
                </c:pt>
                <c:pt idx="5269">
                  <c:v>2.13494028654711</c:v>
                </c:pt>
                <c:pt idx="5270">
                  <c:v>2.13711474836583</c:v>
                </c:pt>
                <c:pt idx="5271">
                  <c:v>2.14034248167503</c:v>
                </c:pt>
                <c:pt idx="5272">
                  <c:v>2.14442185212902</c:v>
                </c:pt>
                <c:pt idx="5273">
                  <c:v>2.14830329632359</c:v>
                </c:pt>
                <c:pt idx="5274">
                  <c:v>2.15199153779998</c:v>
                </c:pt>
                <c:pt idx="5275">
                  <c:v>2.15549101443579</c:v>
                </c:pt>
                <c:pt idx="5276">
                  <c:v>2.15880551768959</c:v>
                </c:pt>
                <c:pt idx="5277">
                  <c:v>2.16193826202926</c:v>
                </c:pt>
                <c:pt idx="5278">
                  <c:v>2.16586482909706</c:v>
                </c:pt>
                <c:pt idx="5279">
                  <c:v>2.16958572561612</c:v>
                </c:pt>
                <c:pt idx="5280">
                  <c:v>2.17310515542407</c:v>
                </c:pt>
                <c:pt idx="5281">
                  <c:v>2.17642685946219</c:v>
                </c:pt>
                <c:pt idx="5282">
                  <c:v>2.17955419542609</c:v>
                </c:pt>
                <c:pt idx="5283">
                  <c:v>2.18248976355877</c:v>
                </c:pt>
                <c:pt idx="5284">
                  <c:v>2.18523608737828</c:v>
                </c:pt>
                <c:pt idx="5285">
                  <c:v>2.18779505400524</c:v>
                </c:pt>
                <c:pt idx="5286">
                  <c:v>2.19016834731057</c:v>
                </c:pt>
                <c:pt idx="5287">
                  <c:v>2.19235708818272</c:v>
                </c:pt>
                <c:pt idx="5288">
                  <c:v>2.19436241837353</c:v>
                </c:pt>
                <c:pt idx="5289">
                  <c:v>2.19710803959785</c:v>
                </c:pt>
                <c:pt idx="5290">
                  <c:v>2.19965057838563</c:v>
                </c:pt>
                <c:pt idx="5291">
                  <c:v>2.20199153545535</c:v>
                </c:pt>
                <c:pt idx="5292">
                  <c:v>2.20413193460453</c:v>
                </c:pt>
                <c:pt idx="5293">
                  <c:v>2.20607271542884</c:v>
                </c:pt>
                <c:pt idx="5294">
                  <c:v>2.20781429898623</c:v>
                </c:pt>
                <c:pt idx="5295">
                  <c:v>2.20935670831631</c:v>
                </c:pt>
                <c:pt idx="5296">
                  <c:v>2.21069976623588</c:v>
                </c:pt>
                <c:pt idx="5297">
                  <c:v>2.211842804658666</c:v>
                </c:pt>
                <c:pt idx="5298">
                  <c:v>2.21278493930946</c:v>
                </c:pt>
                <c:pt idx="5299">
                  <c:v>2.21352492530303</c:v>
                </c:pt>
                <c:pt idx="5300">
                  <c:v>2.21406094271494</c:v>
                </c:pt>
                <c:pt idx="5301">
                  <c:v>2.21439109587331</c:v>
                </c:pt>
                <c:pt idx="5302">
                  <c:v>2.21451292189972</c:v>
                </c:pt>
                <c:pt idx="5303">
                  <c:v>2.21442354152283</c:v>
                </c:pt>
                <c:pt idx="5304">
                  <c:v>2.21519747642031</c:v>
                </c:pt>
                <c:pt idx="5305">
                  <c:v>2.2157851688598</c:v>
                </c:pt>
                <c:pt idx="5306">
                  <c:v>2.21618507442192</c:v>
                </c:pt>
                <c:pt idx="5307">
                  <c:v>2.21639502938749</c:v>
                </c:pt>
                <c:pt idx="5308">
                  <c:v>2.21641282805897</c:v>
                </c:pt>
                <c:pt idx="5309">
                  <c:v>2.21623573159487</c:v>
                </c:pt>
                <c:pt idx="5310">
                  <c:v>2.21586062284697</c:v>
                </c:pt>
                <c:pt idx="5311">
                  <c:v>2.21528395047535</c:v>
                </c:pt>
                <c:pt idx="5312">
                  <c:v>2.21450160601018</c:v>
                </c:pt>
                <c:pt idx="5313">
                  <c:v>2.21350901973066</c:v>
                </c:pt>
                <c:pt idx="5314">
                  <c:v>2.21230111862611</c:v>
                </c:pt>
                <c:pt idx="5315">
                  <c:v>2.21087207838153</c:v>
                </c:pt>
                <c:pt idx="5316">
                  <c:v>2.20921529758022</c:v>
                </c:pt>
                <c:pt idx="5317">
                  <c:v>2.20732338072423</c:v>
                </c:pt>
                <c:pt idx="5318">
                  <c:v>2.20518799152851</c:v>
                </c:pt>
                <c:pt idx="5319">
                  <c:v>2.20499904991388</c:v>
                </c:pt>
                <c:pt idx="5320">
                  <c:v>2.20459706520068</c:v>
                </c:pt>
                <c:pt idx="5321">
                  <c:v>2.20397762688666</c:v>
                </c:pt>
                <c:pt idx="5322">
                  <c:v>2.20313584073275</c:v>
                </c:pt>
                <c:pt idx="5323">
                  <c:v>2.20206608274886</c:v>
                </c:pt>
                <c:pt idx="5324">
                  <c:v>2.20076190097876</c:v>
                </c:pt>
                <c:pt idx="5325">
                  <c:v>2.19921599604777</c:v>
                </c:pt>
                <c:pt idx="5326">
                  <c:v>2.1986687470492</c:v>
                </c:pt>
                <c:pt idx="5327">
                  <c:v>2.19791546869277</c:v>
                </c:pt>
                <c:pt idx="5328">
                  <c:v>2.19695108076781</c:v>
                </c:pt>
                <c:pt idx="5329">
                  <c:v>2.197042131856219</c:v>
                </c:pt>
                <c:pt idx="5330">
                  <c:v>2.19695709556616</c:v>
                </c:pt>
                <c:pt idx="5331">
                  <c:v>2.196692933064596</c:v>
                </c:pt>
                <c:pt idx="5332">
                  <c:v>2.196246286043817</c:v>
                </c:pt>
                <c:pt idx="5333">
                  <c:v>2.19671486077266</c:v>
                </c:pt>
                <c:pt idx="5334">
                  <c:v>2.19698443660857</c:v>
                </c:pt>
                <c:pt idx="5335">
                  <c:v>2.19705218145684</c:v>
                </c:pt>
                <c:pt idx="5336">
                  <c:v>2.19691499372698</c:v>
                </c:pt>
                <c:pt idx="5337">
                  <c:v>2.19788094533295</c:v>
                </c:pt>
                <c:pt idx="5338">
                  <c:v>2.19867361912283</c:v>
                </c:pt>
                <c:pt idx="5339">
                  <c:v>2.1992917176443</c:v>
                </c:pt>
                <c:pt idx="5340">
                  <c:v>2.19973380493189</c:v>
                </c:pt>
                <c:pt idx="5341">
                  <c:v>2.19999782802843</c:v>
                </c:pt>
                <c:pt idx="5342">
                  <c:v>2.20008139652895</c:v>
                </c:pt>
                <c:pt idx="5343">
                  <c:v>2.19998185960133</c:v>
                </c:pt>
                <c:pt idx="5344">
                  <c:v>2.19969604148928</c:v>
                </c:pt>
                <c:pt idx="5345">
                  <c:v>2.19922025589601</c:v>
                </c:pt>
                <c:pt idx="5346">
                  <c:v>2.19855032443688</c:v>
                </c:pt>
                <c:pt idx="5347">
                  <c:v>2.19768159921384</c:v>
                </c:pt>
                <c:pt idx="5348">
                  <c:v>2.19660864807047</c:v>
                </c:pt>
                <c:pt idx="5349">
                  <c:v>2.195325426723679</c:v>
                </c:pt>
                <c:pt idx="5350">
                  <c:v>2.19382511543439</c:v>
                </c:pt>
                <c:pt idx="5351">
                  <c:v>2.19330277728533</c:v>
                </c:pt>
                <c:pt idx="5352">
                  <c:v>2.19254899777667</c:v>
                </c:pt>
                <c:pt idx="5353">
                  <c:v>2.19155728508075</c:v>
                </c:pt>
                <c:pt idx="5354">
                  <c:v>2.19032018083335</c:v>
                </c:pt>
                <c:pt idx="5355">
                  <c:v>2.19029641969096</c:v>
                </c:pt>
                <c:pt idx="5356">
                  <c:v>2.19007024908935</c:v>
                </c:pt>
                <c:pt idx="5357">
                  <c:v>2.18963754924025</c:v>
                </c:pt>
                <c:pt idx="5358">
                  <c:v>2.18899343388277</c:v>
                </c:pt>
                <c:pt idx="5359">
                  <c:v>2.1881322121496</c:v>
                </c:pt>
                <c:pt idx="5360">
                  <c:v>2.18704749180404</c:v>
                </c:pt>
                <c:pt idx="5361">
                  <c:v>2.18702457708875</c:v>
                </c:pt>
                <c:pt idx="5362">
                  <c:v>2.18805646936692</c:v>
                </c:pt>
                <c:pt idx="5363">
                  <c:v>2.18883287284711</c:v>
                </c:pt>
                <c:pt idx="5364">
                  <c:v>2.18935079959546</c:v>
                </c:pt>
                <c:pt idx="5365">
                  <c:v>2.18960676900404</c:v>
                </c:pt>
                <c:pt idx="5366">
                  <c:v>2.19114259199987</c:v>
                </c:pt>
                <c:pt idx="5367">
                  <c:v>2.192451172138818</c:v>
                </c:pt>
                <c:pt idx="5368">
                  <c:v>2.19353192649222</c:v>
                </c:pt>
                <c:pt idx="5369">
                  <c:v>2.19438354925841</c:v>
                </c:pt>
                <c:pt idx="5370">
                  <c:v>2.195003937123257</c:v>
                </c:pt>
                <c:pt idx="5371">
                  <c:v>2.19693583909501</c:v>
                </c:pt>
                <c:pt idx="5372">
                  <c:v>2.19866806084604</c:v>
                </c:pt>
                <c:pt idx="5373">
                  <c:v>2.20020127036809</c:v>
                </c:pt>
                <c:pt idx="5374">
                  <c:v>2.20153581669194</c:v>
                </c:pt>
                <c:pt idx="5375">
                  <c:v>2.20267130206764</c:v>
                </c:pt>
                <c:pt idx="5376">
                  <c:v>2.203607123233819</c:v>
                </c:pt>
                <c:pt idx="5377">
                  <c:v>2.20586852788233</c:v>
                </c:pt>
                <c:pt idx="5378">
                  <c:v>2.20795784804034</c:v>
                </c:pt>
                <c:pt idx="5379">
                  <c:v>2.20987661791464</c:v>
                </c:pt>
                <c:pt idx="5380">
                  <c:v>2.21162605959376</c:v>
                </c:pt>
                <c:pt idx="5381">
                  <c:v>2.21320699543893</c:v>
                </c:pt>
                <c:pt idx="5382">
                  <c:v>2.21461997483873</c:v>
                </c:pt>
                <c:pt idx="5383">
                  <c:v>2.215865120518466</c:v>
                </c:pt>
                <c:pt idx="5384">
                  <c:v>2.2169422609394</c:v>
                </c:pt>
                <c:pt idx="5385">
                  <c:v>2.21785085216301</c:v>
                </c:pt>
                <c:pt idx="5386">
                  <c:v>2.21859018841892</c:v>
                </c:pt>
                <c:pt idx="5387">
                  <c:v>2.219158969494039</c:v>
                </c:pt>
                <c:pt idx="5388">
                  <c:v>2.22105052654176</c:v>
                </c:pt>
                <c:pt idx="5389">
                  <c:v>2.22280104259722</c:v>
                </c:pt>
                <c:pt idx="5390">
                  <c:v>2.225676429608206</c:v>
                </c:pt>
                <c:pt idx="5391">
                  <c:v>2.22837908487457</c:v>
                </c:pt>
                <c:pt idx="5392">
                  <c:v>2.23091200449585</c:v>
                </c:pt>
                <c:pt idx="5393">
                  <c:v>2.23327738237802</c:v>
                </c:pt>
                <c:pt idx="5394">
                  <c:v>2.23547724313238</c:v>
                </c:pt>
                <c:pt idx="5395">
                  <c:v>2.23751342336147</c:v>
                </c:pt>
                <c:pt idx="5396">
                  <c:v>2.23938710210016</c:v>
                </c:pt>
                <c:pt idx="5397">
                  <c:v>2.24109945690925</c:v>
                </c:pt>
                <c:pt idx="5398">
                  <c:v>2.242651199503479</c:v>
                </c:pt>
                <c:pt idx="5399">
                  <c:v>2.24404278856908</c:v>
                </c:pt>
                <c:pt idx="5400">
                  <c:v>2.245274420158879</c:v>
                </c:pt>
                <c:pt idx="5401">
                  <c:v>2.24756247567406</c:v>
                </c:pt>
                <c:pt idx="5402">
                  <c:v>2.24966420014267</c:v>
                </c:pt>
                <c:pt idx="5403">
                  <c:v>2.25158100526779</c:v>
                </c:pt>
                <c:pt idx="5404">
                  <c:v>2.25331412465028</c:v>
                </c:pt>
                <c:pt idx="5405">
                  <c:v>2.25486420838729</c:v>
                </c:pt>
                <c:pt idx="5406">
                  <c:v>2.25623177371192</c:v>
                </c:pt>
                <c:pt idx="5407">
                  <c:v>2.25741672474183</c:v>
                </c:pt>
                <c:pt idx="5408">
                  <c:v>2.25841889064682</c:v>
                </c:pt>
                <c:pt idx="5409">
                  <c:v>2.25923762770308</c:v>
                </c:pt>
                <c:pt idx="5410">
                  <c:v>2.25987189286892</c:v>
                </c:pt>
                <c:pt idx="5411">
                  <c:v>2.26032040043124</c:v>
                </c:pt>
                <c:pt idx="5412">
                  <c:v>2.26178708968293</c:v>
                </c:pt>
                <c:pt idx="5413">
                  <c:v>2.26304564829283</c:v>
                </c:pt>
                <c:pt idx="5414">
                  <c:v>2.26409568474335</c:v>
                </c:pt>
                <c:pt idx="5415">
                  <c:v>2.26493655450324</c:v>
                </c:pt>
                <c:pt idx="5416">
                  <c:v>2.26556695617475</c:v>
                </c:pt>
                <c:pt idx="5417">
                  <c:v>2.26598524900724</c:v>
                </c:pt>
                <c:pt idx="5418">
                  <c:v>2.26757889657046</c:v>
                </c:pt>
                <c:pt idx="5419">
                  <c:v>2.27019258984222</c:v>
                </c:pt>
                <c:pt idx="5420">
                  <c:v>2.27259572185718</c:v>
                </c:pt>
                <c:pt idx="5421">
                  <c:v>2.27479041839225</c:v>
                </c:pt>
                <c:pt idx="5422">
                  <c:v>2.27677828605218</c:v>
                </c:pt>
                <c:pt idx="5423">
                  <c:v>2.27856071281333</c:v>
                </c:pt>
                <c:pt idx="5424">
                  <c:v>2.2801385178952</c:v>
                </c:pt>
                <c:pt idx="5425">
                  <c:v>2.28151201280001</c:v>
                </c:pt>
                <c:pt idx="5426">
                  <c:v>2.28268123489104</c:v>
                </c:pt>
                <c:pt idx="5427">
                  <c:v>2.28364585473482</c:v>
                </c:pt>
                <c:pt idx="5428">
                  <c:v>2.28440491797635</c:v>
                </c:pt>
                <c:pt idx="5429">
                  <c:v>2.28614151254098</c:v>
                </c:pt>
                <c:pt idx="5430">
                  <c:v>2.28764952596526</c:v>
                </c:pt>
                <c:pt idx="5431">
                  <c:v>2.2889290812021</c:v>
                </c:pt>
                <c:pt idx="5432">
                  <c:v>2.29132208379693</c:v>
                </c:pt>
                <c:pt idx="5433">
                  <c:v>2.29351043153225</c:v>
                </c:pt>
                <c:pt idx="5434">
                  <c:v>2.29549584025599</c:v>
                </c:pt>
                <c:pt idx="5435">
                  <c:v>2.2972795136944</c:v>
                </c:pt>
                <c:pt idx="5436">
                  <c:v>2.29886220537566</c:v>
                </c:pt>
                <c:pt idx="5437">
                  <c:v>2.30024445978666</c:v>
                </c:pt>
                <c:pt idx="5438">
                  <c:v>2.30142633989047</c:v>
                </c:pt>
                <c:pt idx="5439">
                  <c:v>2.302407414590577</c:v>
                </c:pt>
                <c:pt idx="5440">
                  <c:v>2.303187186612</c:v>
                </c:pt>
                <c:pt idx="5441">
                  <c:v>2.30376447904381</c:v>
                </c:pt>
                <c:pt idx="5442">
                  <c:v>2.30413795709795</c:v>
                </c:pt>
                <c:pt idx="5443">
                  <c:v>2.30430586888986</c:v>
                </c:pt>
                <c:pt idx="5444">
                  <c:v>2.30426578816034</c:v>
                </c:pt>
                <c:pt idx="5445">
                  <c:v>2.30401506126901</c:v>
                </c:pt>
                <c:pt idx="5446">
                  <c:v>2.30355064549751</c:v>
                </c:pt>
                <c:pt idx="5447">
                  <c:v>2.302868864244146</c:v>
                </c:pt>
                <c:pt idx="5448">
                  <c:v>2.30196534332699</c:v>
                </c:pt>
                <c:pt idx="5449">
                  <c:v>2.30083530166543</c:v>
                </c:pt>
                <c:pt idx="5450">
                  <c:v>2.30085171094906</c:v>
                </c:pt>
                <c:pt idx="5451">
                  <c:v>2.30067801237281</c:v>
                </c:pt>
                <c:pt idx="5452">
                  <c:v>2.30031157226667</c:v>
                </c:pt>
                <c:pt idx="5453">
                  <c:v>2.29974932730553</c:v>
                </c:pt>
                <c:pt idx="5454">
                  <c:v>2.29898771466953</c:v>
                </c:pt>
                <c:pt idx="5455">
                  <c:v>2.29802260698005</c:v>
                </c:pt>
                <c:pt idx="5456">
                  <c:v>2.296849424915076</c:v>
                </c:pt>
                <c:pt idx="5457">
                  <c:v>2.295462910014866</c:v>
                </c:pt>
                <c:pt idx="5458">
                  <c:v>2.29385707826084</c:v>
                </c:pt>
                <c:pt idx="5459">
                  <c:v>2.29202535203892</c:v>
                </c:pt>
                <c:pt idx="5460">
                  <c:v>2.29143404763722</c:v>
                </c:pt>
                <c:pt idx="5461">
                  <c:v>2.29213519970357</c:v>
                </c:pt>
                <c:pt idx="5462">
                  <c:v>2.29269482436939</c:v>
                </c:pt>
                <c:pt idx="5463">
                  <c:v>2.29311203146643</c:v>
                </c:pt>
                <c:pt idx="5464">
                  <c:v>2.29467684186298</c:v>
                </c:pt>
                <c:pt idx="5465">
                  <c:v>2.29607424149768</c:v>
                </c:pt>
                <c:pt idx="5466">
                  <c:v>2.29730474525199</c:v>
                </c:pt>
                <c:pt idx="5467">
                  <c:v>2.29836821374166</c:v>
                </c:pt>
                <c:pt idx="5468">
                  <c:v>2.29926462030793</c:v>
                </c:pt>
                <c:pt idx="5469">
                  <c:v>2.29999344354984</c:v>
                </c:pt>
                <c:pt idx="5470">
                  <c:v>2.30055383574332</c:v>
                </c:pt>
                <c:pt idx="5471">
                  <c:v>2.30094470860265</c:v>
                </c:pt>
                <c:pt idx="5472">
                  <c:v>2.30116482159723</c:v>
                </c:pt>
                <c:pt idx="5473">
                  <c:v>2.3012123507665</c:v>
                </c:pt>
                <c:pt idx="5474">
                  <c:v>2.301085328305739</c:v>
                </c:pt>
                <c:pt idx="5475">
                  <c:v>2.30078138981271</c:v>
                </c:pt>
                <c:pt idx="5476">
                  <c:v>2.30029769803541</c:v>
                </c:pt>
                <c:pt idx="5477">
                  <c:v>2.29963121668471</c:v>
                </c:pt>
                <c:pt idx="5478">
                  <c:v>2.29877820702053</c:v>
                </c:pt>
                <c:pt idx="5479">
                  <c:v>2.2977347681881</c:v>
                </c:pt>
                <c:pt idx="5480">
                  <c:v>2.29649608459726</c:v>
                </c:pt>
                <c:pt idx="5481">
                  <c:v>2.29641030815121</c:v>
                </c:pt>
                <c:pt idx="5482">
                  <c:v>2.29611185566657</c:v>
                </c:pt>
                <c:pt idx="5483">
                  <c:v>2.2955968762129</c:v>
                </c:pt>
                <c:pt idx="5484">
                  <c:v>2.29486125805792</c:v>
                </c:pt>
                <c:pt idx="5485">
                  <c:v>2.29389996929839</c:v>
                </c:pt>
                <c:pt idx="5486">
                  <c:v>2.29270743530059</c:v>
                </c:pt>
                <c:pt idx="5487">
                  <c:v>2.29127706853756</c:v>
                </c:pt>
                <c:pt idx="5488">
                  <c:v>2.28960140811323</c:v>
                </c:pt>
                <c:pt idx="5489">
                  <c:v>2.28930962583215</c:v>
                </c:pt>
                <c:pt idx="5490">
                  <c:v>2.28882164595549</c:v>
                </c:pt>
                <c:pt idx="5491">
                  <c:v>2.28813357601719</c:v>
                </c:pt>
                <c:pt idx="5492">
                  <c:v>2.28724106516579</c:v>
                </c:pt>
                <c:pt idx="5493">
                  <c:v>2.28613891066725</c:v>
                </c:pt>
                <c:pt idx="5494">
                  <c:v>2.28629278373813</c:v>
                </c:pt>
                <c:pt idx="5495">
                  <c:v>2.28621814890983</c:v>
                </c:pt>
                <c:pt idx="5496">
                  <c:v>2.28591118121813</c:v>
                </c:pt>
                <c:pt idx="5497">
                  <c:v>2.28536742963714</c:v>
                </c:pt>
                <c:pt idx="5498">
                  <c:v>2.28458167740494</c:v>
                </c:pt>
                <c:pt idx="5499">
                  <c:v>2.283547727757</c:v>
                </c:pt>
                <c:pt idx="5500">
                  <c:v>2.28400634458094</c:v>
                </c:pt>
                <c:pt idx="5501">
                  <c:v>2.28426474890196</c:v>
                </c:pt>
                <c:pt idx="5502">
                  <c:v>2.28432049349717</c:v>
                </c:pt>
                <c:pt idx="5503">
                  <c:v>2.28569874700574</c:v>
                </c:pt>
                <c:pt idx="5504">
                  <c:v>2.28684744765921</c:v>
                </c:pt>
                <c:pt idx="5505">
                  <c:v>2.28776627557595</c:v>
                </c:pt>
                <c:pt idx="5506">
                  <c:v>2.28845443840926</c:v>
                </c:pt>
                <c:pt idx="5507">
                  <c:v>2.28891007539104</c:v>
                </c:pt>
                <c:pt idx="5508">
                  <c:v>2.28913093199687</c:v>
                </c:pt>
                <c:pt idx="5509">
                  <c:v>2.29064963413001</c:v>
                </c:pt>
                <c:pt idx="5510">
                  <c:v>2.29190558083055</c:v>
                </c:pt>
                <c:pt idx="5511">
                  <c:v>2.29464508634619</c:v>
                </c:pt>
                <c:pt idx="5512">
                  <c:v>2.29714976225035</c:v>
                </c:pt>
                <c:pt idx="5513">
                  <c:v>2.29942295613204</c:v>
                </c:pt>
                <c:pt idx="5514">
                  <c:v>2.301467637499599</c:v>
                </c:pt>
                <c:pt idx="5515">
                  <c:v>2.30328583710631</c:v>
                </c:pt>
                <c:pt idx="5516">
                  <c:v>2.304879130396019</c:v>
                </c:pt>
                <c:pt idx="5517">
                  <c:v>2.30624834798351</c:v>
                </c:pt>
                <c:pt idx="5518">
                  <c:v>2.30908252702668</c:v>
                </c:pt>
                <c:pt idx="5519">
                  <c:v>2.31318209780258</c:v>
                </c:pt>
                <c:pt idx="5520">
                  <c:v>2.31703595417548</c:v>
                </c:pt>
                <c:pt idx="5521">
                  <c:v>2.32065142843163</c:v>
                </c:pt>
                <c:pt idx="5522">
                  <c:v>2.32403469540279</c:v>
                </c:pt>
                <c:pt idx="5523">
                  <c:v>2.32719122053035</c:v>
                </c:pt>
                <c:pt idx="5524">
                  <c:v>2.33012586901975</c:v>
                </c:pt>
                <c:pt idx="5525">
                  <c:v>2.332842467812166</c:v>
                </c:pt>
                <c:pt idx="5526">
                  <c:v>2.33534458220366</c:v>
                </c:pt>
                <c:pt idx="5527">
                  <c:v>2.337635193786256</c:v>
                </c:pt>
                <c:pt idx="5528">
                  <c:v>2.341259600804098</c:v>
                </c:pt>
                <c:pt idx="5529">
                  <c:v>2.3446902832476</c:v>
                </c:pt>
                <c:pt idx="5530">
                  <c:v>2.34793157239417</c:v>
                </c:pt>
                <c:pt idx="5531">
                  <c:v>2.35098757367053</c:v>
                </c:pt>
                <c:pt idx="5532">
                  <c:v>2.353861833384458</c:v>
                </c:pt>
                <c:pt idx="5533">
                  <c:v>2.356557490071816</c:v>
                </c:pt>
                <c:pt idx="5534">
                  <c:v>2.359077039493586</c:v>
                </c:pt>
                <c:pt idx="5535">
                  <c:v>2.361422994474006</c:v>
                </c:pt>
                <c:pt idx="5536">
                  <c:v>2.3635973661287</c:v>
                </c:pt>
                <c:pt idx="5537">
                  <c:v>2.36560173629989</c:v>
                </c:pt>
                <c:pt idx="5538">
                  <c:v>2.36743763948335</c:v>
                </c:pt>
                <c:pt idx="5539">
                  <c:v>2.36910614416279</c:v>
                </c:pt>
                <c:pt idx="5540">
                  <c:v>2.370608140048256</c:v>
                </c:pt>
                <c:pt idx="5541">
                  <c:v>2.37194432719434</c:v>
                </c:pt>
                <c:pt idx="5542">
                  <c:v>2.37311500142854</c:v>
                </c:pt>
                <c:pt idx="5543">
                  <c:v>2.37412035226983</c:v>
                </c:pt>
                <c:pt idx="5544">
                  <c:v>2.3749602521937</c:v>
                </c:pt>
                <c:pt idx="5545">
                  <c:v>2.37563435435584</c:v>
                </c:pt>
                <c:pt idx="5546">
                  <c:v>2.376142089951577</c:v>
                </c:pt>
                <c:pt idx="5547">
                  <c:v>2.376482770534539</c:v>
                </c:pt>
                <c:pt idx="5548">
                  <c:v>2.376655175324466</c:v>
                </c:pt>
                <c:pt idx="5549">
                  <c:v>2.37665796661245</c:v>
                </c:pt>
                <c:pt idx="5550">
                  <c:v>2.37648979768913</c:v>
                </c:pt>
                <c:pt idx="5551">
                  <c:v>2.37744727652599</c:v>
                </c:pt>
                <c:pt idx="5552">
                  <c:v>2.37821042478746</c:v>
                </c:pt>
                <c:pt idx="5553">
                  <c:v>2.37877873263371</c:v>
                </c:pt>
                <c:pt idx="5554">
                  <c:v>2.37915122491495</c:v>
                </c:pt>
                <c:pt idx="5555">
                  <c:v>2.37932656482261</c:v>
                </c:pt>
                <c:pt idx="5556">
                  <c:v>2.379302953249236</c:v>
                </c:pt>
                <c:pt idx="5557">
                  <c:v>2.37907855136506</c:v>
                </c:pt>
                <c:pt idx="5558">
                  <c:v>2.379963417143736</c:v>
                </c:pt>
                <c:pt idx="5559">
                  <c:v>2.38062415667541</c:v>
                </c:pt>
                <c:pt idx="5560">
                  <c:v>2.38105974339256</c:v>
                </c:pt>
                <c:pt idx="5561">
                  <c:v>2.38126866266552</c:v>
                </c:pt>
                <c:pt idx="5562">
                  <c:v>2.381248915493716</c:v>
                </c:pt>
                <c:pt idx="5563">
                  <c:v>2.382469597724877</c:v>
                </c:pt>
                <c:pt idx="5564">
                  <c:v>2.3834935036925</c:v>
                </c:pt>
                <c:pt idx="5565">
                  <c:v>2.384320178288</c:v>
                </c:pt>
                <c:pt idx="5566">
                  <c:v>2.38494922687939</c:v>
                </c:pt>
                <c:pt idx="5567">
                  <c:v>2.38669837051215</c:v>
                </c:pt>
                <c:pt idx="5568">
                  <c:v>2.38822328448833</c:v>
                </c:pt>
                <c:pt idx="5569">
                  <c:v>2.38952466427829</c:v>
                </c:pt>
                <c:pt idx="5570">
                  <c:v>2.390602615217257</c:v>
                </c:pt>
                <c:pt idx="5571">
                  <c:v>2.39145695867145</c:v>
                </c:pt>
                <c:pt idx="5572">
                  <c:v>2.39208701084733</c:v>
                </c:pt>
                <c:pt idx="5573">
                  <c:v>2.39249168515205</c:v>
                </c:pt>
                <c:pt idx="5574">
                  <c:v>2.392669385120957</c:v>
                </c:pt>
                <c:pt idx="5575">
                  <c:v>2.392618223241006</c:v>
                </c:pt>
                <c:pt idx="5576">
                  <c:v>2.39233560081399</c:v>
                </c:pt>
                <c:pt idx="5577">
                  <c:v>2.39181875764272</c:v>
                </c:pt>
                <c:pt idx="5578">
                  <c:v>2.39106382674091</c:v>
                </c:pt>
                <c:pt idx="5579">
                  <c:v>2.39141085924838</c:v>
                </c:pt>
                <c:pt idx="5580">
                  <c:v>2.392988934630116</c:v>
                </c:pt>
                <c:pt idx="5581">
                  <c:v>2.39433925827428</c:v>
                </c:pt>
                <c:pt idx="5582">
                  <c:v>2.395462274232718</c:v>
                </c:pt>
                <c:pt idx="5583">
                  <c:v>2.39635771973693</c:v>
                </c:pt>
                <c:pt idx="5584">
                  <c:v>2.39702504609896</c:v>
                </c:pt>
                <c:pt idx="5585">
                  <c:v>2.39746319802399</c:v>
                </c:pt>
                <c:pt idx="5586">
                  <c:v>2.39767082953017</c:v>
                </c:pt>
                <c:pt idx="5587">
                  <c:v>2.3976457652874</c:v>
                </c:pt>
                <c:pt idx="5588">
                  <c:v>2.39738565999064</c:v>
                </c:pt>
                <c:pt idx="5589">
                  <c:v>2.39688757789975</c:v>
                </c:pt>
                <c:pt idx="5590">
                  <c:v>2.396147795491839</c:v>
                </c:pt>
                <c:pt idx="5591">
                  <c:v>2.395162152458718</c:v>
                </c:pt>
                <c:pt idx="5592">
                  <c:v>2.3939258671339</c:v>
                </c:pt>
                <c:pt idx="5593">
                  <c:v>2.39397395569093</c:v>
                </c:pt>
                <c:pt idx="5594">
                  <c:v>2.39381077744662</c:v>
                </c:pt>
                <c:pt idx="5595">
                  <c:v>2.39343399149274</c:v>
                </c:pt>
                <c:pt idx="5596">
                  <c:v>2.392840612099846</c:v>
                </c:pt>
                <c:pt idx="5597">
                  <c:v>2.39202702768513</c:v>
                </c:pt>
                <c:pt idx="5598">
                  <c:v>2.39098945290347</c:v>
                </c:pt>
                <c:pt idx="5599">
                  <c:v>2.38972320708235</c:v>
                </c:pt>
                <c:pt idx="5600">
                  <c:v>2.38822307214556</c:v>
                </c:pt>
                <c:pt idx="5601">
                  <c:v>2.386482910848997</c:v>
                </c:pt>
                <c:pt idx="5602">
                  <c:v>2.38611665268068</c:v>
                </c:pt>
                <c:pt idx="5603">
                  <c:v>2.38555597261587</c:v>
                </c:pt>
                <c:pt idx="5604">
                  <c:v>2.3847977254706</c:v>
                </c:pt>
                <c:pt idx="5605">
                  <c:v>2.38383832078761</c:v>
                </c:pt>
                <c:pt idx="5606">
                  <c:v>2.382673955278538</c:v>
                </c:pt>
                <c:pt idx="5607">
                  <c:v>2.38278749386716</c:v>
                </c:pt>
                <c:pt idx="5608">
                  <c:v>2.38433185803158</c:v>
                </c:pt>
                <c:pt idx="5609">
                  <c:v>2.385686416576</c:v>
                </c:pt>
                <c:pt idx="5610">
                  <c:v>2.3868515948854</c:v>
                </c:pt>
                <c:pt idx="5611">
                  <c:v>2.38782776379244</c:v>
                </c:pt>
                <c:pt idx="5612">
                  <c:v>2.38861459621106</c:v>
                </c:pt>
                <c:pt idx="5613">
                  <c:v>2.38921180277949</c:v>
                </c:pt>
                <c:pt idx="5614">
                  <c:v>2.389618492135237</c:v>
                </c:pt>
                <c:pt idx="5615">
                  <c:v>2.38983348866951</c:v>
                </c:pt>
                <c:pt idx="5616">
                  <c:v>2.389855122063236</c:v>
                </c:pt>
                <c:pt idx="5617">
                  <c:v>2.38968165896484</c:v>
                </c:pt>
                <c:pt idx="5618">
                  <c:v>2.3909726778069</c:v>
                </c:pt>
                <c:pt idx="5619">
                  <c:v>2.392104471788818</c:v>
                </c:pt>
                <c:pt idx="5620">
                  <c:v>2.39307739417216</c:v>
                </c:pt>
                <c:pt idx="5621">
                  <c:v>2.39389133702519</c:v>
                </c:pt>
                <c:pt idx="5622">
                  <c:v>2.39454626309109</c:v>
                </c:pt>
                <c:pt idx="5623">
                  <c:v>2.39504155782894</c:v>
                </c:pt>
                <c:pt idx="5624">
                  <c:v>2.39537645773129</c:v>
                </c:pt>
                <c:pt idx="5625">
                  <c:v>2.395550159268156</c:v>
                </c:pt>
                <c:pt idx="5626">
                  <c:v>2.39556128112387</c:v>
                </c:pt>
                <c:pt idx="5627">
                  <c:v>2.395408407554166</c:v>
                </c:pt>
                <c:pt idx="5628">
                  <c:v>2.39508966222647</c:v>
                </c:pt>
                <c:pt idx="5629">
                  <c:v>2.39610789864952</c:v>
                </c:pt>
                <c:pt idx="5630">
                  <c:v>2.39693382908745</c:v>
                </c:pt>
                <c:pt idx="5631">
                  <c:v>2.39756732681013</c:v>
                </c:pt>
                <c:pt idx="5632">
                  <c:v>2.39800754671519</c:v>
                </c:pt>
                <c:pt idx="5633">
                  <c:v>2.39825335658179</c:v>
                </c:pt>
                <c:pt idx="5634">
                  <c:v>2.39830333937136</c:v>
                </c:pt>
                <c:pt idx="5635">
                  <c:v>2.39815547217443</c:v>
                </c:pt>
                <c:pt idx="5636">
                  <c:v>2.39780756905107</c:v>
                </c:pt>
                <c:pt idx="5637">
                  <c:v>2.39725674976481</c:v>
                </c:pt>
                <c:pt idx="5638">
                  <c:v>2.396499998120038</c:v>
                </c:pt>
                <c:pt idx="5639">
                  <c:v>2.395533423031797</c:v>
                </c:pt>
                <c:pt idx="5640">
                  <c:v>2.39435271812714</c:v>
                </c:pt>
                <c:pt idx="5641">
                  <c:v>2.392953083587766</c:v>
                </c:pt>
                <c:pt idx="5642">
                  <c:v>2.391328833628506</c:v>
                </c:pt>
                <c:pt idx="5643">
                  <c:v>2.38947355206862</c:v>
                </c:pt>
                <c:pt idx="5644">
                  <c:v>2.38738014689118</c:v>
                </c:pt>
                <c:pt idx="5645">
                  <c:v>2.38504027957471</c:v>
                </c:pt>
                <c:pt idx="5646">
                  <c:v>2.38244466220666</c:v>
                </c:pt>
                <c:pt idx="5647">
                  <c:v>2.37958262999638</c:v>
                </c:pt>
                <c:pt idx="5648">
                  <c:v>2.37812795010982</c:v>
                </c:pt>
                <c:pt idx="5649">
                  <c:v>2.37639225441461</c:v>
                </c:pt>
                <c:pt idx="5650">
                  <c:v>2.376283370748876</c:v>
                </c:pt>
                <c:pt idx="5651">
                  <c:v>2.37594924563351</c:v>
                </c:pt>
                <c:pt idx="5652">
                  <c:v>2.375386069060279</c:v>
                </c:pt>
                <c:pt idx="5653">
                  <c:v>2.37458958654582</c:v>
                </c:pt>
                <c:pt idx="5654">
                  <c:v>2.37355471646645</c:v>
                </c:pt>
                <c:pt idx="5655">
                  <c:v>2.372275486457046</c:v>
                </c:pt>
                <c:pt idx="5656">
                  <c:v>2.370744980149058</c:v>
                </c:pt>
                <c:pt idx="5657">
                  <c:v>2.37096011632009</c:v>
                </c:pt>
                <c:pt idx="5658">
                  <c:v>2.37098133988698</c:v>
                </c:pt>
                <c:pt idx="5659">
                  <c:v>2.370806582463738</c:v>
                </c:pt>
                <c:pt idx="5660">
                  <c:v>2.37043312506287</c:v>
                </c:pt>
                <c:pt idx="5661">
                  <c:v>2.36985751052973</c:v>
                </c:pt>
                <c:pt idx="5662">
                  <c:v>2.3690757670527</c:v>
                </c:pt>
                <c:pt idx="5663">
                  <c:v>2.36808373624051</c:v>
                </c:pt>
                <c:pt idx="5664">
                  <c:v>2.36871424956936</c:v>
                </c:pt>
                <c:pt idx="5665">
                  <c:v>2.36910848095158</c:v>
                </c:pt>
                <c:pt idx="5666">
                  <c:v>2.37132442801985</c:v>
                </c:pt>
                <c:pt idx="5667">
                  <c:v>2.37334095894034</c:v>
                </c:pt>
                <c:pt idx="5668">
                  <c:v>2.375160693680866</c:v>
                </c:pt>
                <c:pt idx="5669">
                  <c:v>2.3767855579622</c:v>
                </c:pt>
                <c:pt idx="5670">
                  <c:v>2.37821716869279</c:v>
                </c:pt>
                <c:pt idx="5671">
                  <c:v>2.379456503452217</c:v>
                </c:pt>
                <c:pt idx="5672">
                  <c:v>2.38050429825054</c:v>
                </c:pt>
                <c:pt idx="5673">
                  <c:v>2.3813606189941</c:v>
                </c:pt>
                <c:pt idx="5674">
                  <c:v>2.382025373291519</c:v>
                </c:pt>
                <c:pt idx="5675">
                  <c:v>2.38249767808952</c:v>
                </c:pt>
                <c:pt idx="5676">
                  <c:v>2.38456783507786</c:v>
                </c:pt>
                <c:pt idx="5677">
                  <c:v>2.38640730846992</c:v>
                </c:pt>
                <c:pt idx="5678">
                  <c:v>2.38999336677584</c:v>
                </c:pt>
                <c:pt idx="5679">
                  <c:v>2.393368987329099</c:v>
                </c:pt>
                <c:pt idx="5680">
                  <c:v>2.396539931000846</c:v>
                </c:pt>
                <c:pt idx="5681">
                  <c:v>2.39951141123496</c:v>
                </c:pt>
                <c:pt idx="5682">
                  <c:v>2.40228781550698</c:v>
                </c:pt>
                <c:pt idx="5683">
                  <c:v>2.4048729751411</c:v>
                </c:pt>
                <c:pt idx="5684">
                  <c:v>2.40727056316123</c:v>
                </c:pt>
                <c:pt idx="5685">
                  <c:v>2.40948328354779</c:v>
                </c:pt>
                <c:pt idx="5686">
                  <c:v>2.41151383266307</c:v>
                </c:pt>
                <c:pt idx="5687">
                  <c:v>2.41336420556857</c:v>
                </c:pt>
                <c:pt idx="5688">
                  <c:v>2.41503611674512</c:v>
                </c:pt>
                <c:pt idx="5689">
                  <c:v>2.416530981658799</c:v>
                </c:pt>
                <c:pt idx="5690">
                  <c:v>2.417849900543576</c:v>
                </c:pt>
                <c:pt idx="5691">
                  <c:v>2.41899341654633</c:v>
                </c:pt>
                <c:pt idx="5692">
                  <c:v>2.419962186953176</c:v>
                </c:pt>
                <c:pt idx="5693">
                  <c:v>2.42075606371276</c:v>
                </c:pt>
                <c:pt idx="5694">
                  <c:v>2.42137488477813</c:v>
                </c:pt>
                <c:pt idx="5695">
                  <c:v>2.42181812855702</c:v>
                </c:pt>
                <c:pt idx="5696">
                  <c:v>2.422085026724837</c:v>
                </c:pt>
                <c:pt idx="5697">
                  <c:v>2.42217422058359</c:v>
                </c:pt>
                <c:pt idx="5698">
                  <c:v>2.42208433804045</c:v>
                </c:pt>
                <c:pt idx="5699">
                  <c:v>2.421813540169</c:v>
                </c:pt>
                <c:pt idx="5700">
                  <c:v>2.42301965892291</c:v>
                </c:pt>
                <c:pt idx="5701">
                  <c:v>2.42401487124224</c:v>
                </c:pt>
                <c:pt idx="5702">
                  <c:v>2.42479921883363</c:v>
                </c:pt>
                <c:pt idx="5703">
                  <c:v>2.42537224774669</c:v>
                </c:pt>
                <c:pt idx="5704">
                  <c:v>2.42573300330834</c:v>
                </c:pt>
                <c:pt idx="5705">
                  <c:v>2.42588014523354</c:v>
                </c:pt>
                <c:pt idx="5706">
                  <c:v>2.42765032916459</c:v>
                </c:pt>
                <c:pt idx="5707">
                  <c:v>2.42924300103107</c:v>
                </c:pt>
                <c:pt idx="5708">
                  <c:v>2.430659336841539</c:v>
                </c:pt>
                <c:pt idx="5709">
                  <c:v>2.43190005361899</c:v>
                </c:pt>
                <c:pt idx="5710">
                  <c:v>2.432965983734516</c:v>
                </c:pt>
                <c:pt idx="5711">
                  <c:v>2.435494429518736</c:v>
                </c:pt>
                <c:pt idx="5712">
                  <c:v>2.43780911748105</c:v>
                </c:pt>
                <c:pt idx="5713">
                  <c:v>2.439912994776157</c:v>
                </c:pt>
                <c:pt idx="5714">
                  <c:v>2.441808211328198</c:v>
                </c:pt>
                <c:pt idx="5715">
                  <c:v>2.44349680505127</c:v>
                </c:pt>
                <c:pt idx="5716">
                  <c:v>2.44497995643187</c:v>
                </c:pt>
                <c:pt idx="5717">
                  <c:v>2.446258809433506</c:v>
                </c:pt>
                <c:pt idx="5718">
                  <c:v>2.4473339736134</c:v>
                </c:pt>
                <c:pt idx="5719">
                  <c:v>2.44820575273535</c:v>
                </c:pt>
                <c:pt idx="5720">
                  <c:v>2.44887376966522</c:v>
                </c:pt>
                <c:pt idx="5721">
                  <c:v>2.44933744725134</c:v>
                </c:pt>
                <c:pt idx="5722">
                  <c:v>2.44959612957693</c:v>
                </c:pt>
                <c:pt idx="5723">
                  <c:v>2.449648104679876</c:v>
                </c:pt>
                <c:pt idx="5724">
                  <c:v>2.45110004855309</c:v>
                </c:pt>
                <c:pt idx="5725">
                  <c:v>2.45231450023187</c:v>
                </c:pt>
                <c:pt idx="5726">
                  <c:v>2.45329166997324</c:v>
                </c:pt>
                <c:pt idx="5727">
                  <c:v>2.45403167576543</c:v>
                </c:pt>
                <c:pt idx="5728">
                  <c:v>2.45629194880964</c:v>
                </c:pt>
                <c:pt idx="5729">
                  <c:v>2.458345884148756</c:v>
                </c:pt>
                <c:pt idx="5730">
                  <c:v>2.46019562545614</c:v>
                </c:pt>
                <c:pt idx="5731">
                  <c:v>2.46184266462777</c:v>
                </c:pt>
                <c:pt idx="5732">
                  <c:v>2.46328857132151</c:v>
                </c:pt>
                <c:pt idx="5733">
                  <c:v>2.46453396882415</c:v>
                </c:pt>
                <c:pt idx="5734">
                  <c:v>2.46557939853547</c:v>
                </c:pt>
                <c:pt idx="5735">
                  <c:v>2.46642531218294</c:v>
                </c:pt>
                <c:pt idx="5736">
                  <c:v>2.46707117410073</c:v>
                </c:pt>
                <c:pt idx="5737">
                  <c:v>2.4675167257415</c:v>
                </c:pt>
                <c:pt idx="5738">
                  <c:v>2.46776109430084</c:v>
                </c:pt>
                <c:pt idx="5739">
                  <c:v>2.4678027921839</c:v>
                </c:pt>
                <c:pt idx="5740">
                  <c:v>2.46764048626728</c:v>
                </c:pt>
                <c:pt idx="5741">
                  <c:v>2.46727198513843</c:v>
                </c:pt>
                <c:pt idx="5742">
                  <c:v>2.46669488758719</c:v>
                </c:pt>
                <c:pt idx="5743">
                  <c:v>2.46750436437194</c:v>
                </c:pt>
                <c:pt idx="5744">
                  <c:v>2.46807756273227</c:v>
                </c:pt>
                <c:pt idx="5745">
                  <c:v>2.46841354452188</c:v>
                </c:pt>
                <c:pt idx="5746">
                  <c:v>2.46851111984568</c:v>
                </c:pt>
                <c:pt idx="5747">
                  <c:v>2.47012313201962</c:v>
                </c:pt>
                <c:pt idx="5748">
                  <c:v>2.47153183109661</c:v>
                </c:pt>
                <c:pt idx="5749">
                  <c:v>2.47273805212404</c:v>
                </c:pt>
                <c:pt idx="5750">
                  <c:v>2.473742419017726</c:v>
                </c:pt>
                <c:pt idx="5751">
                  <c:v>2.47454507561191</c:v>
                </c:pt>
                <c:pt idx="5752">
                  <c:v>2.475145676101659</c:v>
                </c:pt>
                <c:pt idx="5753">
                  <c:v>2.47554363913247</c:v>
                </c:pt>
                <c:pt idx="5754">
                  <c:v>2.47732915781388</c:v>
                </c:pt>
                <c:pt idx="5755">
                  <c:v>2.47887931458605</c:v>
                </c:pt>
                <c:pt idx="5756">
                  <c:v>2.48019523044744</c:v>
                </c:pt>
                <c:pt idx="5757">
                  <c:v>2.48127764878552</c:v>
                </c:pt>
                <c:pt idx="5758">
                  <c:v>2.4821265242848</c:v>
                </c:pt>
                <c:pt idx="5759">
                  <c:v>2.48274166845588</c:v>
                </c:pt>
                <c:pt idx="5760">
                  <c:v>2.48312248133543</c:v>
                </c:pt>
                <c:pt idx="5761">
                  <c:v>2.48326742054475</c:v>
                </c:pt>
                <c:pt idx="5762">
                  <c:v>2.4831749286822</c:v>
                </c:pt>
                <c:pt idx="5763">
                  <c:v>2.48458121215426</c:v>
                </c:pt>
                <c:pt idx="5764">
                  <c:v>2.48578626453878</c:v>
                </c:pt>
                <c:pt idx="5765">
                  <c:v>2.48679039315559</c:v>
                </c:pt>
                <c:pt idx="5766">
                  <c:v>2.48759379605592</c:v>
                </c:pt>
                <c:pt idx="5767">
                  <c:v>2.48819642290479</c:v>
                </c:pt>
                <c:pt idx="5768">
                  <c:v>2.48859756897915</c:v>
                </c:pt>
                <c:pt idx="5769">
                  <c:v>2.48879654114671</c:v>
                </c:pt>
                <c:pt idx="5770">
                  <c:v>2.48879185682672</c:v>
                </c:pt>
                <c:pt idx="5771">
                  <c:v>2.4885820511091</c:v>
                </c:pt>
                <c:pt idx="5772">
                  <c:v>2.4881652827272</c:v>
                </c:pt>
                <c:pt idx="5773">
                  <c:v>2.48753894405143</c:v>
                </c:pt>
                <c:pt idx="5774">
                  <c:v>2.48670034467788</c:v>
                </c:pt>
                <c:pt idx="5775">
                  <c:v>2.4874115166251</c:v>
                </c:pt>
                <c:pt idx="5776">
                  <c:v>2.48795190562283</c:v>
                </c:pt>
                <c:pt idx="5777">
                  <c:v>2.48832087225644</c:v>
                </c:pt>
                <c:pt idx="5778">
                  <c:v>2.48851797887915</c:v>
                </c:pt>
                <c:pt idx="5779">
                  <c:v>2.48854205501767</c:v>
                </c:pt>
                <c:pt idx="5780">
                  <c:v>2.48839200218628</c:v>
                </c:pt>
                <c:pt idx="5781">
                  <c:v>2.48806626378293</c:v>
                </c:pt>
                <c:pt idx="5782">
                  <c:v>2.48756296597447</c:v>
                </c:pt>
                <c:pt idx="5783">
                  <c:v>2.486880193809796</c:v>
                </c:pt>
                <c:pt idx="5784">
                  <c:v>2.4860153356823</c:v>
                </c:pt>
                <c:pt idx="5785">
                  <c:v>2.48496563211906</c:v>
                </c:pt>
                <c:pt idx="5786">
                  <c:v>2.48372805898506</c:v>
                </c:pt>
                <c:pt idx="5787">
                  <c:v>2.48229881924251</c:v>
                </c:pt>
                <c:pt idx="5788">
                  <c:v>2.48067389968605</c:v>
                </c:pt>
                <c:pt idx="5789">
                  <c:v>2.478848835333866</c:v>
                </c:pt>
                <c:pt idx="5790">
                  <c:v>2.476818353114576</c:v>
                </c:pt>
                <c:pt idx="5791">
                  <c:v>2.47457680862696</c:v>
                </c:pt>
                <c:pt idx="5792">
                  <c:v>2.47211758585107</c:v>
                </c:pt>
                <c:pt idx="5793">
                  <c:v>2.46943380432698</c:v>
                </c:pt>
                <c:pt idx="5794">
                  <c:v>2.46651672018512</c:v>
                </c:pt>
                <c:pt idx="5795">
                  <c:v>2.46335710546332</c:v>
                </c:pt>
                <c:pt idx="5796">
                  <c:v>2.45994470537461</c:v>
                </c:pt>
                <c:pt idx="5797">
                  <c:v>2.456267484652697</c:v>
                </c:pt>
                <c:pt idx="5798">
                  <c:v>2.452311793033139</c:v>
                </c:pt>
                <c:pt idx="5799">
                  <c:v>2.45206710736133</c:v>
                </c:pt>
                <c:pt idx="5800">
                  <c:v>2.45161574183217</c:v>
                </c:pt>
                <c:pt idx="5801">
                  <c:v>2.45095453739698</c:v>
                </c:pt>
                <c:pt idx="5802">
                  <c:v>2.45008004433113</c:v>
                </c:pt>
                <c:pt idx="5803">
                  <c:v>2.44898805514904</c:v>
                </c:pt>
                <c:pt idx="5804">
                  <c:v>2.447673636379259</c:v>
                </c:pt>
                <c:pt idx="5805">
                  <c:v>2.44613128832636</c:v>
                </c:pt>
                <c:pt idx="5806">
                  <c:v>2.44435462525618</c:v>
                </c:pt>
                <c:pt idx="5807">
                  <c:v>2.44233607133296</c:v>
                </c:pt>
                <c:pt idx="5808">
                  <c:v>2.44006753341644</c:v>
                </c:pt>
                <c:pt idx="5809">
                  <c:v>2.43753916150889</c:v>
                </c:pt>
                <c:pt idx="5810">
                  <c:v>2.43702945125615</c:v>
                </c:pt>
                <c:pt idx="5811">
                  <c:v>2.436335624061178</c:v>
                </c:pt>
                <c:pt idx="5812">
                  <c:v>2.43545441888451</c:v>
                </c:pt>
                <c:pt idx="5813">
                  <c:v>2.4343817808027</c:v>
                </c:pt>
                <c:pt idx="5814">
                  <c:v>2.43311336025885</c:v>
                </c:pt>
                <c:pt idx="5815">
                  <c:v>2.43376113835065</c:v>
                </c:pt>
                <c:pt idx="5816">
                  <c:v>2.43418451858689</c:v>
                </c:pt>
                <c:pt idx="5817">
                  <c:v>2.43438201695719</c:v>
                </c:pt>
                <c:pt idx="5818">
                  <c:v>2.43435167215721</c:v>
                </c:pt>
                <c:pt idx="5819">
                  <c:v>2.43409093596145</c:v>
                </c:pt>
                <c:pt idx="5820">
                  <c:v>2.43359645127812</c:v>
                </c:pt>
                <c:pt idx="5821">
                  <c:v>2.432864073633746</c:v>
                </c:pt>
                <c:pt idx="5822">
                  <c:v>2.43188901774583</c:v>
                </c:pt>
                <c:pt idx="5823">
                  <c:v>2.43308016086305</c:v>
                </c:pt>
                <c:pt idx="5824">
                  <c:v>2.43408716003664</c:v>
                </c:pt>
                <c:pt idx="5825">
                  <c:v>2.43491049803269</c:v>
                </c:pt>
                <c:pt idx="5826">
                  <c:v>2.43555007173496</c:v>
                </c:pt>
                <c:pt idx="5827">
                  <c:v>2.43600565885395</c:v>
                </c:pt>
                <c:pt idx="5828">
                  <c:v>2.436276323297126</c:v>
                </c:pt>
                <c:pt idx="5829">
                  <c:v>2.43851960928807</c:v>
                </c:pt>
                <c:pt idx="5830">
                  <c:v>2.44052956338273</c:v>
                </c:pt>
                <c:pt idx="5831">
                  <c:v>2.44230925423138</c:v>
                </c:pt>
                <c:pt idx="5832">
                  <c:v>2.4438612349865</c:v>
                </c:pt>
                <c:pt idx="5833">
                  <c:v>2.44518751093734</c:v>
                </c:pt>
                <c:pt idx="5834">
                  <c:v>2.44628926958593</c:v>
                </c:pt>
                <c:pt idx="5835">
                  <c:v>2.4471669779007</c:v>
                </c:pt>
                <c:pt idx="5836">
                  <c:v>2.44782085334249</c:v>
                </c:pt>
                <c:pt idx="5837">
                  <c:v>2.448250125208339</c:v>
                </c:pt>
                <c:pt idx="5838">
                  <c:v>2.44845363838149</c:v>
                </c:pt>
                <c:pt idx="5839">
                  <c:v>2.4484296117901</c:v>
                </c:pt>
                <c:pt idx="5840">
                  <c:v>2.44817540164933</c:v>
                </c:pt>
                <c:pt idx="5841">
                  <c:v>2.44768788100134</c:v>
                </c:pt>
                <c:pt idx="5842">
                  <c:v>2.44933573625556</c:v>
                </c:pt>
                <c:pt idx="5843">
                  <c:v>2.450800491029206</c:v>
                </c:pt>
                <c:pt idx="5844">
                  <c:v>2.45208358763643</c:v>
                </c:pt>
                <c:pt idx="5845">
                  <c:v>2.45318623386266</c:v>
                </c:pt>
                <c:pt idx="5846">
                  <c:v>2.456215828828137</c:v>
                </c:pt>
                <c:pt idx="5847">
                  <c:v>2.459008324474036</c:v>
                </c:pt>
                <c:pt idx="5848">
                  <c:v>2.461568415339197</c:v>
                </c:pt>
                <c:pt idx="5849">
                  <c:v>2.46390109212795</c:v>
                </c:pt>
                <c:pt idx="5850">
                  <c:v>2.46601021365603</c:v>
                </c:pt>
                <c:pt idx="5851">
                  <c:v>2.46789895485757</c:v>
                </c:pt>
                <c:pt idx="5852">
                  <c:v>2.46957002024127</c:v>
                </c:pt>
                <c:pt idx="5853">
                  <c:v>2.47323800829576</c:v>
                </c:pt>
                <c:pt idx="5854">
                  <c:v>2.47670900097792</c:v>
                </c:pt>
                <c:pt idx="5855">
                  <c:v>2.47998874900523</c:v>
                </c:pt>
                <c:pt idx="5856">
                  <c:v>2.48308245651349</c:v>
                </c:pt>
                <c:pt idx="5857">
                  <c:v>2.48599485661712</c:v>
                </c:pt>
                <c:pt idx="5858">
                  <c:v>2.49064261140095</c:v>
                </c:pt>
                <c:pt idx="5859">
                  <c:v>2.49504454773662</c:v>
                </c:pt>
                <c:pt idx="5860">
                  <c:v>2.49920948068717</c:v>
                </c:pt>
                <c:pt idx="5861">
                  <c:v>2.50314573760699</c:v>
                </c:pt>
                <c:pt idx="5862">
                  <c:v>2.50685994386103</c:v>
                </c:pt>
                <c:pt idx="5863">
                  <c:v>2.51035857286534</c:v>
                </c:pt>
                <c:pt idx="5864">
                  <c:v>2.51364717682399</c:v>
                </c:pt>
                <c:pt idx="5865">
                  <c:v>2.51673044610541</c:v>
                </c:pt>
                <c:pt idx="5866">
                  <c:v>2.51961271264652</c:v>
                </c:pt>
                <c:pt idx="5867">
                  <c:v>2.52229761394973</c:v>
                </c:pt>
                <c:pt idx="5868">
                  <c:v>2.52478876821233</c:v>
                </c:pt>
                <c:pt idx="5869">
                  <c:v>2.52708872378704</c:v>
                </c:pt>
                <c:pt idx="5870">
                  <c:v>2.5292002298909</c:v>
                </c:pt>
                <c:pt idx="5871">
                  <c:v>2.531125189305159</c:v>
                </c:pt>
                <c:pt idx="5872">
                  <c:v>2.53286551136206</c:v>
                </c:pt>
                <c:pt idx="5873">
                  <c:v>2.53442250331493</c:v>
                </c:pt>
                <c:pt idx="5874">
                  <c:v>2.53579759316967</c:v>
                </c:pt>
                <c:pt idx="5875">
                  <c:v>2.53699127455512</c:v>
                </c:pt>
                <c:pt idx="5876">
                  <c:v>2.53800443504218</c:v>
                </c:pt>
                <c:pt idx="5877">
                  <c:v>2.53883730335881</c:v>
                </c:pt>
                <c:pt idx="5878">
                  <c:v>2.53949003966772</c:v>
                </c:pt>
                <c:pt idx="5879">
                  <c:v>2.53996228034074</c:v>
                </c:pt>
                <c:pt idx="5880">
                  <c:v>2.54025358585522</c:v>
                </c:pt>
                <c:pt idx="5881">
                  <c:v>2.54036329027569</c:v>
                </c:pt>
                <c:pt idx="5882">
                  <c:v>2.54029050251845</c:v>
                </c:pt>
                <c:pt idx="5883">
                  <c:v>2.54003365772386</c:v>
                </c:pt>
                <c:pt idx="5884">
                  <c:v>2.53959142729049</c:v>
                </c:pt>
                <c:pt idx="5885">
                  <c:v>2.5389618231557</c:v>
                </c:pt>
                <c:pt idx="5886">
                  <c:v>2.53814266073596</c:v>
                </c:pt>
                <c:pt idx="5887">
                  <c:v>2.53887394962771</c:v>
                </c:pt>
                <c:pt idx="5888">
                  <c:v>2.5393855178645</c:v>
                </c:pt>
                <c:pt idx="5889">
                  <c:v>2.53967703853492</c:v>
                </c:pt>
                <c:pt idx="5890">
                  <c:v>2.53974731555992</c:v>
                </c:pt>
                <c:pt idx="5891">
                  <c:v>2.53959488752318</c:v>
                </c:pt>
                <c:pt idx="5892">
                  <c:v>2.53921788433964</c:v>
                </c:pt>
                <c:pt idx="5893">
                  <c:v>2.53861403820493</c:v>
                </c:pt>
                <c:pt idx="5894">
                  <c:v>2.53778039898745</c:v>
                </c:pt>
                <c:pt idx="5895">
                  <c:v>2.53671380533357</c:v>
                </c:pt>
                <c:pt idx="5896">
                  <c:v>2.5354101620925</c:v>
                </c:pt>
                <c:pt idx="5897">
                  <c:v>2.53386507259474</c:v>
                </c:pt>
                <c:pt idx="5898">
                  <c:v>2.53402961256394</c:v>
                </c:pt>
                <c:pt idx="5899">
                  <c:v>2.53400302652345</c:v>
                </c:pt>
                <c:pt idx="5900">
                  <c:v>2.53378386510127</c:v>
                </c:pt>
                <c:pt idx="5901">
                  <c:v>2.53337034334103</c:v>
                </c:pt>
                <c:pt idx="5902">
                  <c:v>2.532760498244857</c:v>
                </c:pt>
                <c:pt idx="5903">
                  <c:v>2.53377124738396</c:v>
                </c:pt>
                <c:pt idx="5904">
                  <c:v>2.53455319893569</c:v>
                </c:pt>
                <c:pt idx="5905">
                  <c:v>2.53510600487699</c:v>
                </c:pt>
                <c:pt idx="5906">
                  <c:v>2.53542908586229</c:v>
                </c:pt>
                <c:pt idx="5907">
                  <c:v>2.53552148146093</c:v>
                </c:pt>
                <c:pt idx="5908">
                  <c:v>2.53538140550127</c:v>
                </c:pt>
                <c:pt idx="5909">
                  <c:v>2.53500699866207</c:v>
                </c:pt>
                <c:pt idx="5910">
                  <c:v>2.53439559590249</c:v>
                </c:pt>
                <c:pt idx="5911">
                  <c:v>2.53354404277232</c:v>
                </c:pt>
                <c:pt idx="5912">
                  <c:v>2.532448570954816</c:v>
                </c:pt>
                <c:pt idx="5913">
                  <c:v>2.53110468174251</c:v>
                </c:pt>
                <c:pt idx="5914">
                  <c:v>2.53154145126371</c:v>
                </c:pt>
                <c:pt idx="5915">
                  <c:v>2.53178076103212</c:v>
                </c:pt>
                <c:pt idx="5916">
                  <c:v>2.531821693252839</c:v>
                </c:pt>
                <c:pt idx="5917">
                  <c:v>2.53166286233305</c:v>
                </c:pt>
                <c:pt idx="5918">
                  <c:v>2.533178924278979</c:v>
                </c:pt>
                <c:pt idx="5919">
                  <c:v>2.53445833289943</c:v>
                </c:pt>
                <c:pt idx="5920">
                  <c:v>2.53550210656146</c:v>
                </c:pt>
                <c:pt idx="5921">
                  <c:v>2.53631062494841</c:v>
                </c:pt>
                <c:pt idx="5922">
                  <c:v>2.536883614585939</c:v>
                </c:pt>
                <c:pt idx="5923">
                  <c:v>2.53722073914309</c:v>
                </c:pt>
                <c:pt idx="5924">
                  <c:v>2.53732070035034</c:v>
                </c:pt>
                <c:pt idx="5925">
                  <c:v>2.53718183830591</c:v>
                </c:pt>
                <c:pt idx="5926">
                  <c:v>2.536801990232199</c:v>
                </c:pt>
                <c:pt idx="5927">
                  <c:v>2.536178653126079</c:v>
                </c:pt>
                <c:pt idx="5928">
                  <c:v>2.53736111036246</c:v>
                </c:pt>
                <c:pt idx="5929">
                  <c:v>2.53834528135013</c:v>
                </c:pt>
                <c:pt idx="5930">
                  <c:v>2.53913116126903</c:v>
                </c:pt>
                <c:pt idx="5931">
                  <c:v>2.53971887231052</c:v>
                </c:pt>
                <c:pt idx="5932">
                  <c:v>2.54010805929698</c:v>
                </c:pt>
                <c:pt idx="5933">
                  <c:v>2.54029803691693</c:v>
                </c:pt>
                <c:pt idx="5934">
                  <c:v>2.540287790167</c:v>
                </c:pt>
                <c:pt idx="5935">
                  <c:v>2.54007567647897</c:v>
                </c:pt>
                <c:pt idx="5936">
                  <c:v>2.54155479385551</c:v>
                </c:pt>
                <c:pt idx="5937">
                  <c:v>2.54279534355379</c:v>
                </c:pt>
                <c:pt idx="5938">
                  <c:v>2.5437979971585</c:v>
                </c:pt>
                <c:pt idx="5939">
                  <c:v>2.54456307464688</c:v>
                </c:pt>
                <c:pt idx="5940">
                  <c:v>2.54509053396897</c:v>
                </c:pt>
                <c:pt idx="5941">
                  <c:v>2.54537965969144</c:v>
                </c:pt>
                <c:pt idx="5942">
                  <c:v>2.54542906045724</c:v>
                </c:pt>
                <c:pt idx="5943">
                  <c:v>2.54523728275076</c:v>
                </c:pt>
                <c:pt idx="5944">
                  <c:v>2.54480190512018</c:v>
                </c:pt>
                <c:pt idx="5945">
                  <c:v>2.54807516475567</c:v>
                </c:pt>
                <c:pt idx="5946">
                  <c:v>2.55109620601254</c:v>
                </c:pt>
                <c:pt idx="5947">
                  <c:v>2.55386966968819</c:v>
                </c:pt>
                <c:pt idx="5948">
                  <c:v>2.55640003688791</c:v>
                </c:pt>
                <c:pt idx="5949">
                  <c:v>2.5586906388842</c:v>
                </c:pt>
                <c:pt idx="5950">
                  <c:v>2.56074453849174</c:v>
                </c:pt>
                <c:pt idx="5951">
                  <c:v>2.56256401833081</c:v>
                </c:pt>
                <c:pt idx="5952">
                  <c:v>2.56415133566769</c:v>
                </c:pt>
                <c:pt idx="5953">
                  <c:v>2.56550758323642</c:v>
                </c:pt>
                <c:pt idx="5954">
                  <c:v>2.56663409576597</c:v>
                </c:pt>
                <c:pt idx="5955">
                  <c:v>2.56753115716145</c:v>
                </c:pt>
                <c:pt idx="5956">
                  <c:v>2.56819894459121</c:v>
                </c:pt>
                <c:pt idx="5957">
                  <c:v>2.57059771829364</c:v>
                </c:pt>
                <c:pt idx="5958">
                  <c:v>2.57280059390931</c:v>
                </c:pt>
                <c:pt idx="5959">
                  <c:v>2.57480973213246</c:v>
                </c:pt>
                <c:pt idx="5960">
                  <c:v>2.576626970144746</c:v>
                </c:pt>
                <c:pt idx="5961">
                  <c:v>2.57825412809534</c:v>
                </c:pt>
                <c:pt idx="5962">
                  <c:v>2.579692499875196</c:v>
                </c:pt>
                <c:pt idx="5963">
                  <c:v>2.58094283249464</c:v>
                </c:pt>
                <c:pt idx="5964">
                  <c:v>2.58200597295082</c:v>
                </c:pt>
                <c:pt idx="5965">
                  <c:v>2.582882529928106</c:v>
                </c:pt>
                <c:pt idx="5966">
                  <c:v>2.5835725322377</c:v>
                </c:pt>
                <c:pt idx="5967">
                  <c:v>2.58407592037085</c:v>
                </c:pt>
                <c:pt idx="5968">
                  <c:v>2.58439237733585</c:v>
                </c:pt>
                <c:pt idx="5969">
                  <c:v>2.58452116028873</c:v>
                </c:pt>
                <c:pt idx="5970">
                  <c:v>2.58446160176724</c:v>
                </c:pt>
                <c:pt idx="5971">
                  <c:v>2.58421244543654</c:v>
                </c:pt>
                <c:pt idx="5972">
                  <c:v>2.58377235179642</c:v>
                </c:pt>
                <c:pt idx="5973">
                  <c:v>2.58313923975025</c:v>
                </c:pt>
                <c:pt idx="5974">
                  <c:v>2.58231146281735</c:v>
                </c:pt>
                <c:pt idx="5975">
                  <c:v>2.581286324773798</c:v>
                </c:pt>
                <c:pt idx="5976">
                  <c:v>2.58006126033442</c:v>
                </c:pt>
                <c:pt idx="5977">
                  <c:v>2.57863286106345</c:v>
                </c:pt>
                <c:pt idx="5978">
                  <c:v>2.57699772704906</c:v>
                </c:pt>
                <c:pt idx="5979">
                  <c:v>2.57515167144103</c:v>
                </c:pt>
                <c:pt idx="5980">
                  <c:v>2.57308992391905</c:v>
                </c:pt>
                <c:pt idx="5981">
                  <c:v>2.57080765875472</c:v>
                </c:pt>
                <c:pt idx="5982">
                  <c:v>2.56829874326141</c:v>
                </c:pt>
                <c:pt idx="5983">
                  <c:v>2.56555661243386</c:v>
                </c:pt>
                <c:pt idx="5984">
                  <c:v>2.56257369404435</c:v>
                </c:pt>
                <c:pt idx="5985">
                  <c:v>2.55934165374636</c:v>
                </c:pt>
                <c:pt idx="5986">
                  <c:v>2.55798158061284</c:v>
                </c:pt>
                <c:pt idx="5987">
                  <c:v>2.55644116707278</c:v>
                </c:pt>
                <c:pt idx="5988">
                  <c:v>2.55471657704078</c:v>
                </c:pt>
                <c:pt idx="5989">
                  <c:v>2.55280350427849</c:v>
                </c:pt>
                <c:pt idx="5990">
                  <c:v>2.55069705110611</c:v>
                </c:pt>
                <c:pt idx="5991">
                  <c:v>2.54839222976449</c:v>
                </c:pt>
                <c:pt idx="5992">
                  <c:v>2.5458827734046</c:v>
                </c:pt>
                <c:pt idx="5993">
                  <c:v>2.54316196616796</c:v>
                </c:pt>
                <c:pt idx="5994">
                  <c:v>2.54022239748734</c:v>
                </c:pt>
                <c:pt idx="5995">
                  <c:v>2.53705558421251</c:v>
                </c:pt>
                <c:pt idx="5996">
                  <c:v>2.53365191675196</c:v>
                </c:pt>
                <c:pt idx="5997">
                  <c:v>2.530000621988838</c:v>
                </c:pt>
                <c:pt idx="5998">
                  <c:v>2.52608959857831</c:v>
                </c:pt>
                <c:pt idx="5999">
                  <c:v>2.52190470252021</c:v>
                </c:pt>
                <c:pt idx="6000">
                  <c:v>2.51743010010032</c:v>
                </c:pt>
                <c:pt idx="6001">
                  <c:v>2.512647500820119</c:v>
                </c:pt>
                <c:pt idx="6002">
                  <c:v>2.51015031864494</c:v>
                </c:pt>
                <c:pt idx="6003">
                  <c:v>2.50745779052082</c:v>
                </c:pt>
                <c:pt idx="6004">
                  <c:v>2.50456182088355</c:v>
                </c:pt>
                <c:pt idx="6005">
                  <c:v>2.50145333692842</c:v>
                </c:pt>
                <c:pt idx="6006">
                  <c:v>2.49812169413197</c:v>
                </c:pt>
                <c:pt idx="6007">
                  <c:v>2.49455561554536</c:v>
                </c:pt>
                <c:pt idx="6008">
                  <c:v>2.49074141292905</c:v>
                </c:pt>
                <c:pt idx="6009">
                  <c:v>2.48930609520599</c:v>
                </c:pt>
                <c:pt idx="6010">
                  <c:v>2.48762316007315</c:v>
                </c:pt>
                <c:pt idx="6011">
                  <c:v>2.48568446438257</c:v>
                </c:pt>
                <c:pt idx="6012">
                  <c:v>2.48348035882245</c:v>
                </c:pt>
                <c:pt idx="6013">
                  <c:v>2.48099992248867</c:v>
                </c:pt>
                <c:pt idx="6014">
                  <c:v>2.47823042483689</c:v>
                </c:pt>
                <c:pt idx="6015">
                  <c:v>2.475156959888726</c:v>
                </c:pt>
                <c:pt idx="6016">
                  <c:v>2.47176264075639</c:v>
                </c:pt>
                <c:pt idx="6017">
                  <c:v>2.471276462378786</c:v>
                </c:pt>
                <c:pt idx="6018">
                  <c:v>2.47059595564058</c:v>
                </c:pt>
                <c:pt idx="6019">
                  <c:v>2.46971716606179</c:v>
                </c:pt>
                <c:pt idx="6020">
                  <c:v>2.468635164108278</c:v>
                </c:pt>
                <c:pt idx="6021">
                  <c:v>2.46734484506928</c:v>
                </c:pt>
                <c:pt idx="6022">
                  <c:v>2.46583981669716</c:v>
                </c:pt>
                <c:pt idx="6023">
                  <c:v>2.46411270723105</c:v>
                </c:pt>
                <c:pt idx="6024">
                  <c:v>2.46215522566439</c:v>
                </c:pt>
                <c:pt idx="6025">
                  <c:v>2.45995785534851</c:v>
                </c:pt>
                <c:pt idx="6026">
                  <c:v>2.45750956938647</c:v>
                </c:pt>
                <c:pt idx="6027">
                  <c:v>2.45479744849648</c:v>
                </c:pt>
                <c:pt idx="6028">
                  <c:v>2.45180694947433</c:v>
                </c:pt>
                <c:pt idx="6029">
                  <c:v>2.451876522754278</c:v>
                </c:pt>
                <c:pt idx="6030">
                  <c:v>2.45165935827206</c:v>
                </c:pt>
                <c:pt idx="6031">
                  <c:v>2.45115036307769</c:v>
                </c:pt>
                <c:pt idx="6032">
                  <c:v>2.45034333438534</c:v>
                </c:pt>
                <c:pt idx="6033">
                  <c:v>2.44923015641568</c:v>
                </c:pt>
                <c:pt idx="6034">
                  <c:v>2.44780075875656</c:v>
                </c:pt>
                <c:pt idx="6035">
                  <c:v>2.449905136551119</c:v>
                </c:pt>
                <c:pt idx="6036">
                  <c:v>2.451782613749657</c:v>
                </c:pt>
                <c:pt idx="6037">
                  <c:v>2.45343759631224</c:v>
                </c:pt>
                <c:pt idx="6038">
                  <c:v>2.45487344404048</c:v>
                </c:pt>
                <c:pt idx="6039">
                  <c:v>2.456092922603017</c:v>
                </c:pt>
                <c:pt idx="6040">
                  <c:v>2.45709780054463</c:v>
                </c:pt>
                <c:pt idx="6041">
                  <c:v>2.45788919554839</c:v>
                </c:pt>
                <c:pt idx="6042">
                  <c:v>2.458467432738737</c:v>
                </c:pt>
                <c:pt idx="6043">
                  <c:v>2.45883203292218</c:v>
                </c:pt>
                <c:pt idx="6044">
                  <c:v>2.4626694776977</c:v>
                </c:pt>
                <c:pt idx="6045">
                  <c:v>2.46631613089941</c:v>
                </c:pt>
                <c:pt idx="6046">
                  <c:v>2.46978108565205</c:v>
                </c:pt>
                <c:pt idx="6047">
                  <c:v>2.47307198070276</c:v>
                </c:pt>
                <c:pt idx="6048">
                  <c:v>2.479272073441658</c:v>
                </c:pt>
                <c:pt idx="6049">
                  <c:v>2.48513759745989</c:v>
                </c:pt>
                <c:pt idx="6050">
                  <c:v>2.490692479839057</c:v>
                </c:pt>
                <c:pt idx="6051">
                  <c:v>2.495957934566999</c:v>
                </c:pt>
                <c:pt idx="6052">
                  <c:v>2.50095204771101</c:v>
                </c:pt>
                <c:pt idx="6053">
                  <c:v>2.50569064655119</c:v>
                </c:pt>
                <c:pt idx="6054">
                  <c:v>2.51018771548999</c:v>
                </c:pt>
                <c:pt idx="6055">
                  <c:v>2.51445530771923</c:v>
                </c:pt>
                <c:pt idx="6056">
                  <c:v>2.5185041987619</c:v>
                </c:pt>
                <c:pt idx="6057">
                  <c:v>2.5223435900396</c:v>
                </c:pt>
                <c:pt idx="6058">
                  <c:v>2.52598198267322</c:v>
                </c:pt>
                <c:pt idx="6059">
                  <c:v>2.52942678934508</c:v>
                </c:pt>
                <c:pt idx="6060">
                  <c:v>2.53268467945287</c:v>
                </c:pt>
                <c:pt idx="6061">
                  <c:v>2.53576135468254</c:v>
                </c:pt>
                <c:pt idx="6062">
                  <c:v>2.53866207481435</c:v>
                </c:pt>
                <c:pt idx="6063">
                  <c:v>2.54139160846865</c:v>
                </c:pt>
                <c:pt idx="6064">
                  <c:v>2.54395403529993</c:v>
                </c:pt>
                <c:pt idx="6065">
                  <c:v>2.54635300506682</c:v>
                </c:pt>
                <c:pt idx="6066">
                  <c:v>2.54859185695889</c:v>
                </c:pt>
                <c:pt idx="6067">
                  <c:v>2.55301060071467</c:v>
                </c:pt>
                <c:pt idx="6068">
                  <c:v>2.55718813050537</c:v>
                </c:pt>
                <c:pt idx="6069">
                  <c:v>2.56113343576456</c:v>
                </c:pt>
                <c:pt idx="6070">
                  <c:v>2.56485444211481</c:v>
                </c:pt>
                <c:pt idx="6071">
                  <c:v>2.56835869777215</c:v>
                </c:pt>
                <c:pt idx="6072">
                  <c:v>2.57165216224774</c:v>
                </c:pt>
                <c:pt idx="6073">
                  <c:v>2.57474056093183</c:v>
                </c:pt>
                <c:pt idx="6074">
                  <c:v>2.57762867541288</c:v>
                </c:pt>
                <c:pt idx="6075">
                  <c:v>2.58032109925729</c:v>
                </c:pt>
                <c:pt idx="6076">
                  <c:v>2.58495717047045</c:v>
                </c:pt>
                <c:pt idx="6077">
                  <c:v>2.58932768460281</c:v>
                </c:pt>
                <c:pt idx="6078">
                  <c:v>2.59344193722025</c:v>
                </c:pt>
                <c:pt idx="6079">
                  <c:v>2.59730746111763</c:v>
                </c:pt>
                <c:pt idx="6080">
                  <c:v>2.6009314247153</c:v>
                </c:pt>
                <c:pt idx="6081">
                  <c:v>2.60432037297842</c:v>
                </c:pt>
                <c:pt idx="6082">
                  <c:v>2.60747943776521</c:v>
                </c:pt>
                <c:pt idx="6083">
                  <c:v>2.6104136510813</c:v>
                </c:pt>
                <c:pt idx="6084">
                  <c:v>2.61312700671864</c:v>
                </c:pt>
                <c:pt idx="6085">
                  <c:v>2.61562310627552</c:v>
                </c:pt>
                <c:pt idx="6086">
                  <c:v>2.6179052959371</c:v>
                </c:pt>
                <c:pt idx="6087">
                  <c:v>2.61997608817963</c:v>
                </c:pt>
                <c:pt idx="6088">
                  <c:v>2.62183766319743</c:v>
                </c:pt>
                <c:pt idx="6089">
                  <c:v>2.62349220710971</c:v>
                </c:pt>
                <c:pt idx="6090">
                  <c:v>2.62494079576034</c:v>
                </c:pt>
                <c:pt idx="6091">
                  <c:v>2.6261850150215</c:v>
                </c:pt>
                <c:pt idx="6092">
                  <c:v>2.62722548403502</c:v>
                </c:pt>
                <c:pt idx="6093">
                  <c:v>2.62806275626462</c:v>
                </c:pt>
                <c:pt idx="6094">
                  <c:v>2.62869694318033</c:v>
                </c:pt>
                <c:pt idx="6095">
                  <c:v>2.62912807645429</c:v>
                </c:pt>
                <c:pt idx="6096">
                  <c:v>2.62935573516136</c:v>
                </c:pt>
                <c:pt idx="6097">
                  <c:v>2.62937904408644</c:v>
                </c:pt>
                <c:pt idx="6098">
                  <c:v>2.62919704573612</c:v>
                </c:pt>
                <c:pt idx="6099">
                  <c:v>2.62880833524698</c:v>
                </c:pt>
                <c:pt idx="6100">
                  <c:v>2.62821125309854</c:v>
                </c:pt>
                <c:pt idx="6101">
                  <c:v>2.62740371134951</c:v>
                </c:pt>
                <c:pt idx="6102">
                  <c:v>2.62638302500537</c:v>
                </c:pt>
                <c:pt idx="6103">
                  <c:v>2.62514666636948</c:v>
                </c:pt>
                <c:pt idx="6104">
                  <c:v>2.62369100134732</c:v>
                </c:pt>
                <c:pt idx="6105">
                  <c:v>2.622012419455686</c:v>
                </c:pt>
                <c:pt idx="6106">
                  <c:v>2.62010645229932</c:v>
                </c:pt>
                <c:pt idx="6107">
                  <c:v>2.617968180851819</c:v>
                </c:pt>
                <c:pt idx="6108">
                  <c:v>2.61778099438666</c:v>
                </c:pt>
                <c:pt idx="6109">
                  <c:v>2.61742036100373</c:v>
                </c:pt>
                <c:pt idx="6110">
                  <c:v>2.61688509465793</c:v>
                </c:pt>
                <c:pt idx="6111">
                  <c:v>2.61617350760925</c:v>
                </c:pt>
                <c:pt idx="6112">
                  <c:v>2.61528360073347</c:v>
                </c:pt>
                <c:pt idx="6113">
                  <c:v>2.61421289738006</c:v>
                </c:pt>
                <c:pt idx="6114">
                  <c:v>2.612958817088786</c:v>
                </c:pt>
                <c:pt idx="6115">
                  <c:v>2.613600924749226</c:v>
                </c:pt>
                <c:pt idx="6116">
                  <c:v>2.614025536458858</c:v>
                </c:pt>
                <c:pt idx="6117">
                  <c:v>2.61423201309494</c:v>
                </c:pt>
                <c:pt idx="6118">
                  <c:v>2.61421986469271</c:v>
                </c:pt>
                <c:pt idx="6119">
                  <c:v>2.6139873240413</c:v>
                </c:pt>
                <c:pt idx="6120">
                  <c:v>2.61353260443591</c:v>
                </c:pt>
                <c:pt idx="6121">
                  <c:v>2.61285373163687</c:v>
                </c:pt>
                <c:pt idx="6122">
                  <c:v>2.61194784591135</c:v>
                </c:pt>
                <c:pt idx="6123">
                  <c:v>2.61081175831897</c:v>
                </c:pt>
                <c:pt idx="6124">
                  <c:v>2.60944162133925</c:v>
                </c:pt>
                <c:pt idx="6125">
                  <c:v>2.6078329630139</c:v>
                </c:pt>
                <c:pt idx="6126">
                  <c:v>2.60598090271768</c:v>
                </c:pt>
                <c:pt idx="6127">
                  <c:v>2.60387967029313</c:v>
                </c:pt>
                <c:pt idx="6128">
                  <c:v>2.60387600691756</c:v>
                </c:pt>
                <c:pt idx="6129">
                  <c:v>2.60368764639352</c:v>
                </c:pt>
                <c:pt idx="6130">
                  <c:v>2.60331291244676</c:v>
                </c:pt>
                <c:pt idx="6131">
                  <c:v>2.60493985774218</c:v>
                </c:pt>
                <c:pt idx="6132">
                  <c:v>2.60633671845849</c:v>
                </c:pt>
                <c:pt idx="6133">
                  <c:v>2.60750494389141</c:v>
                </c:pt>
                <c:pt idx="6134">
                  <c:v>2.60844567047614</c:v>
                </c:pt>
                <c:pt idx="6135">
                  <c:v>2.6091590002297</c:v>
                </c:pt>
                <c:pt idx="6136">
                  <c:v>2.609645399259206</c:v>
                </c:pt>
                <c:pt idx="6137">
                  <c:v>2.60990410340136</c:v>
                </c:pt>
                <c:pt idx="6138">
                  <c:v>2.60993417471302</c:v>
                </c:pt>
                <c:pt idx="6139">
                  <c:v>2.60973415118858</c:v>
                </c:pt>
                <c:pt idx="6140">
                  <c:v>2.60930240745811</c:v>
                </c:pt>
                <c:pt idx="6141">
                  <c:v>2.60863628280101</c:v>
                </c:pt>
                <c:pt idx="6142">
                  <c:v>2.60773280643966</c:v>
                </c:pt>
                <c:pt idx="6143">
                  <c:v>2.60658836791671</c:v>
                </c:pt>
                <c:pt idx="6144">
                  <c:v>2.6051987477705</c:v>
                </c:pt>
                <c:pt idx="6145">
                  <c:v>2.60355915465712</c:v>
                </c:pt>
                <c:pt idx="6146">
                  <c:v>2.60166374814277</c:v>
                </c:pt>
                <c:pt idx="6147">
                  <c:v>2.60420810406445</c:v>
                </c:pt>
                <c:pt idx="6148">
                  <c:v>2.60650868069456</c:v>
                </c:pt>
                <c:pt idx="6149">
                  <c:v>2.60856926800763</c:v>
                </c:pt>
                <c:pt idx="6150">
                  <c:v>2.61039293185832</c:v>
                </c:pt>
                <c:pt idx="6151">
                  <c:v>2.61198196916602</c:v>
                </c:pt>
                <c:pt idx="6152">
                  <c:v>2.61333840512156</c:v>
                </c:pt>
                <c:pt idx="6153">
                  <c:v>2.614463433579136</c:v>
                </c:pt>
                <c:pt idx="6154">
                  <c:v>2.61535810797687</c:v>
                </c:pt>
                <c:pt idx="6155">
                  <c:v>2.61602279078159</c:v>
                </c:pt>
                <c:pt idx="6156">
                  <c:v>2.61645714058058</c:v>
                </c:pt>
                <c:pt idx="6157">
                  <c:v>2.616661003970286</c:v>
                </c:pt>
                <c:pt idx="6158">
                  <c:v>2.61663297830695</c:v>
                </c:pt>
                <c:pt idx="6159">
                  <c:v>2.61637167216172</c:v>
                </c:pt>
                <c:pt idx="6160">
                  <c:v>2.615874995552819</c:v>
                </c:pt>
                <c:pt idx="6161">
                  <c:v>2.61514035349003</c:v>
                </c:pt>
                <c:pt idx="6162">
                  <c:v>2.61416448657623</c:v>
                </c:pt>
                <c:pt idx="6163">
                  <c:v>2.61294367609144</c:v>
                </c:pt>
                <c:pt idx="6164">
                  <c:v>2.61147359707649</c:v>
                </c:pt>
                <c:pt idx="6165">
                  <c:v>2.609748827059818</c:v>
                </c:pt>
                <c:pt idx="6166">
                  <c:v>2.61022402738065</c:v>
                </c:pt>
                <c:pt idx="6167">
                  <c:v>2.61278054306548</c:v>
                </c:pt>
                <c:pt idx="6168">
                  <c:v>2.61509166018848</c:v>
                </c:pt>
                <c:pt idx="6169">
                  <c:v>2.61716091905052</c:v>
                </c:pt>
                <c:pt idx="6170">
                  <c:v>2.61899165508247</c:v>
                </c:pt>
                <c:pt idx="6171">
                  <c:v>2.62058587687626</c:v>
                </c:pt>
                <c:pt idx="6172">
                  <c:v>2.621946218385</c:v>
                </c:pt>
                <c:pt idx="6173">
                  <c:v>2.62307319363431</c:v>
                </c:pt>
                <c:pt idx="6174">
                  <c:v>2.62396826038169</c:v>
                </c:pt>
                <c:pt idx="6175">
                  <c:v>2.62699930695926</c:v>
                </c:pt>
                <c:pt idx="6176">
                  <c:v>2.62983159607252</c:v>
                </c:pt>
                <c:pt idx="6177">
                  <c:v>2.63246909169179</c:v>
                </c:pt>
                <c:pt idx="6178">
                  <c:v>2.6349148602632</c:v>
                </c:pt>
                <c:pt idx="6179">
                  <c:v>2.63717233803474</c:v>
                </c:pt>
                <c:pt idx="6180">
                  <c:v>2.64137882458834</c:v>
                </c:pt>
                <c:pt idx="6181">
                  <c:v>2.64533291029294</c:v>
                </c:pt>
                <c:pt idx="6182">
                  <c:v>2.64904159964138</c:v>
                </c:pt>
                <c:pt idx="6183">
                  <c:v>2.65251093515764</c:v>
                </c:pt>
                <c:pt idx="6184">
                  <c:v>2.6557462903222</c:v>
                </c:pt>
                <c:pt idx="6185">
                  <c:v>2.65875209396098</c:v>
                </c:pt>
                <c:pt idx="6186">
                  <c:v>2.66153274877541</c:v>
                </c:pt>
                <c:pt idx="6187">
                  <c:v>2.66409138915601</c:v>
                </c:pt>
                <c:pt idx="6188">
                  <c:v>2.66643162360339</c:v>
                </c:pt>
                <c:pt idx="6189">
                  <c:v>2.6685556964759</c:v>
                </c:pt>
                <c:pt idx="6190">
                  <c:v>2.67046585288459</c:v>
                </c:pt>
                <c:pt idx="6191">
                  <c:v>2.67216411461279</c:v>
                </c:pt>
                <c:pt idx="6192">
                  <c:v>2.67365205274206</c:v>
                </c:pt>
                <c:pt idx="6193">
                  <c:v>2.67493076459242</c:v>
                </c:pt>
                <c:pt idx="6194">
                  <c:v>2.67600085472391</c:v>
                </c:pt>
                <c:pt idx="6195">
                  <c:v>2.67686324560311</c:v>
                </c:pt>
                <c:pt idx="6196">
                  <c:v>2.677518139894738</c:v>
                </c:pt>
                <c:pt idx="6197">
                  <c:v>2.67796542310165</c:v>
                </c:pt>
                <c:pt idx="6198">
                  <c:v>2.67820486646794</c:v>
                </c:pt>
                <c:pt idx="6199">
                  <c:v>2.67823571190077</c:v>
                </c:pt>
                <c:pt idx="6200">
                  <c:v>2.67805729414303</c:v>
                </c:pt>
                <c:pt idx="6201">
                  <c:v>2.67766821688387</c:v>
                </c:pt>
                <c:pt idx="6202">
                  <c:v>2.6770671875066</c:v>
                </c:pt>
                <c:pt idx="6203">
                  <c:v>2.676251993882678</c:v>
                </c:pt>
                <c:pt idx="6204">
                  <c:v>2.67522075730071</c:v>
                </c:pt>
                <c:pt idx="6205">
                  <c:v>2.67397071166002</c:v>
                </c:pt>
                <c:pt idx="6206">
                  <c:v>2.67249884468698</c:v>
                </c:pt>
                <c:pt idx="6207">
                  <c:v>2.67080192171206</c:v>
                </c:pt>
                <c:pt idx="6208">
                  <c:v>2.668875904323846</c:v>
                </c:pt>
                <c:pt idx="6209">
                  <c:v>2.66671619609086</c:v>
                </c:pt>
                <c:pt idx="6210">
                  <c:v>2.66431788872963</c:v>
                </c:pt>
                <c:pt idx="6211">
                  <c:v>2.66167500995339</c:v>
                </c:pt>
                <c:pt idx="6212">
                  <c:v>2.65878139026061</c:v>
                </c:pt>
                <c:pt idx="6213">
                  <c:v>2.6556293433203</c:v>
                </c:pt>
                <c:pt idx="6214">
                  <c:v>2.65451275989444</c:v>
                </c:pt>
                <c:pt idx="6215">
                  <c:v>2.653206889698219</c:v>
                </c:pt>
                <c:pt idx="6216">
                  <c:v>2.65170876972802</c:v>
                </c:pt>
                <c:pt idx="6217">
                  <c:v>2.65001515853882</c:v>
                </c:pt>
                <c:pt idx="6218">
                  <c:v>2.64812198078793</c:v>
                </c:pt>
                <c:pt idx="6219">
                  <c:v>2.646025136553856</c:v>
                </c:pt>
                <c:pt idx="6220">
                  <c:v>2.64371976284442</c:v>
                </c:pt>
                <c:pt idx="6221">
                  <c:v>2.64120028297522</c:v>
                </c:pt>
                <c:pt idx="6222">
                  <c:v>2.63846065091924</c:v>
                </c:pt>
                <c:pt idx="6223">
                  <c:v>2.63549403103001</c:v>
                </c:pt>
                <c:pt idx="6224">
                  <c:v>2.632292684951237</c:v>
                </c:pt>
                <c:pt idx="6225">
                  <c:v>2.628847874293239</c:v>
                </c:pt>
                <c:pt idx="6226">
                  <c:v>2.62514959761655</c:v>
                </c:pt>
                <c:pt idx="6227">
                  <c:v>2.62118690127354</c:v>
                </c:pt>
                <c:pt idx="6228">
                  <c:v>2.616946933132426</c:v>
                </c:pt>
                <c:pt idx="6229">
                  <c:v>2.61241531883232</c:v>
                </c:pt>
                <c:pt idx="6230">
                  <c:v>2.61028687200197</c:v>
                </c:pt>
                <c:pt idx="6231">
                  <c:v>2.61049140125307</c:v>
                </c:pt>
                <c:pt idx="6232">
                  <c:v>2.610484493499018</c:v>
                </c:pt>
                <c:pt idx="6233">
                  <c:v>2.61026456554602</c:v>
                </c:pt>
                <c:pt idx="6234">
                  <c:v>2.60982999535183</c:v>
                </c:pt>
                <c:pt idx="6235">
                  <c:v>2.60917807136742</c:v>
                </c:pt>
                <c:pt idx="6236">
                  <c:v>2.60830571802598</c:v>
                </c:pt>
                <c:pt idx="6237">
                  <c:v>2.60720986804238</c:v>
                </c:pt>
                <c:pt idx="6238">
                  <c:v>2.60588572890757</c:v>
                </c:pt>
                <c:pt idx="6239">
                  <c:v>2.60432875502582</c:v>
                </c:pt>
                <c:pt idx="6240">
                  <c:v>2.60253328267894</c:v>
                </c:pt>
                <c:pt idx="6241">
                  <c:v>2.60049258804643</c:v>
                </c:pt>
                <c:pt idx="6242">
                  <c:v>2.59819912776518</c:v>
                </c:pt>
                <c:pt idx="6243">
                  <c:v>2.59564444142156</c:v>
                </c:pt>
                <c:pt idx="6244">
                  <c:v>2.592818729324106</c:v>
                </c:pt>
                <c:pt idx="6245">
                  <c:v>2.58971046211972</c:v>
                </c:pt>
                <c:pt idx="6246">
                  <c:v>2.58933544481699</c:v>
                </c:pt>
                <c:pt idx="6247">
                  <c:v>2.5887802647471</c:v>
                </c:pt>
                <c:pt idx="6248">
                  <c:v>2.58804224826498</c:v>
                </c:pt>
                <c:pt idx="6249">
                  <c:v>2.58711863447652</c:v>
                </c:pt>
                <c:pt idx="6250">
                  <c:v>2.58600575263902</c:v>
                </c:pt>
                <c:pt idx="6251">
                  <c:v>2.58470005178626</c:v>
                </c:pt>
                <c:pt idx="6252">
                  <c:v>2.58319662117621</c:v>
                </c:pt>
                <c:pt idx="6253">
                  <c:v>2.5814905624345</c:v>
                </c:pt>
                <c:pt idx="6254">
                  <c:v>2.57957602740811</c:v>
                </c:pt>
                <c:pt idx="6255">
                  <c:v>2.577446106644258</c:v>
                </c:pt>
                <c:pt idx="6256">
                  <c:v>2.575093220732</c:v>
                </c:pt>
                <c:pt idx="6257">
                  <c:v>2.57250885986873</c:v>
                </c:pt>
                <c:pt idx="6258">
                  <c:v>2.56968318135603</c:v>
                </c:pt>
                <c:pt idx="6259">
                  <c:v>2.56660479662771</c:v>
                </c:pt>
                <c:pt idx="6260">
                  <c:v>2.56326106240932</c:v>
                </c:pt>
                <c:pt idx="6261">
                  <c:v>2.55963727662438</c:v>
                </c:pt>
                <c:pt idx="6262">
                  <c:v>2.55571625164471</c:v>
                </c:pt>
                <c:pt idx="6263">
                  <c:v>2.551478410447257</c:v>
                </c:pt>
                <c:pt idx="6264">
                  <c:v>2.550342674408077</c:v>
                </c:pt>
                <c:pt idx="6265">
                  <c:v>2.54889930871196</c:v>
                </c:pt>
                <c:pt idx="6266">
                  <c:v>2.55090623355581</c:v>
                </c:pt>
                <c:pt idx="6267">
                  <c:v>2.55268968208175</c:v>
                </c:pt>
                <c:pt idx="6268">
                  <c:v>2.55425339016601</c:v>
                </c:pt>
                <c:pt idx="6269">
                  <c:v>2.55560057093902</c:v>
                </c:pt>
                <c:pt idx="6270">
                  <c:v>2.55673325649716</c:v>
                </c:pt>
                <c:pt idx="6271">
                  <c:v>2.55765336181356</c:v>
                </c:pt>
                <c:pt idx="6272">
                  <c:v>2.55836172688904</c:v>
                </c:pt>
                <c:pt idx="6273">
                  <c:v>2.558858726879139</c:v>
                </c:pt>
                <c:pt idx="6274">
                  <c:v>2.559143949158098</c:v>
                </c:pt>
                <c:pt idx="6275">
                  <c:v>2.55921634644483</c:v>
                </c:pt>
                <c:pt idx="6276">
                  <c:v>2.55907455352349</c:v>
                </c:pt>
                <c:pt idx="6277">
                  <c:v>2.55871626456236</c:v>
                </c:pt>
                <c:pt idx="6278">
                  <c:v>2.55813824661598</c:v>
                </c:pt>
                <c:pt idx="6279">
                  <c:v>2.56435706727655</c:v>
                </c:pt>
                <c:pt idx="6280">
                  <c:v>2.57023028398922</c:v>
                </c:pt>
                <c:pt idx="6281">
                  <c:v>2.57578223083898</c:v>
                </c:pt>
                <c:pt idx="6282">
                  <c:v>2.58103385218261</c:v>
                </c:pt>
                <c:pt idx="6283">
                  <c:v>2.58600340885857</c:v>
                </c:pt>
                <c:pt idx="6284">
                  <c:v>2.59070662235006</c:v>
                </c:pt>
                <c:pt idx="6285">
                  <c:v>2.59515722142439</c:v>
                </c:pt>
                <c:pt idx="6286">
                  <c:v>2.59936721869905</c:v>
                </c:pt>
                <c:pt idx="6287">
                  <c:v>2.60334706084749</c:v>
                </c:pt>
                <c:pt idx="6288">
                  <c:v>2.60710634006982</c:v>
                </c:pt>
                <c:pt idx="6289">
                  <c:v>2.61065314494776</c:v>
                </c:pt>
                <c:pt idx="6290">
                  <c:v>2.61399482340947</c:v>
                </c:pt>
                <c:pt idx="6291">
                  <c:v>2.61713789701663</c:v>
                </c:pt>
                <c:pt idx="6292">
                  <c:v>2.62008798166969</c:v>
                </c:pt>
                <c:pt idx="6293">
                  <c:v>2.62285026159379</c:v>
                </c:pt>
                <c:pt idx="6294">
                  <c:v>2.62542925627139</c:v>
                </c:pt>
                <c:pt idx="6295">
                  <c:v>2.62782895362256</c:v>
                </c:pt>
                <c:pt idx="6296">
                  <c:v>2.630052953697659</c:v>
                </c:pt>
                <c:pt idx="6297">
                  <c:v>2.63210406304601</c:v>
                </c:pt>
                <c:pt idx="6298">
                  <c:v>2.63398537809411</c:v>
                </c:pt>
                <c:pt idx="6299">
                  <c:v>2.638268953991579</c:v>
                </c:pt>
                <c:pt idx="6300">
                  <c:v>2.64229779142097</c:v>
                </c:pt>
                <c:pt idx="6301">
                  <c:v>2.64608088532771</c:v>
                </c:pt>
                <c:pt idx="6302">
                  <c:v>2.64962558934427</c:v>
                </c:pt>
                <c:pt idx="6303">
                  <c:v>2.65293923311295</c:v>
                </c:pt>
                <c:pt idx="6304">
                  <c:v>2.6560272883824</c:v>
                </c:pt>
                <c:pt idx="6305">
                  <c:v>2.65889542710791</c:v>
                </c:pt>
                <c:pt idx="6306">
                  <c:v>2.66154788920586</c:v>
                </c:pt>
                <c:pt idx="6307">
                  <c:v>2.6639890020174</c:v>
                </c:pt>
                <c:pt idx="6308">
                  <c:v>2.66622194128055</c:v>
                </c:pt>
                <c:pt idx="6309">
                  <c:v>2.66825008888152</c:v>
                </c:pt>
                <c:pt idx="6310">
                  <c:v>2.6700757940715</c:v>
                </c:pt>
                <c:pt idx="6311">
                  <c:v>2.67170114614049</c:v>
                </c:pt>
                <c:pt idx="6312">
                  <c:v>2.67312815723271</c:v>
                </c:pt>
                <c:pt idx="6313">
                  <c:v>2.67435792526254</c:v>
                </c:pt>
                <c:pt idx="6314">
                  <c:v>2.67539184308892</c:v>
                </c:pt>
                <c:pt idx="6315">
                  <c:v>2.67623035599882</c:v>
                </c:pt>
                <c:pt idx="6316">
                  <c:v>2.67687397700023</c:v>
                </c:pt>
                <c:pt idx="6317">
                  <c:v>2.67732286940261</c:v>
                </c:pt>
                <c:pt idx="6318">
                  <c:v>2.67757684152218</c:v>
                </c:pt>
                <c:pt idx="6319">
                  <c:v>2.677635137609739</c:v>
                </c:pt>
                <c:pt idx="6320">
                  <c:v>2.67983106467165</c:v>
                </c:pt>
                <c:pt idx="6321">
                  <c:v>2.68177967925489</c:v>
                </c:pt>
                <c:pt idx="6322">
                  <c:v>2.6834834584783</c:v>
                </c:pt>
                <c:pt idx="6323">
                  <c:v>2.68494452413184</c:v>
                </c:pt>
                <c:pt idx="6324">
                  <c:v>2.68616440416684</c:v>
                </c:pt>
                <c:pt idx="6325">
                  <c:v>2.68714442953959</c:v>
                </c:pt>
                <c:pt idx="6326">
                  <c:v>2.68788508317144</c:v>
                </c:pt>
                <c:pt idx="6327">
                  <c:v>2.68838640693362</c:v>
                </c:pt>
                <c:pt idx="6328">
                  <c:v>2.68864820628663</c:v>
                </c:pt>
                <c:pt idx="6329">
                  <c:v>2.68866983563841</c:v>
                </c:pt>
                <c:pt idx="6330">
                  <c:v>2.69089534867297</c:v>
                </c:pt>
                <c:pt idx="6331">
                  <c:v>2.69292412589233</c:v>
                </c:pt>
                <c:pt idx="6332">
                  <c:v>2.6947582930043</c:v>
                </c:pt>
                <c:pt idx="6333">
                  <c:v>2.69640008529935</c:v>
                </c:pt>
                <c:pt idx="6334">
                  <c:v>2.69785075092189</c:v>
                </c:pt>
                <c:pt idx="6335">
                  <c:v>2.69911160741968</c:v>
                </c:pt>
                <c:pt idx="6336">
                  <c:v>2.70018359714174</c:v>
                </c:pt>
                <c:pt idx="6337">
                  <c:v>2.70106771026358</c:v>
                </c:pt>
                <c:pt idx="6338">
                  <c:v>2.70176410373499</c:v>
                </c:pt>
                <c:pt idx="6339">
                  <c:v>2.70227318358335</c:v>
                </c:pt>
                <c:pt idx="6340">
                  <c:v>2.70259450835157</c:v>
                </c:pt>
                <c:pt idx="6341">
                  <c:v>2.70272809881246</c:v>
                </c:pt>
                <c:pt idx="6342">
                  <c:v>2.70267290564047</c:v>
                </c:pt>
                <c:pt idx="6343">
                  <c:v>2.702428563015879</c:v>
                </c:pt>
                <c:pt idx="6344">
                  <c:v>2.70199342195248</c:v>
                </c:pt>
                <c:pt idx="6345">
                  <c:v>2.70136630861772</c:v>
                </c:pt>
                <c:pt idx="6346">
                  <c:v>2.70054543870341</c:v>
                </c:pt>
                <c:pt idx="6347">
                  <c:v>2.69952886646517</c:v>
                </c:pt>
                <c:pt idx="6348">
                  <c:v>2.69831384700941</c:v>
                </c:pt>
                <c:pt idx="6349">
                  <c:v>2.69689772574211</c:v>
                </c:pt>
                <c:pt idx="6350">
                  <c:v>2.69527730738237</c:v>
                </c:pt>
                <c:pt idx="6351">
                  <c:v>2.69344909890917</c:v>
                </c:pt>
                <c:pt idx="6352">
                  <c:v>2.691408697293438</c:v>
                </c:pt>
                <c:pt idx="6353">
                  <c:v>2.68915189828748</c:v>
                </c:pt>
                <c:pt idx="6354">
                  <c:v>2.68904512790257</c:v>
                </c:pt>
                <c:pt idx="6355">
                  <c:v>2.68868976952428</c:v>
                </c:pt>
                <c:pt idx="6356">
                  <c:v>2.68808346787092</c:v>
                </c:pt>
                <c:pt idx="6357">
                  <c:v>2.68722367960567</c:v>
                </c:pt>
                <c:pt idx="6358">
                  <c:v>2.68610727084976</c:v>
                </c:pt>
                <c:pt idx="6359">
                  <c:v>2.68473012560175</c:v>
                </c:pt>
                <c:pt idx="6360">
                  <c:v>2.68308802628042</c:v>
                </c:pt>
                <c:pt idx="6361">
                  <c:v>2.68117543806052</c:v>
                </c:pt>
                <c:pt idx="6362">
                  <c:v>2.67898619973941</c:v>
                </c:pt>
                <c:pt idx="6363">
                  <c:v>2.67914881746403</c:v>
                </c:pt>
                <c:pt idx="6364">
                  <c:v>2.67910483829696</c:v>
                </c:pt>
                <c:pt idx="6365">
                  <c:v>2.678853495703457</c:v>
                </c:pt>
                <c:pt idx="6366">
                  <c:v>2.67839287130596</c:v>
                </c:pt>
                <c:pt idx="6367">
                  <c:v>2.67772114896376</c:v>
                </c:pt>
                <c:pt idx="6368">
                  <c:v>2.67683600555514</c:v>
                </c:pt>
                <c:pt idx="6369">
                  <c:v>2.6757344228253</c:v>
                </c:pt>
                <c:pt idx="6370">
                  <c:v>2.67441332831614</c:v>
                </c:pt>
                <c:pt idx="6371">
                  <c:v>2.672868388845019</c:v>
                </c:pt>
                <c:pt idx="6372">
                  <c:v>2.67109548264931</c:v>
                </c:pt>
                <c:pt idx="6373">
                  <c:v>2.66908910204092</c:v>
                </c:pt>
                <c:pt idx="6374">
                  <c:v>2.66684362891282</c:v>
                </c:pt>
                <c:pt idx="6375">
                  <c:v>2.66435237513192</c:v>
                </c:pt>
                <c:pt idx="6376">
                  <c:v>2.66160745997039</c:v>
                </c:pt>
                <c:pt idx="6377">
                  <c:v>2.65860029951907</c:v>
                </c:pt>
                <c:pt idx="6378">
                  <c:v>2.65820493316595</c:v>
                </c:pt>
                <c:pt idx="6379">
                  <c:v>2.66031527503383</c:v>
                </c:pt>
                <c:pt idx="6380">
                  <c:v>2.66219703332703</c:v>
                </c:pt>
                <c:pt idx="6381">
                  <c:v>2.663852990689679</c:v>
                </c:pt>
                <c:pt idx="6382">
                  <c:v>2.66528554936003</c:v>
                </c:pt>
                <c:pt idx="6383">
                  <c:v>2.66649670412081</c:v>
                </c:pt>
                <c:pt idx="6384">
                  <c:v>2.66748761531578</c:v>
                </c:pt>
                <c:pt idx="6385">
                  <c:v>2.6682593956066</c:v>
                </c:pt>
                <c:pt idx="6386">
                  <c:v>2.66881208696002</c:v>
                </c:pt>
                <c:pt idx="6387">
                  <c:v>2.66914566158449</c:v>
                </c:pt>
                <c:pt idx="6388">
                  <c:v>2.6692598167174</c:v>
                </c:pt>
                <c:pt idx="6389">
                  <c:v>2.67177334408244</c:v>
                </c:pt>
                <c:pt idx="6390">
                  <c:v>2.67400617820305</c:v>
                </c:pt>
                <c:pt idx="6391">
                  <c:v>2.675962753595</c:v>
                </c:pt>
                <c:pt idx="6392">
                  <c:v>2.67764588809747</c:v>
                </c:pt>
                <c:pt idx="6393">
                  <c:v>2.67905878941403</c:v>
                </c:pt>
                <c:pt idx="6394">
                  <c:v>2.68020295222824</c:v>
                </c:pt>
                <c:pt idx="6395">
                  <c:v>2.68107977933186</c:v>
                </c:pt>
                <c:pt idx="6396">
                  <c:v>2.68168993894287</c:v>
                </c:pt>
                <c:pt idx="6397">
                  <c:v>2.68203293039596</c:v>
                </c:pt>
                <c:pt idx="6398">
                  <c:v>2.68483205680247</c:v>
                </c:pt>
                <c:pt idx="6399">
                  <c:v>2.68740632682038</c:v>
                </c:pt>
                <c:pt idx="6400">
                  <c:v>2.68975990700745</c:v>
                </c:pt>
                <c:pt idx="6401">
                  <c:v>2.6918963750239</c:v>
                </c:pt>
                <c:pt idx="6402">
                  <c:v>2.693818460068618</c:v>
                </c:pt>
                <c:pt idx="6403">
                  <c:v>2.69552907623933</c:v>
                </c:pt>
                <c:pt idx="6404">
                  <c:v>2.69702979121122</c:v>
                </c:pt>
                <c:pt idx="6405">
                  <c:v>2.6983227366962</c:v>
                </c:pt>
                <c:pt idx="6406">
                  <c:v>2.70186639661675</c:v>
                </c:pt>
                <c:pt idx="6407">
                  <c:v>2.70513493519956</c:v>
                </c:pt>
                <c:pt idx="6408">
                  <c:v>2.70813430433736</c:v>
                </c:pt>
                <c:pt idx="6409">
                  <c:v>2.71086988510981</c:v>
                </c:pt>
                <c:pt idx="6410">
                  <c:v>2.71334618892693</c:v>
                </c:pt>
                <c:pt idx="6411">
                  <c:v>2.71556678447982</c:v>
                </c:pt>
                <c:pt idx="6412">
                  <c:v>2.71753536724326</c:v>
                </c:pt>
                <c:pt idx="6413">
                  <c:v>2.7192539078124</c:v>
                </c:pt>
                <c:pt idx="6414">
                  <c:v>2.72072441660208</c:v>
                </c:pt>
                <c:pt idx="6415">
                  <c:v>2.72194915292584</c:v>
                </c:pt>
                <c:pt idx="6416">
                  <c:v>2.72292854359106</c:v>
                </c:pt>
                <c:pt idx="6417">
                  <c:v>2.72366367680299</c:v>
                </c:pt>
                <c:pt idx="6418">
                  <c:v>2.72415468794802</c:v>
                </c:pt>
                <c:pt idx="6419">
                  <c:v>2.7268845524501</c:v>
                </c:pt>
                <c:pt idx="6420">
                  <c:v>2.72941036056753</c:v>
                </c:pt>
                <c:pt idx="6421">
                  <c:v>2.73173475783502</c:v>
                </c:pt>
                <c:pt idx="6422">
                  <c:v>2.73386053598354</c:v>
                </c:pt>
                <c:pt idx="6423">
                  <c:v>2.73578990619041</c:v>
                </c:pt>
                <c:pt idx="6424">
                  <c:v>2.73752470436647</c:v>
                </c:pt>
                <c:pt idx="6425">
                  <c:v>2.74134619811972</c:v>
                </c:pt>
                <c:pt idx="6426">
                  <c:v>2.74491114377672</c:v>
                </c:pt>
                <c:pt idx="6427">
                  <c:v>2.74822482199336</c:v>
                </c:pt>
                <c:pt idx="6428">
                  <c:v>2.75129224419597</c:v>
                </c:pt>
                <c:pt idx="6429">
                  <c:v>2.75411685938681</c:v>
                </c:pt>
                <c:pt idx="6430">
                  <c:v>2.75670219682534</c:v>
                </c:pt>
                <c:pt idx="6431">
                  <c:v>2.759051334601799</c:v>
                </c:pt>
                <c:pt idx="6432">
                  <c:v>2.76116685549013</c:v>
                </c:pt>
                <c:pt idx="6433">
                  <c:v>2.76305080761444</c:v>
                </c:pt>
                <c:pt idx="6434">
                  <c:v>2.76470517545047</c:v>
                </c:pt>
                <c:pt idx="6435">
                  <c:v>2.76613109877724</c:v>
                </c:pt>
                <c:pt idx="6436">
                  <c:v>2.76732985975772</c:v>
                </c:pt>
                <c:pt idx="6437">
                  <c:v>2.76830185343561</c:v>
                </c:pt>
                <c:pt idx="6438">
                  <c:v>2.769048099333266</c:v>
                </c:pt>
                <c:pt idx="6439">
                  <c:v>2.76956845074845</c:v>
                </c:pt>
                <c:pt idx="6440">
                  <c:v>2.76986286066745</c:v>
                </c:pt>
                <c:pt idx="6441">
                  <c:v>2.76993086910735</c:v>
                </c:pt>
                <c:pt idx="6442">
                  <c:v>2.76977185851429</c:v>
                </c:pt>
                <c:pt idx="6443">
                  <c:v>2.76938480121709</c:v>
                </c:pt>
                <c:pt idx="6444">
                  <c:v>2.76876852122096</c:v>
                </c:pt>
                <c:pt idx="6445">
                  <c:v>2.76792093912661</c:v>
                </c:pt>
                <c:pt idx="6446">
                  <c:v>2.766840615419246</c:v>
                </c:pt>
                <c:pt idx="6447">
                  <c:v>2.76552473068966</c:v>
                </c:pt>
                <c:pt idx="6448">
                  <c:v>2.76397088815762</c:v>
                </c:pt>
                <c:pt idx="6449">
                  <c:v>2.76217561937198</c:v>
                </c:pt>
                <c:pt idx="6450">
                  <c:v>2.76013542974768</c:v>
                </c:pt>
                <c:pt idx="6451">
                  <c:v>2.757846330219019</c:v>
                </c:pt>
                <c:pt idx="6452">
                  <c:v>2.75530314036923</c:v>
                </c:pt>
                <c:pt idx="6453">
                  <c:v>2.75490331896245</c:v>
                </c:pt>
                <c:pt idx="6454">
                  <c:v>2.75431266249025</c:v>
                </c:pt>
                <c:pt idx="6455">
                  <c:v>2.75352899433243</c:v>
                </c:pt>
                <c:pt idx="6456">
                  <c:v>2.75255114787574</c:v>
                </c:pt>
                <c:pt idx="6457">
                  <c:v>2.75137675999618</c:v>
                </c:pt>
                <c:pt idx="6458">
                  <c:v>2.75000400770666</c:v>
                </c:pt>
                <c:pt idx="6459">
                  <c:v>2.74843015286054</c:v>
                </c:pt>
                <c:pt idx="6460">
                  <c:v>2.74665181601625</c:v>
                </c:pt>
                <c:pt idx="6461">
                  <c:v>2.74466621544331</c:v>
                </c:pt>
                <c:pt idx="6462">
                  <c:v>2.742469014353257</c:v>
                </c:pt>
                <c:pt idx="6463">
                  <c:v>2.74005653296371</c:v>
                </c:pt>
                <c:pt idx="6464">
                  <c:v>2.73742338645456</c:v>
                </c:pt>
                <c:pt idx="6465">
                  <c:v>2.73456469065593</c:v>
                </c:pt>
                <c:pt idx="6466">
                  <c:v>2.73147397808566</c:v>
                </c:pt>
                <c:pt idx="6467">
                  <c:v>2.72814445910474</c:v>
                </c:pt>
                <c:pt idx="6468">
                  <c:v>2.72456862627436</c:v>
                </c:pt>
                <c:pt idx="6469">
                  <c:v>2.72073765828982</c:v>
                </c:pt>
                <c:pt idx="6470">
                  <c:v>2.71664154772077</c:v>
                </c:pt>
                <c:pt idx="6471">
                  <c:v>2.712269464381856</c:v>
                </c:pt>
                <c:pt idx="6472">
                  <c:v>2.70760856508382</c:v>
                </c:pt>
                <c:pt idx="6473">
                  <c:v>2.70264421672254</c:v>
                </c:pt>
                <c:pt idx="6474">
                  <c:v>2.69736002251925</c:v>
                </c:pt>
                <c:pt idx="6475">
                  <c:v>2.69173660238974</c:v>
                </c:pt>
                <c:pt idx="6476">
                  <c:v>2.6857519902445</c:v>
                </c:pt>
                <c:pt idx="6477">
                  <c:v>2.67937998875597</c:v>
                </c:pt>
                <c:pt idx="6478">
                  <c:v>2.67570231378851</c:v>
                </c:pt>
                <c:pt idx="6479">
                  <c:v>2.671776199615019</c:v>
                </c:pt>
                <c:pt idx="6480">
                  <c:v>2.66758881059409</c:v>
                </c:pt>
                <c:pt idx="6481">
                  <c:v>2.66312598276448</c:v>
                </c:pt>
                <c:pt idx="6482">
                  <c:v>2.65837142179519</c:v>
                </c:pt>
                <c:pt idx="6483">
                  <c:v>2.65330617948023</c:v>
                </c:pt>
                <c:pt idx="6484">
                  <c:v>2.64790878983754</c:v>
                </c:pt>
                <c:pt idx="6485">
                  <c:v>2.64215392576855</c:v>
                </c:pt>
                <c:pt idx="6486">
                  <c:v>2.6360117945644</c:v>
                </c:pt>
                <c:pt idx="6487">
                  <c:v>2.63293550818111</c:v>
                </c:pt>
                <c:pt idx="6488">
                  <c:v>2.6332637166271</c:v>
                </c:pt>
                <c:pt idx="6489">
                  <c:v>2.6333736724668</c:v>
                </c:pt>
                <c:pt idx="6490">
                  <c:v>2.63326427660329</c:v>
                </c:pt>
                <c:pt idx="6491">
                  <c:v>2.63293345649235</c:v>
                </c:pt>
                <c:pt idx="6492">
                  <c:v>2.632378923433726</c:v>
                </c:pt>
                <c:pt idx="6493">
                  <c:v>2.63159725669361</c:v>
                </c:pt>
                <c:pt idx="6494">
                  <c:v>2.63058430175611</c:v>
                </c:pt>
                <c:pt idx="6495">
                  <c:v>2.62933538712254</c:v>
                </c:pt>
                <c:pt idx="6496">
                  <c:v>2.62784480692127</c:v>
                </c:pt>
                <c:pt idx="6497">
                  <c:v>2.62610550580617</c:v>
                </c:pt>
                <c:pt idx="6498">
                  <c:v>2.62410969777677</c:v>
                </c:pt>
                <c:pt idx="6499">
                  <c:v>2.621848390223836</c:v>
                </c:pt>
                <c:pt idx="6500">
                  <c:v>2.61931075464267</c:v>
                </c:pt>
                <c:pt idx="6501">
                  <c:v>2.61648443656035</c:v>
                </c:pt>
                <c:pt idx="6502">
                  <c:v>2.61335516454021</c:v>
                </c:pt>
                <c:pt idx="6503">
                  <c:v>2.60990604912911</c:v>
                </c:pt>
                <c:pt idx="6504">
                  <c:v>2.60611765298691</c:v>
                </c:pt>
                <c:pt idx="6505">
                  <c:v>2.6064098818225</c:v>
                </c:pt>
                <c:pt idx="6506">
                  <c:v>2.60653114609656</c:v>
                </c:pt>
                <c:pt idx="6507">
                  <c:v>2.61051123951656</c:v>
                </c:pt>
                <c:pt idx="6508">
                  <c:v>2.614188423347198</c:v>
                </c:pt>
                <c:pt idx="6509">
                  <c:v>2.61757642466786</c:v>
                </c:pt>
                <c:pt idx="6510">
                  <c:v>2.62068686629605</c:v>
                </c:pt>
                <c:pt idx="6511">
                  <c:v>2.62352980491873</c:v>
                </c:pt>
                <c:pt idx="6512">
                  <c:v>2.62611395182162</c:v>
                </c:pt>
                <c:pt idx="6513">
                  <c:v>2.6284465538934</c:v>
                </c:pt>
                <c:pt idx="6514">
                  <c:v>2.63053366032862</c:v>
                </c:pt>
                <c:pt idx="6515">
                  <c:v>2.63238078622488</c:v>
                </c:pt>
                <c:pt idx="6516">
                  <c:v>2.63399192205968</c:v>
                </c:pt>
                <c:pt idx="6517">
                  <c:v>2.63537078240408</c:v>
                </c:pt>
                <c:pt idx="6518">
                  <c:v>2.6365196444404</c:v>
                </c:pt>
                <c:pt idx="6519">
                  <c:v>2.63744081420547</c:v>
                </c:pt>
                <c:pt idx="6520">
                  <c:v>2.63813528838042</c:v>
                </c:pt>
                <c:pt idx="6521">
                  <c:v>2.63860348708178</c:v>
                </c:pt>
                <c:pt idx="6522">
                  <c:v>2.63884524416973</c:v>
                </c:pt>
                <c:pt idx="6523">
                  <c:v>2.638859613956796</c:v>
                </c:pt>
                <c:pt idx="6524">
                  <c:v>2.64250767301708</c:v>
                </c:pt>
                <c:pt idx="6525">
                  <c:v>2.64596555094952</c:v>
                </c:pt>
                <c:pt idx="6526">
                  <c:v>2.6492408232919</c:v>
                </c:pt>
                <c:pt idx="6527">
                  <c:v>2.65574530744307</c:v>
                </c:pt>
                <c:pt idx="6528">
                  <c:v>2.66189925556956</c:v>
                </c:pt>
                <c:pt idx="6529">
                  <c:v>2.66772741164916</c:v>
                </c:pt>
                <c:pt idx="6530">
                  <c:v>2.67325011787621</c:v>
                </c:pt>
                <c:pt idx="6531">
                  <c:v>2.678485039966719</c:v>
                </c:pt>
                <c:pt idx="6532">
                  <c:v>2.68344804759428</c:v>
                </c:pt>
                <c:pt idx="6533">
                  <c:v>2.68815208729973</c:v>
                </c:pt>
                <c:pt idx="6534">
                  <c:v>2.692609660403339</c:v>
                </c:pt>
                <c:pt idx="6535">
                  <c:v>2.69683095178266</c:v>
                </c:pt>
                <c:pt idx="6536">
                  <c:v>2.70082535921711</c:v>
                </c:pt>
                <c:pt idx="6537">
                  <c:v>2.70460071305751</c:v>
                </c:pt>
                <c:pt idx="6538">
                  <c:v>2.70816468899694</c:v>
                </c:pt>
                <c:pt idx="6539">
                  <c:v>2.71152362313511</c:v>
                </c:pt>
                <c:pt idx="6540">
                  <c:v>2.71468308212558</c:v>
                </c:pt>
                <c:pt idx="6541">
                  <c:v>2.71764824424331</c:v>
                </c:pt>
                <c:pt idx="6542">
                  <c:v>2.72316265904324</c:v>
                </c:pt>
                <c:pt idx="6543">
                  <c:v>2.72838233347897</c:v>
                </c:pt>
                <c:pt idx="6544">
                  <c:v>2.73331988939467</c:v>
                </c:pt>
                <c:pt idx="6545">
                  <c:v>2.73798674785357</c:v>
                </c:pt>
                <c:pt idx="6546">
                  <c:v>2.74239245368283</c:v>
                </c:pt>
                <c:pt idx="6547">
                  <c:v>2.74654568137179</c:v>
                </c:pt>
                <c:pt idx="6548">
                  <c:v>2.75045410144623</c:v>
                </c:pt>
                <c:pt idx="6549">
                  <c:v>2.75412425588447</c:v>
                </c:pt>
                <c:pt idx="6550">
                  <c:v>2.75756218863751</c:v>
                </c:pt>
                <c:pt idx="6551">
                  <c:v>2.76077311794897</c:v>
                </c:pt>
                <c:pt idx="6552">
                  <c:v>2.76376160771392</c:v>
                </c:pt>
                <c:pt idx="6553">
                  <c:v>2.76899119978433</c:v>
                </c:pt>
                <c:pt idx="6554">
                  <c:v>2.77392156111333</c:v>
                </c:pt>
                <c:pt idx="6555">
                  <c:v>2.77856176576816</c:v>
                </c:pt>
                <c:pt idx="6556">
                  <c:v>2.78292026930835</c:v>
                </c:pt>
                <c:pt idx="6557">
                  <c:v>2.78700450715312</c:v>
                </c:pt>
                <c:pt idx="6558">
                  <c:v>2.79082075515506</c:v>
                </c:pt>
                <c:pt idx="6559">
                  <c:v>2.79437427163217</c:v>
                </c:pt>
                <c:pt idx="6560">
                  <c:v>2.79767028114778</c:v>
                </c:pt>
                <c:pt idx="6561">
                  <c:v>2.8007130932145</c:v>
                </c:pt>
                <c:pt idx="6562">
                  <c:v>2.80350601996044</c:v>
                </c:pt>
                <c:pt idx="6563">
                  <c:v>2.806052692238846</c:v>
                </c:pt>
                <c:pt idx="6564">
                  <c:v>2.80835563618661</c:v>
                </c:pt>
                <c:pt idx="6565">
                  <c:v>2.81041733485055</c:v>
                </c:pt>
                <c:pt idx="6566">
                  <c:v>2.81223935544538</c:v>
                </c:pt>
                <c:pt idx="6567">
                  <c:v>2.813823439890617</c:v>
                </c:pt>
                <c:pt idx="6568">
                  <c:v>2.81517120624831</c:v>
                </c:pt>
                <c:pt idx="6569">
                  <c:v>2.816282992091716</c:v>
                </c:pt>
                <c:pt idx="6570">
                  <c:v>2.81715982195655</c:v>
                </c:pt>
                <c:pt idx="6571">
                  <c:v>2.817801978137</c:v>
                </c:pt>
                <c:pt idx="6572">
                  <c:v>2.81820955923708</c:v>
                </c:pt>
                <c:pt idx="6573">
                  <c:v>2.81838218957533</c:v>
                </c:pt>
                <c:pt idx="6574">
                  <c:v>2.81831958885724</c:v>
                </c:pt>
                <c:pt idx="6575">
                  <c:v>2.818020716231</c:v>
                </c:pt>
                <c:pt idx="6576">
                  <c:v>2.81748491787905</c:v>
                </c:pt>
                <c:pt idx="6577">
                  <c:v>2.81671022194602</c:v>
                </c:pt>
                <c:pt idx="6578">
                  <c:v>2.81569534860739</c:v>
                </c:pt>
                <c:pt idx="6579">
                  <c:v>2.81443829808438</c:v>
                </c:pt>
                <c:pt idx="6580">
                  <c:v>2.81293637486038</c:v>
                </c:pt>
                <c:pt idx="6581">
                  <c:v>2.81118706237367</c:v>
                </c:pt>
                <c:pt idx="6582">
                  <c:v>2.809186922123279</c:v>
                </c:pt>
                <c:pt idx="6583">
                  <c:v>2.80693219771453</c:v>
                </c:pt>
                <c:pt idx="6584">
                  <c:v>2.80441857794681</c:v>
                </c:pt>
                <c:pt idx="6585">
                  <c:v>2.801641524420197</c:v>
                </c:pt>
                <c:pt idx="6586">
                  <c:v>2.801085985679196</c:v>
                </c:pt>
                <c:pt idx="6587">
                  <c:v>2.80033174517609</c:v>
                </c:pt>
                <c:pt idx="6588">
                  <c:v>2.7993771012153</c:v>
                </c:pt>
                <c:pt idx="6589">
                  <c:v>2.7982201004735</c:v>
                </c:pt>
                <c:pt idx="6590">
                  <c:v>2.796858824980656</c:v>
                </c:pt>
                <c:pt idx="6591">
                  <c:v>2.79529086238341</c:v>
                </c:pt>
                <c:pt idx="6592">
                  <c:v>2.79351332979571</c:v>
                </c:pt>
                <c:pt idx="6593">
                  <c:v>2.79152343918564</c:v>
                </c:pt>
                <c:pt idx="6594">
                  <c:v>2.78931744622468</c:v>
                </c:pt>
                <c:pt idx="6595">
                  <c:v>2.78689149601681</c:v>
                </c:pt>
                <c:pt idx="6596">
                  <c:v>2.78424086170142</c:v>
                </c:pt>
                <c:pt idx="6597">
                  <c:v>2.78136105364153</c:v>
                </c:pt>
                <c:pt idx="6598">
                  <c:v>2.778246023779746</c:v>
                </c:pt>
                <c:pt idx="6599">
                  <c:v>2.77488929828761</c:v>
                </c:pt>
                <c:pt idx="6600">
                  <c:v>2.77128378897803</c:v>
                </c:pt>
                <c:pt idx="6601">
                  <c:v>2.76998635756562</c:v>
                </c:pt>
                <c:pt idx="6602">
                  <c:v>2.7684129314715</c:v>
                </c:pt>
                <c:pt idx="6603">
                  <c:v>2.76655890232011</c:v>
                </c:pt>
                <c:pt idx="6604">
                  <c:v>2.76441903693509</c:v>
                </c:pt>
                <c:pt idx="6605">
                  <c:v>2.76198728611196</c:v>
                </c:pt>
                <c:pt idx="6606">
                  <c:v>2.76203875575936</c:v>
                </c:pt>
                <c:pt idx="6607">
                  <c:v>2.7618713134608</c:v>
                </c:pt>
                <c:pt idx="6608">
                  <c:v>2.76148370763925</c:v>
                </c:pt>
                <c:pt idx="6609">
                  <c:v>2.76087452383275</c:v>
                </c:pt>
                <c:pt idx="6610">
                  <c:v>2.76004144430477</c:v>
                </c:pt>
                <c:pt idx="6611">
                  <c:v>2.75898226596569</c:v>
                </c:pt>
                <c:pt idx="6612">
                  <c:v>2.75769416829871</c:v>
                </c:pt>
                <c:pt idx="6613">
                  <c:v>2.75617349235254</c:v>
                </c:pt>
                <c:pt idx="6614">
                  <c:v>2.7544165183479</c:v>
                </c:pt>
                <c:pt idx="6615">
                  <c:v>2.75241875700845</c:v>
                </c:pt>
                <c:pt idx="6616">
                  <c:v>2.75017475383506</c:v>
                </c:pt>
                <c:pt idx="6617">
                  <c:v>2.74767863785336</c:v>
                </c:pt>
                <c:pt idx="6618">
                  <c:v>2.74492369554967</c:v>
                </c:pt>
                <c:pt idx="6619">
                  <c:v>2.74190220942983</c:v>
                </c:pt>
                <c:pt idx="6620">
                  <c:v>2.73860507816937</c:v>
                </c:pt>
                <c:pt idx="6621">
                  <c:v>2.73502288621985</c:v>
                </c:pt>
                <c:pt idx="6622">
                  <c:v>2.73404270599673</c:v>
                </c:pt>
                <c:pt idx="6623">
                  <c:v>2.73275245274657</c:v>
                </c:pt>
                <c:pt idx="6624">
                  <c:v>2.73114646959729</c:v>
                </c:pt>
                <c:pt idx="6625">
                  <c:v>2.72921824942215</c:v>
                </c:pt>
                <c:pt idx="6626">
                  <c:v>2.73009729965999</c:v>
                </c:pt>
                <c:pt idx="6627">
                  <c:v>2.73073159037801</c:v>
                </c:pt>
                <c:pt idx="6628">
                  <c:v>2.73112144874793</c:v>
                </c:pt>
                <c:pt idx="6629">
                  <c:v>2.731266683308646</c:v>
                </c:pt>
                <c:pt idx="6630">
                  <c:v>2.73116611314331</c:v>
                </c:pt>
                <c:pt idx="6631">
                  <c:v>2.73081827322206</c:v>
                </c:pt>
                <c:pt idx="6632">
                  <c:v>2.7302209568313</c:v>
                </c:pt>
                <c:pt idx="6633">
                  <c:v>2.72937169864656</c:v>
                </c:pt>
                <c:pt idx="6634">
                  <c:v>2.72826663220641</c:v>
                </c:pt>
                <c:pt idx="6635">
                  <c:v>2.72690192001022</c:v>
                </c:pt>
                <c:pt idx="6636">
                  <c:v>2.72527262832435</c:v>
                </c:pt>
                <c:pt idx="6637">
                  <c:v>2.7233725521174</c:v>
                </c:pt>
                <c:pt idx="6638">
                  <c:v>2.7211954295806</c:v>
                </c:pt>
                <c:pt idx="6639">
                  <c:v>2.71873272244556</c:v>
                </c:pt>
                <c:pt idx="6640">
                  <c:v>2.71597577549609</c:v>
                </c:pt>
                <c:pt idx="6641">
                  <c:v>2.71627712229401</c:v>
                </c:pt>
                <c:pt idx="6642">
                  <c:v>2.71638198760419</c:v>
                </c:pt>
                <c:pt idx="6643">
                  <c:v>2.716289099162799</c:v>
                </c:pt>
                <c:pt idx="6644">
                  <c:v>2.71913697325679</c:v>
                </c:pt>
                <c:pt idx="6645">
                  <c:v>2.72170951236898</c:v>
                </c:pt>
                <c:pt idx="6646">
                  <c:v>2.72401250209773</c:v>
                </c:pt>
                <c:pt idx="6647">
                  <c:v>2.72605056968693</c:v>
                </c:pt>
                <c:pt idx="6648">
                  <c:v>2.7278278052318</c:v>
                </c:pt>
                <c:pt idx="6649">
                  <c:v>2.72934747847366</c:v>
                </c:pt>
                <c:pt idx="6650">
                  <c:v>2.73061199178735</c:v>
                </c:pt>
                <c:pt idx="6651">
                  <c:v>2.73162331034371</c:v>
                </c:pt>
                <c:pt idx="6652">
                  <c:v>2.73557605293503</c:v>
                </c:pt>
                <c:pt idx="6653">
                  <c:v>2.73930672780321</c:v>
                </c:pt>
                <c:pt idx="6654">
                  <c:v>2.74282199194624</c:v>
                </c:pt>
                <c:pt idx="6655">
                  <c:v>2.74612866355125</c:v>
                </c:pt>
                <c:pt idx="6656">
                  <c:v>2.74923172584431</c:v>
                </c:pt>
                <c:pt idx="6657">
                  <c:v>2.75213667067482</c:v>
                </c:pt>
                <c:pt idx="6658">
                  <c:v>2.75484750174784</c:v>
                </c:pt>
                <c:pt idx="6659">
                  <c:v>2.75736814450812</c:v>
                </c:pt>
                <c:pt idx="6660">
                  <c:v>2.75970241590634</c:v>
                </c:pt>
                <c:pt idx="6661">
                  <c:v>2.76185274063189</c:v>
                </c:pt>
                <c:pt idx="6662">
                  <c:v>2.76382211217717</c:v>
                </c:pt>
                <c:pt idx="6663">
                  <c:v>2.76561282185004</c:v>
                </c:pt>
                <c:pt idx="6664">
                  <c:v>2.76722668139918</c:v>
                </c:pt>
                <c:pt idx="6665">
                  <c:v>2.76866551043727</c:v>
                </c:pt>
                <c:pt idx="6666">
                  <c:v>2.76993086910735</c:v>
                </c:pt>
                <c:pt idx="6667">
                  <c:v>2.77102353102657</c:v>
                </c:pt>
                <c:pt idx="6668">
                  <c:v>2.77467365704033</c:v>
                </c:pt>
                <c:pt idx="6669">
                  <c:v>2.77807534234238</c:v>
                </c:pt>
                <c:pt idx="6670">
                  <c:v>2.78123427995859</c:v>
                </c:pt>
                <c:pt idx="6671">
                  <c:v>2.78415525113367</c:v>
                </c:pt>
                <c:pt idx="6672">
                  <c:v>2.786843109651286</c:v>
                </c:pt>
                <c:pt idx="6673">
                  <c:v>2.78930087001777</c:v>
                </c:pt>
                <c:pt idx="6674">
                  <c:v>2.791532575925</c:v>
                </c:pt>
                <c:pt idx="6675">
                  <c:v>2.79354086647592</c:v>
                </c:pt>
                <c:pt idx="6676">
                  <c:v>2.79532800002405</c:v>
                </c:pt>
                <c:pt idx="6677">
                  <c:v>2.79689609694993</c:v>
                </c:pt>
                <c:pt idx="6678">
                  <c:v>2.79824657263368</c:v>
                </c:pt>
                <c:pt idx="6679">
                  <c:v>2.79938065840104</c:v>
                </c:pt>
                <c:pt idx="6680">
                  <c:v>2.80029966137049</c:v>
                </c:pt>
                <c:pt idx="6681">
                  <c:v>2.80100413060003</c:v>
                </c:pt>
                <c:pt idx="6682">
                  <c:v>2.80149384285773</c:v>
                </c:pt>
                <c:pt idx="6683">
                  <c:v>2.80176944568585</c:v>
                </c:pt>
                <c:pt idx="6684">
                  <c:v>2.80441055014073</c:v>
                </c:pt>
                <c:pt idx="6685">
                  <c:v>2.80677741804736</c:v>
                </c:pt>
                <c:pt idx="6686">
                  <c:v>2.80887329037373</c:v>
                </c:pt>
                <c:pt idx="6687">
                  <c:v>2.81070090779894</c:v>
                </c:pt>
                <c:pt idx="6688">
                  <c:v>2.812262468059866</c:v>
                </c:pt>
                <c:pt idx="6689">
                  <c:v>2.81355987238096</c:v>
                </c:pt>
                <c:pt idx="6690">
                  <c:v>2.81459384905558</c:v>
                </c:pt>
                <c:pt idx="6691">
                  <c:v>2.815365627303526</c:v>
                </c:pt>
                <c:pt idx="6692">
                  <c:v>2.81587522464197</c:v>
                </c:pt>
                <c:pt idx="6693">
                  <c:v>2.8161225692543</c:v>
                </c:pt>
                <c:pt idx="6694">
                  <c:v>2.81610721272892</c:v>
                </c:pt>
                <c:pt idx="6695">
                  <c:v>2.8158280461522</c:v>
                </c:pt>
                <c:pt idx="6696">
                  <c:v>2.815283874708066</c:v>
                </c:pt>
                <c:pt idx="6697">
                  <c:v>2.81447257684562</c:v>
                </c:pt>
                <c:pt idx="6698">
                  <c:v>2.81339197393487</c:v>
                </c:pt>
                <c:pt idx="6699">
                  <c:v>2.812039003719566</c:v>
                </c:pt>
                <c:pt idx="6700">
                  <c:v>2.813115393993816</c:v>
                </c:pt>
                <c:pt idx="6701">
                  <c:v>2.81397905373979</c:v>
                </c:pt>
                <c:pt idx="6702">
                  <c:v>2.814630123959206</c:v>
                </c:pt>
                <c:pt idx="6703">
                  <c:v>2.815069063639466</c:v>
                </c:pt>
                <c:pt idx="6704">
                  <c:v>2.81529551215896</c:v>
                </c:pt>
                <c:pt idx="6705">
                  <c:v>2.81530913688798</c:v>
                </c:pt>
                <c:pt idx="6706">
                  <c:v>2.815109634077578</c:v>
                </c:pt>
                <c:pt idx="6707">
                  <c:v>2.814695596493379</c:v>
                </c:pt>
                <c:pt idx="6708">
                  <c:v>2.814065938815186</c:v>
                </c:pt>
                <c:pt idx="6709">
                  <c:v>2.81321933801045</c:v>
                </c:pt>
                <c:pt idx="6710">
                  <c:v>2.81215339858843</c:v>
                </c:pt>
                <c:pt idx="6711">
                  <c:v>2.810865802145078</c:v>
                </c:pt>
                <c:pt idx="6712">
                  <c:v>2.80935404239073</c:v>
                </c:pt>
                <c:pt idx="6713">
                  <c:v>2.80761516713717</c:v>
                </c:pt>
                <c:pt idx="6714">
                  <c:v>2.805645530109566</c:v>
                </c:pt>
                <c:pt idx="6715">
                  <c:v>2.80344055544696</c:v>
                </c:pt>
                <c:pt idx="6716">
                  <c:v>2.80099616566097</c:v>
                </c:pt>
                <c:pt idx="6717">
                  <c:v>2.79830689152031</c:v>
                </c:pt>
                <c:pt idx="6718">
                  <c:v>2.79536676751841</c:v>
                </c:pt>
                <c:pt idx="6719">
                  <c:v>2.792169127184679</c:v>
                </c:pt>
                <c:pt idx="6720">
                  <c:v>2.78870588247829</c:v>
                </c:pt>
                <c:pt idx="6721">
                  <c:v>2.78790166161077</c:v>
                </c:pt>
                <c:pt idx="6722">
                  <c:v>2.78691967957124</c:v>
                </c:pt>
                <c:pt idx="6723">
                  <c:v>2.78575849102179</c:v>
                </c:pt>
                <c:pt idx="6724">
                  <c:v>2.78441504145611</c:v>
                </c:pt>
                <c:pt idx="6725">
                  <c:v>2.78288733882326</c:v>
                </c:pt>
                <c:pt idx="6726">
                  <c:v>2.78117182537449</c:v>
                </c:pt>
                <c:pt idx="6727">
                  <c:v>2.77926551477007</c:v>
                </c:pt>
                <c:pt idx="6728">
                  <c:v>2.77716443927011</c:v>
                </c:pt>
                <c:pt idx="6729">
                  <c:v>2.77486421220774</c:v>
                </c:pt>
                <c:pt idx="6730">
                  <c:v>2.7723600653055</c:v>
                </c:pt>
                <c:pt idx="6731">
                  <c:v>2.76964688944285</c:v>
                </c:pt>
                <c:pt idx="6732">
                  <c:v>2.76671826349962</c:v>
                </c:pt>
                <c:pt idx="6733">
                  <c:v>2.76356729414133</c:v>
                </c:pt>
                <c:pt idx="6734">
                  <c:v>2.76018668037991</c:v>
                </c:pt>
                <c:pt idx="6735">
                  <c:v>2.75656779084592</c:v>
                </c:pt>
                <c:pt idx="6736">
                  <c:v>2.75270053519363</c:v>
                </c:pt>
                <c:pt idx="6737">
                  <c:v>2.7485739909355</c:v>
                </c:pt>
                <c:pt idx="6738">
                  <c:v>2.74417580890811</c:v>
                </c:pt>
                <c:pt idx="6739">
                  <c:v>2.73949167392555</c:v>
                </c:pt>
                <c:pt idx="6740">
                  <c:v>2.73450529976408</c:v>
                </c:pt>
                <c:pt idx="6741">
                  <c:v>2.72919752978205</c:v>
                </c:pt>
                <c:pt idx="6742">
                  <c:v>2.72354692776126</c:v>
                </c:pt>
                <c:pt idx="6743">
                  <c:v>2.72473403563535</c:v>
                </c:pt>
                <c:pt idx="6744">
                  <c:v>2.72570472289903</c:v>
                </c:pt>
                <c:pt idx="6745">
                  <c:v>2.72646053638854</c:v>
                </c:pt>
                <c:pt idx="6746">
                  <c:v>2.72700173905511</c:v>
                </c:pt>
                <c:pt idx="6747">
                  <c:v>2.72732868543051</c:v>
                </c:pt>
                <c:pt idx="6748">
                  <c:v>2.72744112287152</c:v>
                </c:pt>
                <c:pt idx="6749">
                  <c:v>2.7273379575202</c:v>
                </c:pt>
                <c:pt idx="6750">
                  <c:v>2.72701795313085</c:v>
                </c:pt>
                <c:pt idx="6751">
                  <c:v>2.72647927507894</c:v>
                </c:pt>
                <c:pt idx="6752">
                  <c:v>2.72571904108117</c:v>
                </c:pt>
                <c:pt idx="6753">
                  <c:v>2.72473449647366</c:v>
                </c:pt>
                <c:pt idx="6754">
                  <c:v>2.72352165159019</c:v>
                </c:pt>
                <c:pt idx="6755">
                  <c:v>2.72207623666593</c:v>
                </c:pt>
                <c:pt idx="6756">
                  <c:v>2.72039304930136</c:v>
                </c:pt>
                <c:pt idx="6757">
                  <c:v>2.71846577767274</c:v>
                </c:pt>
                <c:pt idx="6758">
                  <c:v>2.71628751729327</c:v>
                </c:pt>
                <c:pt idx="6759">
                  <c:v>2.71385015965684</c:v>
                </c:pt>
                <c:pt idx="6760">
                  <c:v>2.7111444826227</c:v>
                </c:pt>
                <c:pt idx="6761">
                  <c:v>2.70815936598329</c:v>
                </c:pt>
                <c:pt idx="6762">
                  <c:v>2.70488282020881</c:v>
                </c:pt>
                <c:pt idx="6763">
                  <c:v>2.701300153999</c:v>
                </c:pt>
                <c:pt idx="6764">
                  <c:v>2.70132438768972</c:v>
                </c:pt>
                <c:pt idx="6765">
                  <c:v>2.70102101826661</c:v>
                </c:pt>
                <c:pt idx="6766">
                  <c:v>2.70038680998608</c:v>
                </c:pt>
                <c:pt idx="6767">
                  <c:v>2.70359963462621</c:v>
                </c:pt>
                <c:pt idx="6768">
                  <c:v>2.70654175633447</c:v>
                </c:pt>
                <c:pt idx="6769">
                  <c:v>2.709221711802</c:v>
                </c:pt>
                <c:pt idx="6770">
                  <c:v>2.71164702130245</c:v>
                </c:pt>
                <c:pt idx="6771">
                  <c:v>2.71382341924682</c:v>
                </c:pt>
                <c:pt idx="6772">
                  <c:v>2.71575633507555</c:v>
                </c:pt>
                <c:pt idx="6773">
                  <c:v>2.71744970910152</c:v>
                </c:pt>
                <c:pt idx="6774">
                  <c:v>2.71890729080681</c:v>
                </c:pt>
                <c:pt idx="6775">
                  <c:v>2.72013192200206</c:v>
                </c:pt>
                <c:pt idx="6776">
                  <c:v>2.72112549915012</c:v>
                </c:pt>
                <c:pt idx="6777">
                  <c:v>2.72188940207475</c:v>
                </c:pt>
                <c:pt idx="6778">
                  <c:v>2.72242470553413</c:v>
                </c:pt>
                <c:pt idx="6779">
                  <c:v>2.72273147950525</c:v>
                </c:pt>
                <c:pt idx="6780">
                  <c:v>2.726446425068977</c:v>
                </c:pt>
                <c:pt idx="6781">
                  <c:v>2.72982654343798</c:v>
                </c:pt>
                <c:pt idx="6782">
                  <c:v>2.732882503104657</c:v>
                </c:pt>
                <c:pt idx="6783">
                  <c:v>2.73932483760455</c:v>
                </c:pt>
                <c:pt idx="6784">
                  <c:v>2.74542944746436</c:v>
                </c:pt>
                <c:pt idx="6785">
                  <c:v>2.75121729611671</c:v>
                </c:pt>
                <c:pt idx="6786">
                  <c:v>2.756706413183918</c:v>
                </c:pt>
                <c:pt idx="6787">
                  <c:v>2.76191247769636</c:v>
                </c:pt>
                <c:pt idx="6788">
                  <c:v>2.76684950123725</c:v>
                </c:pt>
                <c:pt idx="6789">
                  <c:v>2.77152957461277</c:v>
                </c:pt>
                <c:pt idx="6790">
                  <c:v>2.775963409629059</c:v>
                </c:pt>
                <c:pt idx="6791">
                  <c:v>2.78016015854698</c:v>
                </c:pt>
                <c:pt idx="6792">
                  <c:v>2.78412830315095</c:v>
                </c:pt>
                <c:pt idx="6793">
                  <c:v>2.787875013118119</c:v>
                </c:pt>
                <c:pt idx="6794">
                  <c:v>2.79140682827866</c:v>
                </c:pt>
                <c:pt idx="6795">
                  <c:v>2.79472984704566</c:v>
                </c:pt>
                <c:pt idx="6796">
                  <c:v>2.79784884155578</c:v>
                </c:pt>
                <c:pt idx="6797">
                  <c:v>2.80076881452254</c:v>
                </c:pt>
                <c:pt idx="6798">
                  <c:v>2.80349358923055</c:v>
                </c:pt>
                <c:pt idx="6799">
                  <c:v>2.80602685137478</c:v>
                </c:pt>
                <c:pt idx="6800">
                  <c:v>2.81121574281868</c:v>
                </c:pt>
                <c:pt idx="6801">
                  <c:v>2.81611944102917</c:v>
                </c:pt>
                <c:pt idx="6802">
                  <c:v>2.82074732011851</c:v>
                </c:pt>
                <c:pt idx="6803">
                  <c:v>2.825108179913097</c:v>
                </c:pt>
                <c:pt idx="6804">
                  <c:v>2.82920982338248</c:v>
                </c:pt>
                <c:pt idx="6805">
                  <c:v>2.83305921699881</c:v>
                </c:pt>
                <c:pt idx="6806">
                  <c:v>2.836662079638776</c:v>
                </c:pt>
                <c:pt idx="6807">
                  <c:v>2.84002396844993</c:v>
                </c:pt>
                <c:pt idx="6808">
                  <c:v>2.84314900686365</c:v>
                </c:pt>
                <c:pt idx="6809">
                  <c:v>2.846041613617999</c:v>
                </c:pt>
                <c:pt idx="6810">
                  <c:v>2.84870524597528</c:v>
                </c:pt>
                <c:pt idx="6811">
                  <c:v>2.85114325856067</c:v>
                </c:pt>
                <c:pt idx="6812">
                  <c:v>2.85335763004361</c:v>
                </c:pt>
                <c:pt idx="6813">
                  <c:v>2.85535139275549</c:v>
                </c:pt>
                <c:pt idx="6814">
                  <c:v>2.857126133986</c:v>
                </c:pt>
                <c:pt idx="6815">
                  <c:v>2.85868382797704</c:v>
                </c:pt>
                <c:pt idx="6816">
                  <c:v>2.86002525346638</c:v>
                </c:pt>
                <c:pt idx="6817">
                  <c:v>2.86115185478127</c:v>
                </c:pt>
                <c:pt idx="6818">
                  <c:v>2.86206415920403</c:v>
                </c:pt>
                <c:pt idx="6819">
                  <c:v>2.86276270803012</c:v>
                </c:pt>
                <c:pt idx="6820">
                  <c:v>2.86582193582851</c:v>
                </c:pt>
                <c:pt idx="6821">
                  <c:v>2.86860591818263</c:v>
                </c:pt>
                <c:pt idx="6822">
                  <c:v>2.87111855733485</c:v>
                </c:pt>
                <c:pt idx="6823">
                  <c:v>2.87336280599799</c:v>
                </c:pt>
                <c:pt idx="6824">
                  <c:v>2.87534060456138</c:v>
                </c:pt>
                <c:pt idx="6825">
                  <c:v>2.87705413753043</c:v>
                </c:pt>
                <c:pt idx="6826">
                  <c:v>2.87850482881581</c:v>
                </c:pt>
                <c:pt idx="6827">
                  <c:v>2.879693966334886</c:v>
                </c:pt>
                <c:pt idx="6828">
                  <c:v>2.88062235373064</c:v>
                </c:pt>
                <c:pt idx="6829">
                  <c:v>2.88129062265293</c:v>
                </c:pt>
                <c:pt idx="6830">
                  <c:v>2.88169856054424</c:v>
                </c:pt>
                <c:pt idx="6831">
                  <c:v>2.88184609433295</c:v>
                </c:pt>
                <c:pt idx="6832">
                  <c:v>2.8817329585615</c:v>
                </c:pt>
                <c:pt idx="6833">
                  <c:v>2.88135770442279</c:v>
                </c:pt>
                <c:pt idx="6834">
                  <c:v>2.88072002058688</c:v>
                </c:pt>
                <c:pt idx="6835">
                  <c:v>2.87981776843793</c:v>
                </c:pt>
                <c:pt idx="6836">
                  <c:v>2.878648982496319</c:v>
                </c:pt>
                <c:pt idx="6837">
                  <c:v>2.87721155837325</c:v>
                </c:pt>
                <c:pt idx="6838">
                  <c:v>2.875502622204766</c:v>
                </c:pt>
                <c:pt idx="6839">
                  <c:v>2.8735188942566</c:v>
                </c:pt>
                <c:pt idx="6840">
                  <c:v>2.87125672795954</c:v>
                </c:pt>
                <c:pt idx="6841">
                  <c:v>2.86871151210522</c:v>
                </c:pt>
                <c:pt idx="6842">
                  <c:v>2.86860367178234</c:v>
                </c:pt>
                <c:pt idx="6843">
                  <c:v>2.86827999071409</c:v>
                </c:pt>
                <c:pt idx="6844">
                  <c:v>2.86773966991709</c:v>
                </c:pt>
                <c:pt idx="6845">
                  <c:v>2.866981279081</c:v>
                </c:pt>
                <c:pt idx="6846">
                  <c:v>2.86600340767001</c:v>
                </c:pt>
                <c:pt idx="6847">
                  <c:v>2.86480403851136</c:v>
                </c:pt>
                <c:pt idx="6848">
                  <c:v>2.86338120281688</c:v>
                </c:pt>
                <c:pt idx="6849">
                  <c:v>2.86173267853415</c:v>
                </c:pt>
                <c:pt idx="6850">
                  <c:v>2.85985538280155</c:v>
                </c:pt>
                <c:pt idx="6851">
                  <c:v>2.85774572438465</c:v>
                </c:pt>
                <c:pt idx="6852">
                  <c:v>2.855400576023519</c:v>
                </c:pt>
                <c:pt idx="6853">
                  <c:v>2.852815433230205</c:v>
                </c:pt>
                <c:pt idx="6854">
                  <c:v>2.849985409759646</c:v>
                </c:pt>
                <c:pt idx="6855">
                  <c:v>2.8469052897949</c:v>
                </c:pt>
                <c:pt idx="6856">
                  <c:v>2.84356867535705</c:v>
                </c:pt>
                <c:pt idx="6857">
                  <c:v>2.839968684576938</c:v>
                </c:pt>
                <c:pt idx="6858">
                  <c:v>2.83609773531285</c:v>
                </c:pt>
                <c:pt idx="6859">
                  <c:v>2.831946466165438</c:v>
                </c:pt>
                <c:pt idx="6860">
                  <c:v>2.82750507210986</c:v>
                </c:pt>
                <c:pt idx="6861">
                  <c:v>2.82276198168273</c:v>
                </c:pt>
                <c:pt idx="6862">
                  <c:v>2.81770378172195</c:v>
                </c:pt>
                <c:pt idx="6863">
                  <c:v>2.815445691634406</c:v>
                </c:pt>
                <c:pt idx="6864">
                  <c:v>2.812982110901379</c:v>
                </c:pt>
                <c:pt idx="6865">
                  <c:v>2.81030788591869</c:v>
                </c:pt>
                <c:pt idx="6866">
                  <c:v>2.80741777309732</c:v>
                </c:pt>
                <c:pt idx="6867">
                  <c:v>2.80430537190833</c:v>
                </c:pt>
                <c:pt idx="6868">
                  <c:v>2.80096375810495</c:v>
                </c:pt>
                <c:pt idx="6869">
                  <c:v>2.79738473711078</c:v>
                </c:pt>
                <c:pt idx="6870">
                  <c:v>2.79355976520795</c:v>
                </c:pt>
                <c:pt idx="6871">
                  <c:v>2.79266890995241</c:v>
                </c:pt>
                <c:pt idx="6872">
                  <c:v>2.79150704728211</c:v>
                </c:pt>
                <c:pt idx="6873">
                  <c:v>2.79006992327341</c:v>
                </c:pt>
                <c:pt idx="6874">
                  <c:v>2.78835253540916</c:v>
                </c:pt>
                <c:pt idx="6875">
                  <c:v>2.786348920454658</c:v>
                </c:pt>
                <c:pt idx="6876">
                  <c:v>2.78405222375391</c:v>
                </c:pt>
                <c:pt idx="6877">
                  <c:v>2.78145451715304</c:v>
                </c:pt>
                <c:pt idx="6878">
                  <c:v>2.778546116663219</c:v>
                </c:pt>
                <c:pt idx="6879">
                  <c:v>2.77887825950143</c:v>
                </c:pt>
                <c:pt idx="6880">
                  <c:v>2.77900173632492</c:v>
                </c:pt>
                <c:pt idx="6881">
                  <c:v>2.77891558600161</c:v>
                </c:pt>
                <c:pt idx="6882">
                  <c:v>2.77861915064449</c:v>
                </c:pt>
                <c:pt idx="6883">
                  <c:v>2.77811025491951</c:v>
                </c:pt>
                <c:pt idx="6884">
                  <c:v>2.7773875639426</c:v>
                </c:pt>
                <c:pt idx="6885">
                  <c:v>2.776447991163786</c:v>
                </c:pt>
                <c:pt idx="6886">
                  <c:v>2.7752888018369</c:v>
                </c:pt>
                <c:pt idx="6887">
                  <c:v>2.77390633635977</c:v>
                </c:pt>
                <c:pt idx="6888">
                  <c:v>2.77573220476433</c:v>
                </c:pt>
                <c:pt idx="6889">
                  <c:v>2.77727052621827</c:v>
                </c:pt>
                <c:pt idx="6890">
                  <c:v>2.77852342646262</c:v>
                </c:pt>
                <c:pt idx="6891">
                  <c:v>2.77949364252614</c:v>
                </c:pt>
                <c:pt idx="6892">
                  <c:v>2.78018241082727</c:v>
                </c:pt>
                <c:pt idx="6893">
                  <c:v>2.780589960054</c:v>
                </c:pt>
                <c:pt idx="6894">
                  <c:v>2.78071602152685</c:v>
                </c:pt>
                <c:pt idx="6895">
                  <c:v>2.78055982603591</c:v>
                </c:pt>
                <c:pt idx="6896">
                  <c:v>2.78011906027395</c:v>
                </c:pt>
                <c:pt idx="6897">
                  <c:v>2.77939145365166</c:v>
                </c:pt>
                <c:pt idx="6898">
                  <c:v>2.77837297087509</c:v>
                </c:pt>
                <c:pt idx="6899">
                  <c:v>2.78069033451625</c:v>
                </c:pt>
                <c:pt idx="6900">
                  <c:v>2.786159099409819</c:v>
                </c:pt>
                <c:pt idx="6901">
                  <c:v>2.791276014138158</c:v>
                </c:pt>
                <c:pt idx="6902">
                  <c:v>2.796057299958698</c:v>
                </c:pt>
                <c:pt idx="6903">
                  <c:v>2.80051689035111</c:v>
                </c:pt>
                <c:pt idx="6904">
                  <c:v>2.80466668262046</c:v>
                </c:pt>
                <c:pt idx="6905">
                  <c:v>2.80851684781469</c:v>
                </c:pt>
                <c:pt idx="6906">
                  <c:v>2.81207619283433</c:v>
                </c:pt>
                <c:pt idx="6907">
                  <c:v>2.815353136327658</c:v>
                </c:pt>
                <c:pt idx="6908">
                  <c:v>2.81835388950301</c:v>
                </c:pt>
                <c:pt idx="6909">
                  <c:v>2.82108431843504</c:v>
                </c:pt>
                <c:pt idx="6910">
                  <c:v>2.82354987248448</c:v>
                </c:pt>
                <c:pt idx="6911">
                  <c:v>2.82575435516632</c:v>
                </c:pt>
                <c:pt idx="6912">
                  <c:v>2.82770159027612</c:v>
                </c:pt>
                <c:pt idx="6913">
                  <c:v>2.82939421321582</c:v>
                </c:pt>
                <c:pt idx="6914">
                  <c:v>2.83083508821759</c:v>
                </c:pt>
                <c:pt idx="6915">
                  <c:v>2.832025811743716</c:v>
                </c:pt>
                <c:pt idx="6916">
                  <c:v>2.83296756131677</c:v>
                </c:pt>
                <c:pt idx="6917">
                  <c:v>2.833661669058038</c:v>
                </c:pt>
                <c:pt idx="6918">
                  <c:v>2.83410812894349</c:v>
                </c:pt>
                <c:pt idx="6919">
                  <c:v>2.83743619085632</c:v>
                </c:pt>
                <c:pt idx="6920">
                  <c:v>2.84056094855643</c:v>
                </c:pt>
                <c:pt idx="6921">
                  <c:v>2.84348688994286</c:v>
                </c:pt>
                <c:pt idx="6922">
                  <c:v>2.84621744227116</c:v>
                </c:pt>
                <c:pt idx="6923">
                  <c:v>2.851642939059783</c:v>
                </c:pt>
                <c:pt idx="6924">
                  <c:v>2.856778724625097</c:v>
                </c:pt>
                <c:pt idx="6925">
                  <c:v>2.861635083735826</c:v>
                </c:pt>
                <c:pt idx="6926">
                  <c:v>2.86622006122296</c:v>
                </c:pt>
                <c:pt idx="6927">
                  <c:v>2.8705418148026</c:v>
                </c:pt>
                <c:pt idx="6928">
                  <c:v>2.874606903401959</c:v>
                </c:pt>
                <c:pt idx="6929">
                  <c:v>2.87842111686479</c:v>
                </c:pt>
                <c:pt idx="6930">
                  <c:v>2.88199003769172</c:v>
                </c:pt>
                <c:pt idx="6931">
                  <c:v>2.88531797340313</c:v>
                </c:pt>
                <c:pt idx="6932">
                  <c:v>2.88840920045752</c:v>
                </c:pt>
                <c:pt idx="6933">
                  <c:v>2.89126724381541</c:v>
                </c:pt>
                <c:pt idx="6934">
                  <c:v>2.89389481378544</c:v>
                </c:pt>
                <c:pt idx="6935">
                  <c:v>2.896295117932258</c:v>
                </c:pt>
                <c:pt idx="6936">
                  <c:v>2.898470127599499</c:v>
                </c:pt>
                <c:pt idx="6937">
                  <c:v>2.9030632352758</c:v>
                </c:pt>
                <c:pt idx="6938">
                  <c:v>2.90736004757013</c:v>
                </c:pt>
                <c:pt idx="6939">
                  <c:v>2.91136679579079</c:v>
                </c:pt>
                <c:pt idx="6940">
                  <c:v>2.91508856893199</c:v>
                </c:pt>
                <c:pt idx="6941">
                  <c:v>2.918529911528199</c:v>
                </c:pt>
                <c:pt idx="6942">
                  <c:v>2.92169437754359</c:v>
                </c:pt>
                <c:pt idx="6943">
                  <c:v>2.92458517181736</c:v>
                </c:pt>
                <c:pt idx="6944">
                  <c:v>2.92720546146556</c:v>
                </c:pt>
                <c:pt idx="6945">
                  <c:v>2.92955722709608</c:v>
                </c:pt>
                <c:pt idx="6946">
                  <c:v>2.931642681461756</c:v>
                </c:pt>
                <c:pt idx="6947">
                  <c:v>2.93346387479571</c:v>
                </c:pt>
                <c:pt idx="6948">
                  <c:v>2.93502154378012</c:v>
                </c:pt>
                <c:pt idx="6949">
                  <c:v>2.93631694396946</c:v>
                </c:pt>
                <c:pt idx="6950">
                  <c:v>2.93735071474242</c:v>
                </c:pt>
                <c:pt idx="6951">
                  <c:v>2.93812361216085</c:v>
                </c:pt>
                <c:pt idx="6952">
                  <c:v>2.93863536887193</c:v>
                </c:pt>
                <c:pt idx="6953">
                  <c:v>2.93888656879569</c:v>
                </c:pt>
                <c:pt idx="6954">
                  <c:v>2.938876382188698</c:v>
                </c:pt>
                <c:pt idx="6955">
                  <c:v>2.93860482743767</c:v>
                </c:pt>
                <c:pt idx="6956">
                  <c:v>2.93807051143159</c:v>
                </c:pt>
                <c:pt idx="6957">
                  <c:v>2.93727252329281</c:v>
                </c:pt>
                <c:pt idx="6958">
                  <c:v>2.93621006489737</c:v>
                </c:pt>
                <c:pt idx="6959">
                  <c:v>2.934880590000279</c:v>
                </c:pt>
                <c:pt idx="6960">
                  <c:v>2.93328282671377</c:v>
                </c:pt>
                <c:pt idx="6961">
                  <c:v>2.93141380680056</c:v>
                </c:pt>
                <c:pt idx="6962">
                  <c:v>2.92927150776047</c:v>
                </c:pt>
                <c:pt idx="6963">
                  <c:v>2.92685228785437</c:v>
                </c:pt>
                <c:pt idx="6964">
                  <c:v>2.92415278581854</c:v>
                </c:pt>
                <c:pt idx="6965">
                  <c:v>2.9211688640065</c:v>
                </c:pt>
                <c:pt idx="6966">
                  <c:v>2.91789531824892</c:v>
                </c:pt>
                <c:pt idx="6967">
                  <c:v>2.9143270398817</c:v>
                </c:pt>
                <c:pt idx="6968">
                  <c:v>2.91045765826881</c:v>
                </c:pt>
                <c:pt idx="6969">
                  <c:v>2.90628036496605</c:v>
                </c:pt>
                <c:pt idx="6970">
                  <c:v>2.90459455422804</c:v>
                </c:pt>
                <c:pt idx="6971">
                  <c:v>2.90267777663844</c:v>
                </c:pt>
                <c:pt idx="6972">
                  <c:v>2.90052758015968</c:v>
                </c:pt>
                <c:pt idx="6973">
                  <c:v>2.89814024400379</c:v>
                </c:pt>
                <c:pt idx="6974">
                  <c:v>2.89551254726126</c:v>
                </c:pt>
                <c:pt idx="6975">
                  <c:v>2.89263941057533</c:v>
                </c:pt>
                <c:pt idx="6976">
                  <c:v>2.88951668804797</c:v>
                </c:pt>
                <c:pt idx="6977">
                  <c:v>2.8861388373487</c:v>
                </c:pt>
                <c:pt idx="6978">
                  <c:v>2.882499019995119</c:v>
                </c:pt>
                <c:pt idx="6979">
                  <c:v>2.87859085555156</c:v>
                </c:pt>
                <c:pt idx="6980">
                  <c:v>2.874406190163486</c:v>
                </c:pt>
                <c:pt idx="6981">
                  <c:v>2.869935899489</c:v>
                </c:pt>
                <c:pt idx="6982">
                  <c:v>2.86516939169969</c:v>
                </c:pt>
                <c:pt idx="6983">
                  <c:v>2.86009573783678</c:v>
                </c:pt>
                <c:pt idx="6984">
                  <c:v>2.85470070595008</c:v>
                </c:pt>
                <c:pt idx="6985">
                  <c:v>2.84896925860828</c:v>
                </c:pt>
                <c:pt idx="6986">
                  <c:v>2.84288366838451</c:v>
                </c:pt>
                <c:pt idx="6987">
                  <c:v>2.83970708300847</c:v>
                </c:pt>
                <c:pt idx="6988">
                  <c:v>2.83630026664582</c:v>
                </c:pt>
                <c:pt idx="6989">
                  <c:v>2.832655190347566</c:v>
                </c:pt>
                <c:pt idx="6990">
                  <c:v>2.82876339081788</c:v>
                </c:pt>
                <c:pt idx="6991">
                  <c:v>2.82461518850427</c:v>
                </c:pt>
                <c:pt idx="6992">
                  <c:v>2.82019953730252</c:v>
                </c:pt>
                <c:pt idx="6993">
                  <c:v>2.81550418767499</c:v>
                </c:pt>
                <c:pt idx="6994">
                  <c:v>2.81051502026691</c:v>
                </c:pt>
                <c:pt idx="6995">
                  <c:v>2.805215175514796</c:v>
                </c:pt>
                <c:pt idx="6996">
                  <c:v>2.79958647752047</c:v>
                </c:pt>
                <c:pt idx="6997">
                  <c:v>2.79360701563633</c:v>
                </c:pt>
                <c:pt idx="6998">
                  <c:v>2.7872516386458</c:v>
                </c:pt>
                <c:pt idx="6999">
                  <c:v>2.78445972096563</c:v>
                </c:pt>
                <c:pt idx="7000">
                  <c:v>2.78147342233133</c:v>
                </c:pt>
                <c:pt idx="7001">
                  <c:v>2.77828538123052</c:v>
                </c:pt>
                <c:pt idx="7002">
                  <c:v>2.77488722927774</c:v>
                </c:pt>
                <c:pt idx="7003">
                  <c:v>2.77126993881342</c:v>
                </c:pt>
                <c:pt idx="7004">
                  <c:v>2.76742238533783</c:v>
                </c:pt>
                <c:pt idx="7005">
                  <c:v>2.76333302374432</c:v>
                </c:pt>
                <c:pt idx="7006">
                  <c:v>2.75898824981724</c:v>
                </c:pt>
                <c:pt idx="7007">
                  <c:v>2.75437211137893</c:v>
                </c:pt>
                <c:pt idx="7008">
                  <c:v>2.74946704701797</c:v>
                </c:pt>
                <c:pt idx="7009">
                  <c:v>2.74425292564709</c:v>
                </c:pt>
                <c:pt idx="7010">
                  <c:v>2.7387054824067</c:v>
                </c:pt>
                <c:pt idx="7011">
                  <c:v>2.73279681573047</c:v>
                </c:pt>
                <c:pt idx="7012">
                  <c:v>2.7264940815296</c:v>
                </c:pt>
                <c:pt idx="7013">
                  <c:v>2.71975795109693</c:v>
                </c:pt>
                <c:pt idx="7014">
                  <c:v>2.71254113983943</c:v>
                </c:pt>
                <c:pt idx="7015">
                  <c:v>2.70478619658108</c:v>
                </c:pt>
                <c:pt idx="7016">
                  <c:v>2.69642188832029</c:v>
                </c:pt>
                <c:pt idx="7017">
                  <c:v>2.68735981213782</c:v>
                </c:pt>
                <c:pt idx="7018">
                  <c:v>2.67748341872306</c:v>
                </c:pt>
                <c:pt idx="7019">
                  <c:v>2.67323927099521</c:v>
                </c:pt>
                <c:pt idx="7020">
                  <c:v>2.66843099879702</c:v>
                </c:pt>
                <c:pt idx="7021">
                  <c:v>2.66300163485072</c:v>
                </c:pt>
                <c:pt idx="7022">
                  <c:v>2.66447530534223</c:v>
                </c:pt>
                <c:pt idx="7023">
                  <c:v>2.66565624383356</c:v>
                </c:pt>
                <c:pt idx="7024">
                  <c:v>2.66654909800068</c:v>
                </c:pt>
                <c:pt idx="7025">
                  <c:v>2.6671557149133</c:v>
                </c:pt>
                <c:pt idx="7026">
                  <c:v>2.66747751728054</c:v>
                </c:pt>
                <c:pt idx="7027">
                  <c:v>2.66751346735596</c:v>
                </c:pt>
                <c:pt idx="7028">
                  <c:v>2.67397399168118</c:v>
                </c:pt>
                <c:pt idx="7029">
                  <c:v>2.67982877903643</c:v>
                </c:pt>
                <c:pt idx="7030">
                  <c:v>2.68513210454005</c:v>
                </c:pt>
                <c:pt idx="7031">
                  <c:v>2.68992809879837</c:v>
                </c:pt>
                <c:pt idx="7032">
                  <c:v>2.69425257123805</c:v>
                </c:pt>
                <c:pt idx="7033">
                  <c:v>2.69813500782352</c:v>
                </c:pt>
                <c:pt idx="7034">
                  <c:v>2.70159978613076</c:v>
                </c:pt>
                <c:pt idx="7035">
                  <c:v>2.70466715237869</c:v>
                </c:pt>
                <c:pt idx="7036">
                  <c:v>2.71318371344787</c:v>
                </c:pt>
                <c:pt idx="7037">
                  <c:v>2.72115452119721</c:v>
                </c:pt>
                <c:pt idx="7038">
                  <c:v>2.72863754283009</c:v>
                </c:pt>
                <c:pt idx="7039">
                  <c:v>2.735682139343656</c:v>
                </c:pt>
                <c:pt idx="7040">
                  <c:v>2.74232814355046</c:v>
                </c:pt>
                <c:pt idx="7041">
                  <c:v>2.74860977531813</c:v>
                </c:pt>
                <c:pt idx="7042">
                  <c:v>2.75455519600065</c:v>
                </c:pt>
                <c:pt idx="7043">
                  <c:v>2.7601886805272</c:v>
                </c:pt>
                <c:pt idx="7044">
                  <c:v>2.76553131159555</c:v>
                </c:pt>
                <c:pt idx="7045">
                  <c:v>2.77060078416126</c:v>
                </c:pt>
                <c:pt idx="7046">
                  <c:v>2.77541307475191</c:v>
                </c:pt>
                <c:pt idx="7047">
                  <c:v>2.78398117551942</c:v>
                </c:pt>
                <c:pt idx="7048">
                  <c:v>2.79206525750142</c:v>
                </c:pt>
                <c:pt idx="7049">
                  <c:v>2.7997085918708</c:v>
                </c:pt>
                <c:pt idx="7050">
                  <c:v>2.806945005697599</c:v>
                </c:pt>
                <c:pt idx="7051">
                  <c:v>2.813805335718366</c:v>
                </c:pt>
                <c:pt idx="7052">
                  <c:v>2.82031437943804</c:v>
                </c:pt>
                <c:pt idx="7053">
                  <c:v>2.82649439482459</c:v>
                </c:pt>
                <c:pt idx="7054">
                  <c:v>2.83236370890821</c:v>
                </c:pt>
                <c:pt idx="7055">
                  <c:v>2.83793887804024</c:v>
                </c:pt>
                <c:pt idx="7056">
                  <c:v>2.84323375569599</c:v>
                </c:pt>
                <c:pt idx="7057">
                  <c:v>2.84826098781737</c:v>
                </c:pt>
                <c:pt idx="7058">
                  <c:v>2.85303148766735</c:v>
                </c:pt>
                <c:pt idx="7059">
                  <c:v>2.857555155478846</c:v>
                </c:pt>
                <c:pt idx="7060">
                  <c:v>2.861840089744736</c:v>
                </c:pt>
                <c:pt idx="7061">
                  <c:v>2.86589368628029</c:v>
                </c:pt>
                <c:pt idx="7062">
                  <c:v>2.86972317607018</c:v>
                </c:pt>
                <c:pt idx="7063">
                  <c:v>2.87333425537994</c:v>
                </c:pt>
                <c:pt idx="7064">
                  <c:v>2.87673227338144</c:v>
                </c:pt>
                <c:pt idx="7065">
                  <c:v>2.87992151280003</c:v>
                </c:pt>
                <c:pt idx="7066">
                  <c:v>2.8829067684284</c:v>
                </c:pt>
                <c:pt idx="7067">
                  <c:v>2.88569132587764</c:v>
                </c:pt>
                <c:pt idx="7068">
                  <c:v>2.88827855997037</c:v>
                </c:pt>
                <c:pt idx="7069">
                  <c:v>2.89363773136921</c:v>
                </c:pt>
                <c:pt idx="7070">
                  <c:v>2.89870635446321</c:v>
                </c:pt>
                <c:pt idx="7071">
                  <c:v>2.90349319939065</c:v>
                </c:pt>
                <c:pt idx="7072">
                  <c:v>2.90800682869177</c:v>
                </c:pt>
                <c:pt idx="7073">
                  <c:v>2.912254420060146</c:v>
                </c:pt>
                <c:pt idx="7074">
                  <c:v>2.91624125063405</c:v>
                </c:pt>
                <c:pt idx="7075">
                  <c:v>2.919973426759226</c:v>
                </c:pt>
                <c:pt idx="7076">
                  <c:v>2.92345567236571</c:v>
                </c:pt>
                <c:pt idx="7077">
                  <c:v>2.92669158249715</c:v>
                </c:pt>
                <c:pt idx="7078">
                  <c:v>2.92968575133562</c:v>
                </c:pt>
                <c:pt idx="7079">
                  <c:v>2.932440419089836</c:v>
                </c:pt>
                <c:pt idx="7080">
                  <c:v>2.934959099724217</c:v>
                </c:pt>
                <c:pt idx="7081">
                  <c:v>2.93724395685134</c:v>
                </c:pt>
                <c:pt idx="7082">
                  <c:v>2.93929687261531</c:v>
                </c:pt>
                <c:pt idx="7083">
                  <c:v>2.94111979834268</c:v>
                </c:pt>
                <c:pt idx="7084">
                  <c:v>2.94271397495576</c:v>
                </c:pt>
                <c:pt idx="7085">
                  <c:v>2.94408066683219</c:v>
                </c:pt>
                <c:pt idx="7086">
                  <c:v>2.94794893559491</c:v>
                </c:pt>
                <c:pt idx="7087">
                  <c:v>2.95152284833731</c:v>
                </c:pt>
                <c:pt idx="7088">
                  <c:v>2.95480615498556</c:v>
                </c:pt>
                <c:pt idx="7089">
                  <c:v>2.95780264190528</c:v>
                </c:pt>
                <c:pt idx="7090">
                  <c:v>2.96051489236818</c:v>
                </c:pt>
                <c:pt idx="7091">
                  <c:v>2.962945401387278</c:v>
                </c:pt>
                <c:pt idx="7092">
                  <c:v>2.96509693794748</c:v>
                </c:pt>
                <c:pt idx="7093">
                  <c:v>2.96697050544764</c:v>
                </c:pt>
                <c:pt idx="7094">
                  <c:v>2.968568104678178</c:v>
                </c:pt>
                <c:pt idx="7095">
                  <c:v>2.96989029932178</c:v>
                </c:pt>
                <c:pt idx="7096">
                  <c:v>2.97093820662012</c:v>
                </c:pt>
                <c:pt idx="7097">
                  <c:v>2.97171186293888</c:v>
                </c:pt>
                <c:pt idx="7098">
                  <c:v>2.97221224095638</c:v>
                </c:pt>
                <c:pt idx="7099">
                  <c:v>2.972438394088566</c:v>
                </c:pt>
                <c:pt idx="7100">
                  <c:v>2.97239111631073</c:v>
                </c:pt>
                <c:pt idx="7101">
                  <c:v>2.97206886790537</c:v>
                </c:pt>
                <c:pt idx="7102">
                  <c:v>2.97147104021513</c:v>
                </c:pt>
                <c:pt idx="7103">
                  <c:v>2.97059674038248</c:v>
                </c:pt>
                <c:pt idx="7104">
                  <c:v>2.96944480258382</c:v>
                </c:pt>
                <c:pt idx="7105">
                  <c:v>2.96801299662157</c:v>
                </c:pt>
                <c:pt idx="7106">
                  <c:v>2.96629926905923</c:v>
                </c:pt>
                <c:pt idx="7107">
                  <c:v>2.96430096266658</c:v>
                </c:pt>
                <c:pt idx="7108">
                  <c:v>2.96201605055287</c:v>
                </c:pt>
                <c:pt idx="7109">
                  <c:v>2.95944037947695</c:v>
                </c:pt>
                <c:pt idx="7110">
                  <c:v>2.9565705196162</c:v>
                </c:pt>
                <c:pt idx="7111">
                  <c:v>2.953401834634179</c:v>
                </c:pt>
                <c:pt idx="7112">
                  <c:v>2.94992934862999</c:v>
                </c:pt>
                <c:pt idx="7113">
                  <c:v>2.94614705110644</c:v>
                </c:pt>
                <c:pt idx="7114">
                  <c:v>2.942048770038626</c:v>
                </c:pt>
                <c:pt idx="7115">
                  <c:v>2.93762600049985</c:v>
                </c:pt>
                <c:pt idx="7116">
                  <c:v>2.935698160219686</c:v>
                </c:pt>
                <c:pt idx="7117">
                  <c:v>2.93340873281904</c:v>
                </c:pt>
                <c:pt idx="7118">
                  <c:v>2.93371471009993</c:v>
                </c:pt>
                <c:pt idx="7119">
                  <c:v>2.93372850465327</c:v>
                </c:pt>
                <c:pt idx="7120">
                  <c:v>2.93344859827671</c:v>
                </c:pt>
                <c:pt idx="7121">
                  <c:v>2.932874441925219</c:v>
                </c:pt>
                <c:pt idx="7122">
                  <c:v>2.93484806870061</c:v>
                </c:pt>
                <c:pt idx="7123">
                  <c:v>2.936468494825416</c:v>
                </c:pt>
                <c:pt idx="7124">
                  <c:v>2.9377377440929</c:v>
                </c:pt>
                <c:pt idx="7125">
                  <c:v>2.93865686227992</c:v>
                </c:pt>
                <c:pt idx="7126">
                  <c:v>2.93922625915675</c:v>
                </c:pt>
                <c:pt idx="7127">
                  <c:v>2.942385619003276</c:v>
                </c:pt>
                <c:pt idx="7128">
                  <c:v>2.94524526753366</c:v>
                </c:pt>
                <c:pt idx="7129">
                  <c:v>2.94780911538173</c:v>
                </c:pt>
                <c:pt idx="7130">
                  <c:v>2.95007953152605</c:v>
                </c:pt>
                <c:pt idx="7131">
                  <c:v>2.952059594791106</c:v>
                </c:pt>
                <c:pt idx="7132">
                  <c:v>2.95375034190797</c:v>
                </c:pt>
                <c:pt idx="7133">
                  <c:v>2.95792127688625</c:v>
                </c:pt>
                <c:pt idx="7134">
                  <c:v>2.96173520688685</c:v>
                </c:pt>
                <c:pt idx="7135">
                  <c:v>2.96519753963612</c:v>
                </c:pt>
                <c:pt idx="7136">
                  <c:v>2.96831206124264</c:v>
                </c:pt>
                <c:pt idx="7137">
                  <c:v>2.97108323842374</c:v>
                </c:pt>
                <c:pt idx="7138">
                  <c:v>2.97351290470066</c:v>
                </c:pt>
                <c:pt idx="7139">
                  <c:v>2.97560423810099</c:v>
                </c:pt>
                <c:pt idx="7140">
                  <c:v>2.977358452038199</c:v>
                </c:pt>
                <c:pt idx="7141">
                  <c:v>2.97877761308715</c:v>
                </c:pt>
                <c:pt idx="7142">
                  <c:v>2.97986255271581</c:v>
                </c:pt>
                <c:pt idx="7143">
                  <c:v>2.98061365820781</c:v>
                </c:pt>
                <c:pt idx="7144">
                  <c:v>2.98103127006446</c:v>
                </c:pt>
                <c:pt idx="7145">
                  <c:v>2.98111442483198</c:v>
                </c:pt>
                <c:pt idx="7146">
                  <c:v>2.98366878057546</c:v>
                </c:pt>
                <c:pt idx="7147">
                  <c:v>2.98594172257566</c:v>
                </c:pt>
                <c:pt idx="7148">
                  <c:v>2.98793507215206</c:v>
                </c:pt>
                <c:pt idx="7149">
                  <c:v>2.98965000059027</c:v>
                </c:pt>
                <c:pt idx="7150">
                  <c:v>2.99108784438824</c:v>
                </c:pt>
                <c:pt idx="7151">
                  <c:v>2.99492464068777</c:v>
                </c:pt>
                <c:pt idx="7152">
                  <c:v>2.99842203823716</c:v>
                </c:pt>
                <c:pt idx="7153">
                  <c:v>3.00158402114599</c:v>
                </c:pt>
                <c:pt idx="7154">
                  <c:v>3.00441310689892</c:v>
                </c:pt>
                <c:pt idx="7155">
                  <c:v>3.00691138826242</c:v>
                </c:pt>
                <c:pt idx="7156">
                  <c:v>3.00908074206027</c:v>
                </c:pt>
                <c:pt idx="7157">
                  <c:v>3.01092256256323</c:v>
                </c:pt>
                <c:pt idx="7158">
                  <c:v>3.01243780843243</c:v>
                </c:pt>
                <c:pt idx="7159">
                  <c:v>3.01362737316981</c:v>
                </c:pt>
                <c:pt idx="7160">
                  <c:v>3.01449152520762</c:v>
                </c:pt>
                <c:pt idx="7161">
                  <c:v>3.01503060643294</c:v>
                </c:pt>
                <c:pt idx="7162">
                  <c:v>3.01524439328091</c:v>
                </c:pt>
                <c:pt idx="7163">
                  <c:v>3.01513254004261</c:v>
                </c:pt>
                <c:pt idx="7164">
                  <c:v>3.01469444458394</c:v>
                </c:pt>
                <c:pt idx="7165">
                  <c:v>3.01392911959904</c:v>
                </c:pt>
                <c:pt idx="7166">
                  <c:v>3.01283538460335</c:v>
                </c:pt>
                <c:pt idx="7167">
                  <c:v>3.01141170471103</c:v>
                </c:pt>
                <c:pt idx="7168">
                  <c:v>3.012405676640638</c:v>
                </c:pt>
                <c:pt idx="7169">
                  <c:v>3.01312713614477</c:v>
                </c:pt>
                <c:pt idx="7170">
                  <c:v>3.0135761092186</c:v>
                </c:pt>
                <c:pt idx="7171">
                  <c:v>3.01375260095472</c:v>
                </c:pt>
                <c:pt idx="7172">
                  <c:v>3.01365627902695</c:v>
                </c:pt>
                <c:pt idx="7173">
                  <c:v>3.01328674272135</c:v>
                </c:pt>
                <c:pt idx="7174">
                  <c:v>3.01264325782445</c:v>
                </c:pt>
                <c:pt idx="7175">
                  <c:v>3.01172498794342</c:v>
                </c:pt>
                <c:pt idx="7176">
                  <c:v>3.01053082640198</c:v>
                </c:pt>
                <c:pt idx="7177">
                  <c:v>3.01172266781789</c:v>
                </c:pt>
                <c:pt idx="7178">
                  <c:v>3.01258620860344</c:v>
                </c:pt>
                <c:pt idx="7179">
                  <c:v>3.0131216751904</c:v>
                </c:pt>
                <c:pt idx="7180">
                  <c:v>3.01332897104688</c:v>
                </c:pt>
                <c:pt idx="7181">
                  <c:v>3.01320767081366</c:v>
                </c:pt>
                <c:pt idx="7182">
                  <c:v>3.01275706568481</c:v>
                </c:pt>
                <c:pt idx="7183">
                  <c:v>3.011976170208866</c:v>
                </c:pt>
                <c:pt idx="7184">
                  <c:v>3.010863735078817</c:v>
                </c:pt>
                <c:pt idx="7185">
                  <c:v>3.01218792239513</c:v>
                </c:pt>
                <c:pt idx="7186">
                  <c:v>3.01323730989858</c:v>
                </c:pt>
                <c:pt idx="7187">
                  <c:v>3.0140122700742</c:v>
                </c:pt>
                <c:pt idx="7188">
                  <c:v>3.01451303430097</c:v>
                </c:pt>
                <c:pt idx="7189">
                  <c:v>3.01473950572857</c:v>
                </c:pt>
                <c:pt idx="7190">
                  <c:v>3.014691434684039</c:v>
                </c:pt>
                <c:pt idx="7191">
                  <c:v>3.01436846338593</c:v>
                </c:pt>
                <c:pt idx="7192">
                  <c:v>3.01376985958284</c:v>
                </c:pt>
                <c:pt idx="7193">
                  <c:v>3.0128947929512</c:v>
                </c:pt>
                <c:pt idx="7194">
                  <c:v>3.011742121561837</c:v>
                </c:pt>
                <c:pt idx="7195">
                  <c:v>3.01031054104647</c:v>
                </c:pt>
                <c:pt idx="7196">
                  <c:v>3.00859855792662</c:v>
                </c:pt>
                <c:pt idx="7197">
                  <c:v>3.00660407037287</c:v>
                </c:pt>
                <c:pt idx="7198">
                  <c:v>3.00432488723921</c:v>
                </c:pt>
                <c:pt idx="7199">
                  <c:v>3.00175840871141</c:v>
                </c:pt>
                <c:pt idx="7200">
                  <c:v>2.99890175616252</c:v>
                </c:pt>
                <c:pt idx="7201">
                  <c:v>2.99575130137445</c:v>
                </c:pt>
                <c:pt idx="7202">
                  <c:v>2.992302992199876</c:v>
                </c:pt>
                <c:pt idx="7203">
                  <c:v>2.98855220799481</c:v>
                </c:pt>
                <c:pt idx="7204">
                  <c:v>2.98449438638442</c:v>
                </c:pt>
                <c:pt idx="7205">
                  <c:v>2.98012259526792</c:v>
                </c:pt>
                <c:pt idx="7206">
                  <c:v>2.97543019076533</c:v>
                </c:pt>
                <c:pt idx="7207">
                  <c:v>2.97040927145732</c:v>
                </c:pt>
                <c:pt idx="7208">
                  <c:v>2.96505045260921</c:v>
                </c:pt>
                <c:pt idx="7209">
                  <c:v>2.959343475339057</c:v>
                </c:pt>
                <c:pt idx="7210">
                  <c:v>2.95327584765199</c:v>
                </c:pt>
                <c:pt idx="7211">
                  <c:v>2.94683393779651</c:v>
                </c:pt>
                <c:pt idx="7212">
                  <c:v>2.940000613339218</c:v>
                </c:pt>
                <c:pt idx="7213">
                  <c:v>2.93275724648681</c:v>
                </c:pt>
                <c:pt idx="7214">
                  <c:v>2.92508084696518</c:v>
                </c:pt>
                <c:pt idx="7215">
                  <c:v>2.92018406227783</c:v>
                </c:pt>
                <c:pt idx="7216">
                  <c:v>2.914968219898959</c:v>
                </c:pt>
                <c:pt idx="7217">
                  <c:v>2.90941996177717</c:v>
                </c:pt>
                <c:pt idx="7218">
                  <c:v>2.90352415098273</c:v>
                </c:pt>
                <c:pt idx="7219">
                  <c:v>2.89726280589963</c:v>
                </c:pt>
                <c:pt idx="7220">
                  <c:v>2.890615528564099</c:v>
                </c:pt>
                <c:pt idx="7221">
                  <c:v>2.88708111968838</c:v>
                </c:pt>
                <c:pt idx="7222">
                  <c:v>2.88329564619675</c:v>
                </c:pt>
                <c:pt idx="7223">
                  <c:v>2.8792507413417</c:v>
                </c:pt>
                <c:pt idx="7224">
                  <c:v>2.87493631313089</c:v>
                </c:pt>
                <c:pt idx="7225">
                  <c:v>2.87034039348671</c:v>
                </c:pt>
                <c:pt idx="7226">
                  <c:v>2.86545029881125</c:v>
                </c:pt>
                <c:pt idx="7227">
                  <c:v>2.86025090669002</c:v>
                </c:pt>
                <c:pt idx="7228">
                  <c:v>2.85472526007073</c:v>
                </c:pt>
                <c:pt idx="7229">
                  <c:v>2.848853330858896</c:v>
                </c:pt>
                <c:pt idx="7230">
                  <c:v>2.842612446452859</c:v>
                </c:pt>
                <c:pt idx="7231">
                  <c:v>2.835975071085079</c:v>
                </c:pt>
                <c:pt idx="7232">
                  <c:v>2.83312131732378</c:v>
                </c:pt>
                <c:pt idx="7233">
                  <c:v>2.830063834010526</c:v>
                </c:pt>
                <c:pt idx="7234">
                  <c:v>2.82679507772872</c:v>
                </c:pt>
                <c:pt idx="7235">
                  <c:v>2.8233060690322</c:v>
                </c:pt>
                <c:pt idx="7236">
                  <c:v>2.819587653824799</c:v>
                </c:pt>
                <c:pt idx="7237">
                  <c:v>2.815628020820116</c:v>
                </c:pt>
                <c:pt idx="7238">
                  <c:v>2.811415433704936</c:v>
                </c:pt>
                <c:pt idx="7239">
                  <c:v>2.80693526045873</c:v>
                </c:pt>
                <c:pt idx="7240">
                  <c:v>2.80662018944261</c:v>
                </c:pt>
                <c:pt idx="7241">
                  <c:v>2.80602685137478</c:v>
                </c:pt>
                <c:pt idx="7242">
                  <c:v>2.805152503076798</c:v>
                </c:pt>
                <c:pt idx="7243">
                  <c:v>2.80399192581553</c:v>
                </c:pt>
                <c:pt idx="7244">
                  <c:v>2.8025402462054</c:v>
                </c:pt>
                <c:pt idx="7245">
                  <c:v>2.80078995206143</c:v>
                </c:pt>
                <c:pt idx="7246">
                  <c:v>2.79873291034822</c:v>
                </c:pt>
                <c:pt idx="7247">
                  <c:v>2.79635990635004</c:v>
                </c:pt>
                <c:pt idx="7248">
                  <c:v>2.7936588620211</c:v>
                </c:pt>
                <c:pt idx="7249">
                  <c:v>2.79061636600428</c:v>
                </c:pt>
                <c:pt idx="7250">
                  <c:v>2.79229886463057</c:v>
                </c:pt>
                <c:pt idx="7251">
                  <c:v>2.79377824024973</c:v>
                </c:pt>
                <c:pt idx="7252">
                  <c:v>2.7950569953371</c:v>
                </c:pt>
                <c:pt idx="7253">
                  <c:v>2.79613795627591</c:v>
                </c:pt>
                <c:pt idx="7254">
                  <c:v>2.80165060146156</c:v>
                </c:pt>
                <c:pt idx="7255">
                  <c:v>2.806778809705059</c:v>
                </c:pt>
                <c:pt idx="7256">
                  <c:v>2.81154485993113</c:v>
                </c:pt>
                <c:pt idx="7257">
                  <c:v>2.815967322725779</c:v>
                </c:pt>
                <c:pt idx="7258">
                  <c:v>2.820062914720657</c:v>
                </c:pt>
                <c:pt idx="7259">
                  <c:v>2.82384504909093</c:v>
                </c:pt>
                <c:pt idx="7260">
                  <c:v>2.827325859673</c:v>
                </c:pt>
                <c:pt idx="7261">
                  <c:v>2.83051572159047</c:v>
                </c:pt>
                <c:pt idx="7262">
                  <c:v>2.83342366573433</c:v>
                </c:pt>
                <c:pt idx="7263">
                  <c:v>2.83605724037775</c:v>
                </c:pt>
                <c:pt idx="7264">
                  <c:v>2.838423287058799</c:v>
                </c:pt>
                <c:pt idx="7265">
                  <c:v>2.84052665338615</c:v>
                </c:pt>
                <c:pt idx="7266">
                  <c:v>2.842372811523119</c:v>
                </c:pt>
                <c:pt idx="7267">
                  <c:v>2.84396509843309</c:v>
                </c:pt>
                <c:pt idx="7268">
                  <c:v>2.84530676866389</c:v>
                </c:pt>
                <c:pt idx="7269">
                  <c:v>2.84640035522249</c:v>
                </c:pt>
                <c:pt idx="7270">
                  <c:v>2.84724763667619</c:v>
                </c:pt>
                <c:pt idx="7271">
                  <c:v>2.84784961190013</c:v>
                </c:pt>
                <c:pt idx="7272">
                  <c:v>2.8482067887934</c:v>
                </c:pt>
                <c:pt idx="7273">
                  <c:v>2.84831917508894</c:v>
                </c:pt>
                <c:pt idx="7274">
                  <c:v>2.84818566219254</c:v>
                </c:pt>
                <c:pt idx="7275">
                  <c:v>2.851736461674279</c:v>
                </c:pt>
                <c:pt idx="7276">
                  <c:v>2.85897877462027</c:v>
                </c:pt>
                <c:pt idx="7277">
                  <c:v>2.865843300279246</c:v>
                </c:pt>
                <c:pt idx="7278">
                  <c:v>2.87235429102461</c:v>
                </c:pt>
                <c:pt idx="7279">
                  <c:v>2.87853273638561</c:v>
                </c:pt>
                <c:pt idx="7280">
                  <c:v>2.8843971426254</c:v>
                </c:pt>
                <c:pt idx="7281">
                  <c:v>2.889962430189776</c:v>
                </c:pt>
                <c:pt idx="7282">
                  <c:v>2.895242904279256</c:v>
                </c:pt>
                <c:pt idx="7283">
                  <c:v>2.90025031915101</c:v>
                </c:pt>
                <c:pt idx="7284">
                  <c:v>2.90499497901261</c:v>
                </c:pt>
                <c:pt idx="7285">
                  <c:v>2.90948624372505</c:v>
                </c:pt>
                <c:pt idx="7286">
                  <c:v>2.91373273375074</c:v>
                </c:pt>
                <c:pt idx="7287">
                  <c:v>2.91774112696533</c:v>
                </c:pt>
                <c:pt idx="7288">
                  <c:v>2.92151780654971</c:v>
                </c:pt>
                <c:pt idx="7289">
                  <c:v>2.92506878624983</c:v>
                </c:pt>
                <c:pt idx="7290">
                  <c:v>2.92839890275187</c:v>
                </c:pt>
                <c:pt idx="7291">
                  <c:v>2.93151283500227</c:v>
                </c:pt>
                <c:pt idx="7292">
                  <c:v>2.93441431049605</c:v>
                </c:pt>
                <c:pt idx="7293">
                  <c:v>2.93710716467665</c:v>
                </c:pt>
                <c:pt idx="7294">
                  <c:v>2.93959380132145</c:v>
                </c:pt>
                <c:pt idx="7295">
                  <c:v>2.94187778421709</c:v>
                </c:pt>
                <c:pt idx="7296">
                  <c:v>2.94396079015774</c:v>
                </c:pt>
                <c:pt idx="7297">
                  <c:v>2.9458452261313</c:v>
                </c:pt>
                <c:pt idx="7298">
                  <c:v>2.94753307377015</c:v>
                </c:pt>
                <c:pt idx="7299">
                  <c:v>2.95212299098839</c:v>
                </c:pt>
                <c:pt idx="7300">
                  <c:v>2.95642907493947</c:v>
                </c:pt>
                <c:pt idx="7301">
                  <c:v>2.9604577927577</c:v>
                </c:pt>
                <c:pt idx="7302">
                  <c:v>2.96421536611901</c:v>
                </c:pt>
                <c:pt idx="7303">
                  <c:v>2.96770607428592</c:v>
                </c:pt>
                <c:pt idx="7304">
                  <c:v>2.97093495716248</c:v>
                </c:pt>
                <c:pt idx="7305">
                  <c:v>2.97390533691448</c:v>
                </c:pt>
                <c:pt idx="7306">
                  <c:v>2.97662035804762</c:v>
                </c:pt>
                <c:pt idx="7307">
                  <c:v>2.97908335799052</c:v>
                </c:pt>
                <c:pt idx="7308">
                  <c:v>2.98129658940734</c:v>
                </c:pt>
                <c:pt idx="7309">
                  <c:v>2.98326157995363</c:v>
                </c:pt>
                <c:pt idx="7310">
                  <c:v>2.98498119056227</c:v>
                </c:pt>
                <c:pt idx="7311">
                  <c:v>2.986455830464886</c:v>
                </c:pt>
                <c:pt idx="7312">
                  <c:v>2.98768677453316</c:v>
                </c:pt>
                <c:pt idx="7313">
                  <c:v>2.98867489423541</c:v>
                </c:pt>
                <c:pt idx="7314">
                  <c:v>2.99235035462845</c:v>
                </c:pt>
                <c:pt idx="7315">
                  <c:v>2.99571302714271</c:v>
                </c:pt>
                <c:pt idx="7316">
                  <c:v>2.99876661953034</c:v>
                </c:pt>
                <c:pt idx="7317">
                  <c:v>3.00151424214068</c:v>
                </c:pt>
                <c:pt idx="7318">
                  <c:v>3.00395903934706</c:v>
                </c:pt>
                <c:pt idx="7319">
                  <c:v>3.00610317668084</c:v>
                </c:pt>
                <c:pt idx="7320">
                  <c:v>3.00794844191023</c:v>
                </c:pt>
                <c:pt idx="7321">
                  <c:v>3.00949633997133</c:v>
                </c:pt>
                <c:pt idx="7322">
                  <c:v>3.0107479737476</c:v>
                </c:pt>
                <c:pt idx="7323">
                  <c:v>3.01170415187563</c:v>
                </c:pt>
                <c:pt idx="7324">
                  <c:v>3.01236528065397</c:v>
                </c:pt>
                <c:pt idx="7325">
                  <c:v>3.0127315289882</c:v>
                </c:pt>
                <c:pt idx="7326">
                  <c:v>3.012802686638406</c:v>
                </c:pt>
                <c:pt idx="7327">
                  <c:v>3.01257834033346</c:v>
                </c:pt>
                <c:pt idx="7328">
                  <c:v>3.012057697313246</c:v>
                </c:pt>
                <c:pt idx="7329">
                  <c:v>3.01123959326276</c:v>
                </c:pt>
                <c:pt idx="7330">
                  <c:v>3.01012268393783</c:v>
                </c:pt>
                <c:pt idx="7331">
                  <c:v>3.00870515168814</c:v>
                </c:pt>
                <c:pt idx="7332">
                  <c:v>3.0069848203267</c:v>
                </c:pt>
                <c:pt idx="7333">
                  <c:v>3.00495901071615</c:v>
                </c:pt>
                <c:pt idx="7334">
                  <c:v>3.00262475710303</c:v>
                </c:pt>
                <c:pt idx="7335">
                  <c:v>2.99997828581875</c:v>
                </c:pt>
                <c:pt idx="7336">
                  <c:v>2.99701581574049</c:v>
                </c:pt>
                <c:pt idx="7337">
                  <c:v>2.99373210969243</c:v>
                </c:pt>
                <c:pt idx="7338">
                  <c:v>2.9901218191136</c:v>
                </c:pt>
                <c:pt idx="7339">
                  <c:v>2.98927740571589</c:v>
                </c:pt>
                <c:pt idx="7340">
                  <c:v>2.98818435708588</c:v>
                </c:pt>
                <c:pt idx="7341">
                  <c:v>2.986842021829716</c:v>
                </c:pt>
                <c:pt idx="7342">
                  <c:v>2.98524725558506</c:v>
                </c:pt>
                <c:pt idx="7343">
                  <c:v>2.9833982464231</c:v>
                </c:pt>
                <c:pt idx="7344">
                  <c:v>2.98129242954632</c:v>
                </c:pt>
                <c:pt idx="7345">
                  <c:v>2.97892611451231</c:v>
                </c:pt>
                <c:pt idx="7346">
                  <c:v>2.976295779828286</c:v>
                </c:pt>
                <c:pt idx="7347">
                  <c:v>2.97339728659719</c:v>
                </c:pt>
                <c:pt idx="7348">
                  <c:v>2.9702259385828</c:v>
                </c:pt>
                <c:pt idx="7349">
                  <c:v>2.9667761463991</c:v>
                </c:pt>
                <c:pt idx="7350">
                  <c:v>2.9630415171933</c:v>
                </c:pt>
                <c:pt idx="7351">
                  <c:v>2.95901534846193</c:v>
                </c:pt>
                <c:pt idx="7352">
                  <c:v>2.9546891503277</c:v>
                </c:pt>
                <c:pt idx="7353">
                  <c:v>2.95338115934095</c:v>
                </c:pt>
                <c:pt idx="7354">
                  <c:v>2.95186946170597</c:v>
                </c:pt>
                <c:pt idx="7355">
                  <c:v>2.95015231924096</c:v>
                </c:pt>
                <c:pt idx="7356">
                  <c:v>2.94822639820492</c:v>
                </c:pt>
                <c:pt idx="7357">
                  <c:v>2.94931329095784</c:v>
                </c:pt>
                <c:pt idx="7358">
                  <c:v>2.95013412116853</c:v>
                </c:pt>
                <c:pt idx="7359">
                  <c:v>2.95069047491837</c:v>
                </c:pt>
                <c:pt idx="7360">
                  <c:v>2.95098172116568</c:v>
                </c:pt>
                <c:pt idx="7361">
                  <c:v>2.951008101976246</c:v>
                </c:pt>
                <c:pt idx="7362">
                  <c:v>2.9507687935903</c:v>
                </c:pt>
                <c:pt idx="7363">
                  <c:v>2.95026307288881</c:v>
                </c:pt>
                <c:pt idx="7364">
                  <c:v>2.94948877644065</c:v>
                </c:pt>
                <c:pt idx="7365">
                  <c:v>2.94844463916153</c:v>
                </c:pt>
                <c:pt idx="7366">
                  <c:v>2.94712760701941</c:v>
                </c:pt>
                <c:pt idx="7367">
                  <c:v>2.94553479924154</c:v>
                </c:pt>
                <c:pt idx="7368">
                  <c:v>2.94366315044564</c:v>
                </c:pt>
                <c:pt idx="7369">
                  <c:v>2.94150754571618</c:v>
                </c:pt>
                <c:pt idx="7370">
                  <c:v>2.93906430694479</c:v>
                </c:pt>
                <c:pt idx="7371">
                  <c:v>2.9363266956503</c:v>
                </c:pt>
                <c:pt idx="7372">
                  <c:v>2.93328878594312</c:v>
                </c:pt>
                <c:pt idx="7373">
                  <c:v>2.929942913976618</c:v>
                </c:pt>
                <c:pt idx="7374">
                  <c:v>2.92983648338001</c:v>
                </c:pt>
                <c:pt idx="7375">
                  <c:v>2.93290048965135</c:v>
                </c:pt>
                <c:pt idx="7376">
                  <c:v>2.935672693169116</c:v>
                </c:pt>
                <c:pt idx="7377">
                  <c:v>2.93815826294571</c:v>
                </c:pt>
                <c:pt idx="7378">
                  <c:v>2.94036086167627</c:v>
                </c:pt>
                <c:pt idx="7379">
                  <c:v>2.94228370032944</c:v>
                </c:pt>
                <c:pt idx="7380">
                  <c:v>2.94392987192507</c:v>
                </c:pt>
                <c:pt idx="7381">
                  <c:v>2.94530116735042</c:v>
                </c:pt>
                <c:pt idx="7382">
                  <c:v>2.94639956396966</c:v>
                </c:pt>
                <c:pt idx="7383">
                  <c:v>2.94722605370653</c:v>
                </c:pt>
                <c:pt idx="7384">
                  <c:v>2.94778138779584</c:v>
                </c:pt>
                <c:pt idx="7385">
                  <c:v>2.94806529416291</c:v>
                </c:pt>
                <c:pt idx="7386">
                  <c:v>2.948078396086839</c:v>
                </c:pt>
                <c:pt idx="7387">
                  <c:v>2.94781912855615</c:v>
                </c:pt>
                <c:pt idx="7388">
                  <c:v>2.94728682491005</c:v>
                </c:pt>
                <c:pt idx="7389">
                  <c:v>2.9464798001561</c:v>
                </c:pt>
                <c:pt idx="7390">
                  <c:v>2.94539537099098</c:v>
                </c:pt>
                <c:pt idx="7391">
                  <c:v>2.94403141413008</c:v>
                </c:pt>
                <c:pt idx="7392">
                  <c:v>2.9423840976532</c:v>
                </c:pt>
                <c:pt idx="7393">
                  <c:v>2.94044983453011</c:v>
                </c:pt>
                <c:pt idx="7394">
                  <c:v>2.93822380568578</c:v>
                </c:pt>
                <c:pt idx="7395">
                  <c:v>2.93570078191262</c:v>
                </c:pt>
                <c:pt idx="7396">
                  <c:v>2.932874441925219</c:v>
                </c:pt>
                <c:pt idx="7397">
                  <c:v>2.929737097799</c:v>
                </c:pt>
                <c:pt idx="7398">
                  <c:v>2.93334205018703</c:v>
                </c:pt>
                <c:pt idx="7399">
                  <c:v>2.936643369193056</c:v>
                </c:pt>
                <c:pt idx="7400">
                  <c:v>2.939647466587818</c:v>
                </c:pt>
                <c:pt idx="7401">
                  <c:v>2.94235975677672</c:v>
                </c:pt>
                <c:pt idx="7402">
                  <c:v>2.94478494204475</c:v>
                </c:pt>
                <c:pt idx="7403">
                  <c:v>2.94692616851787</c:v>
                </c:pt>
                <c:pt idx="7404">
                  <c:v>2.94878725955948</c:v>
                </c:pt>
                <c:pt idx="7405">
                  <c:v>2.95037075560964</c:v>
                </c:pt>
                <c:pt idx="7406">
                  <c:v>2.951678634694836</c:v>
                </c:pt>
                <c:pt idx="7407">
                  <c:v>2.95271227924737</c:v>
                </c:pt>
                <c:pt idx="7408">
                  <c:v>2.95347284030525</c:v>
                </c:pt>
                <c:pt idx="7409">
                  <c:v>2.953960439934786</c:v>
                </c:pt>
                <c:pt idx="7410">
                  <c:v>2.95417611088908</c:v>
                </c:pt>
                <c:pt idx="7411">
                  <c:v>2.95411866631228</c:v>
                </c:pt>
                <c:pt idx="7412">
                  <c:v>2.953787433613579</c:v>
                </c:pt>
                <c:pt idx="7413">
                  <c:v>2.956627110388136</c:v>
                </c:pt>
                <c:pt idx="7414">
                  <c:v>2.95925173298081</c:v>
                </c:pt>
                <c:pt idx="7415">
                  <c:v>2.96166482553677</c:v>
                </c:pt>
                <c:pt idx="7416">
                  <c:v>2.96386875263266</c:v>
                </c:pt>
                <c:pt idx="7417">
                  <c:v>2.96586586965765</c:v>
                </c:pt>
                <c:pt idx="7418">
                  <c:v>2.9708809384909</c:v>
                </c:pt>
                <c:pt idx="7419">
                  <c:v>2.97559561619003</c:v>
                </c:pt>
                <c:pt idx="7420">
                  <c:v>2.98001764707799</c:v>
                </c:pt>
                <c:pt idx="7421">
                  <c:v>2.98415298475117</c:v>
                </c:pt>
                <c:pt idx="7422">
                  <c:v>2.98800815273894</c:v>
                </c:pt>
                <c:pt idx="7423">
                  <c:v>2.991588489264477</c:v>
                </c:pt>
                <c:pt idx="7424">
                  <c:v>2.99489802808601</c:v>
                </c:pt>
                <c:pt idx="7425">
                  <c:v>2.99794112065412</c:v>
                </c:pt>
                <c:pt idx="7426">
                  <c:v>3.0007212233624</c:v>
                </c:pt>
                <c:pt idx="7427">
                  <c:v>3.00324086801738</c:v>
                </c:pt>
                <c:pt idx="7428">
                  <c:v>3.00550278665704</c:v>
                </c:pt>
                <c:pt idx="7429">
                  <c:v>3.00750904628616</c:v>
                </c:pt>
                <c:pt idx="7430">
                  <c:v>3.00926149403025</c:v>
                </c:pt>
                <c:pt idx="7431">
                  <c:v>3.01076150732576</c:v>
                </c:pt>
                <c:pt idx="7432">
                  <c:v>3.01201023471145</c:v>
                </c:pt>
                <c:pt idx="7433">
                  <c:v>3.01300857725467</c:v>
                </c:pt>
                <c:pt idx="7434">
                  <c:v>3.01375712847651</c:v>
                </c:pt>
                <c:pt idx="7435">
                  <c:v>3.01727954981707</c:v>
                </c:pt>
                <c:pt idx="7436">
                  <c:v>3.02048126212553</c:v>
                </c:pt>
                <c:pt idx="7437">
                  <c:v>3.02336578184757</c:v>
                </c:pt>
                <c:pt idx="7438">
                  <c:v>3.0259361423314</c:v>
                </c:pt>
                <c:pt idx="7439">
                  <c:v>3.02819482957161</c:v>
                </c:pt>
                <c:pt idx="7440">
                  <c:v>3.03014386540309</c:v>
                </c:pt>
                <c:pt idx="7441">
                  <c:v>3.03178485553252</c:v>
                </c:pt>
                <c:pt idx="7442">
                  <c:v>3.03311909361516</c:v>
                </c:pt>
                <c:pt idx="7443">
                  <c:v>3.03414739232651</c:v>
                </c:pt>
                <c:pt idx="7444">
                  <c:v>3.03487029525101</c:v>
                </c:pt>
                <c:pt idx="7445">
                  <c:v>3.03528806208101</c:v>
                </c:pt>
                <c:pt idx="7446">
                  <c:v>3.03540051766337</c:v>
                </c:pt>
                <c:pt idx="7447">
                  <c:v>3.03520733061766</c:v>
                </c:pt>
                <c:pt idx="7448">
                  <c:v>3.03470763828957</c:v>
                </c:pt>
                <c:pt idx="7449">
                  <c:v>3.03390047804078</c:v>
                </c:pt>
                <c:pt idx="7450">
                  <c:v>3.03278433000288</c:v>
                </c:pt>
                <c:pt idx="7451">
                  <c:v>3.03135746587358</c:v>
                </c:pt>
                <c:pt idx="7452">
                  <c:v>3.02961764698666</c:v>
                </c:pt>
                <c:pt idx="7453">
                  <c:v>3.02756225240268</c:v>
                </c:pt>
                <c:pt idx="7454">
                  <c:v>3.02518818132633</c:v>
                </c:pt>
                <c:pt idx="7455">
                  <c:v>3.02249172099988</c:v>
                </c:pt>
                <c:pt idx="7456">
                  <c:v>3.022616923623477</c:v>
                </c:pt>
                <c:pt idx="7457">
                  <c:v>3.0224925442825</c:v>
                </c:pt>
                <c:pt idx="7458">
                  <c:v>3.022118020394</c:v>
                </c:pt>
                <c:pt idx="7459">
                  <c:v>3.02149258374936</c:v>
                </c:pt>
                <c:pt idx="7460">
                  <c:v>3.02061517660991</c:v>
                </c:pt>
                <c:pt idx="7461">
                  <c:v>3.01948450846805</c:v>
                </c:pt>
                <c:pt idx="7462">
                  <c:v>3.018098934521138</c:v>
                </c:pt>
                <c:pt idx="7463">
                  <c:v>3.016456520839006</c:v>
                </c:pt>
                <c:pt idx="7464">
                  <c:v>3.01455506767099</c:v>
                </c:pt>
                <c:pt idx="7465">
                  <c:v>3.01239186829774</c:v>
                </c:pt>
                <c:pt idx="7466">
                  <c:v>3.00996396911612</c:v>
                </c:pt>
                <c:pt idx="7467">
                  <c:v>3.00726776457347</c:v>
                </c:pt>
                <c:pt idx="7468">
                  <c:v>3.00429931522323</c:v>
                </c:pt>
                <c:pt idx="7469">
                  <c:v>3.00105405133328</c:v>
                </c:pt>
                <c:pt idx="7470">
                  <c:v>2.99752679973427</c:v>
                </c:pt>
                <c:pt idx="7471">
                  <c:v>2.99371156274145</c:v>
                </c:pt>
                <c:pt idx="7472">
                  <c:v>2.98960123564181</c:v>
                </c:pt>
                <c:pt idx="7473">
                  <c:v>2.985188489031878</c:v>
                </c:pt>
                <c:pt idx="7474">
                  <c:v>2.98384406961298</c:v>
                </c:pt>
                <c:pt idx="7475">
                  <c:v>2.98229319152369</c:v>
                </c:pt>
                <c:pt idx="7476">
                  <c:v>2.98053350605311</c:v>
                </c:pt>
                <c:pt idx="7477">
                  <c:v>2.97856301691068</c:v>
                </c:pt>
                <c:pt idx="7478">
                  <c:v>2.976378444030737</c:v>
                </c:pt>
                <c:pt idx="7479">
                  <c:v>2.97397650322958</c:v>
                </c:pt>
                <c:pt idx="7480">
                  <c:v>2.971353524909257</c:v>
                </c:pt>
                <c:pt idx="7481">
                  <c:v>2.96850589728067</c:v>
                </c:pt>
                <c:pt idx="7482">
                  <c:v>2.96542808955062</c:v>
                </c:pt>
                <c:pt idx="7483">
                  <c:v>2.96211554300065</c:v>
                </c:pt>
                <c:pt idx="7484">
                  <c:v>2.95856230847303</c:v>
                </c:pt>
                <c:pt idx="7485">
                  <c:v>2.95476114946351</c:v>
                </c:pt>
                <c:pt idx="7486">
                  <c:v>2.95070520705537</c:v>
                </c:pt>
                <c:pt idx="7487">
                  <c:v>2.94638536102163</c:v>
                </c:pt>
                <c:pt idx="7488">
                  <c:v>2.94179307618277</c:v>
                </c:pt>
                <c:pt idx="7489">
                  <c:v>2.936916328913099</c:v>
                </c:pt>
                <c:pt idx="7490">
                  <c:v>2.931742875262838</c:v>
                </c:pt>
                <c:pt idx="7491">
                  <c:v>2.926258927667797</c:v>
                </c:pt>
                <c:pt idx="7492">
                  <c:v>2.920448314026379</c:v>
                </c:pt>
                <c:pt idx="7493">
                  <c:v>2.91429174360482</c:v>
                </c:pt>
                <c:pt idx="7494">
                  <c:v>2.9077672458468</c:v>
                </c:pt>
                <c:pt idx="7495">
                  <c:v>2.90084995022726</c:v>
                </c:pt>
                <c:pt idx="7496">
                  <c:v>2.89350992691683</c:v>
                </c:pt>
                <c:pt idx="7497">
                  <c:v>2.89419255300058</c:v>
                </c:pt>
                <c:pt idx="7498">
                  <c:v>2.89462131566209</c:v>
                </c:pt>
                <c:pt idx="7499">
                  <c:v>2.89479716601766</c:v>
                </c:pt>
                <c:pt idx="7500">
                  <c:v>2.89471911511436</c:v>
                </c:pt>
                <c:pt idx="7501">
                  <c:v>2.89438627814337</c:v>
                </c:pt>
                <c:pt idx="7502">
                  <c:v>2.89379685968179</c:v>
                </c:pt>
                <c:pt idx="7503">
                  <c:v>2.892948169474956</c:v>
                </c:pt>
                <c:pt idx="7504">
                  <c:v>2.89183766323698</c:v>
                </c:pt>
                <c:pt idx="7505">
                  <c:v>2.890460936206856</c:v>
                </c:pt>
                <c:pt idx="7506">
                  <c:v>2.88881379710635</c:v>
                </c:pt>
                <c:pt idx="7507">
                  <c:v>2.88689029047128</c:v>
                </c:pt>
                <c:pt idx="7508">
                  <c:v>2.88468410978257</c:v>
                </c:pt>
                <c:pt idx="7509">
                  <c:v>2.882187334133659</c:v>
                </c:pt>
                <c:pt idx="7510">
                  <c:v>2.87939185300103</c:v>
                </c:pt>
                <c:pt idx="7511">
                  <c:v>2.876286506240079</c:v>
                </c:pt>
                <c:pt idx="7512">
                  <c:v>2.87727866776228</c:v>
                </c:pt>
                <c:pt idx="7513">
                  <c:v>2.87790770838141</c:v>
                </c:pt>
                <c:pt idx="7514">
                  <c:v>2.8781740145309</c:v>
                </c:pt>
                <c:pt idx="7515">
                  <c:v>2.87807691849758</c:v>
                </c:pt>
                <c:pt idx="7516">
                  <c:v>2.87761469798834</c:v>
                </c:pt>
                <c:pt idx="7517">
                  <c:v>2.88139009243432</c:v>
                </c:pt>
                <c:pt idx="7518">
                  <c:v>2.8848596460266</c:v>
                </c:pt>
                <c:pt idx="7519">
                  <c:v>2.88803316958239</c:v>
                </c:pt>
                <c:pt idx="7520">
                  <c:v>2.89091913524645</c:v>
                </c:pt>
                <c:pt idx="7521">
                  <c:v>2.89352454094704</c:v>
                </c:pt>
                <c:pt idx="7522">
                  <c:v>2.895856157924886</c:v>
                </c:pt>
                <c:pt idx="7523">
                  <c:v>2.89791874411358</c:v>
                </c:pt>
                <c:pt idx="7524">
                  <c:v>2.89971735670843</c:v>
                </c:pt>
                <c:pt idx="7525">
                  <c:v>2.90125489296268</c:v>
                </c:pt>
                <c:pt idx="7526">
                  <c:v>2.90253444552584</c:v>
                </c:pt>
                <c:pt idx="7527">
                  <c:v>2.90355823506304</c:v>
                </c:pt>
                <c:pt idx="7528">
                  <c:v>2.90432792547629</c:v>
                </c:pt>
                <c:pt idx="7529">
                  <c:v>2.904844602028759</c:v>
                </c:pt>
                <c:pt idx="7530">
                  <c:v>2.90510840677479</c:v>
                </c:pt>
                <c:pt idx="7531">
                  <c:v>2.90511887852342</c:v>
                </c:pt>
                <c:pt idx="7532">
                  <c:v>2.90487565008697</c:v>
                </c:pt>
                <c:pt idx="7533">
                  <c:v>2.90437670804484</c:v>
                </c:pt>
                <c:pt idx="7534">
                  <c:v>2.90789931622929</c:v>
                </c:pt>
                <c:pt idx="7535">
                  <c:v>2.91122481666812</c:v>
                </c:pt>
                <c:pt idx="7536">
                  <c:v>2.914358773326879</c:v>
                </c:pt>
                <c:pt idx="7537">
                  <c:v>2.91730652319607</c:v>
                </c:pt>
                <c:pt idx="7538">
                  <c:v>2.920072409116218</c:v>
                </c:pt>
                <c:pt idx="7539">
                  <c:v>2.92653753730107</c:v>
                </c:pt>
                <c:pt idx="7540">
                  <c:v>2.9326672321024</c:v>
                </c:pt>
                <c:pt idx="7541">
                  <c:v>2.93847778304078</c:v>
                </c:pt>
                <c:pt idx="7542">
                  <c:v>2.9439848391939</c:v>
                </c:pt>
                <c:pt idx="7543">
                  <c:v>2.94920084745448</c:v>
                </c:pt>
                <c:pt idx="7544">
                  <c:v>2.95413742288966</c:v>
                </c:pt>
                <c:pt idx="7545">
                  <c:v>2.95880476630319</c:v>
                </c:pt>
                <c:pt idx="7546">
                  <c:v>2.96321146689228</c:v>
                </c:pt>
                <c:pt idx="7547">
                  <c:v>2.96736512462517</c:v>
                </c:pt>
                <c:pt idx="7548">
                  <c:v>2.971272624547836</c:v>
                </c:pt>
                <c:pt idx="7549">
                  <c:v>2.97494003140042</c:v>
                </c:pt>
                <c:pt idx="7550">
                  <c:v>2.97837290466134</c:v>
                </c:pt>
                <c:pt idx="7551">
                  <c:v>2.98157580715679</c:v>
                </c:pt>
                <c:pt idx="7552">
                  <c:v>2.98455305908379</c:v>
                </c:pt>
                <c:pt idx="7553">
                  <c:v>2.98730784544554</c:v>
                </c:pt>
                <c:pt idx="7554">
                  <c:v>2.98984384238816</c:v>
                </c:pt>
                <c:pt idx="7555">
                  <c:v>2.9921639215877</c:v>
                </c:pt>
                <c:pt idx="7556">
                  <c:v>2.99427010071433</c:v>
                </c:pt>
                <c:pt idx="7557">
                  <c:v>2.99616479205845</c:v>
                </c:pt>
                <c:pt idx="7558">
                  <c:v>2.997849927488896</c:v>
                </c:pt>
                <c:pt idx="7559">
                  <c:v>2.99932693108869</c:v>
                </c:pt>
                <c:pt idx="7560">
                  <c:v>3.00059726140872</c:v>
                </c:pt>
                <c:pt idx="7561">
                  <c:v>3.00166157136972</c:v>
                </c:pt>
                <c:pt idx="7562">
                  <c:v>3.00252078088029</c:v>
                </c:pt>
                <c:pt idx="7563">
                  <c:v>3.00317545959604</c:v>
                </c:pt>
                <c:pt idx="7564">
                  <c:v>3.00362594920066</c:v>
                </c:pt>
                <c:pt idx="7565">
                  <c:v>3.00387235787133</c:v>
                </c:pt>
                <c:pt idx="7566">
                  <c:v>3.00720890016383</c:v>
                </c:pt>
                <c:pt idx="7567">
                  <c:v>3.01026229069678</c:v>
                </c:pt>
                <c:pt idx="7568">
                  <c:v>3.013036412637</c:v>
                </c:pt>
                <c:pt idx="7569">
                  <c:v>3.01553461741439</c:v>
                </c:pt>
                <c:pt idx="7570">
                  <c:v>3.01775975678692</c:v>
                </c:pt>
                <c:pt idx="7571">
                  <c:v>3.01971417875329</c:v>
                </c:pt>
                <c:pt idx="7572">
                  <c:v>3.02139991346781</c:v>
                </c:pt>
                <c:pt idx="7573">
                  <c:v>3.02281850385231</c:v>
                </c:pt>
                <c:pt idx="7574">
                  <c:v>3.02397111401492</c:v>
                </c:pt>
                <c:pt idx="7575">
                  <c:v>3.02485873745404</c:v>
                </c:pt>
                <c:pt idx="7576">
                  <c:v>3.02548185967241</c:v>
                </c:pt>
                <c:pt idx="7577">
                  <c:v>3.02584072152383</c:v>
                </c:pt>
                <c:pt idx="7578">
                  <c:v>3.0259352663929</c:v>
                </c:pt>
                <c:pt idx="7579">
                  <c:v>3.02576509122817</c:v>
                </c:pt>
                <c:pt idx="7580">
                  <c:v>3.02532954017086</c:v>
                </c:pt>
                <c:pt idx="7581">
                  <c:v>3.02462757210781</c:v>
                </c:pt>
                <c:pt idx="7582">
                  <c:v>3.02365781727176</c:v>
                </c:pt>
                <c:pt idx="7583">
                  <c:v>3.02241859228673</c:v>
                </c:pt>
                <c:pt idx="7584">
                  <c:v>3.02090782850307</c:v>
                </c:pt>
                <c:pt idx="7585">
                  <c:v>3.01912305224765</c:v>
                </c:pt>
                <c:pt idx="7586">
                  <c:v>3.01706123579787</c:v>
                </c:pt>
                <c:pt idx="7587">
                  <c:v>3.01799145883621</c:v>
                </c:pt>
                <c:pt idx="7588">
                  <c:v>3.01858571486493</c:v>
                </c:pt>
                <c:pt idx="7589">
                  <c:v>3.01884420877014</c:v>
                </c:pt>
                <c:pt idx="7590">
                  <c:v>3.01876656735203</c:v>
                </c:pt>
                <c:pt idx="7591">
                  <c:v>3.01835183817337</c:v>
                </c:pt>
                <c:pt idx="7592">
                  <c:v>3.0175985886061</c:v>
                </c:pt>
                <c:pt idx="7593">
                  <c:v>3.01650478766525</c:v>
                </c:pt>
                <c:pt idx="7594">
                  <c:v>3.015067699044577</c:v>
                </c:pt>
                <c:pt idx="7595">
                  <c:v>3.01328410078869</c:v>
                </c:pt>
                <c:pt idx="7596">
                  <c:v>3.01458798767</c:v>
                </c:pt>
                <c:pt idx="7597">
                  <c:v>3.01561929141132</c:v>
                </c:pt>
                <c:pt idx="7598">
                  <c:v>3.01637880898807</c:v>
                </c:pt>
                <c:pt idx="7599">
                  <c:v>3.01686705024929</c:v>
                </c:pt>
                <c:pt idx="7600">
                  <c:v>3.0170840470083</c:v>
                </c:pt>
                <c:pt idx="7601">
                  <c:v>3.01702957311336</c:v>
                </c:pt>
                <c:pt idx="7602">
                  <c:v>3.016702963417099</c:v>
                </c:pt>
                <c:pt idx="7603">
                  <c:v>3.01610325374369</c:v>
                </c:pt>
                <c:pt idx="7604">
                  <c:v>3.01522905504495</c:v>
                </c:pt>
                <c:pt idx="7605">
                  <c:v>3.01407856864467</c:v>
                </c:pt>
                <c:pt idx="7606">
                  <c:v>3.012649651738637</c:v>
                </c:pt>
                <c:pt idx="7607">
                  <c:v>3.01093953094136</c:v>
                </c:pt>
                <c:pt idx="7608">
                  <c:v>3.00894510551789</c:v>
                </c:pt>
                <c:pt idx="7609">
                  <c:v>3.006662676451759</c:v>
                </c:pt>
                <c:pt idx="7610">
                  <c:v>3.00408791032226</c:v>
                </c:pt>
                <c:pt idx="7611">
                  <c:v>3.00474425496708</c:v>
                </c:pt>
                <c:pt idx="7612">
                  <c:v>3.00519140908903</c:v>
                </c:pt>
                <c:pt idx="7613">
                  <c:v>3.00542956075634</c:v>
                </c:pt>
                <c:pt idx="7614">
                  <c:v>3.00545854178371</c:v>
                </c:pt>
                <c:pt idx="7615">
                  <c:v>3.00527800257885</c:v>
                </c:pt>
                <c:pt idx="7616">
                  <c:v>3.00488736974539</c:v>
                </c:pt>
                <c:pt idx="7617">
                  <c:v>3.00428576222663</c:v>
                </c:pt>
                <c:pt idx="7618">
                  <c:v>3.00347208588615</c:v>
                </c:pt>
                <c:pt idx="7619">
                  <c:v>3.002444955098</c:v>
                </c:pt>
                <c:pt idx="7620">
                  <c:v>3.00120279229768</c:v>
                </c:pt>
                <c:pt idx="7621">
                  <c:v>2.99974340777673</c:v>
                </c:pt>
                <c:pt idx="7622">
                  <c:v>2.998065191391277</c:v>
                </c:pt>
                <c:pt idx="7623">
                  <c:v>2.99616479205845</c:v>
                </c:pt>
                <c:pt idx="7624">
                  <c:v>2.99750045900616</c:v>
                </c:pt>
                <c:pt idx="7625">
                  <c:v>2.99855057491343</c:v>
                </c:pt>
                <c:pt idx="7626">
                  <c:v>2.99931695789871</c:v>
                </c:pt>
                <c:pt idx="7627">
                  <c:v>2.99979940228387</c:v>
                </c:pt>
                <c:pt idx="7628">
                  <c:v>2.99999826282555</c:v>
                </c:pt>
                <c:pt idx="7629">
                  <c:v>2.99991314978835</c:v>
                </c:pt>
                <c:pt idx="7630">
                  <c:v>2.99954336235435</c:v>
                </c:pt>
                <c:pt idx="7631">
                  <c:v>2.998887894059738</c:v>
                </c:pt>
                <c:pt idx="7632">
                  <c:v>2.99794414634798</c:v>
                </c:pt>
                <c:pt idx="7633">
                  <c:v>3.00017388288609</c:v>
                </c:pt>
                <c:pt idx="7634">
                  <c:v>3.00204381420955</c:v>
                </c:pt>
                <c:pt idx="7635">
                  <c:v>3.00355671709926</c:v>
                </c:pt>
                <c:pt idx="7636">
                  <c:v>3.00471470691497</c:v>
                </c:pt>
                <c:pt idx="7637">
                  <c:v>3.00551906075624</c:v>
                </c:pt>
                <c:pt idx="7638">
                  <c:v>3.0095220866681</c:v>
                </c:pt>
                <c:pt idx="7639">
                  <c:v>3.01322392281065</c:v>
                </c:pt>
                <c:pt idx="7640">
                  <c:v>3.0166300357759</c:v>
                </c:pt>
                <c:pt idx="7641">
                  <c:v>3.01974531058165</c:v>
                </c:pt>
                <c:pt idx="7642">
                  <c:v>3.02257396549545</c:v>
                </c:pt>
                <c:pt idx="7643">
                  <c:v>3.02511952082264</c:v>
                </c:pt>
                <c:pt idx="7644">
                  <c:v>3.03069444601544</c:v>
                </c:pt>
                <c:pt idx="7645">
                  <c:v>3.03589350800263</c:v>
                </c:pt>
                <c:pt idx="7646">
                  <c:v>3.04072563062478</c:v>
                </c:pt>
                <c:pt idx="7647">
                  <c:v>3.04519872015849</c:v>
                </c:pt>
                <c:pt idx="7648">
                  <c:v>3.04931932585482</c:v>
                </c:pt>
                <c:pt idx="7649">
                  <c:v>3.05309314286321</c:v>
                </c:pt>
                <c:pt idx="7650">
                  <c:v>3.0565249733724</c:v>
                </c:pt>
                <c:pt idx="7651">
                  <c:v>3.059618954383438</c:v>
                </c:pt>
                <c:pt idx="7652">
                  <c:v>3.06237851151744</c:v>
                </c:pt>
                <c:pt idx="7653">
                  <c:v>3.06480642619181</c:v>
                </c:pt>
                <c:pt idx="7654">
                  <c:v>3.06690512107409</c:v>
                </c:pt>
                <c:pt idx="7655">
                  <c:v>3.06867640503527</c:v>
                </c:pt>
                <c:pt idx="7656">
                  <c:v>3.07012173154043</c:v>
                </c:pt>
                <c:pt idx="7657">
                  <c:v>3.071242113474336</c:v>
                </c:pt>
                <c:pt idx="7658">
                  <c:v>3.0720382493956</c:v>
                </c:pt>
                <c:pt idx="7659">
                  <c:v>3.0725104020205</c:v>
                </c:pt>
                <c:pt idx="7660">
                  <c:v>3.072658539553106</c:v>
                </c:pt>
                <c:pt idx="7661">
                  <c:v>3.072482279048766</c:v>
                </c:pt>
                <c:pt idx="7662">
                  <c:v>3.07198088743776</c:v>
                </c:pt>
                <c:pt idx="7663">
                  <c:v>3.07115328918679</c:v>
                </c:pt>
                <c:pt idx="7664">
                  <c:v>3.06999802951634</c:v>
                </c:pt>
                <c:pt idx="7665">
                  <c:v>3.07179357831837</c:v>
                </c:pt>
                <c:pt idx="7666">
                  <c:v>3.07648186120324</c:v>
                </c:pt>
                <c:pt idx="7667">
                  <c:v>3.08082998296709</c:v>
                </c:pt>
                <c:pt idx="7668">
                  <c:v>3.08484265639222</c:v>
                </c:pt>
                <c:pt idx="7669">
                  <c:v>3.08852384786451</c:v>
                </c:pt>
                <c:pt idx="7670">
                  <c:v>3.091876829424896</c:v>
                </c:pt>
                <c:pt idx="7671">
                  <c:v>3.09490446460516</c:v>
                </c:pt>
                <c:pt idx="7672">
                  <c:v>3.097609029355878</c:v>
                </c:pt>
                <c:pt idx="7673">
                  <c:v>3.09999252865185</c:v>
                </c:pt>
                <c:pt idx="7674">
                  <c:v>3.10205653873843</c:v>
                </c:pt>
                <c:pt idx="7675">
                  <c:v>3.10380232817579</c:v>
                </c:pt>
                <c:pt idx="7676">
                  <c:v>3.10523071283805</c:v>
                </c:pt>
                <c:pt idx="7677">
                  <c:v>3.10634252551041</c:v>
                </c:pt>
                <c:pt idx="7678">
                  <c:v>3.10713809812128</c:v>
                </c:pt>
                <c:pt idx="7679">
                  <c:v>3.1076176333757</c:v>
                </c:pt>
                <c:pt idx="7680">
                  <c:v>3.10778108438781</c:v>
                </c:pt>
                <c:pt idx="7681">
                  <c:v>3.10762820546521</c:v>
                </c:pt>
                <c:pt idx="7682">
                  <c:v>3.10715844105885</c:v>
                </c:pt>
                <c:pt idx="7683">
                  <c:v>3.10637098705286</c:v>
                </c:pt>
                <c:pt idx="7684">
                  <c:v>3.10526496774565</c:v>
                </c:pt>
                <c:pt idx="7685">
                  <c:v>3.10383900794754</c:v>
                </c:pt>
                <c:pt idx="7686">
                  <c:v>3.10837641672478</c:v>
                </c:pt>
                <c:pt idx="7687">
                  <c:v>3.112586393283266</c:v>
                </c:pt>
                <c:pt idx="7688">
                  <c:v>3.11647210964091</c:v>
                </c:pt>
                <c:pt idx="7689">
                  <c:v>3.12003628445679</c:v>
                </c:pt>
                <c:pt idx="7690">
                  <c:v>3.1232811040912</c:v>
                </c:pt>
                <c:pt idx="7691">
                  <c:v>3.126208499289836</c:v>
                </c:pt>
                <c:pt idx="7692">
                  <c:v>3.12881997510264</c:v>
                </c:pt>
                <c:pt idx="7693">
                  <c:v>3.13111673593532</c:v>
                </c:pt>
                <c:pt idx="7694">
                  <c:v>3.13309982243277</c:v>
                </c:pt>
                <c:pt idx="7695">
                  <c:v>3.13476990275301</c:v>
                </c:pt>
                <c:pt idx="7696">
                  <c:v>3.1361276589226</c:v>
                </c:pt>
                <c:pt idx="7697">
                  <c:v>3.13717335185304</c:v>
                </c:pt>
                <c:pt idx="7698">
                  <c:v>3.13790721972773</c:v>
                </c:pt>
                <c:pt idx="7699">
                  <c:v>3.1383293483791</c:v>
                </c:pt>
                <c:pt idx="7700">
                  <c:v>3.13843966366925</c:v>
                </c:pt>
                <c:pt idx="7701">
                  <c:v>3.13823786826784</c:v>
                </c:pt>
                <c:pt idx="7702">
                  <c:v>3.13772356192345</c:v>
                </c:pt>
                <c:pt idx="7703">
                  <c:v>3.13689630566099</c:v>
                </c:pt>
                <c:pt idx="7704">
                  <c:v>3.13575521359098</c:v>
                </c:pt>
                <c:pt idx="7705">
                  <c:v>3.13429956166027</c:v>
                </c:pt>
                <c:pt idx="7706">
                  <c:v>3.13252815153982</c:v>
                </c:pt>
                <c:pt idx="7707">
                  <c:v>3.13043969063471</c:v>
                </c:pt>
                <c:pt idx="7708">
                  <c:v>3.12803270103292</c:v>
                </c:pt>
                <c:pt idx="7709">
                  <c:v>3.12530503023619</c:v>
                </c:pt>
                <c:pt idx="7710">
                  <c:v>3.12225465381514</c:v>
                </c:pt>
                <c:pt idx="7711">
                  <c:v>3.11887891039491</c:v>
                </c:pt>
                <c:pt idx="7712">
                  <c:v>3.11517462716925</c:v>
                </c:pt>
                <c:pt idx="7713">
                  <c:v>3.1111383626183</c:v>
                </c:pt>
                <c:pt idx="7714">
                  <c:v>3.10676575730269</c:v>
                </c:pt>
                <c:pt idx="7715">
                  <c:v>3.102051979244278</c:v>
                </c:pt>
                <c:pt idx="7716">
                  <c:v>3.09699134226448</c:v>
                </c:pt>
                <c:pt idx="7717">
                  <c:v>3.09157707358585</c:v>
                </c:pt>
                <c:pt idx="7718">
                  <c:v>3.08580138490004</c:v>
                </c:pt>
                <c:pt idx="7719">
                  <c:v>3.07965519824651</c:v>
                </c:pt>
                <c:pt idx="7720">
                  <c:v>3.07312802676695</c:v>
                </c:pt>
                <c:pt idx="7721">
                  <c:v>3.06620724433769</c:v>
                </c:pt>
                <c:pt idx="7722">
                  <c:v>3.05887846448595</c:v>
                </c:pt>
                <c:pt idx="7723">
                  <c:v>3.05455706952897</c:v>
                </c:pt>
                <c:pt idx="7724">
                  <c:v>3.04993004988527</c:v>
                </c:pt>
                <c:pt idx="7725">
                  <c:v>3.04498951699629</c:v>
                </c:pt>
                <c:pt idx="7726">
                  <c:v>3.03972653115869</c:v>
                </c:pt>
                <c:pt idx="7727">
                  <c:v>3.03413085496964</c:v>
                </c:pt>
                <c:pt idx="7728">
                  <c:v>3.02819056608566</c:v>
                </c:pt>
                <c:pt idx="7729">
                  <c:v>3.02189200853305</c:v>
                </c:pt>
                <c:pt idx="7730">
                  <c:v>3.015219429566478</c:v>
                </c:pt>
                <c:pt idx="7731">
                  <c:v>3.00815438888078</c:v>
                </c:pt>
                <c:pt idx="7732">
                  <c:v>3.00444478436645</c:v>
                </c:pt>
                <c:pt idx="7733">
                  <c:v>3.00047559562765</c:v>
                </c:pt>
                <c:pt idx="7734">
                  <c:v>2.99623884027002</c:v>
                </c:pt>
                <c:pt idx="7735">
                  <c:v>2.99172609740463</c:v>
                </c:pt>
                <c:pt idx="7736">
                  <c:v>2.98692671818816</c:v>
                </c:pt>
                <c:pt idx="7737">
                  <c:v>2.98182979734645</c:v>
                </c:pt>
                <c:pt idx="7738">
                  <c:v>2.98025827734974</c:v>
                </c:pt>
                <c:pt idx="7739">
                  <c:v>2.97836050892664</c:v>
                </c:pt>
                <c:pt idx="7740">
                  <c:v>2.97613049861167</c:v>
                </c:pt>
                <c:pt idx="7741">
                  <c:v>2.9735619393393</c:v>
                </c:pt>
                <c:pt idx="7742">
                  <c:v>2.97064707049504</c:v>
                </c:pt>
                <c:pt idx="7743">
                  <c:v>2.971482834164146</c:v>
                </c:pt>
                <c:pt idx="7744">
                  <c:v>2.972076198333646</c:v>
                </c:pt>
                <c:pt idx="7745">
                  <c:v>2.97242698173993</c:v>
                </c:pt>
                <c:pt idx="7746">
                  <c:v>2.97253581884256</c:v>
                </c:pt>
                <c:pt idx="7747">
                  <c:v>2.972402120161536</c:v>
                </c:pt>
                <c:pt idx="7748">
                  <c:v>2.97202448073262</c:v>
                </c:pt>
                <c:pt idx="7749">
                  <c:v>2.9714023163315</c:v>
                </c:pt>
                <c:pt idx="7750">
                  <c:v>2.97053343013743</c:v>
                </c:pt>
                <c:pt idx="7751">
                  <c:v>2.96941525396405</c:v>
                </c:pt>
                <c:pt idx="7752">
                  <c:v>2.96804527438496</c:v>
                </c:pt>
                <c:pt idx="7753">
                  <c:v>2.96641984623914</c:v>
                </c:pt>
                <c:pt idx="7754">
                  <c:v>2.9645346391208</c:v>
                </c:pt>
                <c:pt idx="7755">
                  <c:v>2.9623854813018</c:v>
                </c:pt>
                <c:pt idx="7756">
                  <c:v>2.95996641207913</c:v>
                </c:pt>
                <c:pt idx="7757">
                  <c:v>2.95727134996239</c:v>
                </c:pt>
                <c:pt idx="7758">
                  <c:v>2.954292195570158</c:v>
                </c:pt>
                <c:pt idx="7759">
                  <c:v>2.95102168095933</c:v>
                </c:pt>
                <c:pt idx="7760">
                  <c:v>2.94744917957134</c:v>
                </c:pt>
                <c:pt idx="7761">
                  <c:v>2.94356360114955</c:v>
                </c:pt>
                <c:pt idx="7762">
                  <c:v>2.93935276734322</c:v>
                </c:pt>
                <c:pt idx="7763">
                  <c:v>2.93480172071207</c:v>
                </c:pt>
                <c:pt idx="7764">
                  <c:v>2.92989302138687</c:v>
                </c:pt>
                <c:pt idx="7765">
                  <c:v>2.92935122448174</c:v>
                </c:pt>
                <c:pt idx="7766">
                  <c:v>2.92862066651494</c:v>
                </c:pt>
                <c:pt idx="7767">
                  <c:v>2.9276993579858</c:v>
                </c:pt>
                <c:pt idx="7768">
                  <c:v>2.92658447862008</c:v>
                </c:pt>
                <c:pt idx="7769">
                  <c:v>2.92527349833246</c:v>
                </c:pt>
                <c:pt idx="7770">
                  <c:v>2.92376345958154</c:v>
                </c:pt>
                <c:pt idx="7771">
                  <c:v>2.922050275613778</c:v>
                </c:pt>
                <c:pt idx="7772">
                  <c:v>2.92012949679056</c:v>
                </c:pt>
                <c:pt idx="7773">
                  <c:v>2.91799670458531</c:v>
                </c:pt>
                <c:pt idx="7774">
                  <c:v>2.915646109173516</c:v>
                </c:pt>
                <c:pt idx="7775">
                  <c:v>2.91307133146462</c:v>
                </c:pt>
                <c:pt idx="7776">
                  <c:v>2.915067139364006</c:v>
                </c:pt>
                <c:pt idx="7777">
                  <c:v>2.91675975607733</c:v>
                </c:pt>
                <c:pt idx="7778">
                  <c:v>2.91815422392539</c:v>
                </c:pt>
                <c:pt idx="7779">
                  <c:v>2.919253413354946</c:v>
                </c:pt>
                <c:pt idx="7780">
                  <c:v>2.92005976412762</c:v>
                </c:pt>
                <c:pt idx="7781">
                  <c:v>2.92057453198729</c:v>
                </c:pt>
                <c:pt idx="7782">
                  <c:v>2.92079848734944</c:v>
                </c:pt>
                <c:pt idx="7783">
                  <c:v>2.92073045638434</c:v>
                </c:pt>
                <c:pt idx="7784">
                  <c:v>2.92036985315481</c:v>
                </c:pt>
                <c:pt idx="7785">
                  <c:v>2.92462387036779</c:v>
                </c:pt>
                <c:pt idx="7786">
                  <c:v>2.92863614263201</c:v>
                </c:pt>
                <c:pt idx="7787">
                  <c:v>2.932415514059186</c:v>
                </c:pt>
                <c:pt idx="7788">
                  <c:v>2.93597090108506</c:v>
                </c:pt>
                <c:pt idx="7789">
                  <c:v>2.939309335005797</c:v>
                </c:pt>
                <c:pt idx="7790">
                  <c:v>2.94243734807713</c:v>
                </c:pt>
                <c:pt idx="7791">
                  <c:v>2.94536052092141</c:v>
                </c:pt>
                <c:pt idx="7792">
                  <c:v>2.94808417647305</c:v>
                </c:pt>
                <c:pt idx="7793">
                  <c:v>2.95061255797904</c:v>
                </c:pt>
                <c:pt idx="7794">
                  <c:v>2.952949933312366</c:v>
                </c:pt>
                <c:pt idx="7795">
                  <c:v>2.95509978370815</c:v>
                </c:pt>
                <c:pt idx="7796">
                  <c:v>2.95706515224881</c:v>
                </c:pt>
                <c:pt idx="7797">
                  <c:v>2.95884900773979</c:v>
                </c:pt>
                <c:pt idx="7798">
                  <c:v>2.960453431290519</c:v>
                </c:pt>
                <c:pt idx="7799">
                  <c:v>2.96188037959114</c:v>
                </c:pt>
                <c:pt idx="7800">
                  <c:v>2.96313206896684</c:v>
                </c:pt>
                <c:pt idx="7801">
                  <c:v>2.96420936699365</c:v>
                </c:pt>
                <c:pt idx="7802">
                  <c:v>2.96924205043777</c:v>
                </c:pt>
                <c:pt idx="7803">
                  <c:v>2.97396586844138</c:v>
                </c:pt>
                <c:pt idx="7804">
                  <c:v>2.97839232535708</c:v>
                </c:pt>
                <c:pt idx="7805">
                  <c:v>2.98253091453041</c:v>
                </c:pt>
                <c:pt idx="7806">
                  <c:v>2.98639016577352</c:v>
                </c:pt>
                <c:pt idx="7807">
                  <c:v>2.98997835241805</c:v>
                </c:pt>
                <c:pt idx="7808">
                  <c:v>2.99330211067271</c:v>
                </c:pt>
                <c:pt idx="7809">
                  <c:v>2.99636716299559</c:v>
                </c:pt>
                <c:pt idx="7810">
                  <c:v>2.99917822422751</c:v>
                </c:pt>
                <c:pt idx="7811">
                  <c:v>3.00174013833025</c:v>
                </c:pt>
                <c:pt idx="7812">
                  <c:v>3.00405665340646</c:v>
                </c:pt>
                <c:pt idx="7813">
                  <c:v>3.0061311455687</c:v>
                </c:pt>
                <c:pt idx="7814">
                  <c:v>3.00796635608197</c:v>
                </c:pt>
                <c:pt idx="7815">
                  <c:v>3.00956470524463</c:v>
                </c:pt>
                <c:pt idx="7816">
                  <c:v>3.0109280404711</c:v>
                </c:pt>
                <c:pt idx="7817">
                  <c:v>3.012058009878146</c:v>
                </c:pt>
                <c:pt idx="7818">
                  <c:v>3.01295577548301</c:v>
                </c:pt>
                <c:pt idx="7819">
                  <c:v>3.01362208517466</c:v>
                </c:pt>
                <c:pt idx="7820">
                  <c:v>3.01405748478117</c:v>
                </c:pt>
                <c:pt idx="7821">
                  <c:v>3.014262086338726</c:v>
                </c:pt>
                <c:pt idx="7822">
                  <c:v>3.01423569809239</c:v>
                </c:pt>
                <c:pt idx="7823">
                  <c:v>3.01397782393294</c:v>
                </c:pt>
                <c:pt idx="7824">
                  <c:v>3.0134875318447</c:v>
                </c:pt>
                <c:pt idx="7825">
                  <c:v>3.012763684898498</c:v>
                </c:pt>
                <c:pt idx="7826">
                  <c:v>3.01555410762671</c:v>
                </c:pt>
                <c:pt idx="7827">
                  <c:v>3.018026903858559</c:v>
                </c:pt>
                <c:pt idx="7828">
                  <c:v>3.02018621318316</c:v>
                </c:pt>
                <c:pt idx="7829">
                  <c:v>3.02203540529081</c:v>
                </c:pt>
                <c:pt idx="7830">
                  <c:v>3.0235772472271</c:v>
                </c:pt>
                <c:pt idx="7831">
                  <c:v>3.02481376367142</c:v>
                </c:pt>
                <c:pt idx="7832">
                  <c:v>3.02574656588793</c:v>
                </c:pt>
                <c:pt idx="7833">
                  <c:v>3.02637654815008</c:v>
                </c:pt>
                <c:pt idx="7834">
                  <c:v>3.02670414389628</c:v>
                </c:pt>
                <c:pt idx="7835">
                  <c:v>3.02672917616762</c:v>
                </c:pt>
                <c:pt idx="7836">
                  <c:v>3.02645099262114</c:v>
                </c:pt>
                <c:pt idx="7837">
                  <c:v>3.02968223270533</c:v>
                </c:pt>
                <c:pt idx="7838">
                  <c:v>3.0326731584252</c:v>
                </c:pt>
                <c:pt idx="7839">
                  <c:v>3.03542761123253</c:v>
                </c:pt>
                <c:pt idx="7840">
                  <c:v>3.04154577922896</c:v>
                </c:pt>
                <c:pt idx="7841">
                  <c:v>3.04731539351022</c:v>
                </c:pt>
                <c:pt idx="7842">
                  <c:v>3.05274758243</c:v>
                </c:pt>
                <c:pt idx="7843">
                  <c:v>3.05785195300254</c:v>
                </c:pt>
                <c:pt idx="7844">
                  <c:v>3.06263694702121</c:v>
                </c:pt>
                <c:pt idx="7845">
                  <c:v>3.06710979646062</c:v>
                </c:pt>
                <c:pt idx="7846">
                  <c:v>3.07127680899956</c:v>
                </c:pt>
                <c:pt idx="7847">
                  <c:v>3.075143434415646</c:v>
                </c:pt>
                <c:pt idx="7848">
                  <c:v>3.07871445670945</c:v>
                </c:pt>
                <c:pt idx="7849">
                  <c:v>3.08199394871841</c:v>
                </c:pt>
                <c:pt idx="7850">
                  <c:v>3.08498534314475</c:v>
                </c:pt>
                <c:pt idx="7851">
                  <c:v>3.08769183730883</c:v>
                </c:pt>
                <c:pt idx="7852">
                  <c:v>3.09011580665524</c:v>
                </c:pt>
                <c:pt idx="7853">
                  <c:v>3.09225949566641</c:v>
                </c:pt>
                <c:pt idx="7854">
                  <c:v>3.09412471304382</c:v>
                </c:pt>
                <c:pt idx="7855">
                  <c:v>3.095712903066719</c:v>
                </c:pt>
                <c:pt idx="7856">
                  <c:v>3.097025170598819</c:v>
                </c:pt>
                <c:pt idx="7857">
                  <c:v>3.09806247543204</c:v>
                </c:pt>
                <c:pt idx="7858">
                  <c:v>3.09882523412497</c:v>
                </c:pt>
                <c:pt idx="7859">
                  <c:v>3.09931395956166</c:v>
                </c:pt>
                <c:pt idx="7860">
                  <c:v>3.09952859855843</c:v>
                </c:pt>
                <c:pt idx="7861">
                  <c:v>3.09946901754724</c:v>
                </c:pt>
                <c:pt idx="7862">
                  <c:v>3.09913472910926</c:v>
                </c:pt>
                <c:pt idx="7863">
                  <c:v>3.098525113609579</c:v>
                </c:pt>
                <c:pt idx="7864">
                  <c:v>3.0976392081174</c:v>
                </c:pt>
                <c:pt idx="7865">
                  <c:v>3.09647571859848</c:v>
                </c:pt>
                <c:pt idx="7866">
                  <c:v>3.09503314503707</c:v>
                </c:pt>
                <c:pt idx="7867">
                  <c:v>3.09330969331913</c:v>
                </c:pt>
                <c:pt idx="7868">
                  <c:v>3.09130308639159</c:v>
                </c:pt>
                <c:pt idx="7869">
                  <c:v>3.08901075963099</c:v>
                </c:pt>
                <c:pt idx="7870">
                  <c:v>3.08642968561113</c:v>
                </c:pt>
                <c:pt idx="7871">
                  <c:v>3.08355631671369</c:v>
                </c:pt>
                <c:pt idx="7872">
                  <c:v>3.08038674715717</c:v>
                </c:pt>
                <c:pt idx="7873">
                  <c:v>3.07691625420207</c:v>
                </c:pt>
                <c:pt idx="7874">
                  <c:v>3.07313943638266</c:v>
                </c:pt>
                <c:pt idx="7875">
                  <c:v>3.072652173630526</c:v>
                </c:pt>
                <c:pt idx="7876">
                  <c:v>3.07194956967355</c:v>
                </c:pt>
                <c:pt idx="7877">
                  <c:v>3.07450061426562</c:v>
                </c:pt>
                <c:pt idx="7878">
                  <c:v>3.07676152669266</c:v>
                </c:pt>
                <c:pt idx="7879">
                  <c:v>3.07873470827001</c:v>
                </c:pt>
                <c:pt idx="7880">
                  <c:v>3.08042202422415</c:v>
                </c:pt>
                <c:pt idx="7881">
                  <c:v>3.08182502737704</c:v>
                </c:pt>
                <c:pt idx="7882">
                  <c:v>3.08294482518112</c:v>
                </c:pt>
                <c:pt idx="7883">
                  <c:v>3.08378226659243</c:v>
                </c:pt>
                <c:pt idx="7884">
                  <c:v>3.0843378204129</c:v>
                </c:pt>
                <c:pt idx="7885">
                  <c:v>3.08461161595967</c:v>
                </c:pt>
                <c:pt idx="7886">
                  <c:v>3.0846035948306</c:v>
                </c:pt>
                <c:pt idx="7887">
                  <c:v>3.08431324528647</c:v>
                </c:pt>
                <c:pt idx="7888">
                  <c:v>3.08373976366329</c:v>
                </c:pt>
                <c:pt idx="7889">
                  <c:v>3.082882114975519</c:v>
                </c:pt>
                <c:pt idx="7890">
                  <c:v>3.0817387827362</c:v>
                </c:pt>
                <c:pt idx="7891">
                  <c:v>3.08030794592674</c:v>
                </c:pt>
                <c:pt idx="7892">
                  <c:v>3.07858739841635</c:v>
                </c:pt>
                <c:pt idx="7893">
                  <c:v>3.07657452772146</c:v>
                </c:pt>
                <c:pt idx="7894">
                  <c:v>3.07426614624178</c:v>
                </c:pt>
                <c:pt idx="7895">
                  <c:v>3.07165874526909</c:v>
                </c:pt>
                <c:pt idx="7896">
                  <c:v>3.06874798485548</c:v>
                </c:pt>
                <c:pt idx="7897">
                  <c:v>3.06552902127629</c:v>
                </c:pt>
                <c:pt idx="7898">
                  <c:v>3.065546192483739</c:v>
                </c:pt>
                <c:pt idx="7899">
                  <c:v>3.06519875918178</c:v>
                </c:pt>
                <c:pt idx="7900">
                  <c:v>3.06448522729379</c:v>
                </c:pt>
                <c:pt idx="7901">
                  <c:v>3.06708100736323</c:v>
                </c:pt>
                <c:pt idx="7902">
                  <c:v>3.06937963974481</c:v>
                </c:pt>
                <c:pt idx="7903">
                  <c:v>3.07138362516329</c:v>
                </c:pt>
                <c:pt idx="7904">
                  <c:v>3.07309523863889</c:v>
                </c:pt>
                <c:pt idx="7905">
                  <c:v>3.07451618466147</c:v>
                </c:pt>
                <c:pt idx="7906">
                  <c:v>3.075647820624886</c:v>
                </c:pt>
                <c:pt idx="7907">
                  <c:v>3.0799822848351</c:v>
                </c:pt>
                <c:pt idx="7908">
                  <c:v>3.08394041190941</c:v>
                </c:pt>
                <c:pt idx="7909">
                  <c:v>3.08752812324564</c:v>
                </c:pt>
                <c:pt idx="7910">
                  <c:v>3.09075027775584</c:v>
                </c:pt>
                <c:pt idx="7911">
                  <c:v>3.09361107884717</c:v>
                </c:pt>
                <c:pt idx="7912">
                  <c:v>3.09611381292413</c:v>
                </c:pt>
                <c:pt idx="7913">
                  <c:v>3.09826135762326</c:v>
                </c:pt>
                <c:pt idx="7914">
                  <c:v>3.10005579049331</c:v>
                </c:pt>
                <c:pt idx="7915">
                  <c:v>3.101498932698119</c:v>
                </c:pt>
                <c:pt idx="7916">
                  <c:v>3.10259187030653</c:v>
                </c:pt>
                <c:pt idx="7917">
                  <c:v>3.10333535942816</c:v>
                </c:pt>
                <c:pt idx="7918">
                  <c:v>3.1037297499681</c:v>
                </c:pt>
                <c:pt idx="7919">
                  <c:v>3.10377491689537</c:v>
                </c:pt>
                <c:pt idx="7920">
                  <c:v>3.10347020014688</c:v>
                </c:pt>
                <c:pt idx="7921">
                  <c:v>3.10281473940412</c:v>
                </c:pt>
                <c:pt idx="7922">
                  <c:v>3.10180710037136</c:v>
                </c:pt>
                <c:pt idx="7923">
                  <c:v>3.10385941758302</c:v>
                </c:pt>
                <c:pt idx="7924">
                  <c:v>3.10549020985465</c:v>
                </c:pt>
                <c:pt idx="7925">
                  <c:v>3.110209529028856</c:v>
                </c:pt>
                <c:pt idx="7926">
                  <c:v>3.11456357662836</c:v>
                </c:pt>
                <c:pt idx="7927">
                  <c:v>3.11855747919943</c:v>
                </c:pt>
                <c:pt idx="7928">
                  <c:v>3.12219561239368</c:v>
                </c:pt>
                <c:pt idx="7929">
                  <c:v>3.12548159641597</c:v>
                </c:pt>
                <c:pt idx="7930">
                  <c:v>3.12841854209226</c:v>
                </c:pt>
                <c:pt idx="7931">
                  <c:v>3.131008793408077</c:v>
                </c:pt>
                <c:pt idx="7932">
                  <c:v>3.13325450041261</c:v>
                </c:pt>
                <c:pt idx="7933">
                  <c:v>3.13515745095119</c:v>
                </c:pt>
                <c:pt idx="7934">
                  <c:v>3.13671854856035</c:v>
                </c:pt>
                <c:pt idx="7935">
                  <c:v>3.13793890094738</c:v>
                </c:pt>
                <c:pt idx="7936">
                  <c:v>3.13881902281512</c:v>
                </c:pt>
                <c:pt idx="7937">
                  <c:v>3.13935923100059</c:v>
                </c:pt>
                <c:pt idx="7938">
                  <c:v>3.13955957191216</c:v>
                </c:pt>
                <c:pt idx="7939">
                  <c:v>3.14283540290069</c:v>
                </c:pt>
                <c:pt idx="7940">
                  <c:v>3.14583441291452</c:v>
                </c:pt>
                <c:pt idx="7941">
                  <c:v>3.14855824647035</c:v>
                </c:pt>
                <c:pt idx="7942">
                  <c:v>3.15100858016232</c:v>
                </c:pt>
                <c:pt idx="7943">
                  <c:v>3.15318666244417</c:v>
                </c:pt>
                <c:pt idx="7944">
                  <c:v>3.15509346402626</c:v>
                </c:pt>
                <c:pt idx="7945">
                  <c:v>3.16000500374542</c:v>
                </c:pt>
                <c:pt idx="7946">
                  <c:v>3.16457046403348</c:v>
                </c:pt>
                <c:pt idx="7947">
                  <c:v>3.16879304633611</c:v>
                </c:pt>
                <c:pt idx="7948">
                  <c:v>3.17267538660647</c:v>
                </c:pt>
                <c:pt idx="7949">
                  <c:v>3.17621952515561</c:v>
                </c:pt>
                <c:pt idx="7950">
                  <c:v>3.17942734784104</c:v>
                </c:pt>
                <c:pt idx="7951">
                  <c:v>3.18230019843628</c:v>
                </c:pt>
                <c:pt idx="7952">
                  <c:v>3.18483921510219</c:v>
                </c:pt>
                <c:pt idx="7953">
                  <c:v>3.18704528712872</c:v>
                </c:pt>
                <c:pt idx="7954">
                  <c:v>3.18891915108986</c:v>
                </c:pt>
                <c:pt idx="7955">
                  <c:v>3.19046115893447</c:v>
                </c:pt>
                <c:pt idx="7956">
                  <c:v>3.19167172262154</c:v>
                </c:pt>
                <c:pt idx="7957">
                  <c:v>3.19255102758756</c:v>
                </c:pt>
                <c:pt idx="7958">
                  <c:v>3.19309908517166</c:v>
                </c:pt>
                <c:pt idx="7959">
                  <c:v>3.19331585858631</c:v>
                </c:pt>
                <c:pt idx="7960">
                  <c:v>3.19320119033404</c:v>
                </c:pt>
                <c:pt idx="7961">
                  <c:v>3.19275480121533</c:v>
                </c:pt>
                <c:pt idx="7962">
                  <c:v>3.1919761584771</c:v>
                </c:pt>
                <c:pt idx="7963">
                  <c:v>3.19086488946974</c:v>
                </c:pt>
                <c:pt idx="7964">
                  <c:v>3.18942018531955</c:v>
                </c:pt>
                <c:pt idx="7965">
                  <c:v>3.18764122387093</c:v>
                </c:pt>
                <c:pt idx="7966">
                  <c:v>3.18552698933871</c:v>
                </c:pt>
                <c:pt idx="7967">
                  <c:v>3.18307616764955</c:v>
                </c:pt>
                <c:pt idx="7968">
                  <c:v>3.18028724884235</c:v>
                </c:pt>
                <c:pt idx="7969">
                  <c:v>3.17715843638419</c:v>
                </c:pt>
                <c:pt idx="7970">
                  <c:v>3.17368743754938</c:v>
                </c:pt>
                <c:pt idx="7971">
                  <c:v>3.16987165790968</c:v>
                </c:pt>
                <c:pt idx="7972">
                  <c:v>3.16570801407838</c:v>
                </c:pt>
                <c:pt idx="7973">
                  <c:v>3.16119289309191</c:v>
                </c:pt>
                <c:pt idx="7974">
                  <c:v>3.15632181564173</c:v>
                </c:pt>
                <c:pt idx="7975">
                  <c:v>3.15108975237941</c:v>
                </c:pt>
                <c:pt idx="7976">
                  <c:v>3.14892317537072</c:v>
                </c:pt>
                <c:pt idx="7977">
                  <c:v>3.14647785307168</c:v>
                </c:pt>
                <c:pt idx="7978">
                  <c:v>3.14375181760563</c:v>
                </c:pt>
                <c:pt idx="7979">
                  <c:v>3.1407426634661</c:v>
                </c:pt>
                <c:pt idx="7980">
                  <c:v>3.13744765457818</c:v>
                </c:pt>
                <c:pt idx="7981">
                  <c:v>3.13386353797948</c:v>
                </c:pt>
                <c:pt idx="7982">
                  <c:v>3.12998666708598</c:v>
                </c:pt>
                <c:pt idx="7983">
                  <c:v>3.12581289512632</c:v>
                </c:pt>
                <c:pt idx="7984">
                  <c:v>3.12133719657879</c:v>
                </c:pt>
                <c:pt idx="7985">
                  <c:v>3.1165540056293</c:v>
                </c:pt>
                <c:pt idx="7986">
                  <c:v>3.11145698579551</c:v>
                </c:pt>
                <c:pt idx="7987">
                  <c:v>3.10603849732666</c:v>
                </c:pt>
                <c:pt idx="7988">
                  <c:v>3.10029016377952</c:v>
                </c:pt>
                <c:pt idx="7989">
                  <c:v>3.09420196165249</c:v>
                </c:pt>
                <c:pt idx="7990">
                  <c:v>3.0877625813029</c:v>
                </c:pt>
                <c:pt idx="7991">
                  <c:v>3.08095874573025</c:v>
                </c:pt>
                <c:pt idx="7992">
                  <c:v>3.073774993423259</c:v>
                </c:pt>
                <c:pt idx="7993">
                  <c:v>3.06619348639232</c:v>
                </c:pt>
                <c:pt idx="7994">
                  <c:v>3.05819320844262</c:v>
                </c:pt>
                <c:pt idx="7995">
                  <c:v>3.0497493333426</c:v>
                </c:pt>
                <c:pt idx="7996">
                  <c:v>3.04083306222453</c:v>
                </c:pt>
                <c:pt idx="7997">
                  <c:v>3.03549358525208</c:v>
                </c:pt>
                <c:pt idx="7998">
                  <c:v>3.02983934303577</c:v>
                </c:pt>
                <c:pt idx="7999">
                  <c:v>3.02385584371479</c:v>
                </c:pt>
                <c:pt idx="8000">
                  <c:v>3.02158732772735</c:v>
                </c:pt>
                <c:pt idx="8001">
                  <c:v>3.01896650401026</c:v>
                </c:pt>
                <c:pt idx="8002">
                  <c:v>3.01598568202768</c:v>
                </c:pt>
                <c:pt idx="8003">
                  <c:v>3.01263561207861</c:v>
                </c:pt>
                <c:pt idx="8004">
                  <c:v>3.00890560640234</c:v>
                </c:pt>
                <c:pt idx="8005">
                  <c:v>3.00478307002501</c:v>
                </c:pt>
                <c:pt idx="8006">
                  <c:v>3.00468463406738</c:v>
                </c:pt>
                <c:pt idx="8007">
                  <c:v>3.00432370291019</c:v>
                </c:pt>
                <c:pt idx="8008">
                  <c:v>3.00369878399975</c:v>
                </c:pt>
                <c:pt idx="8009">
                  <c:v>3.00280795561358</c:v>
                </c:pt>
                <c:pt idx="8010">
                  <c:v>3.001648536384186</c:v>
                </c:pt>
                <c:pt idx="8011">
                  <c:v>3.0002173318994</c:v>
                </c:pt>
                <c:pt idx="8012">
                  <c:v>2.99851032196395</c:v>
                </c:pt>
                <c:pt idx="8013">
                  <c:v>3.00084208770852</c:v>
                </c:pt>
                <c:pt idx="8014">
                  <c:v>3.00281175850058</c:v>
                </c:pt>
                <c:pt idx="8015">
                  <c:v>3.0044240752896</c:v>
                </c:pt>
                <c:pt idx="8016">
                  <c:v>3.005682495318766</c:v>
                </c:pt>
                <c:pt idx="8017">
                  <c:v>3.00658943111214</c:v>
                </c:pt>
                <c:pt idx="8018">
                  <c:v>3.00714620266635</c:v>
                </c:pt>
                <c:pt idx="8019">
                  <c:v>3.00735331545153</c:v>
                </c:pt>
                <c:pt idx="8020">
                  <c:v>3.00721026901298</c:v>
                </c:pt>
                <c:pt idx="8021">
                  <c:v>3.00671551248729</c:v>
                </c:pt>
                <c:pt idx="8022">
                  <c:v>3.01028723790414</c:v>
                </c:pt>
                <c:pt idx="8023">
                  <c:v>3.01357404803242</c:v>
                </c:pt>
                <c:pt idx="8024">
                  <c:v>3.01658238670459</c:v>
                </c:pt>
                <c:pt idx="8025">
                  <c:v>3.0193179769422</c:v>
                </c:pt>
                <c:pt idx="8026">
                  <c:v>3.02178573635881</c:v>
                </c:pt>
                <c:pt idx="8027">
                  <c:v>3.02398983914964</c:v>
                </c:pt>
                <c:pt idx="8028">
                  <c:v>3.0259338833357</c:v>
                </c:pt>
                <c:pt idx="8029">
                  <c:v>3.02762079424152</c:v>
                </c:pt>
                <c:pt idx="8030">
                  <c:v>3.02905301253779</c:v>
                </c:pt>
                <c:pt idx="8031">
                  <c:v>3.030232553942</c:v>
                </c:pt>
                <c:pt idx="8032">
                  <c:v>3.03116084260065</c:v>
                </c:pt>
                <c:pt idx="8033">
                  <c:v>3.03183892219467</c:v>
                </c:pt>
                <c:pt idx="8034">
                  <c:v>3.032267394279256</c:v>
                </c:pt>
                <c:pt idx="8035">
                  <c:v>3.032446361142159</c:v>
                </c:pt>
                <c:pt idx="8036">
                  <c:v>3.03237565457004</c:v>
                </c:pt>
                <c:pt idx="8037">
                  <c:v>3.03608327241254</c:v>
                </c:pt>
                <c:pt idx="8038">
                  <c:v>3.03943932853098</c:v>
                </c:pt>
                <c:pt idx="8039">
                  <c:v>3.04245089410213</c:v>
                </c:pt>
                <c:pt idx="8040">
                  <c:v>3.04512383485353</c:v>
                </c:pt>
                <c:pt idx="8041">
                  <c:v>3.04746322200207</c:v>
                </c:pt>
                <c:pt idx="8042">
                  <c:v>3.04947299709499</c:v>
                </c:pt>
                <c:pt idx="8043">
                  <c:v>3.05115657226231</c:v>
                </c:pt>
                <c:pt idx="8044">
                  <c:v>3.056542484789896</c:v>
                </c:pt>
                <c:pt idx="8045">
                  <c:v>3.06164361627269</c:v>
                </c:pt>
                <c:pt idx="8046">
                  <c:v>3.06646877875461</c:v>
                </c:pt>
                <c:pt idx="8047">
                  <c:v>3.07102555937379</c:v>
                </c:pt>
                <c:pt idx="8048">
                  <c:v>3.07532072684556</c:v>
                </c:pt>
                <c:pt idx="8049">
                  <c:v>3.07936036865422</c:v>
                </c:pt>
                <c:pt idx="8050">
                  <c:v>3.08314957685245</c:v>
                </c:pt>
                <c:pt idx="8051">
                  <c:v>3.08669303192911</c:v>
                </c:pt>
                <c:pt idx="8052">
                  <c:v>3.08999487939684</c:v>
                </c:pt>
                <c:pt idx="8053">
                  <c:v>3.09305855489555</c:v>
                </c:pt>
                <c:pt idx="8054">
                  <c:v>3.09588726041758</c:v>
                </c:pt>
                <c:pt idx="8055">
                  <c:v>3.10209785103579</c:v>
                </c:pt>
                <c:pt idx="8056">
                  <c:v>3.10796865300972</c:v>
                </c:pt>
                <c:pt idx="8057">
                  <c:v>3.11350893641636</c:v>
                </c:pt>
                <c:pt idx="8058">
                  <c:v>3.11872652771682</c:v>
                </c:pt>
                <c:pt idx="8059">
                  <c:v>3.12362822005999</c:v>
                </c:pt>
                <c:pt idx="8060">
                  <c:v>3.12821994837643</c:v>
                </c:pt>
                <c:pt idx="8061">
                  <c:v>3.13250676165761</c:v>
                </c:pt>
                <c:pt idx="8062">
                  <c:v>3.13649299047231</c:v>
                </c:pt>
                <c:pt idx="8063">
                  <c:v>3.14018256013078</c:v>
                </c:pt>
                <c:pt idx="8064">
                  <c:v>3.14357860713286</c:v>
                </c:pt>
                <c:pt idx="8065">
                  <c:v>3.14668394081227</c:v>
                </c:pt>
                <c:pt idx="8066">
                  <c:v>3.14950098435632</c:v>
                </c:pt>
                <c:pt idx="8067">
                  <c:v>3.15203165927567</c:v>
                </c:pt>
                <c:pt idx="8068">
                  <c:v>3.15427764530553</c:v>
                </c:pt>
                <c:pt idx="8069">
                  <c:v>3.15624040650195</c:v>
                </c:pt>
                <c:pt idx="8070">
                  <c:v>3.15792097310231</c:v>
                </c:pt>
                <c:pt idx="8071">
                  <c:v>3.15932028780408</c:v>
                </c:pt>
                <c:pt idx="8072">
                  <c:v>3.16043899836125</c:v>
                </c:pt>
                <c:pt idx="8073">
                  <c:v>3.16468289209061</c:v>
                </c:pt>
                <c:pt idx="8074">
                  <c:v>3.16856915523551</c:v>
                </c:pt>
                <c:pt idx="8075">
                  <c:v>3.17210059095332</c:v>
                </c:pt>
                <c:pt idx="8076">
                  <c:v>3.175279843423</c:v>
                </c:pt>
                <c:pt idx="8077">
                  <c:v>3.1781088062042</c:v>
                </c:pt>
                <c:pt idx="8078">
                  <c:v>3.18058920270254</c:v>
                </c:pt>
                <c:pt idx="8079">
                  <c:v>3.18272220610294</c:v>
                </c:pt>
                <c:pt idx="8080">
                  <c:v>3.1845089200017</c:v>
                </c:pt>
                <c:pt idx="8081">
                  <c:v>3.18595001324195</c:v>
                </c:pt>
                <c:pt idx="8082">
                  <c:v>3.18704602201925</c:v>
                </c:pt>
                <c:pt idx="8083">
                  <c:v>3.18779719556607</c:v>
                </c:pt>
                <c:pt idx="8084">
                  <c:v>3.18820368098032</c:v>
                </c:pt>
                <c:pt idx="8085">
                  <c:v>3.18826524603731</c:v>
                </c:pt>
                <c:pt idx="8086">
                  <c:v>3.18798167712403</c:v>
                </c:pt>
                <c:pt idx="8087">
                  <c:v>3.18735251294446</c:v>
                </c:pt>
                <c:pt idx="8088">
                  <c:v>3.18637691826162</c:v>
                </c:pt>
                <c:pt idx="8089">
                  <c:v>3.18505409822937</c:v>
                </c:pt>
                <c:pt idx="8090">
                  <c:v>3.18338284986509</c:v>
                </c:pt>
                <c:pt idx="8091">
                  <c:v>3.18136178841916</c:v>
                </c:pt>
                <c:pt idx="8092">
                  <c:v>3.17898905038044</c:v>
                </c:pt>
                <c:pt idx="8093">
                  <c:v>3.17626266547895</c:v>
                </c:pt>
                <c:pt idx="8094">
                  <c:v>3.17318008193144</c:v>
                </c:pt>
                <c:pt idx="8095">
                  <c:v>3.1697383620473</c:v>
                </c:pt>
                <c:pt idx="8096">
                  <c:v>3.16593399837924</c:v>
                </c:pt>
                <c:pt idx="8097">
                  <c:v>3.16176294023833</c:v>
                </c:pt>
                <c:pt idx="8098">
                  <c:v>3.15722019602632</c:v>
                </c:pt>
                <c:pt idx="8099">
                  <c:v>3.15586722769066</c:v>
                </c:pt>
                <c:pt idx="8100">
                  <c:v>3.15422752826477</c:v>
                </c:pt>
                <c:pt idx="8101">
                  <c:v>3.15229966224473</c:v>
                </c:pt>
                <c:pt idx="8102">
                  <c:v>3.15008164925652</c:v>
                </c:pt>
                <c:pt idx="8103">
                  <c:v>3.14757124637523</c:v>
                </c:pt>
                <c:pt idx="8104">
                  <c:v>3.14476586409268</c:v>
                </c:pt>
                <c:pt idx="8105">
                  <c:v>3.14166249146011</c:v>
                </c:pt>
                <c:pt idx="8106">
                  <c:v>3.13825769130407</c:v>
                </c:pt>
                <c:pt idx="8107">
                  <c:v>3.13454724863741</c:v>
                </c:pt>
                <c:pt idx="8108">
                  <c:v>3.13052672713511</c:v>
                </c:pt>
                <c:pt idx="8109">
                  <c:v>3.12619061241025</c:v>
                </c:pt>
                <c:pt idx="8110">
                  <c:v>3.12153278197004</c:v>
                </c:pt>
                <c:pt idx="8111">
                  <c:v>3.11654605388554</c:v>
                </c:pt>
                <c:pt idx="8112">
                  <c:v>3.11497356453863</c:v>
                </c:pt>
                <c:pt idx="8113">
                  <c:v>3.11679205736935</c:v>
                </c:pt>
                <c:pt idx="8114">
                  <c:v>3.11831189967685</c:v>
                </c:pt>
                <c:pt idx="8115">
                  <c:v>3.11953432549184</c:v>
                </c:pt>
                <c:pt idx="8116">
                  <c:v>3.12046035720458</c:v>
                </c:pt>
                <c:pt idx="8117">
                  <c:v>3.12109049978379</c:v>
                </c:pt>
                <c:pt idx="8118">
                  <c:v>3.12142506986632</c:v>
                </c:pt>
                <c:pt idx="8119">
                  <c:v>3.12146401547965</c:v>
                </c:pt>
                <c:pt idx="8120">
                  <c:v>3.1212069126459</c:v>
                </c:pt>
                <c:pt idx="8121">
                  <c:v>3.12065302517006</c:v>
                </c:pt>
                <c:pt idx="8122">
                  <c:v>3.11980125514936</c:v>
                </c:pt>
                <c:pt idx="8123">
                  <c:v>3.11865021373948</c:v>
                </c:pt>
                <c:pt idx="8124">
                  <c:v>3.1171981258055</c:v>
                </c:pt>
                <c:pt idx="8125">
                  <c:v>3.11544274225009</c:v>
                </c:pt>
                <c:pt idx="8126">
                  <c:v>3.11338143058257</c:v>
                </c:pt>
                <c:pt idx="8127">
                  <c:v>3.111010933908756</c:v>
                </c:pt>
                <c:pt idx="8128">
                  <c:v>3.10832770339644</c:v>
                </c:pt>
                <c:pt idx="8129">
                  <c:v>3.10532728650928</c:v>
                </c:pt>
                <c:pt idx="8130">
                  <c:v>3.10200479403761</c:v>
                </c:pt>
                <c:pt idx="8131">
                  <c:v>3.09835443288549</c:v>
                </c:pt>
                <c:pt idx="8132">
                  <c:v>3.098115930021879</c:v>
                </c:pt>
                <c:pt idx="8133">
                  <c:v>3.09749230351241</c:v>
                </c:pt>
                <c:pt idx="8134">
                  <c:v>3.09648152152016</c:v>
                </c:pt>
                <c:pt idx="8135">
                  <c:v>3.095080930259698</c:v>
                </c:pt>
                <c:pt idx="8136">
                  <c:v>3.09718126031403</c:v>
                </c:pt>
                <c:pt idx="8137">
                  <c:v>3.09896975403326</c:v>
                </c:pt>
                <c:pt idx="8138">
                  <c:v>3.10044847148716</c:v>
                </c:pt>
                <c:pt idx="8139">
                  <c:v>3.10161888079846</c:v>
                </c:pt>
                <c:pt idx="8140">
                  <c:v>3.10248226573293</c:v>
                </c:pt>
                <c:pt idx="8141">
                  <c:v>3.10303909938855</c:v>
                </c:pt>
                <c:pt idx="8142">
                  <c:v>3.10328974237793</c:v>
                </c:pt>
                <c:pt idx="8143">
                  <c:v>3.1032339396285</c:v>
                </c:pt>
                <c:pt idx="8144">
                  <c:v>3.102871093720279</c:v>
                </c:pt>
                <c:pt idx="8145">
                  <c:v>3.10220010488405</c:v>
                </c:pt>
                <c:pt idx="8146">
                  <c:v>3.10121960291267</c:v>
                </c:pt>
                <c:pt idx="8147">
                  <c:v>3.0999275267306</c:v>
                </c:pt>
                <c:pt idx="8148">
                  <c:v>3.09832137227226</c:v>
                </c:pt>
                <c:pt idx="8149">
                  <c:v>3.09639828142042</c:v>
                </c:pt>
                <c:pt idx="8150">
                  <c:v>3.09793632256054</c:v>
                </c:pt>
                <c:pt idx="8151">
                  <c:v>3.09908578651207</c:v>
                </c:pt>
                <c:pt idx="8152">
                  <c:v>3.09984799598291</c:v>
                </c:pt>
                <c:pt idx="8153">
                  <c:v>3.10022347621814</c:v>
                </c:pt>
                <c:pt idx="8154">
                  <c:v>3.10409877834099</c:v>
                </c:pt>
                <c:pt idx="8155">
                  <c:v>3.10765007381446</c:v>
                </c:pt>
                <c:pt idx="8156">
                  <c:v>3.11088219709417</c:v>
                </c:pt>
                <c:pt idx="8157">
                  <c:v>3.11379939017759</c:v>
                </c:pt>
                <c:pt idx="8158">
                  <c:v>3.1164050482144</c:v>
                </c:pt>
                <c:pt idx="8159">
                  <c:v>3.118702324973539</c:v>
                </c:pt>
                <c:pt idx="8160">
                  <c:v>3.12069350719969</c:v>
                </c:pt>
                <c:pt idx="8161">
                  <c:v>3.12238064719369</c:v>
                </c:pt>
                <c:pt idx="8162">
                  <c:v>3.12376541167281</c:v>
                </c:pt>
                <c:pt idx="8163">
                  <c:v>3.12484881800683</c:v>
                </c:pt>
                <c:pt idx="8164">
                  <c:v>3.12563178632858</c:v>
                </c:pt>
                <c:pt idx="8165">
                  <c:v>3.12975749261685</c:v>
                </c:pt>
                <c:pt idx="8166">
                  <c:v>3.13349580417626</c:v>
                </c:pt>
                <c:pt idx="8167">
                  <c:v>3.13685160662013</c:v>
                </c:pt>
                <c:pt idx="8168">
                  <c:v>3.139829034240778</c:v>
                </c:pt>
                <c:pt idx="8169">
                  <c:v>3.14243142012357</c:v>
                </c:pt>
                <c:pt idx="8170">
                  <c:v>3.14466150479642</c:v>
                </c:pt>
                <c:pt idx="8171">
                  <c:v>3.14652154572861</c:v>
                </c:pt>
                <c:pt idx="8172">
                  <c:v>3.15169502499997</c:v>
                </c:pt>
                <c:pt idx="8173">
                  <c:v>3.15655536031065</c:v>
                </c:pt>
                <c:pt idx="8174">
                  <c:v>3.16110748198588</c:v>
                </c:pt>
                <c:pt idx="8175">
                  <c:v>3.16887005158473</c:v>
                </c:pt>
                <c:pt idx="8176">
                  <c:v>3.17623216704212</c:v>
                </c:pt>
                <c:pt idx="8177">
                  <c:v>3.18320355586074</c:v>
                </c:pt>
                <c:pt idx="8178">
                  <c:v>3.18979208824073</c:v>
                </c:pt>
                <c:pt idx="8179">
                  <c:v>3.19600458368272</c:v>
                </c:pt>
                <c:pt idx="8180">
                  <c:v>3.201846834058876</c:v>
                </c:pt>
                <c:pt idx="8181">
                  <c:v>3.20732338072423</c:v>
                </c:pt>
                <c:pt idx="8182">
                  <c:v>3.21243815470253</c:v>
                </c:pt>
                <c:pt idx="8183">
                  <c:v>3.21719425785672</c:v>
                </c:pt>
                <c:pt idx="8184">
                  <c:v>3.22159418290832</c:v>
                </c:pt>
                <c:pt idx="8185">
                  <c:v>3.22564013860414</c:v>
                </c:pt>
                <c:pt idx="8186">
                  <c:v>3.22933367053502</c:v>
                </c:pt>
                <c:pt idx="8187">
                  <c:v>3.23267601654673</c:v>
                </c:pt>
                <c:pt idx="8188">
                  <c:v>3.23566819234638</c:v>
                </c:pt>
                <c:pt idx="8189">
                  <c:v>3.23831093889808</c:v>
                </c:pt>
                <c:pt idx="8190">
                  <c:v>3.24060482676642</c:v>
                </c:pt>
                <c:pt idx="8191">
                  <c:v>3.24255021920254</c:v>
                </c:pt>
                <c:pt idx="8192">
                  <c:v>3.24414724057378</c:v>
                </c:pt>
                <c:pt idx="8193">
                  <c:v>3.24539605629376</c:v>
                </c:pt>
                <c:pt idx="8194">
                  <c:v>3.2462967799466</c:v>
                </c:pt>
                <c:pt idx="8195">
                  <c:v>3.24684938274694</c:v>
                </c:pt>
                <c:pt idx="8196">
                  <c:v>3.24705368354398</c:v>
                </c:pt>
                <c:pt idx="8197">
                  <c:v>3.24690949732646</c:v>
                </c:pt>
                <c:pt idx="8198">
                  <c:v>3.24641671132171</c:v>
                </c:pt>
                <c:pt idx="8199">
                  <c:v>3.24557498138229</c:v>
                </c:pt>
                <c:pt idx="8200">
                  <c:v>3.2443838932812</c:v>
                </c:pt>
                <c:pt idx="8201">
                  <c:v>3.24284305081797</c:v>
                </c:pt>
                <c:pt idx="8202">
                  <c:v>3.24095186340683</c:v>
                </c:pt>
                <c:pt idx="8203">
                  <c:v>3.23870956930206</c:v>
                </c:pt>
                <c:pt idx="8204">
                  <c:v>3.23611533887154</c:v>
                </c:pt>
                <c:pt idx="8205">
                  <c:v>3.23316808249042</c:v>
                </c:pt>
                <c:pt idx="8206">
                  <c:v>3.22986641951441</c:v>
                </c:pt>
                <c:pt idx="8207">
                  <c:v>3.22620858332592</c:v>
                </c:pt>
                <c:pt idx="8208">
                  <c:v>3.22219277468685</c:v>
                </c:pt>
                <c:pt idx="8209">
                  <c:v>3.21781635661951</c:v>
                </c:pt>
                <c:pt idx="8210">
                  <c:v>3.21307624255882</c:v>
                </c:pt>
                <c:pt idx="8211">
                  <c:v>3.20796892459729</c:v>
                </c:pt>
                <c:pt idx="8212">
                  <c:v>3.20605142687198</c:v>
                </c:pt>
                <c:pt idx="8213">
                  <c:v>3.20384719243786</c:v>
                </c:pt>
                <c:pt idx="8214">
                  <c:v>3.20135460202373</c:v>
                </c:pt>
                <c:pt idx="8215">
                  <c:v>3.198572414733757</c:v>
                </c:pt>
                <c:pt idx="8216">
                  <c:v>3.195498420288666</c:v>
                </c:pt>
                <c:pt idx="8217">
                  <c:v>3.19213072089866</c:v>
                </c:pt>
                <c:pt idx="8218">
                  <c:v>3.18846661601167</c:v>
                </c:pt>
                <c:pt idx="8219">
                  <c:v>3.18450314157519</c:v>
                </c:pt>
                <c:pt idx="8220">
                  <c:v>3.18023680110411</c:v>
                </c:pt>
                <c:pt idx="8221">
                  <c:v>3.17566358106768</c:v>
                </c:pt>
                <c:pt idx="8222">
                  <c:v>3.17077878313662</c:v>
                </c:pt>
                <c:pt idx="8223">
                  <c:v>3.1655770708034</c:v>
                </c:pt>
                <c:pt idx="8224">
                  <c:v>3.16005202504664</c:v>
                </c:pt>
                <c:pt idx="8225">
                  <c:v>3.15779254378367</c:v>
                </c:pt>
                <c:pt idx="8226">
                  <c:v>3.15515578620805</c:v>
                </c:pt>
                <c:pt idx="8227">
                  <c:v>3.15213798986825</c:v>
                </c:pt>
                <c:pt idx="8228">
                  <c:v>3.14873455582341</c:v>
                </c:pt>
                <c:pt idx="8229">
                  <c:v>3.1449401551751</c:v>
                </c:pt>
                <c:pt idx="8230">
                  <c:v>3.14074842848971</c:v>
                </c:pt>
                <c:pt idx="8231">
                  <c:v>3.13995052068923</c:v>
                </c:pt>
                <c:pt idx="8232">
                  <c:v>3.14251558739198</c:v>
                </c:pt>
                <c:pt idx="8233">
                  <c:v>3.14470119716012</c:v>
                </c:pt>
                <c:pt idx="8234">
                  <c:v>3.14650949633968</c:v>
                </c:pt>
                <c:pt idx="8235">
                  <c:v>3.14794230681414</c:v>
                </c:pt>
                <c:pt idx="8236">
                  <c:v>3.1490008372578</c:v>
                </c:pt>
                <c:pt idx="8237">
                  <c:v>3.14968576862735</c:v>
                </c:pt>
                <c:pt idx="8238">
                  <c:v>3.14999735256218</c:v>
                </c:pt>
                <c:pt idx="8239">
                  <c:v>3.14993539817578</c:v>
                </c:pt>
                <c:pt idx="8240">
                  <c:v>3.14949920737688</c:v>
                </c:pt>
                <c:pt idx="8241">
                  <c:v>3.14868764308608</c:v>
                </c:pt>
                <c:pt idx="8242">
                  <c:v>3.14749908509638</c:v>
                </c:pt>
                <c:pt idx="8243">
                  <c:v>3.14593133614309</c:v>
                </c:pt>
                <c:pt idx="8244">
                  <c:v>3.14398166238452</c:v>
                </c:pt>
                <c:pt idx="8245">
                  <c:v>3.14164666460459</c:v>
                </c:pt>
                <c:pt idx="8246">
                  <c:v>3.13892240602638</c:v>
                </c:pt>
                <c:pt idx="8247">
                  <c:v>3.135803896634199</c:v>
                </c:pt>
                <c:pt idx="8248">
                  <c:v>3.13228550007163</c:v>
                </c:pt>
                <c:pt idx="8249">
                  <c:v>3.1322301433979</c:v>
                </c:pt>
                <c:pt idx="8250">
                  <c:v>3.1318675550362</c:v>
                </c:pt>
                <c:pt idx="8251">
                  <c:v>3.13119668237819</c:v>
                </c:pt>
                <c:pt idx="8252">
                  <c:v>3.13021637285006</c:v>
                </c:pt>
                <c:pt idx="8253">
                  <c:v>3.13267219239225</c:v>
                </c:pt>
                <c:pt idx="8254">
                  <c:v>3.13474016945632</c:v>
                </c:pt>
                <c:pt idx="8255">
                  <c:v>3.13642282487513</c:v>
                </c:pt>
                <c:pt idx="8256">
                  <c:v>3.1377218921211</c:v>
                </c:pt>
                <c:pt idx="8257">
                  <c:v>3.13863862454557</c:v>
                </c:pt>
                <c:pt idx="8258">
                  <c:v>3.13917370171674</c:v>
                </c:pt>
                <c:pt idx="8259">
                  <c:v>3.13932714672118</c:v>
                </c:pt>
                <c:pt idx="8260">
                  <c:v>3.139098614813236</c:v>
                </c:pt>
                <c:pt idx="8261">
                  <c:v>3.13848697583323</c:v>
                </c:pt>
                <c:pt idx="8262">
                  <c:v>3.13749068649375</c:v>
                </c:pt>
                <c:pt idx="8263">
                  <c:v>3.13610757638313</c:v>
                </c:pt>
                <c:pt idx="8264">
                  <c:v>3.13820120997625</c:v>
                </c:pt>
                <c:pt idx="8265">
                  <c:v>3.1437026587126</c:v>
                </c:pt>
                <c:pt idx="8266">
                  <c:v>3.14879566619298</c:v>
                </c:pt>
                <c:pt idx="8267">
                  <c:v>3.15348790616161</c:v>
                </c:pt>
                <c:pt idx="8268">
                  <c:v>3.15778604836803</c:v>
                </c:pt>
                <c:pt idx="8269">
                  <c:v>3.16169537734261</c:v>
                </c:pt>
                <c:pt idx="8270">
                  <c:v>3.16522056339739</c:v>
                </c:pt>
                <c:pt idx="8271">
                  <c:v>3.16836540964034</c:v>
                </c:pt>
                <c:pt idx="8272">
                  <c:v>3.17113305750497</c:v>
                </c:pt>
                <c:pt idx="8273">
                  <c:v>3.17352602433812</c:v>
                </c:pt>
                <c:pt idx="8274">
                  <c:v>3.17925670043911</c:v>
                </c:pt>
                <c:pt idx="8275">
                  <c:v>3.18467048139137</c:v>
                </c:pt>
                <c:pt idx="8276">
                  <c:v>3.18977218800777</c:v>
                </c:pt>
                <c:pt idx="8277">
                  <c:v>3.19456643211494</c:v>
                </c:pt>
                <c:pt idx="8278">
                  <c:v>3.199056900028999</c:v>
                </c:pt>
                <c:pt idx="8279">
                  <c:v>3.2032468519816</c:v>
                </c:pt>
                <c:pt idx="8280">
                  <c:v>3.20713896578456</c:v>
                </c:pt>
                <c:pt idx="8281">
                  <c:v>3.21425429581277</c:v>
                </c:pt>
                <c:pt idx="8282">
                  <c:v>3.22098868537404</c:v>
                </c:pt>
                <c:pt idx="8283">
                  <c:v>3.22734792966369</c:v>
                </c:pt>
                <c:pt idx="8284">
                  <c:v>3.23333661345512</c:v>
                </c:pt>
                <c:pt idx="8285">
                  <c:v>3.23895871101112</c:v>
                </c:pt>
                <c:pt idx="8286">
                  <c:v>3.24421719403525</c:v>
                </c:pt>
                <c:pt idx="8287">
                  <c:v>3.24911448042646</c:v>
                </c:pt>
                <c:pt idx="8288">
                  <c:v>3.25365254562785</c:v>
                </c:pt>
                <c:pt idx="8289">
                  <c:v>3.25783282022759</c:v>
                </c:pt>
                <c:pt idx="8290">
                  <c:v>3.26165633320061</c:v>
                </c:pt>
                <c:pt idx="8291">
                  <c:v>3.26512395561816</c:v>
                </c:pt>
                <c:pt idx="8292">
                  <c:v>3.26823618254468</c:v>
                </c:pt>
                <c:pt idx="8293">
                  <c:v>3.27099323798</c:v>
                </c:pt>
                <c:pt idx="8294">
                  <c:v>3.27339551891118</c:v>
                </c:pt>
                <c:pt idx="8295">
                  <c:v>3.275442913361577</c:v>
                </c:pt>
                <c:pt idx="8296">
                  <c:v>3.27713558420387</c:v>
                </c:pt>
                <c:pt idx="8297">
                  <c:v>3.27847329354264</c:v>
                </c:pt>
                <c:pt idx="8298">
                  <c:v>3.27945604071741</c:v>
                </c:pt>
                <c:pt idx="8299">
                  <c:v>3.28008372131946</c:v>
                </c:pt>
                <c:pt idx="8300">
                  <c:v>3.28035611694023</c:v>
                </c:pt>
                <c:pt idx="8301">
                  <c:v>3.28027313823389</c:v>
                </c:pt>
                <c:pt idx="8302">
                  <c:v>3.27983457515306</c:v>
                </c:pt>
                <c:pt idx="8303">
                  <c:v>3.27904034732512</c:v>
                </c:pt>
                <c:pt idx="8304">
                  <c:v>3.27789026139701</c:v>
                </c:pt>
                <c:pt idx="8305">
                  <c:v>3.27638410368138</c:v>
                </c:pt>
                <c:pt idx="8306">
                  <c:v>3.27452157202466</c:v>
                </c:pt>
                <c:pt idx="8307">
                  <c:v>3.27230237631392</c:v>
                </c:pt>
                <c:pt idx="8308">
                  <c:v>3.26972601705287</c:v>
                </c:pt>
                <c:pt idx="8309">
                  <c:v>3.26679197800991</c:v>
                </c:pt>
                <c:pt idx="8310">
                  <c:v>3.26349943888929</c:v>
                </c:pt>
                <c:pt idx="8311">
                  <c:v>3.259847480918598</c:v>
                </c:pt>
                <c:pt idx="8312">
                  <c:v>3.25583466343604</c:v>
                </c:pt>
                <c:pt idx="8313">
                  <c:v>3.25145940698004</c:v>
                </c:pt>
                <c:pt idx="8314">
                  <c:v>3.24671967402003</c:v>
                </c:pt>
                <c:pt idx="8315">
                  <c:v>3.24161290702183</c:v>
                </c:pt>
                <c:pt idx="8316">
                  <c:v>3.23613561005372</c:v>
                </c:pt>
                <c:pt idx="8317">
                  <c:v>3.23028408579252</c:v>
                </c:pt>
                <c:pt idx="8318">
                  <c:v>3.22405331328531</c:v>
                </c:pt>
                <c:pt idx="8319">
                  <c:v>3.21743758792354</c:v>
                </c:pt>
                <c:pt idx="8320">
                  <c:v>3.21042979281292</c:v>
                </c:pt>
                <c:pt idx="8321">
                  <c:v>3.20658430351806</c:v>
                </c:pt>
                <c:pt idx="8322">
                  <c:v>3.20228634170565</c:v>
                </c:pt>
                <c:pt idx="8323">
                  <c:v>3.19753066106023</c:v>
                </c:pt>
                <c:pt idx="8324">
                  <c:v>3.1960134498655</c:v>
                </c:pt>
                <c:pt idx="8325">
                  <c:v>3.19412447813564</c:v>
                </c:pt>
                <c:pt idx="8326">
                  <c:v>3.19186170825246</c:v>
                </c:pt>
                <c:pt idx="8327">
                  <c:v>3.18922253572392</c:v>
                </c:pt>
                <c:pt idx="8328">
                  <c:v>3.18620391882107</c:v>
                </c:pt>
                <c:pt idx="8329">
                  <c:v>3.182802184520479</c:v>
                </c:pt>
                <c:pt idx="8330">
                  <c:v>3.17901298784756</c:v>
                </c:pt>
                <c:pt idx="8331">
                  <c:v>3.17859921938211</c:v>
                </c:pt>
                <c:pt idx="8332">
                  <c:v>3.17788529504078</c:v>
                </c:pt>
                <c:pt idx="8333">
                  <c:v>3.17687021291855</c:v>
                </c:pt>
                <c:pt idx="8334">
                  <c:v>3.17555269881499</c:v>
                </c:pt>
                <c:pt idx="8335">
                  <c:v>3.1739312256077</c:v>
                </c:pt>
                <c:pt idx="8336">
                  <c:v>3.175672627289138</c:v>
                </c:pt>
                <c:pt idx="8337">
                  <c:v>3.17703731352927</c:v>
                </c:pt>
                <c:pt idx="8338">
                  <c:v>3.17802641560684</c:v>
                </c:pt>
                <c:pt idx="8339">
                  <c:v>3.17864036880502</c:v>
                </c:pt>
                <c:pt idx="8340">
                  <c:v>3.17887921727696</c:v>
                </c:pt>
                <c:pt idx="8341">
                  <c:v>3.17874280062118</c:v>
                </c:pt>
                <c:pt idx="8342">
                  <c:v>3.17823042470205</c:v>
                </c:pt>
                <c:pt idx="8343">
                  <c:v>3.17734093534497</c:v>
                </c:pt>
                <c:pt idx="8344">
                  <c:v>3.176072932215237</c:v>
                </c:pt>
                <c:pt idx="8345">
                  <c:v>3.17809768027029</c:v>
                </c:pt>
                <c:pt idx="8346">
                  <c:v>3.17966997946893</c:v>
                </c:pt>
                <c:pt idx="8347">
                  <c:v>3.18079092928655</c:v>
                </c:pt>
                <c:pt idx="8348">
                  <c:v>3.18146130262823</c:v>
                </c:pt>
                <c:pt idx="8349">
                  <c:v>3.18168118522854</c:v>
                </c:pt>
                <c:pt idx="8350">
                  <c:v>3.18145002452449</c:v>
                </c:pt>
                <c:pt idx="8351">
                  <c:v>3.18076682777531</c:v>
                </c:pt>
                <c:pt idx="8352">
                  <c:v>3.18706800250175</c:v>
                </c:pt>
                <c:pt idx="8353">
                  <c:v>3.192894811407</c:v>
                </c:pt>
                <c:pt idx="8354">
                  <c:v>3.198255026098186</c:v>
                </c:pt>
                <c:pt idx="8355">
                  <c:v>3.20315490685524</c:v>
                </c:pt>
                <c:pt idx="8356">
                  <c:v>3.20759969474507</c:v>
                </c:pt>
                <c:pt idx="8357">
                  <c:v>3.21159332740887</c:v>
                </c:pt>
                <c:pt idx="8358">
                  <c:v>3.21513945649274</c:v>
                </c:pt>
                <c:pt idx="8359">
                  <c:v>3.218240461883199</c:v>
                </c:pt>
                <c:pt idx="8360">
                  <c:v>3.22089868464283</c:v>
                </c:pt>
                <c:pt idx="8361">
                  <c:v>3.22311547786465</c:v>
                </c:pt>
                <c:pt idx="8362">
                  <c:v>3.22489199324166</c:v>
                </c:pt>
                <c:pt idx="8363">
                  <c:v>3.22622905536783</c:v>
                </c:pt>
                <c:pt idx="8364">
                  <c:v>3.2307989387082</c:v>
                </c:pt>
                <c:pt idx="8365">
                  <c:v>3.2349971035634</c:v>
                </c:pt>
                <c:pt idx="8366">
                  <c:v>3.23882606854021</c:v>
                </c:pt>
                <c:pt idx="8367">
                  <c:v>3.24228740089983</c:v>
                </c:pt>
                <c:pt idx="8368">
                  <c:v>3.24538268382075</c:v>
                </c:pt>
                <c:pt idx="8369">
                  <c:v>3.24811300137422</c:v>
                </c:pt>
                <c:pt idx="8370">
                  <c:v>3.25047926235947</c:v>
                </c:pt>
                <c:pt idx="8371">
                  <c:v>3.25248200106203</c:v>
                </c:pt>
                <c:pt idx="8372">
                  <c:v>3.25412180420157</c:v>
                </c:pt>
                <c:pt idx="8373">
                  <c:v>3.25539881630518</c:v>
                </c:pt>
                <c:pt idx="8374">
                  <c:v>3.25631318269624</c:v>
                </c:pt>
                <c:pt idx="8375">
                  <c:v>3.2568649562773</c:v>
                </c:pt>
                <c:pt idx="8376">
                  <c:v>3.25705416496731</c:v>
                </c:pt>
                <c:pt idx="8377">
                  <c:v>3.256880491669639</c:v>
                </c:pt>
                <c:pt idx="8378">
                  <c:v>3.25634358765523</c:v>
                </c:pt>
                <c:pt idx="8379">
                  <c:v>3.25544315555653</c:v>
                </c:pt>
                <c:pt idx="8380">
                  <c:v>3.25782275503548</c:v>
                </c:pt>
                <c:pt idx="8381">
                  <c:v>3.25991139731354</c:v>
                </c:pt>
                <c:pt idx="8382">
                  <c:v>3.26170948794381</c:v>
                </c:pt>
                <c:pt idx="8383">
                  <c:v>3.26675657850575</c:v>
                </c:pt>
                <c:pt idx="8384">
                  <c:v>3.27143878029438</c:v>
                </c:pt>
                <c:pt idx="8385">
                  <c:v>3.27575764611565</c:v>
                </c:pt>
                <c:pt idx="8386">
                  <c:v>3.27971381841796</c:v>
                </c:pt>
                <c:pt idx="8387">
                  <c:v>3.28330826085673</c:v>
                </c:pt>
                <c:pt idx="8388">
                  <c:v>3.28654121112574</c:v>
                </c:pt>
                <c:pt idx="8389">
                  <c:v>3.2894128689762</c:v>
                </c:pt>
                <c:pt idx="8390">
                  <c:v>3.29192344233835</c:v>
                </c:pt>
                <c:pt idx="8391">
                  <c:v>3.29407268703977</c:v>
                </c:pt>
                <c:pt idx="8392">
                  <c:v>3.29586072689807</c:v>
                </c:pt>
                <c:pt idx="8393">
                  <c:v>3.29728726384621</c:v>
                </c:pt>
                <c:pt idx="8394">
                  <c:v>3.29835215699922</c:v>
                </c:pt>
                <c:pt idx="8395">
                  <c:v>3.2990552384612</c:v>
                </c:pt>
                <c:pt idx="8396">
                  <c:v>3.29939647628611</c:v>
                </c:pt>
                <c:pt idx="8397">
                  <c:v>3.29937553585187</c:v>
                </c:pt>
                <c:pt idx="8398">
                  <c:v>3.29899238307017</c:v>
                </c:pt>
                <c:pt idx="8399">
                  <c:v>3.29824685329558</c:v>
                </c:pt>
                <c:pt idx="8400">
                  <c:v>3.29713900159538</c:v>
                </c:pt>
                <c:pt idx="8401">
                  <c:v>3.29566842182613</c:v>
                </c:pt>
                <c:pt idx="8402">
                  <c:v>3.29383520717127</c:v>
                </c:pt>
                <c:pt idx="8403">
                  <c:v>3.29163902133937</c:v>
                </c:pt>
                <c:pt idx="8404">
                  <c:v>3.28907955211134</c:v>
                </c:pt>
                <c:pt idx="8405">
                  <c:v>3.28615653656838</c:v>
                </c:pt>
                <c:pt idx="8406">
                  <c:v>3.28286928929464</c:v>
                </c:pt>
                <c:pt idx="8407">
                  <c:v>3.27921708404778</c:v>
                </c:pt>
                <c:pt idx="8408">
                  <c:v>3.27519895174516</c:v>
                </c:pt>
                <c:pt idx="8409">
                  <c:v>3.27081333408394</c:v>
                </c:pt>
                <c:pt idx="8410">
                  <c:v>3.26605873010504</c:v>
                </c:pt>
                <c:pt idx="8411">
                  <c:v>3.26093264827004</c:v>
                </c:pt>
                <c:pt idx="8412">
                  <c:v>3.2554323635759</c:v>
                </c:pt>
                <c:pt idx="8413">
                  <c:v>3.24955447826129</c:v>
                </c:pt>
                <c:pt idx="8414">
                  <c:v>3.24329430373046</c:v>
                </c:pt>
                <c:pt idx="8415">
                  <c:v>3.236646591686799</c:v>
                </c:pt>
                <c:pt idx="8416">
                  <c:v>3.22960482662964</c:v>
                </c:pt>
                <c:pt idx="8417">
                  <c:v>3.22216111965934</c:v>
                </c:pt>
                <c:pt idx="8418">
                  <c:v>3.2143060087105</c:v>
                </c:pt>
                <c:pt idx="8419">
                  <c:v>3.2060280455612</c:v>
                </c:pt>
                <c:pt idx="8420">
                  <c:v>3.20110258798568</c:v>
                </c:pt>
                <c:pt idx="8421">
                  <c:v>3.195851431895659</c:v>
                </c:pt>
                <c:pt idx="8422">
                  <c:v>3.19026848686591</c:v>
                </c:pt>
                <c:pt idx="8423">
                  <c:v>3.18434662195937</c:v>
                </c:pt>
                <c:pt idx="8424">
                  <c:v>3.17807739253632</c:v>
                </c:pt>
                <c:pt idx="8425">
                  <c:v>3.17145120427474</c:v>
                </c:pt>
                <c:pt idx="8426">
                  <c:v>3.16445679662836</c:v>
                </c:pt>
                <c:pt idx="8427">
                  <c:v>3.15708093692155</c:v>
                </c:pt>
                <c:pt idx="8428">
                  <c:v>3.14930819385185</c:v>
                </c:pt>
                <c:pt idx="8429">
                  <c:v>3.14112055446897</c:v>
                </c:pt>
                <c:pt idx="8430">
                  <c:v>3.13249668579713</c:v>
                </c:pt>
                <c:pt idx="8431">
                  <c:v>3.12341131941059</c:v>
                </c:pt>
                <c:pt idx="8432">
                  <c:v>3.11793185327158</c:v>
                </c:pt>
                <c:pt idx="8433">
                  <c:v>3.11196581959151</c:v>
                </c:pt>
                <c:pt idx="8434">
                  <c:v>3.10549353206734</c:v>
                </c:pt>
                <c:pt idx="8435">
                  <c:v>3.10286663573947</c:v>
                </c:pt>
                <c:pt idx="8436">
                  <c:v>3.0998737940522</c:v>
                </c:pt>
                <c:pt idx="8437">
                  <c:v>3.09650739156294</c:v>
                </c:pt>
                <c:pt idx="8438">
                  <c:v>3.09275825143718</c:v>
                </c:pt>
                <c:pt idx="8439">
                  <c:v>3.08861597770651</c:v>
                </c:pt>
                <c:pt idx="8440">
                  <c:v>3.08406809752617</c:v>
                </c:pt>
                <c:pt idx="8441">
                  <c:v>3.07910033583712</c:v>
                </c:pt>
                <c:pt idx="8442">
                  <c:v>3.07369568445715</c:v>
                </c:pt>
                <c:pt idx="8443">
                  <c:v>3.06783435882975</c:v>
                </c:pt>
                <c:pt idx="8444">
                  <c:v>3.066279126573058</c:v>
                </c:pt>
                <c:pt idx="8445">
                  <c:v>3.0644306173769</c:v>
                </c:pt>
                <c:pt idx="8446">
                  <c:v>3.06228386219982</c:v>
                </c:pt>
                <c:pt idx="8447">
                  <c:v>3.05983308347747</c:v>
                </c:pt>
                <c:pt idx="8448">
                  <c:v>3.05707157337343</c:v>
                </c:pt>
                <c:pt idx="8449">
                  <c:v>3.05399144305316</c:v>
                </c:pt>
                <c:pt idx="8450">
                  <c:v>3.05058359490857</c:v>
                </c:pt>
                <c:pt idx="8451">
                  <c:v>3.05183653175939</c:v>
                </c:pt>
                <c:pt idx="8452">
                  <c:v>3.0528906495565</c:v>
                </c:pt>
                <c:pt idx="8453">
                  <c:v>3.05374724184512</c:v>
                </c:pt>
                <c:pt idx="8454">
                  <c:v>3.05440729922775</c:v>
                </c:pt>
                <c:pt idx="8455">
                  <c:v>3.0548714991343</c:v>
                </c:pt>
                <c:pt idx="8456">
                  <c:v>3.05514009969301</c:v>
                </c:pt>
                <c:pt idx="8457">
                  <c:v>3.05993183669306</c:v>
                </c:pt>
                <c:pt idx="8458">
                  <c:v>3.06438588669396</c:v>
                </c:pt>
                <c:pt idx="8459">
                  <c:v>3.06851360106717</c:v>
                </c:pt>
                <c:pt idx="8460">
                  <c:v>3.07232476249368</c:v>
                </c:pt>
                <c:pt idx="8461">
                  <c:v>3.0758278531247</c:v>
                </c:pt>
                <c:pt idx="8462">
                  <c:v>3.07903025941939</c:v>
                </c:pt>
                <c:pt idx="8463">
                  <c:v>3.08193829863513</c:v>
                </c:pt>
                <c:pt idx="8464">
                  <c:v>3.08455737068419</c:v>
                </c:pt>
                <c:pt idx="8465">
                  <c:v>3.08689223798002</c:v>
                </c:pt>
                <c:pt idx="8466">
                  <c:v>3.08894674104629</c:v>
                </c:pt>
                <c:pt idx="8467">
                  <c:v>3.09072421318864</c:v>
                </c:pt>
                <c:pt idx="8468">
                  <c:v>3.09658159344154</c:v>
                </c:pt>
                <c:pt idx="8469">
                  <c:v>3.10202445849487</c:v>
                </c:pt>
                <c:pt idx="8470">
                  <c:v>3.10706707205706</c:v>
                </c:pt>
                <c:pt idx="8471">
                  <c:v>3.11172146677097</c:v>
                </c:pt>
                <c:pt idx="8472">
                  <c:v>3.11599790505316</c:v>
                </c:pt>
                <c:pt idx="8473">
                  <c:v>3.11990535984453</c:v>
                </c:pt>
                <c:pt idx="8474">
                  <c:v>3.12757047003811</c:v>
                </c:pt>
                <c:pt idx="8475">
                  <c:v>3.13473199611792</c:v>
                </c:pt>
                <c:pt idx="8476">
                  <c:v>3.14140957153531</c:v>
                </c:pt>
                <c:pt idx="8477">
                  <c:v>3.14761974695569</c:v>
                </c:pt>
                <c:pt idx="8478">
                  <c:v>3.15337654589834</c:v>
                </c:pt>
                <c:pt idx="8479">
                  <c:v>3.15869165915301</c:v>
                </c:pt>
                <c:pt idx="8480">
                  <c:v>3.16357504598493</c:v>
                </c:pt>
                <c:pt idx="8481">
                  <c:v>3.1680351902274</c:v>
                </c:pt>
                <c:pt idx="8482">
                  <c:v>3.17606498503431</c:v>
                </c:pt>
                <c:pt idx="8483">
                  <c:v>3.18371553792292</c:v>
                </c:pt>
                <c:pt idx="8484">
                  <c:v>3.19099957223491</c:v>
                </c:pt>
                <c:pt idx="8485">
                  <c:v>3.19792821014982</c:v>
                </c:pt>
                <c:pt idx="8486">
                  <c:v>3.20451067593609</c:v>
                </c:pt>
                <c:pt idx="8487">
                  <c:v>3.21075493819634</c:v>
                </c:pt>
                <c:pt idx="8488">
                  <c:v>3.216668094064346</c:v>
                </c:pt>
                <c:pt idx="8489">
                  <c:v>3.22225536716182</c:v>
                </c:pt>
                <c:pt idx="8490">
                  <c:v>3.22752191673181</c:v>
                </c:pt>
                <c:pt idx="8491">
                  <c:v>3.23247191379363</c:v>
                </c:pt>
                <c:pt idx="8492">
                  <c:v>3.23710899147745</c:v>
                </c:pt>
                <c:pt idx="8493">
                  <c:v>3.24143590940092</c:v>
                </c:pt>
                <c:pt idx="8494">
                  <c:v>3.24545528219563</c:v>
                </c:pt>
                <c:pt idx="8495">
                  <c:v>3.24916920526672</c:v>
                </c:pt>
                <c:pt idx="8496">
                  <c:v>3.25257925770361</c:v>
                </c:pt>
                <c:pt idx="8497">
                  <c:v>3.25568698501727</c:v>
                </c:pt>
                <c:pt idx="8498">
                  <c:v>3.25849346516699</c:v>
                </c:pt>
                <c:pt idx="8499">
                  <c:v>3.26099957615982</c:v>
                </c:pt>
                <c:pt idx="8500">
                  <c:v>3.26320604121657</c:v>
                </c:pt>
                <c:pt idx="8501">
                  <c:v>3.26511356009329</c:v>
                </c:pt>
                <c:pt idx="8502">
                  <c:v>3.26672246606742</c:v>
                </c:pt>
                <c:pt idx="8503">
                  <c:v>3.27166878564287</c:v>
                </c:pt>
                <c:pt idx="8504">
                  <c:v>3.27623927962393</c:v>
                </c:pt>
                <c:pt idx="8505">
                  <c:v>3.28043554953528</c:v>
                </c:pt>
                <c:pt idx="8506">
                  <c:v>3.28425881549083</c:v>
                </c:pt>
                <c:pt idx="8507">
                  <c:v>3.28771000272574</c:v>
                </c:pt>
                <c:pt idx="8508">
                  <c:v>3.29078967378645</c:v>
                </c:pt>
                <c:pt idx="8509">
                  <c:v>3.29349830945559</c:v>
                </c:pt>
                <c:pt idx="8510">
                  <c:v>3.29583609405055</c:v>
                </c:pt>
                <c:pt idx="8511">
                  <c:v>3.29780304581207</c:v>
                </c:pt>
                <c:pt idx="8512">
                  <c:v>3.29939941841149</c:v>
                </c:pt>
                <c:pt idx="8513">
                  <c:v>3.30062498781916</c:v>
                </c:pt>
                <c:pt idx="8514">
                  <c:v>3.301479636278046</c:v>
                </c:pt>
                <c:pt idx="8515">
                  <c:v>3.30196334126975</c:v>
                </c:pt>
                <c:pt idx="8516">
                  <c:v>3.302075906032059</c:v>
                </c:pt>
                <c:pt idx="8517">
                  <c:v>3.30181712899761</c:v>
                </c:pt>
                <c:pt idx="8518">
                  <c:v>3.30118689116788</c:v>
                </c:pt>
                <c:pt idx="8519">
                  <c:v>3.30018498633427</c:v>
                </c:pt>
                <c:pt idx="8520">
                  <c:v>3.29881104394948</c:v>
                </c:pt>
                <c:pt idx="8521">
                  <c:v>3.29706488944617</c:v>
                </c:pt>
                <c:pt idx="8522">
                  <c:v>3.294946129515119</c:v>
                </c:pt>
                <c:pt idx="8523">
                  <c:v>3.292454179138266</c:v>
                </c:pt>
                <c:pt idx="8524">
                  <c:v>3.28958846404844</c:v>
                </c:pt>
                <c:pt idx="8525">
                  <c:v>3.2899831353169</c:v>
                </c:pt>
                <c:pt idx="8526">
                  <c:v>3.28993123118058</c:v>
                </c:pt>
                <c:pt idx="8527">
                  <c:v>3.28943257336433</c:v>
                </c:pt>
                <c:pt idx="8528">
                  <c:v>3.28848667270823</c:v>
                </c:pt>
                <c:pt idx="8529">
                  <c:v>3.28709291209629</c:v>
                </c:pt>
                <c:pt idx="8530">
                  <c:v>3.28525065295685</c:v>
                </c:pt>
                <c:pt idx="8531">
                  <c:v>3.28669959686188</c:v>
                </c:pt>
                <c:pt idx="8532">
                  <c:v>3.28777613249925</c:v>
                </c:pt>
                <c:pt idx="8533">
                  <c:v>3.28848000625646</c:v>
                </c:pt>
                <c:pt idx="8534">
                  <c:v>3.28881125857894</c:v>
                </c:pt>
                <c:pt idx="8535">
                  <c:v>3.28876979599817</c:v>
                </c:pt>
                <c:pt idx="8536">
                  <c:v>3.28835513467968</c:v>
                </c:pt>
                <c:pt idx="8537">
                  <c:v>3.28756724729562</c:v>
                </c:pt>
                <c:pt idx="8538">
                  <c:v>3.2864057258357</c:v>
                </c:pt>
                <c:pt idx="8539">
                  <c:v>3.28851511175951</c:v>
                </c:pt>
                <c:pt idx="8540">
                  <c:v>3.29017725926627</c:v>
                </c:pt>
                <c:pt idx="8541">
                  <c:v>3.29139207905256</c:v>
                </c:pt>
                <c:pt idx="8542">
                  <c:v>3.29215953842239</c:v>
                </c:pt>
                <c:pt idx="8543">
                  <c:v>3.29247930222907</c:v>
                </c:pt>
                <c:pt idx="8544">
                  <c:v>3.29235114708762</c:v>
                </c:pt>
                <c:pt idx="8545">
                  <c:v>3.2917747889362</c:v>
                </c:pt>
                <c:pt idx="8546">
                  <c:v>3.29074971843875</c:v>
                </c:pt>
                <c:pt idx="8547">
                  <c:v>3.28927530144368</c:v>
                </c:pt>
                <c:pt idx="8548">
                  <c:v>3.28735097169809</c:v>
                </c:pt>
                <c:pt idx="8549">
                  <c:v>3.28497567326838</c:v>
                </c:pt>
                <c:pt idx="8550">
                  <c:v>3.2821484123253</c:v>
                </c:pt>
                <c:pt idx="8551">
                  <c:v>3.28252730410407</c:v>
                </c:pt>
                <c:pt idx="8552">
                  <c:v>3.28238183180401</c:v>
                </c:pt>
                <c:pt idx="8553">
                  <c:v>3.28171127558671</c:v>
                </c:pt>
                <c:pt idx="8554">
                  <c:v>3.28417684243089</c:v>
                </c:pt>
                <c:pt idx="8555">
                  <c:v>3.28604357533492</c:v>
                </c:pt>
                <c:pt idx="8556">
                  <c:v>3.29107065264746</c:v>
                </c:pt>
                <c:pt idx="8557">
                  <c:v>3.2955729445198</c:v>
                </c:pt>
                <c:pt idx="8558">
                  <c:v>3.29955139763758</c:v>
                </c:pt>
                <c:pt idx="8559">
                  <c:v>3.30300679274247</c:v>
                </c:pt>
                <c:pt idx="8560">
                  <c:v>3.3059391068216</c:v>
                </c:pt>
                <c:pt idx="8561">
                  <c:v>3.308348373228076</c:v>
                </c:pt>
                <c:pt idx="8562">
                  <c:v>3.31023435063331</c:v>
                </c:pt>
                <c:pt idx="8563">
                  <c:v>3.31159682033831</c:v>
                </c:pt>
                <c:pt idx="8564">
                  <c:v>3.31243528007536</c:v>
                </c:pt>
                <c:pt idx="8565">
                  <c:v>3.312749361786138</c:v>
                </c:pt>
                <c:pt idx="8566">
                  <c:v>3.31253855140898</c:v>
                </c:pt>
                <c:pt idx="8567">
                  <c:v>3.31556301327139</c:v>
                </c:pt>
                <c:pt idx="8568">
                  <c:v>3.31813861688114</c:v>
                </c:pt>
                <c:pt idx="8569">
                  <c:v>3.32026520744338</c:v>
                </c:pt>
                <c:pt idx="8570">
                  <c:v>3.321942472472259</c:v>
                </c:pt>
                <c:pt idx="8571">
                  <c:v>3.32316999761233</c:v>
                </c:pt>
                <c:pt idx="8572">
                  <c:v>3.32394742474061</c:v>
                </c:pt>
                <c:pt idx="8573">
                  <c:v>3.32803947475443</c:v>
                </c:pt>
                <c:pt idx="8574">
                  <c:v>3.331758375058056</c:v>
                </c:pt>
                <c:pt idx="8575">
                  <c:v>3.33510353853116</c:v>
                </c:pt>
                <c:pt idx="8576">
                  <c:v>3.33807482878319</c:v>
                </c:pt>
                <c:pt idx="8577">
                  <c:v>3.34067158793042</c:v>
                </c:pt>
                <c:pt idx="8578">
                  <c:v>3.34289325922914</c:v>
                </c:pt>
                <c:pt idx="8579">
                  <c:v>3.34473955710886</c:v>
                </c:pt>
                <c:pt idx="8580">
                  <c:v>3.34620987280862</c:v>
                </c:pt>
                <c:pt idx="8581">
                  <c:v>3.34730383140624</c:v>
                </c:pt>
                <c:pt idx="8582">
                  <c:v>3.34802108874586</c:v>
                </c:pt>
                <c:pt idx="8583">
                  <c:v>3.34836151611537</c:v>
                </c:pt>
                <c:pt idx="8584">
                  <c:v>3.34832471075951</c:v>
                </c:pt>
                <c:pt idx="8585">
                  <c:v>3.34791076853326</c:v>
                </c:pt>
                <c:pt idx="8586">
                  <c:v>3.34711970377252</c:v>
                </c:pt>
                <c:pt idx="8587">
                  <c:v>3.34595155054922</c:v>
                </c:pt>
                <c:pt idx="8588">
                  <c:v>3.344406467095</c:v>
                </c:pt>
                <c:pt idx="8589">
                  <c:v>3.34248484149678</c:v>
                </c:pt>
                <c:pt idx="8590">
                  <c:v>3.34018682642051</c:v>
                </c:pt>
                <c:pt idx="8591">
                  <c:v>3.33751274252026</c:v>
                </c:pt>
                <c:pt idx="8592">
                  <c:v>3.33446253441135</c:v>
                </c:pt>
                <c:pt idx="8593">
                  <c:v>3.33103674373365</c:v>
                </c:pt>
                <c:pt idx="8594">
                  <c:v>3.330912137626738</c:v>
                </c:pt>
                <c:pt idx="8595">
                  <c:v>3.33033572982619</c:v>
                </c:pt>
                <c:pt idx="8596">
                  <c:v>3.32930746171407</c:v>
                </c:pt>
                <c:pt idx="8597">
                  <c:v>3.32782711724298</c:v>
                </c:pt>
                <c:pt idx="8598">
                  <c:v>3.32589480355585</c:v>
                </c:pt>
                <c:pt idx="8599">
                  <c:v>3.32351014513434</c:v>
                </c:pt>
                <c:pt idx="8600">
                  <c:v>3.32067305678771</c:v>
                </c:pt>
                <c:pt idx="8601">
                  <c:v>3.31738314430319</c:v>
                </c:pt>
                <c:pt idx="8602">
                  <c:v>3.317415434197766</c:v>
                </c:pt>
                <c:pt idx="8603">
                  <c:v>3.31707092206931</c:v>
                </c:pt>
                <c:pt idx="8604">
                  <c:v>3.316349873552677</c:v>
                </c:pt>
                <c:pt idx="8605">
                  <c:v>3.31525164760567</c:v>
                </c:pt>
                <c:pt idx="8606">
                  <c:v>3.31377632770319</c:v>
                </c:pt>
                <c:pt idx="8607">
                  <c:v>3.31192374467864</c:v>
                </c:pt>
                <c:pt idx="8608">
                  <c:v>3.30969332190962</c:v>
                </c:pt>
                <c:pt idx="8609">
                  <c:v>3.3070849027218</c:v>
                </c:pt>
                <c:pt idx="8610">
                  <c:v>3.30409771691192</c:v>
                </c:pt>
                <c:pt idx="8611">
                  <c:v>3.3007310434012</c:v>
                </c:pt>
                <c:pt idx="8612">
                  <c:v>3.29698399166599</c:v>
                </c:pt>
                <c:pt idx="8613">
                  <c:v>3.292855129743296</c:v>
                </c:pt>
                <c:pt idx="8614">
                  <c:v>3.28834281821279</c:v>
                </c:pt>
                <c:pt idx="8615">
                  <c:v>3.28344478501634</c:v>
                </c:pt>
                <c:pt idx="8616">
                  <c:v>3.27815856498233</c:v>
                </c:pt>
                <c:pt idx="8617">
                  <c:v>3.27248037690581</c:v>
                </c:pt>
                <c:pt idx="8618">
                  <c:v>3.26640611058358</c:v>
                </c:pt>
                <c:pt idx="8619">
                  <c:v>3.25993043973936</c:v>
                </c:pt>
                <c:pt idx="8620">
                  <c:v>3.25304720184177</c:v>
                </c:pt>
                <c:pt idx="8621">
                  <c:v>3.24574855029041</c:v>
                </c:pt>
                <c:pt idx="8622">
                  <c:v>3.23802520320975</c:v>
                </c:pt>
                <c:pt idx="8623">
                  <c:v>3.22986575593499</c:v>
                </c:pt>
                <c:pt idx="8624">
                  <c:v>3.22519452501737</c:v>
                </c:pt>
                <c:pt idx="8625">
                  <c:v>3.22018814631469</c:v>
                </c:pt>
                <c:pt idx="8626">
                  <c:v>3.21484078367664</c:v>
                </c:pt>
                <c:pt idx="8627">
                  <c:v>3.20914562876444</c:v>
                </c:pt>
                <c:pt idx="8628">
                  <c:v>3.20309473008782</c:v>
                </c:pt>
                <c:pt idx="8629">
                  <c:v>3.196678929967379</c:v>
                </c:pt>
                <c:pt idx="8630">
                  <c:v>3.18988736651625</c:v>
                </c:pt>
                <c:pt idx="8631">
                  <c:v>3.1827075218401</c:v>
                </c:pt>
                <c:pt idx="8632">
                  <c:v>3.17512453226902</c:v>
                </c:pt>
                <c:pt idx="8633">
                  <c:v>3.16712113659631</c:v>
                </c:pt>
                <c:pt idx="8634">
                  <c:v>3.15867682656615</c:v>
                </c:pt>
                <c:pt idx="8635">
                  <c:v>3.14976767496184</c:v>
                </c:pt>
                <c:pt idx="8636">
                  <c:v>3.14036462099254</c:v>
                </c:pt>
                <c:pt idx="8637">
                  <c:v>3.13043359169568</c:v>
                </c:pt>
                <c:pt idx="8638">
                  <c:v>3.12449320535962</c:v>
                </c:pt>
                <c:pt idx="8639">
                  <c:v>3.12262312468661</c:v>
                </c:pt>
                <c:pt idx="8640">
                  <c:v>3.12037898195667</c:v>
                </c:pt>
                <c:pt idx="8641">
                  <c:v>3.12218721144021</c:v>
                </c:pt>
                <c:pt idx="8642">
                  <c:v>3.12353943815179</c:v>
                </c:pt>
                <c:pt idx="8643">
                  <c:v>3.12443831244608</c:v>
                </c:pt>
                <c:pt idx="8644">
                  <c:v>3.12488506112741</c:v>
                </c:pt>
                <c:pt idx="8645">
                  <c:v>3.12487973447281</c:v>
                </c:pt>
                <c:pt idx="8646">
                  <c:v>3.12442119236667</c:v>
                </c:pt>
                <c:pt idx="8647">
                  <c:v>3.12350700091537</c:v>
                </c:pt>
                <c:pt idx="8648">
                  <c:v>3.12213352973222</c:v>
                </c:pt>
                <c:pt idx="8649">
                  <c:v>3.120295674083879</c:v>
                </c:pt>
                <c:pt idx="8650">
                  <c:v>3.12260331142509</c:v>
                </c:pt>
                <c:pt idx="8651">
                  <c:v>3.12454017930437</c:v>
                </c:pt>
                <c:pt idx="8652">
                  <c:v>3.12610966606897</c:v>
                </c:pt>
                <c:pt idx="8653">
                  <c:v>3.131852375308446</c:v>
                </c:pt>
                <c:pt idx="8654">
                  <c:v>3.13727318657065</c:v>
                </c:pt>
                <c:pt idx="8655">
                  <c:v>3.14238265157073</c:v>
                </c:pt>
                <c:pt idx="8656">
                  <c:v>3.14718977535728</c:v>
                </c:pt>
                <c:pt idx="8657">
                  <c:v>3.15170266168431</c:v>
                </c:pt>
                <c:pt idx="8658">
                  <c:v>3.16011073034499</c:v>
                </c:pt>
                <c:pt idx="8659">
                  <c:v>3.16808187397403</c:v>
                </c:pt>
                <c:pt idx="8660">
                  <c:v>3.17563527216764</c:v>
                </c:pt>
                <c:pt idx="8661">
                  <c:v>3.18278736524045</c:v>
                </c:pt>
                <c:pt idx="8662">
                  <c:v>3.1895520689022</c:v>
                </c:pt>
                <c:pt idx="8663">
                  <c:v>3.19594109346294</c:v>
                </c:pt>
                <c:pt idx="8664">
                  <c:v>3.20196477623646</c:v>
                </c:pt>
                <c:pt idx="8665">
                  <c:v>3.20763163694471</c:v>
                </c:pt>
                <c:pt idx="8666">
                  <c:v>3.21294907472957</c:v>
                </c:pt>
                <c:pt idx="8667">
                  <c:v>3.21792358147557</c:v>
                </c:pt>
                <c:pt idx="8668">
                  <c:v>3.22256041722573</c:v>
                </c:pt>
                <c:pt idx="8669">
                  <c:v>3.22686431423952</c:v>
                </c:pt>
                <c:pt idx="8670">
                  <c:v>3.23083906260839</c:v>
                </c:pt>
                <c:pt idx="8671">
                  <c:v>3.23448813238711</c:v>
                </c:pt>
                <c:pt idx="8672">
                  <c:v>3.23781429127397</c:v>
                </c:pt>
                <c:pt idx="8673">
                  <c:v>3.24081982070839</c:v>
                </c:pt>
                <c:pt idx="8674">
                  <c:v>3.24350682934237</c:v>
                </c:pt>
                <c:pt idx="8675">
                  <c:v>3.2458767452565</c:v>
                </c:pt>
                <c:pt idx="8676">
                  <c:v>3.24793102936872</c:v>
                </c:pt>
                <c:pt idx="8677">
                  <c:v>3.24967068247121</c:v>
                </c:pt>
                <c:pt idx="8678">
                  <c:v>3.25490927416452</c:v>
                </c:pt>
                <c:pt idx="8679">
                  <c:v>3.25974660854219</c:v>
                </c:pt>
                <c:pt idx="8680">
                  <c:v>3.26418616176342</c:v>
                </c:pt>
                <c:pt idx="8681">
                  <c:v>3.26823094736933</c:v>
                </c:pt>
                <c:pt idx="8682">
                  <c:v>3.27188339940244</c:v>
                </c:pt>
                <c:pt idx="8683">
                  <c:v>3.275145429508997</c:v>
                </c:pt>
                <c:pt idx="8684">
                  <c:v>3.27801850251759</c:v>
                </c:pt>
                <c:pt idx="8685">
                  <c:v>3.28050364618196</c:v>
                </c:pt>
                <c:pt idx="8686">
                  <c:v>3.28260197328587</c:v>
                </c:pt>
                <c:pt idx="8687">
                  <c:v>3.2843138071111</c:v>
                </c:pt>
                <c:pt idx="8688">
                  <c:v>3.28563972333635</c:v>
                </c:pt>
                <c:pt idx="8689">
                  <c:v>3.2865798569591</c:v>
                </c:pt>
                <c:pt idx="8690">
                  <c:v>3.2871342990079</c:v>
                </c:pt>
                <c:pt idx="8691">
                  <c:v>3.28730299988283</c:v>
                </c:pt>
                <c:pt idx="8692">
                  <c:v>3.28708567820367</c:v>
                </c:pt>
                <c:pt idx="8693">
                  <c:v>3.29035401123004</c:v>
                </c:pt>
                <c:pt idx="8694">
                  <c:v>3.29331208176834</c:v>
                </c:pt>
                <c:pt idx="8695">
                  <c:v>3.29596073172556</c:v>
                </c:pt>
                <c:pt idx="8696">
                  <c:v>3.29830053773113</c:v>
                </c:pt>
                <c:pt idx="8697">
                  <c:v>3.30409028163349</c:v>
                </c:pt>
                <c:pt idx="8698">
                  <c:v>3.309492137570198</c:v>
                </c:pt>
                <c:pt idx="8699">
                  <c:v>3.314507985349099</c:v>
                </c:pt>
                <c:pt idx="8700">
                  <c:v>3.31913893664648</c:v>
                </c:pt>
                <c:pt idx="8701">
                  <c:v>3.32338594212362</c:v>
                </c:pt>
                <c:pt idx="8702">
                  <c:v>3.32724961993789</c:v>
                </c:pt>
                <c:pt idx="8703">
                  <c:v>3.33073017830197</c:v>
                </c:pt>
                <c:pt idx="8704">
                  <c:v>3.33382762695287</c:v>
                </c:pt>
                <c:pt idx="8705">
                  <c:v>3.336541914048016</c:v>
                </c:pt>
                <c:pt idx="8706">
                  <c:v>3.338872981010106</c:v>
                </c:pt>
                <c:pt idx="8707">
                  <c:v>3.34082034898747</c:v>
                </c:pt>
                <c:pt idx="8708">
                  <c:v>3.34238384794583</c:v>
                </c:pt>
                <c:pt idx="8709">
                  <c:v>3.34356331444946</c:v>
                </c:pt>
                <c:pt idx="8710">
                  <c:v>3.34435838266615</c:v>
                </c:pt>
                <c:pt idx="8711">
                  <c:v>3.34476866300999</c:v>
                </c:pt>
                <c:pt idx="8712">
                  <c:v>3.34479431240113</c:v>
                </c:pt>
                <c:pt idx="8713">
                  <c:v>3.34443497474916</c:v>
                </c:pt>
                <c:pt idx="8714">
                  <c:v>3.34369074189551</c:v>
                </c:pt>
                <c:pt idx="8715">
                  <c:v>3.34256139057102</c:v>
                </c:pt>
                <c:pt idx="8716">
                  <c:v>3.344809107120839</c:v>
                </c:pt>
                <c:pt idx="8717">
                  <c:v>3.34659605281041</c:v>
                </c:pt>
                <c:pt idx="8718">
                  <c:v>3.34792160576901</c:v>
                </c:pt>
                <c:pt idx="8719">
                  <c:v>3.34878538986898</c:v>
                </c:pt>
                <c:pt idx="8720">
                  <c:v>3.34918687166012</c:v>
                </c:pt>
                <c:pt idx="8721">
                  <c:v>3.349125931953857</c:v>
                </c:pt>
                <c:pt idx="8722">
                  <c:v>3.348602474524006</c:v>
                </c:pt>
                <c:pt idx="8723">
                  <c:v>3.34761604137129</c:v>
                </c:pt>
                <c:pt idx="8724">
                  <c:v>3.34616669599296</c:v>
                </c:pt>
                <c:pt idx="8725">
                  <c:v>3.3442544578686</c:v>
                </c:pt>
                <c:pt idx="8726">
                  <c:v>3.341879136750737</c:v>
                </c:pt>
                <c:pt idx="8727">
                  <c:v>3.342808809930166</c:v>
                </c:pt>
                <c:pt idx="8728">
                  <c:v>3.34319896333811</c:v>
                </c:pt>
                <c:pt idx="8729">
                  <c:v>3.34304919406233</c:v>
                </c:pt>
                <c:pt idx="8730">
                  <c:v>3.342359104763706</c:v>
                </c:pt>
                <c:pt idx="8731">
                  <c:v>3.34112840732357</c:v>
                </c:pt>
                <c:pt idx="8732">
                  <c:v>3.33935684663637</c:v>
                </c:pt>
                <c:pt idx="8733">
                  <c:v>3.337044137426159</c:v>
                </c:pt>
                <c:pt idx="8734">
                  <c:v>3.33418991576249</c:v>
                </c:pt>
                <c:pt idx="8735">
                  <c:v>3.33079352052079</c:v>
                </c:pt>
                <c:pt idx="8736">
                  <c:v>3.32685426267524</c:v>
                </c:pt>
                <c:pt idx="8737">
                  <c:v>3.32237096816332</c:v>
                </c:pt>
                <c:pt idx="8738">
                  <c:v>3.32121930256699</c:v>
                </c:pt>
                <c:pt idx="8739">
                  <c:v>3.32338063822035</c:v>
                </c:pt>
                <c:pt idx="8740">
                  <c:v>3.32887836816095</c:v>
                </c:pt>
                <c:pt idx="8741">
                  <c:v>3.333913626788</c:v>
                </c:pt>
                <c:pt idx="8742">
                  <c:v>3.33848716630122</c:v>
                </c:pt>
                <c:pt idx="8743">
                  <c:v>3.342599144458259</c:v>
                </c:pt>
                <c:pt idx="8744">
                  <c:v>3.346249294676939</c:v>
                </c:pt>
                <c:pt idx="8745">
                  <c:v>3.34943722171683</c:v>
                </c:pt>
                <c:pt idx="8746">
                  <c:v>3.352162432456046</c:v>
                </c:pt>
                <c:pt idx="8747">
                  <c:v>3.35442437906666</c:v>
                </c:pt>
                <c:pt idx="8748">
                  <c:v>3.35622241514245</c:v>
                </c:pt>
                <c:pt idx="8749">
                  <c:v>3.35755595836319</c:v>
                </c:pt>
                <c:pt idx="8750">
                  <c:v>3.36221937061832</c:v>
                </c:pt>
                <c:pt idx="8751">
                  <c:v>3.36634473697692</c:v>
                </c:pt>
                <c:pt idx="8752">
                  <c:v>3.3699305912478</c:v>
                </c:pt>
                <c:pt idx="8753">
                  <c:v>3.372975669996137</c:v>
                </c:pt>
                <c:pt idx="8754">
                  <c:v>3.375478437705426</c:v>
                </c:pt>
                <c:pt idx="8755">
                  <c:v>3.37743764467577</c:v>
                </c:pt>
                <c:pt idx="8756">
                  <c:v>3.378852187265236</c:v>
                </c:pt>
                <c:pt idx="8757">
                  <c:v>3.38363499056676</c:v>
                </c:pt>
                <c:pt idx="8758">
                  <c:v>3.38795613322709</c:v>
                </c:pt>
                <c:pt idx="8759">
                  <c:v>3.39565188626789</c:v>
                </c:pt>
                <c:pt idx="8760">
                  <c:v>3.40282155893113</c:v>
                </c:pt>
                <c:pt idx="8761">
                  <c:v>3.40946198792653</c:v>
                </c:pt>
                <c:pt idx="8762">
                  <c:v>3.41556960043092</c:v>
                </c:pt>
                <c:pt idx="8763">
                  <c:v>3.42114060469842</c:v>
                </c:pt>
                <c:pt idx="8764">
                  <c:v>3.42617087100579</c:v>
                </c:pt>
                <c:pt idx="8765">
                  <c:v>3.43065617597738</c:v>
                </c:pt>
                <c:pt idx="8766">
                  <c:v>3.43459271792212</c:v>
                </c:pt>
                <c:pt idx="8767">
                  <c:v>3.43797683880419</c:v>
                </c:pt>
                <c:pt idx="8768">
                  <c:v>3.44080521993141</c:v>
                </c:pt>
                <c:pt idx="8769">
                  <c:v>3.44307449244998</c:v>
                </c:pt>
                <c:pt idx="8770">
                  <c:v>3.44478265984295</c:v>
                </c:pt>
                <c:pt idx="8771">
                  <c:v>3.44592764767783</c:v>
                </c:pt>
                <c:pt idx="8772">
                  <c:v>3.44650801438471</c:v>
                </c:pt>
                <c:pt idx="8773">
                  <c:v>3.44652319222322</c:v>
                </c:pt>
                <c:pt idx="8774">
                  <c:v>3.44597300070055</c:v>
                </c:pt>
                <c:pt idx="8775">
                  <c:v>3.44485813244036</c:v>
                </c:pt>
                <c:pt idx="8776">
                  <c:v>3.44317967062609</c:v>
                </c:pt>
                <c:pt idx="8777">
                  <c:v>3.44497305982175</c:v>
                </c:pt>
                <c:pt idx="8778">
                  <c:v>3.44628380844525</c:v>
                </c:pt>
                <c:pt idx="8779">
                  <c:v>3.44711080004276</c:v>
                </c:pt>
                <c:pt idx="8780">
                  <c:v>3.447452965303806</c:v>
                </c:pt>
                <c:pt idx="8781">
                  <c:v>3.44731013052908</c:v>
                </c:pt>
                <c:pt idx="8782">
                  <c:v>3.44668277376515</c:v>
                </c:pt>
                <c:pt idx="8783">
                  <c:v>3.44557105180106</c:v>
                </c:pt>
                <c:pt idx="8784">
                  <c:v>3.44397614025609</c:v>
                </c:pt>
                <c:pt idx="8785">
                  <c:v>3.44189986774774</c:v>
                </c:pt>
                <c:pt idx="8786">
                  <c:v>3.43934363818911</c:v>
                </c:pt>
                <c:pt idx="8787">
                  <c:v>3.43631000513767</c:v>
                </c:pt>
                <c:pt idx="8788">
                  <c:v>3.43672507541977</c:v>
                </c:pt>
                <c:pt idx="8789">
                  <c:v>3.436578129829906</c:v>
                </c:pt>
                <c:pt idx="8790">
                  <c:v>3.435869264279638</c:v>
                </c:pt>
                <c:pt idx="8791">
                  <c:v>3.43459921537244</c:v>
                </c:pt>
                <c:pt idx="8792">
                  <c:v>3.43276901048105</c:v>
                </c:pt>
                <c:pt idx="8793">
                  <c:v>3.43038044986148</c:v>
                </c:pt>
                <c:pt idx="8794">
                  <c:v>3.42743541546993</c:v>
                </c:pt>
                <c:pt idx="8795">
                  <c:v>3.42393636448473</c:v>
                </c:pt>
                <c:pt idx="8796">
                  <c:v>3.42387469879057</c:v>
                </c:pt>
                <c:pt idx="8797">
                  <c:v>3.42333448990872</c:v>
                </c:pt>
                <c:pt idx="8798">
                  <c:v>3.42621884208718</c:v>
                </c:pt>
                <c:pt idx="8799">
                  <c:v>3.42854821151486</c:v>
                </c:pt>
                <c:pt idx="8800">
                  <c:v>3.43032066988071</c:v>
                </c:pt>
                <c:pt idx="8801">
                  <c:v>3.43153414089924</c:v>
                </c:pt>
                <c:pt idx="8802">
                  <c:v>3.43218743724371</c:v>
                </c:pt>
                <c:pt idx="8803">
                  <c:v>3.432280023016979</c:v>
                </c:pt>
                <c:pt idx="8804">
                  <c:v>3.431811539723776</c:v>
                </c:pt>
                <c:pt idx="8805">
                  <c:v>3.43078216008066</c:v>
                </c:pt>
                <c:pt idx="8806">
                  <c:v>3.42919306131013</c:v>
                </c:pt>
                <c:pt idx="8807">
                  <c:v>3.42704537884866</c:v>
                </c:pt>
                <c:pt idx="8808">
                  <c:v>3.42434092409717</c:v>
                </c:pt>
                <c:pt idx="8809">
                  <c:v>3.42108185401737</c:v>
                </c:pt>
                <c:pt idx="8810">
                  <c:v>3.42116683320195</c:v>
                </c:pt>
                <c:pt idx="8811">
                  <c:v>3.42061419353165</c:v>
                </c:pt>
                <c:pt idx="8812">
                  <c:v>3.41942385383259</c:v>
                </c:pt>
                <c:pt idx="8813">
                  <c:v>3.41759683798686</c:v>
                </c:pt>
                <c:pt idx="8814">
                  <c:v>3.41513460538873</c:v>
                </c:pt>
                <c:pt idx="8815">
                  <c:v>3.41601985911079</c:v>
                </c:pt>
                <c:pt idx="8816">
                  <c:v>3.416348344556237</c:v>
                </c:pt>
                <c:pt idx="8817">
                  <c:v>3.41611970327288</c:v>
                </c:pt>
                <c:pt idx="8818">
                  <c:v>3.41533390990773</c:v>
                </c:pt>
                <c:pt idx="8819">
                  <c:v>3.41399138994286</c:v>
                </c:pt>
                <c:pt idx="8820">
                  <c:v>3.412093029487039</c:v>
                </c:pt>
                <c:pt idx="8821">
                  <c:v>3.40963996668486</c:v>
                </c:pt>
                <c:pt idx="8822">
                  <c:v>3.406633839623018</c:v>
                </c:pt>
                <c:pt idx="8823">
                  <c:v>3.40307637174005</c:v>
                </c:pt>
                <c:pt idx="8824">
                  <c:v>3.402840005872839</c:v>
                </c:pt>
                <c:pt idx="8825">
                  <c:v>3.40197000999176</c:v>
                </c:pt>
                <c:pt idx="8826">
                  <c:v>3.40443389986207</c:v>
                </c:pt>
                <c:pt idx="8827">
                  <c:v>3.40634527155604</c:v>
                </c:pt>
                <c:pt idx="8828">
                  <c:v>3.40770274538006</c:v>
                </c:pt>
                <c:pt idx="8829">
                  <c:v>3.4085050978853</c:v>
                </c:pt>
                <c:pt idx="8830">
                  <c:v>3.4087516918575</c:v>
                </c:pt>
                <c:pt idx="8831">
                  <c:v>3.40844202525663</c:v>
                </c:pt>
                <c:pt idx="8832">
                  <c:v>3.40757617600907</c:v>
                </c:pt>
                <c:pt idx="8833">
                  <c:v>3.40615458524651</c:v>
                </c:pt>
                <c:pt idx="8834">
                  <c:v>3.40417784896416</c:v>
                </c:pt>
                <c:pt idx="8835">
                  <c:v>3.40164718062632</c:v>
                </c:pt>
                <c:pt idx="8836">
                  <c:v>3.3985637775665</c:v>
                </c:pt>
                <c:pt idx="8837">
                  <c:v>3.39492919118666</c:v>
                </c:pt>
                <c:pt idx="8838">
                  <c:v>3.3947047606192</c:v>
                </c:pt>
                <c:pt idx="8839">
                  <c:v>3.39400558730936</c:v>
                </c:pt>
                <c:pt idx="8840">
                  <c:v>3.39283192038247</c:v>
                </c:pt>
                <c:pt idx="8841">
                  <c:v>3.39118428380704</c:v>
                </c:pt>
                <c:pt idx="8842">
                  <c:v>3.389062956013519</c:v>
                </c:pt>
                <c:pt idx="8843">
                  <c:v>3.39033143625464</c:v>
                </c:pt>
                <c:pt idx="8844">
                  <c:v>3.39104715563538</c:v>
                </c:pt>
                <c:pt idx="8845">
                  <c:v>3.39120972621859</c:v>
                </c:pt>
                <c:pt idx="8846">
                  <c:v>3.390818633651576</c:v>
                </c:pt>
                <c:pt idx="8847">
                  <c:v>3.38987377240554</c:v>
                </c:pt>
                <c:pt idx="8848">
                  <c:v>3.38837545477863</c:v>
                </c:pt>
                <c:pt idx="8849">
                  <c:v>3.39028438937619</c:v>
                </c:pt>
                <c:pt idx="8850">
                  <c:v>3.39171995800111</c:v>
                </c:pt>
                <c:pt idx="8851">
                  <c:v>3.39268129158017</c:v>
                </c:pt>
                <c:pt idx="8852">
                  <c:v>3.39316791208642</c:v>
                </c:pt>
                <c:pt idx="8853">
                  <c:v>3.39317929527105</c:v>
                </c:pt>
                <c:pt idx="8854">
                  <c:v>3.392715403784056</c:v>
                </c:pt>
                <c:pt idx="8855">
                  <c:v>3.3917763663111</c:v>
                </c:pt>
                <c:pt idx="8856">
                  <c:v>3.39036227019352</c:v>
                </c:pt>
                <c:pt idx="8857">
                  <c:v>3.38847370886574</c:v>
                </c:pt>
                <c:pt idx="8858">
                  <c:v>3.39007460740331</c:v>
                </c:pt>
                <c:pt idx="8859">
                  <c:v>3.39128028860396</c:v>
                </c:pt>
                <c:pt idx="8860">
                  <c:v>3.392090438706838</c:v>
                </c:pt>
                <c:pt idx="8861">
                  <c:v>3.39250465897161</c:v>
                </c:pt>
                <c:pt idx="8862">
                  <c:v>3.396400019695126</c:v>
                </c:pt>
                <c:pt idx="8863">
                  <c:v>3.39982458684129</c:v>
                </c:pt>
                <c:pt idx="8864">
                  <c:v>3.40277665268784</c:v>
                </c:pt>
                <c:pt idx="8865">
                  <c:v>3.40525463201598</c:v>
                </c:pt>
                <c:pt idx="8866">
                  <c:v>3.40725725158558</c:v>
                </c:pt>
                <c:pt idx="8867">
                  <c:v>3.41268659072792</c:v>
                </c:pt>
                <c:pt idx="8868">
                  <c:v>3.41756946107212</c:v>
                </c:pt>
                <c:pt idx="8869">
                  <c:v>3.42190267828251</c:v>
                </c:pt>
                <c:pt idx="8870">
                  <c:v>3.42568288687538</c:v>
                </c:pt>
                <c:pt idx="8871">
                  <c:v>3.42890718528299</c:v>
                </c:pt>
                <c:pt idx="8872">
                  <c:v>3.43157297076247</c:v>
                </c:pt>
                <c:pt idx="8873">
                  <c:v>3.43367766709031</c:v>
                </c:pt>
                <c:pt idx="8874">
                  <c:v>3.435219164634578</c:v>
                </c:pt>
                <c:pt idx="8875">
                  <c:v>3.43619628010772</c:v>
                </c:pt>
                <c:pt idx="8876">
                  <c:v>3.44056980480044</c:v>
                </c:pt>
                <c:pt idx="8877">
                  <c:v>3.44430533348162</c:v>
                </c:pt>
                <c:pt idx="8878">
                  <c:v>3.44739833214635</c:v>
                </c:pt>
                <c:pt idx="8879">
                  <c:v>3.449845299747218</c:v>
                </c:pt>
                <c:pt idx="8880">
                  <c:v>3.451643139816636</c:v>
                </c:pt>
                <c:pt idx="8881">
                  <c:v>3.45278950559801</c:v>
                </c:pt>
                <c:pt idx="8882">
                  <c:v>3.45328266682627</c:v>
                </c:pt>
                <c:pt idx="8883">
                  <c:v>3.45312199820865</c:v>
                </c:pt>
                <c:pt idx="8884">
                  <c:v>3.45230736310797</c:v>
                </c:pt>
                <c:pt idx="8885">
                  <c:v>3.45083961068682</c:v>
                </c:pt>
                <c:pt idx="8886">
                  <c:v>3.4487204594607</c:v>
                </c:pt>
                <c:pt idx="8887">
                  <c:v>3.45403241702038</c:v>
                </c:pt>
                <c:pt idx="8888">
                  <c:v>3.458706510982</c:v>
                </c:pt>
                <c:pt idx="8889">
                  <c:v>3.4627372839853</c:v>
                </c:pt>
                <c:pt idx="8890">
                  <c:v>3.46611919102043</c:v>
                </c:pt>
                <c:pt idx="8891">
                  <c:v>3.46884794866315</c:v>
                </c:pt>
                <c:pt idx="8892">
                  <c:v>3.47091963495251</c:v>
                </c:pt>
                <c:pt idx="8893">
                  <c:v>3.47233105304183</c:v>
                </c:pt>
                <c:pt idx="8894">
                  <c:v>3.47308050001404</c:v>
                </c:pt>
                <c:pt idx="8895">
                  <c:v>3.47316621874827</c:v>
                </c:pt>
                <c:pt idx="8896">
                  <c:v>3.47258833215762</c:v>
                </c:pt>
                <c:pt idx="8897">
                  <c:v>3.47550080199209</c:v>
                </c:pt>
                <c:pt idx="8898">
                  <c:v>3.47783625739346</c:v>
                </c:pt>
                <c:pt idx="8899">
                  <c:v>3.48368030653097</c:v>
                </c:pt>
                <c:pt idx="8900">
                  <c:v>3.4888792611774</c:v>
                </c:pt>
                <c:pt idx="8901">
                  <c:v>3.49342543192737</c:v>
                </c:pt>
                <c:pt idx="8902">
                  <c:v>3.4973122449795</c:v>
                </c:pt>
                <c:pt idx="8903">
                  <c:v>3.50053231899246</c:v>
                </c:pt>
                <c:pt idx="8904">
                  <c:v>3.50308169352313</c:v>
                </c:pt>
                <c:pt idx="8905">
                  <c:v>3.50495490231367</c:v>
                </c:pt>
                <c:pt idx="8906">
                  <c:v>3.50614951857072</c:v>
                </c:pt>
                <c:pt idx="8907">
                  <c:v>3.50666256438055</c:v>
                </c:pt>
                <c:pt idx="8908">
                  <c:v>3.50649371223244</c:v>
                </c:pt>
                <c:pt idx="8909">
                  <c:v>3.50991279734115</c:v>
                </c:pt>
                <c:pt idx="8910">
                  <c:v>3.51274153819029</c:v>
                </c:pt>
                <c:pt idx="8911">
                  <c:v>3.51497556487411</c:v>
                </c:pt>
                <c:pt idx="8912">
                  <c:v>3.51661156842603</c:v>
                </c:pt>
                <c:pt idx="8913">
                  <c:v>3.51764673846012</c:v>
                </c:pt>
                <c:pt idx="8914">
                  <c:v>3.51807976694924</c:v>
                </c:pt>
                <c:pt idx="8915">
                  <c:v>3.51790985268577</c:v>
                </c:pt>
                <c:pt idx="8916">
                  <c:v>3.51713727388901</c:v>
                </c:pt>
                <c:pt idx="8917">
                  <c:v>3.51576381437792</c:v>
                </c:pt>
                <c:pt idx="8918">
                  <c:v>3.51379090479844</c:v>
                </c:pt>
                <c:pt idx="8919">
                  <c:v>3.51122288896744</c:v>
                </c:pt>
                <c:pt idx="8920">
                  <c:v>3.50806317691511</c:v>
                </c:pt>
                <c:pt idx="8921">
                  <c:v>3.50431693238308</c:v>
                </c:pt>
                <c:pt idx="8922">
                  <c:v>3.5041476030335</c:v>
                </c:pt>
                <c:pt idx="8923">
                  <c:v>3.50755867625092</c:v>
                </c:pt>
                <c:pt idx="8924">
                  <c:v>3.5103802336625</c:v>
                </c:pt>
                <c:pt idx="8925">
                  <c:v>3.512608477754646</c:v>
                </c:pt>
                <c:pt idx="8926">
                  <c:v>3.514240113193806</c:v>
                </c:pt>
                <c:pt idx="8927">
                  <c:v>3.515272484443346</c:v>
                </c:pt>
                <c:pt idx="8928">
                  <c:v>3.51570386285146</c:v>
                </c:pt>
                <c:pt idx="8929">
                  <c:v>3.51553330971407</c:v>
                </c:pt>
                <c:pt idx="8930">
                  <c:v>3.51897567090077</c:v>
                </c:pt>
                <c:pt idx="8931">
                  <c:v>3.52173646191725</c:v>
                </c:pt>
                <c:pt idx="8932">
                  <c:v>3.52381101732299</c:v>
                </c:pt>
                <c:pt idx="8933">
                  <c:v>3.52519652391086</c:v>
                </c:pt>
                <c:pt idx="8934">
                  <c:v>3.5258891161274</c:v>
                </c:pt>
                <c:pt idx="8935">
                  <c:v>3.53014544995894</c:v>
                </c:pt>
                <c:pt idx="8936">
                  <c:v>3.53363277347129</c:v>
                </c:pt>
                <c:pt idx="8937">
                  <c:v>3.53634228026234</c:v>
                </c:pt>
                <c:pt idx="8938">
                  <c:v>3.53826893132235</c:v>
                </c:pt>
                <c:pt idx="8939">
                  <c:v>3.53940702173413</c:v>
                </c:pt>
                <c:pt idx="8940">
                  <c:v>3.539755894048378</c:v>
                </c:pt>
                <c:pt idx="8941">
                  <c:v>3.53931184135026</c:v>
                </c:pt>
                <c:pt idx="8942">
                  <c:v>3.54247855076898</c:v>
                </c:pt>
                <c:pt idx="8943">
                  <c:v>3.54494794714396</c:v>
                </c:pt>
                <c:pt idx="8944">
                  <c:v>3.55106129427206</c:v>
                </c:pt>
                <c:pt idx="8945">
                  <c:v>3.55640973262622</c:v>
                </c:pt>
                <c:pt idx="8946">
                  <c:v>3.56097647593686</c:v>
                </c:pt>
                <c:pt idx="8947">
                  <c:v>3.56475511286979</c:v>
                </c:pt>
                <c:pt idx="8948">
                  <c:v>3.5677315942665</c:v>
                </c:pt>
                <c:pt idx="8949">
                  <c:v>3.56990106858754</c:v>
                </c:pt>
                <c:pt idx="8950">
                  <c:v>3.57125583885207</c:v>
                </c:pt>
                <c:pt idx="8951">
                  <c:v>3.57179423379189</c:v>
                </c:pt>
                <c:pt idx="8952">
                  <c:v>3.57151369936953</c:v>
                </c:pt>
                <c:pt idx="8953">
                  <c:v>3.570415173606519</c:v>
                </c:pt>
                <c:pt idx="8954">
                  <c:v>3.56850210781531</c:v>
                </c:pt>
                <c:pt idx="8955">
                  <c:v>3.57021898324657</c:v>
                </c:pt>
                <c:pt idx="8956">
                  <c:v>3.57102869881989</c:v>
                </c:pt>
                <c:pt idx="8957">
                  <c:v>3.5709311815436</c:v>
                </c:pt>
                <c:pt idx="8958">
                  <c:v>3.56992365382745</c:v>
                </c:pt>
                <c:pt idx="8959">
                  <c:v>3.5680111410133</c:v>
                </c:pt>
                <c:pt idx="8960">
                  <c:v>3.56519884246514</c:v>
                </c:pt>
                <c:pt idx="8961">
                  <c:v>3.56600531893419</c:v>
                </c:pt>
                <c:pt idx="8962">
                  <c:v>3.56599780471722</c:v>
                </c:pt>
                <c:pt idx="8963">
                  <c:v>3.56517618245144</c:v>
                </c:pt>
                <c:pt idx="8964">
                  <c:v>3.56354410435857</c:v>
                </c:pt>
                <c:pt idx="8965">
                  <c:v>3.56110529579137</c:v>
                </c:pt>
                <c:pt idx="8966">
                  <c:v>3.56235818291535</c:v>
                </c:pt>
                <c:pt idx="8967">
                  <c:v>3.5628920024289</c:v>
                </c:pt>
                <c:pt idx="8968">
                  <c:v>3.56270473394978</c:v>
                </c:pt>
                <c:pt idx="8969">
                  <c:v>3.5617971506034</c:v>
                </c:pt>
                <c:pt idx="8970">
                  <c:v>3.56017091499913</c:v>
                </c:pt>
                <c:pt idx="8971">
                  <c:v>3.55783014867251</c:v>
                </c:pt>
                <c:pt idx="8972">
                  <c:v>3.55478091734496</c:v>
                </c:pt>
                <c:pt idx="8973">
                  <c:v>3.55539988104574</c:v>
                </c:pt>
                <c:pt idx="8974">
                  <c:v>3.5552142552461</c:v>
                </c:pt>
                <c:pt idx="8975">
                  <c:v>3.55870038589648</c:v>
                </c:pt>
                <c:pt idx="8976">
                  <c:v>3.56147885226345</c:v>
                </c:pt>
                <c:pt idx="8977">
                  <c:v>3.56354235563877</c:v>
                </c:pt>
                <c:pt idx="8978">
                  <c:v>3.56488872634129</c:v>
                </c:pt>
                <c:pt idx="8979">
                  <c:v>3.56551333230209</c:v>
                </c:pt>
                <c:pt idx="8980">
                  <c:v>3.56985235299775</c:v>
                </c:pt>
                <c:pt idx="8981">
                  <c:v>3.57339083009282</c:v>
                </c:pt>
                <c:pt idx="8982">
                  <c:v>3.57612035489488</c:v>
                </c:pt>
                <c:pt idx="8983">
                  <c:v>3.57803250372502</c:v>
                </c:pt>
                <c:pt idx="8984">
                  <c:v>3.5791228080523</c:v>
                </c:pt>
                <c:pt idx="8985">
                  <c:v>3.57938736210959</c:v>
                </c:pt>
                <c:pt idx="8986">
                  <c:v>3.58342239503835</c:v>
                </c:pt>
                <c:pt idx="8987">
                  <c:v>3.58673494732818</c:v>
                </c:pt>
                <c:pt idx="8988">
                  <c:v>3.58931705670839</c:v>
                </c:pt>
                <c:pt idx="8989">
                  <c:v>3.59116142640086</c:v>
                </c:pt>
                <c:pt idx="8990">
                  <c:v>3.59683931273351</c:v>
                </c:pt>
                <c:pt idx="8991">
                  <c:v>3.60170644584609</c:v>
                </c:pt>
                <c:pt idx="8992">
                  <c:v>3.605749927634799</c:v>
                </c:pt>
                <c:pt idx="8993">
                  <c:v>3.60895668584243</c:v>
                </c:pt>
                <c:pt idx="8994">
                  <c:v>3.611318113589998</c:v>
                </c:pt>
                <c:pt idx="8995">
                  <c:v>3.61282666289339</c:v>
                </c:pt>
                <c:pt idx="8996">
                  <c:v>3.61347820560637</c:v>
                </c:pt>
                <c:pt idx="8997">
                  <c:v>3.61327030435061</c:v>
                </c:pt>
                <c:pt idx="8998">
                  <c:v>3.62169623667703</c:v>
                </c:pt>
                <c:pt idx="8999">
                  <c:v>3.62933298241731</c:v>
                </c:pt>
                <c:pt idx="9000">
                  <c:v>3.63615814928631</c:v>
                </c:pt>
                <c:pt idx="9001">
                  <c:v>3.64215068695805</c:v>
                </c:pt>
                <c:pt idx="9002">
                  <c:v>3.64729162848236</c:v>
                </c:pt>
                <c:pt idx="9003">
                  <c:v>3.6515636999933</c:v>
                </c:pt>
                <c:pt idx="9004">
                  <c:v>3.65495225967147</c:v>
                </c:pt>
                <c:pt idx="9005">
                  <c:v>3.66241575975342</c:v>
                </c:pt>
                <c:pt idx="9006">
                  <c:v>3.66892716760123</c:v>
                </c:pt>
                <c:pt idx="9007">
                  <c:v>3.6744611447814</c:v>
                </c:pt>
                <c:pt idx="9008">
                  <c:v>3.67899532463177</c:v>
                </c:pt>
                <c:pt idx="9009">
                  <c:v>3.68251102328732</c:v>
                </c:pt>
                <c:pt idx="9010">
                  <c:v>3.68499309379593</c:v>
                </c:pt>
                <c:pt idx="9011">
                  <c:v>3.68643077412605</c:v>
                </c:pt>
                <c:pt idx="9012">
                  <c:v>3.686818494021766</c:v>
                </c:pt>
                <c:pt idx="9013">
                  <c:v>3.68615470573098</c:v>
                </c:pt>
                <c:pt idx="9014">
                  <c:v>3.684442745406</c:v>
                </c:pt>
                <c:pt idx="9015">
                  <c:v>3.68169077365103</c:v>
                </c:pt>
                <c:pt idx="9016">
                  <c:v>3.67791080628891</c:v>
                </c:pt>
                <c:pt idx="9017">
                  <c:v>3.6731195639824</c:v>
                </c:pt>
                <c:pt idx="9018">
                  <c:v>3.66733798647269</c:v>
                </c:pt>
                <c:pt idx="9019">
                  <c:v>3.66058890920865</c:v>
                </c:pt>
                <c:pt idx="9020">
                  <c:v>3.65289861062037</c:v>
                </c:pt>
                <c:pt idx="9021">
                  <c:v>3.64926851661155</c:v>
                </c:pt>
                <c:pt idx="9022">
                  <c:v>3.64476309390678</c:v>
                </c:pt>
                <c:pt idx="9023">
                  <c:v>3.63939825654201</c:v>
                </c:pt>
                <c:pt idx="9024">
                  <c:v>3.63319148575192</c:v>
                </c:pt>
                <c:pt idx="9025">
                  <c:v>3.62616279504544</c:v>
                </c:pt>
                <c:pt idx="9026">
                  <c:v>3.61833377836144</c:v>
                </c:pt>
                <c:pt idx="9027">
                  <c:v>3.60972637140978</c:v>
                </c:pt>
                <c:pt idx="9028">
                  <c:v>3.6003639997575</c:v>
                </c:pt>
                <c:pt idx="9029">
                  <c:v>3.59492013895223</c:v>
                </c:pt>
                <c:pt idx="9030">
                  <c:v>3.58877082961716</c:v>
                </c:pt>
                <c:pt idx="9031">
                  <c:v>3.58192950966137</c:v>
                </c:pt>
                <c:pt idx="9032">
                  <c:v>3.57441165908725</c:v>
                </c:pt>
                <c:pt idx="9033">
                  <c:v>3.56623384519683</c:v>
                </c:pt>
                <c:pt idx="9034">
                  <c:v>3.5618975476454</c:v>
                </c:pt>
                <c:pt idx="9035">
                  <c:v>3.55695303973271</c:v>
                </c:pt>
                <c:pt idx="9036">
                  <c:v>3.55141409372648</c:v>
                </c:pt>
                <c:pt idx="9037">
                  <c:v>3.54528788676619</c:v>
                </c:pt>
                <c:pt idx="9038">
                  <c:v>3.53858191668686</c:v>
                </c:pt>
                <c:pt idx="9039">
                  <c:v>3.53130876774175</c:v>
                </c:pt>
                <c:pt idx="9040">
                  <c:v>3.52347863054632</c:v>
                </c:pt>
                <c:pt idx="9041">
                  <c:v>3.51932142683981</c:v>
                </c:pt>
                <c:pt idx="9042">
                  <c:v>3.51449080518722</c:v>
                </c:pt>
                <c:pt idx="9043">
                  <c:v>3.51328367518226</c:v>
                </c:pt>
                <c:pt idx="9044">
                  <c:v>3.51147748535559</c:v>
                </c:pt>
                <c:pt idx="9045">
                  <c:v>3.51327291359831</c:v>
                </c:pt>
                <c:pt idx="9046">
                  <c:v>3.51438375364322</c:v>
                </c:pt>
                <c:pt idx="9047">
                  <c:v>3.51480686053991</c:v>
                </c:pt>
                <c:pt idx="9048">
                  <c:v>3.51454235267627</c:v>
                </c:pt>
                <c:pt idx="9049">
                  <c:v>3.51358978397092</c:v>
                </c:pt>
                <c:pt idx="9050">
                  <c:v>3.51195169173345</c:v>
                </c:pt>
                <c:pt idx="9051">
                  <c:v>3.50963004936705</c:v>
                </c:pt>
                <c:pt idx="9052">
                  <c:v>3.50662909548487</c:v>
                </c:pt>
                <c:pt idx="9053">
                  <c:v>3.50295294231627</c:v>
                </c:pt>
                <c:pt idx="9054">
                  <c:v>3.502863903659246</c:v>
                </c:pt>
                <c:pt idx="9055">
                  <c:v>3.50635544458932</c:v>
                </c:pt>
                <c:pt idx="9056">
                  <c:v>3.5091714144972</c:v>
                </c:pt>
                <c:pt idx="9057">
                  <c:v>3.51130703305449</c:v>
                </c:pt>
                <c:pt idx="9058">
                  <c:v>3.512759499522726</c:v>
                </c:pt>
                <c:pt idx="9059">
                  <c:v>3.51352573966733</c:v>
                </c:pt>
                <c:pt idx="9060">
                  <c:v>3.51360466287122</c:v>
                </c:pt>
                <c:pt idx="9061">
                  <c:v>3.51299504556766</c:v>
                </c:pt>
                <c:pt idx="9062">
                  <c:v>3.51169963899216</c:v>
                </c:pt>
                <c:pt idx="9063">
                  <c:v>3.50971880088996</c:v>
                </c:pt>
                <c:pt idx="9064">
                  <c:v>3.50705713391611</c:v>
                </c:pt>
                <c:pt idx="9065">
                  <c:v>3.50371812719629</c:v>
                </c:pt>
                <c:pt idx="9066">
                  <c:v>3.49970725172247</c:v>
                </c:pt>
                <c:pt idx="9067">
                  <c:v>3.49502974820547</c:v>
                </c:pt>
                <c:pt idx="9068">
                  <c:v>3.4938325225557</c:v>
                </c:pt>
                <c:pt idx="9069">
                  <c:v>3.49187486828801</c:v>
                </c:pt>
                <c:pt idx="9070">
                  <c:v>3.48915912694754</c:v>
                </c:pt>
                <c:pt idx="9071">
                  <c:v>3.48569017838063</c:v>
                </c:pt>
                <c:pt idx="9072">
                  <c:v>3.48568193961668</c:v>
                </c:pt>
                <c:pt idx="9073">
                  <c:v>3.48912818554846</c:v>
                </c:pt>
                <c:pt idx="9074">
                  <c:v>3.491821629316699</c:v>
                </c:pt>
                <c:pt idx="9075">
                  <c:v>3.49375805925361</c:v>
                </c:pt>
                <c:pt idx="9076">
                  <c:v>3.49493376715873</c:v>
                </c:pt>
                <c:pt idx="9077">
                  <c:v>3.495346350913159</c:v>
                </c:pt>
                <c:pt idx="9078">
                  <c:v>3.4949952631814</c:v>
                </c:pt>
                <c:pt idx="9079">
                  <c:v>3.49813099277483</c:v>
                </c:pt>
                <c:pt idx="9080">
                  <c:v>3.5005924125775</c:v>
                </c:pt>
                <c:pt idx="9081">
                  <c:v>3.50237534561397</c:v>
                </c:pt>
                <c:pt idx="9082">
                  <c:v>3.50347717482482</c:v>
                </c:pt>
                <c:pt idx="9083">
                  <c:v>3.50389615776469</c:v>
                </c:pt>
                <c:pt idx="9084">
                  <c:v>3.50363142433707</c:v>
                </c:pt>
                <c:pt idx="9085">
                  <c:v>3.50268270277901</c:v>
                </c:pt>
                <c:pt idx="9086">
                  <c:v>3.50105225927569</c:v>
                </c:pt>
                <c:pt idx="9087">
                  <c:v>3.49874254196788</c:v>
                </c:pt>
                <c:pt idx="9088">
                  <c:v>3.49575606297541</c:v>
                </c:pt>
                <c:pt idx="9089">
                  <c:v>3.496345480757038</c:v>
                </c:pt>
                <c:pt idx="9090">
                  <c:v>3.496340033384716</c:v>
                </c:pt>
                <c:pt idx="9091">
                  <c:v>3.4957393352411</c:v>
                </c:pt>
                <c:pt idx="9092">
                  <c:v>3.4945447656765</c:v>
                </c:pt>
                <c:pt idx="9093">
                  <c:v>3.49691524450128</c:v>
                </c:pt>
                <c:pt idx="9094">
                  <c:v>3.49860891015711</c:v>
                </c:pt>
                <c:pt idx="9095">
                  <c:v>3.499622169130756</c:v>
                </c:pt>
                <c:pt idx="9096">
                  <c:v>3.49995408554081</c:v>
                </c:pt>
                <c:pt idx="9097">
                  <c:v>3.50387703503024</c:v>
                </c:pt>
                <c:pt idx="9098">
                  <c:v>3.50721126405913</c:v>
                </c:pt>
                <c:pt idx="9099">
                  <c:v>3.51416859456142</c:v>
                </c:pt>
                <c:pt idx="9100">
                  <c:v>3.520472483561139</c:v>
                </c:pt>
                <c:pt idx="9101">
                  <c:v>3.52611278761078</c:v>
                </c:pt>
                <c:pt idx="9102">
                  <c:v>3.53108048701454</c:v>
                </c:pt>
                <c:pt idx="9103">
                  <c:v>3.53536620848634</c:v>
                </c:pt>
                <c:pt idx="9104">
                  <c:v>3.54338227050212</c:v>
                </c:pt>
                <c:pt idx="9105">
                  <c:v>3.55083428195094</c:v>
                </c:pt>
                <c:pt idx="9106">
                  <c:v>3.55770904112623</c:v>
                </c:pt>
                <c:pt idx="9107">
                  <c:v>3.56843361235793</c:v>
                </c:pt>
                <c:pt idx="9108">
                  <c:v>3.57854300137998</c:v>
                </c:pt>
                <c:pt idx="9109">
                  <c:v>3.58802004640344</c:v>
                </c:pt>
                <c:pt idx="9110">
                  <c:v>3.596847723274057</c:v>
                </c:pt>
                <c:pt idx="9111">
                  <c:v>3.60500666458296</c:v>
                </c:pt>
                <c:pt idx="9112">
                  <c:v>3.61247937104789</c:v>
                </c:pt>
                <c:pt idx="9113">
                  <c:v>3.61924785577024</c:v>
                </c:pt>
                <c:pt idx="9114">
                  <c:v>3.62529673499733</c:v>
                </c:pt>
                <c:pt idx="9115">
                  <c:v>3.63060934640248</c:v>
                </c:pt>
                <c:pt idx="9116">
                  <c:v>3.63517182001251</c:v>
                </c:pt>
                <c:pt idx="9117">
                  <c:v>3.63897175244237</c:v>
                </c:pt>
                <c:pt idx="9118">
                  <c:v>3.64685576489363</c:v>
                </c:pt>
                <c:pt idx="9119">
                  <c:v>3.65391531458799</c:v>
                </c:pt>
                <c:pt idx="9120">
                  <c:v>3.66012857943122</c:v>
                </c:pt>
                <c:pt idx="9121">
                  <c:v>3.66547407349542</c:v>
                </c:pt>
                <c:pt idx="9122">
                  <c:v>3.66993461370081</c:v>
                </c:pt>
                <c:pt idx="9123">
                  <c:v>3.67349311808266</c:v>
                </c:pt>
                <c:pt idx="9124">
                  <c:v>3.6761378404457</c:v>
                </c:pt>
                <c:pt idx="9125">
                  <c:v>3.677858471621179</c:v>
                </c:pt>
                <c:pt idx="9126">
                  <c:v>3.68375049502875</c:v>
                </c:pt>
                <c:pt idx="9127">
                  <c:v>3.68863760405664</c:v>
                </c:pt>
                <c:pt idx="9128">
                  <c:v>3.692499469408486</c:v>
                </c:pt>
                <c:pt idx="9129">
                  <c:v>3.69532015593131</c:v>
                </c:pt>
                <c:pt idx="9130">
                  <c:v>3.69708686629617</c:v>
                </c:pt>
                <c:pt idx="9131">
                  <c:v>3.6977920594492</c:v>
                </c:pt>
                <c:pt idx="9132">
                  <c:v>3.69743315286029</c:v>
                </c:pt>
                <c:pt idx="9133">
                  <c:v>3.69601191575239</c:v>
                </c:pt>
                <c:pt idx="9134">
                  <c:v>3.69353508352881</c:v>
                </c:pt>
                <c:pt idx="9135">
                  <c:v>3.69001466534682</c:v>
                </c:pt>
                <c:pt idx="9136">
                  <c:v>3.68546540678093</c:v>
                </c:pt>
                <c:pt idx="9137">
                  <c:v>3.67990774431449</c:v>
                </c:pt>
                <c:pt idx="9138">
                  <c:v>3.67336453827208</c:v>
                </c:pt>
                <c:pt idx="9139">
                  <c:v>3.66586122654166</c:v>
                </c:pt>
                <c:pt idx="9140">
                  <c:v>3.66247465110645</c:v>
                </c:pt>
                <c:pt idx="9141">
                  <c:v>3.65819663017847</c:v>
                </c:pt>
                <c:pt idx="9142">
                  <c:v>3.65304256417209</c:v>
                </c:pt>
                <c:pt idx="9143">
                  <c:v>3.64702971103395</c:v>
                </c:pt>
                <c:pt idx="9144">
                  <c:v>3.64511302717176</c:v>
                </c:pt>
                <c:pt idx="9145">
                  <c:v>3.64241158383972</c:v>
                </c:pt>
                <c:pt idx="9146">
                  <c:v>3.63893355024606</c:v>
                </c:pt>
                <c:pt idx="9147">
                  <c:v>3.63468951308695</c:v>
                </c:pt>
                <c:pt idx="9148">
                  <c:v>3.62969161551764</c:v>
                </c:pt>
                <c:pt idx="9149">
                  <c:v>3.62395400955531</c:v>
                </c:pt>
                <c:pt idx="9150">
                  <c:v>3.61749127571696</c:v>
                </c:pt>
                <c:pt idx="9151">
                  <c:v>3.61032051088786</c:v>
                </c:pt>
                <c:pt idx="9152">
                  <c:v>3.602458161260519</c:v>
                </c:pt>
                <c:pt idx="9153">
                  <c:v>3.5939226322814</c:v>
                </c:pt>
                <c:pt idx="9154">
                  <c:v>3.58935147178517</c:v>
                </c:pt>
                <c:pt idx="9155">
                  <c:v>3.58868322748377</c:v>
                </c:pt>
                <c:pt idx="9156">
                  <c:v>3.58727677126496</c:v>
                </c:pt>
                <c:pt idx="9157">
                  <c:v>3.58513390260081</c:v>
                </c:pt>
                <c:pt idx="9158">
                  <c:v>3.58226116915572</c:v>
                </c:pt>
                <c:pt idx="9159">
                  <c:v>3.57866429988502</c:v>
                </c:pt>
                <c:pt idx="9160">
                  <c:v>3.574352655958839</c:v>
                </c:pt>
                <c:pt idx="9161">
                  <c:v>3.56933504677503</c:v>
                </c:pt>
                <c:pt idx="9162">
                  <c:v>3.56362137300753</c:v>
                </c:pt>
                <c:pt idx="9163">
                  <c:v>3.5572255750941</c:v>
                </c:pt>
                <c:pt idx="9164">
                  <c:v>3.55452345759331</c:v>
                </c:pt>
                <c:pt idx="9165">
                  <c:v>3.55102638533782</c:v>
                </c:pt>
                <c:pt idx="9166">
                  <c:v>3.546742526613718</c:v>
                </c:pt>
                <c:pt idx="9167">
                  <c:v>3.54610660065715</c:v>
                </c:pt>
                <c:pt idx="9168">
                  <c:v>3.54476292827418</c:v>
                </c:pt>
                <c:pt idx="9169">
                  <c:v>3.54271290367701</c:v>
                </c:pt>
                <c:pt idx="9170">
                  <c:v>3.53996167804987</c:v>
                </c:pt>
                <c:pt idx="9171">
                  <c:v>3.54082712774744</c:v>
                </c:pt>
                <c:pt idx="9172">
                  <c:v>3.54532355699462</c:v>
                </c:pt>
                <c:pt idx="9173">
                  <c:v>3.54912623428214</c:v>
                </c:pt>
                <c:pt idx="9174">
                  <c:v>3.55222710190447</c:v>
                </c:pt>
                <c:pt idx="9175">
                  <c:v>3.55462358865163</c:v>
                </c:pt>
                <c:pt idx="9176">
                  <c:v>3.55631137783722</c:v>
                </c:pt>
                <c:pt idx="9177">
                  <c:v>3.55727477498438</c:v>
                </c:pt>
                <c:pt idx="9178">
                  <c:v>3.55752979492656</c:v>
                </c:pt>
                <c:pt idx="9179">
                  <c:v>3.55706579224373</c:v>
                </c:pt>
                <c:pt idx="9180">
                  <c:v>3.55588397313101</c:v>
                </c:pt>
                <c:pt idx="9181">
                  <c:v>3.55837727898792</c:v>
                </c:pt>
                <c:pt idx="9182">
                  <c:v>3.56006571191843</c:v>
                </c:pt>
                <c:pt idx="9183">
                  <c:v>3.56094771402215</c:v>
                </c:pt>
                <c:pt idx="9184">
                  <c:v>3.56101946432736</c:v>
                </c:pt>
                <c:pt idx="9185">
                  <c:v>3.56028135044346</c:v>
                </c:pt>
                <c:pt idx="9186">
                  <c:v>3.558735759956</c:v>
                </c:pt>
                <c:pt idx="9187">
                  <c:v>3.55637908232196</c:v>
                </c:pt>
                <c:pt idx="9188">
                  <c:v>3.55323595934934</c:v>
                </c:pt>
                <c:pt idx="9189">
                  <c:v>3.54929512171202</c:v>
                </c:pt>
                <c:pt idx="9190">
                  <c:v>3.54891975175215</c:v>
                </c:pt>
                <c:pt idx="9191">
                  <c:v>3.54765486576685</c:v>
                </c:pt>
                <c:pt idx="9192">
                  <c:v>3.54995083636559</c:v>
                </c:pt>
                <c:pt idx="9193">
                  <c:v>3.551448879231726</c:v>
                </c:pt>
                <c:pt idx="9194">
                  <c:v>3.55214316195004</c:v>
                </c:pt>
                <c:pt idx="9195">
                  <c:v>3.55203740831625</c:v>
                </c:pt>
                <c:pt idx="9196">
                  <c:v>3.55112803066355</c:v>
                </c:pt>
                <c:pt idx="9197">
                  <c:v>3.54941529018701</c:v>
                </c:pt>
                <c:pt idx="9198">
                  <c:v>3.55136029763163</c:v>
                </c:pt>
                <c:pt idx="9199">
                  <c:v>3.55259387126063</c:v>
                </c:pt>
                <c:pt idx="9200">
                  <c:v>3.55311519479473</c:v>
                </c:pt>
                <c:pt idx="9201">
                  <c:v>3.55291782171073</c:v>
                </c:pt>
                <c:pt idx="9202">
                  <c:v>3.55200660060805</c:v>
                </c:pt>
                <c:pt idx="9203">
                  <c:v>3.55038431448947</c:v>
                </c:pt>
                <c:pt idx="9204">
                  <c:v>3.54805077292455</c:v>
                </c:pt>
                <c:pt idx="9205">
                  <c:v>3.54936835744003</c:v>
                </c:pt>
                <c:pt idx="9206">
                  <c:v>3.55435268074073</c:v>
                </c:pt>
                <c:pt idx="9207">
                  <c:v>3.55864159272304</c:v>
                </c:pt>
                <c:pt idx="9208">
                  <c:v>3.562225821078</c:v>
                </c:pt>
                <c:pt idx="9209">
                  <c:v>3.56509751989051</c:v>
                </c:pt>
                <c:pt idx="9210">
                  <c:v>3.56725191910082</c:v>
                </c:pt>
                <c:pt idx="9211">
                  <c:v>3.56868465433219</c:v>
                </c:pt>
                <c:pt idx="9212">
                  <c:v>3.56939192191791</c:v>
                </c:pt>
                <c:pt idx="9213">
                  <c:v>3.56937323124759</c:v>
                </c:pt>
                <c:pt idx="9214">
                  <c:v>3.56862690665234</c:v>
                </c:pt>
                <c:pt idx="9215">
                  <c:v>3.56715572700574</c:v>
                </c:pt>
                <c:pt idx="9216">
                  <c:v>3.56496400167221</c:v>
                </c:pt>
                <c:pt idx="9217">
                  <c:v>3.57102433190638</c:v>
                </c:pt>
                <c:pt idx="9218">
                  <c:v>3.57638816185641</c:v>
                </c:pt>
                <c:pt idx="9219">
                  <c:v>3.58555982509931</c:v>
                </c:pt>
                <c:pt idx="9220">
                  <c:v>3.59398247950164</c:v>
                </c:pt>
                <c:pt idx="9221">
                  <c:v>3.60163580598347</c:v>
                </c:pt>
                <c:pt idx="9222">
                  <c:v>3.60850120567136</c:v>
                </c:pt>
                <c:pt idx="9223">
                  <c:v>3.61456068484642</c:v>
                </c:pt>
                <c:pt idx="9224">
                  <c:v>3.61979798714419</c:v>
                </c:pt>
                <c:pt idx="9225">
                  <c:v>3.62903453241227</c:v>
                </c:pt>
                <c:pt idx="9226">
                  <c:v>3.63758821695272</c:v>
                </c:pt>
                <c:pt idx="9227">
                  <c:v>3.6454377105296</c:v>
                </c:pt>
                <c:pt idx="9228">
                  <c:v>3.65256401024135</c:v>
                </c:pt>
                <c:pt idx="9229">
                  <c:v>3.658947109914178</c:v>
                </c:pt>
                <c:pt idx="9230">
                  <c:v>3.66456918087324</c:v>
                </c:pt>
                <c:pt idx="9231">
                  <c:v>3.66941396361608</c:v>
                </c:pt>
                <c:pt idx="9232">
                  <c:v>3.673466498118179</c:v>
                </c:pt>
                <c:pt idx="9233">
                  <c:v>3.68178635834508</c:v>
                </c:pt>
                <c:pt idx="9234">
                  <c:v>3.68925444803942</c:v>
                </c:pt>
                <c:pt idx="9235">
                  <c:v>3.69584501675199</c:v>
                </c:pt>
                <c:pt idx="9236">
                  <c:v>3.70153403280623</c:v>
                </c:pt>
                <c:pt idx="9237">
                  <c:v>3.70630030728531</c:v>
                </c:pt>
                <c:pt idx="9238">
                  <c:v>3.71012532753984</c:v>
                </c:pt>
                <c:pt idx="9239">
                  <c:v>3.71832907461562</c:v>
                </c:pt>
                <c:pt idx="9240">
                  <c:v>3.7255253237617</c:v>
                </c:pt>
                <c:pt idx="9241">
                  <c:v>3.73168090358555</c:v>
                </c:pt>
                <c:pt idx="9242">
                  <c:v>3.7367683567023</c:v>
                </c:pt>
                <c:pt idx="9243">
                  <c:v>3.74076364146985</c:v>
                </c:pt>
                <c:pt idx="9244">
                  <c:v>3.74364720506525</c:v>
                </c:pt>
                <c:pt idx="9245">
                  <c:v>3.74540503998511</c:v>
                </c:pt>
                <c:pt idx="9246">
                  <c:v>3.74602846459087</c:v>
                </c:pt>
                <c:pt idx="9247">
                  <c:v>3.74551524701452</c:v>
                </c:pt>
                <c:pt idx="9248">
                  <c:v>3.74386796040892</c:v>
                </c:pt>
                <c:pt idx="9249">
                  <c:v>3.74109585421837</c:v>
                </c:pt>
                <c:pt idx="9250">
                  <c:v>3.73721323309422</c:v>
                </c:pt>
                <c:pt idx="9251">
                  <c:v>3.73223967342105</c:v>
                </c:pt>
                <c:pt idx="9252">
                  <c:v>3.72619966676829</c:v>
                </c:pt>
                <c:pt idx="9253">
                  <c:v>3.71912127821315</c:v>
                </c:pt>
                <c:pt idx="9254">
                  <c:v>3.7164502540629</c:v>
                </c:pt>
                <c:pt idx="9255">
                  <c:v>3.712816123886017</c:v>
                </c:pt>
                <c:pt idx="9256">
                  <c:v>3.70823367228334</c:v>
                </c:pt>
                <c:pt idx="9257">
                  <c:v>3.7027219658914</c:v>
                </c:pt>
                <c:pt idx="9258">
                  <c:v>3.69630230897444</c:v>
                </c:pt>
                <c:pt idx="9259">
                  <c:v>3.68899886181244</c:v>
                </c:pt>
                <c:pt idx="9260">
                  <c:v>3.68083832956181</c:v>
                </c:pt>
                <c:pt idx="9261">
                  <c:v>3.671848410036116</c:v>
                </c:pt>
                <c:pt idx="9262">
                  <c:v>3.66205759286976</c:v>
                </c:pt>
                <c:pt idx="9263">
                  <c:v>3.66141483085633</c:v>
                </c:pt>
                <c:pt idx="9264">
                  <c:v>3.65986694344592</c:v>
                </c:pt>
                <c:pt idx="9265">
                  <c:v>3.6574188306143</c:v>
                </c:pt>
                <c:pt idx="9266">
                  <c:v>3.65407918744211</c:v>
                </c:pt>
                <c:pt idx="9267">
                  <c:v>3.64986018100056</c:v>
                </c:pt>
                <c:pt idx="9268">
                  <c:v>3.64477516909732</c:v>
                </c:pt>
                <c:pt idx="9269">
                  <c:v>3.63884051737002</c:v>
                </c:pt>
                <c:pt idx="9270">
                  <c:v>3.64175344906633</c:v>
                </c:pt>
                <c:pt idx="9271">
                  <c:v>3.64378860286548</c:v>
                </c:pt>
                <c:pt idx="9272">
                  <c:v>3.64493927163376</c:v>
                </c:pt>
                <c:pt idx="9273">
                  <c:v>3.65005822845029</c:v>
                </c:pt>
                <c:pt idx="9274">
                  <c:v>3.65421040861352</c:v>
                </c:pt>
                <c:pt idx="9275">
                  <c:v>3.65737956281304</c:v>
                </c:pt>
                <c:pt idx="9276">
                  <c:v>3.65955529023634</c:v>
                </c:pt>
                <c:pt idx="9277">
                  <c:v>3.66072867420778</c:v>
                </c:pt>
                <c:pt idx="9278">
                  <c:v>3.66089533764456</c:v>
                </c:pt>
                <c:pt idx="9279">
                  <c:v>3.66500492462592</c:v>
                </c:pt>
                <c:pt idx="9280">
                  <c:v>3.6731150628239</c:v>
                </c:pt>
                <c:pt idx="9281">
                  <c:v>3.68027740956848</c:v>
                </c:pt>
                <c:pt idx="9282">
                  <c:v>3.68646495216882</c:v>
                </c:pt>
                <c:pt idx="9283">
                  <c:v>3.69165310826367</c:v>
                </c:pt>
                <c:pt idx="9284">
                  <c:v>3.70101578209402</c:v>
                </c:pt>
                <c:pt idx="9285">
                  <c:v>3.7093162140639</c:v>
                </c:pt>
                <c:pt idx="9286">
                  <c:v>3.71651785295103</c:v>
                </c:pt>
                <c:pt idx="9287">
                  <c:v>3.72258563167235</c:v>
                </c:pt>
                <c:pt idx="9288">
                  <c:v>3.72749027992844</c:v>
                </c:pt>
                <c:pt idx="9289">
                  <c:v>3.73677475286688</c:v>
                </c:pt>
                <c:pt idx="9290">
                  <c:v>3.745050923413216</c:v>
                </c:pt>
                <c:pt idx="9291">
                  <c:v>3.752282723839678</c:v>
                </c:pt>
                <c:pt idx="9292">
                  <c:v>3.75843459413885</c:v>
                </c:pt>
                <c:pt idx="9293">
                  <c:v>3.7634765938347</c:v>
                </c:pt>
                <c:pt idx="9294">
                  <c:v>3.767382729104</c:v>
                </c:pt>
                <c:pt idx="9295">
                  <c:v>3.77013342348573</c:v>
                </c:pt>
                <c:pt idx="9296">
                  <c:v>3.7717138767952</c:v>
                </c:pt>
                <c:pt idx="9297">
                  <c:v>3.77211612216434</c:v>
                </c:pt>
                <c:pt idx="9298">
                  <c:v>3.7713389375326</c:v>
                </c:pt>
                <c:pt idx="9299">
                  <c:v>3.7693868441783</c:v>
                </c:pt>
                <c:pt idx="9300">
                  <c:v>3.76627052607531</c:v>
                </c:pt>
                <c:pt idx="9301">
                  <c:v>3.76773187918006</c:v>
                </c:pt>
                <c:pt idx="9302">
                  <c:v>3.76790566878103</c:v>
                </c:pt>
                <c:pt idx="9303">
                  <c:v>3.76679085819794</c:v>
                </c:pt>
                <c:pt idx="9304">
                  <c:v>3.770242412274746</c:v>
                </c:pt>
                <c:pt idx="9305">
                  <c:v>3.77253005822388</c:v>
                </c:pt>
                <c:pt idx="9306">
                  <c:v>3.77364089212727</c:v>
                </c:pt>
                <c:pt idx="9307">
                  <c:v>3.7793969414457</c:v>
                </c:pt>
                <c:pt idx="9308">
                  <c:v>3.78388003767553</c:v>
                </c:pt>
                <c:pt idx="9309">
                  <c:v>3.78706434848581</c:v>
                </c:pt>
                <c:pt idx="9310">
                  <c:v>3.78893020952484</c:v>
                </c:pt>
                <c:pt idx="9311">
                  <c:v>3.78946692801964</c:v>
                </c:pt>
                <c:pt idx="9312">
                  <c:v>3.79463700133287</c:v>
                </c:pt>
                <c:pt idx="9313">
                  <c:v>3.79837213268777</c:v>
                </c:pt>
                <c:pt idx="9314">
                  <c:v>3.800646401738077</c:v>
                </c:pt>
                <c:pt idx="9315">
                  <c:v>3.80144490176231</c:v>
                </c:pt>
                <c:pt idx="9316">
                  <c:v>3.80695196671639</c:v>
                </c:pt>
                <c:pt idx="9317">
                  <c:v>3.81112549016933</c:v>
                </c:pt>
                <c:pt idx="9318">
                  <c:v>3.82026212250108</c:v>
                </c:pt>
                <c:pt idx="9319">
                  <c:v>3.82824225487506</c:v>
                </c:pt>
                <c:pt idx="9320">
                  <c:v>3.84145658955933</c:v>
                </c:pt>
                <c:pt idx="9321">
                  <c:v>3.85348282473165</c:v>
                </c:pt>
                <c:pt idx="9322">
                  <c:v>3.86424514670243</c:v>
                </c:pt>
                <c:pt idx="9323">
                  <c:v>3.87367179181815</c:v>
                </c:pt>
                <c:pt idx="9324">
                  <c:v>3.88866891894108</c:v>
                </c:pt>
                <c:pt idx="9325">
                  <c:v>3.90230479792249</c:v>
                </c:pt>
                <c:pt idx="9326">
                  <c:v>3.91447431691906</c:v>
                </c:pt>
                <c:pt idx="9327">
                  <c:v>3.92507646121176</c:v>
                </c:pt>
                <c:pt idx="9328">
                  <c:v>3.93401754537355</c:v>
                </c:pt>
                <c:pt idx="9329">
                  <c:v>3.94121423718949</c:v>
                </c:pt>
                <c:pt idx="9330">
                  <c:v>3.9465973018933</c:v>
                </c:pt>
                <c:pt idx="9331">
                  <c:v>3.95011398801944</c:v>
                </c:pt>
                <c:pt idx="9332">
                  <c:v>3.95976922363143</c:v>
                </c:pt>
                <c:pt idx="9333">
                  <c:v>3.96777986103358</c:v>
                </c:pt>
                <c:pt idx="9334">
                  <c:v>3.974069773298079</c:v>
                </c:pt>
                <c:pt idx="9335">
                  <c:v>3.97857831216491</c:v>
                </c:pt>
                <c:pt idx="9336">
                  <c:v>3.98126123185869</c:v>
                </c:pt>
                <c:pt idx="9337">
                  <c:v>3.98209185435311</c:v>
                </c:pt>
                <c:pt idx="9338">
                  <c:v>3.98955247616833</c:v>
                </c:pt>
                <c:pt idx="9339">
                  <c:v>3.99537687490661</c:v>
                </c:pt>
                <c:pt idx="9340">
                  <c:v>3.99951256094265</c:v>
                </c:pt>
                <c:pt idx="9341">
                  <c:v>4.01060834431052</c:v>
                </c:pt>
                <c:pt idx="9342">
                  <c:v>4.019936513487446</c:v>
                </c:pt>
                <c:pt idx="9343">
                  <c:v>4.02739680446911</c:v>
                </c:pt>
                <c:pt idx="9344">
                  <c:v>4.0329100527936</c:v>
                </c:pt>
                <c:pt idx="9345">
                  <c:v>4.03641591399094</c:v>
                </c:pt>
                <c:pt idx="9346">
                  <c:v>4.04717821765086</c:v>
                </c:pt>
                <c:pt idx="9347">
                  <c:v>4.05582504564773</c:v>
                </c:pt>
                <c:pt idx="9348">
                  <c:v>4.06224847426811</c:v>
                </c:pt>
                <c:pt idx="9349">
                  <c:v>4.06636230426004</c:v>
                </c:pt>
                <c:pt idx="9350">
                  <c:v>4.068112217726464</c:v>
                </c:pt>
                <c:pt idx="9351">
                  <c:v>4.067474944926293</c:v>
                </c:pt>
                <c:pt idx="9352">
                  <c:v>4.064464521065044</c:v>
                </c:pt>
                <c:pt idx="9353">
                  <c:v>4.05912193617632</c:v>
                </c:pt>
                <c:pt idx="9354">
                  <c:v>4.06106884066044</c:v>
                </c:pt>
                <c:pt idx="9355">
                  <c:v>4.060468816926726</c:v>
                </c:pt>
                <c:pt idx="9356">
                  <c:v>4.05733083380712</c:v>
                </c:pt>
                <c:pt idx="9357">
                  <c:v>4.05170506293682</c:v>
                </c:pt>
                <c:pt idx="9358">
                  <c:v>4.04367272558446</c:v>
                </c:pt>
                <c:pt idx="9359">
                  <c:v>4.03334699290436</c:v>
                </c:pt>
                <c:pt idx="9360">
                  <c:v>4.02086549475834</c:v>
                </c:pt>
                <c:pt idx="9361">
                  <c:v>4.00638290257482</c:v>
                </c:pt>
                <c:pt idx="9362">
                  <c:v>4.00727646464157</c:v>
                </c:pt>
                <c:pt idx="9363">
                  <c:v>4.005876629016877</c:v>
                </c:pt>
                <c:pt idx="9364">
                  <c:v>4.0022013189965</c:v>
                </c:pt>
                <c:pt idx="9365">
                  <c:v>3.99629782956601</c:v>
                </c:pt>
                <c:pt idx="9366">
                  <c:v>3.98824564393778</c:v>
                </c:pt>
                <c:pt idx="9367">
                  <c:v>3.97813827212779</c:v>
                </c:pt>
                <c:pt idx="9368">
                  <c:v>3.9741806598343</c:v>
                </c:pt>
                <c:pt idx="9369">
                  <c:v>3.97619915257403</c:v>
                </c:pt>
                <c:pt idx="9370">
                  <c:v>3.976055279484506</c:v>
                </c:pt>
                <c:pt idx="9371">
                  <c:v>3.97375281852223</c:v>
                </c:pt>
                <c:pt idx="9372">
                  <c:v>3.97758358960597</c:v>
                </c:pt>
                <c:pt idx="9373">
                  <c:v>3.97942783736501</c:v>
                </c:pt>
                <c:pt idx="9374">
                  <c:v>3.97926550054113</c:v>
                </c:pt>
                <c:pt idx="9375">
                  <c:v>3.97709882286415</c:v>
                </c:pt>
                <c:pt idx="9376">
                  <c:v>3.97295266848575</c:v>
                </c:pt>
                <c:pt idx="9377">
                  <c:v>3.966875930656518</c:v>
                </c:pt>
                <c:pt idx="9378">
                  <c:v>3.96703209074459</c:v>
                </c:pt>
                <c:pt idx="9379">
                  <c:v>3.96539159436764</c:v>
                </c:pt>
                <c:pt idx="9380">
                  <c:v>3.9619734747495</c:v>
                </c:pt>
                <c:pt idx="9381">
                  <c:v>3.95681068815726</c:v>
                </c:pt>
                <c:pt idx="9382">
                  <c:v>3.94995489153962</c:v>
                </c:pt>
                <c:pt idx="9383">
                  <c:v>3.94930749418925</c:v>
                </c:pt>
                <c:pt idx="9384">
                  <c:v>3.9470826212361</c:v>
                </c:pt>
                <c:pt idx="9385">
                  <c:v>3.95103603634597</c:v>
                </c:pt>
                <c:pt idx="9386">
                  <c:v>3.95326024809193</c:v>
                </c:pt>
                <c:pt idx="9387">
                  <c:v>3.95373589652186</c:v>
                </c:pt>
                <c:pt idx="9388">
                  <c:v>3.95246229846541</c:v>
                </c:pt>
                <c:pt idx="9389">
                  <c:v>3.957266233185797</c:v>
                </c:pt>
                <c:pt idx="9390">
                  <c:v>3.96017319973786</c:v>
                </c:pt>
                <c:pt idx="9391">
                  <c:v>3.96115341231475</c:v>
                </c:pt>
                <c:pt idx="9392">
                  <c:v>3.96019697474461</c:v>
                </c:pt>
                <c:pt idx="9393">
                  <c:v>3.95731622273956</c:v>
                </c:pt>
                <c:pt idx="9394">
                  <c:v>3.952542105352939</c:v>
                </c:pt>
                <c:pt idx="9395">
                  <c:v>3.953685927000158</c:v>
                </c:pt>
                <c:pt idx="9396">
                  <c:v>3.95276135779188</c:v>
                </c:pt>
                <c:pt idx="9397">
                  <c:v>3.94978153886861</c:v>
                </c:pt>
                <c:pt idx="9398">
                  <c:v>3.94477958784447</c:v>
                </c:pt>
                <c:pt idx="9399">
                  <c:v>3.93781075038437</c:v>
                </c:pt>
                <c:pt idx="9400">
                  <c:v>3.936595703318217</c:v>
                </c:pt>
                <c:pt idx="9401">
                  <c:v>3.9411220737361</c:v>
                </c:pt>
                <c:pt idx="9402">
                  <c:v>3.94365018104536</c:v>
                </c:pt>
                <c:pt idx="9403">
                  <c:v>3.95188190140781</c:v>
                </c:pt>
                <c:pt idx="9404">
                  <c:v>3.95798671735418</c:v>
                </c:pt>
                <c:pt idx="9405">
                  <c:v>3.96189310937513</c:v>
                </c:pt>
                <c:pt idx="9406">
                  <c:v>3.97169721449974</c:v>
                </c:pt>
                <c:pt idx="9407">
                  <c:v>3.97950654286855</c:v>
                </c:pt>
                <c:pt idx="9408">
                  <c:v>3.98522920501188</c:v>
                </c:pt>
                <c:pt idx="9409">
                  <c:v>3.9888001545636</c:v>
                </c:pt>
                <c:pt idx="9410">
                  <c:v>3.99017743581585</c:v>
                </c:pt>
                <c:pt idx="9411">
                  <c:v>3.99788795832962</c:v>
                </c:pt>
                <c:pt idx="9412">
                  <c:v>4.00361044655676</c:v>
                </c:pt>
                <c:pt idx="9413">
                  <c:v>4.00727977689604</c:v>
                </c:pt>
                <c:pt idx="9414">
                  <c:v>4.00885560594038</c:v>
                </c:pt>
                <c:pt idx="9415">
                  <c:v>4.0083185527626</c:v>
                </c:pt>
                <c:pt idx="9416">
                  <c:v>4.005680251251547</c:v>
                </c:pt>
                <c:pt idx="9417">
                  <c:v>4.00096851351919</c:v>
                </c:pt>
                <c:pt idx="9418">
                  <c:v>3.994243099614106</c:v>
                </c:pt>
                <c:pt idx="9419">
                  <c:v>3.99405199696174</c:v>
                </c:pt>
                <c:pt idx="9420">
                  <c:v>4.00042120926389</c:v>
                </c:pt>
                <c:pt idx="9421">
                  <c:v>4.00476361815398</c:v>
                </c:pt>
                <c:pt idx="9422">
                  <c:v>4.00703200168367</c:v>
                </c:pt>
                <c:pt idx="9423">
                  <c:v>4.016022946427849</c:v>
                </c:pt>
                <c:pt idx="9424">
                  <c:v>4.032124554451967</c:v>
                </c:pt>
                <c:pt idx="9425">
                  <c:v>4.04645876646687</c:v>
                </c:pt>
                <c:pt idx="9426">
                  <c:v>4.05886264902013</c:v>
                </c:pt>
                <c:pt idx="9427">
                  <c:v>4.06918998567934</c:v>
                </c:pt>
                <c:pt idx="9428">
                  <c:v>4.087259916496389</c:v>
                </c:pt>
                <c:pt idx="9429">
                  <c:v>4.10323465570919</c:v>
                </c:pt>
                <c:pt idx="9430">
                  <c:v>4.116894647331336</c:v>
                </c:pt>
                <c:pt idx="9431">
                  <c:v>4.128035267117522</c:v>
                </c:pt>
                <c:pt idx="9432">
                  <c:v>4.136485438206846</c:v>
                </c:pt>
                <c:pt idx="9433">
                  <c:v>4.15343398468937</c:v>
                </c:pt>
                <c:pt idx="9434">
                  <c:v>4.167598716247166</c:v>
                </c:pt>
                <c:pt idx="9435">
                  <c:v>4.17872399015307</c:v>
                </c:pt>
                <c:pt idx="9436">
                  <c:v>4.186597569182986</c:v>
                </c:pt>
                <c:pt idx="9437">
                  <c:v>4.1910616023698</c:v>
                </c:pt>
                <c:pt idx="9438">
                  <c:v>4.20456214573146</c:v>
                </c:pt>
                <c:pt idx="9439">
                  <c:v>4.214465881048477</c:v>
                </c:pt>
                <c:pt idx="9440">
                  <c:v>4.23406030070559</c:v>
                </c:pt>
                <c:pt idx="9441">
                  <c:v>4.26466303330071</c:v>
                </c:pt>
                <c:pt idx="9442">
                  <c:v>4.29264463989984</c:v>
                </c:pt>
                <c:pt idx="9443">
                  <c:v>4.317430046615064</c:v>
                </c:pt>
                <c:pt idx="9444">
                  <c:v>4.338410479936146</c:v>
                </c:pt>
                <c:pt idx="9445">
                  <c:v>4.39146904587281</c:v>
                </c:pt>
                <c:pt idx="9446">
                  <c:v>4.46642289693335</c:v>
                </c:pt>
                <c:pt idx="9447">
                  <c:v>4.54729591740214</c:v>
                </c:pt>
                <c:pt idx="9448">
                  <c:v>4.635070217460706</c:v>
                </c:pt>
                <c:pt idx="9449">
                  <c:v>4.7309510179528</c:v>
                </c:pt>
                <c:pt idx="9450">
                  <c:v>4.83638309342748</c:v>
                </c:pt>
                <c:pt idx="9451">
                  <c:v>4.952932397011406</c:v>
                </c:pt>
                <c:pt idx="9452">
                  <c:v>5.082080244051467</c:v>
                </c:pt>
                <c:pt idx="9453">
                  <c:v>6.00685910196289</c:v>
                </c:pt>
                <c:pt idx="9454">
                  <c:v>7.029746921046987</c:v>
                </c:pt>
                <c:pt idx="9455">
                  <c:v>7.3853950823831</c:v>
                </c:pt>
                <c:pt idx="9456">
                  <c:v>7.40311043132933</c:v>
                </c:pt>
                <c:pt idx="9457">
                  <c:v>7.4094428116114</c:v>
                </c:pt>
                <c:pt idx="9458">
                  <c:v>7.34166181234484</c:v>
                </c:pt>
                <c:pt idx="9459">
                  <c:v>7.34311321051882</c:v>
                </c:pt>
                <c:pt idx="9460">
                  <c:v>7.41923931217879</c:v>
                </c:pt>
                <c:pt idx="9461">
                  <c:v>7.39440979253783</c:v>
                </c:pt>
                <c:pt idx="9462">
                  <c:v>7.44122221180184</c:v>
                </c:pt>
                <c:pt idx="9463">
                  <c:v>7.52046010275123</c:v>
                </c:pt>
                <c:pt idx="9464">
                  <c:v>7.46767044391011</c:v>
                </c:pt>
                <c:pt idx="9465">
                  <c:v>7.50451810544616</c:v>
                </c:pt>
                <c:pt idx="9466">
                  <c:v>7.47592299706744</c:v>
                </c:pt>
                <c:pt idx="9467">
                  <c:v>7.60166704578328</c:v>
                </c:pt>
                <c:pt idx="9468">
                  <c:v>7.66217708201922</c:v>
                </c:pt>
                <c:pt idx="9469">
                  <c:v>7.65244713656487</c:v>
                </c:pt>
                <c:pt idx="9470">
                  <c:v>7.91398810022341</c:v>
                </c:pt>
                <c:pt idx="9471">
                  <c:v>7.47957280473735</c:v>
                </c:pt>
                <c:pt idx="9472">
                  <c:v>7.59457901521415</c:v>
                </c:pt>
                <c:pt idx="9473">
                  <c:v>7.663575691616205</c:v>
                </c:pt>
                <c:pt idx="9474">
                  <c:v>7.653782029950906</c:v>
                </c:pt>
                <c:pt idx="9475">
                  <c:v>7.53195633870917</c:v>
                </c:pt>
                <c:pt idx="9476">
                  <c:v>7.5711828628271</c:v>
                </c:pt>
                <c:pt idx="9477">
                  <c:v>7.550497842545906</c:v>
                </c:pt>
                <c:pt idx="9478">
                  <c:v>7.704876656784296</c:v>
                </c:pt>
                <c:pt idx="9479">
                  <c:v>7.820992566879433</c:v>
                </c:pt>
                <c:pt idx="9480">
                  <c:v>7.680808964760199</c:v>
                </c:pt>
                <c:pt idx="9481">
                  <c:v>7.64405469564114</c:v>
                </c:pt>
                <c:pt idx="9482">
                  <c:v>7.70579707577675</c:v>
                </c:pt>
                <c:pt idx="9483">
                  <c:v>7.64860977822993</c:v>
                </c:pt>
                <c:pt idx="9484">
                  <c:v>7.672397520256976</c:v>
                </c:pt>
                <c:pt idx="9485">
                  <c:v>7.64626817671039</c:v>
                </c:pt>
                <c:pt idx="9486">
                  <c:v>6.48099834500565</c:v>
                </c:pt>
                <c:pt idx="9487">
                  <c:v>7.68964172267231</c:v>
                </c:pt>
                <c:pt idx="9488">
                  <c:v>6.4399046235098</c:v>
                </c:pt>
                <c:pt idx="9489">
                  <c:v>6.39666581394654</c:v>
                </c:pt>
                <c:pt idx="9490">
                  <c:v>6.369965609208736</c:v>
                </c:pt>
                <c:pt idx="9491">
                  <c:v>6.33774832181465</c:v>
                </c:pt>
                <c:pt idx="9492">
                  <c:v>6.34391828806863</c:v>
                </c:pt>
                <c:pt idx="9493">
                  <c:v>6.29719814544944</c:v>
                </c:pt>
                <c:pt idx="9494">
                  <c:v>6.297217259159246</c:v>
                </c:pt>
                <c:pt idx="9495">
                  <c:v>6.29861181380985</c:v>
                </c:pt>
                <c:pt idx="9496">
                  <c:v>6.28528206396947</c:v>
                </c:pt>
                <c:pt idx="9497">
                  <c:v>6.25384542417806</c:v>
                </c:pt>
                <c:pt idx="9498">
                  <c:v>6.24874946490892</c:v>
                </c:pt>
                <c:pt idx="9499">
                  <c:v>6.23565347222573</c:v>
                </c:pt>
                <c:pt idx="9500">
                  <c:v>6.187290876592454</c:v>
                </c:pt>
                <c:pt idx="9501">
                  <c:v>6.17768661326582</c:v>
                </c:pt>
                <c:pt idx="9502">
                  <c:v>6.16329398706405</c:v>
                </c:pt>
                <c:pt idx="9503">
                  <c:v>6.152412535616545</c:v>
                </c:pt>
                <c:pt idx="9504">
                  <c:v>6.144374615690277</c:v>
                </c:pt>
                <c:pt idx="9505">
                  <c:v>6.13125396386074</c:v>
                </c:pt>
                <c:pt idx="9506">
                  <c:v>6.110770200196546</c:v>
                </c:pt>
                <c:pt idx="9507">
                  <c:v>6.10480958173868</c:v>
                </c:pt>
                <c:pt idx="9508">
                  <c:v>6.094457594977007</c:v>
                </c:pt>
                <c:pt idx="9509">
                  <c:v>6.09374961615174</c:v>
                </c:pt>
                <c:pt idx="9510">
                  <c:v>6.07651739225421</c:v>
                </c:pt>
                <c:pt idx="9511">
                  <c:v>6.0777712811293</c:v>
                </c:pt>
                <c:pt idx="9512">
                  <c:v>6.07567620103497</c:v>
                </c:pt>
                <c:pt idx="9513">
                  <c:v>6.06474265135218</c:v>
                </c:pt>
                <c:pt idx="9514">
                  <c:v>6.07232717355434</c:v>
                </c:pt>
                <c:pt idx="9515">
                  <c:v>6.05520390996445</c:v>
                </c:pt>
                <c:pt idx="9516">
                  <c:v>6.064632920052047</c:v>
                </c:pt>
                <c:pt idx="9517">
                  <c:v>6.05940358634007</c:v>
                </c:pt>
                <c:pt idx="9518">
                  <c:v>6.05129872514769</c:v>
                </c:pt>
                <c:pt idx="9519">
                  <c:v>6.0448667016606</c:v>
                </c:pt>
                <c:pt idx="9520">
                  <c:v>6.04528841640134</c:v>
                </c:pt>
                <c:pt idx="9521">
                  <c:v>6.0387790122721</c:v>
                </c:pt>
                <c:pt idx="9522">
                  <c:v>6.03447244160227</c:v>
                </c:pt>
                <c:pt idx="9523">
                  <c:v>6.01988168065053</c:v>
                </c:pt>
                <c:pt idx="9524">
                  <c:v>6.00919867696398</c:v>
                </c:pt>
                <c:pt idx="9525">
                  <c:v>6.00519914465788</c:v>
                </c:pt>
                <c:pt idx="9526">
                  <c:v>5.99675063459304</c:v>
                </c:pt>
                <c:pt idx="9527">
                  <c:v>5.98401901082472</c:v>
                </c:pt>
                <c:pt idx="9528">
                  <c:v>5.97895466238757</c:v>
                </c:pt>
                <c:pt idx="9529">
                  <c:v>5.97902583337734</c:v>
                </c:pt>
                <c:pt idx="9530">
                  <c:v>5.97100970084011</c:v>
                </c:pt>
                <c:pt idx="9531">
                  <c:v>5.96059500308687</c:v>
                </c:pt>
                <c:pt idx="9532">
                  <c:v>5.95844823427502</c:v>
                </c:pt>
                <c:pt idx="9533">
                  <c:v>5.9478360744542</c:v>
                </c:pt>
                <c:pt idx="9534">
                  <c:v>5.947298749372</c:v>
                </c:pt>
                <c:pt idx="9535">
                  <c:v>5.93938676089821</c:v>
                </c:pt>
                <c:pt idx="9536">
                  <c:v>5.92835802511759</c:v>
                </c:pt>
                <c:pt idx="9537">
                  <c:v>5.915500579329866</c:v>
                </c:pt>
                <c:pt idx="9538">
                  <c:v>5.90623871728607</c:v>
                </c:pt>
                <c:pt idx="9539">
                  <c:v>5.898649263126979</c:v>
                </c:pt>
                <c:pt idx="9540">
                  <c:v>5.89166503738506</c:v>
                </c:pt>
                <c:pt idx="9541">
                  <c:v>5.884615846345692</c:v>
                </c:pt>
                <c:pt idx="9542">
                  <c:v>5.87745320072126</c:v>
                </c:pt>
                <c:pt idx="9543">
                  <c:v>5.868568372732239</c:v>
                </c:pt>
                <c:pt idx="9544">
                  <c:v>5.8607000441648</c:v>
                </c:pt>
                <c:pt idx="9545">
                  <c:v>5.84661019026541</c:v>
                </c:pt>
                <c:pt idx="9546">
                  <c:v>5.83736899083361</c:v>
                </c:pt>
                <c:pt idx="9547">
                  <c:v>5.82362075444296</c:v>
                </c:pt>
                <c:pt idx="9548">
                  <c:v>5.811234582965238</c:v>
                </c:pt>
                <c:pt idx="9549">
                  <c:v>5.80044419431562</c:v>
                </c:pt>
                <c:pt idx="9550">
                  <c:v>5.78673173515433</c:v>
                </c:pt>
                <c:pt idx="9551">
                  <c:v>5.77973941242263</c:v>
                </c:pt>
                <c:pt idx="9552">
                  <c:v>5.764614237216134</c:v>
                </c:pt>
                <c:pt idx="9553">
                  <c:v>5.753985222801586</c:v>
                </c:pt>
                <c:pt idx="9554">
                  <c:v>5.7466998032053</c:v>
                </c:pt>
                <c:pt idx="9555">
                  <c:v>5.73345175544347</c:v>
                </c:pt>
                <c:pt idx="9556">
                  <c:v>5.72446061433269</c:v>
                </c:pt>
                <c:pt idx="9557">
                  <c:v>5.715821568639376</c:v>
                </c:pt>
                <c:pt idx="9558">
                  <c:v>5.70487269462902</c:v>
                </c:pt>
                <c:pt idx="9559">
                  <c:v>5.69567128567921</c:v>
                </c:pt>
                <c:pt idx="9560">
                  <c:v>5.684493359259756</c:v>
                </c:pt>
                <c:pt idx="9561">
                  <c:v>5.67549263429198</c:v>
                </c:pt>
                <c:pt idx="9562">
                  <c:v>5.668166337329284</c:v>
                </c:pt>
                <c:pt idx="9563">
                  <c:v>5.65968163062324</c:v>
                </c:pt>
                <c:pt idx="9564">
                  <c:v>5.652823039458236</c:v>
                </c:pt>
                <c:pt idx="9565">
                  <c:v>5.646481333329047</c:v>
                </c:pt>
                <c:pt idx="9566">
                  <c:v>5.637546554582808</c:v>
                </c:pt>
                <c:pt idx="9567">
                  <c:v>5.62946341065408</c:v>
                </c:pt>
                <c:pt idx="9568">
                  <c:v>5.62032381282982</c:v>
                </c:pt>
                <c:pt idx="9569">
                  <c:v>5.608973806533529</c:v>
                </c:pt>
                <c:pt idx="9570">
                  <c:v>5.59657146215117</c:v>
                </c:pt>
                <c:pt idx="9571">
                  <c:v>5.58560933141425</c:v>
                </c:pt>
                <c:pt idx="9572">
                  <c:v>5.57648101614316</c:v>
                </c:pt>
                <c:pt idx="9573">
                  <c:v>5.55955173477291</c:v>
                </c:pt>
                <c:pt idx="9574">
                  <c:v>5.54083602934388</c:v>
                </c:pt>
                <c:pt idx="9575">
                  <c:v>5.52346732342919</c:v>
                </c:pt>
                <c:pt idx="9576">
                  <c:v>3.94755693654842</c:v>
                </c:pt>
                <c:pt idx="9577">
                  <c:v>3.94879883929434</c:v>
                </c:pt>
                <c:pt idx="9578">
                  <c:v>3.932205179282418</c:v>
                </c:pt>
                <c:pt idx="9579">
                  <c:v>3.93995976369719</c:v>
                </c:pt>
                <c:pt idx="9580">
                  <c:v>3.929217633448419</c:v>
                </c:pt>
                <c:pt idx="9581">
                  <c:v>3.94965891816592</c:v>
                </c:pt>
                <c:pt idx="9582">
                  <c:v>3.9318713055634</c:v>
                </c:pt>
                <c:pt idx="9583">
                  <c:v>3.93449983230222</c:v>
                </c:pt>
                <c:pt idx="9584">
                  <c:v>3.935873099291806</c:v>
                </c:pt>
                <c:pt idx="9585">
                  <c:v>3.953670703054219</c:v>
                </c:pt>
                <c:pt idx="9586">
                  <c:v>3.95554255953996</c:v>
                </c:pt>
                <c:pt idx="9587">
                  <c:v>3.94497697200054</c:v>
                </c:pt>
                <c:pt idx="9588">
                  <c:v>3.93587834480603</c:v>
                </c:pt>
                <c:pt idx="9589">
                  <c:v>3.93902882897719</c:v>
                </c:pt>
                <c:pt idx="9590">
                  <c:v>3.95060170498726</c:v>
                </c:pt>
                <c:pt idx="9591">
                  <c:v>3.96539720881156</c:v>
                </c:pt>
                <c:pt idx="9592">
                  <c:v>3.96661002428643</c:v>
                </c:pt>
                <c:pt idx="9593">
                  <c:v>3.95658505959673</c:v>
                </c:pt>
                <c:pt idx="9594">
                  <c:v>3.96019538970366</c:v>
                </c:pt>
                <c:pt idx="9595">
                  <c:v>3.939065439268076</c:v>
                </c:pt>
                <c:pt idx="9596">
                  <c:v>3.95250044822102</c:v>
                </c:pt>
                <c:pt idx="9597">
                  <c:v>3.9676254473664</c:v>
                </c:pt>
                <c:pt idx="9598">
                  <c:v>3.96876690492309</c:v>
                </c:pt>
                <c:pt idx="9599">
                  <c:v>3.96460028320896</c:v>
                </c:pt>
                <c:pt idx="9600">
                  <c:v>3.96663334994917</c:v>
                </c:pt>
                <c:pt idx="9601">
                  <c:v>3.96770244575289</c:v>
                </c:pt>
                <c:pt idx="9602">
                  <c:v>3.976051991513846</c:v>
                </c:pt>
                <c:pt idx="9603">
                  <c:v>3.975568930407578</c:v>
                </c:pt>
                <c:pt idx="9604">
                  <c:v>3.97349288381499</c:v>
                </c:pt>
                <c:pt idx="9605">
                  <c:v>3.97304326995785</c:v>
                </c:pt>
                <c:pt idx="9606">
                  <c:v>3.98100175395094</c:v>
                </c:pt>
                <c:pt idx="9607">
                  <c:v>3.98139560586039</c:v>
                </c:pt>
                <c:pt idx="9608">
                  <c:v>3.98124001871115</c:v>
                </c:pt>
                <c:pt idx="9609">
                  <c:v>3.98190935596887</c:v>
                </c:pt>
                <c:pt idx="9610">
                  <c:v>3.98095769137336</c:v>
                </c:pt>
                <c:pt idx="9611">
                  <c:v>3.981739010024</c:v>
                </c:pt>
                <c:pt idx="9612">
                  <c:v>3.9817069474773</c:v>
                </c:pt>
                <c:pt idx="9613">
                  <c:v>3.98078356323429</c:v>
                </c:pt>
                <c:pt idx="9614">
                  <c:v>3.98057918681542</c:v>
                </c:pt>
                <c:pt idx="9615">
                  <c:v>3.98163741735962</c:v>
                </c:pt>
                <c:pt idx="9616">
                  <c:v>3.98195434844747</c:v>
                </c:pt>
                <c:pt idx="9617">
                  <c:v>3.98264732113753</c:v>
                </c:pt>
                <c:pt idx="9618">
                  <c:v>3.98257972640573</c:v>
                </c:pt>
                <c:pt idx="9619">
                  <c:v>3.98289985130459</c:v>
                </c:pt>
                <c:pt idx="9620">
                  <c:v>3.98352324821695</c:v>
                </c:pt>
                <c:pt idx="9621">
                  <c:v>3.98399305815527</c:v>
                </c:pt>
                <c:pt idx="9622">
                  <c:v>3.98427862285357</c:v>
                </c:pt>
                <c:pt idx="9623">
                  <c:v>3.97731187220632</c:v>
                </c:pt>
                <c:pt idx="9624">
                  <c:v>3.97801770049348</c:v>
                </c:pt>
                <c:pt idx="9625">
                  <c:v>3.978365467178059</c:v>
                </c:pt>
                <c:pt idx="9626">
                  <c:v>3.98532786264825</c:v>
                </c:pt>
                <c:pt idx="9627">
                  <c:v>3.9852245875439</c:v>
                </c:pt>
                <c:pt idx="9628">
                  <c:v>3.98435486101963</c:v>
                </c:pt>
                <c:pt idx="9629">
                  <c:v>3.98488386995157</c:v>
                </c:pt>
                <c:pt idx="9630">
                  <c:v>3.985209476173738</c:v>
                </c:pt>
                <c:pt idx="9631">
                  <c:v>3.98542318301189</c:v>
                </c:pt>
                <c:pt idx="9632">
                  <c:v>3.98514777686872</c:v>
                </c:pt>
                <c:pt idx="9633">
                  <c:v>3.98514399964499</c:v>
                </c:pt>
                <c:pt idx="9634">
                  <c:v>3.98536019364281</c:v>
                </c:pt>
                <c:pt idx="9635">
                  <c:v>3.98510664886788</c:v>
                </c:pt>
                <c:pt idx="9636">
                  <c:v>3.98535515488794</c:v>
                </c:pt>
                <c:pt idx="9637">
                  <c:v>3.98556725304214</c:v>
                </c:pt>
                <c:pt idx="9638">
                  <c:v>3.98592910891969</c:v>
                </c:pt>
                <c:pt idx="9639">
                  <c:v>3.986172196514599</c:v>
                </c:pt>
                <c:pt idx="9640">
                  <c:v>3.98636028320773</c:v>
                </c:pt>
                <c:pt idx="9641">
                  <c:v>3.98611709034175</c:v>
                </c:pt>
                <c:pt idx="9642">
                  <c:v>3.9863240901772</c:v>
                </c:pt>
                <c:pt idx="9643">
                  <c:v>3.986952425325517</c:v>
                </c:pt>
                <c:pt idx="9644">
                  <c:v>3.986665939988416</c:v>
                </c:pt>
                <c:pt idx="9645">
                  <c:v>3.98674933827729</c:v>
                </c:pt>
                <c:pt idx="9646">
                  <c:v>3.98692545394198</c:v>
                </c:pt>
                <c:pt idx="9647">
                  <c:v>3.98671395522909</c:v>
                </c:pt>
                <c:pt idx="9648">
                  <c:v>3.987008480589858</c:v>
                </c:pt>
                <c:pt idx="9649">
                  <c:v>3.9867653458414</c:v>
                </c:pt>
                <c:pt idx="9650">
                  <c:v>3.98655897774932</c:v>
                </c:pt>
                <c:pt idx="9651">
                  <c:v>3.98666804580873</c:v>
                </c:pt>
                <c:pt idx="9652">
                  <c:v>3.98617724475791</c:v>
                </c:pt>
                <c:pt idx="9653">
                  <c:v>3.9860010116665</c:v>
                </c:pt>
                <c:pt idx="9654">
                  <c:v>3.986250030120746</c:v>
                </c:pt>
                <c:pt idx="9655">
                  <c:v>3.98657792583225</c:v>
                </c:pt>
                <c:pt idx="9656">
                  <c:v>3.98642931083667</c:v>
                </c:pt>
                <c:pt idx="9657">
                  <c:v>3.9865097166023</c:v>
                </c:pt>
                <c:pt idx="9658">
                  <c:v>3.98680494603514</c:v>
                </c:pt>
                <c:pt idx="9659">
                  <c:v>3.98665035723553</c:v>
                </c:pt>
                <c:pt idx="9660">
                  <c:v>3.98671016435919</c:v>
                </c:pt>
                <c:pt idx="9661">
                  <c:v>3.98696211857564</c:v>
                </c:pt>
                <c:pt idx="9662">
                  <c:v>3.9870957388935</c:v>
                </c:pt>
                <c:pt idx="9663">
                  <c:v>3.98713958543193</c:v>
                </c:pt>
                <c:pt idx="9664">
                  <c:v>3.98737533644887</c:v>
                </c:pt>
                <c:pt idx="9665">
                  <c:v>3.98751878966504</c:v>
                </c:pt>
                <c:pt idx="9666">
                  <c:v>3.98755845862268</c:v>
                </c:pt>
                <c:pt idx="9667">
                  <c:v>3.98775179114214</c:v>
                </c:pt>
                <c:pt idx="9668">
                  <c:v>3.98764624962342</c:v>
                </c:pt>
                <c:pt idx="9669">
                  <c:v>3.9880711048369</c:v>
                </c:pt>
                <c:pt idx="9670">
                  <c:v>1.54517845537373</c:v>
                </c:pt>
                <c:pt idx="9671">
                  <c:v>1.54886457312106</c:v>
                </c:pt>
                <c:pt idx="9672">
                  <c:v>1.55227295050124</c:v>
                </c:pt>
                <c:pt idx="9673">
                  <c:v>1.55539722868991</c:v>
                </c:pt>
                <c:pt idx="9674">
                  <c:v>1.5594315635455</c:v>
                </c:pt>
                <c:pt idx="9675">
                  <c:v>1.56320609642759</c:v>
                </c:pt>
                <c:pt idx="9676">
                  <c:v>1.56718987276032</c:v>
                </c:pt>
                <c:pt idx="9677">
                  <c:v>1.57139341015793</c:v>
                </c:pt>
                <c:pt idx="9678">
                  <c:v>1.57535533074815</c:v>
                </c:pt>
                <c:pt idx="9679">
                  <c:v>1.57907271751877</c:v>
                </c:pt>
                <c:pt idx="9680">
                  <c:v>1.58254142717236</c:v>
                </c:pt>
                <c:pt idx="9681">
                  <c:v>1.58675842521654</c:v>
                </c:pt>
                <c:pt idx="9682">
                  <c:v>1.59073437782476</c:v>
                </c:pt>
                <c:pt idx="9683">
                  <c:v>1.59446616344836</c:v>
                </c:pt>
                <c:pt idx="9684">
                  <c:v>1.59794988223871</c:v>
                </c:pt>
                <c:pt idx="9685">
                  <c:v>1.60145101646787</c:v>
                </c:pt>
                <c:pt idx="9686">
                  <c:v>1.604695453279</c:v>
                </c:pt>
                <c:pt idx="9687">
                  <c:v>1.60767789734832</c:v>
                </c:pt>
                <c:pt idx="9688">
                  <c:v>1.61066802910277</c:v>
                </c:pt>
                <c:pt idx="9689">
                  <c:v>1.61366247574825</c:v>
                </c:pt>
                <c:pt idx="9690">
                  <c:v>1.61637813557187</c:v>
                </c:pt>
                <c:pt idx="9691">
                  <c:v>1.61929322156997</c:v>
                </c:pt>
                <c:pt idx="9692">
                  <c:v>1.62193403412269</c:v>
                </c:pt>
                <c:pt idx="9693">
                  <c:v>1.62478389412295</c:v>
                </c:pt>
                <c:pt idx="9694">
                  <c:v>1.62736430355844</c:v>
                </c:pt>
                <c:pt idx="9695">
                  <c:v>1.63016376749941</c:v>
                </c:pt>
                <c:pt idx="9696">
                  <c:v>1.63269944106951</c:v>
                </c:pt>
                <c:pt idx="9697">
                  <c:v>1.63496432865962</c:v>
                </c:pt>
                <c:pt idx="9698">
                  <c:v>1.63745457219151</c:v>
                </c:pt>
                <c:pt idx="9699">
                  <c:v>1.6396796681939</c:v>
                </c:pt>
                <c:pt idx="9700">
                  <c:v>1.64163183667988</c:v>
                </c:pt>
                <c:pt idx="9701">
                  <c:v>1.64381690692843</c:v>
                </c:pt>
                <c:pt idx="9702">
                  <c:v>1.64573478194318</c:v>
                </c:pt>
                <c:pt idx="9703">
                  <c:v>1.64841876848451</c:v>
                </c:pt>
                <c:pt idx="9704">
                  <c:v>1.65086317953141</c:v>
                </c:pt>
                <c:pt idx="9705">
                  <c:v>1.6530624909468</c:v>
                </c:pt>
                <c:pt idx="9706">
                  <c:v>1.65553738023665</c:v>
                </c:pt>
                <c:pt idx="9707">
                  <c:v>1.65830418592474</c:v>
                </c:pt>
                <c:pt idx="9708">
                  <c:v>1.66137699236399</c:v>
                </c:pt>
                <c:pt idx="9709">
                  <c:v>1.66424110617063</c:v>
                </c:pt>
                <c:pt idx="9710">
                  <c:v>1.66689324104055</c:v>
                </c:pt>
                <c:pt idx="9711">
                  <c:v>1.66932998733706</c:v>
                </c:pt>
                <c:pt idx="9712">
                  <c:v>1.671546797019649</c:v>
                </c:pt>
                <c:pt idx="9713">
                  <c:v>1.67353919495435</c:v>
                </c:pt>
                <c:pt idx="9714">
                  <c:v>1.67563336971185</c:v>
                </c:pt>
                <c:pt idx="9715">
                  <c:v>1.67749292543457</c:v>
                </c:pt>
                <c:pt idx="9716">
                  <c:v>1.67944786940601</c:v>
                </c:pt>
                <c:pt idx="9717">
                  <c:v>1.68115647136561</c:v>
                </c:pt>
                <c:pt idx="9718">
                  <c:v>1.68316277055397</c:v>
                </c:pt>
                <c:pt idx="9719">
                  <c:v>1.68493169928291</c:v>
                </c:pt>
                <c:pt idx="9720">
                  <c:v>1.68645651289583</c:v>
                </c:pt>
                <c:pt idx="9721">
                  <c:v>1.688291901164</c:v>
                </c:pt>
                <c:pt idx="9722">
                  <c:v>1.68989279651092</c:v>
                </c:pt>
                <c:pt idx="9723">
                  <c:v>1.69160763100434</c:v>
                </c:pt>
                <c:pt idx="9724">
                  <c:v>1.69307555297738</c:v>
                </c:pt>
                <c:pt idx="9725">
                  <c:v>1.69486626230909</c:v>
                </c:pt>
                <c:pt idx="9726">
                  <c:v>1.69641972955652</c:v>
                </c:pt>
                <c:pt idx="9727">
                  <c:v>1.69772904533259</c:v>
                </c:pt>
                <c:pt idx="9728">
                  <c:v>1.69937582492985</c:v>
                </c:pt>
                <c:pt idx="9729">
                  <c:v>1.7011617640573</c:v>
                </c:pt>
                <c:pt idx="9730">
                  <c:v>1.70270882420932</c:v>
                </c:pt>
                <c:pt idx="9731">
                  <c:v>1.70460951238366</c:v>
                </c:pt>
                <c:pt idx="9732">
                  <c:v>1.70628241933032</c:v>
                </c:pt>
                <c:pt idx="9733">
                  <c:v>1.7081048088546</c:v>
                </c:pt>
                <c:pt idx="9734">
                  <c:v>1.70968775164737</c:v>
                </c:pt>
                <c:pt idx="9735">
                  <c:v>1.71102412949497</c:v>
                </c:pt>
                <c:pt idx="9736">
                  <c:v>1.71210560061946</c:v>
                </c:pt>
                <c:pt idx="9737">
                  <c:v>1.71292307179237</c:v>
                </c:pt>
                <c:pt idx="9738">
                  <c:v>1.71409944150284</c:v>
                </c:pt>
                <c:pt idx="9739">
                  <c:v>1.7156595185419</c:v>
                </c:pt>
                <c:pt idx="9740">
                  <c:v>1.71698703943034</c:v>
                </c:pt>
                <c:pt idx="9741">
                  <c:v>1.7187193144968</c:v>
                </c:pt>
                <c:pt idx="9742">
                  <c:v>1.72023224928999</c:v>
                </c:pt>
                <c:pt idx="9743">
                  <c:v>1.72151963335269</c:v>
                </c:pt>
                <c:pt idx="9744">
                  <c:v>1.72257439700014</c:v>
                </c:pt>
                <c:pt idx="9745">
                  <c:v>1.72447512183769</c:v>
                </c:pt>
                <c:pt idx="9746">
                  <c:v>1.72682134039582</c:v>
                </c:pt>
                <c:pt idx="9747">
                  <c:v>1.72896921360426</c:v>
                </c:pt>
                <c:pt idx="9748">
                  <c:v>1.73091478957291</c:v>
                </c:pt>
                <c:pt idx="9749">
                  <c:v>1.7326536498999</c:v>
                </c:pt>
                <c:pt idx="9750">
                  <c:v>1.73461513215626</c:v>
                </c:pt>
                <c:pt idx="9751">
                  <c:v>1.73635967132343</c:v>
                </c:pt>
                <c:pt idx="9752">
                  <c:v>1.7378822345735</c:v>
                </c:pt>
                <c:pt idx="9753">
                  <c:v>1.73917664537386</c:v>
                </c:pt>
                <c:pt idx="9754">
                  <c:v>1.74023559009948</c:v>
                </c:pt>
                <c:pt idx="9755">
                  <c:v>1.74105159234791</c:v>
                </c:pt>
                <c:pt idx="9756">
                  <c:v>1.74277130881749</c:v>
                </c:pt>
                <c:pt idx="9757">
                  <c:v>1.74472170434221</c:v>
                </c:pt>
                <c:pt idx="9758">
                  <c:v>1.74643957265861</c:v>
                </c:pt>
                <c:pt idx="9759">
                  <c:v>1.74791870897623</c:v>
                </c:pt>
                <c:pt idx="9760">
                  <c:v>1.74986628721612</c:v>
                </c:pt>
                <c:pt idx="9761">
                  <c:v>1.7515899598583</c:v>
                </c:pt>
                <c:pt idx="9762">
                  <c:v>1.7542736921161</c:v>
                </c:pt>
                <c:pt idx="9763">
                  <c:v>1.75674684270003</c:v>
                </c:pt>
                <c:pt idx="9764">
                  <c:v>1.75900570318853</c:v>
                </c:pt>
                <c:pt idx="9765">
                  <c:v>1.76104634191093</c:v>
                </c:pt>
                <c:pt idx="9766">
                  <c:v>1.76358644440565</c:v>
                </c:pt>
                <c:pt idx="9767">
                  <c:v>1.76592330843272</c:v>
                </c:pt>
                <c:pt idx="9768">
                  <c:v>1.76805355920555</c:v>
                </c:pt>
                <c:pt idx="9769">
                  <c:v>1.76997331586207</c:v>
                </c:pt>
                <c:pt idx="9770">
                  <c:v>1.77167844774091</c:v>
                </c:pt>
                <c:pt idx="9771">
                  <c:v>1.77316355249512</c:v>
                </c:pt>
                <c:pt idx="9772">
                  <c:v>1.77442350258488</c:v>
                </c:pt>
                <c:pt idx="9773">
                  <c:v>1.77619240300312</c:v>
                </c:pt>
                <c:pt idx="9774">
                  <c:v>1.77775240381574</c:v>
                </c:pt>
                <c:pt idx="9775">
                  <c:v>1.7790986105839</c:v>
                </c:pt>
                <c:pt idx="9776">
                  <c:v>1.78022508603698</c:v>
                </c:pt>
                <c:pt idx="9777">
                  <c:v>1.78112564624789</c:v>
                </c:pt>
                <c:pt idx="9778">
                  <c:v>1.781792834167</c:v>
                </c:pt>
                <c:pt idx="9779">
                  <c:v>1.78221820561059</c:v>
                </c:pt>
                <c:pt idx="9780">
                  <c:v>1.78395054120547</c:v>
                </c:pt>
                <c:pt idx="9781">
                  <c:v>1.78549127055558</c:v>
                </c:pt>
                <c:pt idx="9782">
                  <c:v>1.78683566607351</c:v>
                </c:pt>
                <c:pt idx="9783">
                  <c:v>1.78797948456899</c:v>
                </c:pt>
                <c:pt idx="9784">
                  <c:v>1.78970823974628</c:v>
                </c:pt>
                <c:pt idx="9785">
                  <c:v>1.79125560316497</c:v>
                </c:pt>
                <c:pt idx="9786">
                  <c:v>1.79261798981522</c:v>
                </c:pt>
                <c:pt idx="9787">
                  <c:v>1.79458909745992</c:v>
                </c:pt>
                <c:pt idx="9788">
                  <c:v>1.79719030408263</c:v>
                </c:pt>
                <c:pt idx="9789">
                  <c:v>1.79964534001724</c:v>
                </c:pt>
                <c:pt idx="9790">
                  <c:v>1.80195327811774</c:v>
                </c:pt>
                <c:pt idx="9791">
                  <c:v>1.80411307232888</c:v>
                </c:pt>
                <c:pt idx="9792">
                  <c:v>1.80666498683916</c:v>
                </c:pt>
                <c:pt idx="9793">
                  <c:v>1.80905959557518</c:v>
                </c:pt>
                <c:pt idx="9794">
                  <c:v>1.81129560815525</c:v>
                </c:pt>
                <c:pt idx="9795">
                  <c:v>1.81337190960766</c:v>
                </c:pt>
                <c:pt idx="9796">
                  <c:v>1.81528671308197</c:v>
                </c:pt>
                <c:pt idx="9797">
                  <c:v>1.81758306481464</c:v>
                </c:pt>
                <c:pt idx="9798">
                  <c:v>1.81970892929547</c:v>
                </c:pt>
                <c:pt idx="9799">
                  <c:v>1.82166173366415</c:v>
                </c:pt>
                <c:pt idx="9800">
                  <c:v>1.82343966678499</c:v>
                </c:pt>
                <c:pt idx="9801">
                  <c:v>1.82503966734647</c:v>
                </c:pt>
                <c:pt idx="9802">
                  <c:v>1.82645915396802</c:v>
                </c:pt>
                <c:pt idx="9803">
                  <c:v>1.82769458066962</c:v>
                </c:pt>
                <c:pt idx="9804">
                  <c:v>1.82930068935115</c:v>
                </c:pt>
                <c:pt idx="9805">
                  <c:v>1.83071243071318</c:v>
                </c:pt>
                <c:pt idx="9806">
                  <c:v>1.83248949149126</c:v>
                </c:pt>
                <c:pt idx="9807">
                  <c:v>1.83406159511064</c:v>
                </c:pt>
                <c:pt idx="9808">
                  <c:v>1.83599263495355</c:v>
                </c:pt>
                <c:pt idx="9809">
                  <c:v>1.83770778485878</c:v>
                </c:pt>
                <c:pt idx="9810">
                  <c:v>1.83920324590387</c:v>
                </c:pt>
                <c:pt idx="9811">
                  <c:v>1.84047401256047</c:v>
                </c:pt>
                <c:pt idx="9812">
                  <c:v>1.84151447523035</c:v>
                </c:pt>
                <c:pt idx="9813">
                  <c:v>1.84314446721431</c:v>
                </c:pt>
                <c:pt idx="9814">
                  <c:v>1.84456344866144</c:v>
                </c:pt>
                <c:pt idx="9815">
                  <c:v>1.8465961574337</c:v>
                </c:pt>
                <c:pt idx="9816">
                  <c:v>1.84843618572854</c:v>
                </c:pt>
                <c:pt idx="9817">
                  <c:v>1.85008072867098</c:v>
                </c:pt>
                <c:pt idx="9818">
                  <c:v>1.85152660404972</c:v>
                </c:pt>
                <c:pt idx="9819">
                  <c:v>1.85276963606874</c:v>
                </c:pt>
                <c:pt idx="9820">
                  <c:v>1.85380589454434</c:v>
                </c:pt>
                <c:pt idx="9821">
                  <c:v>1.85462984867692</c:v>
                </c:pt>
                <c:pt idx="9822">
                  <c:v>1.85608723287955</c:v>
                </c:pt>
                <c:pt idx="9823">
                  <c:v>1.85735341255718</c:v>
                </c:pt>
                <c:pt idx="9824">
                  <c:v>1.85842418974066</c:v>
                </c:pt>
                <c:pt idx="9825">
                  <c:v>1.85929559466616</c:v>
                </c:pt>
                <c:pt idx="9826">
                  <c:v>1.85996233065789</c:v>
                </c:pt>
                <c:pt idx="9827">
                  <c:v>1.8604187277017</c:v>
                </c:pt>
                <c:pt idx="9828">
                  <c:v>1.86153782659857</c:v>
                </c:pt>
                <c:pt idx="9829">
                  <c:v>1.86246961097882</c:v>
                </c:pt>
                <c:pt idx="9830">
                  <c:v>1.86320969772289</c:v>
                </c:pt>
                <c:pt idx="9831">
                  <c:v>1.86375297680439</c:v>
                </c:pt>
                <c:pt idx="9832">
                  <c:v>1.8649924052578</c:v>
                </c:pt>
                <c:pt idx="9833">
                  <c:v>1.86605859779999</c:v>
                </c:pt>
                <c:pt idx="9834">
                  <c:v>1.86694834948897</c:v>
                </c:pt>
                <c:pt idx="9835">
                  <c:v>1.86765736686279</c:v>
                </c:pt>
                <c:pt idx="9836">
                  <c:v>1.86818123422557</c:v>
                </c:pt>
                <c:pt idx="9837">
                  <c:v>1.86851478783991</c:v>
                </c:pt>
                <c:pt idx="9838">
                  <c:v>1.86865213242402</c:v>
                </c:pt>
                <c:pt idx="9839">
                  <c:v>1.86858698460109</c:v>
                </c:pt>
                <c:pt idx="9840">
                  <c:v>1.8683117386409</c:v>
                </c:pt>
                <c:pt idx="9841">
                  <c:v>1.86850612503504</c:v>
                </c:pt>
                <c:pt idx="9842">
                  <c:v>1.86847821272807</c:v>
                </c:pt>
                <c:pt idx="9843">
                  <c:v>1.86821970810932</c:v>
                </c:pt>
                <c:pt idx="9844">
                  <c:v>1.86871151210522</c:v>
                </c:pt>
                <c:pt idx="9845">
                  <c:v>1.86900178693778</c:v>
                </c:pt>
                <c:pt idx="9846">
                  <c:v>1.8690833813863</c:v>
                </c:pt>
                <c:pt idx="9847">
                  <c:v>1.86894879088254</c:v>
                </c:pt>
                <c:pt idx="9848">
                  <c:v>1.86858955181801</c:v>
                </c:pt>
                <c:pt idx="9849">
                  <c:v>1.86903680000057</c:v>
                </c:pt>
                <c:pt idx="9850">
                  <c:v>1.86929161306977</c:v>
                </c:pt>
                <c:pt idx="9851">
                  <c:v>1.86934690121427</c:v>
                </c:pt>
                <c:pt idx="9852">
                  <c:v>1.86919583980306</c:v>
                </c:pt>
                <c:pt idx="9853">
                  <c:v>1.86959900148917</c:v>
                </c:pt>
                <c:pt idx="9854">
                  <c:v>1.87209799868158</c:v>
                </c:pt>
                <c:pt idx="9855">
                  <c:v>1.87543513467458</c:v>
                </c:pt>
                <c:pt idx="9856">
                  <c:v>1.87961693709367</c:v>
                </c:pt>
                <c:pt idx="9857">
                  <c:v>1.88359783087011</c:v>
                </c:pt>
                <c:pt idx="9858">
                  <c:v>1.88738092433527</c:v>
                </c:pt>
                <c:pt idx="9859">
                  <c:v>1.89096846182193</c:v>
                </c:pt>
                <c:pt idx="9860">
                  <c:v>1.89436346243357</c:v>
                </c:pt>
                <c:pt idx="9861">
                  <c:v>1.89857326763169</c:v>
                </c:pt>
                <c:pt idx="9862">
                  <c:v>1.90260142003704</c:v>
                </c:pt>
                <c:pt idx="9863">
                  <c:v>1.90645189750652</c:v>
                </c:pt>
                <c:pt idx="9864">
                  <c:v>1.91012737359041</c:v>
                </c:pt>
                <c:pt idx="9865">
                  <c:v>1.91362984605452</c:v>
                </c:pt>
                <c:pt idx="9866">
                  <c:v>1.91696166402404</c:v>
                </c:pt>
                <c:pt idx="9867">
                  <c:v>1.92012443808602</c:v>
                </c:pt>
                <c:pt idx="9868">
                  <c:v>1.92311972309764</c:v>
                </c:pt>
                <c:pt idx="9869">
                  <c:v>1.92594790259</c:v>
                </c:pt>
                <c:pt idx="9870">
                  <c:v>1.92860998094644</c:v>
                </c:pt>
                <c:pt idx="9871">
                  <c:v>1.93110648103177</c:v>
                </c:pt>
                <c:pt idx="9872">
                  <c:v>1.93343742067642</c:v>
                </c:pt>
                <c:pt idx="9873">
                  <c:v>1.93560191759184</c:v>
                </c:pt>
                <c:pt idx="9874">
                  <c:v>1.93760004398235</c:v>
                </c:pt>
                <c:pt idx="9875">
                  <c:v>1.93943095649793</c:v>
                </c:pt>
                <c:pt idx="9876">
                  <c:v>1.94109325296694</c:v>
                </c:pt>
                <c:pt idx="9877">
                  <c:v>1.94258496195512</c:v>
                </c:pt>
                <c:pt idx="9878">
                  <c:v>1.9439050625894</c:v>
                </c:pt>
                <c:pt idx="9879">
                  <c:v>1.94505082285376</c:v>
                </c:pt>
                <c:pt idx="9880">
                  <c:v>1.94602008264108</c:v>
                </c:pt>
                <c:pt idx="9881">
                  <c:v>1.94680934624515</c:v>
                </c:pt>
                <c:pt idx="9882">
                  <c:v>1.94741531861401</c:v>
                </c:pt>
                <c:pt idx="9883">
                  <c:v>1.94783414875067</c:v>
                </c:pt>
                <c:pt idx="9884">
                  <c:v>1.94806105538979</c:v>
                </c:pt>
                <c:pt idx="9885">
                  <c:v>1.94809188377435</c:v>
                </c:pt>
                <c:pt idx="9886">
                  <c:v>1.94792004343139</c:v>
                </c:pt>
                <c:pt idx="9887">
                  <c:v>1.94753923178096</c:v>
                </c:pt>
                <c:pt idx="9888">
                  <c:v>1.94694269525802</c:v>
                </c:pt>
                <c:pt idx="9889">
                  <c:v>1.94612173116844</c:v>
                </c:pt>
                <c:pt idx="9890">
                  <c:v>1.9450676610757</c:v>
                </c:pt>
                <c:pt idx="9891">
                  <c:v>1.94479526818883</c:v>
                </c:pt>
                <c:pt idx="9892">
                  <c:v>1.94432051949411</c:v>
                </c:pt>
                <c:pt idx="9893">
                  <c:v>1.94363644916133</c:v>
                </c:pt>
                <c:pt idx="9894">
                  <c:v>1.94273376795128</c:v>
                </c:pt>
                <c:pt idx="9895">
                  <c:v>1.94160320788615</c:v>
                </c:pt>
                <c:pt idx="9896">
                  <c:v>1.94132235505579</c:v>
                </c:pt>
                <c:pt idx="9897">
                  <c:v>1.94084835362011</c:v>
                </c:pt>
                <c:pt idx="9898">
                  <c:v>1.94017502401003</c:v>
                </c:pt>
                <c:pt idx="9899">
                  <c:v>1.93929385148359</c:v>
                </c:pt>
                <c:pt idx="9900">
                  <c:v>1.93819592997828</c:v>
                </c:pt>
                <c:pt idx="9901">
                  <c:v>1.93687088630082</c:v>
                </c:pt>
                <c:pt idx="9902">
                  <c:v>1.93530770472612</c:v>
                </c:pt>
                <c:pt idx="9903">
                  <c:v>1.934685872376</c:v>
                </c:pt>
                <c:pt idx="9904">
                  <c:v>1.93386759314259</c:v>
                </c:pt>
                <c:pt idx="9905">
                  <c:v>1.93406157103368</c:v>
                </c:pt>
                <c:pt idx="9906">
                  <c:v>1.93410075016213</c:v>
                </c:pt>
                <c:pt idx="9907">
                  <c:v>1.93611783252782</c:v>
                </c:pt>
                <c:pt idx="9908">
                  <c:v>1.93890807463957</c:v>
                </c:pt>
                <c:pt idx="9909">
                  <c:v>1.94244609698553</c:v>
                </c:pt>
                <c:pt idx="9910">
                  <c:v>1.94670062216804</c:v>
                </c:pt>
                <c:pt idx="9911">
                  <c:v>1.95075754895225</c:v>
                </c:pt>
                <c:pt idx="9912">
                  <c:v>1.95549120575131</c:v>
                </c:pt>
                <c:pt idx="9913">
                  <c:v>1.96000681112373</c:v>
                </c:pt>
                <c:pt idx="9914">
                  <c:v>1.96431016329964</c:v>
                </c:pt>
                <c:pt idx="9915">
                  <c:v>1.96840694932678</c:v>
                </c:pt>
                <c:pt idx="9916">
                  <c:v>1.97230228061609</c:v>
                </c:pt>
                <c:pt idx="9917">
                  <c:v>1.97599856547916</c:v>
                </c:pt>
                <c:pt idx="9918">
                  <c:v>1.97950032875755</c:v>
                </c:pt>
                <c:pt idx="9919">
                  <c:v>1.98281050979952</c:v>
                </c:pt>
                <c:pt idx="9920">
                  <c:v>1.98593121117025</c:v>
                </c:pt>
                <c:pt idx="9921">
                  <c:v>1.98886449147705</c:v>
                </c:pt>
                <c:pt idx="9922">
                  <c:v>1.99161191791123</c:v>
                </c:pt>
                <c:pt idx="9923">
                  <c:v>1.99417453293595</c:v>
                </c:pt>
                <c:pt idx="9924">
                  <c:v>1.99655239351385</c:v>
                </c:pt>
                <c:pt idx="9925">
                  <c:v>1.99874669909606</c:v>
                </c:pt>
                <c:pt idx="9926">
                  <c:v>2.00075672214362</c:v>
                </c:pt>
                <c:pt idx="9927">
                  <c:v>2.00258224616843</c:v>
                </c:pt>
                <c:pt idx="9928">
                  <c:v>2.00422243279335</c:v>
                </c:pt>
                <c:pt idx="9929">
                  <c:v>2.005675895154178</c:v>
                </c:pt>
                <c:pt idx="9930">
                  <c:v>2.00694104202455</c:v>
                </c:pt>
                <c:pt idx="9931">
                  <c:v>2.0080157234013</c:v>
                </c:pt>
                <c:pt idx="9932">
                  <c:v>2.00889736124895</c:v>
                </c:pt>
                <c:pt idx="9933">
                  <c:v>2.00958295260134</c:v>
                </c:pt>
                <c:pt idx="9934">
                  <c:v>2.010069031749679</c:v>
                </c:pt>
                <c:pt idx="9935">
                  <c:v>2.01035141350857</c:v>
                </c:pt>
                <c:pt idx="9936">
                  <c:v>2.0104253850995</c:v>
                </c:pt>
                <c:pt idx="9937">
                  <c:v>2.01028559250051</c:v>
                </c:pt>
                <c:pt idx="9938">
                  <c:v>2.00992579909861</c:v>
                </c:pt>
                <c:pt idx="9939">
                  <c:v>2.00933905192501</c:v>
                </c:pt>
                <c:pt idx="9940">
                  <c:v>2.00961074688556</c:v>
                </c:pt>
                <c:pt idx="9941">
                  <c:v>2.00968641318264</c:v>
                </c:pt>
                <c:pt idx="9942">
                  <c:v>2.00956102034837</c:v>
                </c:pt>
                <c:pt idx="9943">
                  <c:v>2.00922897530442</c:v>
                </c:pt>
                <c:pt idx="9944">
                  <c:v>2.00868370678435</c:v>
                </c:pt>
                <c:pt idx="9945">
                  <c:v>2.00880685216801</c:v>
                </c:pt>
                <c:pt idx="9946">
                  <c:v>2.00870360088479</c:v>
                </c:pt>
                <c:pt idx="9947">
                  <c:v>2.00836711892351</c:v>
                </c:pt>
                <c:pt idx="9948">
                  <c:v>2.00778954680445</c:v>
                </c:pt>
                <c:pt idx="9949">
                  <c:v>2.00696195973532</c:v>
                </c:pt>
                <c:pt idx="9950">
                  <c:v>2.00680536614873</c:v>
                </c:pt>
                <c:pt idx="9951">
                  <c:v>2.00638356366211</c:v>
                </c:pt>
                <c:pt idx="9952">
                  <c:v>2.00690141587477</c:v>
                </c:pt>
                <c:pt idx="9953">
                  <c:v>2.010808432932</c:v>
                </c:pt>
                <c:pt idx="9954">
                  <c:v>2.015475611965678</c:v>
                </c:pt>
                <c:pt idx="9955">
                  <c:v>2.019948563090038</c:v>
                </c:pt>
                <c:pt idx="9956">
                  <c:v>2.02423343124234</c:v>
                </c:pt>
                <c:pt idx="9957">
                  <c:v>2.02922708254133</c:v>
                </c:pt>
                <c:pt idx="9958">
                  <c:v>2.034009193208736</c:v>
                </c:pt>
                <c:pt idx="9959">
                  <c:v>2.03858669007927</c:v>
                </c:pt>
                <c:pt idx="9960">
                  <c:v>2.04382493985859</c:v>
                </c:pt>
                <c:pt idx="9961">
                  <c:v>2.04883744870738</c:v>
                </c:pt>
                <c:pt idx="9962">
                  <c:v>2.05363180170411</c:v>
                </c:pt>
                <c:pt idx="9963">
                  <c:v>2.05821471030941</c:v>
                </c:pt>
                <c:pt idx="9964">
                  <c:v>2.06259199939154</c:v>
                </c:pt>
                <c:pt idx="9965">
                  <c:v>2.06676885944409</c:v>
                </c:pt>
                <c:pt idx="9966">
                  <c:v>2.070749919923266</c:v>
                </c:pt>
                <c:pt idx="9967">
                  <c:v>2.07453912881177</c:v>
                </c:pt>
                <c:pt idx="9968">
                  <c:v>2.07814004942006</c:v>
                </c:pt>
                <c:pt idx="9969">
                  <c:v>2.08155575967527</c:v>
                </c:pt>
                <c:pt idx="9970">
                  <c:v>2.08478880459357</c:v>
                </c:pt>
                <c:pt idx="9971">
                  <c:v>2.08784152415578</c:v>
                </c:pt>
                <c:pt idx="9972">
                  <c:v>2.09071522207864</c:v>
                </c:pt>
                <c:pt idx="9973">
                  <c:v>2.093412483428236</c:v>
                </c:pt>
                <c:pt idx="9974">
                  <c:v>2.09593438140523</c:v>
                </c:pt>
                <c:pt idx="9975">
                  <c:v>2.09828128897346</c:v>
                </c:pt>
                <c:pt idx="9976">
                  <c:v>2.10045405407732</c:v>
                </c:pt>
                <c:pt idx="9977">
                  <c:v>2.102452903224616</c:v>
                </c:pt>
                <c:pt idx="9978">
                  <c:v>2.10427830270037</c:v>
                </c:pt>
                <c:pt idx="9979">
                  <c:v>2.1059296823434</c:v>
                </c:pt>
                <c:pt idx="9980">
                  <c:v>2.10740674614627</c:v>
                </c:pt>
                <c:pt idx="9981">
                  <c:v>2.1087087494765</c:v>
                </c:pt>
                <c:pt idx="9982">
                  <c:v>2.10983465859026</c:v>
                </c:pt>
                <c:pt idx="9983">
                  <c:v>2.11078325940824</c:v>
                </c:pt>
                <c:pt idx="9984">
                  <c:v>2.11155276433545</c:v>
                </c:pt>
                <c:pt idx="9985">
                  <c:v>2.11214159814993</c:v>
                </c:pt>
                <c:pt idx="9986">
                  <c:v>2.11254739150238</c:v>
                </c:pt>
                <c:pt idx="9987">
                  <c:v>2.11276754702887</c:v>
                </c:pt>
                <c:pt idx="9988">
                  <c:v>2.112799135638706</c:v>
                </c:pt>
                <c:pt idx="9989">
                  <c:v>2.112638795129238</c:v>
                </c:pt>
                <c:pt idx="9990">
                  <c:v>2.112282744678799</c:v>
                </c:pt>
                <c:pt idx="9991">
                  <c:v>2.11172646594533</c:v>
                </c:pt>
                <c:pt idx="9992">
                  <c:v>2.11096579318116</c:v>
                </c:pt>
                <c:pt idx="9993">
                  <c:v>2.11080601588283</c:v>
                </c:pt>
                <c:pt idx="9994">
                  <c:v>2.11042771827219</c:v>
                </c:pt>
                <c:pt idx="9995">
                  <c:v>2.10982520708569</c:v>
                </c:pt>
                <c:pt idx="9996">
                  <c:v>2.10899338604486</c:v>
                </c:pt>
                <c:pt idx="9997">
                  <c:v>2.10792527508878</c:v>
                </c:pt>
                <c:pt idx="9998">
                  <c:v>2.10661334633881</c:v>
                </c:pt>
                <c:pt idx="9999">
                  <c:v>2.10504907969963</c:v>
                </c:pt>
                <c:pt idx="10000">
                  <c:v>2.10322275790631</c:v>
                </c:pt>
                <c:pt idx="10001">
                  <c:v>2.10112339009628</c:v>
                </c:pt>
                <c:pt idx="10002">
                  <c:v>2.09873854525843</c:v>
                </c:pt>
                <c:pt idx="10003">
                  <c:v>2.09605350656147</c:v>
                </c:pt>
                <c:pt idx="10004">
                  <c:v>2.09305209804277</c:v>
                </c:pt>
                <c:pt idx="10005">
                  <c:v>2.08971505365179</c:v>
                </c:pt>
                <c:pt idx="10006">
                  <c:v>2.08718049535757</c:v>
                </c:pt>
                <c:pt idx="10007">
                  <c:v>2.08551684382882</c:v>
                </c:pt>
                <c:pt idx="10008">
                  <c:v>2.08574677918601</c:v>
                </c:pt>
                <c:pt idx="10009">
                  <c:v>2.0869503304329</c:v>
                </c:pt>
                <c:pt idx="10010">
                  <c:v>2.08797833925427</c:v>
                </c:pt>
                <c:pt idx="10011">
                  <c:v>2.090008130056419</c:v>
                </c:pt>
                <c:pt idx="10012">
                  <c:v>2.09188611292797</c:v>
                </c:pt>
                <c:pt idx="10013">
                  <c:v>2.09361264125414</c:v>
                </c:pt>
                <c:pt idx="10014">
                  <c:v>2.0951877633023</c:v>
                </c:pt>
                <c:pt idx="10015">
                  <c:v>2.09756406417266</c:v>
                </c:pt>
                <c:pt idx="10016">
                  <c:v>2.09976940876777</c:v>
                </c:pt>
                <c:pt idx="10017">
                  <c:v>2.10180468467202</c:v>
                </c:pt>
                <c:pt idx="10018">
                  <c:v>2.10461370193383</c:v>
                </c:pt>
                <c:pt idx="10019">
                  <c:v>2.10723237287225</c:v>
                </c:pt>
                <c:pt idx="10020">
                  <c:v>2.10966238269027</c:v>
                </c:pt>
                <c:pt idx="10021">
                  <c:v>2.11190501351407</c:v>
                </c:pt>
                <c:pt idx="10022">
                  <c:v>2.11396106319694</c:v>
                </c:pt>
                <c:pt idx="10023">
                  <c:v>2.11583099249263</c:v>
                </c:pt>
                <c:pt idx="10024">
                  <c:v>2.1175150227807</c:v>
                </c:pt>
                <c:pt idx="10025">
                  <c:v>2.11901278178191</c:v>
                </c:pt>
                <c:pt idx="10026">
                  <c:v>2.12125083388861</c:v>
                </c:pt>
                <c:pt idx="10027">
                  <c:v>2.12328444985349</c:v>
                </c:pt>
                <c:pt idx="10028">
                  <c:v>2.12511399531317</c:v>
                </c:pt>
                <c:pt idx="10029">
                  <c:v>2.12673934309935</c:v>
                </c:pt>
                <c:pt idx="10030">
                  <c:v>2.12815991543574</c:v>
                </c:pt>
                <c:pt idx="10031">
                  <c:v>2.12937484819738</c:v>
                </c:pt>
                <c:pt idx="10032">
                  <c:v>2.13038269235249</c:v>
                </c:pt>
                <c:pt idx="10033">
                  <c:v>2.13118152608068</c:v>
                </c:pt>
                <c:pt idx="10034">
                  <c:v>2.13176907275997</c:v>
                </c:pt>
                <c:pt idx="10035">
                  <c:v>2.13214235276052</c:v>
                </c:pt>
                <c:pt idx="10036">
                  <c:v>2.132298103534497</c:v>
                </c:pt>
                <c:pt idx="10037">
                  <c:v>2.13223226331079</c:v>
                </c:pt>
                <c:pt idx="10038">
                  <c:v>2.131940166188877</c:v>
                </c:pt>
                <c:pt idx="10039">
                  <c:v>2.13141644937566</c:v>
                </c:pt>
                <c:pt idx="10040">
                  <c:v>2.130655085014499</c:v>
                </c:pt>
                <c:pt idx="10041">
                  <c:v>2.1296489507563</c:v>
                </c:pt>
                <c:pt idx="10042">
                  <c:v>2.12839011597119</c:v>
                </c:pt>
                <c:pt idx="10043">
                  <c:v>2.12686931999756</c:v>
                </c:pt>
                <c:pt idx="10044">
                  <c:v>2.12728469259728</c:v>
                </c:pt>
                <c:pt idx="10045">
                  <c:v>2.12746882190948</c:v>
                </c:pt>
                <c:pt idx="10046">
                  <c:v>2.12741727879797</c:v>
                </c:pt>
                <c:pt idx="10047">
                  <c:v>2.12712473467629</c:v>
                </c:pt>
                <c:pt idx="10048">
                  <c:v>2.12658504967281</c:v>
                </c:pt>
                <c:pt idx="10049">
                  <c:v>2.1270330241041</c:v>
                </c:pt>
                <c:pt idx="10050">
                  <c:v>2.127266586688</c:v>
                </c:pt>
                <c:pt idx="10051">
                  <c:v>2.12728178162846</c:v>
                </c:pt>
                <c:pt idx="10052">
                  <c:v>2.12707404706128</c:v>
                </c:pt>
                <c:pt idx="10053">
                  <c:v>2.12790295856497</c:v>
                </c:pt>
                <c:pt idx="10054">
                  <c:v>2.12854131527407</c:v>
                </c:pt>
                <c:pt idx="10055">
                  <c:v>2.13003593811238</c:v>
                </c:pt>
                <c:pt idx="10056">
                  <c:v>2.13258118885003</c:v>
                </c:pt>
                <c:pt idx="10057">
                  <c:v>2.13494028654711</c:v>
                </c:pt>
                <c:pt idx="10058">
                  <c:v>2.13711474836583</c:v>
                </c:pt>
                <c:pt idx="10059">
                  <c:v>2.14034248167503</c:v>
                </c:pt>
                <c:pt idx="10060">
                  <c:v>2.14442185212902</c:v>
                </c:pt>
                <c:pt idx="10061">
                  <c:v>2.14830329632359</c:v>
                </c:pt>
                <c:pt idx="10062">
                  <c:v>2.15199153779998</c:v>
                </c:pt>
                <c:pt idx="10063">
                  <c:v>2.15549101443579</c:v>
                </c:pt>
                <c:pt idx="10064">
                  <c:v>2.15880551768959</c:v>
                </c:pt>
                <c:pt idx="10065">
                  <c:v>2.16193826202926</c:v>
                </c:pt>
                <c:pt idx="10066">
                  <c:v>2.16586482909706</c:v>
                </c:pt>
                <c:pt idx="10067">
                  <c:v>2.16958572561612</c:v>
                </c:pt>
                <c:pt idx="10068">
                  <c:v>2.17310515542407</c:v>
                </c:pt>
                <c:pt idx="10069">
                  <c:v>2.17642685946219</c:v>
                </c:pt>
                <c:pt idx="10070">
                  <c:v>2.17955419542609</c:v>
                </c:pt>
                <c:pt idx="10071">
                  <c:v>2.18248976355877</c:v>
                </c:pt>
                <c:pt idx="10072">
                  <c:v>2.18523608737828</c:v>
                </c:pt>
                <c:pt idx="10073">
                  <c:v>2.18779505400524</c:v>
                </c:pt>
                <c:pt idx="10074">
                  <c:v>2.19016834731057</c:v>
                </c:pt>
                <c:pt idx="10075">
                  <c:v>2.19235708818272</c:v>
                </c:pt>
                <c:pt idx="10076">
                  <c:v>2.19436241837353</c:v>
                </c:pt>
                <c:pt idx="10077">
                  <c:v>2.19710803959785</c:v>
                </c:pt>
                <c:pt idx="10078">
                  <c:v>2.19965057838563</c:v>
                </c:pt>
                <c:pt idx="10079">
                  <c:v>2.20199153545535</c:v>
                </c:pt>
                <c:pt idx="10080">
                  <c:v>2.20413193460453</c:v>
                </c:pt>
                <c:pt idx="10081">
                  <c:v>2.20607271542884</c:v>
                </c:pt>
                <c:pt idx="10082">
                  <c:v>2.20781429898623</c:v>
                </c:pt>
                <c:pt idx="10083">
                  <c:v>2.20935670831631</c:v>
                </c:pt>
                <c:pt idx="10084">
                  <c:v>2.21069976623588</c:v>
                </c:pt>
                <c:pt idx="10085">
                  <c:v>2.211842804658666</c:v>
                </c:pt>
                <c:pt idx="10086">
                  <c:v>2.21278493930946</c:v>
                </c:pt>
                <c:pt idx="10087">
                  <c:v>2.21352492530303</c:v>
                </c:pt>
                <c:pt idx="10088">
                  <c:v>2.21406094271494</c:v>
                </c:pt>
                <c:pt idx="10089">
                  <c:v>2.21439109587331</c:v>
                </c:pt>
                <c:pt idx="10090">
                  <c:v>2.21451292189972</c:v>
                </c:pt>
                <c:pt idx="10091">
                  <c:v>2.21442354152283</c:v>
                </c:pt>
                <c:pt idx="10092">
                  <c:v>2.21519747642031</c:v>
                </c:pt>
                <c:pt idx="10093">
                  <c:v>2.2157851688598</c:v>
                </c:pt>
                <c:pt idx="10094">
                  <c:v>2.21618507442192</c:v>
                </c:pt>
                <c:pt idx="10095">
                  <c:v>2.21639502938749</c:v>
                </c:pt>
                <c:pt idx="10096">
                  <c:v>2.21641282805897</c:v>
                </c:pt>
                <c:pt idx="10097">
                  <c:v>2.21623573159487</c:v>
                </c:pt>
                <c:pt idx="10098">
                  <c:v>2.21586062284697</c:v>
                </c:pt>
                <c:pt idx="10099">
                  <c:v>2.21528395047535</c:v>
                </c:pt>
                <c:pt idx="10100">
                  <c:v>2.21450160601018</c:v>
                </c:pt>
                <c:pt idx="10101">
                  <c:v>2.21350901973066</c:v>
                </c:pt>
                <c:pt idx="10102">
                  <c:v>2.21230111862611</c:v>
                </c:pt>
                <c:pt idx="10103">
                  <c:v>2.21087207838153</c:v>
                </c:pt>
                <c:pt idx="10104">
                  <c:v>2.20921529758022</c:v>
                </c:pt>
                <c:pt idx="10105">
                  <c:v>2.20732338072423</c:v>
                </c:pt>
                <c:pt idx="10106">
                  <c:v>2.20518799152851</c:v>
                </c:pt>
                <c:pt idx="10107">
                  <c:v>2.20499904991388</c:v>
                </c:pt>
                <c:pt idx="10108">
                  <c:v>2.20459706520068</c:v>
                </c:pt>
                <c:pt idx="10109">
                  <c:v>2.20397762688666</c:v>
                </c:pt>
                <c:pt idx="10110">
                  <c:v>2.20313584073275</c:v>
                </c:pt>
                <c:pt idx="10111">
                  <c:v>2.20206608274886</c:v>
                </c:pt>
                <c:pt idx="10112">
                  <c:v>2.20076190097876</c:v>
                </c:pt>
                <c:pt idx="10113">
                  <c:v>2.19921599604777</c:v>
                </c:pt>
                <c:pt idx="10114">
                  <c:v>2.1986687470492</c:v>
                </c:pt>
                <c:pt idx="10115">
                  <c:v>2.19791546869277</c:v>
                </c:pt>
                <c:pt idx="10116">
                  <c:v>2.19695108076781</c:v>
                </c:pt>
                <c:pt idx="10117">
                  <c:v>2.197042131856219</c:v>
                </c:pt>
                <c:pt idx="10118">
                  <c:v>2.19695709556616</c:v>
                </c:pt>
                <c:pt idx="10119">
                  <c:v>2.196692933064596</c:v>
                </c:pt>
                <c:pt idx="10120">
                  <c:v>2.196246286043817</c:v>
                </c:pt>
                <c:pt idx="10121">
                  <c:v>2.19671486077266</c:v>
                </c:pt>
                <c:pt idx="10122">
                  <c:v>2.19698443660857</c:v>
                </c:pt>
                <c:pt idx="10123">
                  <c:v>2.19705218145684</c:v>
                </c:pt>
                <c:pt idx="10124">
                  <c:v>2.19691499372698</c:v>
                </c:pt>
                <c:pt idx="10125">
                  <c:v>2.19788094533295</c:v>
                </c:pt>
                <c:pt idx="10126">
                  <c:v>2.19867361912283</c:v>
                </c:pt>
                <c:pt idx="10127">
                  <c:v>2.1992917176443</c:v>
                </c:pt>
                <c:pt idx="10128">
                  <c:v>2.19973380493189</c:v>
                </c:pt>
                <c:pt idx="10129">
                  <c:v>2.19999782802843</c:v>
                </c:pt>
                <c:pt idx="10130">
                  <c:v>2.20008139652895</c:v>
                </c:pt>
                <c:pt idx="10131">
                  <c:v>2.19998185960133</c:v>
                </c:pt>
                <c:pt idx="10132">
                  <c:v>2.19969604148928</c:v>
                </c:pt>
                <c:pt idx="10133">
                  <c:v>2.19922025589601</c:v>
                </c:pt>
                <c:pt idx="10134">
                  <c:v>2.19855032443688</c:v>
                </c:pt>
                <c:pt idx="10135">
                  <c:v>2.19768159921384</c:v>
                </c:pt>
                <c:pt idx="10136">
                  <c:v>2.19660864807047</c:v>
                </c:pt>
                <c:pt idx="10137">
                  <c:v>2.195325426723679</c:v>
                </c:pt>
                <c:pt idx="10138">
                  <c:v>2.19382511543439</c:v>
                </c:pt>
                <c:pt idx="10139">
                  <c:v>2.19330277728533</c:v>
                </c:pt>
                <c:pt idx="10140">
                  <c:v>2.19254899777667</c:v>
                </c:pt>
                <c:pt idx="10141">
                  <c:v>2.19155728508075</c:v>
                </c:pt>
                <c:pt idx="10142">
                  <c:v>2.19032018083335</c:v>
                </c:pt>
                <c:pt idx="10143">
                  <c:v>2.19029641969096</c:v>
                </c:pt>
                <c:pt idx="10144">
                  <c:v>2.19007024908935</c:v>
                </c:pt>
                <c:pt idx="10145">
                  <c:v>2.18963754924025</c:v>
                </c:pt>
                <c:pt idx="10146">
                  <c:v>2.18899343388277</c:v>
                </c:pt>
                <c:pt idx="10147">
                  <c:v>2.1881322121496</c:v>
                </c:pt>
                <c:pt idx="10148">
                  <c:v>2.18704749180404</c:v>
                </c:pt>
                <c:pt idx="10149">
                  <c:v>2.18702457708875</c:v>
                </c:pt>
                <c:pt idx="10150">
                  <c:v>2.18805646936692</c:v>
                </c:pt>
                <c:pt idx="10151">
                  <c:v>2.18883287284711</c:v>
                </c:pt>
                <c:pt idx="10152">
                  <c:v>2.18935079959546</c:v>
                </c:pt>
                <c:pt idx="10153">
                  <c:v>2.18960676900404</c:v>
                </c:pt>
                <c:pt idx="10154">
                  <c:v>2.19114259199987</c:v>
                </c:pt>
                <c:pt idx="10155">
                  <c:v>2.192451172138818</c:v>
                </c:pt>
                <c:pt idx="10156">
                  <c:v>2.19353192649222</c:v>
                </c:pt>
                <c:pt idx="10157">
                  <c:v>2.19438354925841</c:v>
                </c:pt>
                <c:pt idx="10158">
                  <c:v>2.195003937123257</c:v>
                </c:pt>
                <c:pt idx="10159">
                  <c:v>2.19693583909501</c:v>
                </c:pt>
                <c:pt idx="10160">
                  <c:v>2.19866806084604</c:v>
                </c:pt>
                <c:pt idx="10161">
                  <c:v>2.20020127036809</c:v>
                </c:pt>
                <c:pt idx="10162">
                  <c:v>2.20153581669194</c:v>
                </c:pt>
                <c:pt idx="10163">
                  <c:v>2.20267130206764</c:v>
                </c:pt>
                <c:pt idx="10164">
                  <c:v>2.203607123233819</c:v>
                </c:pt>
                <c:pt idx="10165">
                  <c:v>2.20586852788233</c:v>
                </c:pt>
                <c:pt idx="10166">
                  <c:v>2.20795784804034</c:v>
                </c:pt>
                <c:pt idx="10167">
                  <c:v>2.20987661791464</c:v>
                </c:pt>
                <c:pt idx="10168">
                  <c:v>2.21162605959376</c:v>
                </c:pt>
                <c:pt idx="10169">
                  <c:v>2.21320699543893</c:v>
                </c:pt>
                <c:pt idx="10170">
                  <c:v>2.21461997483873</c:v>
                </c:pt>
                <c:pt idx="10171">
                  <c:v>2.215865120518466</c:v>
                </c:pt>
                <c:pt idx="10172">
                  <c:v>2.2169422609394</c:v>
                </c:pt>
                <c:pt idx="10173">
                  <c:v>2.21785085216301</c:v>
                </c:pt>
                <c:pt idx="10174">
                  <c:v>2.21859018841892</c:v>
                </c:pt>
                <c:pt idx="10175">
                  <c:v>2.219158969494039</c:v>
                </c:pt>
                <c:pt idx="10176">
                  <c:v>2.22105052654176</c:v>
                </c:pt>
                <c:pt idx="10177">
                  <c:v>2.22280104259722</c:v>
                </c:pt>
                <c:pt idx="10178">
                  <c:v>2.225676429608206</c:v>
                </c:pt>
                <c:pt idx="10179">
                  <c:v>2.22837908487457</c:v>
                </c:pt>
                <c:pt idx="10180">
                  <c:v>2.23091200449585</c:v>
                </c:pt>
                <c:pt idx="10181">
                  <c:v>2.23327738237802</c:v>
                </c:pt>
                <c:pt idx="10182">
                  <c:v>2.23547724313238</c:v>
                </c:pt>
                <c:pt idx="10183">
                  <c:v>2.23751342336147</c:v>
                </c:pt>
                <c:pt idx="10184">
                  <c:v>2.23938710210016</c:v>
                </c:pt>
                <c:pt idx="10185">
                  <c:v>2.24109945690925</c:v>
                </c:pt>
                <c:pt idx="10186">
                  <c:v>2.242651199503479</c:v>
                </c:pt>
                <c:pt idx="10187">
                  <c:v>2.24404278856908</c:v>
                </c:pt>
                <c:pt idx="10188">
                  <c:v>2.245274420158879</c:v>
                </c:pt>
                <c:pt idx="10189">
                  <c:v>2.24756247567406</c:v>
                </c:pt>
                <c:pt idx="10190">
                  <c:v>2.24966420014267</c:v>
                </c:pt>
                <c:pt idx="10191">
                  <c:v>2.25158100526779</c:v>
                </c:pt>
                <c:pt idx="10192">
                  <c:v>2.25331412465028</c:v>
                </c:pt>
                <c:pt idx="10193">
                  <c:v>2.25486420838729</c:v>
                </c:pt>
                <c:pt idx="10194">
                  <c:v>2.25623177371192</c:v>
                </c:pt>
                <c:pt idx="10195">
                  <c:v>2.25741672474183</c:v>
                </c:pt>
                <c:pt idx="10196">
                  <c:v>2.25841889064682</c:v>
                </c:pt>
                <c:pt idx="10197">
                  <c:v>2.25923762770308</c:v>
                </c:pt>
                <c:pt idx="10198">
                  <c:v>2.25987189286892</c:v>
                </c:pt>
                <c:pt idx="10199">
                  <c:v>2.26032040043124</c:v>
                </c:pt>
                <c:pt idx="10200">
                  <c:v>2.26178708968293</c:v>
                </c:pt>
                <c:pt idx="10201">
                  <c:v>2.26304564829283</c:v>
                </c:pt>
                <c:pt idx="10202">
                  <c:v>2.26409568474335</c:v>
                </c:pt>
                <c:pt idx="10203">
                  <c:v>2.26493655450324</c:v>
                </c:pt>
                <c:pt idx="10204">
                  <c:v>2.26556695617475</c:v>
                </c:pt>
                <c:pt idx="10205">
                  <c:v>2.26598524900724</c:v>
                </c:pt>
                <c:pt idx="10206">
                  <c:v>2.26757889657046</c:v>
                </c:pt>
                <c:pt idx="10207">
                  <c:v>2.27019258984222</c:v>
                </c:pt>
                <c:pt idx="10208">
                  <c:v>2.27259572185718</c:v>
                </c:pt>
                <c:pt idx="10209">
                  <c:v>2.27479041839225</c:v>
                </c:pt>
                <c:pt idx="10210">
                  <c:v>2.27677828605218</c:v>
                </c:pt>
                <c:pt idx="10211">
                  <c:v>2.27856071281333</c:v>
                </c:pt>
                <c:pt idx="10212">
                  <c:v>2.2801385178952</c:v>
                </c:pt>
                <c:pt idx="10213">
                  <c:v>2.28151201280001</c:v>
                </c:pt>
                <c:pt idx="10214">
                  <c:v>2.28268123489104</c:v>
                </c:pt>
                <c:pt idx="10215">
                  <c:v>2.28364585473482</c:v>
                </c:pt>
                <c:pt idx="10216">
                  <c:v>2.28440491797635</c:v>
                </c:pt>
                <c:pt idx="10217">
                  <c:v>2.28614151254098</c:v>
                </c:pt>
                <c:pt idx="10218">
                  <c:v>2.28764952596526</c:v>
                </c:pt>
                <c:pt idx="10219">
                  <c:v>2.2889290812021</c:v>
                </c:pt>
                <c:pt idx="10220">
                  <c:v>2.29132208379693</c:v>
                </c:pt>
                <c:pt idx="10221">
                  <c:v>2.29351043153225</c:v>
                </c:pt>
                <c:pt idx="10222">
                  <c:v>2.29549584025599</c:v>
                </c:pt>
                <c:pt idx="10223">
                  <c:v>2.2972795136944</c:v>
                </c:pt>
                <c:pt idx="10224">
                  <c:v>2.29886220537566</c:v>
                </c:pt>
                <c:pt idx="10225">
                  <c:v>2.30024445978666</c:v>
                </c:pt>
                <c:pt idx="10226">
                  <c:v>2.30142633989047</c:v>
                </c:pt>
                <c:pt idx="10227">
                  <c:v>2.302407414590577</c:v>
                </c:pt>
                <c:pt idx="10228">
                  <c:v>2.303187186612</c:v>
                </c:pt>
                <c:pt idx="10229">
                  <c:v>2.30376447904381</c:v>
                </c:pt>
                <c:pt idx="10230">
                  <c:v>2.30413795709795</c:v>
                </c:pt>
                <c:pt idx="10231">
                  <c:v>2.30430586888986</c:v>
                </c:pt>
                <c:pt idx="10232">
                  <c:v>2.30426578816034</c:v>
                </c:pt>
                <c:pt idx="10233">
                  <c:v>2.30401506126901</c:v>
                </c:pt>
                <c:pt idx="10234">
                  <c:v>2.30355064549751</c:v>
                </c:pt>
                <c:pt idx="10235">
                  <c:v>2.302868864244146</c:v>
                </c:pt>
                <c:pt idx="10236">
                  <c:v>2.30196534332699</c:v>
                </c:pt>
                <c:pt idx="10237">
                  <c:v>2.30083530166543</c:v>
                </c:pt>
                <c:pt idx="10238">
                  <c:v>2.30085171094906</c:v>
                </c:pt>
                <c:pt idx="10239">
                  <c:v>2.30067801237281</c:v>
                </c:pt>
                <c:pt idx="10240">
                  <c:v>2.30031157226667</c:v>
                </c:pt>
                <c:pt idx="10241">
                  <c:v>2.29974932730553</c:v>
                </c:pt>
                <c:pt idx="10242">
                  <c:v>2.29898771466953</c:v>
                </c:pt>
                <c:pt idx="10243">
                  <c:v>2.29802260698005</c:v>
                </c:pt>
                <c:pt idx="10244">
                  <c:v>2.296849424915076</c:v>
                </c:pt>
                <c:pt idx="10245">
                  <c:v>2.295462910014866</c:v>
                </c:pt>
                <c:pt idx="10246">
                  <c:v>2.29385707826084</c:v>
                </c:pt>
                <c:pt idx="10247">
                  <c:v>2.29202535203892</c:v>
                </c:pt>
                <c:pt idx="10248">
                  <c:v>2.29143404763722</c:v>
                </c:pt>
                <c:pt idx="10249">
                  <c:v>2.29213519970357</c:v>
                </c:pt>
                <c:pt idx="10250">
                  <c:v>2.29269482436939</c:v>
                </c:pt>
                <c:pt idx="10251">
                  <c:v>2.29311203146643</c:v>
                </c:pt>
                <c:pt idx="10252">
                  <c:v>2.29467684186298</c:v>
                </c:pt>
                <c:pt idx="10253">
                  <c:v>2.29607424149768</c:v>
                </c:pt>
                <c:pt idx="10254">
                  <c:v>2.29730474525199</c:v>
                </c:pt>
                <c:pt idx="10255">
                  <c:v>2.29836821374166</c:v>
                </c:pt>
                <c:pt idx="10256">
                  <c:v>2.29926462030793</c:v>
                </c:pt>
                <c:pt idx="10257">
                  <c:v>2.29999344354984</c:v>
                </c:pt>
                <c:pt idx="10258">
                  <c:v>2.30055383574332</c:v>
                </c:pt>
                <c:pt idx="10259">
                  <c:v>2.30094470860265</c:v>
                </c:pt>
                <c:pt idx="10260">
                  <c:v>2.30116482159723</c:v>
                </c:pt>
                <c:pt idx="10261">
                  <c:v>2.3012123507665</c:v>
                </c:pt>
                <c:pt idx="10262">
                  <c:v>2.301085328305739</c:v>
                </c:pt>
                <c:pt idx="10263">
                  <c:v>2.30078138981271</c:v>
                </c:pt>
                <c:pt idx="10264">
                  <c:v>2.30029769803541</c:v>
                </c:pt>
                <c:pt idx="10265">
                  <c:v>2.29963121668471</c:v>
                </c:pt>
                <c:pt idx="10266">
                  <c:v>2.29877820702053</c:v>
                </c:pt>
                <c:pt idx="10267">
                  <c:v>2.2977347681881</c:v>
                </c:pt>
                <c:pt idx="10268">
                  <c:v>2.29649608459726</c:v>
                </c:pt>
                <c:pt idx="10269">
                  <c:v>2.29641030815121</c:v>
                </c:pt>
                <c:pt idx="10270">
                  <c:v>2.29611185566657</c:v>
                </c:pt>
                <c:pt idx="10271">
                  <c:v>2.2955968762129</c:v>
                </c:pt>
                <c:pt idx="10272">
                  <c:v>2.29486125805792</c:v>
                </c:pt>
                <c:pt idx="10273">
                  <c:v>2.29389996929839</c:v>
                </c:pt>
                <c:pt idx="10274">
                  <c:v>2.29270743530059</c:v>
                </c:pt>
                <c:pt idx="10275">
                  <c:v>2.29127706853756</c:v>
                </c:pt>
                <c:pt idx="10276">
                  <c:v>2.28960140811323</c:v>
                </c:pt>
                <c:pt idx="10277">
                  <c:v>2.28930962583215</c:v>
                </c:pt>
                <c:pt idx="10278">
                  <c:v>2.28882164595549</c:v>
                </c:pt>
                <c:pt idx="10279">
                  <c:v>2.28813357601719</c:v>
                </c:pt>
                <c:pt idx="10280">
                  <c:v>2.28724106516579</c:v>
                </c:pt>
                <c:pt idx="10281">
                  <c:v>2.28613891066725</c:v>
                </c:pt>
                <c:pt idx="10282">
                  <c:v>2.28629278373813</c:v>
                </c:pt>
                <c:pt idx="10283">
                  <c:v>2.28621814890983</c:v>
                </c:pt>
                <c:pt idx="10284">
                  <c:v>2.28591118121813</c:v>
                </c:pt>
                <c:pt idx="10285">
                  <c:v>2.28536742963714</c:v>
                </c:pt>
                <c:pt idx="10286">
                  <c:v>2.28458167740494</c:v>
                </c:pt>
                <c:pt idx="10287">
                  <c:v>2.283547727757</c:v>
                </c:pt>
                <c:pt idx="10288">
                  <c:v>2.28400634458094</c:v>
                </c:pt>
                <c:pt idx="10289">
                  <c:v>2.28426474890196</c:v>
                </c:pt>
                <c:pt idx="10290">
                  <c:v>2.28432049349717</c:v>
                </c:pt>
                <c:pt idx="10291">
                  <c:v>2.28569874700574</c:v>
                </c:pt>
                <c:pt idx="10292">
                  <c:v>2.28684744765921</c:v>
                </c:pt>
                <c:pt idx="10293">
                  <c:v>2.28776627557595</c:v>
                </c:pt>
                <c:pt idx="10294">
                  <c:v>2.28845443840926</c:v>
                </c:pt>
                <c:pt idx="10295">
                  <c:v>2.28891007539104</c:v>
                </c:pt>
                <c:pt idx="10296">
                  <c:v>2.28913093199687</c:v>
                </c:pt>
                <c:pt idx="10297">
                  <c:v>2.29064963413001</c:v>
                </c:pt>
                <c:pt idx="10298">
                  <c:v>2.29190558083055</c:v>
                </c:pt>
                <c:pt idx="10299">
                  <c:v>2.29464508634619</c:v>
                </c:pt>
                <c:pt idx="10300">
                  <c:v>2.29714976225035</c:v>
                </c:pt>
                <c:pt idx="10301">
                  <c:v>2.29942295613204</c:v>
                </c:pt>
                <c:pt idx="10302">
                  <c:v>2.301467637499599</c:v>
                </c:pt>
                <c:pt idx="10303">
                  <c:v>2.30328583710631</c:v>
                </c:pt>
                <c:pt idx="10304">
                  <c:v>2.304879130396019</c:v>
                </c:pt>
                <c:pt idx="10305">
                  <c:v>2.30624834798351</c:v>
                </c:pt>
                <c:pt idx="10306">
                  <c:v>2.30908252702668</c:v>
                </c:pt>
                <c:pt idx="10307">
                  <c:v>2.31318209780258</c:v>
                </c:pt>
                <c:pt idx="10308">
                  <c:v>2.31703595417548</c:v>
                </c:pt>
                <c:pt idx="10309">
                  <c:v>2.32065142843163</c:v>
                </c:pt>
                <c:pt idx="10310">
                  <c:v>2.32403469540279</c:v>
                </c:pt>
                <c:pt idx="10311">
                  <c:v>2.32719122053035</c:v>
                </c:pt>
                <c:pt idx="10312">
                  <c:v>2.33012586901975</c:v>
                </c:pt>
                <c:pt idx="10313">
                  <c:v>2.332842467812166</c:v>
                </c:pt>
                <c:pt idx="10314">
                  <c:v>2.33534458220366</c:v>
                </c:pt>
                <c:pt idx="10315">
                  <c:v>2.337635193786256</c:v>
                </c:pt>
                <c:pt idx="10316">
                  <c:v>2.341259600804098</c:v>
                </c:pt>
                <c:pt idx="10317">
                  <c:v>2.3446902832476</c:v>
                </c:pt>
                <c:pt idx="10318">
                  <c:v>2.34793157239417</c:v>
                </c:pt>
                <c:pt idx="10319">
                  <c:v>2.35098757367053</c:v>
                </c:pt>
                <c:pt idx="10320">
                  <c:v>2.353861833384458</c:v>
                </c:pt>
                <c:pt idx="10321">
                  <c:v>2.356557490071816</c:v>
                </c:pt>
                <c:pt idx="10322">
                  <c:v>2.359077039493586</c:v>
                </c:pt>
                <c:pt idx="10323">
                  <c:v>2.361422994474006</c:v>
                </c:pt>
                <c:pt idx="10324">
                  <c:v>2.3635973661287</c:v>
                </c:pt>
                <c:pt idx="10325">
                  <c:v>2.36560173629989</c:v>
                </c:pt>
                <c:pt idx="10326">
                  <c:v>2.36743763948335</c:v>
                </c:pt>
                <c:pt idx="10327">
                  <c:v>2.36910614416279</c:v>
                </c:pt>
                <c:pt idx="10328">
                  <c:v>2.370608140048256</c:v>
                </c:pt>
                <c:pt idx="10329">
                  <c:v>2.37194432719434</c:v>
                </c:pt>
                <c:pt idx="10330">
                  <c:v>2.37311500142854</c:v>
                </c:pt>
                <c:pt idx="10331">
                  <c:v>2.37412035226983</c:v>
                </c:pt>
                <c:pt idx="10332">
                  <c:v>2.3749602521937</c:v>
                </c:pt>
                <c:pt idx="10333">
                  <c:v>2.37563435435584</c:v>
                </c:pt>
                <c:pt idx="10334">
                  <c:v>2.376142089951577</c:v>
                </c:pt>
                <c:pt idx="10335">
                  <c:v>2.376482770534539</c:v>
                </c:pt>
                <c:pt idx="10336">
                  <c:v>2.376655175324466</c:v>
                </c:pt>
                <c:pt idx="10337">
                  <c:v>2.37665796661245</c:v>
                </c:pt>
                <c:pt idx="10338">
                  <c:v>2.37648979768913</c:v>
                </c:pt>
                <c:pt idx="10339">
                  <c:v>2.37744727652599</c:v>
                </c:pt>
                <c:pt idx="10340">
                  <c:v>2.37821042478746</c:v>
                </c:pt>
                <c:pt idx="10341">
                  <c:v>2.37877873263371</c:v>
                </c:pt>
                <c:pt idx="10342">
                  <c:v>2.37915122491495</c:v>
                </c:pt>
                <c:pt idx="10343">
                  <c:v>2.37932656482261</c:v>
                </c:pt>
                <c:pt idx="10344">
                  <c:v>2.379302953249236</c:v>
                </c:pt>
                <c:pt idx="10345">
                  <c:v>2.37907855136506</c:v>
                </c:pt>
                <c:pt idx="10346">
                  <c:v>2.379963417143736</c:v>
                </c:pt>
                <c:pt idx="10347">
                  <c:v>2.38062415667541</c:v>
                </c:pt>
                <c:pt idx="10348">
                  <c:v>2.38105974339256</c:v>
                </c:pt>
                <c:pt idx="10349">
                  <c:v>2.38126866266552</c:v>
                </c:pt>
                <c:pt idx="10350">
                  <c:v>2.381248915493716</c:v>
                </c:pt>
                <c:pt idx="10351">
                  <c:v>2.382469597724877</c:v>
                </c:pt>
                <c:pt idx="10352">
                  <c:v>2.3834935036925</c:v>
                </c:pt>
                <c:pt idx="10353">
                  <c:v>2.384320178288</c:v>
                </c:pt>
                <c:pt idx="10354">
                  <c:v>2.38494922687939</c:v>
                </c:pt>
                <c:pt idx="10355">
                  <c:v>2.38669837051215</c:v>
                </c:pt>
                <c:pt idx="10356">
                  <c:v>2.38822328448833</c:v>
                </c:pt>
                <c:pt idx="10357">
                  <c:v>2.38952466427829</c:v>
                </c:pt>
                <c:pt idx="10358">
                  <c:v>2.390602615217257</c:v>
                </c:pt>
                <c:pt idx="10359">
                  <c:v>2.39145695867145</c:v>
                </c:pt>
                <c:pt idx="10360">
                  <c:v>2.39208701084733</c:v>
                </c:pt>
                <c:pt idx="10361">
                  <c:v>2.39249168515205</c:v>
                </c:pt>
                <c:pt idx="10362">
                  <c:v>2.392669385120957</c:v>
                </c:pt>
                <c:pt idx="10363">
                  <c:v>2.392618223241006</c:v>
                </c:pt>
                <c:pt idx="10364">
                  <c:v>2.39233560081399</c:v>
                </c:pt>
                <c:pt idx="10365">
                  <c:v>2.39181875764272</c:v>
                </c:pt>
                <c:pt idx="10366">
                  <c:v>2.39106382674091</c:v>
                </c:pt>
                <c:pt idx="10367">
                  <c:v>2.39141085924838</c:v>
                </c:pt>
                <c:pt idx="10368">
                  <c:v>2.392988934630116</c:v>
                </c:pt>
                <c:pt idx="10369">
                  <c:v>2.39433925827428</c:v>
                </c:pt>
                <c:pt idx="10370">
                  <c:v>2.395462274232718</c:v>
                </c:pt>
                <c:pt idx="10371">
                  <c:v>2.39635771973693</c:v>
                </c:pt>
                <c:pt idx="10372">
                  <c:v>2.39702504609896</c:v>
                </c:pt>
                <c:pt idx="10373">
                  <c:v>2.39746319802399</c:v>
                </c:pt>
                <c:pt idx="10374">
                  <c:v>2.39767082953017</c:v>
                </c:pt>
                <c:pt idx="10375">
                  <c:v>2.3976457652874</c:v>
                </c:pt>
                <c:pt idx="10376">
                  <c:v>2.39738565999064</c:v>
                </c:pt>
                <c:pt idx="10377">
                  <c:v>2.39688757789975</c:v>
                </c:pt>
                <c:pt idx="10378">
                  <c:v>2.396147795491839</c:v>
                </c:pt>
                <c:pt idx="10379">
                  <c:v>2.395162152458718</c:v>
                </c:pt>
                <c:pt idx="10380">
                  <c:v>2.3939258671339</c:v>
                </c:pt>
                <c:pt idx="10381">
                  <c:v>2.39397395569093</c:v>
                </c:pt>
                <c:pt idx="10382">
                  <c:v>2.39381077744662</c:v>
                </c:pt>
                <c:pt idx="10383">
                  <c:v>2.39343399149274</c:v>
                </c:pt>
                <c:pt idx="10384">
                  <c:v>2.392840612099846</c:v>
                </c:pt>
                <c:pt idx="10385">
                  <c:v>2.39202702768513</c:v>
                </c:pt>
                <c:pt idx="10386">
                  <c:v>2.39098945290347</c:v>
                </c:pt>
                <c:pt idx="10387">
                  <c:v>2.38972320708235</c:v>
                </c:pt>
                <c:pt idx="10388">
                  <c:v>2.38822307214556</c:v>
                </c:pt>
                <c:pt idx="10389">
                  <c:v>2.386482910848997</c:v>
                </c:pt>
                <c:pt idx="10390">
                  <c:v>2.38611665268068</c:v>
                </c:pt>
                <c:pt idx="10391">
                  <c:v>2.38555597261587</c:v>
                </c:pt>
                <c:pt idx="10392">
                  <c:v>2.3847977254706</c:v>
                </c:pt>
                <c:pt idx="10393">
                  <c:v>2.38383832078761</c:v>
                </c:pt>
                <c:pt idx="10394">
                  <c:v>2.382673955278538</c:v>
                </c:pt>
                <c:pt idx="10395">
                  <c:v>2.38278749386716</c:v>
                </c:pt>
                <c:pt idx="10396">
                  <c:v>2.38433185803158</c:v>
                </c:pt>
                <c:pt idx="10397">
                  <c:v>2.385686416576</c:v>
                </c:pt>
                <c:pt idx="10398">
                  <c:v>2.3868515948854</c:v>
                </c:pt>
                <c:pt idx="10399">
                  <c:v>2.38782776379244</c:v>
                </c:pt>
                <c:pt idx="10400">
                  <c:v>2.38861459621106</c:v>
                </c:pt>
                <c:pt idx="10401">
                  <c:v>2.38921180277949</c:v>
                </c:pt>
                <c:pt idx="10402">
                  <c:v>2.389618492135237</c:v>
                </c:pt>
                <c:pt idx="10403">
                  <c:v>2.38983348866951</c:v>
                </c:pt>
                <c:pt idx="10404">
                  <c:v>2.389855122063236</c:v>
                </c:pt>
                <c:pt idx="10405">
                  <c:v>2.38968165896484</c:v>
                </c:pt>
                <c:pt idx="10406">
                  <c:v>2.3909726778069</c:v>
                </c:pt>
                <c:pt idx="10407">
                  <c:v>2.392104471788818</c:v>
                </c:pt>
                <c:pt idx="10408">
                  <c:v>2.39307739417216</c:v>
                </c:pt>
                <c:pt idx="10409">
                  <c:v>2.39389133702519</c:v>
                </c:pt>
                <c:pt idx="10410">
                  <c:v>2.39454626309109</c:v>
                </c:pt>
                <c:pt idx="10411">
                  <c:v>2.39504155782894</c:v>
                </c:pt>
                <c:pt idx="10412">
                  <c:v>2.39537645773129</c:v>
                </c:pt>
                <c:pt idx="10413">
                  <c:v>2.395550159268156</c:v>
                </c:pt>
                <c:pt idx="10414">
                  <c:v>2.39556128112387</c:v>
                </c:pt>
                <c:pt idx="10415">
                  <c:v>2.395408407554166</c:v>
                </c:pt>
                <c:pt idx="10416">
                  <c:v>2.39508966222647</c:v>
                </c:pt>
                <c:pt idx="10417">
                  <c:v>2.39610789864952</c:v>
                </c:pt>
                <c:pt idx="10418">
                  <c:v>2.39693382908745</c:v>
                </c:pt>
                <c:pt idx="10419">
                  <c:v>2.39756732681013</c:v>
                </c:pt>
                <c:pt idx="10420">
                  <c:v>2.39800754671519</c:v>
                </c:pt>
                <c:pt idx="10421">
                  <c:v>2.39825335658179</c:v>
                </c:pt>
                <c:pt idx="10422">
                  <c:v>2.39830333937136</c:v>
                </c:pt>
                <c:pt idx="10423">
                  <c:v>2.39815547217443</c:v>
                </c:pt>
                <c:pt idx="10424">
                  <c:v>2.39780756905107</c:v>
                </c:pt>
                <c:pt idx="10425">
                  <c:v>2.39725674976481</c:v>
                </c:pt>
                <c:pt idx="10426">
                  <c:v>2.396499998120038</c:v>
                </c:pt>
                <c:pt idx="10427">
                  <c:v>2.395533423031797</c:v>
                </c:pt>
                <c:pt idx="10428">
                  <c:v>2.39435271812714</c:v>
                </c:pt>
                <c:pt idx="10429">
                  <c:v>2.392953083587766</c:v>
                </c:pt>
                <c:pt idx="10430">
                  <c:v>2.391328833628506</c:v>
                </c:pt>
                <c:pt idx="10431">
                  <c:v>2.38947355206862</c:v>
                </c:pt>
                <c:pt idx="10432">
                  <c:v>2.38738014689118</c:v>
                </c:pt>
                <c:pt idx="10433">
                  <c:v>2.38504027957471</c:v>
                </c:pt>
                <c:pt idx="10434">
                  <c:v>2.38244466220666</c:v>
                </c:pt>
                <c:pt idx="10435">
                  <c:v>2.37958262999638</c:v>
                </c:pt>
                <c:pt idx="10436">
                  <c:v>2.37812795010982</c:v>
                </c:pt>
                <c:pt idx="10437">
                  <c:v>2.37639225441461</c:v>
                </c:pt>
                <c:pt idx="10438">
                  <c:v>2.376283370748876</c:v>
                </c:pt>
                <c:pt idx="10439">
                  <c:v>2.37594924563351</c:v>
                </c:pt>
                <c:pt idx="10440">
                  <c:v>2.375386069060279</c:v>
                </c:pt>
                <c:pt idx="10441">
                  <c:v>2.37458958654582</c:v>
                </c:pt>
                <c:pt idx="10442">
                  <c:v>2.37355471646645</c:v>
                </c:pt>
                <c:pt idx="10443">
                  <c:v>2.372275486457046</c:v>
                </c:pt>
                <c:pt idx="10444">
                  <c:v>2.370744980149058</c:v>
                </c:pt>
                <c:pt idx="10445">
                  <c:v>2.37096011632009</c:v>
                </c:pt>
                <c:pt idx="10446">
                  <c:v>2.37098133988698</c:v>
                </c:pt>
                <c:pt idx="10447">
                  <c:v>2.370806582463738</c:v>
                </c:pt>
                <c:pt idx="10448">
                  <c:v>2.37043312506287</c:v>
                </c:pt>
                <c:pt idx="10449">
                  <c:v>2.36985751052973</c:v>
                </c:pt>
                <c:pt idx="10450">
                  <c:v>2.3690757670527</c:v>
                </c:pt>
                <c:pt idx="10451">
                  <c:v>2.36808373624051</c:v>
                </c:pt>
                <c:pt idx="10452">
                  <c:v>2.36871424956936</c:v>
                </c:pt>
                <c:pt idx="10453">
                  <c:v>2.36910848095158</c:v>
                </c:pt>
                <c:pt idx="10454">
                  <c:v>2.37132442801985</c:v>
                </c:pt>
                <c:pt idx="10455">
                  <c:v>2.37334095894034</c:v>
                </c:pt>
                <c:pt idx="10456">
                  <c:v>2.375160693680866</c:v>
                </c:pt>
                <c:pt idx="10457">
                  <c:v>2.3767855579622</c:v>
                </c:pt>
                <c:pt idx="10458">
                  <c:v>2.37821716869279</c:v>
                </c:pt>
                <c:pt idx="10459">
                  <c:v>2.379456503452217</c:v>
                </c:pt>
                <c:pt idx="10460">
                  <c:v>2.38050429825054</c:v>
                </c:pt>
                <c:pt idx="10461">
                  <c:v>2.3813606189941</c:v>
                </c:pt>
                <c:pt idx="10462">
                  <c:v>2.382025373291519</c:v>
                </c:pt>
                <c:pt idx="10463">
                  <c:v>2.38249767808952</c:v>
                </c:pt>
                <c:pt idx="10464">
                  <c:v>2.38456783507786</c:v>
                </c:pt>
                <c:pt idx="10465">
                  <c:v>2.38640730846992</c:v>
                </c:pt>
                <c:pt idx="10466">
                  <c:v>2.38999336677584</c:v>
                </c:pt>
                <c:pt idx="10467">
                  <c:v>2.393368987329099</c:v>
                </c:pt>
                <c:pt idx="10468">
                  <c:v>2.396539931000846</c:v>
                </c:pt>
                <c:pt idx="10469">
                  <c:v>2.39951141123496</c:v>
                </c:pt>
                <c:pt idx="10470">
                  <c:v>2.40228781550698</c:v>
                </c:pt>
                <c:pt idx="10471">
                  <c:v>2.4048729751411</c:v>
                </c:pt>
                <c:pt idx="10472">
                  <c:v>2.40727056316123</c:v>
                </c:pt>
                <c:pt idx="10473">
                  <c:v>2.40948328354779</c:v>
                </c:pt>
                <c:pt idx="10474">
                  <c:v>2.41151383266307</c:v>
                </c:pt>
                <c:pt idx="10475">
                  <c:v>2.41336420556857</c:v>
                </c:pt>
                <c:pt idx="10476">
                  <c:v>2.41503611674512</c:v>
                </c:pt>
                <c:pt idx="10477">
                  <c:v>2.416530981658799</c:v>
                </c:pt>
                <c:pt idx="10478">
                  <c:v>2.417849900543576</c:v>
                </c:pt>
                <c:pt idx="10479">
                  <c:v>2.41899341654633</c:v>
                </c:pt>
                <c:pt idx="10480">
                  <c:v>2.419962186953176</c:v>
                </c:pt>
                <c:pt idx="10481">
                  <c:v>2.42075606371276</c:v>
                </c:pt>
                <c:pt idx="10482">
                  <c:v>2.42137488477813</c:v>
                </c:pt>
                <c:pt idx="10483">
                  <c:v>2.42181812855702</c:v>
                </c:pt>
                <c:pt idx="10484">
                  <c:v>2.422085026724837</c:v>
                </c:pt>
                <c:pt idx="10485">
                  <c:v>2.42217422058359</c:v>
                </c:pt>
                <c:pt idx="10486">
                  <c:v>2.42208433804045</c:v>
                </c:pt>
                <c:pt idx="10487">
                  <c:v>2.421813540169</c:v>
                </c:pt>
                <c:pt idx="10488">
                  <c:v>2.42301965892291</c:v>
                </c:pt>
                <c:pt idx="10489">
                  <c:v>2.42401487124224</c:v>
                </c:pt>
                <c:pt idx="10490">
                  <c:v>2.42479921883363</c:v>
                </c:pt>
                <c:pt idx="10491">
                  <c:v>2.42537224774669</c:v>
                </c:pt>
                <c:pt idx="10492">
                  <c:v>2.42573300330834</c:v>
                </c:pt>
                <c:pt idx="10493">
                  <c:v>2.42588014523354</c:v>
                </c:pt>
                <c:pt idx="10494">
                  <c:v>2.42765032916459</c:v>
                </c:pt>
                <c:pt idx="10495">
                  <c:v>2.42924300103107</c:v>
                </c:pt>
                <c:pt idx="10496">
                  <c:v>2.430659336841539</c:v>
                </c:pt>
                <c:pt idx="10497">
                  <c:v>2.43190005361899</c:v>
                </c:pt>
                <c:pt idx="10498">
                  <c:v>2.432965983734516</c:v>
                </c:pt>
                <c:pt idx="10499">
                  <c:v>2.435494429518736</c:v>
                </c:pt>
                <c:pt idx="10500">
                  <c:v>2.43780911748105</c:v>
                </c:pt>
                <c:pt idx="10501">
                  <c:v>2.439912994776157</c:v>
                </c:pt>
                <c:pt idx="10502">
                  <c:v>2.441808211328198</c:v>
                </c:pt>
                <c:pt idx="10503">
                  <c:v>2.44349680505127</c:v>
                </c:pt>
                <c:pt idx="10504">
                  <c:v>2.44497995643187</c:v>
                </c:pt>
                <c:pt idx="10505">
                  <c:v>2.446258809433506</c:v>
                </c:pt>
                <c:pt idx="10506">
                  <c:v>2.4473339736134</c:v>
                </c:pt>
                <c:pt idx="10507">
                  <c:v>2.44820575273535</c:v>
                </c:pt>
                <c:pt idx="10508">
                  <c:v>2.44887376966522</c:v>
                </c:pt>
                <c:pt idx="10509">
                  <c:v>2.44933744725134</c:v>
                </c:pt>
                <c:pt idx="10510">
                  <c:v>2.44959612957693</c:v>
                </c:pt>
                <c:pt idx="10511">
                  <c:v>2.449648104679876</c:v>
                </c:pt>
                <c:pt idx="10512">
                  <c:v>2.45110004855309</c:v>
                </c:pt>
                <c:pt idx="10513">
                  <c:v>2.45231450023187</c:v>
                </c:pt>
                <c:pt idx="10514">
                  <c:v>2.45329166997324</c:v>
                </c:pt>
                <c:pt idx="10515">
                  <c:v>2.45403167576543</c:v>
                </c:pt>
                <c:pt idx="10516">
                  <c:v>2.45629194880964</c:v>
                </c:pt>
                <c:pt idx="10517">
                  <c:v>2.458345884148756</c:v>
                </c:pt>
                <c:pt idx="10518">
                  <c:v>2.46019562545614</c:v>
                </c:pt>
                <c:pt idx="10519">
                  <c:v>2.46184266462777</c:v>
                </c:pt>
                <c:pt idx="10520">
                  <c:v>2.46328857132151</c:v>
                </c:pt>
                <c:pt idx="10521">
                  <c:v>2.46453396882415</c:v>
                </c:pt>
                <c:pt idx="10522">
                  <c:v>2.46557939853547</c:v>
                </c:pt>
                <c:pt idx="10523">
                  <c:v>2.46642531218294</c:v>
                </c:pt>
                <c:pt idx="10524">
                  <c:v>2.46707117410073</c:v>
                </c:pt>
                <c:pt idx="10525">
                  <c:v>2.4675167257415</c:v>
                </c:pt>
                <c:pt idx="10526">
                  <c:v>2.46776109430084</c:v>
                </c:pt>
                <c:pt idx="10527">
                  <c:v>2.4678027921839</c:v>
                </c:pt>
                <c:pt idx="10528">
                  <c:v>2.46764048626728</c:v>
                </c:pt>
                <c:pt idx="10529">
                  <c:v>2.46727198513843</c:v>
                </c:pt>
                <c:pt idx="10530">
                  <c:v>2.46669488758719</c:v>
                </c:pt>
                <c:pt idx="10531">
                  <c:v>2.46750436437194</c:v>
                </c:pt>
                <c:pt idx="10532">
                  <c:v>2.46807756273227</c:v>
                </c:pt>
                <c:pt idx="10533">
                  <c:v>2.46841354452188</c:v>
                </c:pt>
                <c:pt idx="10534">
                  <c:v>2.46851111984568</c:v>
                </c:pt>
                <c:pt idx="10535">
                  <c:v>2.47012313201962</c:v>
                </c:pt>
                <c:pt idx="10536">
                  <c:v>2.47153183109661</c:v>
                </c:pt>
                <c:pt idx="10537">
                  <c:v>2.47273805212404</c:v>
                </c:pt>
                <c:pt idx="10538">
                  <c:v>2.473742419017726</c:v>
                </c:pt>
                <c:pt idx="10539">
                  <c:v>2.47454507561191</c:v>
                </c:pt>
                <c:pt idx="10540">
                  <c:v>2.475145676101659</c:v>
                </c:pt>
                <c:pt idx="10541">
                  <c:v>2.47554363913247</c:v>
                </c:pt>
                <c:pt idx="10542">
                  <c:v>2.47732915781388</c:v>
                </c:pt>
                <c:pt idx="10543">
                  <c:v>2.47887931458605</c:v>
                </c:pt>
                <c:pt idx="10544">
                  <c:v>2.48019523044744</c:v>
                </c:pt>
                <c:pt idx="10545">
                  <c:v>2.48127764878552</c:v>
                </c:pt>
                <c:pt idx="10546">
                  <c:v>2.4821265242848</c:v>
                </c:pt>
                <c:pt idx="10547">
                  <c:v>2.48274166845588</c:v>
                </c:pt>
                <c:pt idx="10548">
                  <c:v>2.48312248133543</c:v>
                </c:pt>
                <c:pt idx="10549">
                  <c:v>2.48326742054475</c:v>
                </c:pt>
                <c:pt idx="10550">
                  <c:v>2.4831749286822</c:v>
                </c:pt>
                <c:pt idx="10551">
                  <c:v>2.48458121215426</c:v>
                </c:pt>
                <c:pt idx="10552">
                  <c:v>2.48578626453878</c:v>
                </c:pt>
                <c:pt idx="10553">
                  <c:v>2.48679039315559</c:v>
                </c:pt>
                <c:pt idx="10554">
                  <c:v>2.48759379605592</c:v>
                </c:pt>
                <c:pt idx="10555">
                  <c:v>2.48819642290479</c:v>
                </c:pt>
                <c:pt idx="10556">
                  <c:v>2.48859756897915</c:v>
                </c:pt>
                <c:pt idx="10557">
                  <c:v>2.48879654114671</c:v>
                </c:pt>
                <c:pt idx="10558">
                  <c:v>2.48879185682672</c:v>
                </c:pt>
                <c:pt idx="10559">
                  <c:v>2.4885820511091</c:v>
                </c:pt>
                <c:pt idx="10560">
                  <c:v>2.4881652827272</c:v>
                </c:pt>
                <c:pt idx="10561">
                  <c:v>2.48753894405143</c:v>
                </c:pt>
                <c:pt idx="10562">
                  <c:v>2.48670034467788</c:v>
                </c:pt>
                <c:pt idx="10563">
                  <c:v>2.4874115166251</c:v>
                </c:pt>
                <c:pt idx="10564">
                  <c:v>2.48795190562283</c:v>
                </c:pt>
                <c:pt idx="10565">
                  <c:v>2.48832087225644</c:v>
                </c:pt>
                <c:pt idx="10566">
                  <c:v>2.48851797887915</c:v>
                </c:pt>
                <c:pt idx="10567">
                  <c:v>2.48854205501767</c:v>
                </c:pt>
                <c:pt idx="10568">
                  <c:v>2.48839200218628</c:v>
                </c:pt>
                <c:pt idx="10569">
                  <c:v>2.48806626378293</c:v>
                </c:pt>
                <c:pt idx="10570">
                  <c:v>2.48756296597447</c:v>
                </c:pt>
                <c:pt idx="10571">
                  <c:v>2.486880193809796</c:v>
                </c:pt>
                <c:pt idx="10572">
                  <c:v>2.4860153356823</c:v>
                </c:pt>
                <c:pt idx="10573">
                  <c:v>2.48496563211906</c:v>
                </c:pt>
                <c:pt idx="10574">
                  <c:v>2.48372805898506</c:v>
                </c:pt>
                <c:pt idx="10575">
                  <c:v>2.48229881924251</c:v>
                </c:pt>
                <c:pt idx="10576">
                  <c:v>2.48067389968605</c:v>
                </c:pt>
                <c:pt idx="10577">
                  <c:v>2.478848835333866</c:v>
                </c:pt>
                <c:pt idx="10578">
                  <c:v>2.476818353114576</c:v>
                </c:pt>
                <c:pt idx="10579">
                  <c:v>2.47457680862696</c:v>
                </c:pt>
                <c:pt idx="10580">
                  <c:v>2.47211758585107</c:v>
                </c:pt>
                <c:pt idx="10581">
                  <c:v>2.46943380432698</c:v>
                </c:pt>
                <c:pt idx="10582">
                  <c:v>2.46651672018512</c:v>
                </c:pt>
                <c:pt idx="10583">
                  <c:v>2.46335710546332</c:v>
                </c:pt>
                <c:pt idx="10584">
                  <c:v>2.45994470537461</c:v>
                </c:pt>
                <c:pt idx="10585">
                  <c:v>2.456267484652697</c:v>
                </c:pt>
                <c:pt idx="10586">
                  <c:v>2.452311793033139</c:v>
                </c:pt>
                <c:pt idx="10587">
                  <c:v>2.45206710736133</c:v>
                </c:pt>
                <c:pt idx="10588">
                  <c:v>2.45161574183217</c:v>
                </c:pt>
                <c:pt idx="10589">
                  <c:v>2.45095453739698</c:v>
                </c:pt>
                <c:pt idx="10590">
                  <c:v>2.45008004433113</c:v>
                </c:pt>
                <c:pt idx="10591">
                  <c:v>2.44898805514904</c:v>
                </c:pt>
                <c:pt idx="10592">
                  <c:v>2.447673636379259</c:v>
                </c:pt>
                <c:pt idx="10593">
                  <c:v>2.44613128832636</c:v>
                </c:pt>
                <c:pt idx="10594">
                  <c:v>2.44435462525618</c:v>
                </c:pt>
                <c:pt idx="10595">
                  <c:v>2.44233607133296</c:v>
                </c:pt>
                <c:pt idx="10596">
                  <c:v>2.44006753341644</c:v>
                </c:pt>
                <c:pt idx="10597">
                  <c:v>2.43753916150889</c:v>
                </c:pt>
                <c:pt idx="10598">
                  <c:v>2.43702945125615</c:v>
                </c:pt>
                <c:pt idx="10599">
                  <c:v>2.436335624061178</c:v>
                </c:pt>
                <c:pt idx="10600">
                  <c:v>2.43545441888451</c:v>
                </c:pt>
                <c:pt idx="10601">
                  <c:v>2.4343817808027</c:v>
                </c:pt>
                <c:pt idx="10602">
                  <c:v>2.43311336025885</c:v>
                </c:pt>
                <c:pt idx="10603">
                  <c:v>2.43376113835065</c:v>
                </c:pt>
                <c:pt idx="10604">
                  <c:v>2.43418451858689</c:v>
                </c:pt>
                <c:pt idx="10605">
                  <c:v>2.43438201695719</c:v>
                </c:pt>
                <c:pt idx="10606">
                  <c:v>2.43435167215721</c:v>
                </c:pt>
                <c:pt idx="10607">
                  <c:v>2.43409093596145</c:v>
                </c:pt>
                <c:pt idx="10608">
                  <c:v>2.43359645127812</c:v>
                </c:pt>
                <c:pt idx="10609">
                  <c:v>2.432864073633746</c:v>
                </c:pt>
                <c:pt idx="10610">
                  <c:v>2.43188901774583</c:v>
                </c:pt>
                <c:pt idx="10611">
                  <c:v>2.43308016086305</c:v>
                </c:pt>
                <c:pt idx="10612">
                  <c:v>2.43408716003664</c:v>
                </c:pt>
                <c:pt idx="10613">
                  <c:v>2.43491049803269</c:v>
                </c:pt>
                <c:pt idx="10614">
                  <c:v>2.43555007173496</c:v>
                </c:pt>
                <c:pt idx="10615">
                  <c:v>2.43600565885395</c:v>
                </c:pt>
                <c:pt idx="10616">
                  <c:v>2.436276323297126</c:v>
                </c:pt>
                <c:pt idx="10617">
                  <c:v>2.43851960928807</c:v>
                </c:pt>
                <c:pt idx="10618">
                  <c:v>2.44052956338273</c:v>
                </c:pt>
                <c:pt idx="10619">
                  <c:v>2.44230925423138</c:v>
                </c:pt>
                <c:pt idx="10620">
                  <c:v>2.4438612349865</c:v>
                </c:pt>
                <c:pt idx="10621">
                  <c:v>2.44518751093734</c:v>
                </c:pt>
                <c:pt idx="10622">
                  <c:v>2.44628926958593</c:v>
                </c:pt>
                <c:pt idx="10623">
                  <c:v>2.4471669779007</c:v>
                </c:pt>
                <c:pt idx="10624">
                  <c:v>2.44782085334249</c:v>
                </c:pt>
                <c:pt idx="10625">
                  <c:v>2.448250125208339</c:v>
                </c:pt>
                <c:pt idx="10626">
                  <c:v>2.44845363838149</c:v>
                </c:pt>
                <c:pt idx="10627">
                  <c:v>2.4484296117901</c:v>
                </c:pt>
                <c:pt idx="10628">
                  <c:v>2.44817540164933</c:v>
                </c:pt>
                <c:pt idx="10629">
                  <c:v>2.44768788100134</c:v>
                </c:pt>
                <c:pt idx="10630">
                  <c:v>2.44933573625556</c:v>
                </c:pt>
                <c:pt idx="10631">
                  <c:v>2.450800491029206</c:v>
                </c:pt>
                <c:pt idx="10632">
                  <c:v>2.45208358763643</c:v>
                </c:pt>
                <c:pt idx="10633">
                  <c:v>2.45318623386266</c:v>
                </c:pt>
                <c:pt idx="10634">
                  <c:v>2.456215828828137</c:v>
                </c:pt>
                <c:pt idx="10635">
                  <c:v>2.459008324474036</c:v>
                </c:pt>
                <c:pt idx="10636">
                  <c:v>2.461568415339197</c:v>
                </c:pt>
                <c:pt idx="10637">
                  <c:v>2.46390109212795</c:v>
                </c:pt>
                <c:pt idx="10638">
                  <c:v>2.46601021365603</c:v>
                </c:pt>
                <c:pt idx="10639">
                  <c:v>2.46789895485757</c:v>
                </c:pt>
                <c:pt idx="10640">
                  <c:v>2.46957002024127</c:v>
                </c:pt>
                <c:pt idx="10641">
                  <c:v>2.47323800829576</c:v>
                </c:pt>
                <c:pt idx="10642">
                  <c:v>2.47670900097792</c:v>
                </c:pt>
                <c:pt idx="10643">
                  <c:v>2.47998874900523</c:v>
                </c:pt>
                <c:pt idx="10644">
                  <c:v>2.48308245651349</c:v>
                </c:pt>
                <c:pt idx="10645">
                  <c:v>2.48599485661712</c:v>
                </c:pt>
                <c:pt idx="10646">
                  <c:v>2.49064261140095</c:v>
                </c:pt>
                <c:pt idx="10647">
                  <c:v>2.49504454773662</c:v>
                </c:pt>
                <c:pt idx="10648">
                  <c:v>2.49920948068717</c:v>
                </c:pt>
                <c:pt idx="10649">
                  <c:v>2.50314573760699</c:v>
                </c:pt>
                <c:pt idx="10650">
                  <c:v>2.50685994386103</c:v>
                </c:pt>
                <c:pt idx="10651">
                  <c:v>2.51035857286534</c:v>
                </c:pt>
                <c:pt idx="10652">
                  <c:v>2.51364717682399</c:v>
                </c:pt>
                <c:pt idx="10653">
                  <c:v>2.51673044610541</c:v>
                </c:pt>
                <c:pt idx="10654">
                  <c:v>2.51961271264652</c:v>
                </c:pt>
                <c:pt idx="10655">
                  <c:v>2.52229761394973</c:v>
                </c:pt>
                <c:pt idx="10656">
                  <c:v>2.52478876821233</c:v>
                </c:pt>
                <c:pt idx="10657">
                  <c:v>2.52708872378704</c:v>
                </c:pt>
                <c:pt idx="10658">
                  <c:v>2.5292002298909</c:v>
                </c:pt>
                <c:pt idx="10659">
                  <c:v>2.531125189305159</c:v>
                </c:pt>
                <c:pt idx="10660">
                  <c:v>2.53286551136206</c:v>
                </c:pt>
                <c:pt idx="10661">
                  <c:v>2.53442250331493</c:v>
                </c:pt>
                <c:pt idx="10662">
                  <c:v>2.53579759316967</c:v>
                </c:pt>
                <c:pt idx="10663">
                  <c:v>2.53699127455512</c:v>
                </c:pt>
                <c:pt idx="10664">
                  <c:v>2.53800443504218</c:v>
                </c:pt>
                <c:pt idx="10665">
                  <c:v>2.53883730335881</c:v>
                </c:pt>
                <c:pt idx="10666">
                  <c:v>2.53949003966772</c:v>
                </c:pt>
                <c:pt idx="10667">
                  <c:v>2.53996228034074</c:v>
                </c:pt>
                <c:pt idx="10668">
                  <c:v>2.54025358585522</c:v>
                </c:pt>
                <c:pt idx="10669">
                  <c:v>2.54036329027569</c:v>
                </c:pt>
                <c:pt idx="10670">
                  <c:v>2.54029050251845</c:v>
                </c:pt>
                <c:pt idx="10671">
                  <c:v>2.54003365772386</c:v>
                </c:pt>
                <c:pt idx="10672">
                  <c:v>2.53959142729049</c:v>
                </c:pt>
                <c:pt idx="10673">
                  <c:v>2.5389618231557</c:v>
                </c:pt>
                <c:pt idx="10674">
                  <c:v>2.53814266073596</c:v>
                </c:pt>
                <c:pt idx="10675">
                  <c:v>2.53887394962771</c:v>
                </c:pt>
                <c:pt idx="10676">
                  <c:v>2.5393855178645</c:v>
                </c:pt>
                <c:pt idx="10677">
                  <c:v>2.53967703853492</c:v>
                </c:pt>
                <c:pt idx="10678">
                  <c:v>2.53974731555992</c:v>
                </c:pt>
                <c:pt idx="10679">
                  <c:v>2.53959488752318</c:v>
                </c:pt>
                <c:pt idx="10680">
                  <c:v>2.53921788433964</c:v>
                </c:pt>
                <c:pt idx="10681">
                  <c:v>2.53861403820493</c:v>
                </c:pt>
                <c:pt idx="10682">
                  <c:v>2.53778039898745</c:v>
                </c:pt>
                <c:pt idx="10683">
                  <c:v>2.53671380533357</c:v>
                </c:pt>
                <c:pt idx="10684">
                  <c:v>2.5354101620925</c:v>
                </c:pt>
                <c:pt idx="10685">
                  <c:v>2.53386507259474</c:v>
                </c:pt>
                <c:pt idx="10686">
                  <c:v>2.53402961256394</c:v>
                </c:pt>
                <c:pt idx="10687">
                  <c:v>2.53400302652345</c:v>
                </c:pt>
                <c:pt idx="10688">
                  <c:v>2.53378386510127</c:v>
                </c:pt>
                <c:pt idx="10689">
                  <c:v>2.53337034334103</c:v>
                </c:pt>
                <c:pt idx="10690">
                  <c:v>2.532760498244857</c:v>
                </c:pt>
                <c:pt idx="10691">
                  <c:v>2.53377124738396</c:v>
                </c:pt>
                <c:pt idx="10692">
                  <c:v>2.53455319893569</c:v>
                </c:pt>
                <c:pt idx="10693">
                  <c:v>2.53510600487699</c:v>
                </c:pt>
                <c:pt idx="10694">
                  <c:v>2.53542908586229</c:v>
                </c:pt>
                <c:pt idx="10695">
                  <c:v>2.53552148146093</c:v>
                </c:pt>
                <c:pt idx="10696">
                  <c:v>2.53538140550127</c:v>
                </c:pt>
                <c:pt idx="10697">
                  <c:v>2.53500699866207</c:v>
                </c:pt>
                <c:pt idx="10698">
                  <c:v>2.53439559590249</c:v>
                </c:pt>
                <c:pt idx="10699">
                  <c:v>2.53354404277232</c:v>
                </c:pt>
                <c:pt idx="10700">
                  <c:v>2.532448570954816</c:v>
                </c:pt>
                <c:pt idx="10701">
                  <c:v>2.53110468174251</c:v>
                </c:pt>
                <c:pt idx="10702">
                  <c:v>2.53154145126371</c:v>
                </c:pt>
                <c:pt idx="10703">
                  <c:v>2.53178076103212</c:v>
                </c:pt>
                <c:pt idx="10704">
                  <c:v>2.531821693252839</c:v>
                </c:pt>
                <c:pt idx="10705">
                  <c:v>2.53166286233305</c:v>
                </c:pt>
                <c:pt idx="10706">
                  <c:v>2.533178924278979</c:v>
                </c:pt>
                <c:pt idx="10707">
                  <c:v>2.53445833289943</c:v>
                </c:pt>
                <c:pt idx="10708">
                  <c:v>2.53550210656146</c:v>
                </c:pt>
                <c:pt idx="10709">
                  <c:v>2.53631062494841</c:v>
                </c:pt>
                <c:pt idx="10710">
                  <c:v>2.536883614585939</c:v>
                </c:pt>
                <c:pt idx="10711">
                  <c:v>2.53722073914309</c:v>
                </c:pt>
                <c:pt idx="10712">
                  <c:v>2.53732070035034</c:v>
                </c:pt>
                <c:pt idx="10713">
                  <c:v>2.53718183830591</c:v>
                </c:pt>
                <c:pt idx="10714">
                  <c:v>2.536801990232199</c:v>
                </c:pt>
                <c:pt idx="10715">
                  <c:v>2.536178653126079</c:v>
                </c:pt>
                <c:pt idx="10716">
                  <c:v>2.53736111036246</c:v>
                </c:pt>
                <c:pt idx="10717">
                  <c:v>2.53834528135013</c:v>
                </c:pt>
                <c:pt idx="10718">
                  <c:v>2.53913116126903</c:v>
                </c:pt>
                <c:pt idx="10719">
                  <c:v>2.53971887231052</c:v>
                </c:pt>
                <c:pt idx="10720">
                  <c:v>2.54010805929698</c:v>
                </c:pt>
                <c:pt idx="10721">
                  <c:v>2.54029803691693</c:v>
                </c:pt>
                <c:pt idx="10722">
                  <c:v>2.540287790167</c:v>
                </c:pt>
                <c:pt idx="10723">
                  <c:v>2.54007567647897</c:v>
                </c:pt>
                <c:pt idx="10724">
                  <c:v>2.54155479385551</c:v>
                </c:pt>
                <c:pt idx="10725">
                  <c:v>2.54279534355379</c:v>
                </c:pt>
                <c:pt idx="10726">
                  <c:v>2.5437979971585</c:v>
                </c:pt>
                <c:pt idx="10727">
                  <c:v>2.54456307464688</c:v>
                </c:pt>
                <c:pt idx="10728">
                  <c:v>2.54509053396897</c:v>
                </c:pt>
                <c:pt idx="10729">
                  <c:v>2.54537965969144</c:v>
                </c:pt>
                <c:pt idx="10730">
                  <c:v>2.54542906045724</c:v>
                </c:pt>
                <c:pt idx="10731">
                  <c:v>2.54523728275076</c:v>
                </c:pt>
                <c:pt idx="10732">
                  <c:v>2.54480190512018</c:v>
                </c:pt>
                <c:pt idx="10733">
                  <c:v>2.54807516475567</c:v>
                </c:pt>
                <c:pt idx="10734">
                  <c:v>2.55109620601254</c:v>
                </c:pt>
                <c:pt idx="10735">
                  <c:v>2.55386966968819</c:v>
                </c:pt>
                <c:pt idx="10736">
                  <c:v>2.55640003688791</c:v>
                </c:pt>
                <c:pt idx="10737">
                  <c:v>2.5586906388842</c:v>
                </c:pt>
                <c:pt idx="10738">
                  <c:v>2.56074453849174</c:v>
                </c:pt>
                <c:pt idx="10739">
                  <c:v>2.56256401833081</c:v>
                </c:pt>
                <c:pt idx="10740">
                  <c:v>2.56415133566769</c:v>
                </c:pt>
                <c:pt idx="10741">
                  <c:v>2.56550758323642</c:v>
                </c:pt>
                <c:pt idx="10742">
                  <c:v>2.56663409576597</c:v>
                </c:pt>
                <c:pt idx="10743">
                  <c:v>2.56753115716145</c:v>
                </c:pt>
                <c:pt idx="10744">
                  <c:v>2.56819894459121</c:v>
                </c:pt>
                <c:pt idx="10745">
                  <c:v>2.57059771829364</c:v>
                </c:pt>
                <c:pt idx="10746">
                  <c:v>2.57280059390931</c:v>
                </c:pt>
                <c:pt idx="10747">
                  <c:v>2.57480973213246</c:v>
                </c:pt>
                <c:pt idx="10748">
                  <c:v>2.576626970144746</c:v>
                </c:pt>
                <c:pt idx="10749">
                  <c:v>2.57825412809534</c:v>
                </c:pt>
                <c:pt idx="10750">
                  <c:v>2.579692499875196</c:v>
                </c:pt>
                <c:pt idx="10751">
                  <c:v>2.58094283249464</c:v>
                </c:pt>
                <c:pt idx="10752">
                  <c:v>2.58200597295082</c:v>
                </c:pt>
                <c:pt idx="10753">
                  <c:v>2.582882529928106</c:v>
                </c:pt>
                <c:pt idx="10754">
                  <c:v>2.5835725322377</c:v>
                </c:pt>
                <c:pt idx="10755">
                  <c:v>2.58407592037085</c:v>
                </c:pt>
                <c:pt idx="10756">
                  <c:v>2.58439237733585</c:v>
                </c:pt>
                <c:pt idx="10757">
                  <c:v>2.58452116028873</c:v>
                </c:pt>
                <c:pt idx="10758">
                  <c:v>2.58446160176724</c:v>
                </c:pt>
                <c:pt idx="10759">
                  <c:v>2.58421244543654</c:v>
                </c:pt>
                <c:pt idx="10760">
                  <c:v>2.58377235179642</c:v>
                </c:pt>
                <c:pt idx="10761">
                  <c:v>2.58313923975025</c:v>
                </c:pt>
                <c:pt idx="10762">
                  <c:v>2.58231146281735</c:v>
                </c:pt>
                <c:pt idx="10763">
                  <c:v>2.581286324773798</c:v>
                </c:pt>
                <c:pt idx="10764">
                  <c:v>2.58006126033442</c:v>
                </c:pt>
                <c:pt idx="10765">
                  <c:v>2.57863286106345</c:v>
                </c:pt>
                <c:pt idx="10766">
                  <c:v>2.57699772704906</c:v>
                </c:pt>
                <c:pt idx="10767">
                  <c:v>2.57515167144103</c:v>
                </c:pt>
                <c:pt idx="10768">
                  <c:v>2.57308992391905</c:v>
                </c:pt>
                <c:pt idx="10769">
                  <c:v>2.57080765875472</c:v>
                </c:pt>
                <c:pt idx="10770">
                  <c:v>2.56829874326141</c:v>
                </c:pt>
                <c:pt idx="10771">
                  <c:v>2.56555661243386</c:v>
                </c:pt>
                <c:pt idx="10772">
                  <c:v>2.56257369404435</c:v>
                </c:pt>
                <c:pt idx="10773">
                  <c:v>2.55934165374636</c:v>
                </c:pt>
                <c:pt idx="10774">
                  <c:v>2.55798158061284</c:v>
                </c:pt>
                <c:pt idx="10775">
                  <c:v>2.55644116707278</c:v>
                </c:pt>
                <c:pt idx="10776">
                  <c:v>2.55471657704078</c:v>
                </c:pt>
                <c:pt idx="10777">
                  <c:v>2.55280350427849</c:v>
                </c:pt>
                <c:pt idx="10778">
                  <c:v>2.55069705110611</c:v>
                </c:pt>
                <c:pt idx="10779">
                  <c:v>2.54839222976449</c:v>
                </c:pt>
                <c:pt idx="10780">
                  <c:v>2.5458827734046</c:v>
                </c:pt>
                <c:pt idx="10781">
                  <c:v>2.54316196616796</c:v>
                </c:pt>
                <c:pt idx="10782">
                  <c:v>2.54022239748734</c:v>
                </c:pt>
                <c:pt idx="10783">
                  <c:v>2.53705558421251</c:v>
                </c:pt>
                <c:pt idx="10784">
                  <c:v>2.53365191675196</c:v>
                </c:pt>
                <c:pt idx="10785">
                  <c:v>2.530000621988838</c:v>
                </c:pt>
                <c:pt idx="10786">
                  <c:v>2.52608959857831</c:v>
                </c:pt>
                <c:pt idx="10787">
                  <c:v>2.52190470252021</c:v>
                </c:pt>
                <c:pt idx="10788">
                  <c:v>2.51743010010032</c:v>
                </c:pt>
                <c:pt idx="10789">
                  <c:v>2.512647500820119</c:v>
                </c:pt>
                <c:pt idx="10790">
                  <c:v>2.51015031864494</c:v>
                </c:pt>
                <c:pt idx="10791">
                  <c:v>2.50745779052082</c:v>
                </c:pt>
                <c:pt idx="10792">
                  <c:v>2.50456182088355</c:v>
                </c:pt>
                <c:pt idx="10793">
                  <c:v>2.50145333692842</c:v>
                </c:pt>
                <c:pt idx="10794">
                  <c:v>2.49812169413197</c:v>
                </c:pt>
                <c:pt idx="10795">
                  <c:v>2.49455561554536</c:v>
                </c:pt>
                <c:pt idx="10796">
                  <c:v>2.49074141292905</c:v>
                </c:pt>
                <c:pt idx="10797">
                  <c:v>2.48930609520599</c:v>
                </c:pt>
                <c:pt idx="10798">
                  <c:v>2.48762316007315</c:v>
                </c:pt>
                <c:pt idx="10799">
                  <c:v>2.48568446438257</c:v>
                </c:pt>
                <c:pt idx="10800">
                  <c:v>2.48348035882245</c:v>
                </c:pt>
                <c:pt idx="10801">
                  <c:v>2.48099992248867</c:v>
                </c:pt>
                <c:pt idx="10802">
                  <c:v>2.47823042483689</c:v>
                </c:pt>
                <c:pt idx="10803">
                  <c:v>2.475156959888726</c:v>
                </c:pt>
                <c:pt idx="10804">
                  <c:v>2.47176264075639</c:v>
                </c:pt>
                <c:pt idx="10805">
                  <c:v>2.471276462378786</c:v>
                </c:pt>
                <c:pt idx="10806">
                  <c:v>2.47059595564058</c:v>
                </c:pt>
                <c:pt idx="10807">
                  <c:v>2.46971716606179</c:v>
                </c:pt>
                <c:pt idx="10808">
                  <c:v>2.468635164108278</c:v>
                </c:pt>
                <c:pt idx="10809">
                  <c:v>2.46734484506928</c:v>
                </c:pt>
                <c:pt idx="10810">
                  <c:v>2.46583981669716</c:v>
                </c:pt>
                <c:pt idx="10811">
                  <c:v>2.46411270723105</c:v>
                </c:pt>
                <c:pt idx="10812">
                  <c:v>2.46215522566439</c:v>
                </c:pt>
                <c:pt idx="10813">
                  <c:v>2.45995785534851</c:v>
                </c:pt>
                <c:pt idx="10814">
                  <c:v>2.45750956938647</c:v>
                </c:pt>
                <c:pt idx="10815">
                  <c:v>2.45479744849648</c:v>
                </c:pt>
                <c:pt idx="10816">
                  <c:v>2.45180694947433</c:v>
                </c:pt>
                <c:pt idx="10817">
                  <c:v>2.451876522754278</c:v>
                </c:pt>
                <c:pt idx="10818">
                  <c:v>2.45165935827206</c:v>
                </c:pt>
                <c:pt idx="10819">
                  <c:v>2.45115036307769</c:v>
                </c:pt>
                <c:pt idx="10820">
                  <c:v>2.45034333438534</c:v>
                </c:pt>
                <c:pt idx="10821">
                  <c:v>2.44923015641568</c:v>
                </c:pt>
                <c:pt idx="10822">
                  <c:v>2.44780075875656</c:v>
                </c:pt>
                <c:pt idx="10823">
                  <c:v>2.449905136551119</c:v>
                </c:pt>
                <c:pt idx="10824">
                  <c:v>2.451782613749657</c:v>
                </c:pt>
                <c:pt idx="10825">
                  <c:v>2.45343759631224</c:v>
                </c:pt>
                <c:pt idx="10826">
                  <c:v>2.45487344404048</c:v>
                </c:pt>
                <c:pt idx="10827">
                  <c:v>2.456092922603017</c:v>
                </c:pt>
                <c:pt idx="10828">
                  <c:v>2.45709780054463</c:v>
                </c:pt>
                <c:pt idx="10829">
                  <c:v>2.45788919554839</c:v>
                </c:pt>
                <c:pt idx="10830">
                  <c:v>2.458467432738737</c:v>
                </c:pt>
                <c:pt idx="10831">
                  <c:v>2.45883203292218</c:v>
                </c:pt>
                <c:pt idx="10832">
                  <c:v>2.4626694776977</c:v>
                </c:pt>
                <c:pt idx="10833">
                  <c:v>2.46631613089941</c:v>
                </c:pt>
                <c:pt idx="10834">
                  <c:v>2.46978108565205</c:v>
                </c:pt>
                <c:pt idx="10835">
                  <c:v>2.47307198070276</c:v>
                </c:pt>
                <c:pt idx="10836">
                  <c:v>2.479272073441658</c:v>
                </c:pt>
                <c:pt idx="10837">
                  <c:v>2.48513759745989</c:v>
                </c:pt>
                <c:pt idx="10838">
                  <c:v>2.490692479839057</c:v>
                </c:pt>
                <c:pt idx="10839">
                  <c:v>2.495957934566999</c:v>
                </c:pt>
                <c:pt idx="10840">
                  <c:v>2.50095204771101</c:v>
                </c:pt>
                <c:pt idx="10841">
                  <c:v>2.50569064655119</c:v>
                </c:pt>
                <c:pt idx="10842">
                  <c:v>2.51018771548999</c:v>
                </c:pt>
                <c:pt idx="10843">
                  <c:v>2.51445530771923</c:v>
                </c:pt>
                <c:pt idx="10844">
                  <c:v>2.5185041987619</c:v>
                </c:pt>
                <c:pt idx="10845">
                  <c:v>2.5223435900396</c:v>
                </c:pt>
                <c:pt idx="10846">
                  <c:v>2.52598198267322</c:v>
                </c:pt>
                <c:pt idx="10847">
                  <c:v>2.52942678934508</c:v>
                </c:pt>
                <c:pt idx="10848">
                  <c:v>2.53268467945287</c:v>
                </c:pt>
                <c:pt idx="10849">
                  <c:v>2.53576135468254</c:v>
                </c:pt>
                <c:pt idx="10850">
                  <c:v>2.53866207481435</c:v>
                </c:pt>
                <c:pt idx="10851">
                  <c:v>2.54139160846865</c:v>
                </c:pt>
                <c:pt idx="10852">
                  <c:v>2.54395403529993</c:v>
                </c:pt>
                <c:pt idx="10853">
                  <c:v>2.54635300506682</c:v>
                </c:pt>
                <c:pt idx="10854">
                  <c:v>2.54859185695889</c:v>
                </c:pt>
                <c:pt idx="10855">
                  <c:v>2.55301060071467</c:v>
                </c:pt>
                <c:pt idx="10856">
                  <c:v>2.55718813050537</c:v>
                </c:pt>
                <c:pt idx="10857">
                  <c:v>2.56113343576456</c:v>
                </c:pt>
                <c:pt idx="10858">
                  <c:v>2.56485444211481</c:v>
                </c:pt>
                <c:pt idx="10859">
                  <c:v>2.56835869777215</c:v>
                </c:pt>
                <c:pt idx="10860">
                  <c:v>2.57165216224774</c:v>
                </c:pt>
                <c:pt idx="10861">
                  <c:v>2.57474056093183</c:v>
                </c:pt>
                <c:pt idx="10862">
                  <c:v>2.57762867541288</c:v>
                </c:pt>
                <c:pt idx="10863">
                  <c:v>2.58032109925729</c:v>
                </c:pt>
                <c:pt idx="10864">
                  <c:v>2.58495717047045</c:v>
                </c:pt>
                <c:pt idx="10865">
                  <c:v>2.58932768460281</c:v>
                </c:pt>
                <c:pt idx="10866">
                  <c:v>2.59344193722025</c:v>
                </c:pt>
                <c:pt idx="10867">
                  <c:v>2.59730746111763</c:v>
                </c:pt>
                <c:pt idx="10868">
                  <c:v>2.6009314247153</c:v>
                </c:pt>
                <c:pt idx="10869">
                  <c:v>2.60432037297842</c:v>
                </c:pt>
                <c:pt idx="10870">
                  <c:v>2.60747943776521</c:v>
                </c:pt>
                <c:pt idx="10871">
                  <c:v>2.6104136510813</c:v>
                </c:pt>
                <c:pt idx="10872">
                  <c:v>2.61312700671864</c:v>
                </c:pt>
                <c:pt idx="10873">
                  <c:v>2.61562310627552</c:v>
                </c:pt>
                <c:pt idx="10874">
                  <c:v>2.6179052959371</c:v>
                </c:pt>
                <c:pt idx="10875">
                  <c:v>2.61997608817963</c:v>
                </c:pt>
                <c:pt idx="10876">
                  <c:v>2.62183766319743</c:v>
                </c:pt>
                <c:pt idx="10877">
                  <c:v>2.62349220710971</c:v>
                </c:pt>
                <c:pt idx="10878">
                  <c:v>2.62494079576034</c:v>
                </c:pt>
                <c:pt idx="10879">
                  <c:v>2.6261850150215</c:v>
                </c:pt>
                <c:pt idx="10880">
                  <c:v>2.62722548403502</c:v>
                </c:pt>
                <c:pt idx="10881">
                  <c:v>2.62806275626462</c:v>
                </c:pt>
                <c:pt idx="10882">
                  <c:v>2.62869694318033</c:v>
                </c:pt>
                <c:pt idx="10883">
                  <c:v>2.62912807645429</c:v>
                </c:pt>
                <c:pt idx="10884">
                  <c:v>2.62935573516136</c:v>
                </c:pt>
                <c:pt idx="10885">
                  <c:v>2.62937904408644</c:v>
                </c:pt>
                <c:pt idx="10886">
                  <c:v>2.62919704573612</c:v>
                </c:pt>
                <c:pt idx="10887">
                  <c:v>2.62880833524698</c:v>
                </c:pt>
                <c:pt idx="10888">
                  <c:v>2.62821125309854</c:v>
                </c:pt>
                <c:pt idx="10889">
                  <c:v>2.62740371134951</c:v>
                </c:pt>
                <c:pt idx="10890">
                  <c:v>2.62638302500537</c:v>
                </c:pt>
                <c:pt idx="10891">
                  <c:v>2.62514666636948</c:v>
                </c:pt>
                <c:pt idx="10892">
                  <c:v>2.62369100134732</c:v>
                </c:pt>
                <c:pt idx="10893">
                  <c:v>2.622012419455686</c:v>
                </c:pt>
                <c:pt idx="10894">
                  <c:v>2.62010645229932</c:v>
                </c:pt>
                <c:pt idx="10895">
                  <c:v>2.617968180851819</c:v>
                </c:pt>
                <c:pt idx="10896">
                  <c:v>2.61778099438666</c:v>
                </c:pt>
                <c:pt idx="10897">
                  <c:v>2.61742036100373</c:v>
                </c:pt>
                <c:pt idx="10898">
                  <c:v>2.61688509465793</c:v>
                </c:pt>
                <c:pt idx="10899">
                  <c:v>2.61617350760925</c:v>
                </c:pt>
                <c:pt idx="10900">
                  <c:v>2.61528360073347</c:v>
                </c:pt>
                <c:pt idx="10901">
                  <c:v>2.61421289738006</c:v>
                </c:pt>
                <c:pt idx="10902">
                  <c:v>2.612958817088786</c:v>
                </c:pt>
                <c:pt idx="10903">
                  <c:v>2.613600924749226</c:v>
                </c:pt>
                <c:pt idx="10904">
                  <c:v>2.614025536458858</c:v>
                </c:pt>
                <c:pt idx="10905">
                  <c:v>2.61423201309494</c:v>
                </c:pt>
                <c:pt idx="10906">
                  <c:v>2.61421986469271</c:v>
                </c:pt>
                <c:pt idx="10907">
                  <c:v>2.6139873240413</c:v>
                </c:pt>
                <c:pt idx="10908">
                  <c:v>2.61353260443591</c:v>
                </c:pt>
                <c:pt idx="10909">
                  <c:v>2.61285373163687</c:v>
                </c:pt>
                <c:pt idx="10910">
                  <c:v>2.61194784591135</c:v>
                </c:pt>
                <c:pt idx="10911">
                  <c:v>2.61081175831897</c:v>
                </c:pt>
                <c:pt idx="10912">
                  <c:v>2.60944162133925</c:v>
                </c:pt>
                <c:pt idx="10913">
                  <c:v>2.6078329630139</c:v>
                </c:pt>
                <c:pt idx="10914">
                  <c:v>2.60598090271768</c:v>
                </c:pt>
                <c:pt idx="10915">
                  <c:v>2.60387967029313</c:v>
                </c:pt>
                <c:pt idx="10916">
                  <c:v>2.60387600691756</c:v>
                </c:pt>
                <c:pt idx="10917">
                  <c:v>2.60368764639352</c:v>
                </c:pt>
                <c:pt idx="10918">
                  <c:v>2.60331291244676</c:v>
                </c:pt>
                <c:pt idx="10919">
                  <c:v>2.60493985774218</c:v>
                </c:pt>
                <c:pt idx="10920">
                  <c:v>2.60633671845849</c:v>
                </c:pt>
                <c:pt idx="10921">
                  <c:v>2.60750494389141</c:v>
                </c:pt>
                <c:pt idx="10922">
                  <c:v>2.60844567047614</c:v>
                </c:pt>
                <c:pt idx="10923">
                  <c:v>2.6091590002297</c:v>
                </c:pt>
                <c:pt idx="10924">
                  <c:v>2.609645399259206</c:v>
                </c:pt>
                <c:pt idx="10925">
                  <c:v>2.60990410340136</c:v>
                </c:pt>
                <c:pt idx="10926">
                  <c:v>2.60993417471302</c:v>
                </c:pt>
                <c:pt idx="10927">
                  <c:v>2.60973415118858</c:v>
                </c:pt>
                <c:pt idx="10928">
                  <c:v>2.60930240745811</c:v>
                </c:pt>
                <c:pt idx="10929">
                  <c:v>2.60863628280101</c:v>
                </c:pt>
                <c:pt idx="10930">
                  <c:v>2.60773280643966</c:v>
                </c:pt>
                <c:pt idx="10931">
                  <c:v>2.60658836791671</c:v>
                </c:pt>
                <c:pt idx="10932">
                  <c:v>2.6051987477705</c:v>
                </c:pt>
                <c:pt idx="10933">
                  <c:v>2.60355915465712</c:v>
                </c:pt>
                <c:pt idx="10934">
                  <c:v>2.60166374814277</c:v>
                </c:pt>
                <c:pt idx="10935">
                  <c:v>2.60420810406445</c:v>
                </c:pt>
                <c:pt idx="10936">
                  <c:v>2.60650868069456</c:v>
                </c:pt>
                <c:pt idx="10937">
                  <c:v>2.60856926800763</c:v>
                </c:pt>
                <c:pt idx="10938">
                  <c:v>2.61039293185832</c:v>
                </c:pt>
                <c:pt idx="10939">
                  <c:v>2.61198196916602</c:v>
                </c:pt>
                <c:pt idx="10940">
                  <c:v>2.61333840512156</c:v>
                </c:pt>
                <c:pt idx="10941">
                  <c:v>2.614463433579136</c:v>
                </c:pt>
                <c:pt idx="10942">
                  <c:v>2.61535810797687</c:v>
                </c:pt>
                <c:pt idx="10943">
                  <c:v>2.61602279078159</c:v>
                </c:pt>
                <c:pt idx="10944">
                  <c:v>2.61645714058058</c:v>
                </c:pt>
                <c:pt idx="10945">
                  <c:v>2.616661003970286</c:v>
                </c:pt>
                <c:pt idx="10946">
                  <c:v>2.61663297830695</c:v>
                </c:pt>
                <c:pt idx="10947">
                  <c:v>2.61637167216172</c:v>
                </c:pt>
                <c:pt idx="10948">
                  <c:v>2.615874995552819</c:v>
                </c:pt>
                <c:pt idx="10949">
                  <c:v>2.61514035349003</c:v>
                </c:pt>
                <c:pt idx="10950">
                  <c:v>2.61416448657623</c:v>
                </c:pt>
                <c:pt idx="10951">
                  <c:v>2.61294367609144</c:v>
                </c:pt>
                <c:pt idx="10952">
                  <c:v>2.61147359707649</c:v>
                </c:pt>
                <c:pt idx="10953">
                  <c:v>2.609748827059818</c:v>
                </c:pt>
                <c:pt idx="10954">
                  <c:v>2.61022402738065</c:v>
                </c:pt>
                <c:pt idx="10955">
                  <c:v>2.61278054306548</c:v>
                </c:pt>
                <c:pt idx="10956">
                  <c:v>2.61509166018848</c:v>
                </c:pt>
                <c:pt idx="10957">
                  <c:v>2.61716091905052</c:v>
                </c:pt>
                <c:pt idx="10958">
                  <c:v>2.61899165508247</c:v>
                </c:pt>
                <c:pt idx="10959">
                  <c:v>2.62058587687626</c:v>
                </c:pt>
                <c:pt idx="10960">
                  <c:v>2.621946218385</c:v>
                </c:pt>
                <c:pt idx="10961">
                  <c:v>2.62307319363431</c:v>
                </c:pt>
                <c:pt idx="10962">
                  <c:v>2.62396826038169</c:v>
                </c:pt>
                <c:pt idx="10963">
                  <c:v>2.62699930695926</c:v>
                </c:pt>
                <c:pt idx="10964">
                  <c:v>2.62983159607252</c:v>
                </c:pt>
                <c:pt idx="10965">
                  <c:v>2.63246909169179</c:v>
                </c:pt>
                <c:pt idx="10966">
                  <c:v>2.6349148602632</c:v>
                </c:pt>
                <c:pt idx="10967">
                  <c:v>2.63717233803474</c:v>
                </c:pt>
                <c:pt idx="10968">
                  <c:v>2.64137882458834</c:v>
                </c:pt>
                <c:pt idx="10969">
                  <c:v>2.64533291029294</c:v>
                </c:pt>
                <c:pt idx="10970">
                  <c:v>2.64904159964138</c:v>
                </c:pt>
                <c:pt idx="10971">
                  <c:v>2.65251093515764</c:v>
                </c:pt>
                <c:pt idx="10972">
                  <c:v>2.6557462903222</c:v>
                </c:pt>
                <c:pt idx="10973">
                  <c:v>2.65875209396098</c:v>
                </c:pt>
                <c:pt idx="10974">
                  <c:v>2.66153274877541</c:v>
                </c:pt>
                <c:pt idx="10975">
                  <c:v>2.66409138915601</c:v>
                </c:pt>
                <c:pt idx="10976">
                  <c:v>2.66643162360339</c:v>
                </c:pt>
                <c:pt idx="10977">
                  <c:v>2.6685556964759</c:v>
                </c:pt>
                <c:pt idx="10978">
                  <c:v>2.67046585288459</c:v>
                </c:pt>
                <c:pt idx="10979">
                  <c:v>2.67216411461279</c:v>
                </c:pt>
                <c:pt idx="10980">
                  <c:v>2.67365205274206</c:v>
                </c:pt>
                <c:pt idx="10981">
                  <c:v>2.67493076459242</c:v>
                </c:pt>
                <c:pt idx="10982">
                  <c:v>2.67600085472391</c:v>
                </c:pt>
                <c:pt idx="10983">
                  <c:v>2.67686324560311</c:v>
                </c:pt>
                <c:pt idx="10984">
                  <c:v>2.677518139894738</c:v>
                </c:pt>
                <c:pt idx="10985">
                  <c:v>2.67796542310165</c:v>
                </c:pt>
                <c:pt idx="10986">
                  <c:v>2.67820486646794</c:v>
                </c:pt>
                <c:pt idx="10987">
                  <c:v>2.67823571190077</c:v>
                </c:pt>
                <c:pt idx="10988">
                  <c:v>2.67805729414303</c:v>
                </c:pt>
                <c:pt idx="10989">
                  <c:v>2.67766821688387</c:v>
                </c:pt>
                <c:pt idx="10990">
                  <c:v>2.6770671875066</c:v>
                </c:pt>
                <c:pt idx="10991">
                  <c:v>2.676251993882678</c:v>
                </c:pt>
                <c:pt idx="10992">
                  <c:v>2.67522075730071</c:v>
                </c:pt>
                <c:pt idx="10993">
                  <c:v>2.67397071166002</c:v>
                </c:pt>
                <c:pt idx="10994">
                  <c:v>2.67249884468698</c:v>
                </c:pt>
                <c:pt idx="10995">
                  <c:v>2.67080192171206</c:v>
                </c:pt>
                <c:pt idx="10996">
                  <c:v>2.668875904323846</c:v>
                </c:pt>
                <c:pt idx="10997">
                  <c:v>2.66671619609086</c:v>
                </c:pt>
                <c:pt idx="10998">
                  <c:v>2.66431788872963</c:v>
                </c:pt>
                <c:pt idx="10999">
                  <c:v>2.66167500995339</c:v>
                </c:pt>
                <c:pt idx="11000">
                  <c:v>2.65878139026061</c:v>
                </c:pt>
                <c:pt idx="11001">
                  <c:v>2.6556293433203</c:v>
                </c:pt>
                <c:pt idx="11002">
                  <c:v>2.65451275989444</c:v>
                </c:pt>
                <c:pt idx="11003">
                  <c:v>2.653206889698219</c:v>
                </c:pt>
                <c:pt idx="11004">
                  <c:v>2.65170876972802</c:v>
                </c:pt>
                <c:pt idx="11005">
                  <c:v>2.65001515853882</c:v>
                </c:pt>
                <c:pt idx="11006">
                  <c:v>2.64812198078793</c:v>
                </c:pt>
                <c:pt idx="11007">
                  <c:v>2.646025136553856</c:v>
                </c:pt>
                <c:pt idx="11008">
                  <c:v>2.64371976284442</c:v>
                </c:pt>
                <c:pt idx="11009">
                  <c:v>2.64120028297522</c:v>
                </c:pt>
                <c:pt idx="11010">
                  <c:v>2.63846065091924</c:v>
                </c:pt>
                <c:pt idx="11011">
                  <c:v>2.63549403103001</c:v>
                </c:pt>
                <c:pt idx="11012">
                  <c:v>2.632292684951237</c:v>
                </c:pt>
                <c:pt idx="11013">
                  <c:v>2.628847874293239</c:v>
                </c:pt>
                <c:pt idx="11014">
                  <c:v>2.62514959761655</c:v>
                </c:pt>
                <c:pt idx="11015">
                  <c:v>2.62118690127354</c:v>
                </c:pt>
                <c:pt idx="11016">
                  <c:v>2.616946933132426</c:v>
                </c:pt>
                <c:pt idx="11017">
                  <c:v>2.61241531883232</c:v>
                </c:pt>
                <c:pt idx="11018">
                  <c:v>2.61028687200197</c:v>
                </c:pt>
                <c:pt idx="11019">
                  <c:v>2.61049140125307</c:v>
                </c:pt>
                <c:pt idx="11020">
                  <c:v>2.610484493499018</c:v>
                </c:pt>
                <c:pt idx="11021">
                  <c:v>2.61026456554602</c:v>
                </c:pt>
                <c:pt idx="11022">
                  <c:v>2.60982999535183</c:v>
                </c:pt>
                <c:pt idx="11023">
                  <c:v>2.60917807136742</c:v>
                </c:pt>
                <c:pt idx="11024">
                  <c:v>2.60830571802598</c:v>
                </c:pt>
                <c:pt idx="11025">
                  <c:v>2.60720986804238</c:v>
                </c:pt>
                <c:pt idx="11026">
                  <c:v>2.60588572890757</c:v>
                </c:pt>
                <c:pt idx="11027">
                  <c:v>2.60432875502582</c:v>
                </c:pt>
                <c:pt idx="11028">
                  <c:v>2.60253328267894</c:v>
                </c:pt>
                <c:pt idx="11029">
                  <c:v>2.60049258804643</c:v>
                </c:pt>
                <c:pt idx="11030">
                  <c:v>2.59819912776518</c:v>
                </c:pt>
                <c:pt idx="11031">
                  <c:v>2.59564444142156</c:v>
                </c:pt>
                <c:pt idx="11032">
                  <c:v>2.592818729324106</c:v>
                </c:pt>
                <c:pt idx="11033">
                  <c:v>2.58971046211972</c:v>
                </c:pt>
                <c:pt idx="11034">
                  <c:v>2.58933544481699</c:v>
                </c:pt>
                <c:pt idx="11035">
                  <c:v>2.5887802647471</c:v>
                </c:pt>
                <c:pt idx="11036">
                  <c:v>2.58804224826498</c:v>
                </c:pt>
                <c:pt idx="11037">
                  <c:v>2.58711863447652</c:v>
                </c:pt>
                <c:pt idx="11038">
                  <c:v>2.58600575263902</c:v>
                </c:pt>
                <c:pt idx="11039">
                  <c:v>2.58470005178626</c:v>
                </c:pt>
                <c:pt idx="11040">
                  <c:v>2.58319662117621</c:v>
                </c:pt>
                <c:pt idx="11041">
                  <c:v>2.5814905624345</c:v>
                </c:pt>
                <c:pt idx="11042">
                  <c:v>2.57957602740811</c:v>
                </c:pt>
                <c:pt idx="11043">
                  <c:v>2.577446106644258</c:v>
                </c:pt>
                <c:pt idx="11044">
                  <c:v>2.575093220732</c:v>
                </c:pt>
                <c:pt idx="11045">
                  <c:v>2.57250885986873</c:v>
                </c:pt>
                <c:pt idx="11046">
                  <c:v>2.56968318135603</c:v>
                </c:pt>
                <c:pt idx="11047">
                  <c:v>2.56660479662771</c:v>
                </c:pt>
                <c:pt idx="11048">
                  <c:v>2.56326106240932</c:v>
                </c:pt>
                <c:pt idx="11049">
                  <c:v>2.55963727662438</c:v>
                </c:pt>
                <c:pt idx="11050">
                  <c:v>2.55571625164471</c:v>
                </c:pt>
                <c:pt idx="11051">
                  <c:v>2.551478410447257</c:v>
                </c:pt>
                <c:pt idx="11052">
                  <c:v>2.550342674408077</c:v>
                </c:pt>
                <c:pt idx="11053">
                  <c:v>2.54889930871196</c:v>
                </c:pt>
                <c:pt idx="11054">
                  <c:v>2.55090623355581</c:v>
                </c:pt>
                <c:pt idx="11055">
                  <c:v>2.55268968208175</c:v>
                </c:pt>
                <c:pt idx="11056">
                  <c:v>2.55425339016601</c:v>
                </c:pt>
                <c:pt idx="11057">
                  <c:v>2.55560057093902</c:v>
                </c:pt>
                <c:pt idx="11058">
                  <c:v>2.55673325649716</c:v>
                </c:pt>
                <c:pt idx="11059">
                  <c:v>2.55765336181356</c:v>
                </c:pt>
                <c:pt idx="11060">
                  <c:v>2.55836172688904</c:v>
                </c:pt>
                <c:pt idx="11061">
                  <c:v>2.558858726879139</c:v>
                </c:pt>
                <c:pt idx="11062">
                  <c:v>2.559143949158098</c:v>
                </c:pt>
                <c:pt idx="11063">
                  <c:v>2.55921634644483</c:v>
                </c:pt>
                <c:pt idx="11064">
                  <c:v>2.55907455352349</c:v>
                </c:pt>
                <c:pt idx="11065">
                  <c:v>2.55871626456236</c:v>
                </c:pt>
                <c:pt idx="11066">
                  <c:v>2.55813824661598</c:v>
                </c:pt>
                <c:pt idx="11067">
                  <c:v>2.56435706727655</c:v>
                </c:pt>
                <c:pt idx="11068">
                  <c:v>2.57023028398922</c:v>
                </c:pt>
                <c:pt idx="11069">
                  <c:v>2.57578223083898</c:v>
                </c:pt>
                <c:pt idx="11070">
                  <c:v>2.58103385218261</c:v>
                </c:pt>
                <c:pt idx="11071">
                  <c:v>2.58600340885857</c:v>
                </c:pt>
                <c:pt idx="11072">
                  <c:v>2.59070662235006</c:v>
                </c:pt>
                <c:pt idx="11073">
                  <c:v>2.59515722142439</c:v>
                </c:pt>
                <c:pt idx="11074">
                  <c:v>2.59936721869905</c:v>
                </c:pt>
                <c:pt idx="11075">
                  <c:v>2.60334706084749</c:v>
                </c:pt>
                <c:pt idx="11076">
                  <c:v>2.60710634006982</c:v>
                </c:pt>
                <c:pt idx="11077">
                  <c:v>2.61065314494776</c:v>
                </c:pt>
                <c:pt idx="11078">
                  <c:v>2.61399482340947</c:v>
                </c:pt>
                <c:pt idx="11079">
                  <c:v>2.61713789701663</c:v>
                </c:pt>
                <c:pt idx="11080">
                  <c:v>2.62008798166969</c:v>
                </c:pt>
                <c:pt idx="11081">
                  <c:v>2.62285026159379</c:v>
                </c:pt>
                <c:pt idx="11082">
                  <c:v>2.62542925627139</c:v>
                </c:pt>
                <c:pt idx="11083">
                  <c:v>2.62782895362256</c:v>
                </c:pt>
                <c:pt idx="11084">
                  <c:v>2.630052953697659</c:v>
                </c:pt>
                <c:pt idx="11085">
                  <c:v>2.63210406304601</c:v>
                </c:pt>
                <c:pt idx="11086">
                  <c:v>2.63398537809411</c:v>
                </c:pt>
                <c:pt idx="11087">
                  <c:v>2.638268953991579</c:v>
                </c:pt>
                <c:pt idx="11088">
                  <c:v>2.64229779142097</c:v>
                </c:pt>
                <c:pt idx="11089">
                  <c:v>2.64608088532771</c:v>
                </c:pt>
                <c:pt idx="11090">
                  <c:v>2.64962558934427</c:v>
                </c:pt>
                <c:pt idx="11091">
                  <c:v>2.65293923311295</c:v>
                </c:pt>
                <c:pt idx="11092">
                  <c:v>2.6560272883824</c:v>
                </c:pt>
                <c:pt idx="11093">
                  <c:v>2.65889542710791</c:v>
                </c:pt>
                <c:pt idx="11094">
                  <c:v>2.66154788920586</c:v>
                </c:pt>
                <c:pt idx="11095">
                  <c:v>2.6639890020174</c:v>
                </c:pt>
                <c:pt idx="11096">
                  <c:v>2.66622194128055</c:v>
                </c:pt>
                <c:pt idx="11097">
                  <c:v>2.66825008888152</c:v>
                </c:pt>
                <c:pt idx="11098">
                  <c:v>2.6700757940715</c:v>
                </c:pt>
                <c:pt idx="11099">
                  <c:v>2.67170114614049</c:v>
                </c:pt>
                <c:pt idx="11100">
                  <c:v>2.67312815723271</c:v>
                </c:pt>
                <c:pt idx="11101">
                  <c:v>2.67435792526254</c:v>
                </c:pt>
                <c:pt idx="11102">
                  <c:v>2.67539184308892</c:v>
                </c:pt>
                <c:pt idx="11103">
                  <c:v>2.67623035599882</c:v>
                </c:pt>
                <c:pt idx="11104">
                  <c:v>2.67687397700023</c:v>
                </c:pt>
                <c:pt idx="11105">
                  <c:v>2.67732286940261</c:v>
                </c:pt>
                <c:pt idx="11106">
                  <c:v>2.67757684152218</c:v>
                </c:pt>
                <c:pt idx="11107">
                  <c:v>2.677635137609739</c:v>
                </c:pt>
                <c:pt idx="11108">
                  <c:v>2.67983106467165</c:v>
                </c:pt>
                <c:pt idx="11109">
                  <c:v>2.68177967925489</c:v>
                </c:pt>
                <c:pt idx="11110">
                  <c:v>2.6834834584783</c:v>
                </c:pt>
                <c:pt idx="11111">
                  <c:v>2.68494452413184</c:v>
                </c:pt>
                <c:pt idx="11112">
                  <c:v>2.68616440416684</c:v>
                </c:pt>
                <c:pt idx="11113">
                  <c:v>2.68714442953959</c:v>
                </c:pt>
                <c:pt idx="11114">
                  <c:v>2.68788508317144</c:v>
                </c:pt>
                <c:pt idx="11115">
                  <c:v>2.68838640693362</c:v>
                </c:pt>
                <c:pt idx="11116">
                  <c:v>2.68864820628663</c:v>
                </c:pt>
                <c:pt idx="11117">
                  <c:v>2.68866983563841</c:v>
                </c:pt>
                <c:pt idx="11118">
                  <c:v>2.69089534867297</c:v>
                </c:pt>
                <c:pt idx="11119">
                  <c:v>2.69292412589233</c:v>
                </c:pt>
                <c:pt idx="11120">
                  <c:v>2.6947582930043</c:v>
                </c:pt>
                <c:pt idx="11121">
                  <c:v>2.69640008529935</c:v>
                </c:pt>
                <c:pt idx="11122">
                  <c:v>2.69785075092189</c:v>
                </c:pt>
                <c:pt idx="11123">
                  <c:v>2.69911160741968</c:v>
                </c:pt>
                <c:pt idx="11124">
                  <c:v>2.70018359714174</c:v>
                </c:pt>
                <c:pt idx="11125">
                  <c:v>2.70106771026358</c:v>
                </c:pt>
                <c:pt idx="11126">
                  <c:v>2.70176410373499</c:v>
                </c:pt>
                <c:pt idx="11127">
                  <c:v>2.70227318358335</c:v>
                </c:pt>
                <c:pt idx="11128">
                  <c:v>2.70259450835157</c:v>
                </c:pt>
                <c:pt idx="11129">
                  <c:v>2.70272809881246</c:v>
                </c:pt>
                <c:pt idx="11130">
                  <c:v>2.70267290564047</c:v>
                </c:pt>
                <c:pt idx="11131">
                  <c:v>2.702428563015879</c:v>
                </c:pt>
                <c:pt idx="11132">
                  <c:v>2.70199342195248</c:v>
                </c:pt>
                <c:pt idx="11133">
                  <c:v>2.70136630861772</c:v>
                </c:pt>
                <c:pt idx="11134">
                  <c:v>2.70054543870341</c:v>
                </c:pt>
                <c:pt idx="11135">
                  <c:v>2.69952886646517</c:v>
                </c:pt>
                <c:pt idx="11136">
                  <c:v>2.69831384700941</c:v>
                </c:pt>
                <c:pt idx="11137">
                  <c:v>2.69689772574211</c:v>
                </c:pt>
                <c:pt idx="11138">
                  <c:v>2.69527730738237</c:v>
                </c:pt>
                <c:pt idx="11139">
                  <c:v>2.69344909890917</c:v>
                </c:pt>
                <c:pt idx="11140">
                  <c:v>2.691408697293438</c:v>
                </c:pt>
                <c:pt idx="11141">
                  <c:v>2.68915189828748</c:v>
                </c:pt>
                <c:pt idx="11142">
                  <c:v>2.68904512790257</c:v>
                </c:pt>
                <c:pt idx="11143">
                  <c:v>2.68868976952428</c:v>
                </c:pt>
                <c:pt idx="11144">
                  <c:v>2.68808346787092</c:v>
                </c:pt>
                <c:pt idx="11145">
                  <c:v>2.68722367960567</c:v>
                </c:pt>
                <c:pt idx="11146">
                  <c:v>2.68610727084976</c:v>
                </c:pt>
                <c:pt idx="11147">
                  <c:v>2.68473012560175</c:v>
                </c:pt>
                <c:pt idx="11148">
                  <c:v>2.68308802628042</c:v>
                </c:pt>
                <c:pt idx="11149">
                  <c:v>2.68117543806052</c:v>
                </c:pt>
                <c:pt idx="11150">
                  <c:v>2.67898619973941</c:v>
                </c:pt>
                <c:pt idx="11151">
                  <c:v>2.67914881746403</c:v>
                </c:pt>
                <c:pt idx="11152">
                  <c:v>2.67910483829696</c:v>
                </c:pt>
                <c:pt idx="11153">
                  <c:v>2.678853495703457</c:v>
                </c:pt>
                <c:pt idx="11154">
                  <c:v>2.67839287130596</c:v>
                </c:pt>
                <c:pt idx="11155">
                  <c:v>2.67772114896376</c:v>
                </c:pt>
                <c:pt idx="11156">
                  <c:v>2.67683600555514</c:v>
                </c:pt>
                <c:pt idx="11157">
                  <c:v>2.6757344228253</c:v>
                </c:pt>
                <c:pt idx="11158">
                  <c:v>2.67441332831614</c:v>
                </c:pt>
                <c:pt idx="11159">
                  <c:v>2.672868388845019</c:v>
                </c:pt>
                <c:pt idx="11160">
                  <c:v>2.67109548264931</c:v>
                </c:pt>
                <c:pt idx="11161">
                  <c:v>2.66908910204092</c:v>
                </c:pt>
                <c:pt idx="11162">
                  <c:v>2.66684362891282</c:v>
                </c:pt>
                <c:pt idx="11163">
                  <c:v>2.66435237513192</c:v>
                </c:pt>
                <c:pt idx="11164">
                  <c:v>2.66160745997039</c:v>
                </c:pt>
                <c:pt idx="11165">
                  <c:v>2.65860029951907</c:v>
                </c:pt>
                <c:pt idx="11166">
                  <c:v>2.65820493316595</c:v>
                </c:pt>
                <c:pt idx="11167">
                  <c:v>2.66031527503383</c:v>
                </c:pt>
                <c:pt idx="11168">
                  <c:v>2.66219703332703</c:v>
                </c:pt>
                <c:pt idx="11169">
                  <c:v>2.663852990689679</c:v>
                </c:pt>
                <c:pt idx="11170">
                  <c:v>2.66528554936003</c:v>
                </c:pt>
                <c:pt idx="11171">
                  <c:v>2.66649670412081</c:v>
                </c:pt>
                <c:pt idx="11172">
                  <c:v>2.66748761531578</c:v>
                </c:pt>
                <c:pt idx="11173">
                  <c:v>2.6682593956066</c:v>
                </c:pt>
                <c:pt idx="11174">
                  <c:v>2.66881208696002</c:v>
                </c:pt>
                <c:pt idx="11175">
                  <c:v>2.66914566158449</c:v>
                </c:pt>
                <c:pt idx="11176">
                  <c:v>2.6692598167174</c:v>
                </c:pt>
                <c:pt idx="11177">
                  <c:v>2.67177334408244</c:v>
                </c:pt>
                <c:pt idx="11178">
                  <c:v>2.67400617820305</c:v>
                </c:pt>
                <c:pt idx="11179">
                  <c:v>2.675962753595</c:v>
                </c:pt>
                <c:pt idx="11180">
                  <c:v>2.67764588809747</c:v>
                </c:pt>
                <c:pt idx="11181">
                  <c:v>2.67905878941403</c:v>
                </c:pt>
                <c:pt idx="11182">
                  <c:v>2.68020295222824</c:v>
                </c:pt>
                <c:pt idx="11183">
                  <c:v>2.68107977933186</c:v>
                </c:pt>
                <c:pt idx="11184">
                  <c:v>2.68168993894287</c:v>
                </c:pt>
                <c:pt idx="11185">
                  <c:v>2.68203293039596</c:v>
                </c:pt>
                <c:pt idx="11186">
                  <c:v>2.68483205680247</c:v>
                </c:pt>
                <c:pt idx="11187">
                  <c:v>2.68740632682038</c:v>
                </c:pt>
                <c:pt idx="11188">
                  <c:v>2.68975990700745</c:v>
                </c:pt>
                <c:pt idx="11189">
                  <c:v>2.6918963750239</c:v>
                </c:pt>
                <c:pt idx="11190">
                  <c:v>2.693818460068618</c:v>
                </c:pt>
                <c:pt idx="11191">
                  <c:v>2.69552907623933</c:v>
                </c:pt>
                <c:pt idx="11192">
                  <c:v>2.69702979121122</c:v>
                </c:pt>
                <c:pt idx="11193">
                  <c:v>2.6983227366962</c:v>
                </c:pt>
                <c:pt idx="11194">
                  <c:v>2.70186639661675</c:v>
                </c:pt>
                <c:pt idx="11195">
                  <c:v>2.70513493519956</c:v>
                </c:pt>
                <c:pt idx="11196">
                  <c:v>2.70813430433736</c:v>
                </c:pt>
                <c:pt idx="11197">
                  <c:v>2.71086988510981</c:v>
                </c:pt>
                <c:pt idx="11198">
                  <c:v>2.71334618892693</c:v>
                </c:pt>
                <c:pt idx="11199">
                  <c:v>2.71556678447982</c:v>
                </c:pt>
                <c:pt idx="11200">
                  <c:v>2.71753536724326</c:v>
                </c:pt>
                <c:pt idx="11201">
                  <c:v>2.7192539078124</c:v>
                </c:pt>
                <c:pt idx="11202">
                  <c:v>2.72072441660208</c:v>
                </c:pt>
                <c:pt idx="11203">
                  <c:v>2.72194915292584</c:v>
                </c:pt>
                <c:pt idx="11204">
                  <c:v>2.72292854359106</c:v>
                </c:pt>
                <c:pt idx="11205">
                  <c:v>2.72366367680299</c:v>
                </c:pt>
                <c:pt idx="11206">
                  <c:v>2.72415468794802</c:v>
                </c:pt>
                <c:pt idx="11207">
                  <c:v>2.7268845524501</c:v>
                </c:pt>
                <c:pt idx="11208">
                  <c:v>2.72941036056753</c:v>
                </c:pt>
                <c:pt idx="11209">
                  <c:v>2.73173475783502</c:v>
                </c:pt>
                <c:pt idx="11210">
                  <c:v>2.73386053598354</c:v>
                </c:pt>
                <c:pt idx="11211">
                  <c:v>2.73578990619041</c:v>
                </c:pt>
                <c:pt idx="11212">
                  <c:v>2.73752470436647</c:v>
                </c:pt>
                <c:pt idx="11213">
                  <c:v>2.74134619811972</c:v>
                </c:pt>
                <c:pt idx="11214">
                  <c:v>2.74491114377672</c:v>
                </c:pt>
                <c:pt idx="11215">
                  <c:v>2.74822482199336</c:v>
                </c:pt>
                <c:pt idx="11216">
                  <c:v>2.75129224419597</c:v>
                </c:pt>
                <c:pt idx="11217">
                  <c:v>2.75411685938681</c:v>
                </c:pt>
                <c:pt idx="11218">
                  <c:v>2.75670219682534</c:v>
                </c:pt>
                <c:pt idx="11219">
                  <c:v>2.759051334601799</c:v>
                </c:pt>
                <c:pt idx="11220">
                  <c:v>2.76116685549013</c:v>
                </c:pt>
                <c:pt idx="11221">
                  <c:v>2.76305080761444</c:v>
                </c:pt>
                <c:pt idx="11222">
                  <c:v>2.76470517545047</c:v>
                </c:pt>
                <c:pt idx="11223">
                  <c:v>2.76613109877724</c:v>
                </c:pt>
                <c:pt idx="11224">
                  <c:v>2.76732985975772</c:v>
                </c:pt>
                <c:pt idx="11225">
                  <c:v>2.76830185343561</c:v>
                </c:pt>
                <c:pt idx="11226">
                  <c:v>2.769048099333266</c:v>
                </c:pt>
                <c:pt idx="11227">
                  <c:v>2.76956845074845</c:v>
                </c:pt>
                <c:pt idx="11228">
                  <c:v>2.76986286066745</c:v>
                </c:pt>
                <c:pt idx="11229">
                  <c:v>2.76993086910735</c:v>
                </c:pt>
                <c:pt idx="11230">
                  <c:v>2.76977185851429</c:v>
                </c:pt>
                <c:pt idx="11231">
                  <c:v>2.76938480121709</c:v>
                </c:pt>
                <c:pt idx="11232">
                  <c:v>2.76876852122096</c:v>
                </c:pt>
                <c:pt idx="11233">
                  <c:v>2.76792093912661</c:v>
                </c:pt>
                <c:pt idx="11234">
                  <c:v>2.766840615419246</c:v>
                </c:pt>
                <c:pt idx="11235">
                  <c:v>2.76552473068966</c:v>
                </c:pt>
                <c:pt idx="11236">
                  <c:v>2.76397088815762</c:v>
                </c:pt>
                <c:pt idx="11237">
                  <c:v>2.76217561937198</c:v>
                </c:pt>
                <c:pt idx="11238">
                  <c:v>2.76013542974768</c:v>
                </c:pt>
                <c:pt idx="11239">
                  <c:v>2.757846330219019</c:v>
                </c:pt>
                <c:pt idx="11240">
                  <c:v>2.75530314036923</c:v>
                </c:pt>
                <c:pt idx="11241">
                  <c:v>2.75490331896245</c:v>
                </c:pt>
                <c:pt idx="11242">
                  <c:v>2.75431266249025</c:v>
                </c:pt>
                <c:pt idx="11243">
                  <c:v>2.75352899433243</c:v>
                </c:pt>
                <c:pt idx="11244">
                  <c:v>2.75255114787574</c:v>
                </c:pt>
                <c:pt idx="11245">
                  <c:v>2.75137675999618</c:v>
                </c:pt>
                <c:pt idx="11246">
                  <c:v>2.75000400770666</c:v>
                </c:pt>
                <c:pt idx="11247">
                  <c:v>2.74843015286054</c:v>
                </c:pt>
                <c:pt idx="11248">
                  <c:v>2.74665181601625</c:v>
                </c:pt>
                <c:pt idx="11249">
                  <c:v>2.74466621544331</c:v>
                </c:pt>
                <c:pt idx="11250">
                  <c:v>2.742469014353257</c:v>
                </c:pt>
                <c:pt idx="11251">
                  <c:v>2.74005653296371</c:v>
                </c:pt>
                <c:pt idx="11252">
                  <c:v>2.73742338645456</c:v>
                </c:pt>
                <c:pt idx="11253">
                  <c:v>2.73456469065593</c:v>
                </c:pt>
                <c:pt idx="11254">
                  <c:v>2.73147397808566</c:v>
                </c:pt>
                <c:pt idx="11255">
                  <c:v>2.72814445910474</c:v>
                </c:pt>
                <c:pt idx="11256">
                  <c:v>2.72456862627436</c:v>
                </c:pt>
                <c:pt idx="11257">
                  <c:v>2.72073765828982</c:v>
                </c:pt>
                <c:pt idx="11258">
                  <c:v>2.71664154772077</c:v>
                </c:pt>
                <c:pt idx="11259">
                  <c:v>2.712269464381856</c:v>
                </c:pt>
                <c:pt idx="11260">
                  <c:v>2.70760856508382</c:v>
                </c:pt>
                <c:pt idx="11261">
                  <c:v>2.70264421672254</c:v>
                </c:pt>
                <c:pt idx="11262">
                  <c:v>2.69736002251925</c:v>
                </c:pt>
                <c:pt idx="11263">
                  <c:v>2.69173660238974</c:v>
                </c:pt>
                <c:pt idx="11264">
                  <c:v>2.6857519902445</c:v>
                </c:pt>
                <c:pt idx="11265">
                  <c:v>2.67937998875597</c:v>
                </c:pt>
                <c:pt idx="11266">
                  <c:v>2.67570231378851</c:v>
                </c:pt>
                <c:pt idx="11267">
                  <c:v>2.671776199615019</c:v>
                </c:pt>
                <c:pt idx="11268">
                  <c:v>2.66758881059409</c:v>
                </c:pt>
                <c:pt idx="11269">
                  <c:v>2.66312598276448</c:v>
                </c:pt>
                <c:pt idx="11270">
                  <c:v>2.65837142179519</c:v>
                </c:pt>
                <c:pt idx="11271">
                  <c:v>2.65330617948023</c:v>
                </c:pt>
                <c:pt idx="11272">
                  <c:v>2.64790878983754</c:v>
                </c:pt>
                <c:pt idx="11273">
                  <c:v>2.64215392576855</c:v>
                </c:pt>
                <c:pt idx="11274">
                  <c:v>2.6360117945644</c:v>
                </c:pt>
                <c:pt idx="11275">
                  <c:v>2.63293550818111</c:v>
                </c:pt>
                <c:pt idx="11276">
                  <c:v>2.6332637166271</c:v>
                </c:pt>
                <c:pt idx="11277">
                  <c:v>2.6333736724668</c:v>
                </c:pt>
                <c:pt idx="11278">
                  <c:v>2.63326427660329</c:v>
                </c:pt>
                <c:pt idx="11279">
                  <c:v>2.63293345649235</c:v>
                </c:pt>
                <c:pt idx="11280">
                  <c:v>2.632378923433726</c:v>
                </c:pt>
                <c:pt idx="11281">
                  <c:v>2.63159725669361</c:v>
                </c:pt>
                <c:pt idx="11282">
                  <c:v>2.63058430175611</c:v>
                </c:pt>
                <c:pt idx="11283">
                  <c:v>2.62933538712254</c:v>
                </c:pt>
                <c:pt idx="11284">
                  <c:v>2.62784480692127</c:v>
                </c:pt>
                <c:pt idx="11285">
                  <c:v>2.62610550580617</c:v>
                </c:pt>
                <c:pt idx="11286">
                  <c:v>2.62410969777677</c:v>
                </c:pt>
                <c:pt idx="11287">
                  <c:v>2.621848390223836</c:v>
                </c:pt>
                <c:pt idx="11288">
                  <c:v>2.61931075464267</c:v>
                </c:pt>
                <c:pt idx="11289">
                  <c:v>2.61648443656035</c:v>
                </c:pt>
                <c:pt idx="11290">
                  <c:v>2.61335516454021</c:v>
                </c:pt>
                <c:pt idx="11291">
                  <c:v>2.60990604912911</c:v>
                </c:pt>
                <c:pt idx="11292">
                  <c:v>2.60611765298691</c:v>
                </c:pt>
                <c:pt idx="11293">
                  <c:v>2.6064098818225</c:v>
                </c:pt>
                <c:pt idx="11294">
                  <c:v>2.60653114609656</c:v>
                </c:pt>
                <c:pt idx="11295">
                  <c:v>2.61051123951656</c:v>
                </c:pt>
                <c:pt idx="11296">
                  <c:v>2.614188423347198</c:v>
                </c:pt>
                <c:pt idx="11297">
                  <c:v>2.61757642466786</c:v>
                </c:pt>
                <c:pt idx="11298">
                  <c:v>2.62068686629605</c:v>
                </c:pt>
                <c:pt idx="11299">
                  <c:v>2.62352980491873</c:v>
                </c:pt>
                <c:pt idx="11300">
                  <c:v>2.62611395182162</c:v>
                </c:pt>
                <c:pt idx="11301">
                  <c:v>2.6284465538934</c:v>
                </c:pt>
                <c:pt idx="11302">
                  <c:v>2.63053366032862</c:v>
                </c:pt>
                <c:pt idx="11303">
                  <c:v>2.63238078622488</c:v>
                </c:pt>
                <c:pt idx="11304">
                  <c:v>2.63399192205968</c:v>
                </c:pt>
                <c:pt idx="11305">
                  <c:v>2.63537078240408</c:v>
                </c:pt>
                <c:pt idx="11306">
                  <c:v>2.6365196444404</c:v>
                </c:pt>
                <c:pt idx="11307">
                  <c:v>2.63744081420547</c:v>
                </c:pt>
                <c:pt idx="11308">
                  <c:v>2.63813528838042</c:v>
                </c:pt>
                <c:pt idx="11309">
                  <c:v>2.63860348708178</c:v>
                </c:pt>
                <c:pt idx="11310">
                  <c:v>2.63884524416973</c:v>
                </c:pt>
                <c:pt idx="11311">
                  <c:v>2.638859613956796</c:v>
                </c:pt>
                <c:pt idx="11312">
                  <c:v>2.64250767301708</c:v>
                </c:pt>
                <c:pt idx="11313">
                  <c:v>2.64596555094952</c:v>
                </c:pt>
                <c:pt idx="11314">
                  <c:v>2.6492408232919</c:v>
                </c:pt>
                <c:pt idx="11315">
                  <c:v>2.65574530744307</c:v>
                </c:pt>
                <c:pt idx="11316">
                  <c:v>2.66189925556956</c:v>
                </c:pt>
                <c:pt idx="11317">
                  <c:v>2.66772741164916</c:v>
                </c:pt>
                <c:pt idx="11318">
                  <c:v>2.67325011787621</c:v>
                </c:pt>
                <c:pt idx="11319">
                  <c:v>2.678485039966719</c:v>
                </c:pt>
                <c:pt idx="11320">
                  <c:v>2.68344804759428</c:v>
                </c:pt>
                <c:pt idx="11321">
                  <c:v>2.68815208729973</c:v>
                </c:pt>
                <c:pt idx="11322">
                  <c:v>2.692609660403339</c:v>
                </c:pt>
                <c:pt idx="11323">
                  <c:v>2.69683095178266</c:v>
                </c:pt>
                <c:pt idx="11324">
                  <c:v>2.70082535921711</c:v>
                </c:pt>
                <c:pt idx="11325">
                  <c:v>2.70460071305751</c:v>
                </c:pt>
                <c:pt idx="11326">
                  <c:v>2.70816468899694</c:v>
                </c:pt>
                <c:pt idx="11327">
                  <c:v>2.71152362313511</c:v>
                </c:pt>
                <c:pt idx="11328">
                  <c:v>2.71468308212558</c:v>
                </c:pt>
                <c:pt idx="11329">
                  <c:v>2.71764824424331</c:v>
                </c:pt>
                <c:pt idx="11330">
                  <c:v>2.72316265904324</c:v>
                </c:pt>
                <c:pt idx="11331">
                  <c:v>2.72838233347897</c:v>
                </c:pt>
                <c:pt idx="11332">
                  <c:v>2.73331988939467</c:v>
                </c:pt>
                <c:pt idx="11333">
                  <c:v>2.73798674785357</c:v>
                </c:pt>
                <c:pt idx="11334">
                  <c:v>2.74239245368283</c:v>
                </c:pt>
                <c:pt idx="11335">
                  <c:v>2.74654568137179</c:v>
                </c:pt>
                <c:pt idx="11336">
                  <c:v>2.75045410144623</c:v>
                </c:pt>
                <c:pt idx="11337">
                  <c:v>2.75412425588447</c:v>
                </c:pt>
                <c:pt idx="11338">
                  <c:v>2.75756218863751</c:v>
                </c:pt>
                <c:pt idx="11339">
                  <c:v>2.76077311794897</c:v>
                </c:pt>
                <c:pt idx="11340">
                  <c:v>2.76376160771392</c:v>
                </c:pt>
                <c:pt idx="11341">
                  <c:v>2.76899119978433</c:v>
                </c:pt>
                <c:pt idx="11342">
                  <c:v>2.77392156111333</c:v>
                </c:pt>
                <c:pt idx="11343">
                  <c:v>2.77856176576816</c:v>
                </c:pt>
                <c:pt idx="11344">
                  <c:v>2.78292026930835</c:v>
                </c:pt>
                <c:pt idx="11345">
                  <c:v>2.78700450715312</c:v>
                </c:pt>
                <c:pt idx="11346">
                  <c:v>2.79082075515506</c:v>
                </c:pt>
                <c:pt idx="11347">
                  <c:v>2.79437427163217</c:v>
                </c:pt>
                <c:pt idx="11348">
                  <c:v>2.79767028114778</c:v>
                </c:pt>
                <c:pt idx="11349">
                  <c:v>2.8007130932145</c:v>
                </c:pt>
                <c:pt idx="11350">
                  <c:v>2.80350601996044</c:v>
                </c:pt>
                <c:pt idx="11351">
                  <c:v>2.806052692238846</c:v>
                </c:pt>
                <c:pt idx="11352">
                  <c:v>2.80835563618661</c:v>
                </c:pt>
                <c:pt idx="11353">
                  <c:v>2.81041733485055</c:v>
                </c:pt>
                <c:pt idx="11354">
                  <c:v>2.81223935544538</c:v>
                </c:pt>
                <c:pt idx="11355">
                  <c:v>2.813823439890617</c:v>
                </c:pt>
                <c:pt idx="11356">
                  <c:v>2.81517120624831</c:v>
                </c:pt>
                <c:pt idx="11357">
                  <c:v>2.816282992091716</c:v>
                </c:pt>
                <c:pt idx="11358">
                  <c:v>2.81715982195655</c:v>
                </c:pt>
                <c:pt idx="11359">
                  <c:v>2.817801978137</c:v>
                </c:pt>
                <c:pt idx="11360">
                  <c:v>2.81820955923708</c:v>
                </c:pt>
                <c:pt idx="11361">
                  <c:v>2.81838218957533</c:v>
                </c:pt>
                <c:pt idx="11362">
                  <c:v>2.81831958885724</c:v>
                </c:pt>
                <c:pt idx="11363">
                  <c:v>2.818020716231</c:v>
                </c:pt>
                <c:pt idx="11364">
                  <c:v>2.81748491787905</c:v>
                </c:pt>
                <c:pt idx="11365">
                  <c:v>2.81671022194602</c:v>
                </c:pt>
                <c:pt idx="11366">
                  <c:v>2.81569534860739</c:v>
                </c:pt>
                <c:pt idx="11367">
                  <c:v>2.81443829808438</c:v>
                </c:pt>
                <c:pt idx="11368">
                  <c:v>2.81293637486038</c:v>
                </c:pt>
                <c:pt idx="11369">
                  <c:v>2.81118706237367</c:v>
                </c:pt>
                <c:pt idx="11370">
                  <c:v>2.809186922123279</c:v>
                </c:pt>
                <c:pt idx="11371">
                  <c:v>2.80693219771453</c:v>
                </c:pt>
                <c:pt idx="11372">
                  <c:v>2.80441857794681</c:v>
                </c:pt>
                <c:pt idx="11373">
                  <c:v>2.801641524420197</c:v>
                </c:pt>
                <c:pt idx="11374">
                  <c:v>2.801085985679196</c:v>
                </c:pt>
                <c:pt idx="11375">
                  <c:v>2.80033174517609</c:v>
                </c:pt>
                <c:pt idx="11376">
                  <c:v>2.7993771012153</c:v>
                </c:pt>
                <c:pt idx="11377">
                  <c:v>2.7982201004735</c:v>
                </c:pt>
                <c:pt idx="11378">
                  <c:v>2.796858824980656</c:v>
                </c:pt>
                <c:pt idx="11379">
                  <c:v>2.79529086238341</c:v>
                </c:pt>
                <c:pt idx="11380">
                  <c:v>2.79351332979571</c:v>
                </c:pt>
                <c:pt idx="11381">
                  <c:v>2.79152343918564</c:v>
                </c:pt>
                <c:pt idx="11382">
                  <c:v>2.78931744622468</c:v>
                </c:pt>
                <c:pt idx="11383">
                  <c:v>2.78689149601681</c:v>
                </c:pt>
                <c:pt idx="11384">
                  <c:v>2.78424086170142</c:v>
                </c:pt>
                <c:pt idx="11385">
                  <c:v>2.78136105364153</c:v>
                </c:pt>
                <c:pt idx="11386">
                  <c:v>2.778246023779746</c:v>
                </c:pt>
                <c:pt idx="11387">
                  <c:v>2.77488929828761</c:v>
                </c:pt>
                <c:pt idx="11388">
                  <c:v>2.77128378897803</c:v>
                </c:pt>
                <c:pt idx="11389">
                  <c:v>2.76998635756562</c:v>
                </c:pt>
                <c:pt idx="11390">
                  <c:v>2.7684129314715</c:v>
                </c:pt>
                <c:pt idx="11391">
                  <c:v>2.76655890232011</c:v>
                </c:pt>
                <c:pt idx="11392">
                  <c:v>2.76441903693509</c:v>
                </c:pt>
                <c:pt idx="11393">
                  <c:v>2.76198728611196</c:v>
                </c:pt>
                <c:pt idx="11394">
                  <c:v>2.76203875575936</c:v>
                </c:pt>
                <c:pt idx="11395">
                  <c:v>2.7618713134608</c:v>
                </c:pt>
                <c:pt idx="11396">
                  <c:v>2.76148370763925</c:v>
                </c:pt>
                <c:pt idx="11397">
                  <c:v>2.76087452383275</c:v>
                </c:pt>
                <c:pt idx="11398">
                  <c:v>2.76004144430477</c:v>
                </c:pt>
                <c:pt idx="11399">
                  <c:v>2.75898226596569</c:v>
                </c:pt>
                <c:pt idx="11400">
                  <c:v>2.75769416829871</c:v>
                </c:pt>
                <c:pt idx="11401">
                  <c:v>2.75617349235254</c:v>
                </c:pt>
                <c:pt idx="11402">
                  <c:v>2.7544165183479</c:v>
                </c:pt>
                <c:pt idx="11403">
                  <c:v>2.75241875700845</c:v>
                </c:pt>
                <c:pt idx="11404">
                  <c:v>2.75017475383506</c:v>
                </c:pt>
                <c:pt idx="11405">
                  <c:v>2.74767863785336</c:v>
                </c:pt>
                <c:pt idx="11406">
                  <c:v>2.74492369554967</c:v>
                </c:pt>
                <c:pt idx="11407">
                  <c:v>2.74190220942983</c:v>
                </c:pt>
                <c:pt idx="11408">
                  <c:v>2.73860507816937</c:v>
                </c:pt>
                <c:pt idx="11409">
                  <c:v>2.73502288621985</c:v>
                </c:pt>
                <c:pt idx="11410">
                  <c:v>2.73404270599673</c:v>
                </c:pt>
                <c:pt idx="11411">
                  <c:v>2.73275245274657</c:v>
                </c:pt>
                <c:pt idx="11412">
                  <c:v>2.73114646959729</c:v>
                </c:pt>
                <c:pt idx="11413">
                  <c:v>2.72921824942215</c:v>
                </c:pt>
                <c:pt idx="11414">
                  <c:v>2.73009729965999</c:v>
                </c:pt>
                <c:pt idx="11415">
                  <c:v>2.73073159037801</c:v>
                </c:pt>
                <c:pt idx="11416">
                  <c:v>2.73112144874793</c:v>
                </c:pt>
                <c:pt idx="11417">
                  <c:v>2.731266683308646</c:v>
                </c:pt>
                <c:pt idx="11418">
                  <c:v>2.73116611314331</c:v>
                </c:pt>
                <c:pt idx="11419">
                  <c:v>2.73081827322206</c:v>
                </c:pt>
                <c:pt idx="11420">
                  <c:v>2.7302209568313</c:v>
                </c:pt>
                <c:pt idx="11421">
                  <c:v>2.72937169864656</c:v>
                </c:pt>
                <c:pt idx="11422">
                  <c:v>2.72826663220641</c:v>
                </c:pt>
                <c:pt idx="11423">
                  <c:v>2.72690192001022</c:v>
                </c:pt>
                <c:pt idx="11424">
                  <c:v>2.72527262832435</c:v>
                </c:pt>
                <c:pt idx="11425">
                  <c:v>2.7233725521174</c:v>
                </c:pt>
                <c:pt idx="11426">
                  <c:v>2.7211954295806</c:v>
                </c:pt>
                <c:pt idx="11427">
                  <c:v>2.71873272244556</c:v>
                </c:pt>
                <c:pt idx="11428">
                  <c:v>2.71597577549609</c:v>
                </c:pt>
                <c:pt idx="11429">
                  <c:v>2.71627712229401</c:v>
                </c:pt>
                <c:pt idx="11430">
                  <c:v>2.71638198760419</c:v>
                </c:pt>
                <c:pt idx="11431">
                  <c:v>2.716289099162799</c:v>
                </c:pt>
                <c:pt idx="11432">
                  <c:v>2.71913697325679</c:v>
                </c:pt>
                <c:pt idx="11433">
                  <c:v>2.72170951236898</c:v>
                </c:pt>
                <c:pt idx="11434">
                  <c:v>2.72401250209773</c:v>
                </c:pt>
                <c:pt idx="11435">
                  <c:v>2.72605056968693</c:v>
                </c:pt>
                <c:pt idx="11436">
                  <c:v>2.7278278052318</c:v>
                </c:pt>
                <c:pt idx="11437">
                  <c:v>2.72934747847366</c:v>
                </c:pt>
                <c:pt idx="11438">
                  <c:v>2.73061199178735</c:v>
                </c:pt>
                <c:pt idx="11439">
                  <c:v>2.73162331034371</c:v>
                </c:pt>
                <c:pt idx="11440">
                  <c:v>2.73557605293503</c:v>
                </c:pt>
                <c:pt idx="11441">
                  <c:v>2.73930672780321</c:v>
                </c:pt>
                <c:pt idx="11442">
                  <c:v>2.74282199194624</c:v>
                </c:pt>
                <c:pt idx="11443">
                  <c:v>2.74612866355125</c:v>
                </c:pt>
                <c:pt idx="11444">
                  <c:v>2.74923172584431</c:v>
                </c:pt>
                <c:pt idx="11445">
                  <c:v>2.75213667067482</c:v>
                </c:pt>
                <c:pt idx="11446">
                  <c:v>2.75484750174784</c:v>
                </c:pt>
                <c:pt idx="11447">
                  <c:v>2.75736814450812</c:v>
                </c:pt>
                <c:pt idx="11448">
                  <c:v>2.75970241590634</c:v>
                </c:pt>
                <c:pt idx="11449">
                  <c:v>2.76185274063189</c:v>
                </c:pt>
                <c:pt idx="11450">
                  <c:v>2.76382211217717</c:v>
                </c:pt>
                <c:pt idx="11451">
                  <c:v>2.76561282185004</c:v>
                </c:pt>
                <c:pt idx="11452">
                  <c:v>2.76722668139918</c:v>
                </c:pt>
                <c:pt idx="11453">
                  <c:v>2.76866551043727</c:v>
                </c:pt>
                <c:pt idx="11454">
                  <c:v>2.76993086910735</c:v>
                </c:pt>
                <c:pt idx="11455">
                  <c:v>2.77102353102657</c:v>
                </c:pt>
                <c:pt idx="11456">
                  <c:v>2.77467365704033</c:v>
                </c:pt>
                <c:pt idx="11457">
                  <c:v>2.77807534234238</c:v>
                </c:pt>
                <c:pt idx="11458">
                  <c:v>2.78123427995859</c:v>
                </c:pt>
                <c:pt idx="11459">
                  <c:v>2.78415525113367</c:v>
                </c:pt>
                <c:pt idx="11460">
                  <c:v>2.786843109651286</c:v>
                </c:pt>
                <c:pt idx="11461">
                  <c:v>2.78930087001777</c:v>
                </c:pt>
                <c:pt idx="11462">
                  <c:v>2.791532575925</c:v>
                </c:pt>
                <c:pt idx="11463">
                  <c:v>2.79354086647592</c:v>
                </c:pt>
                <c:pt idx="11464">
                  <c:v>2.79532800002405</c:v>
                </c:pt>
                <c:pt idx="11465">
                  <c:v>2.79689609694993</c:v>
                </c:pt>
                <c:pt idx="11466">
                  <c:v>2.79824657263368</c:v>
                </c:pt>
                <c:pt idx="11467">
                  <c:v>2.79938065840104</c:v>
                </c:pt>
                <c:pt idx="11468">
                  <c:v>2.80029966137049</c:v>
                </c:pt>
                <c:pt idx="11469">
                  <c:v>2.80100413060003</c:v>
                </c:pt>
                <c:pt idx="11470">
                  <c:v>2.80149384285773</c:v>
                </c:pt>
                <c:pt idx="11471">
                  <c:v>2.80176944568585</c:v>
                </c:pt>
                <c:pt idx="11472">
                  <c:v>2.80441055014073</c:v>
                </c:pt>
                <c:pt idx="11473">
                  <c:v>2.80677741804736</c:v>
                </c:pt>
                <c:pt idx="11474">
                  <c:v>2.80887329037373</c:v>
                </c:pt>
                <c:pt idx="11475">
                  <c:v>2.81070090779894</c:v>
                </c:pt>
                <c:pt idx="11476">
                  <c:v>2.812262468059866</c:v>
                </c:pt>
                <c:pt idx="11477">
                  <c:v>2.81355987238096</c:v>
                </c:pt>
                <c:pt idx="11478">
                  <c:v>2.81459384905558</c:v>
                </c:pt>
                <c:pt idx="11479">
                  <c:v>2.815365627303526</c:v>
                </c:pt>
                <c:pt idx="11480">
                  <c:v>2.81587522464197</c:v>
                </c:pt>
                <c:pt idx="11481">
                  <c:v>2.8161225692543</c:v>
                </c:pt>
                <c:pt idx="11482">
                  <c:v>2.81610721272892</c:v>
                </c:pt>
                <c:pt idx="11483">
                  <c:v>2.8158280461522</c:v>
                </c:pt>
                <c:pt idx="11484">
                  <c:v>2.815283874708066</c:v>
                </c:pt>
                <c:pt idx="11485">
                  <c:v>2.81447257684562</c:v>
                </c:pt>
                <c:pt idx="11486">
                  <c:v>2.81339197393487</c:v>
                </c:pt>
                <c:pt idx="11487">
                  <c:v>2.812039003719566</c:v>
                </c:pt>
                <c:pt idx="11488">
                  <c:v>2.813115393993816</c:v>
                </c:pt>
                <c:pt idx="11489">
                  <c:v>2.81397905373979</c:v>
                </c:pt>
                <c:pt idx="11490">
                  <c:v>2.814630123959206</c:v>
                </c:pt>
                <c:pt idx="11491">
                  <c:v>2.815069063639466</c:v>
                </c:pt>
                <c:pt idx="11492">
                  <c:v>2.81529551215896</c:v>
                </c:pt>
                <c:pt idx="11493">
                  <c:v>2.81530913688798</c:v>
                </c:pt>
                <c:pt idx="11494">
                  <c:v>2.815109634077578</c:v>
                </c:pt>
                <c:pt idx="11495">
                  <c:v>2.814695596493379</c:v>
                </c:pt>
                <c:pt idx="11496">
                  <c:v>2.814065938815186</c:v>
                </c:pt>
                <c:pt idx="11497">
                  <c:v>2.81321933801045</c:v>
                </c:pt>
                <c:pt idx="11498">
                  <c:v>2.81215339858843</c:v>
                </c:pt>
                <c:pt idx="11499">
                  <c:v>2.810865802145078</c:v>
                </c:pt>
                <c:pt idx="11500">
                  <c:v>2.80935404239073</c:v>
                </c:pt>
                <c:pt idx="11501">
                  <c:v>2.80761516713717</c:v>
                </c:pt>
                <c:pt idx="11502">
                  <c:v>2.805645530109566</c:v>
                </c:pt>
                <c:pt idx="11503">
                  <c:v>2.80344055544696</c:v>
                </c:pt>
                <c:pt idx="11504">
                  <c:v>2.80099616566097</c:v>
                </c:pt>
                <c:pt idx="11505">
                  <c:v>2.79830689152031</c:v>
                </c:pt>
                <c:pt idx="11506">
                  <c:v>2.79536676751841</c:v>
                </c:pt>
                <c:pt idx="11507">
                  <c:v>2.792169127184679</c:v>
                </c:pt>
                <c:pt idx="11508">
                  <c:v>2.78870588247829</c:v>
                </c:pt>
                <c:pt idx="11509">
                  <c:v>2.78790166161077</c:v>
                </c:pt>
                <c:pt idx="11510">
                  <c:v>2.78691967957124</c:v>
                </c:pt>
                <c:pt idx="11511">
                  <c:v>2.78575849102179</c:v>
                </c:pt>
                <c:pt idx="11512">
                  <c:v>2.78441504145611</c:v>
                </c:pt>
                <c:pt idx="11513">
                  <c:v>2.78288733882326</c:v>
                </c:pt>
                <c:pt idx="11514">
                  <c:v>2.78117182537449</c:v>
                </c:pt>
                <c:pt idx="11515">
                  <c:v>2.77926551477007</c:v>
                </c:pt>
                <c:pt idx="11516">
                  <c:v>2.77716443927011</c:v>
                </c:pt>
                <c:pt idx="11517">
                  <c:v>2.77486421220774</c:v>
                </c:pt>
                <c:pt idx="11518">
                  <c:v>2.7723600653055</c:v>
                </c:pt>
                <c:pt idx="11519">
                  <c:v>2.76964688944285</c:v>
                </c:pt>
                <c:pt idx="11520">
                  <c:v>2.76671826349962</c:v>
                </c:pt>
                <c:pt idx="11521">
                  <c:v>2.76356729414133</c:v>
                </c:pt>
                <c:pt idx="11522">
                  <c:v>2.76018668037991</c:v>
                </c:pt>
                <c:pt idx="11523">
                  <c:v>2.75656779084592</c:v>
                </c:pt>
                <c:pt idx="11524">
                  <c:v>2.75270053519363</c:v>
                </c:pt>
                <c:pt idx="11525">
                  <c:v>2.7485739909355</c:v>
                </c:pt>
                <c:pt idx="11526">
                  <c:v>2.74417580890811</c:v>
                </c:pt>
                <c:pt idx="11527">
                  <c:v>2.73949167392555</c:v>
                </c:pt>
                <c:pt idx="11528">
                  <c:v>2.73450529976408</c:v>
                </c:pt>
                <c:pt idx="11529">
                  <c:v>2.72919752978205</c:v>
                </c:pt>
                <c:pt idx="11530">
                  <c:v>2.72354692776126</c:v>
                </c:pt>
                <c:pt idx="11531">
                  <c:v>2.72473403563535</c:v>
                </c:pt>
                <c:pt idx="11532">
                  <c:v>2.72570472289903</c:v>
                </c:pt>
                <c:pt idx="11533">
                  <c:v>2.72646053638854</c:v>
                </c:pt>
                <c:pt idx="11534">
                  <c:v>2.72700173905511</c:v>
                </c:pt>
                <c:pt idx="11535">
                  <c:v>2.72732868543051</c:v>
                </c:pt>
                <c:pt idx="11536">
                  <c:v>2.72744112287152</c:v>
                </c:pt>
                <c:pt idx="11537">
                  <c:v>2.7273379575202</c:v>
                </c:pt>
                <c:pt idx="11538">
                  <c:v>2.72701795313085</c:v>
                </c:pt>
                <c:pt idx="11539">
                  <c:v>2.72647927507894</c:v>
                </c:pt>
                <c:pt idx="11540">
                  <c:v>2.72571904108117</c:v>
                </c:pt>
                <c:pt idx="11541">
                  <c:v>2.72473449647366</c:v>
                </c:pt>
                <c:pt idx="11542">
                  <c:v>2.72352165159019</c:v>
                </c:pt>
                <c:pt idx="11543">
                  <c:v>2.72207623666593</c:v>
                </c:pt>
                <c:pt idx="11544">
                  <c:v>2.72039304930136</c:v>
                </c:pt>
                <c:pt idx="11545">
                  <c:v>2.71846577767274</c:v>
                </c:pt>
                <c:pt idx="11546">
                  <c:v>2.71628751729327</c:v>
                </c:pt>
                <c:pt idx="11547">
                  <c:v>2.71385015965684</c:v>
                </c:pt>
                <c:pt idx="11548">
                  <c:v>2.7111444826227</c:v>
                </c:pt>
                <c:pt idx="11549">
                  <c:v>2.70815936598329</c:v>
                </c:pt>
                <c:pt idx="11550">
                  <c:v>2.70488282020881</c:v>
                </c:pt>
                <c:pt idx="11551">
                  <c:v>2.701300153999</c:v>
                </c:pt>
                <c:pt idx="11552">
                  <c:v>2.70132438768972</c:v>
                </c:pt>
                <c:pt idx="11553">
                  <c:v>2.70102101826661</c:v>
                </c:pt>
                <c:pt idx="11554">
                  <c:v>2.70038680998608</c:v>
                </c:pt>
                <c:pt idx="11555">
                  <c:v>2.70359963462621</c:v>
                </c:pt>
                <c:pt idx="11556">
                  <c:v>2.70654175633447</c:v>
                </c:pt>
                <c:pt idx="11557">
                  <c:v>2.709221711802</c:v>
                </c:pt>
                <c:pt idx="11558">
                  <c:v>2.71164702130245</c:v>
                </c:pt>
                <c:pt idx="11559">
                  <c:v>2.71382341924682</c:v>
                </c:pt>
                <c:pt idx="11560">
                  <c:v>2.71575633507555</c:v>
                </c:pt>
                <c:pt idx="11561">
                  <c:v>2.71744970910152</c:v>
                </c:pt>
                <c:pt idx="11562">
                  <c:v>2.71890729080681</c:v>
                </c:pt>
                <c:pt idx="11563">
                  <c:v>2.72013192200206</c:v>
                </c:pt>
                <c:pt idx="11564">
                  <c:v>2.72112549915012</c:v>
                </c:pt>
                <c:pt idx="11565">
                  <c:v>2.72188940207475</c:v>
                </c:pt>
                <c:pt idx="11566">
                  <c:v>2.72242470553413</c:v>
                </c:pt>
                <c:pt idx="11567">
                  <c:v>2.72273147950525</c:v>
                </c:pt>
                <c:pt idx="11568">
                  <c:v>2.726446425068977</c:v>
                </c:pt>
                <c:pt idx="11569">
                  <c:v>2.72982654343798</c:v>
                </c:pt>
                <c:pt idx="11570">
                  <c:v>2.732882503104657</c:v>
                </c:pt>
                <c:pt idx="11571">
                  <c:v>2.73932483760455</c:v>
                </c:pt>
                <c:pt idx="11572">
                  <c:v>2.74542944746436</c:v>
                </c:pt>
                <c:pt idx="11573">
                  <c:v>2.75121729611671</c:v>
                </c:pt>
                <c:pt idx="11574">
                  <c:v>2.756706413183918</c:v>
                </c:pt>
                <c:pt idx="11575">
                  <c:v>2.76191247769636</c:v>
                </c:pt>
                <c:pt idx="11576">
                  <c:v>2.76684950123725</c:v>
                </c:pt>
                <c:pt idx="11577">
                  <c:v>2.77152957461277</c:v>
                </c:pt>
                <c:pt idx="11578">
                  <c:v>2.775963409629059</c:v>
                </c:pt>
                <c:pt idx="11579">
                  <c:v>2.78016015854698</c:v>
                </c:pt>
                <c:pt idx="11580">
                  <c:v>2.78412830315095</c:v>
                </c:pt>
                <c:pt idx="11581">
                  <c:v>2.787875013118119</c:v>
                </c:pt>
                <c:pt idx="11582">
                  <c:v>2.79140682827866</c:v>
                </c:pt>
                <c:pt idx="11583">
                  <c:v>2.79472984704566</c:v>
                </c:pt>
                <c:pt idx="11584">
                  <c:v>2.79784884155578</c:v>
                </c:pt>
                <c:pt idx="11585">
                  <c:v>2.80076881452254</c:v>
                </c:pt>
                <c:pt idx="11586">
                  <c:v>2.80349358923055</c:v>
                </c:pt>
                <c:pt idx="11587">
                  <c:v>2.80602685137478</c:v>
                </c:pt>
                <c:pt idx="11588">
                  <c:v>2.81121574281868</c:v>
                </c:pt>
                <c:pt idx="11589">
                  <c:v>2.81611944102917</c:v>
                </c:pt>
                <c:pt idx="11590">
                  <c:v>2.82074732011851</c:v>
                </c:pt>
                <c:pt idx="11591">
                  <c:v>2.825108179913097</c:v>
                </c:pt>
                <c:pt idx="11592">
                  <c:v>2.82920982338248</c:v>
                </c:pt>
                <c:pt idx="11593">
                  <c:v>2.83305921699881</c:v>
                </c:pt>
                <c:pt idx="11594">
                  <c:v>2.836662079638776</c:v>
                </c:pt>
                <c:pt idx="11595">
                  <c:v>2.84002396844993</c:v>
                </c:pt>
                <c:pt idx="11596">
                  <c:v>2.84314900686365</c:v>
                </c:pt>
                <c:pt idx="11597">
                  <c:v>2.846041613617999</c:v>
                </c:pt>
                <c:pt idx="11598">
                  <c:v>2.84870524597528</c:v>
                </c:pt>
                <c:pt idx="11599">
                  <c:v>2.85114325856067</c:v>
                </c:pt>
                <c:pt idx="11600">
                  <c:v>2.85335763004361</c:v>
                </c:pt>
                <c:pt idx="11601">
                  <c:v>2.85535139275549</c:v>
                </c:pt>
                <c:pt idx="11602">
                  <c:v>2.857126133986</c:v>
                </c:pt>
                <c:pt idx="11603">
                  <c:v>2.85868382797704</c:v>
                </c:pt>
                <c:pt idx="11604">
                  <c:v>2.86002525346638</c:v>
                </c:pt>
                <c:pt idx="11605">
                  <c:v>2.86115185478127</c:v>
                </c:pt>
                <c:pt idx="11606">
                  <c:v>2.86206415920403</c:v>
                </c:pt>
                <c:pt idx="11607">
                  <c:v>2.86276270803012</c:v>
                </c:pt>
                <c:pt idx="11608">
                  <c:v>2.86582193582851</c:v>
                </c:pt>
                <c:pt idx="11609">
                  <c:v>2.86860591818263</c:v>
                </c:pt>
                <c:pt idx="11610">
                  <c:v>2.87111855733485</c:v>
                </c:pt>
                <c:pt idx="11611">
                  <c:v>2.87336280599799</c:v>
                </c:pt>
                <c:pt idx="11612">
                  <c:v>2.87534060456138</c:v>
                </c:pt>
                <c:pt idx="11613">
                  <c:v>2.87705413753043</c:v>
                </c:pt>
                <c:pt idx="11614">
                  <c:v>2.87850482881581</c:v>
                </c:pt>
                <c:pt idx="11615">
                  <c:v>2.879693966334886</c:v>
                </c:pt>
                <c:pt idx="11616">
                  <c:v>2.88062235373064</c:v>
                </c:pt>
                <c:pt idx="11617">
                  <c:v>2.88129062265293</c:v>
                </c:pt>
                <c:pt idx="11618">
                  <c:v>2.88169856054424</c:v>
                </c:pt>
                <c:pt idx="11619">
                  <c:v>2.88184609433295</c:v>
                </c:pt>
                <c:pt idx="11620">
                  <c:v>2.8817329585615</c:v>
                </c:pt>
                <c:pt idx="11621">
                  <c:v>2.88135770442279</c:v>
                </c:pt>
                <c:pt idx="11622">
                  <c:v>2.88072002058688</c:v>
                </c:pt>
                <c:pt idx="11623">
                  <c:v>2.87981776843793</c:v>
                </c:pt>
                <c:pt idx="11624">
                  <c:v>2.878648982496319</c:v>
                </c:pt>
                <c:pt idx="11625">
                  <c:v>2.87721155837325</c:v>
                </c:pt>
                <c:pt idx="11626">
                  <c:v>2.875502622204766</c:v>
                </c:pt>
                <c:pt idx="11627">
                  <c:v>2.8735188942566</c:v>
                </c:pt>
                <c:pt idx="11628">
                  <c:v>2.87125672795954</c:v>
                </c:pt>
                <c:pt idx="11629">
                  <c:v>2.86871151210522</c:v>
                </c:pt>
                <c:pt idx="11630">
                  <c:v>2.86860367178234</c:v>
                </c:pt>
                <c:pt idx="11631">
                  <c:v>2.86827999071409</c:v>
                </c:pt>
                <c:pt idx="11632">
                  <c:v>2.86773966991709</c:v>
                </c:pt>
                <c:pt idx="11633">
                  <c:v>2.866981279081</c:v>
                </c:pt>
                <c:pt idx="11634">
                  <c:v>2.86600340767001</c:v>
                </c:pt>
                <c:pt idx="11635">
                  <c:v>2.86480403851136</c:v>
                </c:pt>
                <c:pt idx="11636">
                  <c:v>2.86338120281688</c:v>
                </c:pt>
                <c:pt idx="11637">
                  <c:v>2.86173267853415</c:v>
                </c:pt>
                <c:pt idx="11638">
                  <c:v>2.85985538280155</c:v>
                </c:pt>
                <c:pt idx="11639">
                  <c:v>2.85774572438465</c:v>
                </c:pt>
                <c:pt idx="11640">
                  <c:v>2.855400576023519</c:v>
                </c:pt>
                <c:pt idx="11641">
                  <c:v>2.852815433230205</c:v>
                </c:pt>
                <c:pt idx="11642">
                  <c:v>2.849985409759646</c:v>
                </c:pt>
                <c:pt idx="11643">
                  <c:v>2.8469052897949</c:v>
                </c:pt>
                <c:pt idx="11644">
                  <c:v>2.84356867535705</c:v>
                </c:pt>
                <c:pt idx="11645">
                  <c:v>2.839968684576938</c:v>
                </c:pt>
                <c:pt idx="11646">
                  <c:v>2.83609773531285</c:v>
                </c:pt>
                <c:pt idx="11647">
                  <c:v>2.831946466165438</c:v>
                </c:pt>
                <c:pt idx="11648">
                  <c:v>2.82750507210986</c:v>
                </c:pt>
                <c:pt idx="11649">
                  <c:v>2.82276198168273</c:v>
                </c:pt>
                <c:pt idx="11650">
                  <c:v>2.81770378172195</c:v>
                </c:pt>
                <c:pt idx="11651">
                  <c:v>2.815445691634406</c:v>
                </c:pt>
                <c:pt idx="11652">
                  <c:v>2.812982110901379</c:v>
                </c:pt>
                <c:pt idx="11653">
                  <c:v>2.81030788591869</c:v>
                </c:pt>
                <c:pt idx="11654">
                  <c:v>2.80741777309732</c:v>
                </c:pt>
                <c:pt idx="11655">
                  <c:v>2.80430537190833</c:v>
                </c:pt>
                <c:pt idx="11656">
                  <c:v>2.80096375810495</c:v>
                </c:pt>
                <c:pt idx="11657">
                  <c:v>2.79738473711078</c:v>
                </c:pt>
                <c:pt idx="11658">
                  <c:v>2.79355976520795</c:v>
                </c:pt>
                <c:pt idx="11659">
                  <c:v>2.79266890995241</c:v>
                </c:pt>
                <c:pt idx="11660">
                  <c:v>2.79150704728211</c:v>
                </c:pt>
                <c:pt idx="11661">
                  <c:v>2.79006992327341</c:v>
                </c:pt>
                <c:pt idx="11662">
                  <c:v>2.78835253540916</c:v>
                </c:pt>
                <c:pt idx="11663">
                  <c:v>2.786348920454658</c:v>
                </c:pt>
                <c:pt idx="11664">
                  <c:v>2.78405222375391</c:v>
                </c:pt>
                <c:pt idx="11665">
                  <c:v>2.78145451715304</c:v>
                </c:pt>
                <c:pt idx="11666">
                  <c:v>2.778546116663219</c:v>
                </c:pt>
                <c:pt idx="11667">
                  <c:v>2.77887825950143</c:v>
                </c:pt>
                <c:pt idx="11668">
                  <c:v>2.77900173632492</c:v>
                </c:pt>
                <c:pt idx="11669">
                  <c:v>2.77891558600161</c:v>
                </c:pt>
                <c:pt idx="11670">
                  <c:v>2.77861915064449</c:v>
                </c:pt>
                <c:pt idx="11671">
                  <c:v>2.77811025491951</c:v>
                </c:pt>
                <c:pt idx="11672">
                  <c:v>2.7773875639426</c:v>
                </c:pt>
                <c:pt idx="11673">
                  <c:v>2.776447991163786</c:v>
                </c:pt>
                <c:pt idx="11674">
                  <c:v>2.7752888018369</c:v>
                </c:pt>
                <c:pt idx="11675">
                  <c:v>2.77390633635977</c:v>
                </c:pt>
                <c:pt idx="11676">
                  <c:v>2.77573220476433</c:v>
                </c:pt>
                <c:pt idx="11677">
                  <c:v>2.77727052621827</c:v>
                </c:pt>
                <c:pt idx="11678">
                  <c:v>2.77852342646262</c:v>
                </c:pt>
                <c:pt idx="11679">
                  <c:v>2.77949364252614</c:v>
                </c:pt>
                <c:pt idx="11680">
                  <c:v>2.78018241082727</c:v>
                </c:pt>
                <c:pt idx="11681">
                  <c:v>2.780589960054</c:v>
                </c:pt>
                <c:pt idx="11682">
                  <c:v>2.78071602152685</c:v>
                </c:pt>
                <c:pt idx="11683">
                  <c:v>2.78055982603591</c:v>
                </c:pt>
                <c:pt idx="11684">
                  <c:v>2.78011906027395</c:v>
                </c:pt>
                <c:pt idx="11685">
                  <c:v>2.77939145365166</c:v>
                </c:pt>
                <c:pt idx="11686">
                  <c:v>2.77837297087509</c:v>
                </c:pt>
                <c:pt idx="11687">
                  <c:v>2.78069033451625</c:v>
                </c:pt>
                <c:pt idx="11688">
                  <c:v>2.786159099409819</c:v>
                </c:pt>
                <c:pt idx="11689">
                  <c:v>2.791276014138158</c:v>
                </c:pt>
                <c:pt idx="11690">
                  <c:v>2.796057299958698</c:v>
                </c:pt>
                <c:pt idx="11691">
                  <c:v>2.80051689035111</c:v>
                </c:pt>
                <c:pt idx="11692">
                  <c:v>2.80466668262046</c:v>
                </c:pt>
                <c:pt idx="11693">
                  <c:v>2.80851684781469</c:v>
                </c:pt>
                <c:pt idx="11694">
                  <c:v>2.81207619283433</c:v>
                </c:pt>
                <c:pt idx="11695">
                  <c:v>2.815353136327658</c:v>
                </c:pt>
                <c:pt idx="11696">
                  <c:v>2.81835388950301</c:v>
                </c:pt>
                <c:pt idx="11697">
                  <c:v>2.82108431843504</c:v>
                </c:pt>
                <c:pt idx="11698">
                  <c:v>2.82354987248448</c:v>
                </c:pt>
                <c:pt idx="11699">
                  <c:v>2.82575435516632</c:v>
                </c:pt>
                <c:pt idx="11700">
                  <c:v>2.82770159027612</c:v>
                </c:pt>
                <c:pt idx="11701">
                  <c:v>2.82939421321582</c:v>
                </c:pt>
                <c:pt idx="11702">
                  <c:v>2.83083508821759</c:v>
                </c:pt>
                <c:pt idx="11703">
                  <c:v>2.832025811743716</c:v>
                </c:pt>
                <c:pt idx="11704">
                  <c:v>2.83296756131677</c:v>
                </c:pt>
                <c:pt idx="11705">
                  <c:v>2.833661669058038</c:v>
                </c:pt>
                <c:pt idx="11706">
                  <c:v>2.83410812894349</c:v>
                </c:pt>
                <c:pt idx="11707">
                  <c:v>2.83743619085632</c:v>
                </c:pt>
                <c:pt idx="11708">
                  <c:v>2.84056094855643</c:v>
                </c:pt>
                <c:pt idx="11709">
                  <c:v>2.84348688994286</c:v>
                </c:pt>
                <c:pt idx="11710">
                  <c:v>2.84621744227116</c:v>
                </c:pt>
                <c:pt idx="11711">
                  <c:v>2.851642939059783</c:v>
                </c:pt>
                <c:pt idx="11712">
                  <c:v>2.856778724625097</c:v>
                </c:pt>
                <c:pt idx="11713">
                  <c:v>2.861635083735826</c:v>
                </c:pt>
                <c:pt idx="11714">
                  <c:v>2.86622006122296</c:v>
                </c:pt>
                <c:pt idx="11715">
                  <c:v>2.8705418148026</c:v>
                </c:pt>
                <c:pt idx="11716">
                  <c:v>2.874606903401959</c:v>
                </c:pt>
                <c:pt idx="11717">
                  <c:v>2.87842111686479</c:v>
                </c:pt>
                <c:pt idx="11718">
                  <c:v>2.88199003769172</c:v>
                </c:pt>
                <c:pt idx="11719">
                  <c:v>2.88531797340313</c:v>
                </c:pt>
                <c:pt idx="11720">
                  <c:v>2.88840920045752</c:v>
                </c:pt>
                <c:pt idx="11721">
                  <c:v>2.89126724381541</c:v>
                </c:pt>
                <c:pt idx="11722">
                  <c:v>2.89389481378544</c:v>
                </c:pt>
                <c:pt idx="11723">
                  <c:v>2.896295117932258</c:v>
                </c:pt>
                <c:pt idx="11724">
                  <c:v>2.898470127599499</c:v>
                </c:pt>
                <c:pt idx="11725">
                  <c:v>2.9030632352758</c:v>
                </c:pt>
                <c:pt idx="11726">
                  <c:v>2.90736004757013</c:v>
                </c:pt>
                <c:pt idx="11727">
                  <c:v>2.91136679579079</c:v>
                </c:pt>
                <c:pt idx="11728">
                  <c:v>2.91508856893199</c:v>
                </c:pt>
                <c:pt idx="11729">
                  <c:v>2.918529911528199</c:v>
                </c:pt>
                <c:pt idx="11730">
                  <c:v>2.92169437754359</c:v>
                </c:pt>
                <c:pt idx="11731">
                  <c:v>2.92458517181736</c:v>
                </c:pt>
                <c:pt idx="11732">
                  <c:v>2.92720546146556</c:v>
                </c:pt>
                <c:pt idx="11733">
                  <c:v>2.92955722709608</c:v>
                </c:pt>
                <c:pt idx="11734">
                  <c:v>2.931642681461756</c:v>
                </c:pt>
                <c:pt idx="11735">
                  <c:v>2.93346387479571</c:v>
                </c:pt>
                <c:pt idx="11736">
                  <c:v>2.93502154378012</c:v>
                </c:pt>
                <c:pt idx="11737">
                  <c:v>2.93631694396946</c:v>
                </c:pt>
                <c:pt idx="11738">
                  <c:v>2.93735071474242</c:v>
                </c:pt>
                <c:pt idx="11739">
                  <c:v>2.93812361216085</c:v>
                </c:pt>
                <c:pt idx="11740">
                  <c:v>2.93863536887193</c:v>
                </c:pt>
                <c:pt idx="11741">
                  <c:v>2.93888656879569</c:v>
                </c:pt>
                <c:pt idx="11742">
                  <c:v>2.938876382188698</c:v>
                </c:pt>
                <c:pt idx="11743">
                  <c:v>2.93860482743767</c:v>
                </c:pt>
                <c:pt idx="11744">
                  <c:v>2.93807051143159</c:v>
                </c:pt>
                <c:pt idx="11745">
                  <c:v>2.93727252329281</c:v>
                </c:pt>
                <c:pt idx="11746">
                  <c:v>2.93621006489737</c:v>
                </c:pt>
                <c:pt idx="11747">
                  <c:v>2.934880590000279</c:v>
                </c:pt>
                <c:pt idx="11748">
                  <c:v>2.93328282671377</c:v>
                </c:pt>
                <c:pt idx="11749">
                  <c:v>2.93141380680056</c:v>
                </c:pt>
                <c:pt idx="11750">
                  <c:v>2.92927150776047</c:v>
                </c:pt>
                <c:pt idx="11751">
                  <c:v>2.92685228785437</c:v>
                </c:pt>
                <c:pt idx="11752">
                  <c:v>2.92415278581854</c:v>
                </c:pt>
                <c:pt idx="11753">
                  <c:v>2.9211688640065</c:v>
                </c:pt>
                <c:pt idx="11754">
                  <c:v>2.91789531824892</c:v>
                </c:pt>
                <c:pt idx="11755">
                  <c:v>2.9143270398817</c:v>
                </c:pt>
                <c:pt idx="11756">
                  <c:v>2.91045765826881</c:v>
                </c:pt>
                <c:pt idx="11757">
                  <c:v>2.90628036496605</c:v>
                </c:pt>
                <c:pt idx="11758">
                  <c:v>2.90459455422804</c:v>
                </c:pt>
                <c:pt idx="11759">
                  <c:v>2.90267777663844</c:v>
                </c:pt>
                <c:pt idx="11760">
                  <c:v>2.90052758015968</c:v>
                </c:pt>
                <c:pt idx="11761">
                  <c:v>2.89814024400379</c:v>
                </c:pt>
                <c:pt idx="11762">
                  <c:v>2.89551254726126</c:v>
                </c:pt>
                <c:pt idx="11763">
                  <c:v>2.89263941057533</c:v>
                </c:pt>
                <c:pt idx="11764">
                  <c:v>2.88951668804797</c:v>
                </c:pt>
                <c:pt idx="11765">
                  <c:v>2.8861388373487</c:v>
                </c:pt>
                <c:pt idx="11766">
                  <c:v>2.882499019995119</c:v>
                </c:pt>
                <c:pt idx="11767">
                  <c:v>2.87859085555156</c:v>
                </c:pt>
                <c:pt idx="11768">
                  <c:v>2.874406190163486</c:v>
                </c:pt>
                <c:pt idx="11769">
                  <c:v>2.869935899489</c:v>
                </c:pt>
                <c:pt idx="11770">
                  <c:v>2.86516939169969</c:v>
                </c:pt>
                <c:pt idx="11771">
                  <c:v>2.86009573783678</c:v>
                </c:pt>
                <c:pt idx="11772">
                  <c:v>2.85470070595008</c:v>
                </c:pt>
                <c:pt idx="11773">
                  <c:v>2.84896925860828</c:v>
                </c:pt>
                <c:pt idx="11774">
                  <c:v>2.84288366838451</c:v>
                </c:pt>
                <c:pt idx="11775">
                  <c:v>2.83970708300847</c:v>
                </c:pt>
                <c:pt idx="11776">
                  <c:v>2.83630026664582</c:v>
                </c:pt>
                <c:pt idx="11777">
                  <c:v>2.832655190347566</c:v>
                </c:pt>
                <c:pt idx="11778">
                  <c:v>2.82876339081788</c:v>
                </c:pt>
                <c:pt idx="11779">
                  <c:v>2.82461518850427</c:v>
                </c:pt>
                <c:pt idx="11780">
                  <c:v>2.82019953730252</c:v>
                </c:pt>
                <c:pt idx="11781">
                  <c:v>2.81550418767499</c:v>
                </c:pt>
                <c:pt idx="11782">
                  <c:v>2.81051502026691</c:v>
                </c:pt>
                <c:pt idx="11783">
                  <c:v>2.805215175514796</c:v>
                </c:pt>
                <c:pt idx="11784">
                  <c:v>2.79958647752047</c:v>
                </c:pt>
                <c:pt idx="11785">
                  <c:v>2.79360701563633</c:v>
                </c:pt>
                <c:pt idx="11786">
                  <c:v>2.7872516386458</c:v>
                </c:pt>
                <c:pt idx="11787">
                  <c:v>2.78445972096563</c:v>
                </c:pt>
                <c:pt idx="11788">
                  <c:v>2.78147342233133</c:v>
                </c:pt>
                <c:pt idx="11789">
                  <c:v>2.77828538123052</c:v>
                </c:pt>
                <c:pt idx="11790">
                  <c:v>2.77488722927774</c:v>
                </c:pt>
                <c:pt idx="11791">
                  <c:v>2.77126993881342</c:v>
                </c:pt>
                <c:pt idx="11792">
                  <c:v>2.76742238533783</c:v>
                </c:pt>
                <c:pt idx="11793">
                  <c:v>2.76333302374432</c:v>
                </c:pt>
                <c:pt idx="11794">
                  <c:v>2.75898824981724</c:v>
                </c:pt>
                <c:pt idx="11795">
                  <c:v>2.75437211137893</c:v>
                </c:pt>
                <c:pt idx="11796">
                  <c:v>2.74946704701797</c:v>
                </c:pt>
                <c:pt idx="11797">
                  <c:v>2.74425292564709</c:v>
                </c:pt>
                <c:pt idx="11798">
                  <c:v>2.7387054824067</c:v>
                </c:pt>
                <c:pt idx="11799">
                  <c:v>2.73279681573047</c:v>
                </c:pt>
                <c:pt idx="11800">
                  <c:v>2.7264940815296</c:v>
                </c:pt>
                <c:pt idx="11801">
                  <c:v>2.71975795109693</c:v>
                </c:pt>
                <c:pt idx="11802">
                  <c:v>2.71254113983943</c:v>
                </c:pt>
                <c:pt idx="11803">
                  <c:v>2.70478619658108</c:v>
                </c:pt>
                <c:pt idx="11804">
                  <c:v>2.69642188832029</c:v>
                </c:pt>
                <c:pt idx="11805">
                  <c:v>2.68735981213782</c:v>
                </c:pt>
                <c:pt idx="11806">
                  <c:v>2.67748341872306</c:v>
                </c:pt>
                <c:pt idx="11807">
                  <c:v>2.67323927099521</c:v>
                </c:pt>
                <c:pt idx="11808">
                  <c:v>2.66843099879702</c:v>
                </c:pt>
                <c:pt idx="11809">
                  <c:v>2.66300163485072</c:v>
                </c:pt>
                <c:pt idx="11810">
                  <c:v>2.66447530534223</c:v>
                </c:pt>
                <c:pt idx="11811">
                  <c:v>2.66565624383356</c:v>
                </c:pt>
                <c:pt idx="11812">
                  <c:v>2.66654909800068</c:v>
                </c:pt>
                <c:pt idx="11813">
                  <c:v>2.6671557149133</c:v>
                </c:pt>
                <c:pt idx="11814">
                  <c:v>2.66747751728054</c:v>
                </c:pt>
                <c:pt idx="11815">
                  <c:v>2.66751346735596</c:v>
                </c:pt>
                <c:pt idx="11816">
                  <c:v>2.67397399168118</c:v>
                </c:pt>
                <c:pt idx="11817">
                  <c:v>2.67982877903643</c:v>
                </c:pt>
                <c:pt idx="11818">
                  <c:v>2.68513210454005</c:v>
                </c:pt>
                <c:pt idx="11819">
                  <c:v>2.68992809879837</c:v>
                </c:pt>
                <c:pt idx="11820">
                  <c:v>2.69425257123805</c:v>
                </c:pt>
                <c:pt idx="11821">
                  <c:v>2.69813500782352</c:v>
                </c:pt>
                <c:pt idx="11822">
                  <c:v>2.70159978613076</c:v>
                </c:pt>
                <c:pt idx="11823">
                  <c:v>2.70466715237869</c:v>
                </c:pt>
                <c:pt idx="11824">
                  <c:v>2.71318371344787</c:v>
                </c:pt>
                <c:pt idx="11825">
                  <c:v>2.72115452119721</c:v>
                </c:pt>
                <c:pt idx="11826">
                  <c:v>2.72863754283009</c:v>
                </c:pt>
                <c:pt idx="11827">
                  <c:v>2.735682139343656</c:v>
                </c:pt>
                <c:pt idx="11828">
                  <c:v>2.74232814355046</c:v>
                </c:pt>
                <c:pt idx="11829">
                  <c:v>2.74860977531813</c:v>
                </c:pt>
                <c:pt idx="11830">
                  <c:v>2.75455519600065</c:v>
                </c:pt>
                <c:pt idx="11831">
                  <c:v>2.7601886805272</c:v>
                </c:pt>
                <c:pt idx="11832">
                  <c:v>2.76553131159555</c:v>
                </c:pt>
                <c:pt idx="11833">
                  <c:v>2.77060078416126</c:v>
                </c:pt>
                <c:pt idx="11834">
                  <c:v>2.77541307475191</c:v>
                </c:pt>
                <c:pt idx="11835">
                  <c:v>2.78398117551942</c:v>
                </c:pt>
                <c:pt idx="11836">
                  <c:v>2.79206525750142</c:v>
                </c:pt>
                <c:pt idx="11837">
                  <c:v>2.7997085918708</c:v>
                </c:pt>
                <c:pt idx="11838">
                  <c:v>2.806945005697599</c:v>
                </c:pt>
                <c:pt idx="11839">
                  <c:v>2.813805335718366</c:v>
                </c:pt>
                <c:pt idx="11840">
                  <c:v>2.82031437943804</c:v>
                </c:pt>
                <c:pt idx="11841">
                  <c:v>2.82649439482459</c:v>
                </c:pt>
                <c:pt idx="11842">
                  <c:v>2.83236370890821</c:v>
                </c:pt>
                <c:pt idx="11843">
                  <c:v>2.83793887804024</c:v>
                </c:pt>
                <c:pt idx="11844">
                  <c:v>2.84323375569599</c:v>
                </c:pt>
                <c:pt idx="11845">
                  <c:v>2.84826098781737</c:v>
                </c:pt>
                <c:pt idx="11846">
                  <c:v>2.85303148766735</c:v>
                </c:pt>
                <c:pt idx="11847">
                  <c:v>2.857555155478846</c:v>
                </c:pt>
                <c:pt idx="11848">
                  <c:v>2.861840089744736</c:v>
                </c:pt>
                <c:pt idx="11849">
                  <c:v>2.86589368628029</c:v>
                </c:pt>
                <c:pt idx="11850">
                  <c:v>2.86972317607018</c:v>
                </c:pt>
                <c:pt idx="11851">
                  <c:v>2.87333425537994</c:v>
                </c:pt>
                <c:pt idx="11852">
                  <c:v>2.87673227338144</c:v>
                </c:pt>
                <c:pt idx="11853">
                  <c:v>2.87992151280003</c:v>
                </c:pt>
                <c:pt idx="11854">
                  <c:v>2.8829067684284</c:v>
                </c:pt>
                <c:pt idx="11855">
                  <c:v>2.88569132587764</c:v>
                </c:pt>
                <c:pt idx="11856">
                  <c:v>2.88827855997037</c:v>
                </c:pt>
                <c:pt idx="11857">
                  <c:v>2.89363773136921</c:v>
                </c:pt>
                <c:pt idx="11858">
                  <c:v>2.89870635446321</c:v>
                </c:pt>
                <c:pt idx="11859">
                  <c:v>2.90349319939065</c:v>
                </c:pt>
                <c:pt idx="11860">
                  <c:v>2.90800682869177</c:v>
                </c:pt>
                <c:pt idx="11861">
                  <c:v>2.912254420060146</c:v>
                </c:pt>
                <c:pt idx="11862">
                  <c:v>2.91624125063405</c:v>
                </c:pt>
                <c:pt idx="11863">
                  <c:v>2.919973426759226</c:v>
                </c:pt>
                <c:pt idx="11864">
                  <c:v>2.92345567236571</c:v>
                </c:pt>
                <c:pt idx="11865">
                  <c:v>2.92669158249715</c:v>
                </c:pt>
                <c:pt idx="11866">
                  <c:v>2.92968575133562</c:v>
                </c:pt>
                <c:pt idx="11867">
                  <c:v>2.932440419089836</c:v>
                </c:pt>
                <c:pt idx="11868">
                  <c:v>2.934959099724217</c:v>
                </c:pt>
                <c:pt idx="11869">
                  <c:v>2.93724395685134</c:v>
                </c:pt>
                <c:pt idx="11870">
                  <c:v>2.93929687261531</c:v>
                </c:pt>
                <c:pt idx="11871">
                  <c:v>2.94111979834268</c:v>
                </c:pt>
                <c:pt idx="11872">
                  <c:v>2.94271397495576</c:v>
                </c:pt>
                <c:pt idx="11873">
                  <c:v>2.94408066683219</c:v>
                </c:pt>
                <c:pt idx="11874">
                  <c:v>2.94794893559491</c:v>
                </c:pt>
                <c:pt idx="11875">
                  <c:v>2.95152284833731</c:v>
                </c:pt>
                <c:pt idx="11876">
                  <c:v>2.95480615498556</c:v>
                </c:pt>
                <c:pt idx="11877">
                  <c:v>2.95780264190528</c:v>
                </c:pt>
                <c:pt idx="11878">
                  <c:v>2.96051489236818</c:v>
                </c:pt>
                <c:pt idx="11879">
                  <c:v>2.962945401387278</c:v>
                </c:pt>
                <c:pt idx="11880">
                  <c:v>2.96509693794748</c:v>
                </c:pt>
                <c:pt idx="11881">
                  <c:v>2.96697050544764</c:v>
                </c:pt>
                <c:pt idx="11882">
                  <c:v>2.968568104678178</c:v>
                </c:pt>
                <c:pt idx="11883">
                  <c:v>2.96989029932178</c:v>
                </c:pt>
                <c:pt idx="11884">
                  <c:v>2.97093820662012</c:v>
                </c:pt>
                <c:pt idx="11885">
                  <c:v>2.97171186293888</c:v>
                </c:pt>
                <c:pt idx="11886">
                  <c:v>2.97221224095638</c:v>
                </c:pt>
                <c:pt idx="11887">
                  <c:v>2.972438394088566</c:v>
                </c:pt>
                <c:pt idx="11888">
                  <c:v>2.97239111631073</c:v>
                </c:pt>
                <c:pt idx="11889">
                  <c:v>2.97206886790537</c:v>
                </c:pt>
                <c:pt idx="11890">
                  <c:v>2.97147104021513</c:v>
                </c:pt>
                <c:pt idx="11891">
                  <c:v>2.97059674038248</c:v>
                </c:pt>
                <c:pt idx="11892">
                  <c:v>2.96944480258382</c:v>
                </c:pt>
                <c:pt idx="11893">
                  <c:v>2.96801299662157</c:v>
                </c:pt>
                <c:pt idx="11894">
                  <c:v>2.96629926905923</c:v>
                </c:pt>
                <c:pt idx="11895">
                  <c:v>2.96430096266658</c:v>
                </c:pt>
                <c:pt idx="11896">
                  <c:v>2.96201605055287</c:v>
                </c:pt>
                <c:pt idx="11897">
                  <c:v>2.95944037947695</c:v>
                </c:pt>
                <c:pt idx="11898">
                  <c:v>2.9565705196162</c:v>
                </c:pt>
                <c:pt idx="11899">
                  <c:v>2.953401834634179</c:v>
                </c:pt>
                <c:pt idx="11900">
                  <c:v>2.94992934862999</c:v>
                </c:pt>
                <c:pt idx="11901">
                  <c:v>2.94614705110644</c:v>
                </c:pt>
                <c:pt idx="11902">
                  <c:v>2.942048770038626</c:v>
                </c:pt>
                <c:pt idx="11903">
                  <c:v>2.93762600049985</c:v>
                </c:pt>
                <c:pt idx="11904">
                  <c:v>2.935698160219686</c:v>
                </c:pt>
                <c:pt idx="11905">
                  <c:v>2.93340873281904</c:v>
                </c:pt>
                <c:pt idx="11906">
                  <c:v>2.93371471009993</c:v>
                </c:pt>
                <c:pt idx="11907">
                  <c:v>2.93372850465327</c:v>
                </c:pt>
                <c:pt idx="11908">
                  <c:v>2.93344859827671</c:v>
                </c:pt>
                <c:pt idx="11909">
                  <c:v>2.932874441925219</c:v>
                </c:pt>
                <c:pt idx="11910">
                  <c:v>2.93484806870061</c:v>
                </c:pt>
                <c:pt idx="11911">
                  <c:v>2.936468494825416</c:v>
                </c:pt>
                <c:pt idx="11912">
                  <c:v>2.9377377440929</c:v>
                </c:pt>
                <c:pt idx="11913">
                  <c:v>2.93865686227992</c:v>
                </c:pt>
                <c:pt idx="11914">
                  <c:v>2.93922625915675</c:v>
                </c:pt>
                <c:pt idx="11915">
                  <c:v>2.942385619003276</c:v>
                </c:pt>
                <c:pt idx="11916">
                  <c:v>2.94524526753366</c:v>
                </c:pt>
                <c:pt idx="11917">
                  <c:v>2.94780911538173</c:v>
                </c:pt>
                <c:pt idx="11918">
                  <c:v>2.95007953152605</c:v>
                </c:pt>
                <c:pt idx="11919">
                  <c:v>2.952059594791106</c:v>
                </c:pt>
                <c:pt idx="11920">
                  <c:v>2.95375034190797</c:v>
                </c:pt>
                <c:pt idx="11921">
                  <c:v>2.95792127688625</c:v>
                </c:pt>
                <c:pt idx="11922">
                  <c:v>2.96173520688685</c:v>
                </c:pt>
                <c:pt idx="11923">
                  <c:v>2.96519753963612</c:v>
                </c:pt>
                <c:pt idx="11924">
                  <c:v>2.96831206124264</c:v>
                </c:pt>
                <c:pt idx="11925">
                  <c:v>2.97108323842374</c:v>
                </c:pt>
                <c:pt idx="11926">
                  <c:v>2.97351290470066</c:v>
                </c:pt>
                <c:pt idx="11927">
                  <c:v>2.97560423810099</c:v>
                </c:pt>
                <c:pt idx="11928">
                  <c:v>2.977358452038199</c:v>
                </c:pt>
                <c:pt idx="11929">
                  <c:v>2.97877761308715</c:v>
                </c:pt>
                <c:pt idx="11930">
                  <c:v>2.97986255271581</c:v>
                </c:pt>
                <c:pt idx="11931">
                  <c:v>2.98061365820781</c:v>
                </c:pt>
                <c:pt idx="11932">
                  <c:v>2.98103127006446</c:v>
                </c:pt>
                <c:pt idx="11933">
                  <c:v>2.98111442483198</c:v>
                </c:pt>
                <c:pt idx="11934">
                  <c:v>2.98366878057546</c:v>
                </c:pt>
                <c:pt idx="11935">
                  <c:v>2.98594172257566</c:v>
                </c:pt>
                <c:pt idx="11936">
                  <c:v>2.98793507215206</c:v>
                </c:pt>
                <c:pt idx="11937">
                  <c:v>2.98965000059027</c:v>
                </c:pt>
                <c:pt idx="11938">
                  <c:v>2.99108784438824</c:v>
                </c:pt>
                <c:pt idx="11939">
                  <c:v>2.99492464068777</c:v>
                </c:pt>
                <c:pt idx="11940">
                  <c:v>2.99842203823716</c:v>
                </c:pt>
                <c:pt idx="11941">
                  <c:v>3.00158402114599</c:v>
                </c:pt>
                <c:pt idx="11942">
                  <c:v>3.00441310689892</c:v>
                </c:pt>
                <c:pt idx="11943">
                  <c:v>3.00691138826242</c:v>
                </c:pt>
                <c:pt idx="11944">
                  <c:v>3.00908074206027</c:v>
                </c:pt>
                <c:pt idx="11945">
                  <c:v>3.01092256256323</c:v>
                </c:pt>
                <c:pt idx="11946">
                  <c:v>3.01243780843243</c:v>
                </c:pt>
                <c:pt idx="11947">
                  <c:v>3.01362737316981</c:v>
                </c:pt>
                <c:pt idx="11948">
                  <c:v>3.01449152520762</c:v>
                </c:pt>
                <c:pt idx="11949">
                  <c:v>3.01503060643294</c:v>
                </c:pt>
                <c:pt idx="11950">
                  <c:v>3.01524439328091</c:v>
                </c:pt>
                <c:pt idx="11951">
                  <c:v>3.01513254004261</c:v>
                </c:pt>
                <c:pt idx="11952">
                  <c:v>3.01469444458394</c:v>
                </c:pt>
                <c:pt idx="11953">
                  <c:v>3.01392911959904</c:v>
                </c:pt>
                <c:pt idx="11954">
                  <c:v>3.01283538460335</c:v>
                </c:pt>
                <c:pt idx="11955">
                  <c:v>3.01141170471103</c:v>
                </c:pt>
                <c:pt idx="11956">
                  <c:v>3.012405676640638</c:v>
                </c:pt>
                <c:pt idx="11957">
                  <c:v>3.01312713614477</c:v>
                </c:pt>
                <c:pt idx="11958">
                  <c:v>3.0135761092186</c:v>
                </c:pt>
                <c:pt idx="11959">
                  <c:v>3.01375260095472</c:v>
                </c:pt>
                <c:pt idx="11960">
                  <c:v>3.01365627902695</c:v>
                </c:pt>
                <c:pt idx="11961">
                  <c:v>3.01328674272135</c:v>
                </c:pt>
                <c:pt idx="11962">
                  <c:v>3.01264325782445</c:v>
                </c:pt>
                <c:pt idx="11963">
                  <c:v>3.01172498794342</c:v>
                </c:pt>
                <c:pt idx="11964">
                  <c:v>3.01053082640198</c:v>
                </c:pt>
                <c:pt idx="11965">
                  <c:v>3.01172266781789</c:v>
                </c:pt>
                <c:pt idx="11966">
                  <c:v>3.01258620860344</c:v>
                </c:pt>
                <c:pt idx="11967">
                  <c:v>3.0131216751904</c:v>
                </c:pt>
                <c:pt idx="11968">
                  <c:v>3.01332897104688</c:v>
                </c:pt>
                <c:pt idx="11969">
                  <c:v>3.01320767081366</c:v>
                </c:pt>
                <c:pt idx="11970">
                  <c:v>3.01275706568481</c:v>
                </c:pt>
                <c:pt idx="11971">
                  <c:v>3.011976170208866</c:v>
                </c:pt>
                <c:pt idx="11972">
                  <c:v>3.010863735078817</c:v>
                </c:pt>
                <c:pt idx="11973">
                  <c:v>3.01218792239513</c:v>
                </c:pt>
                <c:pt idx="11974">
                  <c:v>3.01323730989858</c:v>
                </c:pt>
                <c:pt idx="11975">
                  <c:v>3.0140122700742</c:v>
                </c:pt>
                <c:pt idx="11976">
                  <c:v>3.01451303430097</c:v>
                </c:pt>
                <c:pt idx="11977">
                  <c:v>3.01473950572857</c:v>
                </c:pt>
                <c:pt idx="11978">
                  <c:v>3.014691434684039</c:v>
                </c:pt>
                <c:pt idx="11979">
                  <c:v>3.01436846338593</c:v>
                </c:pt>
                <c:pt idx="11980">
                  <c:v>3.01376985958284</c:v>
                </c:pt>
                <c:pt idx="11981">
                  <c:v>3.0128947929512</c:v>
                </c:pt>
                <c:pt idx="11982">
                  <c:v>3.011742121561837</c:v>
                </c:pt>
                <c:pt idx="11983">
                  <c:v>3.01031054104647</c:v>
                </c:pt>
                <c:pt idx="11984">
                  <c:v>3.00859855792662</c:v>
                </c:pt>
                <c:pt idx="11985">
                  <c:v>3.00660407037287</c:v>
                </c:pt>
                <c:pt idx="11986">
                  <c:v>3.00432488723921</c:v>
                </c:pt>
                <c:pt idx="11987">
                  <c:v>3.00175840871141</c:v>
                </c:pt>
                <c:pt idx="11988">
                  <c:v>2.99890175616252</c:v>
                </c:pt>
                <c:pt idx="11989">
                  <c:v>2.99575130137445</c:v>
                </c:pt>
                <c:pt idx="11990">
                  <c:v>2.992302992199876</c:v>
                </c:pt>
                <c:pt idx="11991">
                  <c:v>2.98855220799481</c:v>
                </c:pt>
                <c:pt idx="11992">
                  <c:v>2.98449438638442</c:v>
                </c:pt>
                <c:pt idx="11993">
                  <c:v>2.98012259526792</c:v>
                </c:pt>
                <c:pt idx="11994">
                  <c:v>2.97543019076533</c:v>
                </c:pt>
                <c:pt idx="11995">
                  <c:v>2.97040927145732</c:v>
                </c:pt>
                <c:pt idx="11996">
                  <c:v>2.96505045260921</c:v>
                </c:pt>
                <c:pt idx="11997">
                  <c:v>2.959343475339057</c:v>
                </c:pt>
                <c:pt idx="11998">
                  <c:v>2.95327584765199</c:v>
                </c:pt>
                <c:pt idx="11999">
                  <c:v>2.94683393779651</c:v>
                </c:pt>
                <c:pt idx="12000">
                  <c:v>2.940000613339218</c:v>
                </c:pt>
                <c:pt idx="12001">
                  <c:v>2.93275724648681</c:v>
                </c:pt>
                <c:pt idx="12002">
                  <c:v>2.92508084696518</c:v>
                </c:pt>
                <c:pt idx="12003">
                  <c:v>2.92018406227783</c:v>
                </c:pt>
                <c:pt idx="12004">
                  <c:v>2.914968219898959</c:v>
                </c:pt>
                <c:pt idx="12005">
                  <c:v>2.90941996177717</c:v>
                </c:pt>
                <c:pt idx="12006">
                  <c:v>2.90352415098273</c:v>
                </c:pt>
                <c:pt idx="12007">
                  <c:v>2.89726280589963</c:v>
                </c:pt>
                <c:pt idx="12008">
                  <c:v>2.890615528564099</c:v>
                </c:pt>
                <c:pt idx="12009">
                  <c:v>2.88708111968838</c:v>
                </c:pt>
                <c:pt idx="12010">
                  <c:v>2.88329564619675</c:v>
                </c:pt>
                <c:pt idx="12011">
                  <c:v>2.8792507413417</c:v>
                </c:pt>
                <c:pt idx="12012">
                  <c:v>2.87493631313089</c:v>
                </c:pt>
                <c:pt idx="12013">
                  <c:v>2.87034039348671</c:v>
                </c:pt>
                <c:pt idx="12014">
                  <c:v>2.86545029881125</c:v>
                </c:pt>
                <c:pt idx="12015">
                  <c:v>2.86025090669002</c:v>
                </c:pt>
                <c:pt idx="12016">
                  <c:v>2.85472526007073</c:v>
                </c:pt>
                <c:pt idx="12017">
                  <c:v>2.848853330858896</c:v>
                </c:pt>
                <c:pt idx="12018">
                  <c:v>2.842612446452859</c:v>
                </c:pt>
                <c:pt idx="12019">
                  <c:v>2.835975071085079</c:v>
                </c:pt>
                <c:pt idx="12020">
                  <c:v>2.83312131732378</c:v>
                </c:pt>
                <c:pt idx="12021">
                  <c:v>2.830063834010526</c:v>
                </c:pt>
                <c:pt idx="12022">
                  <c:v>2.82679507772872</c:v>
                </c:pt>
                <c:pt idx="12023">
                  <c:v>2.8233060690322</c:v>
                </c:pt>
                <c:pt idx="12024">
                  <c:v>2.819587653824799</c:v>
                </c:pt>
                <c:pt idx="12025">
                  <c:v>2.815628020820116</c:v>
                </c:pt>
                <c:pt idx="12026">
                  <c:v>2.811415433704936</c:v>
                </c:pt>
                <c:pt idx="12027">
                  <c:v>2.80693526045873</c:v>
                </c:pt>
                <c:pt idx="12028">
                  <c:v>2.80662018944261</c:v>
                </c:pt>
                <c:pt idx="12029">
                  <c:v>2.80602685137478</c:v>
                </c:pt>
                <c:pt idx="12030">
                  <c:v>2.805152503076798</c:v>
                </c:pt>
                <c:pt idx="12031">
                  <c:v>2.80399192581553</c:v>
                </c:pt>
                <c:pt idx="12032">
                  <c:v>2.8025402462054</c:v>
                </c:pt>
                <c:pt idx="12033">
                  <c:v>2.80078995206143</c:v>
                </c:pt>
                <c:pt idx="12034">
                  <c:v>2.79873291034822</c:v>
                </c:pt>
                <c:pt idx="12035">
                  <c:v>2.79635990635004</c:v>
                </c:pt>
                <c:pt idx="12036">
                  <c:v>2.7936588620211</c:v>
                </c:pt>
                <c:pt idx="12037">
                  <c:v>2.79061636600428</c:v>
                </c:pt>
                <c:pt idx="12038">
                  <c:v>2.79229886463057</c:v>
                </c:pt>
                <c:pt idx="12039">
                  <c:v>2.79377824024973</c:v>
                </c:pt>
                <c:pt idx="12040">
                  <c:v>2.7950569953371</c:v>
                </c:pt>
                <c:pt idx="12041">
                  <c:v>2.79613795627591</c:v>
                </c:pt>
                <c:pt idx="12042">
                  <c:v>2.80165060146156</c:v>
                </c:pt>
                <c:pt idx="12043">
                  <c:v>2.806778809705059</c:v>
                </c:pt>
                <c:pt idx="12044">
                  <c:v>2.81154485993113</c:v>
                </c:pt>
                <c:pt idx="12045">
                  <c:v>2.815967322725779</c:v>
                </c:pt>
                <c:pt idx="12046">
                  <c:v>2.820062914720657</c:v>
                </c:pt>
                <c:pt idx="12047">
                  <c:v>2.82384504909093</c:v>
                </c:pt>
                <c:pt idx="12048">
                  <c:v>2.827325859673</c:v>
                </c:pt>
                <c:pt idx="12049">
                  <c:v>2.83051572159047</c:v>
                </c:pt>
                <c:pt idx="12050">
                  <c:v>2.83342366573433</c:v>
                </c:pt>
                <c:pt idx="12051">
                  <c:v>2.83605724037775</c:v>
                </c:pt>
                <c:pt idx="12052">
                  <c:v>2.838423287058799</c:v>
                </c:pt>
                <c:pt idx="12053">
                  <c:v>2.84052665338615</c:v>
                </c:pt>
                <c:pt idx="12054">
                  <c:v>2.842372811523119</c:v>
                </c:pt>
                <c:pt idx="12055">
                  <c:v>2.84396509843309</c:v>
                </c:pt>
                <c:pt idx="12056">
                  <c:v>2.84530676866389</c:v>
                </c:pt>
                <c:pt idx="12057">
                  <c:v>2.84640035522249</c:v>
                </c:pt>
                <c:pt idx="12058">
                  <c:v>2.84724763667619</c:v>
                </c:pt>
                <c:pt idx="12059">
                  <c:v>2.84784961190013</c:v>
                </c:pt>
                <c:pt idx="12060">
                  <c:v>2.8482067887934</c:v>
                </c:pt>
                <c:pt idx="12061">
                  <c:v>2.84831917508894</c:v>
                </c:pt>
                <c:pt idx="12062">
                  <c:v>2.84818566219254</c:v>
                </c:pt>
                <c:pt idx="12063">
                  <c:v>2.851736461674279</c:v>
                </c:pt>
                <c:pt idx="12064">
                  <c:v>2.85897877462027</c:v>
                </c:pt>
                <c:pt idx="12065">
                  <c:v>2.865843300279246</c:v>
                </c:pt>
                <c:pt idx="12066">
                  <c:v>2.87235429102461</c:v>
                </c:pt>
                <c:pt idx="12067">
                  <c:v>2.87853273638561</c:v>
                </c:pt>
                <c:pt idx="12068">
                  <c:v>2.8843971426254</c:v>
                </c:pt>
                <c:pt idx="12069">
                  <c:v>2.889962430189776</c:v>
                </c:pt>
                <c:pt idx="12070">
                  <c:v>2.895242904279256</c:v>
                </c:pt>
                <c:pt idx="12071">
                  <c:v>2.90025031915101</c:v>
                </c:pt>
                <c:pt idx="12072">
                  <c:v>2.90499497901261</c:v>
                </c:pt>
                <c:pt idx="12073">
                  <c:v>2.90948624372505</c:v>
                </c:pt>
                <c:pt idx="12074">
                  <c:v>2.91373273375074</c:v>
                </c:pt>
                <c:pt idx="12075">
                  <c:v>2.91774112696533</c:v>
                </c:pt>
                <c:pt idx="12076">
                  <c:v>2.92151780654971</c:v>
                </c:pt>
                <c:pt idx="12077">
                  <c:v>2.92506878624983</c:v>
                </c:pt>
                <c:pt idx="12078">
                  <c:v>2.92839890275187</c:v>
                </c:pt>
                <c:pt idx="12079">
                  <c:v>2.93151283500227</c:v>
                </c:pt>
                <c:pt idx="12080">
                  <c:v>2.93441431049605</c:v>
                </c:pt>
                <c:pt idx="12081">
                  <c:v>2.93710716467665</c:v>
                </c:pt>
                <c:pt idx="12082">
                  <c:v>2.93959380132145</c:v>
                </c:pt>
                <c:pt idx="12083">
                  <c:v>2.94187778421709</c:v>
                </c:pt>
                <c:pt idx="12084">
                  <c:v>2.94396079015774</c:v>
                </c:pt>
                <c:pt idx="12085">
                  <c:v>2.9458452261313</c:v>
                </c:pt>
                <c:pt idx="12086">
                  <c:v>2.94753307377015</c:v>
                </c:pt>
                <c:pt idx="12087">
                  <c:v>2.95212299098839</c:v>
                </c:pt>
                <c:pt idx="12088">
                  <c:v>2.95642907493947</c:v>
                </c:pt>
                <c:pt idx="12089">
                  <c:v>2.9604577927577</c:v>
                </c:pt>
                <c:pt idx="12090">
                  <c:v>2.96421536611901</c:v>
                </c:pt>
                <c:pt idx="12091">
                  <c:v>2.96770607428592</c:v>
                </c:pt>
                <c:pt idx="12092">
                  <c:v>2.97093495716248</c:v>
                </c:pt>
                <c:pt idx="12093">
                  <c:v>2.97390533691448</c:v>
                </c:pt>
                <c:pt idx="12094">
                  <c:v>2.97662035804762</c:v>
                </c:pt>
                <c:pt idx="12095">
                  <c:v>2.97908335799052</c:v>
                </c:pt>
                <c:pt idx="12096">
                  <c:v>2.98129658940734</c:v>
                </c:pt>
                <c:pt idx="12097">
                  <c:v>2.98326157995363</c:v>
                </c:pt>
                <c:pt idx="12098">
                  <c:v>2.98498119056227</c:v>
                </c:pt>
                <c:pt idx="12099">
                  <c:v>2.986455830464886</c:v>
                </c:pt>
                <c:pt idx="12100">
                  <c:v>2.98768677453316</c:v>
                </c:pt>
                <c:pt idx="12101">
                  <c:v>2.98867489423541</c:v>
                </c:pt>
                <c:pt idx="12102">
                  <c:v>2.99235035462845</c:v>
                </c:pt>
                <c:pt idx="12103">
                  <c:v>2.99571302714271</c:v>
                </c:pt>
                <c:pt idx="12104">
                  <c:v>2.99876661953034</c:v>
                </c:pt>
                <c:pt idx="12105">
                  <c:v>3.00151424214068</c:v>
                </c:pt>
                <c:pt idx="12106">
                  <c:v>3.00395903934706</c:v>
                </c:pt>
                <c:pt idx="12107">
                  <c:v>3.00610317668084</c:v>
                </c:pt>
                <c:pt idx="12108">
                  <c:v>3.00794844191023</c:v>
                </c:pt>
                <c:pt idx="12109">
                  <c:v>3.00949633997133</c:v>
                </c:pt>
                <c:pt idx="12110">
                  <c:v>3.0107479737476</c:v>
                </c:pt>
                <c:pt idx="12111">
                  <c:v>3.01170415187563</c:v>
                </c:pt>
                <c:pt idx="12112">
                  <c:v>3.01236528065397</c:v>
                </c:pt>
                <c:pt idx="12113">
                  <c:v>3.0127315289882</c:v>
                </c:pt>
                <c:pt idx="12114">
                  <c:v>3.012802686638406</c:v>
                </c:pt>
                <c:pt idx="12115">
                  <c:v>3.01257834033346</c:v>
                </c:pt>
                <c:pt idx="12116">
                  <c:v>3.012057697313246</c:v>
                </c:pt>
                <c:pt idx="12117">
                  <c:v>3.01123959326276</c:v>
                </c:pt>
                <c:pt idx="12118">
                  <c:v>3.01012268393783</c:v>
                </c:pt>
                <c:pt idx="12119">
                  <c:v>3.00870515168814</c:v>
                </c:pt>
                <c:pt idx="12120">
                  <c:v>3.0069848203267</c:v>
                </c:pt>
                <c:pt idx="12121">
                  <c:v>3.00495901071615</c:v>
                </c:pt>
                <c:pt idx="12122">
                  <c:v>3.00262475710303</c:v>
                </c:pt>
                <c:pt idx="12123">
                  <c:v>2.99997828581875</c:v>
                </c:pt>
                <c:pt idx="12124">
                  <c:v>2.99701581574049</c:v>
                </c:pt>
                <c:pt idx="12125">
                  <c:v>2.99373210969243</c:v>
                </c:pt>
                <c:pt idx="12126">
                  <c:v>2.9901218191136</c:v>
                </c:pt>
                <c:pt idx="12127">
                  <c:v>2.98927740571589</c:v>
                </c:pt>
                <c:pt idx="12128">
                  <c:v>2.98818435708588</c:v>
                </c:pt>
                <c:pt idx="12129">
                  <c:v>2.986842021829716</c:v>
                </c:pt>
                <c:pt idx="12130">
                  <c:v>2.98524725558506</c:v>
                </c:pt>
                <c:pt idx="12131">
                  <c:v>2.9833982464231</c:v>
                </c:pt>
                <c:pt idx="12132">
                  <c:v>2.98129242954632</c:v>
                </c:pt>
                <c:pt idx="12133">
                  <c:v>2.97892611451231</c:v>
                </c:pt>
                <c:pt idx="12134">
                  <c:v>2.976295779828286</c:v>
                </c:pt>
                <c:pt idx="12135">
                  <c:v>2.97339728659719</c:v>
                </c:pt>
                <c:pt idx="12136">
                  <c:v>2.9702259385828</c:v>
                </c:pt>
                <c:pt idx="12137">
                  <c:v>2.9667761463991</c:v>
                </c:pt>
                <c:pt idx="12138">
                  <c:v>2.9630415171933</c:v>
                </c:pt>
                <c:pt idx="12139">
                  <c:v>2.95901534846193</c:v>
                </c:pt>
                <c:pt idx="12140">
                  <c:v>2.9546891503277</c:v>
                </c:pt>
                <c:pt idx="12141">
                  <c:v>2.95338115934095</c:v>
                </c:pt>
                <c:pt idx="12142">
                  <c:v>2.95186946170597</c:v>
                </c:pt>
                <c:pt idx="12143">
                  <c:v>2.95015231924096</c:v>
                </c:pt>
                <c:pt idx="12144">
                  <c:v>2.94822639820492</c:v>
                </c:pt>
                <c:pt idx="12145">
                  <c:v>2.94931329095784</c:v>
                </c:pt>
                <c:pt idx="12146">
                  <c:v>2.95013412116853</c:v>
                </c:pt>
                <c:pt idx="12147">
                  <c:v>2.95069047491837</c:v>
                </c:pt>
                <c:pt idx="12148">
                  <c:v>2.95098172116568</c:v>
                </c:pt>
                <c:pt idx="12149">
                  <c:v>2.951008101976246</c:v>
                </c:pt>
                <c:pt idx="12150">
                  <c:v>2.9507687935903</c:v>
                </c:pt>
                <c:pt idx="12151">
                  <c:v>2.95026307288881</c:v>
                </c:pt>
                <c:pt idx="12152">
                  <c:v>2.94948877644065</c:v>
                </c:pt>
                <c:pt idx="12153">
                  <c:v>2.94844463916153</c:v>
                </c:pt>
                <c:pt idx="12154">
                  <c:v>2.94712760701941</c:v>
                </c:pt>
                <c:pt idx="12155">
                  <c:v>2.94553479924154</c:v>
                </c:pt>
                <c:pt idx="12156">
                  <c:v>2.94366315044564</c:v>
                </c:pt>
                <c:pt idx="12157">
                  <c:v>2.94150754571618</c:v>
                </c:pt>
                <c:pt idx="12158">
                  <c:v>2.93906430694479</c:v>
                </c:pt>
                <c:pt idx="12159">
                  <c:v>2.9363266956503</c:v>
                </c:pt>
                <c:pt idx="12160">
                  <c:v>2.93328878594312</c:v>
                </c:pt>
                <c:pt idx="12161">
                  <c:v>2.929942913976618</c:v>
                </c:pt>
                <c:pt idx="12162">
                  <c:v>2.92983648338001</c:v>
                </c:pt>
                <c:pt idx="12163">
                  <c:v>2.93290048965135</c:v>
                </c:pt>
                <c:pt idx="12164">
                  <c:v>2.935672693169116</c:v>
                </c:pt>
                <c:pt idx="12165">
                  <c:v>2.93815826294571</c:v>
                </c:pt>
                <c:pt idx="12166">
                  <c:v>2.94036086167627</c:v>
                </c:pt>
                <c:pt idx="12167">
                  <c:v>2.94228370032944</c:v>
                </c:pt>
                <c:pt idx="12168">
                  <c:v>2.94392987192507</c:v>
                </c:pt>
                <c:pt idx="12169">
                  <c:v>2.94530116735042</c:v>
                </c:pt>
                <c:pt idx="12170">
                  <c:v>2.94639956396966</c:v>
                </c:pt>
                <c:pt idx="12171">
                  <c:v>2.94722605370653</c:v>
                </c:pt>
                <c:pt idx="12172">
                  <c:v>2.94778138779584</c:v>
                </c:pt>
                <c:pt idx="12173">
                  <c:v>2.94806529416291</c:v>
                </c:pt>
                <c:pt idx="12174">
                  <c:v>2.948078396086839</c:v>
                </c:pt>
                <c:pt idx="12175">
                  <c:v>2.94781912855615</c:v>
                </c:pt>
                <c:pt idx="12176">
                  <c:v>2.94728682491005</c:v>
                </c:pt>
                <c:pt idx="12177">
                  <c:v>2.9464798001561</c:v>
                </c:pt>
                <c:pt idx="12178">
                  <c:v>2.94539537099098</c:v>
                </c:pt>
                <c:pt idx="12179">
                  <c:v>2.94403141413008</c:v>
                </c:pt>
                <c:pt idx="12180">
                  <c:v>2.9423840976532</c:v>
                </c:pt>
                <c:pt idx="12181">
                  <c:v>2.94044983453011</c:v>
                </c:pt>
                <c:pt idx="12182">
                  <c:v>2.93822380568578</c:v>
                </c:pt>
                <c:pt idx="12183">
                  <c:v>2.93570078191262</c:v>
                </c:pt>
                <c:pt idx="12184">
                  <c:v>2.932874441925219</c:v>
                </c:pt>
                <c:pt idx="12185">
                  <c:v>2.929737097799</c:v>
                </c:pt>
                <c:pt idx="12186">
                  <c:v>2.93334205018703</c:v>
                </c:pt>
                <c:pt idx="12187">
                  <c:v>2.936643369193056</c:v>
                </c:pt>
                <c:pt idx="12188">
                  <c:v>2.939647466587818</c:v>
                </c:pt>
                <c:pt idx="12189">
                  <c:v>2.94235975677672</c:v>
                </c:pt>
                <c:pt idx="12190">
                  <c:v>2.94478494204475</c:v>
                </c:pt>
                <c:pt idx="12191">
                  <c:v>2.94692616851787</c:v>
                </c:pt>
                <c:pt idx="12192">
                  <c:v>2.94878725955948</c:v>
                </c:pt>
                <c:pt idx="12193">
                  <c:v>2.95037075560964</c:v>
                </c:pt>
                <c:pt idx="12194">
                  <c:v>2.951678634694836</c:v>
                </c:pt>
                <c:pt idx="12195">
                  <c:v>2.95271227924737</c:v>
                </c:pt>
                <c:pt idx="12196">
                  <c:v>2.95347284030525</c:v>
                </c:pt>
                <c:pt idx="12197">
                  <c:v>2.953960439934786</c:v>
                </c:pt>
                <c:pt idx="12198">
                  <c:v>2.95417611088908</c:v>
                </c:pt>
                <c:pt idx="12199">
                  <c:v>2.95411866631228</c:v>
                </c:pt>
                <c:pt idx="12200">
                  <c:v>2.953787433613579</c:v>
                </c:pt>
                <c:pt idx="12201">
                  <c:v>2.956627110388136</c:v>
                </c:pt>
                <c:pt idx="12202">
                  <c:v>2.95925173298081</c:v>
                </c:pt>
                <c:pt idx="12203">
                  <c:v>2.96166482553677</c:v>
                </c:pt>
                <c:pt idx="12204">
                  <c:v>2.96386875263266</c:v>
                </c:pt>
                <c:pt idx="12205">
                  <c:v>2.96586586965765</c:v>
                </c:pt>
                <c:pt idx="12206">
                  <c:v>2.9708809384909</c:v>
                </c:pt>
                <c:pt idx="12207">
                  <c:v>2.97559561619003</c:v>
                </c:pt>
                <c:pt idx="12208">
                  <c:v>2.98001764707799</c:v>
                </c:pt>
                <c:pt idx="12209">
                  <c:v>2.98415298475117</c:v>
                </c:pt>
                <c:pt idx="12210">
                  <c:v>2.98800815273894</c:v>
                </c:pt>
                <c:pt idx="12211">
                  <c:v>2.991588489264477</c:v>
                </c:pt>
                <c:pt idx="12212">
                  <c:v>2.99489802808601</c:v>
                </c:pt>
                <c:pt idx="12213">
                  <c:v>2.99794112065412</c:v>
                </c:pt>
                <c:pt idx="12214">
                  <c:v>3.0007212233624</c:v>
                </c:pt>
                <c:pt idx="12215">
                  <c:v>3.00324086801738</c:v>
                </c:pt>
                <c:pt idx="12216">
                  <c:v>3.00550278665704</c:v>
                </c:pt>
                <c:pt idx="12217">
                  <c:v>3.00750904628616</c:v>
                </c:pt>
                <c:pt idx="12218">
                  <c:v>3.00926149403025</c:v>
                </c:pt>
                <c:pt idx="12219">
                  <c:v>3.01076150732576</c:v>
                </c:pt>
                <c:pt idx="12220">
                  <c:v>3.01201023471145</c:v>
                </c:pt>
                <c:pt idx="12221">
                  <c:v>3.01300857725467</c:v>
                </c:pt>
                <c:pt idx="12222">
                  <c:v>3.01375712847651</c:v>
                </c:pt>
                <c:pt idx="12223">
                  <c:v>3.01727954981707</c:v>
                </c:pt>
                <c:pt idx="12224">
                  <c:v>3.02048126212553</c:v>
                </c:pt>
                <c:pt idx="12225">
                  <c:v>3.02336578184757</c:v>
                </c:pt>
                <c:pt idx="12226">
                  <c:v>3.0259361423314</c:v>
                </c:pt>
                <c:pt idx="12227">
                  <c:v>3.02819482957161</c:v>
                </c:pt>
                <c:pt idx="12228">
                  <c:v>3.03014386540309</c:v>
                </c:pt>
                <c:pt idx="12229">
                  <c:v>3.03178485553252</c:v>
                </c:pt>
                <c:pt idx="12230">
                  <c:v>3.03311909361516</c:v>
                </c:pt>
                <c:pt idx="12231">
                  <c:v>3.03414739232651</c:v>
                </c:pt>
                <c:pt idx="12232">
                  <c:v>3.03487029525101</c:v>
                </c:pt>
                <c:pt idx="12233">
                  <c:v>3.03528806208101</c:v>
                </c:pt>
                <c:pt idx="12234">
                  <c:v>3.03540051766337</c:v>
                </c:pt>
                <c:pt idx="12235">
                  <c:v>3.03520733061766</c:v>
                </c:pt>
                <c:pt idx="12236">
                  <c:v>3.03470763828957</c:v>
                </c:pt>
                <c:pt idx="12237">
                  <c:v>3.03390047804078</c:v>
                </c:pt>
                <c:pt idx="12238">
                  <c:v>3.03278433000288</c:v>
                </c:pt>
                <c:pt idx="12239">
                  <c:v>3.03135746587358</c:v>
                </c:pt>
                <c:pt idx="12240">
                  <c:v>3.02961764698666</c:v>
                </c:pt>
                <c:pt idx="12241">
                  <c:v>3.02756225240268</c:v>
                </c:pt>
                <c:pt idx="12242">
                  <c:v>3.02518818132633</c:v>
                </c:pt>
                <c:pt idx="12243">
                  <c:v>3.02249172099988</c:v>
                </c:pt>
                <c:pt idx="12244">
                  <c:v>3.022616923623477</c:v>
                </c:pt>
                <c:pt idx="12245">
                  <c:v>3.0224925442825</c:v>
                </c:pt>
                <c:pt idx="12246">
                  <c:v>3.022118020394</c:v>
                </c:pt>
                <c:pt idx="12247">
                  <c:v>3.02149258374936</c:v>
                </c:pt>
                <c:pt idx="12248">
                  <c:v>3.02061517660991</c:v>
                </c:pt>
                <c:pt idx="12249">
                  <c:v>3.01948450846805</c:v>
                </c:pt>
                <c:pt idx="12250">
                  <c:v>3.018098934521138</c:v>
                </c:pt>
                <c:pt idx="12251">
                  <c:v>3.016456520839006</c:v>
                </c:pt>
                <c:pt idx="12252">
                  <c:v>3.01455506767099</c:v>
                </c:pt>
                <c:pt idx="12253">
                  <c:v>3.01239186829774</c:v>
                </c:pt>
                <c:pt idx="12254">
                  <c:v>3.00996396911612</c:v>
                </c:pt>
                <c:pt idx="12255">
                  <c:v>3.00726776457347</c:v>
                </c:pt>
                <c:pt idx="12256">
                  <c:v>3.00429931522323</c:v>
                </c:pt>
                <c:pt idx="12257">
                  <c:v>3.00105405133328</c:v>
                </c:pt>
                <c:pt idx="12258">
                  <c:v>2.99752679973427</c:v>
                </c:pt>
                <c:pt idx="12259">
                  <c:v>2.99371156274145</c:v>
                </c:pt>
                <c:pt idx="12260">
                  <c:v>2.98960123564181</c:v>
                </c:pt>
                <c:pt idx="12261">
                  <c:v>2.985188489031878</c:v>
                </c:pt>
                <c:pt idx="12262">
                  <c:v>2.98384406961298</c:v>
                </c:pt>
                <c:pt idx="12263">
                  <c:v>2.98229319152369</c:v>
                </c:pt>
                <c:pt idx="12264">
                  <c:v>2.98053350605311</c:v>
                </c:pt>
                <c:pt idx="12265">
                  <c:v>2.97856301691068</c:v>
                </c:pt>
                <c:pt idx="12266">
                  <c:v>2.976378444030737</c:v>
                </c:pt>
                <c:pt idx="12267">
                  <c:v>2.97397650322958</c:v>
                </c:pt>
                <c:pt idx="12268">
                  <c:v>2.971353524909257</c:v>
                </c:pt>
                <c:pt idx="12269">
                  <c:v>2.96850589728067</c:v>
                </c:pt>
                <c:pt idx="12270">
                  <c:v>2.96542808955062</c:v>
                </c:pt>
                <c:pt idx="12271">
                  <c:v>2.96211554300065</c:v>
                </c:pt>
                <c:pt idx="12272">
                  <c:v>2.95856230847303</c:v>
                </c:pt>
                <c:pt idx="12273">
                  <c:v>2.95476114946351</c:v>
                </c:pt>
                <c:pt idx="12274">
                  <c:v>2.95070520705537</c:v>
                </c:pt>
                <c:pt idx="12275">
                  <c:v>2.94638536102163</c:v>
                </c:pt>
                <c:pt idx="12276">
                  <c:v>2.94179307618277</c:v>
                </c:pt>
                <c:pt idx="12277">
                  <c:v>2.936916328913099</c:v>
                </c:pt>
                <c:pt idx="12278">
                  <c:v>2.931742875262838</c:v>
                </c:pt>
                <c:pt idx="12279">
                  <c:v>2.926258927667797</c:v>
                </c:pt>
                <c:pt idx="12280">
                  <c:v>2.920448314026379</c:v>
                </c:pt>
                <c:pt idx="12281">
                  <c:v>2.91429174360482</c:v>
                </c:pt>
                <c:pt idx="12282">
                  <c:v>2.9077672458468</c:v>
                </c:pt>
                <c:pt idx="12283">
                  <c:v>2.90084995022726</c:v>
                </c:pt>
                <c:pt idx="12284">
                  <c:v>2.89350992691683</c:v>
                </c:pt>
                <c:pt idx="12285">
                  <c:v>2.89419255300058</c:v>
                </c:pt>
                <c:pt idx="12286">
                  <c:v>2.89462131566209</c:v>
                </c:pt>
                <c:pt idx="12287">
                  <c:v>2.89479716601766</c:v>
                </c:pt>
                <c:pt idx="12288">
                  <c:v>2.89471911511436</c:v>
                </c:pt>
                <c:pt idx="12289">
                  <c:v>2.89438627814337</c:v>
                </c:pt>
                <c:pt idx="12290">
                  <c:v>2.89379685968179</c:v>
                </c:pt>
                <c:pt idx="12291">
                  <c:v>2.892948169474956</c:v>
                </c:pt>
                <c:pt idx="12292">
                  <c:v>2.89183766323698</c:v>
                </c:pt>
                <c:pt idx="12293">
                  <c:v>2.890460936206856</c:v>
                </c:pt>
                <c:pt idx="12294">
                  <c:v>2.88881379710635</c:v>
                </c:pt>
                <c:pt idx="12295">
                  <c:v>2.88689029047128</c:v>
                </c:pt>
                <c:pt idx="12296">
                  <c:v>2.88468410978257</c:v>
                </c:pt>
                <c:pt idx="12297">
                  <c:v>2.882187334133659</c:v>
                </c:pt>
                <c:pt idx="12298">
                  <c:v>2.87939185300103</c:v>
                </c:pt>
                <c:pt idx="12299">
                  <c:v>2.876286506240079</c:v>
                </c:pt>
                <c:pt idx="12300">
                  <c:v>2.87727866776228</c:v>
                </c:pt>
                <c:pt idx="12301">
                  <c:v>2.87790770838141</c:v>
                </c:pt>
                <c:pt idx="12302">
                  <c:v>2.8781740145309</c:v>
                </c:pt>
                <c:pt idx="12303">
                  <c:v>2.87807691849758</c:v>
                </c:pt>
                <c:pt idx="12304">
                  <c:v>2.87761469798834</c:v>
                </c:pt>
                <c:pt idx="12305">
                  <c:v>2.88139009243432</c:v>
                </c:pt>
                <c:pt idx="12306">
                  <c:v>2.8848596460266</c:v>
                </c:pt>
                <c:pt idx="12307">
                  <c:v>2.88803316958239</c:v>
                </c:pt>
                <c:pt idx="12308">
                  <c:v>2.89091913524645</c:v>
                </c:pt>
                <c:pt idx="12309">
                  <c:v>2.89352454094704</c:v>
                </c:pt>
                <c:pt idx="12310">
                  <c:v>2.895856157924886</c:v>
                </c:pt>
                <c:pt idx="12311">
                  <c:v>2.89791874411358</c:v>
                </c:pt>
                <c:pt idx="12312">
                  <c:v>2.89971735670843</c:v>
                </c:pt>
                <c:pt idx="12313">
                  <c:v>2.90125489296268</c:v>
                </c:pt>
                <c:pt idx="12314">
                  <c:v>2.90253444552584</c:v>
                </c:pt>
                <c:pt idx="12315">
                  <c:v>2.90355823506304</c:v>
                </c:pt>
                <c:pt idx="12316">
                  <c:v>2.90432792547629</c:v>
                </c:pt>
                <c:pt idx="12317">
                  <c:v>2.904844602028759</c:v>
                </c:pt>
                <c:pt idx="12318">
                  <c:v>2.90510840677479</c:v>
                </c:pt>
                <c:pt idx="12319">
                  <c:v>2.90511887852342</c:v>
                </c:pt>
                <c:pt idx="12320">
                  <c:v>2.90487565008697</c:v>
                </c:pt>
                <c:pt idx="12321">
                  <c:v>2.90437670804484</c:v>
                </c:pt>
                <c:pt idx="12322">
                  <c:v>2.90789931622929</c:v>
                </c:pt>
                <c:pt idx="12323">
                  <c:v>2.91122481666812</c:v>
                </c:pt>
                <c:pt idx="12324">
                  <c:v>2.914358773326879</c:v>
                </c:pt>
                <c:pt idx="12325">
                  <c:v>2.91730652319607</c:v>
                </c:pt>
                <c:pt idx="12326">
                  <c:v>2.920072409116218</c:v>
                </c:pt>
                <c:pt idx="12327">
                  <c:v>2.92653753730107</c:v>
                </c:pt>
                <c:pt idx="12328">
                  <c:v>2.9326672321024</c:v>
                </c:pt>
                <c:pt idx="12329">
                  <c:v>2.93847778304078</c:v>
                </c:pt>
                <c:pt idx="12330">
                  <c:v>2.9439848391939</c:v>
                </c:pt>
                <c:pt idx="12331">
                  <c:v>2.94920084745448</c:v>
                </c:pt>
                <c:pt idx="12332">
                  <c:v>2.95413742288966</c:v>
                </c:pt>
                <c:pt idx="12333">
                  <c:v>2.95880476630319</c:v>
                </c:pt>
                <c:pt idx="12334">
                  <c:v>2.96321146689228</c:v>
                </c:pt>
                <c:pt idx="12335">
                  <c:v>2.96736512462517</c:v>
                </c:pt>
                <c:pt idx="12336">
                  <c:v>2.971272624547836</c:v>
                </c:pt>
                <c:pt idx="12337">
                  <c:v>2.97494003140042</c:v>
                </c:pt>
                <c:pt idx="12338">
                  <c:v>2.97837290466134</c:v>
                </c:pt>
                <c:pt idx="12339">
                  <c:v>2.98157580715679</c:v>
                </c:pt>
                <c:pt idx="12340">
                  <c:v>2.98455305908379</c:v>
                </c:pt>
                <c:pt idx="12341">
                  <c:v>2.98730784544554</c:v>
                </c:pt>
                <c:pt idx="12342">
                  <c:v>2.98984384238816</c:v>
                </c:pt>
                <c:pt idx="12343">
                  <c:v>2.9921639215877</c:v>
                </c:pt>
                <c:pt idx="12344">
                  <c:v>2.99427010071433</c:v>
                </c:pt>
                <c:pt idx="12345">
                  <c:v>2.99616479205845</c:v>
                </c:pt>
                <c:pt idx="12346">
                  <c:v>2.997849927488896</c:v>
                </c:pt>
                <c:pt idx="12347">
                  <c:v>2.99932693108869</c:v>
                </c:pt>
                <c:pt idx="12348">
                  <c:v>3.00059726140872</c:v>
                </c:pt>
                <c:pt idx="12349">
                  <c:v>3.00166157136972</c:v>
                </c:pt>
                <c:pt idx="12350">
                  <c:v>3.00252078088029</c:v>
                </c:pt>
                <c:pt idx="12351">
                  <c:v>3.00317545959604</c:v>
                </c:pt>
                <c:pt idx="12352">
                  <c:v>3.00362594920066</c:v>
                </c:pt>
                <c:pt idx="12353">
                  <c:v>3.00387235787133</c:v>
                </c:pt>
                <c:pt idx="12354">
                  <c:v>3.00720890016383</c:v>
                </c:pt>
                <c:pt idx="12355">
                  <c:v>3.01026229069678</c:v>
                </c:pt>
                <c:pt idx="12356">
                  <c:v>3.013036412637</c:v>
                </c:pt>
                <c:pt idx="12357">
                  <c:v>3.01553461741439</c:v>
                </c:pt>
                <c:pt idx="12358">
                  <c:v>3.01775975678692</c:v>
                </c:pt>
                <c:pt idx="12359">
                  <c:v>3.01971417875329</c:v>
                </c:pt>
                <c:pt idx="12360">
                  <c:v>3.02139991346781</c:v>
                </c:pt>
                <c:pt idx="12361">
                  <c:v>3.02281850385231</c:v>
                </c:pt>
                <c:pt idx="12362">
                  <c:v>3.02397111401492</c:v>
                </c:pt>
                <c:pt idx="12363">
                  <c:v>3.02485873745404</c:v>
                </c:pt>
                <c:pt idx="12364">
                  <c:v>3.02548185967241</c:v>
                </c:pt>
                <c:pt idx="12365">
                  <c:v>3.02584072152383</c:v>
                </c:pt>
                <c:pt idx="12366">
                  <c:v>3.0259352663929</c:v>
                </c:pt>
                <c:pt idx="12367">
                  <c:v>3.02576509122817</c:v>
                </c:pt>
                <c:pt idx="12368">
                  <c:v>3.02532954017086</c:v>
                </c:pt>
                <c:pt idx="12369">
                  <c:v>3.02462757210781</c:v>
                </c:pt>
                <c:pt idx="12370">
                  <c:v>3.02365781727176</c:v>
                </c:pt>
                <c:pt idx="12371">
                  <c:v>3.02241859228673</c:v>
                </c:pt>
                <c:pt idx="12372">
                  <c:v>3.02090782850307</c:v>
                </c:pt>
                <c:pt idx="12373">
                  <c:v>3.01912305224765</c:v>
                </c:pt>
                <c:pt idx="12374">
                  <c:v>3.01706123579787</c:v>
                </c:pt>
                <c:pt idx="12375">
                  <c:v>3.01799145883621</c:v>
                </c:pt>
                <c:pt idx="12376">
                  <c:v>3.01858571486493</c:v>
                </c:pt>
                <c:pt idx="12377">
                  <c:v>3.01884420877014</c:v>
                </c:pt>
                <c:pt idx="12378">
                  <c:v>3.01876656735203</c:v>
                </c:pt>
                <c:pt idx="12379">
                  <c:v>3.01835183817337</c:v>
                </c:pt>
                <c:pt idx="12380">
                  <c:v>3.0175985886061</c:v>
                </c:pt>
                <c:pt idx="12381">
                  <c:v>3.01650478766525</c:v>
                </c:pt>
                <c:pt idx="12382">
                  <c:v>3.015067699044577</c:v>
                </c:pt>
                <c:pt idx="12383">
                  <c:v>3.01328410078869</c:v>
                </c:pt>
                <c:pt idx="12384">
                  <c:v>3.01458798767</c:v>
                </c:pt>
                <c:pt idx="12385">
                  <c:v>3.01561929141132</c:v>
                </c:pt>
                <c:pt idx="12386">
                  <c:v>3.01637880898807</c:v>
                </c:pt>
                <c:pt idx="12387">
                  <c:v>3.01686705024929</c:v>
                </c:pt>
                <c:pt idx="12388">
                  <c:v>3.0170840470083</c:v>
                </c:pt>
                <c:pt idx="12389">
                  <c:v>3.01702957311336</c:v>
                </c:pt>
                <c:pt idx="12390">
                  <c:v>3.016702963417099</c:v>
                </c:pt>
                <c:pt idx="12391">
                  <c:v>3.01610325374369</c:v>
                </c:pt>
                <c:pt idx="12392">
                  <c:v>3.01522905504495</c:v>
                </c:pt>
                <c:pt idx="12393">
                  <c:v>3.01407856864467</c:v>
                </c:pt>
                <c:pt idx="12394">
                  <c:v>3.012649651738637</c:v>
                </c:pt>
                <c:pt idx="12395">
                  <c:v>3.01093953094136</c:v>
                </c:pt>
                <c:pt idx="12396">
                  <c:v>3.00894510551789</c:v>
                </c:pt>
                <c:pt idx="12397">
                  <c:v>3.006662676451759</c:v>
                </c:pt>
                <c:pt idx="12398">
                  <c:v>3.00408791032226</c:v>
                </c:pt>
                <c:pt idx="12399">
                  <c:v>3.00474425496708</c:v>
                </c:pt>
                <c:pt idx="12400">
                  <c:v>3.00519140908903</c:v>
                </c:pt>
                <c:pt idx="12401">
                  <c:v>3.00542956075634</c:v>
                </c:pt>
                <c:pt idx="12402">
                  <c:v>3.00545854178371</c:v>
                </c:pt>
                <c:pt idx="12403">
                  <c:v>3.00527800257885</c:v>
                </c:pt>
                <c:pt idx="12404">
                  <c:v>3.00488736974539</c:v>
                </c:pt>
                <c:pt idx="12405">
                  <c:v>3.00428576222663</c:v>
                </c:pt>
                <c:pt idx="12406">
                  <c:v>3.00347208588615</c:v>
                </c:pt>
                <c:pt idx="12407">
                  <c:v>3.002444955098</c:v>
                </c:pt>
                <c:pt idx="12408">
                  <c:v>3.00120279229768</c:v>
                </c:pt>
                <c:pt idx="12409">
                  <c:v>2.99974340777673</c:v>
                </c:pt>
                <c:pt idx="12410">
                  <c:v>2.998065191391277</c:v>
                </c:pt>
                <c:pt idx="12411">
                  <c:v>2.99616479205845</c:v>
                </c:pt>
                <c:pt idx="12412">
                  <c:v>2.99750045900616</c:v>
                </c:pt>
                <c:pt idx="12413">
                  <c:v>2.99855057491343</c:v>
                </c:pt>
                <c:pt idx="12414">
                  <c:v>2.99931695789871</c:v>
                </c:pt>
                <c:pt idx="12415">
                  <c:v>2.99979940228387</c:v>
                </c:pt>
                <c:pt idx="12416">
                  <c:v>2.99999826282555</c:v>
                </c:pt>
                <c:pt idx="12417">
                  <c:v>2.99991314978835</c:v>
                </c:pt>
                <c:pt idx="12418">
                  <c:v>2.99954336235435</c:v>
                </c:pt>
                <c:pt idx="12419">
                  <c:v>2.998887894059738</c:v>
                </c:pt>
                <c:pt idx="12420">
                  <c:v>2.99794414634798</c:v>
                </c:pt>
                <c:pt idx="12421">
                  <c:v>3.00017388288609</c:v>
                </c:pt>
                <c:pt idx="12422">
                  <c:v>3.00204381420955</c:v>
                </c:pt>
                <c:pt idx="12423">
                  <c:v>3.00355671709926</c:v>
                </c:pt>
                <c:pt idx="12424">
                  <c:v>3.00471470691497</c:v>
                </c:pt>
                <c:pt idx="12425">
                  <c:v>3.00551906075624</c:v>
                </c:pt>
                <c:pt idx="12426">
                  <c:v>3.0095220866681</c:v>
                </c:pt>
                <c:pt idx="12427">
                  <c:v>3.01322392281065</c:v>
                </c:pt>
                <c:pt idx="12428">
                  <c:v>3.0166300357759</c:v>
                </c:pt>
                <c:pt idx="12429">
                  <c:v>3.01974531058165</c:v>
                </c:pt>
                <c:pt idx="12430">
                  <c:v>3.02257396549545</c:v>
                </c:pt>
                <c:pt idx="12431">
                  <c:v>3.02511952082264</c:v>
                </c:pt>
                <c:pt idx="12432">
                  <c:v>3.03069444601544</c:v>
                </c:pt>
                <c:pt idx="12433">
                  <c:v>3.03589350800263</c:v>
                </c:pt>
                <c:pt idx="12434">
                  <c:v>3.04072563062478</c:v>
                </c:pt>
                <c:pt idx="12435">
                  <c:v>3.04519872015849</c:v>
                </c:pt>
                <c:pt idx="12436">
                  <c:v>3.04931932585482</c:v>
                </c:pt>
                <c:pt idx="12437">
                  <c:v>3.05309314286321</c:v>
                </c:pt>
                <c:pt idx="12438">
                  <c:v>3.0565249733724</c:v>
                </c:pt>
                <c:pt idx="12439">
                  <c:v>3.059618954383438</c:v>
                </c:pt>
                <c:pt idx="12440">
                  <c:v>3.06237851151744</c:v>
                </c:pt>
                <c:pt idx="12441">
                  <c:v>3.06480642619181</c:v>
                </c:pt>
                <c:pt idx="12442">
                  <c:v>3.06690512107409</c:v>
                </c:pt>
                <c:pt idx="12443">
                  <c:v>3.06867640503527</c:v>
                </c:pt>
                <c:pt idx="12444">
                  <c:v>3.07012173154043</c:v>
                </c:pt>
                <c:pt idx="12445">
                  <c:v>3.071242113474336</c:v>
                </c:pt>
                <c:pt idx="12446">
                  <c:v>3.0720382493956</c:v>
                </c:pt>
                <c:pt idx="12447">
                  <c:v>3.0725104020205</c:v>
                </c:pt>
                <c:pt idx="12448">
                  <c:v>3.072658539553106</c:v>
                </c:pt>
                <c:pt idx="12449">
                  <c:v>3.072482279048766</c:v>
                </c:pt>
                <c:pt idx="12450">
                  <c:v>3.07198088743776</c:v>
                </c:pt>
                <c:pt idx="12451">
                  <c:v>3.07115328918679</c:v>
                </c:pt>
                <c:pt idx="12452">
                  <c:v>3.06999802951634</c:v>
                </c:pt>
                <c:pt idx="12453">
                  <c:v>3.07179357831837</c:v>
                </c:pt>
                <c:pt idx="12454">
                  <c:v>3.07648186120324</c:v>
                </c:pt>
                <c:pt idx="12455">
                  <c:v>3.08082998296709</c:v>
                </c:pt>
                <c:pt idx="12456">
                  <c:v>3.08484265639222</c:v>
                </c:pt>
                <c:pt idx="12457">
                  <c:v>3.08852384786451</c:v>
                </c:pt>
                <c:pt idx="12458">
                  <c:v>3.091876829424896</c:v>
                </c:pt>
                <c:pt idx="12459">
                  <c:v>3.09490446460516</c:v>
                </c:pt>
                <c:pt idx="12460">
                  <c:v>3.097609029355878</c:v>
                </c:pt>
                <c:pt idx="12461">
                  <c:v>3.09999252865185</c:v>
                </c:pt>
                <c:pt idx="12462">
                  <c:v>3.10205653873843</c:v>
                </c:pt>
                <c:pt idx="12463">
                  <c:v>3.10380232817579</c:v>
                </c:pt>
                <c:pt idx="12464">
                  <c:v>3.10523071283805</c:v>
                </c:pt>
                <c:pt idx="12465">
                  <c:v>3.10634252551041</c:v>
                </c:pt>
                <c:pt idx="12466">
                  <c:v>3.10713809812128</c:v>
                </c:pt>
                <c:pt idx="12467">
                  <c:v>3.1076176333757</c:v>
                </c:pt>
                <c:pt idx="12468">
                  <c:v>3.10778108438781</c:v>
                </c:pt>
                <c:pt idx="12469">
                  <c:v>3.10762820546521</c:v>
                </c:pt>
                <c:pt idx="12470">
                  <c:v>3.10715844105885</c:v>
                </c:pt>
                <c:pt idx="12471">
                  <c:v>3.10637098705286</c:v>
                </c:pt>
                <c:pt idx="12472">
                  <c:v>3.10526496774565</c:v>
                </c:pt>
                <c:pt idx="12473">
                  <c:v>3.10383900794754</c:v>
                </c:pt>
                <c:pt idx="12474">
                  <c:v>3.10837641672478</c:v>
                </c:pt>
                <c:pt idx="12475">
                  <c:v>3.112586393283266</c:v>
                </c:pt>
                <c:pt idx="12476">
                  <c:v>3.11647210964091</c:v>
                </c:pt>
                <c:pt idx="12477">
                  <c:v>3.12003628445679</c:v>
                </c:pt>
                <c:pt idx="12478">
                  <c:v>3.1232811040912</c:v>
                </c:pt>
                <c:pt idx="12479">
                  <c:v>3.126208499289836</c:v>
                </c:pt>
                <c:pt idx="12480">
                  <c:v>3.12881997510264</c:v>
                </c:pt>
                <c:pt idx="12481">
                  <c:v>3.13111673593532</c:v>
                </c:pt>
                <c:pt idx="12482">
                  <c:v>3.13309982243277</c:v>
                </c:pt>
                <c:pt idx="12483">
                  <c:v>3.13476990275301</c:v>
                </c:pt>
                <c:pt idx="12484">
                  <c:v>3.1361276589226</c:v>
                </c:pt>
                <c:pt idx="12485">
                  <c:v>3.13717335185304</c:v>
                </c:pt>
                <c:pt idx="12486">
                  <c:v>3.13790721972773</c:v>
                </c:pt>
                <c:pt idx="12487">
                  <c:v>3.1383293483791</c:v>
                </c:pt>
                <c:pt idx="12488">
                  <c:v>3.13843966366925</c:v>
                </c:pt>
                <c:pt idx="12489">
                  <c:v>3.13823786826784</c:v>
                </c:pt>
                <c:pt idx="12490">
                  <c:v>3.13772356192345</c:v>
                </c:pt>
                <c:pt idx="12491">
                  <c:v>3.13689630566099</c:v>
                </c:pt>
                <c:pt idx="12492">
                  <c:v>3.13575521359098</c:v>
                </c:pt>
                <c:pt idx="12493">
                  <c:v>3.13429956166027</c:v>
                </c:pt>
                <c:pt idx="12494">
                  <c:v>3.13252815153982</c:v>
                </c:pt>
                <c:pt idx="12495">
                  <c:v>3.13043969063471</c:v>
                </c:pt>
                <c:pt idx="12496">
                  <c:v>3.12803270103292</c:v>
                </c:pt>
                <c:pt idx="12497">
                  <c:v>3.12530503023619</c:v>
                </c:pt>
                <c:pt idx="12498">
                  <c:v>3.12225465381514</c:v>
                </c:pt>
                <c:pt idx="12499">
                  <c:v>3.11887891039491</c:v>
                </c:pt>
                <c:pt idx="12500">
                  <c:v>3.11517462716925</c:v>
                </c:pt>
                <c:pt idx="12501">
                  <c:v>3.1111383626183</c:v>
                </c:pt>
                <c:pt idx="12502">
                  <c:v>3.10676575730269</c:v>
                </c:pt>
                <c:pt idx="12503">
                  <c:v>3.102051979244278</c:v>
                </c:pt>
                <c:pt idx="12504">
                  <c:v>3.09699134226448</c:v>
                </c:pt>
                <c:pt idx="12505">
                  <c:v>3.09157707358585</c:v>
                </c:pt>
                <c:pt idx="12506">
                  <c:v>3.08580138490004</c:v>
                </c:pt>
                <c:pt idx="12507">
                  <c:v>3.07965519824651</c:v>
                </c:pt>
                <c:pt idx="12508">
                  <c:v>3.07312802676695</c:v>
                </c:pt>
                <c:pt idx="12509">
                  <c:v>3.06620724433769</c:v>
                </c:pt>
                <c:pt idx="12510">
                  <c:v>3.05887846448595</c:v>
                </c:pt>
                <c:pt idx="12511">
                  <c:v>3.05455706952897</c:v>
                </c:pt>
                <c:pt idx="12512">
                  <c:v>3.04993004988527</c:v>
                </c:pt>
                <c:pt idx="12513">
                  <c:v>3.04498951699629</c:v>
                </c:pt>
                <c:pt idx="12514">
                  <c:v>3.03972653115869</c:v>
                </c:pt>
                <c:pt idx="12515">
                  <c:v>3.03413085496964</c:v>
                </c:pt>
                <c:pt idx="12516">
                  <c:v>3.02819056608566</c:v>
                </c:pt>
                <c:pt idx="12517">
                  <c:v>3.02189200853305</c:v>
                </c:pt>
                <c:pt idx="12518">
                  <c:v>3.015219429566478</c:v>
                </c:pt>
                <c:pt idx="12519">
                  <c:v>3.00815438888078</c:v>
                </c:pt>
                <c:pt idx="12520">
                  <c:v>3.00444478436645</c:v>
                </c:pt>
                <c:pt idx="12521">
                  <c:v>3.00047559562765</c:v>
                </c:pt>
                <c:pt idx="12522">
                  <c:v>2.99623884027002</c:v>
                </c:pt>
                <c:pt idx="12523">
                  <c:v>2.99172609740463</c:v>
                </c:pt>
                <c:pt idx="12524">
                  <c:v>2.98692671818816</c:v>
                </c:pt>
                <c:pt idx="12525">
                  <c:v>2.98182979734645</c:v>
                </c:pt>
                <c:pt idx="12526">
                  <c:v>2.98025827734974</c:v>
                </c:pt>
                <c:pt idx="12527">
                  <c:v>2.97836050892664</c:v>
                </c:pt>
                <c:pt idx="12528">
                  <c:v>2.97613049861167</c:v>
                </c:pt>
                <c:pt idx="12529">
                  <c:v>2.9735619393393</c:v>
                </c:pt>
                <c:pt idx="12530">
                  <c:v>2.97064707049504</c:v>
                </c:pt>
                <c:pt idx="12531">
                  <c:v>2.971482834164146</c:v>
                </c:pt>
                <c:pt idx="12532">
                  <c:v>2.972076198333646</c:v>
                </c:pt>
                <c:pt idx="12533">
                  <c:v>2.97242698173993</c:v>
                </c:pt>
                <c:pt idx="12534">
                  <c:v>2.97253581884256</c:v>
                </c:pt>
                <c:pt idx="12535">
                  <c:v>2.972402120161536</c:v>
                </c:pt>
                <c:pt idx="12536">
                  <c:v>2.97202448073262</c:v>
                </c:pt>
                <c:pt idx="12537">
                  <c:v>2.9714023163315</c:v>
                </c:pt>
                <c:pt idx="12538">
                  <c:v>2.97053343013743</c:v>
                </c:pt>
                <c:pt idx="12539">
                  <c:v>2.96941525396405</c:v>
                </c:pt>
                <c:pt idx="12540">
                  <c:v>2.96804527438496</c:v>
                </c:pt>
                <c:pt idx="12541">
                  <c:v>2.96641984623914</c:v>
                </c:pt>
                <c:pt idx="12542">
                  <c:v>2.9645346391208</c:v>
                </c:pt>
                <c:pt idx="12543">
                  <c:v>2.9623854813018</c:v>
                </c:pt>
                <c:pt idx="12544">
                  <c:v>2.95996641207913</c:v>
                </c:pt>
                <c:pt idx="12545">
                  <c:v>2.95727134996239</c:v>
                </c:pt>
                <c:pt idx="12546">
                  <c:v>2.954292195570158</c:v>
                </c:pt>
                <c:pt idx="12547">
                  <c:v>2.95102168095933</c:v>
                </c:pt>
                <c:pt idx="12548">
                  <c:v>2.94744917957134</c:v>
                </c:pt>
                <c:pt idx="12549">
                  <c:v>2.94356360114955</c:v>
                </c:pt>
                <c:pt idx="12550">
                  <c:v>2.93935276734322</c:v>
                </c:pt>
                <c:pt idx="12551">
                  <c:v>2.93480172071207</c:v>
                </c:pt>
                <c:pt idx="12552">
                  <c:v>2.92989302138687</c:v>
                </c:pt>
                <c:pt idx="12553">
                  <c:v>2.92935122448174</c:v>
                </c:pt>
                <c:pt idx="12554">
                  <c:v>2.92862066651494</c:v>
                </c:pt>
                <c:pt idx="12555">
                  <c:v>2.9276993579858</c:v>
                </c:pt>
                <c:pt idx="12556">
                  <c:v>2.92658447862008</c:v>
                </c:pt>
                <c:pt idx="12557">
                  <c:v>2.92527349833246</c:v>
                </c:pt>
                <c:pt idx="12558">
                  <c:v>2.92376345958154</c:v>
                </c:pt>
                <c:pt idx="12559">
                  <c:v>2.922050275613778</c:v>
                </c:pt>
                <c:pt idx="12560">
                  <c:v>2.92012949679056</c:v>
                </c:pt>
                <c:pt idx="12561">
                  <c:v>2.91799670458531</c:v>
                </c:pt>
                <c:pt idx="12562">
                  <c:v>2.915646109173516</c:v>
                </c:pt>
                <c:pt idx="12563">
                  <c:v>2.91307133146462</c:v>
                </c:pt>
                <c:pt idx="12564">
                  <c:v>2.915067139364006</c:v>
                </c:pt>
                <c:pt idx="12565">
                  <c:v>2.91675975607733</c:v>
                </c:pt>
                <c:pt idx="12566">
                  <c:v>2.91815422392539</c:v>
                </c:pt>
                <c:pt idx="12567">
                  <c:v>2.919253413354946</c:v>
                </c:pt>
                <c:pt idx="12568">
                  <c:v>2.92005976412762</c:v>
                </c:pt>
                <c:pt idx="12569">
                  <c:v>2.92057453198729</c:v>
                </c:pt>
                <c:pt idx="12570">
                  <c:v>2.92079848734944</c:v>
                </c:pt>
                <c:pt idx="12571">
                  <c:v>2.92073045638434</c:v>
                </c:pt>
                <c:pt idx="12572">
                  <c:v>2.92036985315481</c:v>
                </c:pt>
                <c:pt idx="12573">
                  <c:v>2.92462387036779</c:v>
                </c:pt>
                <c:pt idx="12574">
                  <c:v>2.92863614263201</c:v>
                </c:pt>
                <c:pt idx="12575">
                  <c:v>2.932415514059186</c:v>
                </c:pt>
                <c:pt idx="12576">
                  <c:v>2.93597090108506</c:v>
                </c:pt>
                <c:pt idx="12577">
                  <c:v>2.939309335005797</c:v>
                </c:pt>
                <c:pt idx="12578">
                  <c:v>2.94243734807713</c:v>
                </c:pt>
                <c:pt idx="12579">
                  <c:v>2.94536052092141</c:v>
                </c:pt>
                <c:pt idx="12580">
                  <c:v>2.94808417647305</c:v>
                </c:pt>
                <c:pt idx="12581">
                  <c:v>2.95061255797904</c:v>
                </c:pt>
                <c:pt idx="12582">
                  <c:v>2.952949933312366</c:v>
                </c:pt>
                <c:pt idx="12583">
                  <c:v>2.95509978370815</c:v>
                </c:pt>
                <c:pt idx="12584">
                  <c:v>2.95706515224881</c:v>
                </c:pt>
                <c:pt idx="12585">
                  <c:v>2.95884900773979</c:v>
                </c:pt>
                <c:pt idx="12586">
                  <c:v>2.960453431290519</c:v>
                </c:pt>
                <c:pt idx="12587">
                  <c:v>2.96188037959114</c:v>
                </c:pt>
                <c:pt idx="12588">
                  <c:v>2.96313206896684</c:v>
                </c:pt>
                <c:pt idx="12589">
                  <c:v>2.96420936699365</c:v>
                </c:pt>
                <c:pt idx="12590">
                  <c:v>2.96924205043777</c:v>
                </c:pt>
                <c:pt idx="12591">
                  <c:v>2.97396586844138</c:v>
                </c:pt>
                <c:pt idx="12592">
                  <c:v>2.97839232535708</c:v>
                </c:pt>
                <c:pt idx="12593">
                  <c:v>2.98253091453041</c:v>
                </c:pt>
                <c:pt idx="12594">
                  <c:v>2.98639016577352</c:v>
                </c:pt>
                <c:pt idx="12595">
                  <c:v>2.98997835241805</c:v>
                </c:pt>
                <c:pt idx="12596">
                  <c:v>2.99330211067271</c:v>
                </c:pt>
                <c:pt idx="12597">
                  <c:v>2.99636716299559</c:v>
                </c:pt>
                <c:pt idx="12598">
                  <c:v>2.99917822422751</c:v>
                </c:pt>
                <c:pt idx="12599">
                  <c:v>3.00174013833025</c:v>
                </c:pt>
                <c:pt idx="12600">
                  <c:v>3.00405665340646</c:v>
                </c:pt>
                <c:pt idx="12601">
                  <c:v>3.0061311455687</c:v>
                </c:pt>
                <c:pt idx="12602">
                  <c:v>3.00796635608197</c:v>
                </c:pt>
                <c:pt idx="12603">
                  <c:v>3.00956470524463</c:v>
                </c:pt>
                <c:pt idx="12604">
                  <c:v>3.0109280404711</c:v>
                </c:pt>
                <c:pt idx="12605">
                  <c:v>3.012058009878146</c:v>
                </c:pt>
                <c:pt idx="12606">
                  <c:v>3.01295577548301</c:v>
                </c:pt>
                <c:pt idx="12607">
                  <c:v>3.01362208517466</c:v>
                </c:pt>
                <c:pt idx="12608">
                  <c:v>3.01405748478117</c:v>
                </c:pt>
                <c:pt idx="12609">
                  <c:v>3.014262086338726</c:v>
                </c:pt>
                <c:pt idx="12610">
                  <c:v>3.01423569809239</c:v>
                </c:pt>
                <c:pt idx="12611">
                  <c:v>3.01397782393294</c:v>
                </c:pt>
                <c:pt idx="12612">
                  <c:v>3.0134875318447</c:v>
                </c:pt>
                <c:pt idx="12613">
                  <c:v>3.012763684898498</c:v>
                </c:pt>
                <c:pt idx="12614">
                  <c:v>3.01555410762671</c:v>
                </c:pt>
                <c:pt idx="12615">
                  <c:v>3.018026903858559</c:v>
                </c:pt>
                <c:pt idx="12616">
                  <c:v>3.02018621318316</c:v>
                </c:pt>
                <c:pt idx="12617">
                  <c:v>3.02203540529081</c:v>
                </c:pt>
                <c:pt idx="12618">
                  <c:v>3.0235772472271</c:v>
                </c:pt>
                <c:pt idx="12619">
                  <c:v>3.02481376367142</c:v>
                </c:pt>
                <c:pt idx="12620">
                  <c:v>3.02574656588793</c:v>
                </c:pt>
                <c:pt idx="12621">
                  <c:v>3.02637654815008</c:v>
                </c:pt>
                <c:pt idx="12622">
                  <c:v>3.02670414389628</c:v>
                </c:pt>
                <c:pt idx="12623">
                  <c:v>3.02672917616762</c:v>
                </c:pt>
                <c:pt idx="12624">
                  <c:v>3.02645099262114</c:v>
                </c:pt>
                <c:pt idx="12625">
                  <c:v>3.02968223270533</c:v>
                </c:pt>
                <c:pt idx="12626">
                  <c:v>3.0326731584252</c:v>
                </c:pt>
                <c:pt idx="12627">
                  <c:v>3.03542761123253</c:v>
                </c:pt>
                <c:pt idx="12628">
                  <c:v>3.04154577922896</c:v>
                </c:pt>
                <c:pt idx="12629">
                  <c:v>3.04731539351022</c:v>
                </c:pt>
                <c:pt idx="12630">
                  <c:v>3.05274758243</c:v>
                </c:pt>
                <c:pt idx="12631">
                  <c:v>3.05785195300254</c:v>
                </c:pt>
                <c:pt idx="12632">
                  <c:v>3.06263694702121</c:v>
                </c:pt>
                <c:pt idx="12633">
                  <c:v>3.06710979646062</c:v>
                </c:pt>
                <c:pt idx="12634">
                  <c:v>3.07127680899956</c:v>
                </c:pt>
                <c:pt idx="12635">
                  <c:v>3.075143434415646</c:v>
                </c:pt>
                <c:pt idx="12636">
                  <c:v>3.07871445670945</c:v>
                </c:pt>
                <c:pt idx="12637">
                  <c:v>3.08199394871841</c:v>
                </c:pt>
                <c:pt idx="12638">
                  <c:v>3.08498534314475</c:v>
                </c:pt>
                <c:pt idx="12639">
                  <c:v>3.08769183730883</c:v>
                </c:pt>
                <c:pt idx="12640">
                  <c:v>3.09011580665524</c:v>
                </c:pt>
                <c:pt idx="12641">
                  <c:v>3.09225949566641</c:v>
                </c:pt>
                <c:pt idx="12642">
                  <c:v>3.09412471304382</c:v>
                </c:pt>
                <c:pt idx="12643">
                  <c:v>3.095712903066719</c:v>
                </c:pt>
                <c:pt idx="12644">
                  <c:v>3.097025170598819</c:v>
                </c:pt>
                <c:pt idx="12645">
                  <c:v>3.09806247543204</c:v>
                </c:pt>
                <c:pt idx="12646">
                  <c:v>3.09882523412497</c:v>
                </c:pt>
                <c:pt idx="12647">
                  <c:v>3.09931395956166</c:v>
                </c:pt>
                <c:pt idx="12648">
                  <c:v>3.09952859855843</c:v>
                </c:pt>
                <c:pt idx="12649">
                  <c:v>3.09946901754724</c:v>
                </c:pt>
                <c:pt idx="12650">
                  <c:v>3.09913472910926</c:v>
                </c:pt>
                <c:pt idx="12651">
                  <c:v>3.098525113609579</c:v>
                </c:pt>
                <c:pt idx="12652">
                  <c:v>3.0976392081174</c:v>
                </c:pt>
                <c:pt idx="12653">
                  <c:v>3.09647571859848</c:v>
                </c:pt>
                <c:pt idx="12654">
                  <c:v>3.09503314503707</c:v>
                </c:pt>
                <c:pt idx="12655">
                  <c:v>3.09330969331913</c:v>
                </c:pt>
                <c:pt idx="12656">
                  <c:v>3.09130308639159</c:v>
                </c:pt>
                <c:pt idx="12657">
                  <c:v>3.08901075963099</c:v>
                </c:pt>
                <c:pt idx="12658">
                  <c:v>3.08642968561113</c:v>
                </c:pt>
                <c:pt idx="12659">
                  <c:v>3.08355631671369</c:v>
                </c:pt>
                <c:pt idx="12660">
                  <c:v>3.08038674715717</c:v>
                </c:pt>
                <c:pt idx="12661">
                  <c:v>3.07691625420207</c:v>
                </c:pt>
                <c:pt idx="12662">
                  <c:v>3.07313943638266</c:v>
                </c:pt>
                <c:pt idx="12663">
                  <c:v>3.072652173630526</c:v>
                </c:pt>
                <c:pt idx="12664">
                  <c:v>3.07194956967355</c:v>
                </c:pt>
                <c:pt idx="12665">
                  <c:v>3.07450061426562</c:v>
                </c:pt>
                <c:pt idx="12666">
                  <c:v>3.07676152669266</c:v>
                </c:pt>
                <c:pt idx="12667">
                  <c:v>3.07873470827001</c:v>
                </c:pt>
                <c:pt idx="12668">
                  <c:v>3.08042202422415</c:v>
                </c:pt>
                <c:pt idx="12669">
                  <c:v>3.08182502737704</c:v>
                </c:pt>
                <c:pt idx="12670">
                  <c:v>3.08294482518112</c:v>
                </c:pt>
                <c:pt idx="12671">
                  <c:v>3.08378226659243</c:v>
                </c:pt>
                <c:pt idx="12672">
                  <c:v>3.0843378204129</c:v>
                </c:pt>
                <c:pt idx="12673">
                  <c:v>3.08461161595967</c:v>
                </c:pt>
                <c:pt idx="12674">
                  <c:v>3.0846035948306</c:v>
                </c:pt>
                <c:pt idx="12675">
                  <c:v>3.08431324528647</c:v>
                </c:pt>
                <c:pt idx="12676">
                  <c:v>3.08373976366329</c:v>
                </c:pt>
                <c:pt idx="12677">
                  <c:v>3.082882114975519</c:v>
                </c:pt>
                <c:pt idx="12678">
                  <c:v>3.0817387827362</c:v>
                </c:pt>
                <c:pt idx="12679">
                  <c:v>3.08030794592674</c:v>
                </c:pt>
                <c:pt idx="12680">
                  <c:v>3.07858739841635</c:v>
                </c:pt>
                <c:pt idx="12681">
                  <c:v>3.07657452772146</c:v>
                </c:pt>
                <c:pt idx="12682">
                  <c:v>3.07426614624178</c:v>
                </c:pt>
                <c:pt idx="12683">
                  <c:v>3.07165874526909</c:v>
                </c:pt>
                <c:pt idx="12684">
                  <c:v>3.06874798485548</c:v>
                </c:pt>
                <c:pt idx="12685">
                  <c:v>3.06552902127629</c:v>
                </c:pt>
                <c:pt idx="12686">
                  <c:v>3.065546192483739</c:v>
                </c:pt>
                <c:pt idx="12687">
                  <c:v>3.06519875918178</c:v>
                </c:pt>
                <c:pt idx="12688">
                  <c:v>3.06448522729379</c:v>
                </c:pt>
                <c:pt idx="12689">
                  <c:v>3.06708100736323</c:v>
                </c:pt>
                <c:pt idx="12690">
                  <c:v>3.06937963974481</c:v>
                </c:pt>
                <c:pt idx="12691">
                  <c:v>3.07138362516329</c:v>
                </c:pt>
                <c:pt idx="12692">
                  <c:v>3.07309523863889</c:v>
                </c:pt>
                <c:pt idx="12693">
                  <c:v>3.07451618466147</c:v>
                </c:pt>
                <c:pt idx="12694">
                  <c:v>3.075647820624886</c:v>
                </c:pt>
                <c:pt idx="12695">
                  <c:v>3.0799822848351</c:v>
                </c:pt>
                <c:pt idx="12696">
                  <c:v>3.08394041190941</c:v>
                </c:pt>
                <c:pt idx="12697">
                  <c:v>3.08752812324564</c:v>
                </c:pt>
                <c:pt idx="12698">
                  <c:v>3.09075027775584</c:v>
                </c:pt>
                <c:pt idx="12699">
                  <c:v>3.09361107884717</c:v>
                </c:pt>
                <c:pt idx="12700">
                  <c:v>3.09611381292413</c:v>
                </c:pt>
                <c:pt idx="12701">
                  <c:v>3.09826135762326</c:v>
                </c:pt>
                <c:pt idx="12702">
                  <c:v>3.10005579049331</c:v>
                </c:pt>
                <c:pt idx="12703">
                  <c:v>3.101498932698119</c:v>
                </c:pt>
                <c:pt idx="12704">
                  <c:v>3.10259187030653</c:v>
                </c:pt>
                <c:pt idx="12705">
                  <c:v>3.10333535942816</c:v>
                </c:pt>
                <c:pt idx="12706">
                  <c:v>3.1037297499681</c:v>
                </c:pt>
                <c:pt idx="12707">
                  <c:v>3.10377491689537</c:v>
                </c:pt>
                <c:pt idx="12708">
                  <c:v>3.10347020014688</c:v>
                </c:pt>
                <c:pt idx="12709">
                  <c:v>3.10281473940412</c:v>
                </c:pt>
                <c:pt idx="12710">
                  <c:v>3.10180710037136</c:v>
                </c:pt>
                <c:pt idx="12711">
                  <c:v>3.10385941758302</c:v>
                </c:pt>
                <c:pt idx="12712">
                  <c:v>3.10549020985465</c:v>
                </c:pt>
                <c:pt idx="12713">
                  <c:v>3.110209529028856</c:v>
                </c:pt>
                <c:pt idx="12714">
                  <c:v>3.11456357662836</c:v>
                </c:pt>
                <c:pt idx="12715">
                  <c:v>3.11855747919943</c:v>
                </c:pt>
                <c:pt idx="12716">
                  <c:v>3.12219561239368</c:v>
                </c:pt>
                <c:pt idx="12717">
                  <c:v>3.12548159641597</c:v>
                </c:pt>
                <c:pt idx="12718">
                  <c:v>3.12841854209226</c:v>
                </c:pt>
                <c:pt idx="12719">
                  <c:v>3.131008793408077</c:v>
                </c:pt>
                <c:pt idx="12720">
                  <c:v>3.13325450041261</c:v>
                </c:pt>
                <c:pt idx="12721">
                  <c:v>3.13515745095119</c:v>
                </c:pt>
                <c:pt idx="12722">
                  <c:v>3.13671854856035</c:v>
                </c:pt>
                <c:pt idx="12723">
                  <c:v>3.13793890094738</c:v>
                </c:pt>
                <c:pt idx="12724">
                  <c:v>3.13881902281512</c:v>
                </c:pt>
                <c:pt idx="12725">
                  <c:v>3.13935923100059</c:v>
                </c:pt>
                <c:pt idx="12726">
                  <c:v>3.13955957191216</c:v>
                </c:pt>
                <c:pt idx="12727">
                  <c:v>3.14283540290069</c:v>
                </c:pt>
                <c:pt idx="12728">
                  <c:v>3.14583441291452</c:v>
                </c:pt>
                <c:pt idx="12729">
                  <c:v>3.14855824647035</c:v>
                </c:pt>
                <c:pt idx="12730">
                  <c:v>3.15100858016232</c:v>
                </c:pt>
                <c:pt idx="12731">
                  <c:v>3.15318666244417</c:v>
                </c:pt>
                <c:pt idx="12732">
                  <c:v>3.15509346402626</c:v>
                </c:pt>
                <c:pt idx="12733">
                  <c:v>3.16000500374542</c:v>
                </c:pt>
                <c:pt idx="12734">
                  <c:v>3.16457046403348</c:v>
                </c:pt>
                <c:pt idx="12735">
                  <c:v>3.16879304633611</c:v>
                </c:pt>
                <c:pt idx="12736">
                  <c:v>3.17267538660647</c:v>
                </c:pt>
                <c:pt idx="12737">
                  <c:v>3.17621952515561</c:v>
                </c:pt>
                <c:pt idx="12738">
                  <c:v>3.17942734784104</c:v>
                </c:pt>
                <c:pt idx="12739">
                  <c:v>3.18230019843628</c:v>
                </c:pt>
                <c:pt idx="12740">
                  <c:v>3.18483921510219</c:v>
                </c:pt>
                <c:pt idx="12741">
                  <c:v>3.18704528712872</c:v>
                </c:pt>
                <c:pt idx="12742">
                  <c:v>3.18891915108986</c:v>
                </c:pt>
                <c:pt idx="12743">
                  <c:v>3.19046115893447</c:v>
                </c:pt>
                <c:pt idx="12744">
                  <c:v>3.19167172262154</c:v>
                </c:pt>
                <c:pt idx="12745">
                  <c:v>3.19255102758756</c:v>
                </c:pt>
                <c:pt idx="12746">
                  <c:v>3.19309908517166</c:v>
                </c:pt>
                <c:pt idx="12747">
                  <c:v>3.19331585858631</c:v>
                </c:pt>
                <c:pt idx="12748">
                  <c:v>3.19320119033404</c:v>
                </c:pt>
                <c:pt idx="12749">
                  <c:v>3.19275480121533</c:v>
                </c:pt>
                <c:pt idx="12750">
                  <c:v>3.1919761584771</c:v>
                </c:pt>
                <c:pt idx="12751">
                  <c:v>3.19086488946974</c:v>
                </c:pt>
                <c:pt idx="12752">
                  <c:v>3.18942018531955</c:v>
                </c:pt>
                <c:pt idx="12753">
                  <c:v>3.18764122387093</c:v>
                </c:pt>
                <c:pt idx="12754">
                  <c:v>3.18552698933871</c:v>
                </c:pt>
                <c:pt idx="12755">
                  <c:v>3.18307616764955</c:v>
                </c:pt>
                <c:pt idx="12756">
                  <c:v>3.18028724884235</c:v>
                </c:pt>
                <c:pt idx="12757">
                  <c:v>3.17715843638419</c:v>
                </c:pt>
                <c:pt idx="12758">
                  <c:v>3.17368743754938</c:v>
                </c:pt>
                <c:pt idx="12759">
                  <c:v>3.16987165790968</c:v>
                </c:pt>
                <c:pt idx="12760">
                  <c:v>3.16570801407838</c:v>
                </c:pt>
                <c:pt idx="12761">
                  <c:v>3.16119289309191</c:v>
                </c:pt>
                <c:pt idx="12762">
                  <c:v>3.15632181564173</c:v>
                </c:pt>
                <c:pt idx="12763">
                  <c:v>3.15108975237941</c:v>
                </c:pt>
                <c:pt idx="12764">
                  <c:v>3.14892317537072</c:v>
                </c:pt>
                <c:pt idx="12765">
                  <c:v>3.14647785307168</c:v>
                </c:pt>
                <c:pt idx="12766">
                  <c:v>3.14375181760563</c:v>
                </c:pt>
                <c:pt idx="12767">
                  <c:v>3.1407426634661</c:v>
                </c:pt>
                <c:pt idx="12768">
                  <c:v>3.13744765457818</c:v>
                </c:pt>
                <c:pt idx="12769">
                  <c:v>3.13386353797948</c:v>
                </c:pt>
                <c:pt idx="12770">
                  <c:v>3.12998666708598</c:v>
                </c:pt>
                <c:pt idx="12771">
                  <c:v>3.12581289512632</c:v>
                </c:pt>
                <c:pt idx="12772">
                  <c:v>3.12133719657879</c:v>
                </c:pt>
                <c:pt idx="12773">
                  <c:v>3.1165540056293</c:v>
                </c:pt>
                <c:pt idx="12774">
                  <c:v>3.11145698579551</c:v>
                </c:pt>
                <c:pt idx="12775">
                  <c:v>3.10603849732666</c:v>
                </c:pt>
                <c:pt idx="12776">
                  <c:v>3.10029016377952</c:v>
                </c:pt>
                <c:pt idx="12777">
                  <c:v>3.09420196165249</c:v>
                </c:pt>
                <c:pt idx="12778">
                  <c:v>3.0877625813029</c:v>
                </c:pt>
                <c:pt idx="12779">
                  <c:v>3.08095874573025</c:v>
                </c:pt>
                <c:pt idx="12780">
                  <c:v>3.073774993423259</c:v>
                </c:pt>
                <c:pt idx="12781">
                  <c:v>3.06619348639232</c:v>
                </c:pt>
                <c:pt idx="12782">
                  <c:v>3.05819320844262</c:v>
                </c:pt>
                <c:pt idx="12783">
                  <c:v>3.0497493333426</c:v>
                </c:pt>
                <c:pt idx="12784">
                  <c:v>3.04083306222453</c:v>
                </c:pt>
                <c:pt idx="12785">
                  <c:v>3.03549358525208</c:v>
                </c:pt>
                <c:pt idx="12786">
                  <c:v>3.02983934303577</c:v>
                </c:pt>
                <c:pt idx="12787">
                  <c:v>3.02385584371479</c:v>
                </c:pt>
                <c:pt idx="12788">
                  <c:v>3.02158732772735</c:v>
                </c:pt>
                <c:pt idx="12789">
                  <c:v>3.01896650401026</c:v>
                </c:pt>
                <c:pt idx="12790">
                  <c:v>3.01598568202768</c:v>
                </c:pt>
                <c:pt idx="12791">
                  <c:v>3.01263561207861</c:v>
                </c:pt>
                <c:pt idx="12792">
                  <c:v>3.00890560640234</c:v>
                </c:pt>
                <c:pt idx="12793">
                  <c:v>3.00478307002501</c:v>
                </c:pt>
                <c:pt idx="12794">
                  <c:v>3.00468463406738</c:v>
                </c:pt>
                <c:pt idx="12795">
                  <c:v>3.00432370291019</c:v>
                </c:pt>
                <c:pt idx="12796">
                  <c:v>3.00369878399975</c:v>
                </c:pt>
                <c:pt idx="12797">
                  <c:v>3.00280795561358</c:v>
                </c:pt>
                <c:pt idx="12798">
                  <c:v>3.001648536384186</c:v>
                </c:pt>
                <c:pt idx="12799">
                  <c:v>3.0002173318994</c:v>
                </c:pt>
                <c:pt idx="12800">
                  <c:v>2.99851032196395</c:v>
                </c:pt>
                <c:pt idx="12801">
                  <c:v>3.00084208770852</c:v>
                </c:pt>
                <c:pt idx="12802">
                  <c:v>3.00281175850058</c:v>
                </c:pt>
                <c:pt idx="12803">
                  <c:v>3.0044240752896</c:v>
                </c:pt>
                <c:pt idx="12804">
                  <c:v>3.005682495318766</c:v>
                </c:pt>
                <c:pt idx="12805">
                  <c:v>3.00658943111214</c:v>
                </c:pt>
                <c:pt idx="12806">
                  <c:v>3.00714620266635</c:v>
                </c:pt>
                <c:pt idx="12807">
                  <c:v>3.00735331545153</c:v>
                </c:pt>
                <c:pt idx="12808">
                  <c:v>3.00721026901298</c:v>
                </c:pt>
                <c:pt idx="12809">
                  <c:v>3.00671551248729</c:v>
                </c:pt>
                <c:pt idx="12810">
                  <c:v>3.01028723790414</c:v>
                </c:pt>
                <c:pt idx="12811">
                  <c:v>3.01357404803242</c:v>
                </c:pt>
                <c:pt idx="12812">
                  <c:v>3.01658238670459</c:v>
                </c:pt>
                <c:pt idx="12813">
                  <c:v>3.0193179769422</c:v>
                </c:pt>
                <c:pt idx="12814">
                  <c:v>3.02178573635881</c:v>
                </c:pt>
                <c:pt idx="12815">
                  <c:v>3.02398983914964</c:v>
                </c:pt>
                <c:pt idx="12816">
                  <c:v>3.0259338833357</c:v>
                </c:pt>
                <c:pt idx="12817">
                  <c:v>3.02762079424152</c:v>
                </c:pt>
                <c:pt idx="12818">
                  <c:v>3.02905301253779</c:v>
                </c:pt>
                <c:pt idx="12819">
                  <c:v>3.030232553942</c:v>
                </c:pt>
                <c:pt idx="12820">
                  <c:v>3.03116084260065</c:v>
                </c:pt>
                <c:pt idx="12821">
                  <c:v>3.03183892219467</c:v>
                </c:pt>
                <c:pt idx="12822">
                  <c:v>3.032267394279256</c:v>
                </c:pt>
                <c:pt idx="12823">
                  <c:v>3.032446361142159</c:v>
                </c:pt>
                <c:pt idx="12824">
                  <c:v>3.03237565457004</c:v>
                </c:pt>
                <c:pt idx="12825">
                  <c:v>3.03608327241254</c:v>
                </c:pt>
                <c:pt idx="12826">
                  <c:v>3.03943932853098</c:v>
                </c:pt>
                <c:pt idx="12827">
                  <c:v>3.04245089410213</c:v>
                </c:pt>
                <c:pt idx="12828">
                  <c:v>3.04512383485353</c:v>
                </c:pt>
                <c:pt idx="12829">
                  <c:v>3.04746322200207</c:v>
                </c:pt>
                <c:pt idx="12830">
                  <c:v>3.04947299709499</c:v>
                </c:pt>
                <c:pt idx="12831">
                  <c:v>3.05115657226231</c:v>
                </c:pt>
                <c:pt idx="12832">
                  <c:v>3.056542484789896</c:v>
                </c:pt>
                <c:pt idx="12833">
                  <c:v>3.06164361627269</c:v>
                </c:pt>
                <c:pt idx="12834">
                  <c:v>3.06646877875461</c:v>
                </c:pt>
                <c:pt idx="12835">
                  <c:v>3.07102555937379</c:v>
                </c:pt>
                <c:pt idx="12836">
                  <c:v>3.07532072684556</c:v>
                </c:pt>
                <c:pt idx="12837">
                  <c:v>3.07936036865422</c:v>
                </c:pt>
                <c:pt idx="12838">
                  <c:v>3.08314957685245</c:v>
                </c:pt>
                <c:pt idx="12839">
                  <c:v>3.08669303192911</c:v>
                </c:pt>
                <c:pt idx="12840">
                  <c:v>3.08999487939684</c:v>
                </c:pt>
                <c:pt idx="12841">
                  <c:v>3.09305855489555</c:v>
                </c:pt>
                <c:pt idx="12842">
                  <c:v>3.09588726041758</c:v>
                </c:pt>
                <c:pt idx="12843">
                  <c:v>3.10209785103579</c:v>
                </c:pt>
                <c:pt idx="12844">
                  <c:v>3.10796865300972</c:v>
                </c:pt>
                <c:pt idx="12845">
                  <c:v>3.11350893641636</c:v>
                </c:pt>
                <c:pt idx="12846">
                  <c:v>3.11872652771682</c:v>
                </c:pt>
                <c:pt idx="12847">
                  <c:v>3.12362822005999</c:v>
                </c:pt>
                <c:pt idx="12848">
                  <c:v>3.12821994837643</c:v>
                </c:pt>
                <c:pt idx="12849">
                  <c:v>3.13250676165761</c:v>
                </c:pt>
                <c:pt idx="12850">
                  <c:v>3.13649299047231</c:v>
                </c:pt>
                <c:pt idx="12851">
                  <c:v>3.14018256013078</c:v>
                </c:pt>
                <c:pt idx="12852">
                  <c:v>3.14357860713286</c:v>
                </c:pt>
                <c:pt idx="12853">
                  <c:v>3.14668394081227</c:v>
                </c:pt>
                <c:pt idx="12854">
                  <c:v>3.14950098435632</c:v>
                </c:pt>
                <c:pt idx="12855">
                  <c:v>3.15203165927567</c:v>
                </c:pt>
                <c:pt idx="12856">
                  <c:v>3.15427764530553</c:v>
                </c:pt>
                <c:pt idx="12857">
                  <c:v>3.15624040650195</c:v>
                </c:pt>
                <c:pt idx="12858">
                  <c:v>3.15792097310231</c:v>
                </c:pt>
                <c:pt idx="12859">
                  <c:v>3.15932028780408</c:v>
                </c:pt>
                <c:pt idx="12860">
                  <c:v>3.16043899836125</c:v>
                </c:pt>
                <c:pt idx="12861">
                  <c:v>3.16468289209061</c:v>
                </c:pt>
                <c:pt idx="12862">
                  <c:v>3.16856915523551</c:v>
                </c:pt>
                <c:pt idx="12863">
                  <c:v>3.17210059095332</c:v>
                </c:pt>
                <c:pt idx="12864">
                  <c:v>3.175279843423</c:v>
                </c:pt>
                <c:pt idx="12865">
                  <c:v>3.1781088062042</c:v>
                </c:pt>
                <c:pt idx="12866">
                  <c:v>3.18058920270254</c:v>
                </c:pt>
                <c:pt idx="12867">
                  <c:v>3.18272220610294</c:v>
                </c:pt>
                <c:pt idx="12868">
                  <c:v>3.1845089200017</c:v>
                </c:pt>
                <c:pt idx="12869">
                  <c:v>3.18595001324195</c:v>
                </c:pt>
                <c:pt idx="12870">
                  <c:v>3.18704602201925</c:v>
                </c:pt>
                <c:pt idx="12871">
                  <c:v>3.18779719556607</c:v>
                </c:pt>
                <c:pt idx="12872">
                  <c:v>3.18820368098032</c:v>
                </c:pt>
                <c:pt idx="12873">
                  <c:v>3.18826524603731</c:v>
                </c:pt>
                <c:pt idx="12874">
                  <c:v>3.18798167712403</c:v>
                </c:pt>
                <c:pt idx="12875">
                  <c:v>3.18735251294446</c:v>
                </c:pt>
                <c:pt idx="12876">
                  <c:v>3.18637691826162</c:v>
                </c:pt>
                <c:pt idx="12877">
                  <c:v>3.18505409822937</c:v>
                </c:pt>
                <c:pt idx="12878">
                  <c:v>3.18338284986509</c:v>
                </c:pt>
                <c:pt idx="12879">
                  <c:v>3.18136178841916</c:v>
                </c:pt>
                <c:pt idx="12880">
                  <c:v>3.17898905038044</c:v>
                </c:pt>
                <c:pt idx="12881">
                  <c:v>3.17626266547895</c:v>
                </c:pt>
                <c:pt idx="12882">
                  <c:v>3.17318008193144</c:v>
                </c:pt>
                <c:pt idx="12883">
                  <c:v>3.1697383620473</c:v>
                </c:pt>
                <c:pt idx="12884">
                  <c:v>3.16593399837924</c:v>
                </c:pt>
                <c:pt idx="12885">
                  <c:v>3.16176294023833</c:v>
                </c:pt>
                <c:pt idx="12886">
                  <c:v>3.15722019602632</c:v>
                </c:pt>
                <c:pt idx="12887">
                  <c:v>3.15586722769066</c:v>
                </c:pt>
                <c:pt idx="12888">
                  <c:v>3.15422752826477</c:v>
                </c:pt>
                <c:pt idx="12889">
                  <c:v>3.15229966224473</c:v>
                </c:pt>
                <c:pt idx="12890">
                  <c:v>3.15008164925652</c:v>
                </c:pt>
                <c:pt idx="12891">
                  <c:v>3.14757124637523</c:v>
                </c:pt>
                <c:pt idx="12892">
                  <c:v>3.14476586409268</c:v>
                </c:pt>
                <c:pt idx="12893">
                  <c:v>3.14166249146011</c:v>
                </c:pt>
                <c:pt idx="12894">
                  <c:v>3.13825769130407</c:v>
                </c:pt>
                <c:pt idx="12895">
                  <c:v>3.13454724863741</c:v>
                </c:pt>
                <c:pt idx="12896">
                  <c:v>3.13052672713511</c:v>
                </c:pt>
                <c:pt idx="12897">
                  <c:v>3.12619061241025</c:v>
                </c:pt>
                <c:pt idx="12898">
                  <c:v>3.12153278197004</c:v>
                </c:pt>
                <c:pt idx="12899">
                  <c:v>3.11654605388554</c:v>
                </c:pt>
                <c:pt idx="12900">
                  <c:v>3.11497356453863</c:v>
                </c:pt>
                <c:pt idx="12901">
                  <c:v>3.11679205736935</c:v>
                </c:pt>
                <c:pt idx="12902">
                  <c:v>3.11831189967685</c:v>
                </c:pt>
                <c:pt idx="12903">
                  <c:v>3.11953432549184</c:v>
                </c:pt>
                <c:pt idx="12904">
                  <c:v>3.12046035720458</c:v>
                </c:pt>
                <c:pt idx="12905">
                  <c:v>3.12109049978379</c:v>
                </c:pt>
                <c:pt idx="12906">
                  <c:v>3.12142506986632</c:v>
                </c:pt>
                <c:pt idx="12907">
                  <c:v>3.12146401547965</c:v>
                </c:pt>
                <c:pt idx="12908">
                  <c:v>3.1212069126459</c:v>
                </c:pt>
                <c:pt idx="12909">
                  <c:v>3.12065302517006</c:v>
                </c:pt>
                <c:pt idx="12910">
                  <c:v>3.11980125514936</c:v>
                </c:pt>
                <c:pt idx="12911">
                  <c:v>3.11865021373948</c:v>
                </c:pt>
                <c:pt idx="12912">
                  <c:v>3.1171981258055</c:v>
                </c:pt>
                <c:pt idx="12913">
                  <c:v>3.11544274225009</c:v>
                </c:pt>
                <c:pt idx="12914">
                  <c:v>3.11338143058257</c:v>
                </c:pt>
                <c:pt idx="12915">
                  <c:v>3.111010933908756</c:v>
                </c:pt>
                <c:pt idx="12916">
                  <c:v>3.10832770339644</c:v>
                </c:pt>
                <c:pt idx="12917">
                  <c:v>3.10532728650928</c:v>
                </c:pt>
                <c:pt idx="12918">
                  <c:v>3.10200479403761</c:v>
                </c:pt>
                <c:pt idx="12919">
                  <c:v>3.09835443288549</c:v>
                </c:pt>
                <c:pt idx="12920">
                  <c:v>3.098115930021879</c:v>
                </c:pt>
                <c:pt idx="12921">
                  <c:v>3.09749230351241</c:v>
                </c:pt>
                <c:pt idx="12922">
                  <c:v>3.09648152152016</c:v>
                </c:pt>
                <c:pt idx="12923">
                  <c:v>3.095080930259698</c:v>
                </c:pt>
                <c:pt idx="12924">
                  <c:v>3.09718126031403</c:v>
                </c:pt>
                <c:pt idx="12925">
                  <c:v>3.09896975403326</c:v>
                </c:pt>
                <c:pt idx="12926">
                  <c:v>3.10044847148716</c:v>
                </c:pt>
                <c:pt idx="12927">
                  <c:v>3.10161888079846</c:v>
                </c:pt>
                <c:pt idx="12928">
                  <c:v>3.10248226573293</c:v>
                </c:pt>
                <c:pt idx="12929">
                  <c:v>3.10303909938855</c:v>
                </c:pt>
                <c:pt idx="12930">
                  <c:v>3.10328974237793</c:v>
                </c:pt>
                <c:pt idx="12931">
                  <c:v>3.1032339396285</c:v>
                </c:pt>
                <c:pt idx="12932">
                  <c:v>3.102871093720279</c:v>
                </c:pt>
                <c:pt idx="12933">
                  <c:v>3.10220010488405</c:v>
                </c:pt>
                <c:pt idx="12934">
                  <c:v>3.10121960291267</c:v>
                </c:pt>
                <c:pt idx="12935">
                  <c:v>3.0999275267306</c:v>
                </c:pt>
                <c:pt idx="12936">
                  <c:v>3.09832137227226</c:v>
                </c:pt>
                <c:pt idx="12937">
                  <c:v>3.09639828142042</c:v>
                </c:pt>
                <c:pt idx="12938">
                  <c:v>3.09793632256054</c:v>
                </c:pt>
                <c:pt idx="12939">
                  <c:v>3.09908578651207</c:v>
                </c:pt>
                <c:pt idx="12940">
                  <c:v>3.09984799598291</c:v>
                </c:pt>
                <c:pt idx="12941">
                  <c:v>3.10022347621814</c:v>
                </c:pt>
                <c:pt idx="12942">
                  <c:v>3.10409877834099</c:v>
                </c:pt>
                <c:pt idx="12943">
                  <c:v>3.10765007381446</c:v>
                </c:pt>
                <c:pt idx="12944">
                  <c:v>3.11088219709417</c:v>
                </c:pt>
                <c:pt idx="12945">
                  <c:v>3.11379939017759</c:v>
                </c:pt>
                <c:pt idx="12946">
                  <c:v>3.1164050482144</c:v>
                </c:pt>
                <c:pt idx="12947">
                  <c:v>3.118702324973539</c:v>
                </c:pt>
                <c:pt idx="12948">
                  <c:v>3.12069350719969</c:v>
                </c:pt>
                <c:pt idx="12949">
                  <c:v>3.12238064719369</c:v>
                </c:pt>
                <c:pt idx="12950">
                  <c:v>3.12376541167281</c:v>
                </c:pt>
                <c:pt idx="12951">
                  <c:v>3.12484881800683</c:v>
                </c:pt>
                <c:pt idx="12952">
                  <c:v>3.12563178632858</c:v>
                </c:pt>
                <c:pt idx="12953">
                  <c:v>3.12975749261685</c:v>
                </c:pt>
                <c:pt idx="12954">
                  <c:v>3.13349580417626</c:v>
                </c:pt>
                <c:pt idx="12955">
                  <c:v>3.13685160662013</c:v>
                </c:pt>
                <c:pt idx="12956">
                  <c:v>3.139829034240778</c:v>
                </c:pt>
                <c:pt idx="12957">
                  <c:v>3.14243142012357</c:v>
                </c:pt>
                <c:pt idx="12958">
                  <c:v>3.14466150479642</c:v>
                </c:pt>
                <c:pt idx="12959">
                  <c:v>3.14652154572861</c:v>
                </c:pt>
                <c:pt idx="12960">
                  <c:v>3.15169502499997</c:v>
                </c:pt>
                <c:pt idx="12961">
                  <c:v>3.15655536031065</c:v>
                </c:pt>
                <c:pt idx="12962">
                  <c:v>3.16110748198588</c:v>
                </c:pt>
                <c:pt idx="12963">
                  <c:v>3.16887005158473</c:v>
                </c:pt>
                <c:pt idx="12964">
                  <c:v>3.17623216704212</c:v>
                </c:pt>
                <c:pt idx="12965">
                  <c:v>3.18320355586074</c:v>
                </c:pt>
                <c:pt idx="12966">
                  <c:v>3.18979208824073</c:v>
                </c:pt>
                <c:pt idx="12967">
                  <c:v>3.19600458368272</c:v>
                </c:pt>
                <c:pt idx="12968">
                  <c:v>3.201846834058876</c:v>
                </c:pt>
                <c:pt idx="12969">
                  <c:v>3.20732338072423</c:v>
                </c:pt>
                <c:pt idx="12970">
                  <c:v>3.21243815470253</c:v>
                </c:pt>
                <c:pt idx="12971">
                  <c:v>3.21719425785672</c:v>
                </c:pt>
                <c:pt idx="12972">
                  <c:v>3.22159418290832</c:v>
                </c:pt>
                <c:pt idx="12973">
                  <c:v>3.22564013860414</c:v>
                </c:pt>
                <c:pt idx="12974">
                  <c:v>3.22933367053502</c:v>
                </c:pt>
                <c:pt idx="12975">
                  <c:v>3.23267601654673</c:v>
                </c:pt>
                <c:pt idx="12976">
                  <c:v>3.23566819234638</c:v>
                </c:pt>
                <c:pt idx="12977">
                  <c:v>3.23831093889808</c:v>
                </c:pt>
                <c:pt idx="12978">
                  <c:v>3.24060482676642</c:v>
                </c:pt>
                <c:pt idx="12979">
                  <c:v>3.24255021920254</c:v>
                </c:pt>
                <c:pt idx="12980">
                  <c:v>3.24414724057378</c:v>
                </c:pt>
                <c:pt idx="12981">
                  <c:v>3.24539605629376</c:v>
                </c:pt>
                <c:pt idx="12982">
                  <c:v>3.2462967799466</c:v>
                </c:pt>
                <c:pt idx="12983">
                  <c:v>3.24684938274694</c:v>
                </c:pt>
                <c:pt idx="12984">
                  <c:v>3.24705368354398</c:v>
                </c:pt>
                <c:pt idx="12985">
                  <c:v>3.24690949732646</c:v>
                </c:pt>
                <c:pt idx="12986">
                  <c:v>3.24641671132171</c:v>
                </c:pt>
                <c:pt idx="12987">
                  <c:v>3.24557498138229</c:v>
                </c:pt>
                <c:pt idx="12988">
                  <c:v>3.2443838932812</c:v>
                </c:pt>
                <c:pt idx="12989">
                  <c:v>3.24284305081797</c:v>
                </c:pt>
                <c:pt idx="12990">
                  <c:v>3.24095186340683</c:v>
                </c:pt>
                <c:pt idx="12991">
                  <c:v>3.23870956930206</c:v>
                </c:pt>
                <c:pt idx="12992">
                  <c:v>3.23611533887154</c:v>
                </c:pt>
                <c:pt idx="12993">
                  <c:v>3.23316808249042</c:v>
                </c:pt>
                <c:pt idx="12994">
                  <c:v>3.22986641951441</c:v>
                </c:pt>
                <c:pt idx="12995">
                  <c:v>3.22620858332592</c:v>
                </c:pt>
                <c:pt idx="12996">
                  <c:v>3.22219277468685</c:v>
                </c:pt>
                <c:pt idx="12997">
                  <c:v>3.21781635661951</c:v>
                </c:pt>
                <c:pt idx="12998">
                  <c:v>3.21307624255882</c:v>
                </c:pt>
                <c:pt idx="12999">
                  <c:v>3.20796892459729</c:v>
                </c:pt>
                <c:pt idx="13000">
                  <c:v>3.20605142687198</c:v>
                </c:pt>
                <c:pt idx="13001">
                  <c:v>3.20384719243786</c:v>
                </c:pt>
                <c:pt idx="13002">
                  <c:v>3.20135460202373</c:v>
                </c:pt>
                <c:pt idx="13003">
                  <c:v>3.198572414733757</c:v>
                </c:pt>
                <c:pt idx="13004">
                  <c:v>3.195498420288666</c:v>
                </c:pt>
                <c:pt idx="13005">
                  <c:v>3.19213072089866</c:v>
                </c:pt>
                <c:pt idx="13006">
                  <c:v>3.18846661601167</c:v>
                </c:pt>
                <c:pt idx="13007">
                  <c:v>3.18450314157519</c:v>
                </c:pt>
                <c:pt idx="13008">
                  <c:v>3.18023680110411</c:v>
                </c:pt>
                <c:pt idx="13009">
                  <c:v>3.17566358106768</c:v>
                </c:pt>
                <c:pt idx="13010">
                  <c:v>3.17077878313662</c:v>
                </c:pt>
                <c:pt idx="13011">
                  <c:v>3.1655770708034</c:v>
                </c:pt>
                <c:pt idx="13012">
                  <c:v>3.16005202504664</c:v>
                </c:pt>
                <c:pt idx="13013">
                  <c:v>3.15779254378367</c:v>
                </c:pt>
                <c:pt idx="13014">
                  <c:v>3.15515578620805</c:v>
                </c:pt>
                <c:pt idx="13015">
                  <c:v>3.15213798986825</c:v>
                </c:pt>
                <c:pt idx="13016">
                  <c:v>3.14873455582341</c:v>
                </c:pt>
                <c:pt idx="13017">
                  <c:v>3.1449401551751</c:v>
                </c:pt>
                <c:pt idx="13018">
                  <c:v>3.14074842848971</c:v>
                </c:pt>
                <c:pt idx="13019">
                  <c:v>3.13995052068923</c:v>
                </c:pt>
                <c:pt idx="13020">
                  <c:v>3.14251558739198</c:v>
                </c:pt>
                <c:pt idx="13021">
                  <c:v>3.14470119716012</c:v>
                </c:pt>
                <c:pt idx="13022">
                  <c:v>3.14650949633968</c:v>
                </c:pt>
                <c:pt idx="13023">
                  <c:v>3.14794230681414</c:v>
                </c:pt>
                <c:pt idx="13024">
                  <c:v>3.1490008372578</c:v>
                </c:pt>
                <c:pt idx="13025">
                  <c:v>3.14968576862735</c:v>
                </c:pt>
                <c:pt idx="13026">
                  <c:v>3.14999735256218</c:v>
                </c:pt>
                <c:pt idx="13027">
                  <c:v>3.14993539817578</c:v>
                </c:pt>
                <c:pt idx="13028">
                  <c:v>3.14949920737688</c:v>
                </c:pt>
                <c:pt idx="13029">
                  <c:v>3.14868764308608</c:v>
                </c:pt>
                <c:pt idx="13030">
                  <c:v>3.14749908509638</c:v>
                </c:pt>
                <c:pt idx="13031">
                  <c:v>3.14593133614309</c:v>
                </c:pt>
                <c:pt idx="13032">
                  <c:v>3.14398166238452</c:v>
                </c:pt>
                <c:pt idx="13033">
                  <c:v>3.14164666460459</c:v>
                </c:pt>
                <c:pt idx="13034">
                  <c:v>3.13892240602638</c:v>
                </c:pt>
                <c:pt idx="13035">
                  <c:v>3.135803896634199</c:v>
                </c:pt>
                <c:pt idx="13036">
                  <c:v>3.13228550007163</c:v>
                </c:pt>
                <c:pt idx="13037">
                  <c:v>3.1322301433979</c:v>
                </c:pt>
                <c:pt idx="13038">
                  <c:v>3.1318675550362</c:v>
                </c:pt>
                <c:pt idx="13039">
                  <c:v>3.13119668237819</c:v>
                </c:pt>
                <c:pt idx="13040">
                  <c:v>3.13021637285006</c:v>
                </c:pt>
                <c:pt idx="13041">
                  <c:v>3.13267219239225</c:v>
                </c:pt>
                <c:pt idx="13042">
                  <c:v>3.13474016945632</c:v>
                </c:pt>
                <c:pt idx="13043">
                  <c:v>3.13642282487513</c:v>
                </c:pt>
                <c:pt idx="13044">
                  <c:v>3.1377218921211</c:v>
                </c:pt>
                <c:pt idx="13045">
                  <c:v>3.13863862454557</c:v>
                </c:pt>
                <c:pt idx="13046">
                  <c:v>3.13917370171674</c:v>
                </c:pt>
                <c:pt idx="13047">
                  <c:v>3.13932714672118</c:v>
                </c:pt>
                <c:pt idx="13048">
                  <c:v>3.139098614813236</c:v>
                </c:pt>
                <c:pt idx="13049">
                  <c:v>3.13848697583323</c:v>
                </c:pt>
                <c:pt idx="13050">
                  <c:v>3.13749068649375</c:v>
                </c:pt>
                <c:pt idx="13051">
                  <c:v>3.13610757638313</c:v>
                </c:pt>
                <c:pt idx="13052">
                  <c:v>3.13820120997625</c:v>
                </c:pt>
                <c:pt idx="13053">
                  <c:v>3.1437026587126</c:v>
                </c:pt>
                <c:pt idx="13054">
                  <c:v>3.14879566619298</c:v>
                </c:pt>
                <c:pt idx="13055">
                  <c:v>3.15348790616161</c:v>
                </c:pt>
                <c:pt idx="13056">
                  <c:v>3.15778604836803</c:v>
                </c:pt>
                <c:pt idx="13057">
                  <c:v>3.16169537734261</c:v>
                </c:pt>
                <c:pt idx="13058">
                  <c:v>3.16522056339739</c:v>
                </c:pt>
                <c:pt idx="13059">
                  <c:v>3.16836540964034</c:v>
                </c:pt>
                <c:pt idx="13060">
                  <c:v>3.17113305750497</c:v>
                </c:pt>
                <c:pt idx="13061">
                  <c:v>3.17352602433812</c:v>
                </c:pt>
                <c:pt idx="13062">
                  <c:v>3.17925670043911</c:v>
                </c:pt>
                <c:pt idx="13063">
                  <c:v>3.18467048139137</c:v>
                </c:pt>
                <c:pt idx="13064">
                  <c:v>3.18977218800777</c:v>
                </c:pt>
                <c:pt idx="13065">
                  <c:v>3.19456643211494</c:v>
                </c:pt>
                <c:pt idx="13066">
                  <c:v>3.199056900028999</c:v>
                </c:pt>
                <c:pt idx="13067">
                  <c:v>3.2032468519816</c:v>
                </c:pt>
                <c:pt idx="13068">
                  <c:v>3.20713896578456</c:v>
                </c:pt>
                <c:pt idx="13069">
                  <c:v>3.21425429581277</c:v>
                </c:pt>
                <c:pt idx="13070">
                  <c:v>3.22098868537404</c:v>
                </c:pt>
                <c:pt idx="13071">
                  <c:v>3.22734792966369</c:v>
                </c:pt>
                <c:pt idx="13072">
                  <c:v>3.23333661345512</c:v>
                </c:pt>
                <c:pt idx="13073">
                  <c:v>3.23895871101112</c:v>
                </c:pt>
                <c:pt idx="13074">
                  <c:v>3.24421719403525</c:v>
                </c:pt>
                <c:pt idx="13075">
                  <c:v>3.24911448042646</c:v>
                </c:pt>
                <c:pt idx="13076">
                  <c:v>3.25365254562785</c:v>
                </c:pt>
                <c:pt idx="13077">
                  <c:v>3.25783282022759</c:v>
                </c:pt>
                <c:pt idx="13078">
                  <c:v>3.26165633320061</c:v>
                </c:pt>
                <c:pt idx="13079">
                  <c:v>3.26512395561816</c:v>
                </c:pt>
                <c:pt idx="13080">
                  <c:v>3.26823618254468</c:v>
                </c:pt>
                <c:pt idx="13081">
                  <c:v>3.27099323798</c:v>
                </c:pt>
                <c:pt idx="13082">
                  <c:v>3.27339551891118</c:v>
                </c:pt>
                <c:pt idx="13083">
                  <c:v>3.275442913361577</c:v>
                </c:pt>
                <c:pt idx="13084">
                  <c:v>3.27713558420387</c:v>
                </c:pt>
                <c:pt idx="13085">
                  <c:v>3.27847329354264</c:v>
                </c:pt>
                <c:pt idx="13086">
                  <c:v>3.27945604071741</c:v>
                </c:pt>
                <c:pt idx="13087">
                  <c:v>3.28008372131946</c:v>
                </c:pt>
                <c:pt idx="13088">
                  <c:v>3.28035611694023</c:v>
                </c:pt>
                <c:pt idx="13089">
                  <c:v>3.28027313823389</c:v>
                </c:pt>
                <c:pt idx="13090">
                  <c:v>3.27983457515306</c:v>
                </c:pt>
                <c:pt idx="13091">
                  <c:v>3.27904034732512</c:v>
                </c:pt>
                <c:pt idx="13092">
                  <c:v>3.27789026139701</c:v>
                </c:pt>
                <c:pt idx="13093">
                  <c:v>3.27638410368138</c:v>
                </c:pt>
                <c:pt idx="13094">
                  <c:v>3.27452157202466</c:v>
                </c:pt>
                <c:pt idx="13095">
                  <c:v>3.27230237631392</c:v>
                </c:pt>
                <c:pt idx="13096">
                  <c:v>3.26972601705287</c:v>
                </c:pt>
                <c:pt idx="13097">
                  <c:v>3.26679197800991</c:v>
                </c:pt>
                <c:pt idx="13098">
                  <c:v>3.26349943888929</c:v>
                </c:pt>
                <c:pt idx="13099">
                  <c:v>3.259847480918598</c:v>
                </c:pt>
                <c:pt idx="13100">
                  <c:v>3.25583466343604</c:v>
                </c:pt>
                <c:pt idx="13101">
                  <c:v>3.25145940698004</c:v>
                </c:pt>
                <c:pt idx="13102">
                  <c:v>3.24671967402003</c:v>
                </c:pt>
                <c:pt idx="13103">
                  <c:v>3.24161290702183</c:v>
                </c:pt>
                <c:pt idx="13104">
                  <c:v>3.23613561005372</c:v>
                </c:pt>
                <c:pt idx="13105">
                  <c:v>3.23028408579252</c:v>
                </c:pt>
                <c:pt idx="13106">
                  <c:v>3.22405331328531</c:v>
                </c:pt>
                <c:pt idx="13107">
                  <c:v>3.21743758792354</c:v>
                </c:pt>
                <c:pt idx="13108">
                  <c:v>3.21042979281292</c:v>
                </c:pt>
                <c:pt idx="13109">
                  <c:v>3.20658430351806</c:v>
                </c:pt>
                <c:pt idx="13110">
                  <c:v>3.20228634170565</c:v>
                </c:pt>
                <c:pt idx="13111">
                  <c:v>3.19753066106023</c:v>
                </c:pt>
                <c:pt idx="13112">
                  <c:v>3.1960134498655</c:v>
                </c:pt>
                <c:pt idx="13113">
                  <c:v>3.19412447813564</c:v>
                </c:pt>
                <c:pt idx="13114">
                  <c:v>3.19186170825246</c:v>
                </c:pt>
                <c:pt idx="13115">
                  <c:v>3.18922253572392</c:v>
                </c:pt>
                <c:pt idx="13116">
                  <c:v>3.18620391882107</c:v>
                </c:pt>
                <c:pt idx="13117">
                  <c:v>3.182802184520479</c:v>
                </c:pt>
                <c:pt idx="13118">
                  <c:v>3.17901298784756</c:v>
                </c:pt>
                <c:pt idx="13119">
                  <c:v>3.17859921938211</c:v>
                </c:pt>
                <c:pt idx="13120">
                  <c:v>3.17788529504078</c:v>
                </c:pt>
                <c:pt idx="13121">
                  <c:v>3.17687021291855</c:v>
                </c:pt>
                <c:pt idx="13122">
                  <c:v>3.17555269881499</c:v>
                </c:pt>
                <c:pt idx="13123">
                  <c:v>3.1739312256077</c:v>
                </c:pt>
                <c:pt idx="13124">
                  <c:v>3.175672627289138</c:v>
                </c:pt>
                <c:pt idx="13125">
                  <c:v>3.17703731352927</c:v>
                </c:pt>
                <c:pt idx="13126">
                  <c:v>3.17802641560684</c:v>
                </c:pt>
                <c:pt idx="13127">
                  <c:v>3.17864036880502</c:v>
                </c:pt>
                <c:pt idx="13128">
                  <c:v>3.17887921727696</c:v>
                </c:pt>
                <c:pt idx="13129">
                  <c:v>3.17874280062118</c:v>
                </c:pt>
                <c:pt idx="13130">
                  <c:v>3.17823042470205</c:v>
                </c:pt>
                <c:pt idx="13131">
                  <c:v>3.17734093534497</c:v>
                </c:pt>
                <c:pt idx="13132">
                  <c:v>3.176072932215237</c:v>
                </c:pt>
                <c:pt idx="13133">
                  <c:v>3.17809768027029</c:v>
                </c:pt>
                <c:pt idx="13134">
                  <c:v>3.17966997946893</c:v>
                </c:pt>
                <c:pt idx="13135">
                  <c:v>3.18079092928655</c:v>
                </c:pt>
                <c:pt idx="13136">
                  <c:v>3.18146130262823</c:v>
                </c:pt>
                <c:pt idx="13137">
                  <c:v>3.18168118522854</c:v>
                </c:pt>
                <c:pt idx="13138">
                  <c:v>3.18145002452449</c:v>
                </c:pt>
                <c:pt idx="13139">
                  <c:v>3.18076682777531</c:v>
                </c:pt>
                <c:pt idx="13140">
                  <c:v>3.18706800250175</c:v>
                </c:pt>
                <c:pt idx="13141">
                  <c:v>3.192894811407</c:v>
                </c:pt>
                <c:pt idx="13142">
                  <c:v>3.198255026098186</c:v>
                </c:pt>
                <c:pt idx="13143">
                  <c:v>3.20315490685524</c:v>
                </c:pt>
                <c:pt idx="13144">
                  <c:v>3.20759969474507</c:v>
                </c:pt>
                <c:pt idx="13145">
                  <c:v>3.21159332740887</c:v>
                </c:pt>
                <c:pt idx="13146">
                  <c:v>3.21513945649274</c:v>
                </c:pt>
                <c:pt idx="13147">
                  <c:v>3.218240461883199</c:v>
                </c:pt>
                <c:pt idx="13148">
                  <c:v>3.22089868464283</c:v>
                </c:pt>
                <c:pt idx="13149">
                  <c:v>3.22311547786465</c:v>
                </c:pt>
                <c:pt idx="13150">
                  <c:v>3.22489199324166</c:v>
                </c:pt>
                <c:pt idx="13151">
                  <c:v>3.22622905536783</c:v>
                </c:pt>
                <c:pt idx="13152">
                  <c:v>3.2307989387082</c:v>
                </c:pt>
                <c:pt idx="13153">
                  <c:v>3.2349971035634</c:v>
                </c:pt>
                <c:pt idx="13154">
                  <c:v>3.23882606854021</c:v>
                </c:pt>
                <c:pt idx="13155">
                  <c:v>3.24228740089983</c:v>
                </c:pt>
                <c:pt idx="13156">
                  <c:v>3.24538268382075</c:v>
                </c:pt>
                <c:pt idx="13157">
                  <c:v>3.24811300137422</c:v>
                </c:pt>
                <c:pt idx="13158">
                  <c:v>3.25047926235947</c:v>
                </c:pt>
                <c:pt idx="13159">
                  <c:v>3.25248200106203</c:v>
                </c:pt>
                <c:pt idx="13160">
                  <c:v>3.25412180420157</c:v>
                </c:pt>
                <c:pt idx="13161">
                  <c:v>3.25539881630518</c:v>
                </c:pt>
                <c:pt idx="13162">
                  <c:v>3.25631318269624</c:v>
                </c:pt>
                <c:pt idx="13163">
                  <c:v>3.2568649562773</c:v>
                </c:pt>
                <c:pt idx="13164">
                  <c:v>3.25705416496731</c:v>
                </c:pt>
                <c:pt idx="13165">
                  <c:v>3.256880491669639</c:v>
                </c:pt>
                <c:pt idx="13166">
                  <c:v>3.25634358765523</c:v>
                </c:pt>
                <c:pt idx="13167">
                  <c:v>3.25544315555653</c:v>
                </c:pt>
                <c:pt idx="13168">
                  <c:v>3.25782275503548</c:v>
                </c:pt>
                <c:pt idx="13169">
                  <c:v>3.25991139731354</c:v>
                </c:pt>
                <c:pt idx="13170">
                  <c:v>3.26170948794381</c:v>
                </c:pt>
                <c:pt idx="13171">
                  <c:v>3.26675657850575</c:v>
                </c:pt>
                <c:pt idx="13172">
                  <c:v>3.27143878029438</c:v>
                </c:pt>
                <c:pt idx="13173">
                  <c:v>3.27575764611565</c:v>
                </c:pt>
                <c:pt idx="13174">
                  <c:v>3.27971381841796</c:v>
                </c:pt>
                <c:pt idx="13175">
                  <c:v>3.28330826085673</c:v>
                </c:pt>
                <c:pt idx="13176">
                  <c:v>3.28654121112574</c:v>
                </c:pt>
                <c:pt idx="13177">
                  <c:v>3.2894128689762</c:v>
                </c:pt>
                <c:pt idx="13178">
                  <c:v>3.29192344233835</c:v>
                </c:pt>
                <c:pt idx="13179">
                  <c:v>3.29407268703977</c:v>
                </c:pt>
                <c:pt idx="13180">
                  <c:v>3.29586072689807</c:v>
                </c:pt>
                <c:pt idx="13181">
                  <c:v>3.29728726384621</c:v>
                </c:pt>
                <c:pt idx="13182">
                  <c:v>3.29835215699922</c:v>
                </c:pt>
                <c:pt idx="13183">
                  <c:v>3.2990552384612</c:v>
                </c:pt>
                <c:pt idx="13184">
                  <c:v>3.29939647628611</c:v>
                </c:pt>
                <c:pt idx="13185">
                  <c:v>3.29937553585187</c:v>
                </c:pt>
                <c:pt idx="13186">
                  <c:v>3.29899238307017</c:v>
                </c:pt>
                <c:pt idx="13187">
                  <c:v>3.29824685329558</c:v>
                </c:pt>
                <c:pt idx="13188">
                  <c:v>3.29713900159538</c:v>
                </c:pt>
                <c:pt idx="13189">
                  <c:v>3.29566842182613</c:v>
                </c:pt>
                <c:pt idx="13190">
                  <c:v>3.29383520717127</c:v>
                </c:pt>
                <c:pt idx="13191">
                  <c:v>3.29163902133937</c:v>
                </c:pt>
                <c:pt idx="13192">
                  <c:v>3.28907955211134</c:v>
                </c:pt>
                <c:pt idx="13193">
                  <c:v>3.28615653656838</c:v>
                </c:pt>
                <c:pt idx="13194">
                  <c:v>3.28286928929464</c:v>
                </c:pt>
                <c:pt idx="13195">
                  <c:v>3.27921708404778</c:v>
                </c:pt>
                <c:pt idx="13196">
                  <c:v>3.27519895174516</c:v>
                </c:pt>
                <c:pt idx="13197">
                  <c:v>3.27081333408394</c:v>
                </c:pt>
                <c:pt idx="13198">
                  <c:v>3.26605873010504</c:v>
                </c:pt>
                <c:pt idx="13199">
                  <c:v>3.26093264827004</c:v>
                </c:pt>
                <c:pt idx="13200">
                  <c:v>3.2554323635759</c:v>
                </c:pt>
                <c:pt idx="13201">
                  <c:v>3.24955447826129</c:v>
                </c:pt>
                <c:pt idx="13202">
                  <c:v>3.24329430373046</c:v>
                </c:pt>
                <c:pt idx="13203">
                  <c:v>3.236646591686799</c:v>
                </c:pt>
                <c:pt idx="13204">
                  <c:v>3.22960482662964</c:v>
                </c:pt>
                <c:pt idx="13205">
                  <c:v>3.22216111965934</c:v>
                </c:pt>
                <c:pt idx="13206">
                  <c:v>3.2143060087105</c:v>
                </c:pt>
                <c:pt idx="13207">
                  <c:v>3.2060280455612</c:v>
                </c:pt>
                <c:pt idx="13208">
                  <c:v>3.20110258798568</c:v>
                </c:pt>
                <c:pt idx="13209">
                  <c:v>3.195851431895659</c:v>
                </c:pt>
                <c:pt idx="13210">
                  <c:v>3.19026848686591</c:v>
                </c:pt>
                <c:pt idx="13211">
                  <c:v>3.18434662195937</c:v>
                </c:pt>
                <c:pt idx="13212">
                  <c:v>3.17807739253632</c:v>
                </c:pt>
                <c:pt idx="13213">
                  <c:v>3.17145120427474</c:v>
                </c:pt>
                <c:pt idx="13214">
                  <c:v>3.16445679662836</c:v>
                </c:pt>
                <c:pt idx="13215">
                  <c:v>3.15708093692155</c:v>
                </c:pt>
                <c:pt idx="13216">
                  <c:v>3.14930819385185</c:v>
                </c:pt>
                <c:pt idx="13217">
                  <c:v>3.14112055446897</c:v>
                </c:pt>
                <c:pt idx="13218">
                  <c:v>3.13249668579713</c:v>
                </c:pt>
                <c:pt idx="13219">
                  <c:v>3.12341131941059</c:v>
                </c:pt>
                <c:pt idx="13220">
                  <c:v>3.11793185327158</c:v>
                </c:pt>
                <c:pt idx="13221">
                  <c:v>3.11196581959151</c:v>
                </c:pt>
                <c:pt idx="13222">
                  <c:v>3.10549353206734</c:v>
                </c:pt>
                <c:pt idx="13223">
                  <c:v>3.10286663573947</c:v>
                </c:pt>
                <c:pt idx="13224">
                  <c:v>3.0998737940522</c:v>
                </c:pt>
                <c:pt idx="13225">
                  <c:v>3.09650739156294</c:v>
                </c:pt>
                <c:pt idx="13226">
                  <c:v>3.09275825143718</c:v>
                </c:pt>
                <c:pt idx="13227">
                  <c:v>3.08861597770651</c:v>
                </c:pt>
                <c:pt idx="13228">
                  <c:v>3.08406809752617</c:v>
                </c:pt>
                <c:pt idx="13229">
                  <c:v>3.07910033583712</c:v>
                </c:pt>
                <c:pt idx="13230">
                  <c:v>3.07369568445715</c:v>
                </c:pt>
                <c:pt idx="13231">
                  <c:v>3.06783435882975</c:v>
                </c:pt>
                <c:pt idx="13232">
                  <c:v>3.066279126573058</c:v>
                </c:pt>
                <c:pt idx="13233">
                  <c:v>3.0644306173769</c:v>
                </c:pt>
                <c:pt idx="13234">
                  <c:v>3.06228386219982</c:v>
                </c:pt>
                <c:pt idx="13235">
                  <c:v>3.05983308347747</c:v>
                </c:pt>
                <c:pt idx="13236">
                  <c:v>3.05707157337343</c:v>
                </c:pt>
                <c:pt idx="13237">
                  <c:v>3.05399144305316</c:v>
                </c:pt>
                <c:pt idx="13238">
                  <c:v>3.05058359490857</c:v>
                </c:pt>
                <c:pt idx="13239">
                  <c:v>3.05183653175939</c:v>
                </c:pt>
                <c:pt idx="13240">
                  <c:v>3.0528906495565</c:v>
                </c:pt>
                <c:pt idx="13241">
                  <c:v>3.05374724184512</c:v>
                </c:pt>
                <c:pt idx="13242">
                  <c:v>3.05440729922775</c:v>
                </c:pt>
                <c:pt idx="13243">
                  <c:v>3.0548714991343</c:v>
                </c:pt>
                <c:pt idx="13244">
                  <c:v>3.05514009969301</c:v>
                </c:pt>
                <c:pt idx="13245">
                  <c:v>3.05993183669306</c:v>
                </c:pt>
                <c:pt idx="13246">
                  <c:v>3.06438588669396</c:v>
                </c:pt>
                <c:pt idx="13247">
                  <c:v>3.06851360106717</c:v>
                </c:pt>
                <c:pt idx="13248">
                  <c:v>3.07232476249368</c:v>
                </c:pt>
                <c:pt idx="13249">
                  <c:v>3.0758278531247</c:v>
                </c:pt>
                <c:pt idx="13250">
                  <c:v>3.07903025941939</c:v>
                </c:pt>
                <c:pt idx="13251">
                  <c:v>3.08193829863513</c:v>
                </c:pt>
                <c:pt idx="13252">
                  <c:v>3.08455737068419</c:v>
                </c:pt>
                <c:pt idx="13253">
                  <c:v>3.08689223798002</c:v>
                </c:pt>
                <c:pt idx="13254">
                  <c:v>3.08894674104629</c:v>
                </c:pt>
                <c:pt idx="13255">
                  <c:v>3.09072421318864</c:v>
                </c:pt>
                <c:pt idx="13256">
                  <c:v>3.09658159344154</c:v>
                </c:pt>
                <c:pt idx="13257">
                  <c:v>3.10202445849487</c:v>
                </c:pt>
                <c:pt idx="13258">
                  <c:v>3.10706707205706</c:v>
                </c:pt>
                <c:pt idx="13259">
                  <c:v>3.11172146677097</c:v>
                </c:pt>
                <c:pt idx="13260">
                  <c:v>3.11599790505316</c:v>
                </c:pt>
                <c:pt idx="13261">
                  <c:v>3.11990535984453</c:v>
                </c:pt>
                <c:pt idx="13262">
                  <c:v>3.12757047003811</c:v>
                </c:pt>
                <c:pt idx="13263">
                  <c:v>3.13473199611792</c:v>
                </c:pt>
                <c:pt idx="13264">
                  <c:v>3.14140957153531</c:v>
                </c:pt>
                <c:pt idx="13265">
                  <c:v>3.14761974695569</c:v>
                </c:pt>
                <c:pt idx="13266">
                  <c:v>3.15337654589834</c:v>
                </c:pt>
                <c:pt idx="13267">
                  <c:v>3.15869165915301</c:v>
                </c:pt>
                <c:pt idx="13268">
                  <c:v>3.16357504598493</c:v>
                </c:pt>
                <c:pt idx="13269">
                  <c:v>3.1680351902274</c:v>
                </c:pt>
                <c:pt idx="13270">
                  <c:v>3.17606498503431</c:v>
                </c:pt>
                <c:pt idx="13271">
                  <c:v>3.18371553792292</c:v>
                </c:pt>
                <c:pt idx="13272">
                  <c:v>3.19099957223491</c:v>
                </c:pt>
                <c:pt idx="13273">
                  <c:v>3.19792821014982</c:v>
                </c:pt>
                <c:pt idx="13274">
                  <c:v>3.20451067593609</c:v>
                </c:pt>
                <c:pt idx="13275">
                  <c:v>3.21075493819634</c:v>
                </c:pt>
                <c:pt idx="13276">
                  <c:v>3.216668094064346</c:v>
                </c:pt>
                <c:pt idx="13277">
                  <c:v>3.22225536716182</c:v>
                </c:pt>
                <c:pt idx="13278">
                  <c:v>3.22752191673181</c:v>
                </c:pt>
                <c:pt idx="13279">
                  <c:v>3.23247191379363</c:v>
                </c:pt>
                <c:pt idx="13280">
                  <c:v>3.23710899147745</c:v>
                </c:pt>
                <c:pt idx="13281">
                  <c:v>3.24143590940092</c:v>
                </c:pt>
                <c:pt idx="13282">
                  <c:v>3.24545528219563</c:v>
                </c:pt>
                <c:pt idx="13283">
                  <c:v>3.24916920526672</c:v>
                </c:pt>
                <c:pt idx="13284">
                  <c:v>3.25257925770361</c:v>
                </c:pt>
                <c:pt idx="13285">
                  <c:v>3.25568698501727</c:v>
                </c:pt>
                <c:pt idx="13286">
                  <c:v>3.25849346516699</c:v>
                </c:pt>
                <c:pt idx="13287">
                  <c:v>3.26099957615982</c:v>
                </c:pt>
                <c:pt idx="13288">
                  <c:v>3.26320604121657</c:v>
                </c:pt>
                <c:pt idx="13289">
                  <c:v>3.26511356009329</c:v>
                </c:pt>
                <c:pt idx="13290">
                  <c:v>3.26672246606742</c:v>
                </c:pt>
                <c:pt idx="13291">
                  <c:v>3.27166878564287</c:v>
                </c:pt>
                <c:pt idx="13292">
                  <c:v>3.27623927962393</c:v>
                </c:pt>
                <c:pt idx="13293">
                  <c:v>3.28043554953528</c:v>
                </c:pt>
                <c:pt idx="13294">
                  <c:v>3.28425881549083</c:v>
                </c:pt>
                <c:pt idx="13295">
                  <c:v>3.28771000272574</c:v>
                </c:pt>
                <c:pt idx="13296">
                  <c:v>3.29078967378645</c:v>
                </c:pt>
                <c:pt idx="13297">
                  <c:v>3.29349830945559</c:v>
                </c:pt>
                <c:pt idx="13298">
                  <c:v>3.29583609405055</c:v>
                </c:pt>
                <c:pt idx="13299">
                  <c:v>3.29780304581207</c:v>
                </c:pt>
                <c:pt idx="13300">
                  <c:v>3.29939941841149</c:v>
                </c:pt>
                <c:pt idx="13301">
                  <c:v>3.30062498781916</c:v>
                </c:pt>
                <c:pt idx="13302">
                  <c:v>3.301479636278046</c:v>
                </c:pt>
                <c:pt idx="13303">
                  <c:v>3.30196334126975</c:v>
                </c:pt>
                <c:pt idx="13304">
                  <c:v>3.302075906032059</c:v>
                </c:pt>
                <c:pt idx="13305">
                  <c:v>3.30181712899761</c:v>
                </c:pt>
                <c:pt idx="13306">
                  <c:v>3.30118689116788</c:v>
                </c:pt>
                <c:pt idx="13307">
                  <c:v>3.30018498633427</c:v>
                </c:pt>
                <c:pt idx="13308">
                  <c:v>3.29881104394948</c:v>
                </c:pt>
                <c:pt idx="13309">
                  <c:v>3.29706488944617</c:v>
                </c:pt>
                <c:pt idx="13310">
                  <c:v>3.294946129515119</c:v>
                </c:pt>
                <c:pt idx="13311">
                  <c:v>3.292454179138266</c:v>
                </c:pt>
                <c:pt idx="13312">
                  <c:v>3.28958846404844</c:v>
                </c:pt>
                <c:pt idx="13313">
                  <c:v>3.2899831353169</c:v>
                </c:pt>
                <c:pt idx="13314">
                  <c:v>3.28993123118058</c:v>
                </c:pt>
                <c:pt idx="13315">
                  <c:v>3.28943257336433</c:v>
                </c:pt>
                <c:pt idx="13316">
                  <c:v>3.28848667270823</c:v>
                </c:pt>
                <c:pt idx="13317">
                  <c:v>3.28709291209629</c:v>
                </c:pt>
                <c:pt idx="13318">
                  <c:v>3.28525065295685</c:v>
                </c:pt>
                <c:pt idx="13319">
                  <c:v>3.28669959686188</c:v>
                </c:pt>
                <c:pt idx="13320">
                  <c:v>3.28777613249925</c:v>
                </c:pt>
                <c:pt idx="13321">
                  <c:v>3.28848000625646</c:v>
                </c:pt>
                <c:pt idx="13322">
                  <c:v>3.28881125857894</c:v>
                </c:pt>
                <c:pt idx="13323">
                  <c:v>3.28876979599817</c:v>
                </c:pt>
                <c:pt idx="13324">
                  <c:v>3.28835513467968</c:v>
                </c:pt>
                <c:pt idx="13325">
                  <c:v>3.28756724729562</c:v>
                </c:pt>
                <c:pt idx="13326">
                  <c:v>3.2864057258357</c:v>
                </c:pt>
                <c:pt idx="13327">
                  <c:v>3.28851511175951</c:v>
                </c:pt>
                <c:pt idx="13328">
                  <c:v>3.29017725926627</c:v>
                </c:pt>
                <c:pt idx="13329">
                  <c:v>3.29139207905256</c:v>
                </c:pt>
                <c:pt idx="13330">
                  <c:v>3.29215953842239</c:v>
                </c:pt>
                <c:pt idx="13331">
                  <c:v>3.29247930222907</c:v>
                </c:pt>
                <c:pt idx="13332">
                  <c:v>3.29235114708762</c:v>
                </c:pt>
                <c:pt idx="13333">
                  <c:v>3.2917747889362</c:v>
                </c:pt>
                <c:pt idx="13334">
                  <c:v>3.29074971843875</c:v>
                </c:pt>
                <c:pt idx="13335">
                  <c:v>3.28927530144368</c:v>
                </c:pt>
                <c:pt idx="13336">
                  <c:v>3.28735097169809</c:v>
                </c:pt>
                <c:pt idx="13337">
                  <c:v>3.28497567326838</c:v>
                </c:pt>
                <c:pt idx="13338">
                  <c:v>3.2821484123253</c:v>
                </c:pt>
                <c:pt idx="13339">
                  <c:v>3.28252730410407</c:v>
                </c:pt>
                <c:pt idx="13340">
                  <c:v>3.28238183180401</c:v>
                </c:pt>
                <c:pt idx="13341">
                  <c:v>3.28171127558671</c:v>
                </c:pt>
                <c:pt idx="13342">
                  <c:v>3.28417684243089</c:v>
                </c:pt>
                <c:pt idx="13343">
                  <c:v>3.28604357533492</c:v>
                </c:pt>
                <c:pt idx="13344">
                  <c:v>3.29107065264746</c:v>
                </c:pt>
                <c:pt idx="13345">
                  <c:v>3.2955729445198</c:v>
                </c:pt>
                <c:pt idx="13346">
                  <c:v>3.29955139763758</c:v>
                </c:pt>
                <c:pt idx="13347">
                  <c:v>3.30300679274247</c:v>
                </c:pt>
                <c:pt idx="13348">
                  <c:v>3.3059391068216</c:v>
                </c:pt>
                <c:pt idx="13349">
                  <c:v>3.308348373228076</c:v>
                </c:pt>
                <c:pt idx="13350">
                  <c:v>3.31023435063331</c:v>
                </c:pt>
                <c:pt idx="13351">
                  <c:v>3.31159682033831</c:v>
                </c:pt>
                <c:pt idx="13352">
                  <c:v>3.31243528007536</c:v>
                </c:pt>
                <c:pt idx="13353">
                  <c:v>3.312749361786138</c:v>
                </c:pt>
                <c:pt idx="13354">
                  <c:v>3.31253855140898</c:v>
                </c:pt>
                <c:pt idx="13355">
                  <c:v>3.31556301327139</c:v>
                </c:pt>
                <c:pt idx="13356">
                  <c:v>3.31813861688114</c:v>
                </c:pt>
                <c:pt idx="13357">
                  <c:v>3.32026520744338</c:v>
                </c:pt>
                <c:pt idx="13358">
                  <c:v>3.321942472472259</c:v>
                </c:pt>
                <c:pt idx="13359">
                  <c:v>3.32316999761233</c:v>
                </c:pt>
                <c:pt idx="13360">
                  <c:v>3.32394742474061</c:v>
                </c:pt>
                <c:pt idx="13361">
                  <c:v>3.32803947475443</c:v>
                </c:pt>
                <c:pt idx="13362">
                  <c:v>3.331758375058056</c:v>
                </c:pt>
                <c:pt idx="13363">
                  <c:v>3.33510353853116</c:v>
                </c:pt>
                <c:pt idx="13364">
                  <c:v>3.33807482878319</c:v>
                </c:pt>
                <c:pt idx="13365">
                  <c:v>3.34067158793042</c:v>
                </c:pt>
                <c:pt idx="13366">
                  <c:v>3.34289325922914</c:v>
                </c:pt>
                <c:pt idx="13367">
                  <c:v>3.34473955710886</c:v>
                </c:pt>
                <c:pt idx="13368">
                  <c:v>3.34620987280862</c:v>
                </c:pt>
                <c:pt idx="13369">
                  <c:v>3.34730383140624</c:v>
                </c:pt>
                <c:pt idx="13370">
                  <c:v>3.34802108874586</c:v>
                </c:pt>
                <c:pt idx="13371">
                  <c:v>3.34836151611537</c:v>
                </c:pt>
                <c:pt idx="13372">
                  <c:v>3.34832471075951</c:v>
                </c:pt>
                <c:pt idx="13373">
                  <c:v>3.34791076853326</c:v>
                </c:pt>
                <c:pt idx="13374">
                  <c:v>3.34711970377252</c:v>
                </c:pt>
                <c:pt idx="13375">
                  <c:v>3.34595155054922</c:v>
                </c:pt>
                <c:pt idx="13376">
                  <c:v>3.344406467095</c:v>
                </c:pt>
                <c:pt idx="13377">
                  <c:v>3.34248484149678</c:v>
                </c:pt>
                <c:pt idx="13378">
                  <c:v>3.34018682642051</c:v>
                </c:pt>
                <c:pt idx="13379">
                  <c:v>3.33751274252026</c:v>
                </c:pt>
                <c:pt idx="13380">
                  <c:v>3.33446253441135</c:v>
                </c:pt>
                <c:pt idx="13381">
                  <c:v>3.33103674373365</c:v>
                </c:pt>
                <c:pt idx="13382">
                  <c:v>3.330912137626738</c:v>
                </c:pt>
                <c:pt idx="13383">
                  <c:v>3.33033572982619</c:v>
                </c:pt>
                <c:pt idx="13384">
                  <c:v>3.32930746171407</c:v>
                </c:pt>
                <c:pt idx="13385">
                  <c:v>3.32782711724298</c:v>
                </c:pt>
                <c:pt idx="13386">
                  <c:v>3.32589480355585</c:v>
                </c:pt>
                <c:pt idx="13387">
                  <c:v>3.32351014513434</c:v>
                </c:pt>
                <c:pt idx="13388">
                  <c:v>3.32067305678771</c:v>
                </c:pt>
                <c:pt idx="13389">
                  <c:v>3.31738314430319</c:v>
                </c:pt>
                <c:pt idx="13390">
                  <c:v>3.317415434197766</c:v>
                </c:pt>
                <c:pt idx="13391">
                  <c:v>3.31707092206931</c:v>
                </c:pt>
                <c:pt idx="13392">
                  <c:v>3.316349873552677</c:v>
                </c:pt>
                <c:pt idx="13393">
                  <c:v>3.31525164760567</c:v>
                </c:pt>
                <c:pt idx="13394">
                  <c:v>3.31377632770319</c:v>
                </c:pt>
                <c:pt idx="13395">
                  <c:v>3.31192374467864</c:v>
                </c:pt>
                <c:pt idx="13396">
                  <c:v>3.30969332190962</c:v>
                </c:pt>
                <c:pt idx="13397">
                  <c:v>3.3070849027218</c:v>
                </c:pt>
                <c:pt idx="13398">
                  <c:v>3.30409771691192</c:v>
                </c:pt>
                <c:pt idx="13399">
                  <c:v>3.3007310434012</c:v>
                </c:pt>
                <c:pt idx="13400">
                  <c:v>3.29698399166599</c:v>
                </c:pt>
                <c:pt idx="13401">
                  <c:v>3.292855129743296</c:v>
                </c:pt>
                <c:pt idx="13402">
                  <c:v>3.28834281821279</c:v>
                </c:pt>
                <c:pt idx="13403">
                  <c:v>3.28344478501634</c:v>
                </c:pt>
                <c:pt idx="13404">
                  <c:v>3.27815856498233</c:v>
                </c:pt>
                <c:pt idx="13405">
                  <c:v>3.27248037690581</c:v>
                </c:pt>
                <c:pt idx="13406">
                  <c:v>3.26640611058358</c:v>
                </c:pt>
                <c:pt idx="13407">
                  <c:v>3.25993043973936</c:v>
                </c:pt>
                <c:pt idx="13408">
                  <c:v>3.25304720184177</c:v>
                </c:pt>
                <c:pt idx="13409">
                  <c:v>3.24574855029041</c:v>
                </c:pt>
                <c:pt idx="13410">
                  <c:v>3.23802520320975</c:v>
                </c:pt>
                <c:pt idx="13411">
                  <c:v>3.22986575593499</c:v>
                </c:pt>
                <c:pt idx="13412">
                  <c:v>3.22519452501737</c:v>
                </c:pt>
                <c:pt idx="13413">
                  <c:v>3.22018814631469</c:v>
                </c:pt>
                <c:pt idx="13414">
                  <c:v>3.21484078367664</c:v>
                </c:pt>
                <c:pt idx="13415">
                  <c:v>3.20914562876444</c:v>
                </c:pt>
                <c:pt idx="13416">
                  <c:v>3.20309473008782</c:v>
                </c:pt>
                <c:pt idx="13417">
                  <c:v>3.196678929967379</c:v>
                </c:pt>
                <c:pt idx="13418">
                  <c:v>3.18988736651625</c:v>
                </c:pt>
                <c:pt idx="13419">
                  <c:v>3.1827075218401</c:v>
                </c:pt>
                <c:pt idx="13420">
                  <c:v>3.17512453226902</c:v>
                </c:pt>
                <c:pt idx="13421">
                  <c:v>3.16712113659631</c:v>
                </c:pt>
                <c:pt idx="13422">
                  <c:v>3.15867682656615</c:v>
                </c:pt>
                <c:pt idx="13423">
                  <c:v>3.14976767496184</c:v>
                </c:pt>
                <c:pt idx="13424">
                  <c:v>3.14036462099254</c:v>
                </c:pt>
                <c:pt idx="13425">
                  <c:v>3.13043359169568</c:v>
                </c:pt>
                <c:pt idx="13426">
                  <c:v>3.12449320535962</c:v>
                </c:pt>
                <c:pt idx="13427">
                  <c:v>3.12262312468661</c:v>
                </c:pt>
                <c:pt idx="13428">
                  <c:v>3.12037898195667</c:v>
                </c:pt>
                <c:pt idx="13429">
                  <c:v>3.12218721144021</c:v>
                </c:pt>
                <c:pt idx="13430">
                  <c:v>3.12353943815179</c:v>
                </c:pt>
                <c:pt idx="13431">
                  <c:v>3.12443831244608</c:v>
                </c:pt>
                <c:pt idx="13432">
                  <c:v>3.12488506112741</c:v>
                </c:pt>
                <c:pt idx="13433">
                  <c:v>3.12487973447281</c:v>
                </c:pt>
                <c:pt idx="13434">
                  <c:v>3.12442119236667</c:v>
                </c:pt>
                <c:pt idx="13435">
                  <c:v>3.12350700091537</c:v>
                </c:pt>
                <c:pt idx="13436">
                  <c:v>3.12213352973222</c:v>
                </c:pt>
                <c:pt idx="13437">
                  <c:v>3.120295674083879</c:v>
                </c:pt>
                <c:pt idx="13438">
                  <c:v>3.12260331142509</c:v>
                </c:pt>
                <c:pt idx="13439">
                  <c:v>3.12454017930437</c:v>
                </c:pt>
                <c:pt idx="13440">
                  <c:v>3.12610966606897</c:v>
                </c:pt>
                <c:pt idx="13441">
                  <c:v>3.131852375308446</c:v>
                </c:pt>
                <c:pt idx="13442">
                  <c:v>3.13727318657065</c:v>
                </c:pt>
                <c:pt idx="13443">
                  <c:v>3.14238265157073</c:v>
                </c:pt>
                <c:pt idx="13444">
                  <c:v>3.14718977535728</c:v>
                </c:pt>
                <c:pt idx="13445">
                  <c:v>3.15170266168431</c:v>
                </c:pt>
                <c:pt idx="13446">
                  <c:v>3.16011073034499</c:v>
                </c:pt>
                <c:pt idx="13447">
                  <c:v>3.16808187397403</c:v>
                </c:pt>
                <c:pt idx="13448">
                  <c:v>3.17563527216764</c:v>
                </c:pt>
                <c:pt idx="13449">
                  <c:v>3.18278736524045</c:v>
                </c:pt>
                <c:pt idx="13450">
                  <c:v>3.1895520689022</c:v>
                </c:pt>
                <c:pt idx="13451">
                  <c:v>3.19594109346294</c:v>
                </c:pt>
                <c:pt idx="13452">
                  <c:v>3.20196477623646</c:v>
                </c:pt>
                <c:pt idx="13453">
                  <c:v>3.20763163694471</c:v>
                </c:pt>
                <c:pt idx="13454">
                  <c:v>3.21294907472957</c:v>
                </c:pt>
                <c:pt idx="13455">
                  <c:v>3.21792358147557</c:v>
                </c:pt>
                <c:pt idx="13456">
                  <c:v>3.22256041722573</c:v>
                </c:pt>
                <c:pt idx="13457">
                  <c:v>3.22686431423952</c:v>
                </c:pt>
                <c:pt idx="13458">
                  <c:v>3.23083906260839</c:v>
                </c:pt>
                <c:pt idx="13459">
                  <c:v>3.23448813238711</c:v>
                </c:pt>
                <c:pt idx="13460">
                  <c:v>3.23781429127397</c:v>
                </c:pt>
                <c:pt idx="13461">
                  <c:v>3.24081982070839</c:v>
                </c:pt>
                <c:pt idx="13462">
                  <c:v>3.24350682934237</c:v>
                </c:pt>
                <c:pt idx="13463">
                  <c:v>3.2458767452565</c:v>
                </c:pt>
                <c:pt idx="13464">
                  <c:v>3.24793102936872</c:v>
                </c:pt>
                <c:pt idx="13465">
                  <c:v>3.24967068247121</c:v>
                </c:pt>
                <c:pt idx="13466">
                  <c:v>3.25490927416452</c:v>
                </c:pt>
                <c:pt idx="13467">
                  <c:v>3.25974660854219</c:v>
                </c:pt>
                <c:pt idx="13468">
                  <c:v>3.26418616176342</c:v>
                </c:pt>
                <c:pt idx="13469">
                  <c:v>3.26823094736933</c:v>
                </c:pt>
                <c:pt idx="13470">
                  <c:v>3.27188339940244</c:v>
                </c:pt>
                <c:pt idx="13471">
                  <c:v>3.275145429508997</c:v>
                </c:pt>
                <c:pt idx="13472">
                  <c:v>3.27801850251759</c:v>
                </c:pt>
                <c:pt idx="13473">
                  <c:v>3.28050364618196</c:v>
                </c:pt>
                <c:pt idx="13474">
                  <c:v>3.28260197328587</c:v>
                </c:pt>
                <c:pt idx="13475">
                  <c:v>3.2843138071111</c:v>
                </c:pt>
                <c:pt idx="13476">
                  <c:v>3.28563972333635</c:v>
                </c:pt>
                <c:pt idx="13477">
                  <c:v>3.2865798569591</c:v>
                </c:pt>
                <c:pt idx="13478">
                  <c:v>3.2871342990079</c:v>
                </c:pt>
                <c:pt idx="13479">
                  <c:v>3.28730299988283</c:v>
                </c:pt>
                <c:pt idx="13480">
                  <c:v>3.28708567820367</c:v>
                </c:pt>
                <c:pt idx="13481">
                  <c:v>3.29035401123004</c:v>
                </c:pt>
                <c:pt idx="13482">
                  <c:v>3.29331208176834</c:v>
                </c:pt>
                <c:pt idx="13483">
                  <c:v>3.29596073172556</c:v>
                </c:pt>
                <c:pt idx="13484">
                  <c:v>3.29830053773113</c:v>
                </c:pt>
                <c:pt idx="13485">
                  <c:v>3.30409028163349</c:v>
                </c:pt>
                <c:pt idx="13486">
                  <c:v>3.309492137570198</c:v>
                </c:pt>
                <c:pt idx="13487">
                  <c:v>3.314507985349099</c:v>
                </c:pt>
                <c:pt idx="13488">
                  <c:v>3.31913893664648</c:v>
                </c:pt>
                <c:pt idx="13489">
                  <c:v>3.32338594212362</c:v>
                </c:pt>
                <c:pt idx="13490">
                  <c:v>3.32724961993789</c:v>
                </c:pt>
                <c:pt idx="13491">
                  <c:v>3.33073017830197</c:v>
                </c:pt>
                <c:pt idx="13492">
                  <c:v>3.33382762695287</c:v>
                </c:pt>
                <c:pt idx="13493">
                  <c:v>3.336541914048016</c:v>
                </c:pt>
                <c:pt idx="13494">
                  <c:v>3.338872981010106</c:v>
                </c:pt>
                <c:pt idx="13495">
                  <c:v>3.34082034898747</c:v>
                </c:pt>
                <c:pt idx="13496">
                  <c:v>3.34238384794583</c:v>
                </c:pt>
                <c:pt idx="13497">
                  <c:v>3.34356331444946</c:v>
                </c:pt>
                <c:pt idx="13498">
                  <c:v>3.34435838266615</c:v>
                </c:pt>
                <c:pt idx="13499">
                  <c:v>3.34476866300999</c:v>
                </c:pt>
                <c:pt idx="13500">
                  <c:v>3.34479431240113</c:v>
                </c:pt>
                <c:pt idx="13501">
                  <c:v>3.34443497474916</c:v>
                </c:pt>
                <c:pt idx="13502">
                  <c:v>3.34369074189551</c:v>
                </c:pt>
                <c:pt idx="13503">
                  <c:v>3.34256139057102</c:v>
                </c:pt>
                <c:pt idx="13504">
                  <c:v>3.344809107120839</c:v>
                </c:pt>
                <c:pt idx="13505">
                  <c:v>3.34659605281041</c:v>
                </c:pt>
                <c:pt idx="13506">
                  <c:v>3.34792160576901</c:v>
                </c:pt>
                <c:pt idx="13507">
                  <c:v>3.34878538986898</c:v>
                </c:pt>
                <c:pt idx="13508">
                  <c:v>3.34918687166012</c:v>
                </c:pt>
                <c:pt idx="13509">
                  <c:v>3.349125931953857</c:v>
                </c:pt>
                <c:pt idx="13510">
                  <c:v>3.348602474524006</c:v>
                </c:pt>
                <c:pt idx="13511">
                  <c:v>3.34761604137129</c:v>
                </c:pt>
                <c:pt idx="13512">
                  <c:v>3.34616669599296</c:v>
                </c:pt>
                <c:pt idx="13513">
                  <c:v>3.3442544578686</c:v>
                </c:pt>
                <c:pt idx="13514">
                  <c:v>3.341879136750737</c:v>
                </c:pt>
                <c:pt idx="13515">
                  <c:v>3.342808809930166</c:v>
                </c:pt>
                <c:pt idx="13516">
                  <c:v>3.34319896333811</c:v>
                </c:pt>
                <c:pt idx="13517">
                  <c:v>3.34304919406233</c:v>
                </c:pt>
                <c:pt idx="13518">
                  <c:v>3.342359104763706</c:v>
                </c:pt>
                <c:pt idx="13519">
                  <c:v>3.34112840732357</c:v>
                </c:pt>
                <c:pt idx="13520">
                  <c:v>3.33935684663637</c:v>
                </c:pt>
                <c:pt idx="13521">
                  <c:v>3.337044137426159</c:v>
                </c:pt>
                <c:pt idx="13522">
                  <c:v>3.33418991576249</c:v>
                </c:pt>
                <c:pt idx="13523">
                  <c:v>3.33079352052079</c:v>
                </c:pt>
                <c:pt idx="13524">
                  <c:v>3.32685426267524</c:v>
                </c:pt>
                <c:pt idx="13525">
                  <c:v>3.32237096816332</c:v>
                </c:pt>
                <c:pt idx="13526">
                  <c:v>3.32121930256699</c:v>
                </c:pt>
                <c:pt idx="13527">
                  <c:v>3.32338063822035</c:v>
                </c:pt>
                <c:pt idx="13528">
                  <c:v>3.32887836816095</c:v>
                </c:pt>
                <c:pt idx="13529">
                  <c:v>3.333913626788</c:v>
                </c:pt>
                <c:pt idx="13530">
                  <c:v>3.33848716630122</c:v>
                </c:pt>
                <c:pt idx="13531">
                  <c:v>3.342599144458259</c:v>
                </c:pt>
                <c:pt idx="13532">
                  <c:v>3.346249294676939</c:v>
                </c:pt>
                <c:pt idx="13533">
                  <c:v>3.34943722171683</c:v>
                </c:pt>
                <c:pt idx="13534">
                  <c:v>3.352162432456046</c:v>
                </c:pt>
                <c:pt idx="13535">
                  <c:v>3.35442437906666</c:v>
                </c:pt>
                <c:pt idx="13536">
                  <c:v>3.35622241514245</c:v>
                </c:pt>
                <c:pt idx="13537">
                  <c:v>3.35755595836319</c:v>
                </c:pt>
                <c:pt idx="13538">
                  <c:v>3.36221937061832</c:v>
                </c:pt>
                <c:pt idx="13539">
                  <c:v>3.36634473697692</c:v>
                </c:pt>
                <c:pt idx="13540">
                  <c:v>3.3699305912478</c:v>
                </c:pt>
                <c:pt idx="13541">
                  <c:v>3.372975669996137</c:v>
                </c:pt>
                <c:pt idx="13542">
                  <c:v>3.375478437705426</c:v>
                </c:pt>
                <c:pt idx="13543">
                  <c:v>3.37743764467577</c:v>
                </c:pt>
                <c:pt idx="13544">
                  <c:v>3.378852187265236</c:v>
                </c:pt>
                <c:pt idx="13545">
                  <c:v>3.38363499056676</c:v>
                </c:pt>
                <c:pt idx="13546">
                  <c:v>3.38795613322709</c:v>
                </c:pt>
                <c:pt idx="13547">
                  <c:v>3.39565188626789</c:v>
                </c:pt>
                <c:pt idx="13548">
                  <c:v>3.40282155893113</c:v>
                </c:pt>
                <c:pt idx="13549">
                  <c:v>3.40946198792653</c:v>
                </c:pt>
                <c:pt idx="13550">
                  <c:v>3.41556960043092</c:v>
                </c:pt>
                <c:pt idx="13551">
                  <c:v>3.42114060469842</c:v>
                </c:pt>
                <c:pt idx="13552">
                  <c:v>3.42617087100579</c:v>
                </c:pt>
                <c:pt idx="13553">
                  <c:v>3.43065617597738</c:v>
                </c:pt>
                <c:pt idx="13554">
                  <c:v>3.43459271792212</c:v>
                </c:pt>
                <c:pt idx="13555">
                  <c:v>3.43797683880419</c:v>
                </c:pt>
                <c:pt idx="13556">
                  <c:v>3.44080521993141</c:v>
                </c:pt>
                <c:pt idx="13557">
                  <c:v>3.44307449244998</c:v>
                </c:pt>
                <c:pt idx="13558">
                  <c:v>3.44478265984295</c:v>
                </c:pt>
                <c:pt idx="13559">
                  <c:v>3.44592764767783</c:v>
                </c:pt>
                <c:pt idx="13560">
                  <c:v>3.44650801438471</c:v>
                </c:pt>
                <c:pt idx="13561">
                  <c:v>3.44652319222322</c:v>
                </c:pt>
                <c:pt idx="13562">
                  <c:v>3.44597300070055</c:v>
                </c:pt>
                <c:pt idx="13563">
                  <c:v>3.44485813244036</c:v>
                </c:pt>
                <c:pt idx="13564">
                  <c:v>3.44317967062609</c:v>
                </c:pt>
                <c:pt idx="13565">
                  <c:v>3.44497305982175</c:v>
                </c:pt>
                <c:pt idx="13566">
                  <c:v>3.44628380844525</c:v>
                </c:pt>
                <c:pt idx="13567">
                  <c:v>3.44711080004276</c:v>
                </c:pt>
                <c:pt idx="13568">
                  <c:v>3.447452965303806</c:v>
                </c:pt>
                <c:pt idx="13569">
                  <c:v>3.44731013052908</c:v>
                </c:pt>
                <c:pt idx="13570">
                  <c:v>3.44668277376515</c:v>
                </c:pt>
                <c:pt idx="13571">
                  <c:v>3.44557105180106</c:v>
                </c:pt>
                <c:pt idx="13572">
                  <c:v>3.44397614025609</c:v>
                </c:pt>
                <c:pt idx="13573">
                  <c:v>3.44189986774774</c:v>
                </c:pt>
                <c:pt idx="13574">
                  <c:v>3.43934363818911</c:v>
                </c:pt>
                <c:pt idx="13575">
                  <c:v>3.43631000513767</c:v>
                </c:pt>
                <c:pt idx="13576">
                  <c:v>3.43672507541977</c:v>
                </c:pt>
                <c:pt idx="13577">
                  <c:v>3.436578129829906</c:v>
                </c:pt>
                <c:pt idx="13578">
                  <c:v>3.435869264279638</c:v>
                </c:pt>
                <c:pt idx="13579">
                  <c:v>3.43459921537244</c:v>
                </c:pt>
                <c:pt idx="13580">
                  <c:v>3.43276901048105</c:v>
                </c:pt>
                <c:pt idx="13581">
                  <c:v>3.43038044986148</c:v>
                </c:pt>
                <c:pt idx="13582">
                  <c:v>3.42743541546993</c:v>
                </c:pt>
                <c:pt idx="13583">
                  <c:v>3.42393636448473</c:v>
                </c:pt>
                <c:pt idx="13584">
                  <c:v>3.42387469879057</c:v>
                </c:pt>
                <c:pt idx="13585">
                  <c:v>3.42333448990872</c:v>
                </c:pt>
                <c:pt idx="13586">
                  <c:v>3.42621884208718</c:v>
                </c:pt>
                <c:pt idx="13587">
                  <c:v>3.42854821151486</c:v>
                </c:pt>
                <c:pt idx="13588">
                  <c:v>3.43032066988071</c:v>
                </c:pt>
                <c:pt idx="13589">
                  <c:v>3.43153414089924</c:v>
                </c:pt>
                <c:pt idx="13590">
                  <c:v>3.43218743724371</c:v>
                </c:pt>
                <c:pt idx="13591">
                  <c:v>3.432280023016979</c:v>
                </c:pt>
                <c:pt idx="13592">
                  <c:v>3.431811539723776</c:v>
                </c:pt>
                <c:pt idx="13593">
                  <c:v>3.43078216008066</c:v>
                </c:pt>
                <c:pt idx="13594">
                  <c:v>3.42919306131013</c:v>
                </c:pt>
                <c:pt idx="13595">
                  <c:v>3.42704537884866</c:v>
                </c:pt>
                <c:pt idx="13596">
                  <c:v>3.42434092409717</c:v>
                </c:pt>
                <c:pt idx="13597">
                  <c:v>3.42108185401737</c:v>
                </c:pt>
                <c:pt idx="13598">
                  <c:v>3.42116683320195</c:v>
                </c:pt>
                <c:pt idx="13599">
                  <c:v>3.42061419353165</c:v>
                </c:pt>
                <c:pt idx="13600">
                  <c:v>3.41942385383259</c:v>
                </c:pt>
                <c:pt idx="13601">
                  <c:v>3.41759683798686</c:v>
                </c:pt>
                <c:pt idx="13602">
                  <c:v>3.41513460538873</c:v>
                </c:pt>
                <c:pt idx="13603">
                  <c:v>3.41601985911079</c:v>
                </c:pt>
                <c:pt idx="13604">
                  <c:v>3.416348344556237</c:v>
                </c:pt>
                <c:pt idx="13605">
                  <c:v>3.41611970327288</c:v>
                </c:pt>
                <c:pt idx="13606">
                  <c:v>3.41533390990773</c:v>
                </c:pt>
                <c:pt idx="13607">
                  <c:v>3.41399138994286</c:v>
                </c:pt>
                <c:pt idx="13608">
                  <c:v>3.412093029487039</c:v>
                </c:pt>
                <c:pt idx="13609">
                  <c:v>3.40963996668486</c:v>
                </c:pt>
                <c:pt idx="13610">
                  <c:v>3.406633839623018</c:v>
                </c:pt>
                <c:pt idx="13611">
                  <c:v>3.40307637174005</c:v>
                </c:pt>
                <c:pt idx="13612">
                  <c:v>3.402840005872839</c:v>
                </c:pt>
                <c:pt idx="13613">
                  <c:v>3.40197000999176</c:v>
                </c:pt>
                <c:pt idx="13614">
                  <c:v>3.40443389986207</c:v>
                </c:pt>
                <c:pt idx="13615">
                  <c:v>3.40634527155604</c:v>
                </c:pt>
                <c:pt idx="13616">
                  <c:v>3.40770274538006</c:v>
                </c:pt>
                <c:pt idx="13617">
                  <c:v>3.4085050978853</c:v>
                </c:pt>
                <c:pt idx="13618">
                  <c:v>3.4087516918575</c:v>
                </c:pt>
                <c:pt idx="13619">
                  <c:v>3.40844202525663</c:v>
                </c:pt>
                <c:pt idx="13620">
                  <c:v>3.40757617600907</c:v>
                </c:pt>
                <c:pt idx="13621">
                  <c:v>3.40615458524651</c:v>
                </c:pt>
                <c:pt idx="13622">
                  <c:v>3.40417784896416</c:v>
                </c:pt>
                <c:pt idx="13623">
                  <c:v>3.40164718062632</c:v>
                </c:pt>
                <c:pt idx="13624">
                  <c:v>3.3985637775665</c:v>
                </c:pt>
                <c:pt idx="13625">
                  <c:v>3.39492919118666</c:v>
                </c:pt>
                <c:pt idx="13626">
                  <c:v>3.3947047606192</c:v>
                </c:pt>
                <c:pt idx="13627">
                  <c:v>3.39400558730936</c:v>
                </c:pt>
                <c:pt idx="13628">
                  <c:v>3.39283192038247</c:v>
                </c:pt>
                <c:pt idx="13629">
                  <c:v>3.39118428380704</c:v>
                </c:pt>
                <c:pt idx="13630">
                  <c:v>3.389062956013519</c:v>
                </c:pt>
                <c:pt idx="13631">
                  <c:v>3.39033143625464</c:v>
                </c:pt>
                <c:pt idx="13632">
                  <c:v>3.39104715563538</c:v>
                </c:pt>
                <c:pt idx="13633">
                  <c:v>3.39120972621859</c:v>
                </c:pt>
                <c:pt idx="13634">
                  <c:v>3.390818633651576</c:v>
                </c:pt>
                <c:pt idx="13635">
                  <c:v>3.38987377240554</c:v>
                </c:pt>
                <c:pt idx="13636">
                  <c:v>3.38837545477863</c:v>
                </c:pt>
                <c:pt idx="13637">
                  <c:v>3.39028438937619</c:v>
                </c:pt>
                <c:pt idx="13638">
                  <c:v>3.39171995800111</c:v>
                </c:pt>
                <c:pt idx="13639">
                  <c:v>3.39268129158017</c:v>
                </c:pt>
                <c:pt idx="13640">
                  <c:v>3.39316791208642</c:v>
                </c:pt>
                <c:pt idx="13641">
                  <c:v>3.39317929527105</c:v>
                </c:pt>
                <c:pt idx="13642">
                  <c:v>3.392715403784056</c:v>
                </c:pt>
                <c:pt idx="13643">
                  <c:v>3.3917763663111</c:v>
                </c:pt>
                <c:pt idx="13644">
                  <c:v>3.39036227019352</c:v>
                </c:pt>
                <c:pt idx="13645">
                  <c:v>3.38847370886574</c:v>
                </c:pt>
                <c:pt idx="13646">
                  <c:v>3.39007460740331</c:v>
                </c:pt>
                <c:pt idx="13647">
                  <c:v>3.39128028860396</c:v>
                </c:pt>
                <c:pt idx="13648">
                  <c:v>3.392090438706838</c:v>
                </c:pt>
                <c:pt idx="13649">
                  <c:v>3.39250465897161</c:v>
                </c:pt>
                <c:pt idx="13650">
                  <c:v>3.396400019695126</c:v>
                </c:pt>
                <c:pt idx="13651">
                  <c:v>3.39982458684129</c:v>
                </c:pt>
                <c:pt idx="13652">
                  <c:v>3.40277665268784</c:v>
                </c:pt>
                <c:pt idx="13653">
                  <c:v>3.40525463201598</c:v>
                </c:pt>
                <c:pt idx="13654">
                  <c:v>3.40725725158558</c:v>
                </c:pt>
                <c:pt idx="13655">
                  <c:v>3.41268659072792</c:v>
                </c:pt>
                <c:pt idx="13656">
                  <c:v>3.41756946107212</c:v>
                </c:pt>
                <c:pt idx="13657">
                  <c:v>3.42190267828251</c:v>
                </c:pt>
                <c:pt idx="13658">
                  <c:v>3.42568288687538</c:v>
                </c:pt>
                <c:pt idx="13659">
                  <c:v>3.42890718528299</c:v>
                </c:pt>
                <c:pt idx="13660">
                  <c:v>3.43157297076247</c:v>
                </c:pt>
                <c:pt idx="13661">
                  <c:v>3.43367766709031</c:v>
                </c:pt>
                <c:pt idx="13662">
                  <c:v>3.435219164634578</c:v>
                </c:pt>
                <c:pt idx="13663">
                  <c:v>3.43619628010772</c:v>
                </c:pt>
                <c:pt idx="13664">
                  <c:v>3.44056980480044</c:v>
                </c:pt>
                <c:pt idx="13665">
                  <c:v>3.44430533348162</c:v>
                </c:pt>
                <c:pt idx="13666">
                  <c:v>3.44739833214635</c:v>
                </c:pt>
                <c:pt idx="13667">
                  <c:v>3.449845299747218</c:v>
                </c:pt>
                <c:pt idx="13668">
                  <c:v>3.451643139816636</c:v>
                </c:pt>
                <c:pt idx="13669">
                  <c:v>3.45278950559801</c:v>
                </c:pt>
                <c:pt idx="13670">
                  <c:v>3.45328266682627</c:v>
                </c:pt>
                <c:pt idx="13671">
                  <c:v>3.45312199820865</c:v>
                </c:pt>
                <c:pt idx="13672">
                  <c:v>3.45230736310797</c:v>
                </c:pt>
                <c:pt idx="13673">
                  <c:v>3.45083961068682</c:v>
                </c:pt>
                <c:pt idx="13674">
                  <c:v>3.4487204594607</c:v>
                </c:pt>
                <c:pt idx="13675">
                  <c:v>3.45403241702038</c:v>
                </c:pt>
                <c:pt idx="13676">
                  <c:v>3.458706510982</c:v>
                </c:pt>
                <c:pt idx="13677">
                  <c:v>3.4627372839853</c:v>
                </c:pt>
                <c:pt idx="13678">
                  <c:v>3.46611919102043</c:v>
                </c:pt>
                <c:pt idx="13679">
                  <c:v>3.46884794866315</c:v>
                </c:pt>
                <c:pt idx="13680">
                  <c:v>3.47091963495251</c:v>
                </c:pt>
                <c:pt idx="13681">
                  <c:v>3.47233105304183</c:v>
                </c:pt>
                <c:pt idx="13682">
                  <c:v>3.47308050001404</c:v>
                </c:pt>
                <c:pt idx="13683">
                  <c:v>3.47316621874827</c:v>
                </c:pt>
                <c:pt idx="13684">
                  <c:v>3.47258833215762</c:v>
                </c:pt>
                <c:pt idx="13685">
                  <c:v>3.47550080199209</c:v>
                </c:pt>
                <c:pt idx="13686">
                  <c:v>3.47783625739346</c:v>
                </c:pt>
                <c:pt idx="13687">
                  <c:v>3.48368030653097</c:v>
                </c:pt>
                <c:pt idx="13688">
                  <c:v>3.4888792611774</c:v>
                </c:pt>
                <c:pt idx="13689">
                  <c:v>3.49342543192737</c:v>
                </c:pt>
                <c:pt idx="13690">
                  <c:v>3.4973122449795</c:v>
                </c:pt>
                <c:pt idx="13691">
                  <c:v>3.50053231899246</c:v>
                </c:pt>
                <c:pt idx="13692">
                  <c:v>3.50308169352313</c:v>
                </c:pt>
                <c:pt idx="13693">
                  <c:v>3.50495490231367</c:v>
                </c:pt>
                <c:pt idx="13694">
                  <c:v>3.50614951857072</c:v>
                </c:pt>
                <c:pt idx="13695">
                  <c:v>3.50666256438055</c:v>
                </c:pt>
                <c:pt idx="13696">
                  <c:v>3.50649371223244</c:v>
                </c:pt>
                <c:pt idx="13697">
                  <c:v>3.50991279734115</c:v>
                </c:pt>
                <c:pt idx="13698">
                  <c:v>3.51274153819029</c:v>
                </c:pt>
                <c:pt idx="13699">
                  <c:v>3.51497556487411</c:v>
                </c:pt>
                <c:pt idx="13700">
                  <c:v>3.51661156842603</c:v>
                </c:pt>
                <c:pt idx="13701">
                  <c:v>3.51764673846012</c:v>
                </c:pt>
                <c:pt idx="13702">
                  <c:v>3.51807976694924</c:v>
                </c:pt>
                <c:pt idx="13703">
                  <c:v>3.51790985268577</c:v>
                </c:pt>
                <c:pt idx="13704">
                  <c:v>3.51713727388901</c:v>
                </c:pt>
                <c:pt idx="13705">
                  <c:v>3.51576381437792</c:v>
                </c:pt>
                <c:pt idx="13706">
                  <c:v>3.51379090479844</c:v>
                </c:pt>
                <c:pt idx="13707">
                  <c:v>3.51122288896744</c:v>
                </c:pt>
                <c:pt idx="13708">
                  <c:v>3.50806317691511</c:v>
                </c:pt>
                <c:pt idx="13709">
                  <c:v>3.50431693238308</c:v>
                </c:pt>
                <c:pt idx="13710">
                  <c:v>3.5041476030335</c:v>
                </c:pt>
                <c:pt idx="13711">
                  <c:v>3.50755867625092</c:v>
                </c:pt>
                <c:pt idx="13712">
                  <c:v>3.5103802336625</c:v>
                </c:pt>
                <c:pt idx="13713">
                  <c:v>3.512608477754646</c:v>
                </c:pt>
                <c:pt idx="13714">
                  <c:v>3.514240113193806</c:v>
                </c:pt>
                <c:pt idx="13715">
                  <c:v>3.515272484443346</c:v>
                </c:pt>
                <c:pt idx="13716">
                  <c:v>3.51570386285146</c:v>
                </c:pt>
                <c:pt idx="13717">
                  <c:v>3.51553330971407</c:v>
                </c:pt>
                <c:pt idx="13718">
                  <c:v>3.51897567090077</c:v>
                </c:pt>
                <c:pt idx="13719">
                  <c:v>3.52173646191725</c:v>
                </c:pt>
                <c:pt idx="13720">
                  <c:v>3.52381101732299</c:v>
                </c:pt>
                <c:pt idx="13721">
                  <c:v>3.52519652391086</c:v>
                </c:pt>
                <c:pt idx="13722">
                  <c:v>3.5258891161274</c:v>
                </c:pt>
                <c:pt idx="13723">
                  <c:v>3.53014544995894</c:v>
                </c:pt>
                <c:pt idx="13724">
                  <c:v>3.53363277347129</c:v>
                </c:pt>
                <c:pt idx="13725">
                  <c:v>3.53634228026234</c:v>
                </c:pt>
                <c:pt idx="13726">
                  <c:v>3.53826893132235</c:v>
                </c:pt>
                <c:pt idx="13727">
                  <c:v>3.53940702173413</c:v>
                </c:pt>
                <c:pt idx="13728">
                  <c:v>3.539755894048378</c:v>
                </c:pt>
                <c:pt idx="13729">
                  <c:v>3.53931184135026</c:v>
                </c:pt>
                <c:pt idx="13730">
                  <c:v>3.54247855076898</c:v>
                </c:pt>
                <c:pt idx="13731">
                  <c:v>3.54494794714396</c:v>
                </c:pt>
                <c:pt idx="13732">
                  <c:v>3.55106129427206</c:v>
                </c:pt>
                <c:pt idx="13733">
                  <c:v>3.55640973262622</c:v>
                </c:pt>
                <c:pt idx="13734">
                  <c:v>3.56097647593686</c:v>
                </c:pt>
                <c:pt idx="13735">
                  <c:v>3.56475511286979</c:v>
                </c:pt>
                <c:pt idx="13736">
                  <c:v>3.5677315942665</c:v>
                </c:pt>
                <c:pt idx="13737">
                  <c:v>3.56990106858754</c:v>
                </c:pt>
                <c:pt idx="13738">
                  <c:v>3.57125583885207</c:v>
                </c:pt>
                <c:pt idx="13739">
                  <c:v>3.57179423379189</c:v>
                </c:pt>
                <c:pt idx="13740">
                  <c:v>3.57151369936953</c:v>
                </c:pt>
                <c:pt idx="13741">
                  <c:v>3.570415173606519</c:v>
                </c:pt>
                <c:pt idx="13742">
                  <c:v>3.56850210781531</c:v>
                </c:pt>
                <c:pt idx="13743">
                  <c:v>3.57021898324657</c:v>
                </c:pt>
                <c:pt idx="13744">
                  <c:v>3.57102869881989</c:v>
                </c:pt>
                <c:pt idx="13745">
                  <c:v>3.5709311815436</c:v>
                </c:pt>
                <c:pt idx="13746">
                  <c:v>3.56992365382745</c:v>
                </c:pt>
                <c:pt idx="13747">
                  <c:v>3.5680111410133</c:v>
                </c:pt>
                <c:pt idx="13748">
                  <c:v>3.56519884246514</c:v>
                </c:pt>
                <c:pt idx="13749">
                  <c:v>3.56600531893419</c:v>
                </c:pt>
                <c:pt idx="13750">
                  <c:v>3.56599780471722</c:v>
                </c:pt>
                <c:pt idx="13751">
                  <c:v>3.56517618245144</c:v>
                </c:pt>
                <c:pt idx="13752">
                  <c:v>3.56354410435857</c:v>
                </c:pt>
                <c:pt idx="13753">
                  <c:v>3.56110529579137</c:v>
                </c:pt>
                <c:pt idx="13754">
                  <c:v>3.56235818291535</c:v>
                </c:pt>
                <c:pt idx="13755">
                  <c:v>3.5628920024289</c:v>
                </c:pt>
                <c:pt idx="13756">
                  <c:v>3.56270473394978</c:v>
                </c:pt>
                <c:pt idx="13757">
                  <c:v>3.5617971506034</c:v>
                </c:pt>
                <c:pt idx="13758">
                  <c:v>3.56017091499913</c:v>
                </c:pt>
                <c:pt idx="13759">
                  <c:v>3.55783014867251</c:v>
                </c:pt>
                <c:pt idx="13760">
                  <c:v>3.55478091734496</c:v>
                </c:pt>
                <c:pt idx="13761">
                  <c:v>3.55539988104574</c:v>
                </c:pt>
                <c:pt idx="13762">
                  <c:v>3.5552142552461</c:v>
                </c:pt>
                <c:pt idx="13763">
                  <c:v>3.55870038589648</c:v>
                </c:pt>
                <c:pt idx="13764">
                  <c:v>3.56147885226345</c:v>
                </c:pt>
                <c:pt idx="13765">
                  <c:v>3.56354235563877</c:v>
                </c:pt>
                <c:pt idx="13766">
                  <c:v>3.56488872634129</c:v>
                </c:pt>
                <c:pt idx="13767">
                  <c:v>3.56551333230209</c:v>
                </c:pt>
                <c:pt idx="13768">
                  <c:v>3.56985235299775</c:v>
                </c:pt>
                <c:pt idx="13769">
                  <c:v>3.57339083009282</c:v>
                </c:pt>
                <c:pt idx="13770">
                  <c:v>3.57612035489488</c:v>
                </c:pt>
                <c:pt idx="13771">
                  <c:v>3.57803250372502</c:v>
                </c:pt>
                <c:pt idx="13772">
                  <c:v>3.5791228080523</c:v>
                </c:pt>
                <c:pt idx="13773">
                  <c:v>3.57938736210959</c:v>
                </c:pt>
                <c:pt idx="13774">
                  <c:v>3.58342239503835</c:v>
                </c:pt>
                <c:pt idx="13775">
                  <c:v>3.58673494732818</c:v>
                </c:pt>
                <c:pt idx="13776">
                  <c:v>3.58931705670839</c:v>
                </c:pt>
                <c:pt idx="13777">
                  <c:v>3.59116142640086</c:v>
                </c:pt>
                <c:pt idx="13778">
                  <c:v>3.59683931273351</c:v>
                </c:pt>
                <c:pt idx="13779">
                  <c:v>3.60170644584609</c:v>
                </c:pt>
                <c:pt idx="13780">
                  <c:v>3.605749927634799</c:v>
                </c:pt>
                <c:pt idx="13781">
                  <c:v>3.60895668584243</c:v>
                </c:pt>
                <c:pt idx="13782">
                  <c:v>3.611318113589998</c:v>
                </c:pt>
                <c:pt idx="13783">
                  <c:v>3.61282666289339</c:v>
                </c:pt>
                <c:pt idx="13784">
                  <c:v>3.61347820560637</c:v>
                </c:pt>
                <c:pt idx="13785">
                  <c:v>3.61327030435061</c:v>
                </c:pt>
                <c:pt idx="13786">
                  <c:v>3.62169623667703</c:v>
                </c:pt>
                <c:pt idx="13787">
                  <c:v>3.62933298241731</c:v>
                </c:pt>
                <c:pt idx="13788">
                  <c:v>3.63615814928631</c:v>
                </c:pt>
                <c:pt idx="13789">
                  <c:v>3.64215068695805</c:v>
                </c:pt>
                <c:pt idx="13790">
                  <c:v>3.64729162848236</c:v>
                </c:pt>
                <c:pt idx="13791">
                  <c:v>3.6515636999933</c:v>
                </c:pt>
                <c:pt idx="13792">
                  <c:v>3.65495225967147</c:v>
                </c:pt>
                <c:pt idx="13793">
                  <c:v>3.66241575975342</c:v>
                </c:pt>
                <c:pt idx="13794">
                  <c:v>3.66892716760123</c:v>
                </c:pt>
                <c:pt idx="13795">
                  <c:v>3.6744611447814</c:v>
                </c:pt>
                <c:pt idx="13796">
                  <c:v>3.67899532463177</c:v>
                </c:pt>
                <c:pt idx="13797">
                  <c:v>3.68251102328732</c:v>
                </c:pt>
                <c:pt idx="13798">
                  <c:v>3.68499309379593</c:v>
                </c:pt>
                <c:pt idx="13799">
                  <c:v>3.68643077412605</c:v>
                </c:pt>
                <c:pt idx="13800">
                  <c:v>3.686818494021766</c:v>
                </c:pt>
                <c:pt idx="13801">
                  <c:v>3.68615470573098</c:v>
                </c:pt>
                <c:pt idx="13802">
                  <c:v>3.684442745406</c:v>
                </c:pt>
                <c:pt idx="13803">
                  <c:v>3.68169077365103</c:v>
                </c:pt>
                <c:pt idx="13804">
                  <c:v>3.67791080628891</c:v>
                </c:pt>
                <c:pt idx="13805">
                  <c:v>3.6731195639824</c:v>
                </c:pt>
                <c:pt idx="13806">
                  <c:v>3.66733798647269</c:v>
                </c:pt>
                <c:pt idx="13807">
                  <c:v>3.66058890920865</c:v>
                </c:pt>
                <c:pt idx="13808">
                  <c:v>3.65289861062037</c:v>
                </c:pt>
                <c:pt idx="13809">
                  <c:v>3.64926851661155</c:v>
                </c:pt>
                <c:pt idx="13810">
                  <c:v>3.64476309390678</c:v>
                </c:pt>
                <c:pt idx="13811">
                  <c:v>3.63939825654201</c:v>
                </c:pt>
                <c:pt idx="13812">
                  <c:v>3.63319148575192</c:v>
                </c:pt>
                <c:pt idx="13813">
                  <c:v>3.62616279504544</c:v>
                </c:pt>
                <c:pt idx="13814">
                  <c:v>3.61833377836144</c:v>
                </c:pt>
                <c:pt idx="13815">
                  <c:v>3.60972637140978</c:v>
                </c:pt>
                <c:pt idx="13816">
                  <c:v>3.6003639997575</c:v>
                </c:pt>
                <c:pt idx="13817">
                  <c:v>3.59492013895223</c:v>
                </c:pt>
                <c:pt idx="13818">
                  <c:v>3.58877082961716</c:v>
                </c:pt>
                <c:pt idx="13819">
                  <c:v>3.58192950966137</c:v>
                </c:pt>
                <c:pt idx="13820">
                  <c:v>3.57441165908725</c:v>
                </c:pt>
                <c:pt idx="13821">
                  <c:v>3.56623384519683</c:v>
                </c:pt>
                <c:pt idx="13822">
                  <c:v>3.5618975476454</c:v>
                </c:pt>
                <c:pt idx="13823">
                  <c:v>3.55695303973271</c:v>
                </c:pt>
                <c:pt idx="13824">
                  <c:v>3.55141409372648</c:v>
                </c:pt>
                <c:pt idx="13825">
                  <c:v>3.54528788676619</c:v>
                </c:pt>
                <c:pt idx="13826">
                  <c:v>3.53858191668686</c:v>
                </c:pt>
                <c:pt idx="13827">
                  <c:v>3.53130876774175</c:v>
                </c:pt>
                <c:pt idx="13828">
                  <c:v>3.52347863054632</c:v>
                </c:pt>
                <c:pt idx="13829">
                  <c:v>3.51932142683981</c:v>
                </c:pt>
                <c:pt idx="13830">
                  <c:v>3.51449080518722</c:v>
                </c:pt>
                <c:pt idx="13831">
                  <c:v>3.51328367518226</c:v>
                </c:pt>
                <c:pt idx="13832">
                  <c:v>3.51147748535559</c:v>
                </c:pt>
                <c:pt idx="13833">
                  <c:v>3.51327291359831</c:v>
                </c:pt>
                <c:pt idx="13834">
                  <c:v>3.51438375364322</c:v>
                </c:pt>
                <c:pt idx="13835">
                  <c:v>3.51480686053991</c:v>
                </c:pt>
                <c:pt idx="13836">
                  <c:v>3.51454235267627</c:v>
                </c:pt>
                <c:pt idx="13837">
                  <c:v>3.51358978397092</c:v>
                </c:pt>
                <c:pt idx="13838">
                  <c:v>3.51195169173345</c:v>
                </c:pt>
                <c:pt idx="13839">
                  <c:v>3.50963004936705</c:v>
                </c:pt>
                <c:pt idx="13840">
                  <c:v>3.50662909548487</c:v>
                </c:pt>
                <c:pt idx="13841">
                  <c:v>3.50295294231627</c:v>
                </c:pt>
                <c:pt idx="13842">
                  <c:v>3.502863903659246</c:v>
                </c:pt>
                <c:pt idx="13843">
                  <c:v>3.50635544458932</c:v>
                </c:pt>
                <c:pt idx="13844">
                  <c:v>3.5091714144972</c:v>
                </c:pt>
                <c:pt idx="13845">
                  <c:v>3.51130703305449</c:v>
                </c:pt>
                <c:pt idx="13846">
                  <c:v>3.512759499522726</c:v>
                </c:pt>
                <c:pt idx="13847">
                  <c:v>3.51352573966733</c:v>
                </c:pt>
                <c:pt idx="13848">
                  <c:v>3.51360466287122</c:v>
                </c:pt>
                <c:pt idx="13849">
                  <c:v>3.51299504556766</c:v>
                </c:pt>
                <c:pt idx="13850">
                  <c:v>3.51169963899216</c:v>
                </c:pt>
                <c:pt idx="13851">
                  <c:v>3.50971880088996</c:v>
                </c:pt>
                <c:pt idx="13852">
                  <c:v>3.50705713391611</c:v>
                </c:pt>
                <c:pt idx="13853">
                  <c:v>3.50371812719629</c:v>
                </c:pt>
                <c:pt idx="13854">
                  <c:v>3.49970725172247</c:v>
                </c:pt>
                <c:pt idx="13855">
                  <c:v>3.49502974820547</c:v>
                </c:pt>
                <c:pt idx="13856">
                  <c:v>3.4938325225557</c:v>
                </c:pt>
                <c:pt idx="13857">
                  <c:v>3.49187486828801</c:v>
                </c:pt>
                <c:pt idx="13858">
                  <c:v>3.48915912694754</c:v>
                </c:pt>
                <c:pt idx="13859">
                  <c:v>3.48569017838063</c:v>
                </c:pt>
                <c:pt idx="13860">
                  <c:v>3.48568193961668</c:v>
                </c:pt>
                <c:pt idx="13861">
                  <c:v>3.48912818554846</c:v>
                </c:pt>
                <c:pt idx="13862">
                  <c:v>3.491821629316699</c:v>
                </c:pt>
                <c:pt idx="13863">
                  <c:v>3.49375805925361</c:v>
                </c:pt>
                <c:pt idx="13864">
                  <c:v>3.49493376715873</c:v>
                </c:pt>
                <c:pt idx="13865">
                  <c:v>3.495346350913159</c:v>
                </c:pt>
                <c:pt idx="13866">
                  <c:v>3.4949952631814</c:v>
                </c:pt>
                <c:pt idx="13867">
                  <c:v>3.49813099277483</c:v>
                </c:pt>
                <c:pt idx="13868">
                  <c:v>3.5005924125775</c:v>
                </c:pt>
                <c:pt idx="13869">
                  <c:v>3.50237534561397</c:v>
                </c:pt>
                <c:pt idx="13870">
                  <c:v>3.50347717482482</c:v>
                </c:pt>
                <c:pt idx="13871">
                  <c:v>3.50389615776469</c:v>
                </c:pt>
                <c:pt idx="13872">
                  <c:v>3.50363142433707</c:v>
                </c:pt>
                <c:pt idx="13873">
                  <c:v>3.50268270277901</c:v>
                </c:pt>
                <c:pt idx="13874">
                  <c:v>3.50105225927569</c:v>
                </c:pt>
                <c:pt idx="13875">
                  <c:v>3.49874254196788</c:v>
                </c:pt>
                <c:pt idx="13876">
                  <c:v>3.49575606297541</c:v>
                </c:pt>
                <c:pt idx="13877">
                  <c:v>3.496345480757038</c:v>
                </c:pt>
                <c:pt idx="13878">
                  <c:v>3.496340033384716</c:v>
                </c:pt>
                <c:pt idx="13879">
                  <c:v>3.4957393352411</c:v>
                </c:pt>
                <c:pt idx="13880">
                  <c:v>3.4945447656765</c:v>
                </c:pt>
                <c:pt idx="13881">
                  <c:v>3.49691524450128</c:v>
                </c:pt>
                <c:pt idx="13882">
                  <c:v>3.49860891015711</c:v>
                </c:pt>
                <c:pt idx="13883">
                  <c:v>3.499622169130756</c:v>
                </c:pt>
                <c:pt idx="13884">
                  <c:v>3.49995408554081</c:v>
                </c:pt>
                <c:pt idx="13885">
                  <c:v>3.50387703503024</c:v>
                </c:pt>
                <c:pt idx="13886">
                  <c:v>3.50721126405913</c:v>
                </c:pt>
                <c:pt idx="13887">
                  <c:v>3.51416859456142</c:v>
                </c:pt>
                <c:pt idx="13888">
                  <c:v>3.520472483561139</c:v>
                </c:pt>
                <c:pt idx="13889">
                  <c:v>3.52611278761078</c:v>
                </c:pt>
                <c:pt idx="13890">
                  <c:v>3.53108048701454</c:v>
                </c:pt>
                <c:pt idx="13891">
                  <c:v>3.53536620848634</c:v>
                </c:pt>
                <c:pt idx="13892">
                  <c:v>3.54338227050212</c:v>
                </c:pt>
                <c:pt idx="13893">
                  <c:v>3.55083428195094</c:v>
                </c:pt>
                <c:pt idx="13894">
                  <c:v>3.55770904112623</c:v>
                </c:pt>
                <c:pt idx="13895">
                  <c:v>3.56843361235793</c:v>
                </c:pt>
                <c:pt idx="13896">
                  <c:v>3.57854300137998</c:v>
                </c:pt>
                <c:pt idx="13897">
                  <c:v>3.58802004640344</c:v>
                </c:pt>
                <c:pt idx="13898">
                  <c:v>3.596847723274057</c:v>
                </c:pt>
                <c:pt idx="13899">
                  <c:v>3.60500666458296</c:v>
                </c:pt>
                <c:pt idx="13900">
                  <c:v>3.61247937104789</c:v>
                </c:pt>
                <c:pt idx="13901">
                  <c:v>3.61924785577024</c:v>
                </c:pt>
                <c:pt idx="13902">
                  <c:v>3.62529673499733</c:v>
                </c:pt>
                <c:pt idx="13903">
                  <c:v>3.63060934640248</c:v>
                </c:pt>
                <c:pt idx="13904">
                  <c:v>3.63517182001251</c:v>
                </c:pt>
                <c:pt idx="13905">
                  <c:v>3.63897175244237</c:v>
                </c:pt>
                <c:pt idx="13906">
                  <c:v>3.64685576489363</c:v>
                </c:pt>
                <c:pt idx="13907">
                  <c:v>3.65391531458799</c:v>
                </c:pt>
                <c:pt idx="13908">
                  <c:v>3.66012857943122</c:v>
                </c:pt>
                <c:pt idx="13909">
                  <c:v>3.66547407349542</c:v>
                </c:pt>
                <c:pt idx="13910">
                  <c:v>3.66993461370081</c:v>
                </c:pt>
                <c:pt idx="13911">
                  <c:v>3.67349311808266</c:v>
                </c:pt>
                <c:pt idx="13912">
                  <c:v>3.6761378404457</c:v>
                </c:pt>
                <c:pt idx="13913">
                  <c:v>3.677858471621179</c:v>
                </c:pt>
                <c:pt idx="13914">
                  <c:v>3.68375049502875</c:v>
                </c:pt>
                <c:pt idx="13915">
                  <c:v>3.68863760405664</c:v>
                </c:pt>
                <c:pt idx="13916">
                  <c:v>3.692499469408486</c:v>
                </c:pt>
                <c:pt idx="13917">
                  <c:v>3.69532015593131</c:v>
                </c:pt>
                <c:pt idx="13918">
                  <c:v>3.69708686629617</c:v>
                </c:pt>
                <c:pt idx="13919">
                  <c:v>3.6977920594492</c:v>
                </c:pt>
                <c:pt idx="13920">
                  <c:v>3.69743315286029</c:v>
                </c:pt>
                <c:pt idx="13921">
                  <c:v>3.69601191575239</c:v>
                </c:pt>
                <c:pt idx="13922">
                  <c:v>3.69353508352881</c:v>
                </c:pt>
                <c:pt idx="13923">
                  <c:v>3.69001466534682</c:v>
                </c:pt>
                <c:pt idx="13924">
                  <c:v>3.68546540678093</c:v>
                </c:pt>
                <c:pt idx="13925">
                  <c:v>3.67990774431449</c:v>
                </c:pt>
                <c:pt idx="13926">
                  <c:v>3.67336453827208</c:v>
                </c:pt>
                <c:pt idx="13927">
                  <c:v>3.66586122654166</c:v>
                </c:pt>
                <c:pt idx="13928">
                  <c:v>3.66247465110645</c:v>
                </c:pt>
                <c:pt idx="13929">
                  <c:v>3.65819663017847</c:v>
                </c:pt>
                <c:pt idx="13930">
                  <c:v>3.65304256417209</c:v>
                </c:pt>
                <c:pt idx="13931">
                  <c:v>3.64702971103395</c:v>
                </c:pt>
                <c:pt idx="13932">
                  <c:v>3.64511302717176</c:v>
                </c:pt>
                <c:pt idx="13933">
                  <c:v>3.64241158383972</c:v>
                </c:pt>
                <c:pt idx="13934">
                  <c:v>3.63893355024606</c:v>
                </c:pt>
                <c:pt idx="13935">
                  <c:v>3.63468951308695</c:v>
                </c:pt>
                <c:pt idx="13936">
                  <c:v>3.62969161551764</c:v>
                </c:pt>
                <c:pt idx="13937">
                  <c:v>3.62395400955531</c:v>
                </c:pt>
                <c:pt idx="13938">
                  <c:v>3.61749127571696</c:v>
                </c:pt>
                <c:pt idx="13939">
                  <c:v>3.61032051088786</c:v>
                </c:pt>
                <c:pt idx="13940">
                  <c:v>3.602458161260519</c:v>
                </c:pt>
                <c:pt idx="13941">
                  <c:v>3.5939226322814</c:v>
                </c:pt>
                <c:pt idx="13942">
                  <c:v>3.58935147178517</c:v>
                </c:pt>
                <c:pt idx="13943">
                  <c:v>3.58868322748377</c:v>
                </c:pt>
                <c:pt idx="13944">
                  <c:v>3.58727677126496</c:v>
                </c:pt>
                <c:pt idx="13945">
                  <c:v>3.58513390260081</c:v>
                </c:pt>
                <c:pt idx="13946">
                  <c:v>3.58226116915572</c:v>
                </c:pt>
                <c:pt idx="13947">
                  <c:v>3.57866429988502</c:v>
                </c:pt>
                <c:pt idx="13948">
                  <c:v>3.574352655958839</c:v>
                </c:pt>
                <c:pt idx="13949">
                  <c:v>3.56933504677503</c:v>
                </c:pt>
                <c:pt idx="13950">
                  <c:v>3.56362137300753</c:v>
                </c:pt>
                <c:pt idx="13951">
                  <c:v>3.5572255750941</c:v>
                </c:pt>
                <c:pt idx="13952">
                  <c:v>3.55452345759331</c:v>
                </c:pt>
                <c:pt idx="13953">
                  <c:v>3.55102638533782</c:v>
                </c:pt>
                <c:pt idx="13954">
                  <c:v>3.546742526613718</c:v>
                </c:pt>
                <c:pt idx="13955">
                  <c:v>3.54610660065715</c:v>
                </c:pt>
                <c:pt idx="13956">
                  <c:v>3.54476292827418</c:v>
                </c:pt>
                <c:pt idx="13957">
                  <c:v>3.54271290367701</c:v>
                </c:pt>
                <c:pt idx="13958">
                  <c:v>3.53996167804987</c:v>
                </c:pt>
                <c:pt idx="13959">
                  <c:v>3.54082712774744</c:v>
                </c:pt>
                <c:pt idx="13960">
                  <c:v>3.54532355699462</c:v>
                </c:pt>
                <c:pt idx="13961">
                  <c:v>3.54912623428214</c:v>
                </c:pt>
                <c:pt idx="13962">
                  <c:v>3.55222710190447</c:v>
                </c:pt>
                <c:pt idx="13963">
                  <c:v>3.55462358865163</c:v>
                </c:pt>
                <c:pt idx="13964">
                  <c:v>3.55631137783722</c:v>
                </c:pt>
                <c:pt idx="13965">
                  <c:v>3.55727477498438</c:v>
                </c:pt>
                <c:pt idx="13966">
                  <c:v>3.55752979492656</c:v>
                </c:pt>
                <c:pt idx="13967">
                  <c:v>3.55706579224373</c:v>
                </c:pt>
                <c:pt idx="13968">
                  <c:v>3.55588397313101</c:v>
                </c:pt>
                <c:pt idx="13969">
                  <c:v>3.55837727898792</c:v>
                </c:pt>
                <c:pt idx="13970">
                  <c:v>3.56006571191843</c:v>
                </c:pt>
                <c:pt idx="13971">
                  <c:v>3.56094771402215</c:v>
                </c:pt>
                <c:pt idx="13972">
                  <c:v>3.56101946432736</c:v>
                </c:pt>
                <c:pt idx="13973">
                  <c:v>3.56028135044346</c:v>
                </c:pt>
                <c:pt idx="13974">
                  <c:v>3.558735759956</c:v>
                </c:pt>
                <c:pt idx="13975">
                  <c:v>3.55637908232196</c:v>
                </c:pt>
                <c:pt idx="13976">
                  <c:v>3.55323595934934</c:v>
                </c:pt>
                <c:pt idx="13977">
                  <c:v>3.54929512171202</c:v>
                </c:pt>
                <c:pt idx="13978">
                  <c:v>3.54891975175215</c:v>
                </c:pt>
                <c:pt idx="13979">
                  <c:v>3.54765486576685</c:v>
                </c:pt>
                <c:pt idx="13980">
                  <c:v>3.54995083636559</c:v>
                </c:pt>
                <c:pt idx="13981">
                  <c:v>3.551448879231726</c:v>
                </c:pt>
                <c:pt idx="13982">
                  <c:v>3.55214316195004</c:v>
                </c:pt>
                <c:pt idx="13983">
                  <c:v>3.55203740831625</c:v>
                </c:pt>
                <c:pt idx="13984">
                  <c:v>3.55112803066355</c:v>
                </c:pt>
                <c:pt idx="13985">
                  <c:v>3.54941529018701</c:v>
                </c:pt>
                <c:pt idx="13986">
                  <c:v>3.55136029763163</c:v>
                </c:pt>
                <c:pt idx="13987">
                  <c:v>3.55259387126063</c:v>
                </c:pt>
                <c:pt idx="13988">
                  <c:v>3.55311519479473</c:v>
                </c:pt>
                <c:pt idx="13989">
                  <c:v>3.55291782171073</c:v>
                </c:pt>
                <c:pt idx="13990">
                  <c:v>3.55200660060805</c:v>
                </c:pt>
                <c:pt idx="13991">
                  <c:v>3.55038431448947</c:v>
                </c:pt>
                <c:pt idx="13992">
                  <c:v>3.54805077292455</c:v>
                </c:pt>
                <c:pt idx="13993">
                  <c:v>3.54936835744003</c:v>
                </c:pt>
                <c:pt idx="13994">
                  <c:v>3.55435268074073</c:v>
                </c:pt>
                <c:pt idx="13995">
                  <c:v>3.55864159272304</c:v>
                </c:pt>
                <c:pt idx="13996">
                  <c:v>3.562225821078</c:v>
                </c:pt>
                <c:pt idx="13997">
                  <c:v>3.56509751989051</c:v>
                </c:pt>
                <c:pt idx="13998">
                  <c:v>3.56725191910082</c:v>
                </c:pt>
                <c:pt idx="13999">
                  <c:v>3.56868465433219</c:v>
                </c:pt>
                <c:pt idx="14000">
                  <c:v>3.56939192191791</c:v>
                </c:pt>
                <c:pt idx="14001">
                  <c:v>3.56937323124759</c:v>
                </c:pt>
                <c:pt idx="14002">
                  <c:v>3.56862690665234</c:v>
                </c:pt>
                <c:pt idx="14003">
                  <c:v>3.56715572700574</c:v>
                </c:pt>
                <c:pt idx="14004">
                  <c:v>3.56496400167221</c:v>
                </c:pt>
                <c:pt idx="14005">
                  <c:v>3.57102433190638</c:v>
                </c:pt>
                <c:pt idx="14006">
                  <c:v>3.57638816185641</c:v>
                </c:pt>
                <c:pt idx="14007">
                  <c:v>3.58555982509931</c:v>
                </c:pt>
                <c:pt idx="14008">
                  <c:v>3.59398247950164</c:v>
                </c:pt>
                <c:pt idx="14009">
                  <c:v>3.60163580598347</c:v>
                </c:pt>
                <c:pt idx="14010">
                  <c:v>3.60850120567136</c:v>
                </c:pt>
                <c:pt idx="14011">
                  <c:v>3.61456068484642</c:v>
                </c:pt>
                <c:pt idx="14012">
                  <c:v>3.61979798714419</c:v>
                </c:pt>
                <c:pt idx="14013">
                  <c:v>3.62903453241227</c:v>
                </c:pt>
                <c:pt idx="14014">
                  <c:v>3.63758821695272</c:v>
                </c:pt>
                <c:pt idx="14015">
                  <c:v>3.6454377105296</c:v>
                </c:pt>
                <c:pt idx="14016">
                  <c:v>3.65256401024135</c:v>
                </c:pt>
                <c:pt idx="14017">
                  <c:v>3.658947109914178</c:v>
                </c:pt>
                <c:pt idx="14018">
                  <c:v>3.66456918087324</c:v>
                </c:pt>
                <c:pt idx="14019">
                  <c:v>3.66941396361608</c:v>
                </c:pt>
                <c:pt idx="14020">
                  <c:v>3.673466498118179</c:v>
                </c:pt>
                <c:pt idx="14021">
                  <c:v>3.68178635834508</c:v>
                </c:pt>
                <c:pt idx="14022">
                  <c:v>3.68925444803942</c:v>
                </c:pt>
                <c:pt idx="14023">
                  <c:v>3.69584501675199</c:v>
                </c:pt>
                <c:pt idx="14024">
                  <c:v>3.70153403280623</c:v>
                </c:pt>
                <c:pt idx="14025">
                  <c:v>3.70630030728531</c:v>
                </c:pt>
                <c:pt idx="14026">
                  <c:v>3.71012532753984</c:v>
                </c:pt>
                <c:pt idx="14027">
                  <c:v>3.71832907461562</c:v>
                </c:pt>
                <c:pt idx="14028">
                  <c:v>3.7255253237617</c:v>
                </c:pt>
                <c:pt idx="14029">
                  <c:v>3.73168090358555</c:v>
                </c:pt>
                <c:pt idx="14030">
                  <c:v>3.7367683567023</c:v>
                </c:pt>
                <c:pt idx="14031">
                  <c:v>3.74076364146985</c:v>
                </c:pt>
                <c:pt idx="14032">
                  <c:v>3.74364720506525</c:v>
                </c:pt>
                <c:pt idx="14033">
                  <c:v>3.74540503998511</c:v>
                </c:pt>
                <c:pt idx="14034">
                  <c:v>3.74602846459087</c:v>
                </c:pt>
                <c:pt idx="14035">
                  <c:v>3.74551524701452</c:v>
                </c:pt>
                <c:pt idx="14036">
                  <c:v>3.74386796040892</c:v>
                </c:pt>
                <c:pt idx="14037">
                  <c:v>3.74109585421837</c:v>
                </c:pt>
                <c:pt idx="14038">
                  <c:v>3.73721323309422</c:v>
                </c:pt>
                <c:pt idx="14039">
                  <c:v>3.73223967342105</c:v>
                </c:pt>
                <c:pt idx="14040">
                  <c:v>3.72619966676829</c:v>
                </c:pt>
                <c:pt idx="14041">
                  <c:v>3.71912127821315</c:v>
                </c:pt>
                <c:pt idx="14042">
                  <c:v>3.7164502540629</c:v>
                </c:pt>
                <c:pt idx="14043">
                  <c:v>3.712816123886017</c:v>
                </c:pt>
                <c:pt idx="14044">
                  <c:v>3.70823367228334</c:v>
                </c:pt>
                <c:pt idx="14045">
                  <c:v>3.7027219658914</c:v>
                </c:pt>
                <c:pt idx="14046">
                  <c:v>3.69630230897444</c:v>
                </c:pt>
                <c:pt idx="14047">
                  <c:v>3.68899886181244</c:v>
                </c:pt>
                <c:pt idx="14048">
                  <c:v>3.68083832956181</c:v>
                </c:pt>
                <c:pt idx="14049">
                  <c:v>3.671848410036116</c:v>
                </c:pt>
                <c:pt idx="14050">
                  <c:v>3.66205759286976</c:v>
                </c:pt>
                <c:pt idx="14051">
                  <c:v>3.66141483085633</c:v>
                </c:pt>
                <c:pt idx="14052">
                  <c:v>3.65986694344592</c:v>
                </c:pt>
                <c:pt idx="14053">
                  <c:v>3.6574188306143</c:v>
                </c:pt>
                <c:pt idx="14054">
                  <c:v>3.65407918744211</c:v>
                </c:pt>
                <c:pt idx="14055">
                  <c:v>3.64986018100056</c:v>
                </c:pt>
                <c:pt idx="14056">
                  <c:v>3.64477516909732</c:v>
                </c:pt>
                <c:pt idx="14057">
                  <c:v>3.63884051737002</c:v>
                </c:pt>
                <c:pt idx="14058">
                  <c:v>3.64175344906633</c:v>
                </c:pt>
                <c:pt idx="14059">
                  <c:v>3.64378860286548</c:v>
                </c:pt>
                <c:pt idx="14060">
                  <c:v>3.64493927163376</c:v>
                </c:pt>
                <c:pt idx="14061">
                  <c:v>3.65005822845029</c:v>
                </c:pt>
                <c:pt idx="14062">
                  <c:v>3.65421040861352</c:v>
                </c:pt>
                <c:pt idx="14063">
                  <c:v>3.65737956281304</c:v>
                </c:pt>
                <c:pt idx="14064">
                  <c:v>3.65955529023634</c:v>
                </c:pt>
                <c:pt idx="14065">
                  <c:v>3.66072867420778</c:v>
                </c:pt>
                <c:pt idx="14066">
                  <c:v>3.66089533764456</c:v>
                </c:pt>
                <c:pt idx="14067">
                  <c:v>3.66500492462592</c:v>
                </c:pt>
                <c:pt idx="14068">
                  <c:v>3.6731150628239</c:v>
                </c:pt>
                <c:pt idx="14069">
                  <c:v>3.68027740956848</c:v>
                </c:pt>
                <c:pt idx="14070">
                  <c:v>3.68646495216882</c:v>
                </c:pt>
                <c:pt idx="14071">
                  <c:v>3.69165310826367</c:v>
                </c:pt>
                <c:pt idx="14072">
                  <c:v>3.70101578209402</c:v>
                </c:pt>
                <c:pt idx="14073">
                  <c:v>3.7093162140639</c:v>
                </c:pt>
                <c:pt idx="14074">
                  <c:v>3.71651785295103</c:v>
                </c:pt>
                <c:pt idx="14075">
                  <c:v>3.72258563167235</c:v>
                </c:pt>
                <c:pt idx="14076">
                  <c:v>3.72749027992844</c:v>
                </c:pt>
                <c:pt idx="14077">
                  <c:v>3.73677475286688</c:v>
                </c:pt>
                <c:pt idx="14078">
                  <c:v>3.745050923413216</c:v>
                </c:pt>
                <c:pt idx="14079">
                  <c:v>3.752282723839678</c:v>
                </c:pt>
                <c:pt idx="14080">
                  <c:v>3.75843459413885</c:v>
                </c:pt>
                <c:pt idx="14081">
                  <c:v>3.7634765938347</c:v>
                </c:pt>
                <c:pt idx="14082">
                  <c:v>3.767382729104</c:v>
                </c:pt>
                <c:pt idx="14083">
                  <c:v>3.77013342348573</c:v>
                </c:pt>
                <c:pt idx="14084">
                  <c:v>3.7717138767952</c:v>
                </c:pt>
                <c:pt idx="14085">
                  <c:v>3.77211612216434</c:v>
                </c:pt>
                <c:pt idx="14086">
                  <c:v>3.7713389375326</c:v>
                </c:pt>
                <c:pt idx="14087">
                  <c:v>3.7693868441783</c:v>
                </c:pt>
                <c:pt idx="14088">
                  <c:v>3.76627052607531</c:v>
                </c:pt>
                <c:pt idx="14089">
                  <c:v>3.76773187918006</c:v>
                </c:pt>
                <c:pt idx="14090">
                  <c:v>3.76790566878103</c:v>
                </c:pt>
                <c:pt idx="14091">
                  <c:v>3.76679085819794</c:v>
                </c:pt>
                <c:pt idx="14092">
                  <c:v>3.770242412274746</c:v>
                </c:pt>
                <c:pt idx="14093">
                  <c:v>3.77253005822388</c:v>
                </c:pt>
                <c:pt idx="14094">
                  <c:v>3.77364089212727</c:v>
                </c:pt>
                <c:pt idx="14095">
                  <c:v>3.7793969414457</c:v>
                </c:pt>
                <c:pt idx="14096">
                  <c:v>3.78388003767553</c:v>
                </c:pt>
                <c:pt idx="14097">
                  <c:v>3.78706434848581</c:v>
                </c:pt>
                <c:pt idx="14098">
                  <c:v>3.78893020952484</c:v>
                </c:pt>
                <c:pt idx="14099">
                  <c:v>3.78946692801964</c:v>
                </c:pt>
                <c:pt idx="14100">
                  <c:v>3.79463700133287</c:v>
                </c:pt>
                <c:pt idx="14101">
                  <c:v>3.79837213268777</c:v>
                </c:pt>
                <c:pt idx="14102">
                  <c:v>3.800646401738077</c:v>
                </c:pt>
                <c:pt idx="14103">
                  <c:v>3.80144490176231</c:v>
                </c:pt>
                <c:pt idx="14104">
                  <c:v>3.80695196671639</c:v>
                </c:pt>
                <c:pt idx="14105">
                  <c:v>3.81112549016933</c:v>
                </c:pt>
                <c:pt idx="14106">
                  <c:v>3.82026212250108</c:v>
                </c:pt>
                <c:pt idx="14107">
                  <c:v>3.82824225487506</c:v>
                </c:pt>
                <c:pt idx="14108">
                  <c:v>3.84145658955933</c:v>
                </c:pt>
                <c:pt idx="14109">
                  <c:v>3.85348282473165</c:v>
                </c:pt>
                <c:pt idx="14110">
                  <c:v>3.86424514670243</c:v>
                </c:pt>
                <c:pt idx="14111">
                  <c:v>3.87367179181815</c:v>
                </c:pt>
                <c:pt idx="14112">
                  <c:v>3.88866891894108</c:v>
                </c:pt>
                <c:pt idx="14113">
                  <c:v>3.90230479792249</c:v>
                </c:pt>
                <c:pt idx="14114">
                  <c:v>3.91447431691906</c:v>
                </c:pt>
                <c:pt idx="14115">
                  <c:v>3.92507646121176</c:v>
                </c:pt>
                <c:pt idx="14116">
                  <c:v>3.93401754537355</c:v>
                </c:pt>
                <c:pt idx="14117">
                  <c:v>3.94121423718949</c:v>
                </c:pt>
                <c:pt idx="14118">
                  <c:v>3.9465973018933</c:v>
                </c:pt>
                <c:pt idx="14119">
                  <c:v>3.95011398801944</c:v>
                </c:pt>
                <c:pt idx="14120">
                  <c:v>3.95976922363143</c:v>
                </c:pt>
                <c:pt idx="14121">
                  <c:v>3.96777986103358</c:v>
                </c:pt>
                <c:pt idx="14122">
                  <c:v>3.974069773298079</c:v>
                </c:pt>
                <c:pt idx="14123">
                  <c:v>3.97857831216491</c:v>
                </c:pt>
                <c:pt idx="14124">
                  <c:v>3.98126123185869</c:v>
                </c:pt>
                <c:pt idx="14125">
                  <c:v>3.98209185435311</c:v>
                </c:pt>
                <c:pt idx="14126">
                  <c:v>3.98955247616833</c:v>
                </c:pt>
                <c:pt idx="14127">
                  <c:v>3.99537687490661</c:v>
                </c:pt>
                <c:pt idx="14128">
                  <c:v>3.99951256094265</c:v>
                </c:pt>
                <c:pt idx="14129">
                  <c:v>4.01060834431052</c:v>
                </c:pt>
                <c:pt idx="14130">
                  <c:v>4.019936513487446</c:v>
                </c:pt>
                <c:pt idx="14131">
                  <c:v>4.02739680446911</c:v>
                </c:pt>
                <c:pt idx="14132">
                  <c:v>4.0329100527936</c:v>
                </c:pt>
                <c:pt idx="14133">
                  <c:v>4.03641591399094</c:v>
                </c:pt>
                <c:pt idx="14134">
                  <c:v>4.04717821765086</c:v>
                </c:pt>
                <c:pt idx="14135">
                  <c:v>4.05582504564773</c:v>
                </c:pt>
                <c:pt idx="14136">
                  <c:v>4.06224847426811</c:v>
                </c:pt>
                <c:pt idx="14137">
                  <c:v>4.06636230426004</c:v>
                </c:pt>
                <c:pt idx="14138">
                  <c:v>4.068112217726464</c:v>
                </c:pt>
                <c:pt idx="14139">
                  <c:v>4.067474944926293</c:v>
                </c:pt>
                <c:pt idx="14140">
                  <c:v>4.064464521065044</c:v>
                </c:pt>
                <c:pt idx="14141">
                  <c:v>4.05912193617632</c:v>
                </c:pt>
                <c:pt idx="14142">
                  <c:v>4.06106884066044</c:v>
                </c:pt>
                <c:pt idx="14143">
                  <c:v>4.060468816926726</c:v>
                </c:pt>
                <c:pt idx="14144">
                  <c:v>4.05733083380712</c:v>
                </c:pt>
                <c:pt idx="14145">
                  <c:v>4.05170506293682</c:v>
                </c:pt>
                <c:pt idx="14146">
                  <c:v>4.04367272558446</c:v>
                </c:pt>
                <c:pt idx="14147">
                  <c:v>4.03334699290436</c:v>
                </c:pt>
                <c:pt idx="14148">
                  <c:v>4.02086549475834</c:v>
                </c:pt>
                <c:pt idx="14149">
                  <c:v>4.00638290257482</c:v>
                </c:pt>
                <c:pt idx="14150">
                  <c:v>4.00727646464157</c:v>
                </c:pt>
                <c:pt idx="14151">
                  <c:v>4.005876629016877</c:v>
                </c:pt>
                <c:pt idx="14152">
                  <c:v>4.0022013189965</c:v>
                </c:pt>
                <c:pt idx="14153">
                  <c:v>3.99629782956601</c:v>
                </c:pt>
                <c:pt idx="14154">
                  <c:v>3.98824564393778</c:v>
                </c:pt>
                <c:pt idx="14155">
                  <c:v>3.97813827212779</c:v>
                </c:pt>
                <c:pt idx="14156">
                  <c:v>3.9741806598343</c:v>
                </c:pt>
                <c:pt idx="14157">
                  <c:v>3.97619915257403</c:v>
                </c:pt>
                <c:pt idx="14158">
                  <c:v>3.976055279484506</c:v>
                </c:pt>
                <c:pt idx="14159">
                  <c:v>3.97375281852223</c:v>
                </c:pt>
                <c:pt idx="14160">
                  <c:v>3.97758358960597</c:v>
                </c:pt>
                <c:pt idx="14161">
                  <c:v>3.97942783736501</c:v>
                </c:pt>
                <c:pt idx="14162">
                  <c:v>3.97926550054113</c:v>
                </c:pt>
                <c:pt idx="14163">
                  <c:v>3.97709882286415</c:v>
                </c:pt>
                <c:pt idx="14164">
                  <c:v>3.97295266848575</c:v>
                </c:pt>
                <c:pt idx="14165">
                  <c:v>3.966875930656518</c:v>
                </c:pt>
                <c:pt idx="14166">
                  <c:v>3.96703209074459</c:v>
                </c:pt>
                <c:pt idx="14167">
                  <c:v>3.96539159436764</c:v>
                </c:pt>
                <c:pt idx="14168">
                  <c:v>3.9619734747495</c:v>
                </c:pt>
                <c:pt idx="14169">
                  <c:v>3.95681068815726</c:v>
                </c:pt>
                <c:pt idx="14170">
                  <c:v>3.94995489153962</c:v>
                </c:pt>
                <c:pt idx="14171">
                  <c:v>3.94930749418925</c:v>
                </c:pt>
                <c:pt idx="14172">
                  <c:v>3.9470826212361</c:v>
                </c:pt>
                <c:pt idx="14173">
                  <c:v>3.95103603634597</c:v>
                </c:pt>
                <c:pt idx="14174">
                  <c:v>3.95326024809193</c:v>
                </c:pt>
                <c:pt idx="14175">
                  <c:v>3.95373589652186</c:v>
                </c:pt>
                <c:pt idx="14176">
                  <c:v>3.95246229846541</c:v>
                </c:pt>
                <c:pt idx="14177">
                  <c:v>3.957266233185797</c:v>
                </c:pt>
                <c:pt idx="14178">
                  <c:v>3.96017319973786</c:v>
                </c:pt>
                <c:pt idx="14179">
                  <c:v>3.96115341231475</c:v>
                </c:pt>
                <c:pt idx="14180">
                  <c:v>3.96019697474461</c:v>
                </c:pt>
                <c:pt idx="14181">
                  <c:v>3.95731622273956</c:v>
                </c:pt>
                <c:pt idx="14182">
                  <c:v>3.952542105352939</c:v>
                </c:pt>
                <c:pt idx="14183">
                  <c:v>3.953685927000158</c:v>
                </c:pt>
                <c:pt idx="14184">
                  <c:v>3.95276135779188</c:v>
                </c:pt>
                <c:pt idx="14185">
                  <c:v>3.94978153886861</c:v>
                </c:pt>
                <c:pt idx="14186">
                  <c:v>3.94477958784447</c:v>
                </c:pt>
                <c:pt idx="14187">
                  <c:v>3.93781075038437</c:v>
                </c:pt>
                <c:pt idx="14188">
                  <c:v>3.936595703318217</c:v>
                </c:pt>
                <c:pt idx="14189">
                  <c:v>3.9411220737361</c:v>
                </c:pt>
                <c:pt idx="14190">
                  <c:v>3.94365018104536</c:v>
                </c:pt>
                <c:pt idx="14191">
                  <c:v>3.95188190140781</c:v>
                </c:pt>
                <c:pt idx="14192">
                  <c:v>3.95798671735418</c:v>
                </c:pt>
                <c:pt idx="14193">
                  <c:v>3.96189310937513</c:v>
                </c:pt>
                <c:pt idx="14194">
                  <c:v>3.97169721449974</c:v>
                </c:pt>
                <c:pt idx="14195">
                  <c:v>3.97950654286855</c:v>
                </c:pt>
                <c:pt idx="14196">
                  <c:v>3.98522920501188</c:v>
                </c:pt>
                <c:pt idx="14197">
                  <c:v>3.9888001545636</c:v>
                </c:pt>
                <c:pt idx="14198">
                  <c:v>3.99017743581585</c:v>
                </c:pt>
                <c:pt idx="14199">
                  <c:v>3.99788795832962</c:v>
                </c:pt>
                <c:pt idx="14200">
                  <c:v>4.00361044655676</c:v>
                </c:pt>
                <c:pt idx="14201">
                  <c:v>4.00727977689604</c:v>
                </c:pt>
                <c:pt idx="14202">
                  <c:v>4.00885560594038</c:v>
                </c:pt>
                <c:pt idx="14203">
                  <c:v>4.0083185527626</c:v>
                </c:pt>
                <c:pt idx="14204">
                  <c:v>4.005680251251547</c:v>
                </c:pt>
                <c:pt idx="14205">
                  <c:v>4.00096851351919</c:v>
                </c:pt>
                <c:pt idx="14206">
                  <c:v>3.994243099614106</c:v>
                </c:pt>
                <c:pt idx="14207">
                  <c:v>3.99405199696174</c:v>
                </c:pt>
                <c:pt idx="14208">
                  <c:v>4.00042120926389</c:v>
                </c:pt>
                <c:pt idx="14209">
                  <c:v>4.00476361815398</c:v>
                </c:pt>
                <c:pt idx="14210">
                  <c:v>4.00703200168367</c:v>
                </c:pt>
                <c:pt idx="14211">
                  <c:v>4.016022946427849</c:v>
                </c:pt>
                <c:pt idx="14212">
                  <c:v>4.032124554451967</c:v>
                </c:pt>
                <c:pt idx="14213">
                  <c:v>4.04645876646687</c:v>
                </c:pt>
                <c:pt idx="14214">
                  <c:v>4.05886264902013</c:v>
                </c:pt>
                <c:pt idx="14215">
                  <c:v>4.06918998567934</c:v>
                </c:pt>
                <c:pt idx="14216">
                  <c:v>4.087259916496389</c:v>
                </c:pt>
                <c:pt idx="14217">
                  <c:v>4.10323465570919</c:v>
                </c:pt>
                <c:pt idx="14218">
                  <c:v>4.116894647331336</c:v>
                </c:pt>
                <c:pt idx="14219">
                  <c:v>4.128035267117522</c:v>
                </c:pt>
                <c:pt idx="14220">
                  <c:v>4.136485438206846</c:v>
                </c:pt>
                <c:pt idx="14221">
                  <c:v>4.15343398468937</c:v>
                </c:pt>
                <c:pt idx="14222">
                  <c:v>4.167598716247166</c:v>
                </c:pt>
                <c:pt idx="14223">
                  <c:v>4.17872399015307</c:v>
                </c:pt>
                <c:pt idx="14224">
                  <c:v>4.186597569182986</c:v>
                </c:pt>
                <c:pt idx="14225">
                  <c:v>4.1910616023698</c:v>
                </c:pt>
                <c:pt idx="14226">
                  <c:v>4.20456214573146</c:v>
                </c:pt>
                <c:pt idx="14227">
                  <c:v>4.214465881048477</c:v>
                </c:pt>
                <c:pt idx="14228">
                  <c:v>4.23406030070559</c:v>
                </c:pt>
                <c:pt idx="14229">
                  <c:v>4.26466303330071</c:v>
                </c:pt>
                <c:pt idx="14230">
                  <c:v>4.29264463989984</c:v>
                </c:pt>
                <c:pt idx="14231">
                  <c:v>4.317430046615064</c:v>
                </c:pt>
                <c:pt idx="14232">
                  <c:v>4.338410479936146</c:v>
                </c:pt>
                <c:pt idx="14233">
                  <c:v>4.39146904587281</c:v>
                </c:pt>
                <c:pt idx="14234">
                  <c:v>4.46642289693335</c:v>
                </c:pt>
                <c:pt idx="14235">
                  <c:v>4.54729591740214</c:v>
                </c:pt>
                <c:pt idx="14236">
                  <c:v>4.635070217460706</c:v>
                </c:pt>
                <c:pt idx="14237">
                  <c:v>4.7309510179528</c:v>
                </c:pt>
                <c:pt idx="14238">
                  <c:v>4.83638309342748</c:v>
                </c:pt>
                <c:pt idx="14239">
                  <c:v>4.952932397011406</c:v>
                </c:pt>
                <c:pt idx="14240">
                  <c:v>5.082080244051467</c:v>
                </c:pt>
                <c:pt idx="14241">
                  <c:v>6.00685910196289</c:v>
                </c:pt>
                <c:pt idx="14242">
                  <c:v>7.029746921046987</c:v>
                </c:pt>
                <c:pt idx="14243">
                  <c:v>7.3853950823831</c:v>
                </c:pt>
                <c:pt idx="14244">
                  <c:v>7.40311043132933</c:v>
                </c:pt>
                <c:pt idx="14245">
                  <c:v>7.4094428116114</c:v>
                </c:pt>
                <c:pt idx="14246">
                  <c:v>7.34166181234484</c:v>
                </c:pt>
                <c:pt idx="14247">
                  <c:v>7.34311321051882</c:v>
                </c:pt>
                <c:pt idx="14248">
                  <c:v>7.41923931217879</c:v>
                </c:pt>
                <c:pt idx="14249">
                  <c:v>7.39440979253783</c:v>
                </c:pt>
                <c:pt idx="14250">
                  <c:v>7.44122221180184</c:v>
                </c:pt>
                <c:pt idx="14251">
                  <c:v>7.52046010275123</c:v>
                </c:pt>
                <c:pt idx="14252">
                  <c:v>7.46767044391011</c:v>
                </c:pt>
                <c:pt idx="14253">
                  <c:v>7.50451810544616</c:v>
                </c:pt>
                <c:pt idx="14254">
                  <c:v>7.47592299706744</c:v>
                </c:pt>
                <c:pt idx="14255">
                  <c:v>7.60166704578328</c:v>
                </c:pt>
                <c:pt idx="14256">
                  <c:v>7.66217708201922</c:v>
                </c:pt>
                <c:pt idx="14257">
                  <c:v>7.65244713656487</c:v>
                </c:pt>
                <c:pt idx="14258">
                  <c:v>7.91398810022341</c:v>
                </c:pt>
                <c:pt idx="14259">
                  <c:v>7.47957280473735</c:v>
                </c:pt>
                <c:pt idx="14260">
                  <c:v>7.59457901521415</c:v>
                </c:pt>
                <c:pt idx="14261">
                  <c:v>7.663575691616205</c:v>
                </c:pt>
                <c:pt idx="14262">
                  <c:v>7.653782029950906</c:v>
                </c:pt>
                <c:pt idx="14263">
                  <c:v>7.53195633870917</c:v>
                </c:pt>
                <c:pt idx="14264">
                  <c:v>7.5711828628271</c:v>
                </c:pt>
                <c:pt idx="14265">
                  <c:v>7.550497842545906</c:v>
                </c:pt>
                <c:pt idx="14266">
                  <c:v>7.704876656784296</c:v>
                </c:pt>
                <c:pt idx="14267">
                  <c:v>7.820992566879433</c:v>
                </c:pt>
                <c:pt idx="14268">
                  <c:v>7.680808964760199</c:v>
                </c:pt>
                <c:pt idx="14269">
                  <c:v>7.64405469564114</c:v>
                </c:pt>
                <c:pt idx="14270">
                  <c:v>7.70579707577675</c:v>
                </c:pt>
                <c:pt idx="14271">
                  <c:v>7.64860977822993</c:v>
                </c:pt>
                <c:pt idx="14272">
                  <c:v>7.672397520256976</c:v>
                </c:pt>
                <c:pt idx="14273">
                  <c:v>7.64626817671039</c:v>
                </c:pt>
                <c:pt idx="14274">
                  <c:v>6.48099834500565</c:v>
                </c:pt>
                <c:pt idx="14275">
                  <c:v>7.68964172267231</c:v>
                </c:pt>
                <c:pt idx="14276">
                  <c:v>6.4399046235098</c:v>
                </c:pt>
                <c:pt idx="14277">
                  <c:v>6.39666581394654</c:v>
                </c:pt>
                <c:pt idx="14278">
                  <c:v>6.369965609208736</c:v>
                </c:pt>
                <c:pt idx="14279">
                  <c:v>6.33774832181465</c:v>
                </c:pt>
                <c:pt idx="14280">
                  <c:v>6.34391828806863</c:v>
                </c:pt>
                <c:pt idx="14281">
                  <c:v>6.29719814544944</c:v>
                </c:pt>
                <c:pt idx="14282">
                  <c:v>6.297217259159246</c:v>
                </c:pt>
                <c:pt idx="14283">
                  <c:v>6.29861181380985</c:v>
                </c:pt>
                <c:pt idx="14284">
                  <c:v>6.28528206396947</c:v>
                </c:pt>
                <c:pt idx="14285">
                  <c:v>6.25384542417806</c:v>
                </c:pt>
                <c:pt idx="14286">
                  <c:v>6.24874946490892</c:v>
                </c:pt>
                <c:pt idx="14287">
                  <c:v>6.23565347222573</c:v>
                </c:pt>
                <c:pt idx="14288">
                  <c:v>6.187290876592454</c:v>
                </c:pt>
                <c:pt idx="14289">
                  <c:v>6.17768661326582</c:v>
                </c:pt>
                <c:pt idx="14290">
                  <c:v>6.16329398706405</c:v>
                </c:pt>
                <c:pt idx="14291">
                  <c:v>6.152412535616545</c:v>
                </c:pt>
                <c:pt idx="14292">
                  <c:v>6.144374615690277</c:v>
                </c:pt>
                <c:pt idx="14293">
                  <c:v>6.13125396386074</c:v>
                </c:pt>
                <c:pt idx="14294">
                  <c:v>6.110770200196546</c:v>
                </c:pt>
                <c:pt idx="14295">
                  <c:v>6.10480958173868</c:v>
                </c:pt>
                <c:pt idx="14296">
                  <c:v>6.094457594977007</c:v>
                </c:pt>
                <c:pt idx="14297">
                  <c:v>6.09374961615174</c:v>
                </c:pt>
                <c:pt idx="14298">
                  <c:v>6.07651739225421</c:v>
                </c:pt>
                <c:pt idx="14299">
                  <c:v>6.0777712811293</c:v>
                </c:pt>
                <c:pt idx="14300">
                  <c:v>6.07567620103497</c:v>
                </c:pt>
                <c:pt idx="14301">
                  <c:v>6.06474265135218</c:v>
                </c:pt>
                <c:pt idx="14302">
                  <c:v>6.07232717355434</c:v>
                </c:pt>
                <c:pt idx="14303">
                  <c:v>6.05520390996445</c:v>
                </c:pt>
                <c:pt idx="14304">
                  <c:v>6.064632920052047</c:v>
                </c:pt>
                <c:pt idx="14305">
                  <c:v>6.05940358634007</c:v>
                </c:pt>
                <c:pt idx="14306">
                  <c:v>6.05129872514769</c:v>
                </c:pt>
                <c:pt idx="14307">
                  <c:v>6.0448667016606</c:v>
                </c:pt>
                <c:pt idx="14308">
                  <c:v>6.04528841640134</c:v>
                </c:pt>
                <c:pt idx="14309">
                  <c:v>6.0387790122721</c:v>
                </c:pt>
                <c:pt idx="14310">
                  <c:v>6.03447244160227</c:v>
                </c:pt>
                <c:pt idx="14311">
                  <c:v>6.01988168065053</c:v>
                </c:pt>
                <c:pt idx="14312">
                  <c:v>6.00919867696398</c:v>
                </c:pt>
                <c:pt idx="14313">
                  <c:v>6.00519914465788</c:v>
                </c:pt>
                <c:pt idx="14314">
                  <c:v>5.99675063459304</c:v>
                </c:pt>
                <c:pt idx="14315">
                  <c:v>5.98401901082472</c:v>
                </c:pt>
                <c:pt idx="14316">
                  <c:v>5.97895466238757</c:v>
                </c:pt>
                <c:pt idx="14317">
                  <c:v>5.97902583337734</c:v>
                </c:pt>
                <c:pt idx="14318">
                  <c:v>5.97100970084011</c:v>
                </c:pt>
                <c:pt idx="14319">
                  <c:v>5.96059500308687</c:v>
                </c:pt>
                <c:pt idx="14320">
                  <c:v>5.95844823427502</c:v>
                </c:pt>
                <c:pt idx="14321">
                  <c:v>5.9478360744542</c:v>
                </c:pt>
                <c:pt idx="14322">
                  <c:v>5.947298749372</c:v>
                </c:pt>
                <c:pt idx="14323">
                  <c:v>5.93938676089821</c:v>
                </c:pt>
                <c:pt idx="14324">
                  <c:v>5.92835802511759</c:v>
                </c:pt>
                <c:pt idx="14325">
                  <c:v>5.915500579329866</c:v>
                </c:pt>
                <c:pt idx="14326">
                  <c:v>5.90623871728607</c:v>
                </c:pt>
                <c:pt idx="14327">
                  <c:v>5.898649263126979</c:v>
                </c:pt>
                <c:pt idx="14328">
                  <c:v>5.89166503738506</c:v>
                </c:pt>
                <c:pt idx="14329">
                  <c:v>5.884615846345692</c:v>
                </c:pt>
                <c:pt idx="14330">
                  <c:v>5.87745320072126</c:v>
                </c:pt>
                <c:pt idx="14331">
                  <c:v>5.868568372732239</c:v>
                </c:pt>
                <c:pt idx="14332">
                  <c:v>5.8607000441648</c:v>
                </c:pt>
                <c:pt idx="14333">
                  <c:v>5.84661019026541</c:v>
                </c:pt>
                <c:pt idx="14334">
                  <c:v>5.83736899083361</c:v>
                </c:pt>
                <c:pt idx="14335">
                  <c:v>5.82362075444296</c:v>
                </c:pt>
                <c:pt idx="14336">
                  <c:v>5.811234582965238</c:v>
                </c:pt>
                <c:pt idx="14337">
                  <c:v>5.80044419431562</c:v>
                </c:pt>
                <c:pt idx="14338">
                  <c:v>5.78673173515433</c:v>
                </c:pt>
                <c:pt idx="14339">
                  <c:v>5.77973941242263</c:v>
                </c:pt>
                <c:pt idx="14340">
                  <c:v>5.764614237216134</c:v>
                </c:pt>
                <c:pt idx="14341">
                  <c:v>5.753985222801586</c:v>
                </c:pt>
                <c:pt idx="14342">
                  <c:v>5.7466998032053</c:v>
                </c:pt>
                <c:pt idx="14343">
                  <c:v>5.73345175544347</c:v>
                </c:pt>
                <c:pt idx="14344">
                  <c:v>5.72446061433269</c:v>
                </c:pt>
                <c:pt idx="14345">
                  <c:v>5.715821568639376</c:v>
                </c:pt>
                <c:pt idx="14346">
                  <c:v>5.70487269462902</c:v>
                </c:pt>
                <c:pt idx="14347">
                  <c:v>5.69567128567921</c:v>
                </c:pt>
                <c:pt idx="14348">
                  <c:v>5.684493359259756</c:v>
                </c:pt>
                <c:pt idx="14349">
                  <c:v>5.67549263429198</c:v>
                </c:pt>
                <c:pt idx="14350">
                  <c:v>5.668166337329284</c:v>
                </c:pt>
                <c:pt idx="14351">
                  <c:v>5.65968163062324</c:v>
                </c:pt>
                <c:pt idx="14352">
                  <c:v>5.652823039458236</c:v>
                </c:pt>
                <c:pt idx="14353">
                  <c:v>5.646481333329047</c:v>
                </c:pt>
                <c:pt idx="14354">
                  <c:v>5.637546554582808</c:v>
                </c:pt>
                <c:pt idx="14355">
                  <c:v>5.62946341065408</c:v>
                </c:pt>
                <c:pt idx="14356">
                  <c:v>5.62032381282982</c:v>
                </c:pt>
                <c:pt idx="14357">
                  <c:v>5.608973806533529</c:v>
                </c:pt>
                <c:pt idx="14358">
                  <c:v>5.59657146215117</c:v>
                </c:pt>
                <c:pt idx="14359">
                  <c:v>5.58560933141425</c:v>
                </c:pt>
                <c:pt idx="14360">
                  <c:v>5.57648101614316</c:v>
                </c:pt>
                <c:pt idx="14361">
                  <c:v>5.55955173477291</c:v>
                </c:pt>
                <c:pt idx="14362">
                  <c:v>5.54083602934388</c:v>
                </c:pt>
                <c:pt idx="14363">
                  <c:v>5.52346732342919</c:v>
                </c:pt>
                <c:pt idx="14364">
                  <c:v>3.94755693654842</c:v>
                </c:pt>
                <c:pt idx="14365">
                  <c:v>3.94879883929434</c:v>
                </c:pt>
                <c:pt idx="14366">
                  <c:v>3.932205179282418</c:v>
                </c:pt>
                <c:pt idx="14367">
                  <c:v>3.93995976369719</c:v>
                </c:pt>
                <c:pt idx="14368">
                  <c:v>3.929217633448419</c:v>
                </c:pt>
                <c:pt idx="14369">
                  <c:v>3.94965891816592</c:v>
                </c:pt>
                <c:pt idx="14370">
                  <c:v>3.9318713055634</c:v>
                </c:pt>
                <c:pt idx="14371">
                  <c:v>3.93449983230222</c:v>
                </c:pt>
                <c:pt idx="14372">
                  <c:v>3.935873099291806</c:v>
                </c:pt>
                <c:pt idx="14373">
                  <c:v>3.953670703054219</c:v>
                </c:pt>
                <c:pt idx="14374">
                  <c:v>3.95554255953996</c:v>
                </c:pt>
                <c:pt idx="14375">
                  <c:v>3.94497697200054</c:v>
                </c:pt>
                <c:pt idx="14376">
                  <c:v>3.93587834480603</c:v>
                </c:pt>
                <c:pt idx="14377">
                  <c:v>3.93902882897719</c:v>
                </c:pt>
                <c:pt idx="14378">
                  <c:v>3.95060170498726</c:v>
                </c:pt>
                <c:pt idx="14379">
                  <c:v>3.96539720881156</c:v>
                </c:pt>
                <c:pt idx="14380">
                  <c:v>3.96661002428643</c:v>
                </c:pt>
                <c:pt idx="14381">
                  <c:v>3.95658505959673</c:v>
                </c:pt>
                <c:pt idx="14382">
                  <c:v>3.96019538970366</c:v>
                </c:pt>
                <c:pt idx="14383">
                  <c:v>3.939065439268076</c:v>
                </c:pt>
                <c:pt idx="14384">
                  <c:v>3.95250044822102</c:v>
                </c:pt>
                <c:pt idx="14385">
                  <c:v>3.9676254473664</c:v>
                </c:pt>
                <c:pt idx="14386">
                  <c:v>3.96876690492309</c:v>
                </c:pt>
                <c:pt idx="14387">
                  <c:v>3.96460028320896</c:v>
                </c:pt>
                <c:pt idx="14388">
                  <c:v>3.96663334994917</c:v>
                </c:pt>
                <c:pt idx="14389">
                  <c:v>3.96770244575289</c:v>
                </c:pt>
                <c:pt idx="14390">
                  <c:v>3.976051991513846</c:v>
                </c:pt>
                <c:pt idx="14391">
                  <c:v>3.975568930407578</c:v>
                </c:pt>
                <c:pt idx="14392">
                  <c:v>3.97349288381499</c:v>
                </c:pt>
                <c:pt idx="14393">
                  <c:v>3.97304326995785</c:v>
                </c:pt>
                <c:pt idx="14394">
                  <c:v>3.98100175395094</c:v>
                </c:pt>
                <c:pt idx="14395">
                  <c:v>3.98139560586039</c:v>
                </c:pt>
                <c:pt idx="14396">
                  <c:v>3.98124001871115</c:v>
                </c:pt>
                <c:pt idx="14397">
                  <c:v>3.98190935596887</c:v>
                </c:pt>
                <c:pt idx="14398">
                  <c:v>3.98095769137336</c:v>
                </c:pt>
                <c:pt idx="14399">
                  <c:v>3.981739010024</c:v>
                </c:pt>
                <c:pt idx="14400">
                  <c:v>3.9817069474773</c:v>
                </c:pt>
                <c:pt idx="14401">
                  <c:v>3.98078356323429</c:v>
                </c:pt>
                <c:pt idx="14402">
                  <c:v>3.98057918681542</c:v>
                </c:pt>
                <c:pt idx="14403">
                  <c:v>3.98163741735962</c:v>
                </c:pt>
                <c:pt idx="14404">
                  <c:v>3.98195434844747</c:v>
                </c:pt>
                <c:pt idx="14405">
                  <c:v>3.98264732113753</c:v>
                </c:pt>
                <c:pt idx="14406">
                  <c:v>3.98257972640573</c:v>
                </c:pt>
                <c:pt idx="14407">
                  <c:v>3.98289985130459</c:v>
                </c:pt>
                <c:pt idx="14408">
                  <c:v>3.98352324821695</c:v>
                </c:pt>
                <c:pt idx="14409">
                  <c:v>3.98399305815527</c:v>
                </c:pt>
                <c:pt idx="14410">
                  <c:v>3.98427862285357</c:v>
                </c:pt>
                <c:pt idx="14411">
                  <c:v>3.97731187220632</c:v>
                </c:pt>
                <c:pt idx="14412">
                  <c:v>3.97801770049348</c:v>
                </c:pt>
                <c:pt idx="14413">
                  <c:v>3.978365467178059</c:v>
                </c:pt>
                <c:pt idx="14414">
                  <c:v>3.98532786264825</c:v>
                </c:pt>
                <c:pt idx="14415">
                  <c:v>3.9852245875439</c:v>
                </c:pt>
                <c:pt idx="14416">
                  <c:v>3.98435486101963</c:v>
                </c:pt>
                <c:pt idx="14417">
                  <c:v>3.98488386995157</c:v>
                </c:pt>
                <c:pt idx="14418">
                  <c:v>3.985209476173738</c:v>
                </c:pt>
                <c:pt idx="14419">
                  <c:v>3.98542318301189</c:v>
                </c:pt>
                <c:pt idx="14420">
                  <c:v>3.98514777686872</c:v>
                </c:pt>
                <c:pt idx="14421">
                  <c:v>3.98514399964499</c:v>
                </c:pt>
                <c:pt idx="14422">
                  <c:v>3.98536019364281</c:v>
                </c:pt>
                <c:pt idx="14423">
                  <c:v>3.98510664886788</c:v>
                </c:pt>
                <c:pt idx="14424">
                  <c:v>3.98535515488794</c:v>
                </c:pt>
                <c:pt idx="14425">
                  <c:v>3.98556725304214</c:v>
                </c:pt>
                <c:pt idx="14426">
                  <c:v>3.98592910891969</c:v>
                </c:pt>
                <c:pt idx="14427">
                  <c:v>3.986172196514599</c:v>
                </c:pt>
                <c:pt idx="14428">
                  <c:v>3.98636028320773</c:v>
                </c:pt>
                <c:pt idx="14429">
                  <c:v>3.98611709034175</c:v>
                </c:pt>
                <c:pt idx="14430">
                  <c:v>3.9863240901772</c:v>
                </c:pt>
                <c:pt idx="14431">
                  <c:v>3.986952425325517</c:v>
                </c:pt>
                <c:pt idx="14432">
                  <c:v>3.986665939988416</c:v>
                </c:pt>
                <c:pt idx="14433">
                  <c:v>3.98674933827729</c:v>
                </c:pt>
                <c:pt idx="14434">
                  <c:v>3.98692545394198</c:v>
                </c:pt>
                <c:pt idx="14435">
                  <c:v>3.98671395522909</c:v>
                </c:pt>
                <c:pt idx="14436">
                  <c:v>3.987008480589858</c:v>
                </c:pt>
                <c:pt idx="14437">
                  <c:v>3.9867653458414</c:v>
                </c:pt>
                <c:pt idx="14438">
                  <c:v>3.98655897774932</c:v>
                </c:pt>
                <c:pt idx="14439">
                  <c:v>3.98666804580873</c:v>
                </c:pt>
                <c:pt idx="14440">
                  <c:v>3.98617724475791</c:v>
                </c:pt>
                <c:pt idx="14441">
                  <c:v>3.9860010116665</c:v>
                </c:pt>
                <c:pt idx="14442">
                  <c:v>3.986250030120746</c:v>
                </c:pt>
                <c:pt idx="14443">
                  <c:v>3.98657792583225</c:v>
                </c:pt>
                <c:pt idx="14444">
                  <c:v>3.98642931083667</c:v>
                </c:pt>
                <c:pt idx="14445">
                  <c:v>3.9865097166023</c:v>
                </c:pt>
                <c:pt idx="14446">
                  <c:v>3.98680494603514</c:v>
                </c:pt>
                <c:pt idx="14447">
                  <c:v>3.98665035723553</c:v>
                </c:pt>
                <c:pt idx="14448">
                  <c:v>3.98671016435919</c:v>
                </c:pt>
                <c:pt idx="14449">
                  <c:v>3.98696211857564</c:v>
                </c:pt>
                <c:pt idx="14450">
                  <c:v>3.9870957388935</c:v>
                </c:pt>
                <c:pt idx="14451">
                  <c:v>3.98713958543193</c:v>
                </c:pt>
                <c:pt idx="14452">
                  <c:v>3.98737533644887</c:v>
                </c:pt>
                <c:pt idx="14453">
                  <c:v>3.98751878966504</c:v>
                </c:pt>
                <c:pt idx="14454">
                  <c:v>3.98755845862268</c:v>
                </c:pt>
                <c:pt idx="14455">
                  <c:v>3.98775179114214</c:v>
                </c:pt>
                <c:pt idx="14456">
                  <c:v>3.98764624962342</c:v>
                </c:pt>
                <c:pt idx="14457">
                  <c:v>3.9880711048369</c:v>
                </c:pt>
                <c:pt idx="14458">
                  <c:v>1.54517845537373</c:v>
                </c:pt>
                <c:pt idx="14459">
                  <c:v>1.54886457312106</c:v>
                </c:pt>
                <c:pt idx="14460">
                  <c:v>1.55227295050124</c:v>
                </c:pt>
                <c:pt idx="14461">
                  <c:v>1.55539722868991</c:v>
                </c:pt>
                <c:pt idx="14462">
                  <c:v>1.5594315635455</c:v>
                </c:pt>
                <c:pt idx="14463">
                  <c:v>1.56320609642759</c:v>
                </c:pt>
                <c:pt idx="14464">
                  <c:v>1.56718987276032</c:v>
                </c:pt>
                <c:pt idx="14465">
                  <c:v>1.57139341015793</c:v>
                </c:pt>
                <c:pt idx="14466">
                  <c:v>1.57535533074815</c:v>
                </c:pt>
                <c:pt idx="14467">
                  <c:v>1.57907271751877</c:v>
                </c:pt>
                <c:pt idx="14468">
                  <c:v>1.58254142717236</c:v>
                </c:pt>
                <c:pt idx="14469">
                  <c:v>1.58675842521654</c:v>
                </c:pt>
                <c:pt idx="14470">
                  <c:v>1.59073437782476</c:v>
                </c:pt>
                <c:pt idx="14471">
                  <c:v>1.59446616344836</c:v>
                </c:pt>
                <c:pt idx="14472">
                  <c:v>1.59794988223871</c:v>
                </c:pt>
                <c:pt idx="14473">
                  <c:v>1.60145101646787</c:v>
                </c:pt>
                <c:pt idx="14474">
                  <c:v>1.604695453279</c:v>
                </c:pt>
                <c:pt idx="14475">
                  <c:v>1.60767789734832</c:v>
                </c:pt>
                <c:pt idx="14476">
                  <c:v>1.61066802910277</c:v>
                </c:pt>
                <c:pt idx="14477">
                  <c:v>1.61366247574825</c:v>
                </c:pt>
                <c:pt idx="14478">
                  <c:v>1.61637813557187</c:v>
                </c:pt>
                <c:pt idx="14479">
                  <c:v>1.61929322156997</c:v>
                </c:pt>
                <c:pt idx="14480">
                  <c:v>1.62193403412269</c:v>
                </c:pt>
                <c:pt idx="14481">
                  <c:v>1.62478389412295</c:v>
                </c:pt>
                <c:pt idx="14482">
                  <c:v>1.62736430355844</c:v>
                </c:pt>
                <c:pt idx="14483">
                  <c:v>1.63016376749941</c:v>
                </c:pt>
                <c:pt idx="14484">
                  <c:v>1.63269944106951</c:v>
                </c:pt>
                <c:pt idx="14485">
                  <c:v>1.63496432865962</c:v>
                </c:pt>
                <c:pt idx="14486">
                  <c:v>1.63745457219151</c:v>
                </c:pt>
                <c:pt idx="14487">
                  <c:v>1.6396796681939</c:v>
                </c:pt>
                <c:pt idx="14488">
                  <c:v>1.64163183667988</c:v>
                </c:pt>
                <c:pt idx="14489">
                  <c:v>1.64381690692843</c:v>
                </c:pt>
                <c:pt idx="14490">
                  <c:v>1.64573478194318</c:v>
                </c:pt>
                <c:pt idx="14491">
                  <c:v>1.64841876848451</c:v>
                </c:pt>
                <c:pt idx="14492">
                  <c:v>1.65086317953141</c:v>
                </c:pt>
                <c:pt idx="14493">
                  <c:v>1.6530624909468</c:v>
                </c:pt>
                <c:pt idx="14494">
                  <c:v>1.65553738023665</c:v>
                </c:pt>
                <c:pt idx="14495">
                  <c:v>1.65830418592474</c:v>
                </c:pt>
                <c:pt idx="14496">
                  <c:v>1.66137699236399</c:v>
                </c:pt>
                <c:pt idx="14497">
                  <c:v>1.66424110617063</c:v>
                </c:pt>
                <c:pt idx="14498">
                  <c:v>1.66689324104055</c:v>
                </c:pt>
                <c:pt idx="14499">
                  <c:v>1.66932998733706</c:v>
                </c:pt>
                <c:pt idx="14500">
                  <c:v>1.671546797019649</c:v>
                </c:pt>
                <c:pt idx="14501">
                  <c:v>1.67353919495435</c:v>
                </c:pt>
                <c:pt idx="14502">
                  <c:v>1.67563336971185</c:v>
                </c:pt>
                <c:pt idx="14503">
                  <c:v>1.67749292543457</c:v>
                </c:pt>
                <c:pt idx="14504">
                  <c:v>1.67944786940601</c:v>
                </c:pt>
                <c:pt idx="14505">
                  <c:v>1.68115647136561</c:v>
                </c:pt>
                <c:pt idx="14506">
                  <c:v>1.68316277055397</c:v>
                </c:pt>
                <c:pt idx="14507">
                  <c:v>1.68493169928291</c:v>
                </c:pt>
                <c:pt idx="14508">
                  <c:v>1.68645651289583</c:v>
                </c:pt>
                <c:pt idx="14509">
                  <c:v>1.688291901164</c:v>
                </c:pt>
                <c:pt idx="14510">
                  <c:v>1.68989279651092</c:v>
                </c:pt>
                <c:pt idx="14511">
                  <c:v>1.69160763100434</c:v>
                </c:pt>
                <c:pt idx="14512">
                  <c:v>1.69307555297738</c:v>
                </c:pt>
                <c:pt idx="14513">
                  <c:v>1.69486626230909</c:v>
                </c:pt>
                <c:pt idx="14514">
                  <c:v>1.69641972955652</c:v>
                </c:pt>
                <c:pt idx="14515">
                  <c:v>1.69772904533259</c:v>
                </c:pt>
                <c:pt idx="14516">
                  <c:v>1.69937582492985</c:v>
                </c:pt>
                <c:pt idx="14517">
                  <c:v>1.7011617640573</c:v>
                </c:pt>
                <c:pt idx="14518">
                  <c:v>1.70270882420932</c:v>
                </c:pt>
                <c:pt idx="14519">
                  <c:v>1.70460951238366</c:v>
                </c:pt>
                <c:pt idx="14520">
                  <c:v>1.70628241933032</c:v>
                </c:pt>
                <c:pt idx="14521">
                  <c:v>1.7081048088546</c:v>
                </c:pt>
                <c:pt idx="14522">
                  <c:v>1.70968775164737</c:v>
                </c:pt>
                <c:pt idx="14523">
                  <c:v>1.71102412949497</c:v>
                </c:pt>
                <c:pt idx="14524">
                  <c:v>1.71210560061946</c:v>
                </c:pt>
                <c:pt idx="14525">
                  <c:v>1.71292307179237</c:v>
                </c:pt>
                <c:pt idx="14526">
                  <c:v>1.71409944150284</c:v>
                </c:pt>
                <c:pt idx="14527">
                  <c:v>1.7156595185419</c:v>
                </c:pt>
                <c:pt idx="14528">
                  <c:v>1.71698703943034</c:v>
                </c:pt>
                <c:pt idx="14529">
                  <c:v>1.7187193144968</c:v>
                </c:pt>
                <c:pt idx="14530">
                  <c:v>1.72023224928999</c:v>
                </c:pt>
                <c:pt idx="14531">
                  <c:v>1.72151963335269</c:v>
                </c:pt>
                <c:pt idx="14532">
                  <c:v>1.72257439700014</c:v>
                </c:pt>
                <c:pt idx="14533">
                  <c:v>1.72447512183769</c:v>
                </c:pt>
                <c:pt idx="14534">
                  <c:v>1.72682134039582</c:v>
                </c:pt>
                <c:pt idx="14535">
                  <c:v>1.72896921360426</c:v>
                </c:pt>
                <c:pt idx="14536">
                  <c:v>1.73091478957291</c:v>
                </c:pt>
                <c:pt idx="14537">
                  <c:v>1.7326536498999</c:v>
                </c:pt>
                <c:pt idx="14538">
                  <c:v>1.73461513215626</c:v>
                </c:pt>
                <c:pt idx="14539">
                  <c:v>1.73635967132343</c:v>
                </c:pt>
                <c:pt idx="14540">
                  <c:v>1.7378822345735</c:v>
                </c:pt>
                <c:pt idx="14541">
                  <c:v>1.73917664537386</c:v>
                </c:pt>
                <c:pt idx="14542">
                  <c:v>1.74023559009948</c:v>
                </c:pt>
                <c:pt idx="14543">
                  <c:v>1.74105159234791</c:v>
                </c:pt>
                <c:pt idx="14544">
                  <c:v>1.74277130881749</c:v>
                </c:pt>
                <c:pt idx="14545">
                  <c:v>1.74472170434221</c:v>
                </c:pt>
                <c:pt idx="14546">
                  <c:v>1.74643957265861</c:v>
                </c:pt>
                <c:pt idx="14547">
                  <c:v>1.74791870897623</c:v>
                </c:pt>
                <c:pt idx="14548">
                  <c:v>1.74986628721612</c:v>
                </c:pt>
                <c:pt idx="14549">
                  <c:v>1.7515899598583</c:v>
                </c:pt>
                <c:pt idx="14550">
                  <c:v>1.7542736921161</c:v>
                </c:pt>
                <c:pt idx="14551">
                  <c:v>1.75674684270003</c:v>
                </c:pt>
                <c:pt idx="14552">
                  <c:v>1.75900570318853</c:v>
                </c:pt>
                <c:pt idx="14553">
                  <c:v>1.76104634191093</c:v>
                </c:pt>
                <c:pt idx="14554">
                  <c:v>1.76358644440565</c:v>
                </c:pt>
                <c:pt idx="14555">
                  <c:v>1.76592330843272</c:v>
                </c:pt>
                <c:pt idx="14556">
                  <c:v>1.76805355920555</c:v>
                </c:pt>
                <c:pt idx="14557">
                  <c:v>1.76997331586207</c:v>
                </c:pt>
                <c:pt idx="14558">
                  <c:v>1.77167844774091</c:v>
                </c:pt>
                <c:pt idx="14559">
                  <c:v>1.77316355249512</c:v>
                </c:pt>
                <c:pt idx="14560">
                  <c:v>1.77442350258488</c:v>
                </c:pt>
                <c:pt idx="14561">
                  <c:v>1.77619240300312</c:v>
                </c:pt>
                <c:pt idx="14562">
                  <c:v>1.77775240381574</c:v>
                </c:pt>
                <c:pt idx="14563">
                  <c:v>1.7790986105839</c:v>
                </c:pt>
                <c:pt idx="14564">
                  <c:v>1.78022508603698</c:v>
                </c:pt>
                <c:pt idx="14565">
                  <c:v>1.78112564624789</c:v>
                </c:pt>
                <c:pt idx="14566">
                  <c:v>1.781792834167</c:v>
                </c:pt>
                <c:pt idx="14567">
                  <c:v>1.78221820561059</c:v>
                </c:pt>
                <c:pt idx="14568">
                  <c:v>1.78395054120547</c:v>
                </c:pt>
                <c:pt idx="14569">
                  <c:v>1.78549127055558</c:v>
                </c:pt>
                <c:pt idx="14570">
                  <c:v>1.78683566607351</c:v>
                </c:pt>
                <c:pt idx="14571">
                  <c:v>1.78797948456899</c:v>
                </c:pt>
                <c:pt idx="14572">
                  <c:v>1.78970823974628</c:v>
                </c:pt>
                <c:pt idx="14573">
                  <c:v>1.79125560316497</c:v>
                </c:pt>
                <c:pt idx="14574">
                  <c:v>1.79261798981522</c:v>
                </c:pt>
                <c:pt idx="14575">
                  <c:v>1.79458909745992</c:v>
                </c:pt>
                <c:pt idx="14576">
                  <c:v>1.79719030408263</c:v>
                </c:pt>
                <c:pt idx="14577">
                  <c:v>1.79964534001724</c:v>
                </c:pt>
                <c:pt idx="14578">
                  <c:v>1.80195327811774</c:v>
                </c:pt>
                <c:pt idx="14579">
                  <c:v>1.80411307232888</c:v>
                </c:pt>
                <c:pt idx="14580">
                  <c:v>1.80666498683916</c:v>
                </c:pt>
                <c:pt idx="14581">
                  <c:v>1.80905959557518</c:v>
                </c:pt>
                <c:pt idx="14582">
                  <c:v>1.81129560815525</c:v>
                </c:pt>
                <c:pt idx="14583">
                  <c:v>1.81337190960766</c:v>
                </c:pt>
                <c:pt idx="14584">
                  <c:v>1.81528671308197</c:v>
                </c:pt>
                <c:pt idx="14585">
                  <c:v>1.81758306481464</c:v>
                </c:pt>
                <c:pt idx="14586">
                  <c:v>1.81970892929547</c:v>
                </c:pt>
                <c:pt idx="14587">
                  <c:v>1.82166173366415</c:v>
                </c:pt>
                <c:pt idx="14588">
                  <c:v>1.82343966678499</c:v>
                </c:pt>
                <c:pt idx="14589">
                  <c:v>1.82503966734647</c:v>
                </c:pt>
                <c:pt idx="14590">
                  <c:v>1.82645915396802</c:v>
                </c:pt>
                <c:pt idx="14591">
                  <c:v>1.82769458066962</c:v>
                </c:pt>
                <c:pt idx="14592">
                  <c:v>1.82930068935115</c:v>
                </c:pt>
                <c:pt idx="14593">
                  <c:v>1.83071243071318</c:v>
                </c:pt>
                <c:pt idx="14594">
                  <c:v>1.83248949149126</c:v>
                </c:pt>
                <c:pt idx="14595">
                  <c:v>1.83406159511064</c:v>
                </c:pt>
                <c:pt idx="14596">
                  <c:v>1.83599263495355</c:v>
                </c:pt>
                <c:pt idx="14597">
                  <c:v>1.83770778485878</c:v>
                </c:pt>
                <c:pt idx="14598">
                  <c:v>1.83920324590387</c:v>
                </c:pt>
                <c:pt idx="14599">
                  <c:v>1.84047401256047</c:v>
                </c:pt>
                <c:pt idx="14600">
                  <c:v>1.84151447523035</c:v>
                </c:pt>
                <c:pt idx="14601">
                  <c:v>1.84314446721431</c:v>
                </c:pt>
                <c:pt idx="14602">
                  <c:v>1.84456344866144</c:v>
                </c:pt>
                <c:pt idx="14603">
                  <c:v>1.8465961574337</c:v>
                </c:pt>
                <c:pt idx="14604">
                  <c:v>1.84843618572854</c:v>
                </c:pt>
                <c:pt idx="14605">
                  <c:v>1.85008072867098</c:v>
                </c:pt>
                <c:pt idx="14606">
                  <c:v>1.85152660404972</c:v>
                </c:pt>
                <c:pt idx="14607">
                  <c:v>1.85276963606874</c:v>
                </c:pt>
                <c:pt idx="14608">
                  <c:v>1.85380589454434</c:v>
                </c:pt>
                <c:pt idx="14609">
                  <c:v>1.85462984867692</c:v>
                </c:pt>
                <c:pt idx="14610">
                  <c:v>1.85608723287955</c:v>
                </c:pt>
                <c:pt idx="14611">
                  <c:v>1.85735341255718</c:v>
                </c:pt>
                <c:pt idx="14612">
                  <c:v>1.85842418974066</c:v>
                </c:pt>
                <c:pt idx="14613">
                  <c:v>1.85929559466616</c:v>
                </c:pt>
                <c:pt idx="14614">
                  <c:v>1.85996233065789</c:v>
                </c:pt>
                <c:pt idx="14615">
                  <c:v>1.8604187277017</c:v>
                </c:pt>
                <c:pt idx="14616">
                  <c:v>1.86153782659857</c:v>
                </c:pt>
                <c:pt idx="14617">
                  <c:v>1.86246961097882</c:v>
                </c:pt>
                <c:pt idx="14618">
                  <c:v>1.86320969772289</c:v>
                </c:pt>
                <c:pt idx="14619">
                  <c:v>1.86375297680439</c:v>
                </c:pt>
                <c:pt idx="14620">
                  <c:v>1.8649924052578</c:v>
                </c:pt>
                <c:pt idx="14621">
                  <c:v>1.86605859779999</c:v>
                </c:pt>
                <c:pt idx="14622">
                  <c:v>1.86694834948897</c:v>
                </c:pt>
                <c:pt idx="14623">
                  <c:v>1.86765736686279</c:v>
                </c:pt>
                <c:pt idx="14624">
                  <c:v>1.86818123422557</c:v>
                </c:pt>
                <c:pt idx="14625">
                  <c:v>1.86851478783991</c:v>
                </c:pt>
                <c:pt idx="14626">
                  <c:v>1.86865213242402</c:v>
                </c:pt>
                <c:pt idx="14627">
                  <c:v>1.86858698460109</c:v>
                </c:pt>
                <c:pt idx="14628">
                  <c:v>1.8683117386409</c:v>
                </c:pt>
                <c:pt idx="14629">
                  <c:v>1.86850612503504</c:v>
                </c:pt>
                <c:pt idx="14630">
                  <c:v>1.86847821272807</c:v>
                </c:pt>
                <c:pt idx="14631">
                  <c:v>1.86821970810932</c:v>
                </c:pt>
                <c:pt idx="14632">
                  <c:v>1.86871151210522</c:v>
                </c:pt>
                <c:pt idx="14633">
                  <c:v>1.86900178693778</c:v>
                </c:pt>
                <c:pt idx="14634">
                  <c:v>1.8690833813863</c:v>
                </c:pt>
                <c:pt idx="14635">
                  <c:v>1.86894879088254</c:v>
                </c:pt>
                <c:pt idx="14636">
                  <c:v>1.86858955181801</c:v>
                </c:pt>
                <c:pt idx="14637">
                  <c:v>1.86903680000057</c:v>
                </c:pt>
                <c:pt idx="14638">
                  <c:v>1.86929161306977</c:v>
                </c:pt>
                <c:pt idx="14639">
                  <c:v>1.86934690121427</c:v>
                </c:pt>
                <c:pt idx="14640">
                  <c:v>1.86919583980306</c:v>
                </c:pt>
                <c:pt idx="14641">
                  <c:v>1.86959900148917</c:v>
                </c:pt>
                <c:pt idx="14642">
                  <c:v>1.87209799868158</c:v>
                </c:pt>
                <c:pt idx="14643">
                  <c:v>1.87543513467458</c:v>
                </c:pt>
                <c:pt idx="14644">
                  <c:v>1.87961693709367</c:v>
                </c:pt>
                <c:pt idx="14645">
                  <c:v>1.88359783087011</c:v>
                </c:pt>
                <c:pt idx="14646">
                  <c:v>1.88738092433527</c:v>
                </c:pt>
                <c:pt idx="14647">
                  <c:v>1.89096846182193</c:v>
                </c:pt>
                <c:pt idx="14648">
                  <c:v>1.89436346243357</c:v>
                </c:pt>
                <c:pt idx="14649">
                  <c:v>1.89857326763169</c:v>
                </c:pt>
                <c:pt idx="14650">
                  <c:v>1.90260142003704</c:v>
                </c:pt>
                <c:pt idx="14651">
                  <c:v>1.90645189750652</c:v>
                </c:pt>
                <c:pt idx="14652">
                  <c:v>1.91012737359041</c:v>
                </c:pt>
                <c:pt idx="14653">
                  <c:v>1.91362984605452</c:v>
                </c:pt>
                <c:pt idx="14654">
                  <c:v>1.91696166402404</c:v>
                </c:pt>
                <c:pt idx="14655">
                  <c:v>1.92012443808602</c:v>
                </c:pt>
                <c:pt idx="14656">
                  <c:v>1.92311972309764</c:v>
                </c:pt>
                <c:pt idx="14657">
                  <c:v>1.92594790259</c:v>
                </c:pt>
                <c:pt idx="14658">
                  <c:v>1.92860998094644</c:v>
                </c:pt>
                <c:pt idx="14659">
                  <c:v>1.93110648103177</c:v>
                </c:pt>
                <c:pt idx="14660">
                  <c:v>1.93343742067642</c:v>
                </c:pt>
                <c:pt idx="14661">
                  <c:v>1.93560191759184</c:v>
                </c:pt>
                <c:pt idx="14662">
                  <c:v>1.93760004398235</c:v>
                </c:pt>
                <c:pt idx="14663">
                  <c:v>1.93943095649793</c:v>
                </c:pt>
                <c:pt idx="14664">
                  <c:v>1.94109325296694</c:v>
                </c:pt>
                <c:pt idx="14665">
                  <c:v>1.94258496195512</c:v>
                </c:pt>
                <c:pt idx="14666">
                  <c:v>1.9439050625894</c:v>
                </c:pt>
                <c:pt idx="14667">
                  <c:v>1.94505082285376</c:v>
                </c:pt>
                <c:pt idx="14668">
                  <c:v>1.94602008264108</c:v>
                </c:pt>
                <c:pt idx="14669">
                  <c:v>1.94680934624515</c:v>
                </c:pt>
                <c:pt idx="14670">
                  <c:v>1.94741531861401</c:v>
                </c:pt>
                <c:pt idx="14671">
                  <c:v>1.94783414875067</c:v>
                </c:pt>
                <c:pt idx="14672">
                  <c:v>1.94806105538979</c:v>
                </c:pt>
                <c:pt idx="14673">
                  <c:v>1.94809188377435</c:v>
                </c:pt>
                <c:pt idx="14674">
                  <c:v>1.94792004343139</c:v>
                </c:pt>
                <c:pt idx="14675">
                  <c:v>1.94753923178096</c:v>
                </c:pt>
                <c:pt idx="14676">
                  <c:v>1.94694269525802</c:v>
                </c:pt>
                <c:pt idx="14677">
                  <c:v>1.94612173116844</c:v>
                </c:pt>
                <c:pt idx="14678">
                  <c:v>1.9450676610757</c:v>
                </c:pt>
                <c:pt idx="14679">
                  <c:v>1.94479526818883</c:v>
                </c:pt>
                <c:pt idx="14680">
                  <c:v>1.94432051949411</c:v>
                </c:pt>
                <c:pt idx="14681">
                  <c:v>1.94363644916133</c:v>
                </c:pt>
                <c:pt idx="14682">
                  <c:v>1.94273376795128</c:v>
                </c:pt>
                <c:pt idx="14683">
                  <c:v>1.94160320788615</c:v>
                </c:pt>
                <c:pt idx="14684">
                  <c:v>1.94132235505579</c:v>
                </c:pt>
                <c:pt idx="14685">
                  <c:v>1.94084835362011</c:v>
                </c:pt>
                <c:pt idx="14686">
                  <c:v>1.94017502401003</c:v>
                </c:pt>
                <c:pt idx="14687">
                  <c:v>1.93929385148359</c:v>
                </c:pt>
                <c:pt idx="14688">
                  <c:v>1.93819592997828</c:v>
                </c:pt>
                <c:pt idx="14689">
                  <c:v>1.93687088630082</c:v>
                </c:pt>
                <c:pt idx="14690">
                  <c:v>1.93530770472612</c:v>
                </c:pt>
                <c:pt idx="14691">
                  <c:v>1.934685872376</c:v>
                </c:pt>
                <c:pt idx="14692">
                  <c:v>1.93386759314259</c:v>
                </c:pt>
                <c:pt idx="14693">
                  <c:v>1.93406157103368</c:v>
                </c:pt>
                <c:pt idx="14694">
                  <c:v>1.93410075016213</c:v>
                </c:pt>
                <c:pt idx="14695">
                  <c:v>1.93611783252782</c:v>
                </c:pt>
                <c:pt idx="14696">
                  <c:v>1.93890807463957</c:v>
                </c:pt>
                <c:pt idx="14697">
                  <c:v>1.94244609698553</c:v>
                </c:pt>
                <c:pt idx="14698">
                  <c:v>1.94670062216804</c:v>
                </c:pt>
                <c:pt idx="14699">
                  <c:v>1.95075754895225</c:v>
                </c:pt>
                <c:pt idx="14700">
                  <c:v>1.95549120575131</c:v>
                </c:pt>
                <c:pt idx="14701">
                  <c:v>1.96000681112373</c:v>
                </c:pt>
                <c:pt idx="14702">
                  <c:v>1.96431016329964</c:v>
                </c:pt>
                <c:pt idx="14703">
                  <c:v>1.96840694932678</c:v>
                </c:pt>
                <c:pt idx="14704">
                  <c:v>1.97230228061609</c:v>
                </c:pt>
                <c:pt idx="14705">
                  <c:v>1.97599856547916</c:v>
                </c:pt>
                <c:pt idx="14706">
                  <c:v>1.97950032875755</c:v>
                </c:pt>
                <c:pt idx="14707">
                  <c:v>1.98281050979952</c:v>
                </c:pt>
                <c:pt idx="14708">
                  <c:v>1.98593121117025</c:v>
                </c:pt>
                <c:pt idx="14709">
                  <c:v>1.98886449147705</c:v>
                </c:pt>
                <c:pt idx="14710">
                  <c:v>1.99161191791123</c:v>
                </c:pt>
                <c:pt idx="14711">
                  <c:v>1.99417453293595</c:v>
                </c:pt>
                <c:pt idx="14712">
                  <c:v>1.99655239351385</c:v>
                </c:pt>
                <c:pt idx="14713">
                  <c:v>1.99874669909606</c:v>
                </c:pt>
                <c:pt idx="14714">
                  <c:v>2.00075672214362</c:v>
                </c:pt>
                <c:pt idx="14715">
                  <c:v>2.00258224616843</c:v>
                </c:pt>
                <c:pt idx="14716">
                  <c:v>2.00422243279335</c:v>
                </c:pt>
                <c:pt idx="14717">
                  <c:v>2.005675895154178</c:v>
                </c:pt>
                <c:pt idx="14718">
                  <c:v>2.00694104202455</c:v>
                </c:pt>
                <c:pt idx="14719">
                  <c:v>2.0080157234013</c:v>
                </c:pt>
                <c:pt idx="14720">
                  <c:v>2.00889736124895</c:v>
                </c:pt>
                <c:pt idx="14721">
                  <c:v>2.00958295260134</c:v>
                </c:pt>
                <c:pt idx="14722">
                  <c:v>2.010069031749679</c:v>
                </c:pt>
                <c:pt idx="14723">
                  <c:v>2.01035141350857</c:v>
                </c:pt>
                <c:pt idx="14724">
                  <c:v>2.0104253850995</c:v>
                </c:pt>
                <c:pt idx="14725">
                  <c:v>2.01028559250051</c:v>
                </c:pt>
                <c:pt idx="14726">
                  <c:v>2.00992579909861</c:v>
                </c:pt>
                <c:pt idx="14727">
                  <c:v>2.00933905192501</c:v>
                </c:pt>
                <c:pt idx="14728">
                  <c:v>2.00961074688556</c:v>
                </c:pt>
                <c:pt idx="14729">
                  <c:v>2.00968641318264</c:v>
                </c:pt>
                <c:pt idx="14730">
                  <c:v>2.00956102034837</c:v>
                </c:pt>
                <c:pt idx="14731">
                  <c:v>2.00922897530442</c:v>
                </c:pt>
                <c:pt idx="14732">
                  <c:v>2.00868370678435</c:v>
                </c:pt>
                <c:pt idx="14733">
                  <c:v>2.00880685216801</c:v>
                </c:pt>
                <c:pt idx="14734">
                  <c:v>2.00870360088479</c:v>
                </c:pt>
                <c:pt idx="14735">
                  <c:v>2.00836711892351</c:v>
                </c:pt>
                <c:pt idx="14736">
                  <c:v>2.00778954680445</c:v>
                </c:pt>
                <c:pt idx="14737">
                  <c:v>2.00696195973532</c:v>
                </c:pt>
                <c:pt idx="14738">
                  <c:v>2.00680536614873</c:v>
                </c:pt>
                <c:pt idx="14739">
                  <c:v>2.00638356366211</c:v>
                </c:pt>
                <c:pt idx="14740">
                  <c:v>2.00690141587477</c:v>
                </c:pt>
                <c:pt idx="14741">
                  <c:v>2.010808432932</c:v>
                </c:pt>
                <c:pt idx="14742">
                  <c:v>2.015475611965678</c:v>
                </c:pt>
                <c:pt idx="14743">
                  <c:v>2.019948563090038</c:v>
                </c:pt>
                <c:pt idx="14744">
                  <c:v>2.02423343124234</c:v>
                </c:pt>
                <c:pt idx="14745">
                  <c:v>2.02922708254133</c:v>
                </c:pt>
                <c:pt idx="14746">
                  <c:v>2.034009193208736</c:v>
                </c:pt>
                <c:pt idx="14747">
                  <c:v>2.03858669007927</c:v>
                </c:pt>
                <c:pt idx="14748">
                  <c:v>2.04382493985859</c:v>
                </c:pt>
                <c:pt idx="14749">
                  <c:v>2.04883744870738</c:v>
                </c:pt>
                <c:pt idx="14750">
                  <c:v>2.05363180170411</c:v>
                </c:pt>
                <c:pt idx="14751">
                  <c:v>2.05821471030941</c:v>
                </c:pt>
                <c:pt idx="14752">
                  <c:v>2.06259199939154</c:v>
                </c:pt>
                <c:pt idx="14753">
                  <c:v>2.06676885944409</c:v>
                </c:pt>
                <c:pt idx="14754">
                  <c:v>2.070749919923266</c:v>
                </c:pt>
                <c:pt idx="14755">
                  <c:v>2.07453912881177</c:v>
                </c:pt>
                <c:pt idx="14756">
                  <c:v>2.07814004942006</c:v>
                </c:pt>
                <c:pt idx="14757">
                  <c:v>2.08155575967527</c:v>
                </c:pt>
                <c:pt idx="14758">
                  <c:v>2.08478880459357</c:v>
                </c:pt>
                <c:pt idx="14759">
                  <c:v>2.08784152415578</c:v>
                </c:pt>
                <c:pt idx="14760">
                  <c:v>2.09071522207864</c:v>
                </c:pt>
                <c:pt idx="14761">
                  <c:v>2.093412483428236</c:v>
                </c:pt>
                <c:pt idx="14762">
                  <c:v>2.09593438140523</c:v>
                </c:pt>
                <c:pt idx="14763">
                  <c:v>2.09828128897346</c:v>
                </c:pt>
                <c:pt idx="14764">
                  <c:v>2.10045405407732</c:v>
                </c:pt>
                <c:pt idx="14765">
                  <c:v>2.102452903224616</c:v>
                </c:pt>
                <c:pt idx="14766">
                  <c:v>2.10427830270037</c:v>
                </c:pt>
                <c:pt idx="14767">
                  <c:v>2.1059296823434</c:v>
                </c:pt>
                <c:pt idx="14768">
                  <c:v>2.10740674614627</c:v>
                </c:pt>
                <c:pt idx="14769">
                  <c:v>2.1087087494765</c:v>
                </c:pt>
                <c:pt idx="14770">
                  <c:v>2.10983465859026</c:v>
                </c:pt>
                <c:pt idx="14771">
                  <c:v>2.11078325940824</c:v>
                </c:pt>
                <c:pt idx="14772">
                  <c:v>2.11155276433545</c:v>
                </c:pt>
                <c:pt idx="14773">
                  <c:v>2.11214159814993</c:v>
                </c:pt>
                <c:pt idx="14774">
                  <c:v>2.11254739150238</c:v>
                </c:pt>
                <c:pt idx="14775">
                  <c:v>2.11276754702887</c:v>
                </c:pt>
                <c:pt idx="14776">
                  <c:v>2.112799135638706</c:v>
                </c:pt>
                <c:pt idx="14777">
                  <c:v>2.112638795129238</c:v>
                </c:pt>
                <c:pt idx="14778">
                  <c:v>2.112282744678799</c:v>
                </c:pt>
                <c:pt idx="14779">
                  <c:v>2.11172646594533</c:v>
                </c:pt>
                <c:pt idx="14780">
                  <c:v>2.11096579318116</c:v>
                </c:pt>
                <c:pt idx="14781">
                  <c:v>2.11080601588283</c:v>
                </c:pt>
                <c:pt idx="14782">
                  <c:v>2.11042771827219</c:v>
                </c:pt>
                <c:pt idx="14783">
                  <c:v>2.10982520708569</c:v>
                </c:pt>
                <c:pt idx="14784">
                  <c:v>2.10899338604486</c:v>
                </c:pt>
                <c:pt idx="14785">
                  <c:v>2.10792527508878</c:v>
                </c:pt>
                <c:pt idx="14786">
                  <c:v>2.10661334633881</c:v>
                </c:pt>
                <c:pt idx="14787">
                  <c:v>2.10504907969963</c:v>
                </c:pt>
                <c:pt idx="14788">
                  <c:v>2.10322275790631</c:v>
                </c:pt>
                <c:pt idx="14789">
                  <c:v>2.10112339009628</c:v>
                </c:pt>
                <c:pt idx="14790">
                  <c:v>2.09873854525843</c:v>
                </c:pt>
                <c:pt idx="14791">
                  <c:v>2.09605350656147</c:v>
                </c:pt>
                <c:pt idx="14792">
                  <c:v>2.09305209804277</c:v>
                </c:pt>
                <c:pt idx="14793">
                  <c:v>2.08971505365179</c:v>
                </c:pt>
                <c:pt idx="14794">
                  <c:v>2.08718049535757</c:v>
                </c:pt>
                <c:pt idx="14795">
                  <c:v>2.08551684382882</c:v>
                </c:pt>
                <c:pt idx="14796">
                  <c:v>2.08574677918601</c:v>
                </c:pt>
                <c:pt idx="14797">
                  <c:v>2.0869503304329</c:v>
                </c:pt>
                <c:pt idx="14798">
                  <c:v>2.08797833925427</c:v>
                </c:pt>
                <c:pt idx="14799">
                  <c:v>2.090008130056419</c:v>
                </c:pt>
                <c:pt idx="14800">
                  <c:v>2.09188611292797</c:v>
                </c:pt>
                <c:pt idx="14801">
                  <c:v>2.09361264125414</c:v>
                </c:pt>
                <c:pt idx="14802">
                  <c:v>2.0951877633023</c:v>
                </c:pt>
                <c:pt idx="14803">
                  <c:v>2.09756406417266</c:v>
                </c:pt>
                <c:pt idx="14804">
                  <c:v>2.09976940876777</c:v>
                </c:pt>
                <c:pt idx="14805">
                  <c:v>2.10180468467202</c:v>
                </c:pt>
                <c:pt idx="14806">
                  <c:v>2.10461370193383</c:v>
                </c:pt>
                <c:pt idx="14807">
                  <c:v>2.10723237287225</c:v>
                </c:pt>
                <c:pt idx="14808">
                  <c:v>2.10966238269027</c:v>
                </c:pt>
                <c:pt idx="14809">
                  <c:v>2.11190501351407</c:v>
                </c:pt>
                <c:pt idx="14810">
                  <c:v>2.11396106319694</c:v>
                </c:pt>
                <c:pt idx="14811">
                  <c:v>2.11583099249263</c:v>
                </c:pt>
                <c:pt idx="14812">
                  <c:v>2.1175150227807</c:v>
                </c:pt>
                <c:pt idx="14813">
                  <c:v>2.11901278178191</c:v>
                </c:pt>
                <c:pt idx="14814">
                  <c:v>2.12125083388861</c:v>
                </c:pt>
                <c:pt idx="14815">
                  <c:v>2.12328444985349</c:v>
                </c:pt>
                <c:pt idx="14816">
                  <c:v>2.12511399531317</c:v>
                </c:pt>
                <c:pt idx="14817">
                  <c:v>2.12673934309935</c:v>
                </c:pt>
                <c:pt idx="14818">
                  <c:v>2.12815991543574</c:v>
                </c:pt>
                <c:pt idx="14819">
                  <c:v>2.12937484819738</c:v>
                </c:pt>
                <c:pt idx="14820">
                  <c:v>2.13038269235249</c:v>
                </c:pt>
                <c:pt idx="14821">
                  <c:v>2.13118152608068</c:v>
                </c:pt>
                <c:pt idx="14822">
                  <c:v>2.13176907275997</c:v>
                </c:pt>
                <c:pt idx="14823">
                  <c:v>2.13214235276052</c:v>
                </c:pt>
                <c:pt idx="14824">
                  <c:v>2.132298103534497</c:v>
                </c:pt>
                <c:pt idx="14825">
                  <c:v>2.13223226331079</c:v>
                </c:pt>
                <c:pt idx="14826">
                  <c:v>2.131940166188877</c:v>
                </c:pt>
                <c:pt idx="14827">
                  <c:v>2.13141644937566</c:v>
                </c:pt>
                <c:pt idx="14828">
                  <c:v>2.130655085014499</c:v>
                </c:pt>
                <c:pt idx="14829">
                  <c:v>2.1296489507563</c:v>
                </c:pt>
                <c:pt idx="14830">
                  <c:v>2.12839011597119</c:v>
                </c:pt>
                <c:pt idx="14831">
                  <c:v>2.12686931999756</c:v>
                </c:pt>
                <c:pt idx="14832">
                  <c:v>2.12728469259728</c:v>
                </c:pt>
                <c:pt idx="14833">
                  <c:v>2.12746882190948</c:v>
                </c:pt>
                <c:pt idx="14834">
                  <c:v>2.12741727879797</c:v>
                </c:pt>
                <c:pt idx="14835">
                  <c:v>2.12712473467629</c:v>
                </c:pt>
                <c:pt idx="14836">
                  <c:v>2.12658504967281</c:v>
                </c:pt>
                <c:pt idx="14837">
                  <c:v>2.1270330241041</c:v>
                </c:pt>
                <c:pt idx="14838">
                  <c:v>2.127266586688</c:v>
                </c:pt>
                <c:pt idx="14839">
                  <c:v>2.12728178162846</c:v>
                </c:pt>
                <c:pt idx="14840">
                  <c:v>2.12707404706128</c:v>
                </c:pt>
                <c:pt idx="14841">
                  <c:v>2.12790295856497</c:v>
                </c:pt>
                <c:pt idx="14842">
                  <c:v>2.12854131527407</c:v>
                </c:pt>
                <c:pt idx="14843">
                  <c:v>2.13003593811238</c:v>
                </c:pt>
                <c:pt idx="14844">
                  <c:v>2.13258118885003</c:v>
                </c:pt>
                <c:pt idx="14845">
                  <c:v>2.13494028654711</c:v>
                </c:pt>
                <c:pt idx="14846">
                  <c:v>2.13711474836583</c:v>
                </c:pt>
                <c:pt idx="14847">
                  <c:v>2.14034248167503</c:v>
                </c:pt>
                <c:pt idx="14848">
                  <c:v>2.14442185212902</c:v>
                </c:pt>
                <c:pt idx="14849">
                  <c:v>2.14830329632359</c:v>
                </c:pt>
                <c:pt idx="14850">
                  <c:v>2.15199153779998</c:v>
                </c:pt>
                <c:pt idx="14851">
                  <c:v>2.15549101443579</c:v>
                </c:pt>
                <c:pt idx="14852">
                  <c:v>2.15880551768959</c:v>
                </c:pt>
                <c:pt idx="14853">
                  <c:v>2.16193826202926</c:v>
                </c:pt>
                <c:pt idx="14854">
                  <c:v>2.16586482909706</c:v>
                </c:pt>
                <c:pt idx="14855">
                  <c:v>2.16958572561612</c:v>
                </c:pt>
                <c:pt idx="14856">
                  <c:v>2.17310515542407</c:v>
                </c:pt>
                <c:pt idx="14857">
                  <c:v>2.17642685946219</c:v>
                </c:pt>
                <c:pt idx="14858">
                  <c:v>2.17955419542609</c:v>
                </c:pt>
                <c:pt idx="14859">
                  <c:v>2.18248976355877</c:v>
                </c:pt>
                <c:pt idx="14860">
                  <c:v>2.18523608737828</c:v>
                </c:pt>
                <c:pt idx="14861">
                  <c:v>2.18779505400524</c:v>
                </c:pt>
                <c:pt idx="14862">
                  <c:v>2.19016834731057</c:v>
                </c:pt>
                <c:pt idx="14863">
                  <c:v>2.19235708818272</c:v>
                </c:pt>
                <c:pt idx="14864">
                  <c:v>2.19436241837353</c:v>
                </c:pt>
                <c:pt idx="14865">
                  <c:v>2.19710803959785</c:v>
                </c:pt>
                <c:pt idx="14866">
                  <c:v>2.19965057838563</c:v>
                </c:pt>
                <c:pt idx="14867">
                  <c:v>2.20199153545535</c:v>
                </c:pt>
                <c:pt idx="14868">
                  <c:v>2.20413193460453</c:v>
                </c:pt>
                <c:pt idx="14869">
                  <c:v>2.20607271542884</c:v>
                </c:pt>
                <c:pt idx="14870">
                  <c:v>2.20781429898623</c:v>
                </c:pt>
                <c:pt idx="14871">
                  <c:v>2.20935670831631</c:v>
                </c:pt>
                <c:pt idx="14872">
                  <c:v>2.21069976623588</c:v>
                </c:pt>
                <c:pt idx="14873">
                  <c:v>2.211842804658666</c:v>
                </c:pt>
                <c:pt idx="14874">
                  <c:v>2.21278493930946</c:v>
                </c:pt>
                <c:pt idx="14875">
                  <c:v>2.21352492530303</c:v>
                </c:pt>
                <c:pt idx="14876">
                  <c:v>2.21406094271494</c:v>
                </c:pt>
                <c:pt idx="14877">
                  <c:v>2.21439109587331</c:v>
                </c:pt>
                <c:pt idx="14878">
                  <c:v>2.21451292189972</c:v>
                </c:pt>
                <c:pt idx="14879">
                  <c:v>2.21442354152283</c:v>
                </c:pt>
                <c:pt idx="14880">
                  <c:v>2.21519747642031</c:v>
                </c:pt>
                <c:pt idx="14881">
                  <c:v>2.2157851688598</c:v>
                </c:pt>
                <c:pt idx="14882">
                  <c:v>2.21618507442192</c:v>
                </c:pt>
                <c:pt idx="14883">
                  <c:v>2.21639502938749</c:v>
                </c:pt>
                <c:pt idx="14884">
                  <c:v>2.21641282805897</c:v>
                </c:pt>
                <c:pt idx="14885">
                  <c:v>2.21623573159487</c:v>
                </c:pt>
                <c:pt idx="14886">
                  <c:v>2.21586062284697</c:v>
                </c:pt>
                <c:pt idx="14887">
                  <c:v>2.21528395047535</c:v>
                </c:pt>
                <c:pt idx="14888">
                  <c:v>2.21450160601018</c:v>
                </c:pt>
                <c:pt idx="14889">
                  <c:v>2.21350901973066</c:v>
                </c:pt>
                <c:pt idx="14890">
                  <c:v>2.21230111862611</c:v>
                </c:pt>
                <c:pt idx="14891">
                  <c:v>2.21087207838153</c:v>
                </c:pt>
                <c:pt idx="14892">
                  <c:v>2.20921529758022</c:v>
                </c:pt>
                <c:pt idx="14893">
                  <c:v>2.20732338072423</c:v>
                </c:pt>
                <c:pt idx="14894">
                  <c:v>2.20518799152851</c:v>
                </c:pt>
                <c:pt idx="14895">
                  <c:v>2.20499904991388</c:v>
                </c:pt>
                <c:pt idx="14896">
                  <c:v>2.20459706520068</c:v>
                </c:pt>
                <c:pt idx="14897">
                  <c:v>2.20397762688666</c:v>
                </c:pt>
                <c:pt idx="14898">
                  <c:v>2.20313584073275</c:v>
                </c:pt>
                <c:pt idx="14899">
                  <c:v>2.20206608274886</c:v>
                </c:pt>
                <c:pt idx="14900">
                  <c:v>2.20076190097876</c:v>
                </c:pt>
                <c:pt idx="14901">
                  <c:v>2.19921599604777</c:v>
                </c:pt>
                <c:pt idx="14902">
                  <c:v>2.1986687470492</c:v>
                </c:pt>
                <c:pt idx="14903">
                  <c:v>2.19791546869277</c:v>
                </c:pt>
                <c:pt idx="14904">
                  <c:v>2.19695108076781</c:v>
                </c:pt>
                <c:pt idx="14905">
                  <c:v>2.197042131856219</c:v>
                </c:pt>
                <c:pt idx="14906">
                  <c:v>2.19695709556616</c:v>
                </c:pt>
                <c:pt idx="14907">
                  <c:v>2.196692933064596</c:v>
                </c:pt>
                <c:pt idx="14908">
                  <c:v>2.196246286043817</c:v>
                </c:pt>
                <c:pt idx="14909">
                  <c:v>2.19671486077266</c:v>
                </c:pt>
                <c:pt idx="14910">
                  <c:v>2.19698443660857</c:v>
                </c:pt>
                <c:pt idx="14911">
                  <c:v>2.19705218145684</c:v>
                </c:pt>
                <c:pt idx="14912">
                  <c:v>2.19691499372698</c:v>
                </c:pt>
                <c:pt idx="14913">
                  <c:v>2.19788094533295</c:v>
                </c:pt>
                <c:pt idx="14914">
                  <c:v>2.19867361912283</c:v>
                </c:pt>
                <c:pt idx="14915">
                  <c:v>2.1992917176443</c:v>
                </c:pt>
                <c:pt idx="14916">
                  <c:v>2.19973380493189</c:v>
                </c:pt>
                <c:pt idx="14917">
                  <c:v>2.19999782802843</c:v>
                </c:pt>
                <c:pt idx="14918">
                  <c:v>2.20008139652895</c:v>
                </c:pt>
                <c:pt idx="14919">
                  <c:v>2.19998185960133</c:v>
                </c:pt>
                <c:pt idx="14920">
                  <c:v>2.19969604148928</c:v>
                </c:pt>
                <c:pt idx="14921">
                  <c:v>2.19922025589601</c:v>
                </c:pt>
                <c:pt idx="14922">
                  <c:v>2.19855032443688</c:v>
                </c:pt>
                <c:pt idx="14923">
                  <c:v>2.19768159921384</c:v>
                </c:pt>
                <c:pt idx="14924">
                  <c:v>2.19660864807047</c:v>
                </c:pt>
                <c:pt idx="14925">
                  <c:v>2.195325426723679</c:v>
                </c:pt>
                <c:pt idx="14926">
                  <c:v>2.19382511543439</c:v>
                </c:pt>
                <c:pt idx="14927">
                  <c:v>2.19330277728533</c:v>
                </c:pt>
                <c:pt idx="14928">
                  <c:v>2.19254899777667</c:v>
                </c:pt>
                <c:pt idx="14929">
                  <c:v>2.19155728508075</c:v>
                </c:pt>
                <c:pt idx="14930">
                  <c:v>2.19032018083335</c:v>
                </c:pt>
                <c:pt idx="14931">
                  <c:v>2.19029641969096</c:v>
                </c:pt>
                <c:pt idx="14932">
                  <c:v>2.19007024908935</c:v>
                </c:pt>
                <c:pt idx="14933">
                  <c:v>2.18963754924025</c:v>
                </c:pt>
                <c:pt idx="14934">
                  <c:v>2.18899343388277</c:v>
                </c:pt>
                <c:pt idx="14935">
                  <c:v>2.1881322121496</c:v>
                </c:pt>
                <c:pt idx="14936">
                  <c:v>2.18704749180404</c:v>
                </c:pt>
                <c:pt idx="14937">
                  <c:v>2.18702457708875</c:v>
                </c:pt>
                <c:pt idx="14938">
                  <c:v>2.18805646936692</c:v>
                </c:pt>
                <c:pt idx="14939">
                  <c:v>2.18883287284711</c:v>
                </c:pt>
                <c:pt idx="14940">
                  <c:v>2.18935079959546</c:v>
                </c:pt>
                <c:pt idx="14941">
                  <c:v>2.18960676900404</c:v>
                </c:pt>
                <c:pt idx="14942">
                  <c:v>2.19114259199987</c:v>
                </c:pt>
                <c:pt idx="14943">
                  <c:v>2.192451172138818</c:v>
                </c:pt>
                <c:pt idx="14944">
                  <c:v>2.19353192649222</c:v>
                </c:pt>
                <c:pt idx="14945">
                  <c:v>2.19438354925841</c:v>
                </c:pt>
                <c:pt idx="14946">
                  <c:v>2.195003937123257</c:v>
                </c:pt>
                <c:pt idx="14947">
                  <c:v>2.19693583909501</c:v>
                </c:pt>
                <c:pt idx="14948">
                  <c:v>2.19866806084604</c:v>
                </c:pt>
                <c:pt idx="14949">
                  <c:v>2.20020127036809</c:v>
                </c:pt>
                <c:pt idx="14950">
                  <c:v>2.20153581669194</c:v>
                </c:pt>
                <c:pt idx="14951">
                  <c:v>2.20267130206764</c:v>
                </c:pt>
                <c:pt idx="14952">
                  <c:v>2.203607123233819</c:v>
                </c:pt>
                <c:pt idx="14953">
                  <c:v>2.20586852788233</c:v>
                </c:pt>
                <c:pt idx="14954">
                  <c:v>2.20795784804034</c:v>
                </c:pt>
                <c:pt idx="14955">
                  <c:v>2.20987661791464</c:v>
                </c:pt>
                <c:pt idx="14956">
                  <c:v>2.21162605959376</c:v>
                </c:pt>
                <c:pt idx="14957">
                  <c:v>2.21320699543893</c:v>
                </c:pt>
                <c:pt idx="14958">
                  <c:v>2.21461997483873</c:v>
                </c:pt>
                <c:pt idx="14959">
                  <c:v>2.215865120518466</c:v>
                </c:pt>
                <c:pt idx="14960">
                  <c:v>2.2169422609394</c:v>
                </c:pt>
                <c:pt idx="14961">
                  <c:v>2.21785085216301</c:v>
                </c:pt>
                <c:pt idx="14962">
                  <c:v>2.21859018841892</c:v>
                </c:pt>
                <c:pt idx="14963">
                  <c:v>2.219158969494039</c:v>
                </c:pt>
                <c:pt idx="14964">
                  <c:v>2.22105052654176</c:v>
                </c:pt>
                <c:pt idx="14965">
                  <c:v>2.22280104259722</c:v>
                </c:pt>
                <c:pt idx="14966">
                  <c:v>2.225676429608206</c:v>
                </c:pt>
                <c:pt idx="14967">
                  <c:v>2.22837908487457</c:v>
                </c:pt>
                <c:pt idx="14968">
                  <c:v>2.23091200449585</c:v>
                </c:pt>
                <c:pt idx="14969">
                  <c:v>2.23327738237802</c:v>
                </c:pt>
                <c:pt idx="14970">
                  <c:v>2.23547724313238</c:v>
                </c:pt>
                <c:pt idx="14971">
                  <c:v>2.23751342336147</c:v>
                </c:pt>
                <c:pt idx="14972">
                  <c:v>2.23938710210016</c:v>
                </c:pt>
                <c:pt idx="14973">
                  <c:v>2.24109945690925</c:v>
                </c:pt>
                <c:pt idx="14974">
                  <c:v>2.242651199503479</c:v>
                </c:pt>
                <c:pt idx="14975">
                  <c:v>2.24404278856908</c:v>
                </c:pt>
                <c:pt idx="14976">
                  <c:v>2.245274420158879</c:v>
                </c:pt>
                <c:pt idx="14977">
                  <c:v>2.24756247567406</c:v>
                </c:pt>
                <c:pt idx="14978">
                  <c:v>2.24966420014267</c:v>
                </c:pt>
                <c:pt idx="14979">
                  <c:v>2.25158100526779</c:v>
                </c:pt>
                <c:pt idx="14980">
                  <c:v>2.25331412465028</c:v>
                </c:pt>
                <c:pt idx="14981">
                  <c:v>2.25486420838729</c:v>
                </c:pt>
                <c:pt idx="14982">
                  <c:v>2.25623177371192</c:v>
                </c:pt>
                <c:pt idx="14983">
                  <c:v>2.25741672474183</c:v>
                </c:pt>
                <c:pt idx="14984">
                  <c:v>2.25841889064682</c:v>
                </c:pt>
                <c:pt idx="14985">
                  <c:v>2.25923762770308</c:v>
                </c:pt>
                <c:pt idx="14986">
                  <c:v>2.25987189286892</c:v>
                </c:pt>
                <c:pt idx="14987">
                  <c:v>2.26032040043124</c:v>
                </c:pt>
                <c:pt idx="14988">
                  <c:v>2.26178708968293</c:v>
                </c:pt>
                <c:pt idx="14989">
                  <c:v>2.26304564829283</c:v>
                </c:pt>
                <c:pt idx="14990">
                  <c:v>2.26409568474335</c:v>
                </c:pt>
                <c:pt idx="14991">
                  <c:v>2.26493655450324</c:v>
                </c:pt>
                <c:pt idx="14992">
                  <c:v>2.26556695617475</c:v>
                </c:pt>
                <c:pt idx="14993">
                  <c:v>2.26598524900724</c:v>
                </c:pt>
                <c:pt idx="14994">
                  <c:v>2.26757889657046</c:v>
                </c:pt>
                <c:pt idx="14995">
                  <c:v>2.27019258984222</c:v>
                </c:pt>
                <c:pt idx="14996">
                  <c:v>2.27259572185718</c:v>
                </c:pt>
                <c:pt idx="14997">
                  <c:v>2.27479041839225</c:v>
                </c:pt>
                <c:pt idx="14998">
                  <c:v>2.27677828605218</c:v>
                </c:pt>
                <c:pt idx="14999">
                  <c:v>2.27856071281333</c:v>
                </c:pt>
                <c:pt idx="15000">
                  <c:v>2.2801385178952</c:v>
                </c:pt>
                <c:pt idx="15001">
                  <c:v>2.28151201280001</c:v>
                </c:pt>
                <c:pt idx="15002">
                  <c:v>2.28268123489104</c:v>
                </c:pt>
                <c:pt idx="15003">
                  <c:v>2.28364585473482</c:v>
                </c:pt>
                <c:pt idx="15004">
                  <c:v>2.28440491797635</c:v>
                </c:pt>
                <c:pt idx="15005">
                  <c:v>2.28614151254098</c:v>
                </c:pt>
                <c:pt idx="15006">
                  <c:v>2.28764952596526</c:v>
                </c:pt>
                <c:pt idx="15007">
                  <c:v>2.2889290812021</c:v>
                </c:pt>
                <c:pt idx="15008">
                  <c:v>2.29132208379693</c:v>
                </c:pt>
                <c:pt idx="15009">
                  <c:v>2.29351043153225</c:v>
                </c:pt>
                <c:pt idx="15010">
                  <c:v>2.29549584025599</c:v>
                </c:pt>
                <c:pt idx="15011">
                  <c:v>2.2972795136944</c:v>
                </c:pt>
                <c:pt idx="15012">
                  <c:v>2.29886220537566</c:v>
                </c:pt>
                <c:pt idx="15013">
                  <c:v>2.30024445978666</c:v>
                </c:pt>
                <c:pt idx="15014">
                  <c:v>2.30142633989047</c:v>
                </c:pt>
                <c:pt idx="15015">
                  <c:v>2.302407414590577</c:v>
                </c:pt>
                <c:pt idx="15016">
                  <c:v>2.303187186612</c:v>
                </c:pt>
                <c:pt idx="15017">
                  <c:v>2.30376447904381</c:v>
                </c:pt>
                <c:pt idx="15018">
                  <c:v>2.30413795709795</c:v>
                </c:pt>
                <c:pt idx="15019">
                  <c:v>2.30430586888986</c:v>
                </c:pt>
                <c:pt idx="15020">
                  <c:v>2.30426578816034</c:v>
                </c:pt>
                <c:pt idx="15021">
                  <c:v>2.30401506126901</c:v>
                </c:pt>
                <c:pt idx="15022">
                  <c:v>2.30355064549751</c:v>
                </c:pt>
                <c:pt idx="15023">
                  <c:v>2.302868864244146</c:v>
                </c:pt>
                <c:pt idx="15024">
                  <c:v>2.30196534332699</c:v>
                </c:pt>
                <c:pt idx="15025">
                  <c:v>2.30083530166543</c:v>
                </c:pt>
                <c:pt idx="15026">
                  <c:v>2.30085171094906</c:v>
                </c:pt>
                <c:pt idx="15027">
                  <c:v>2.30067801237281</c:v>
                </c:pt>
                <c:pt idx="15028">
                  <c:v>2.30031157226667</c:v>
                </c:pt>
                <c:pt idx="15029">
                  <c:v>2.29974932730553</c:v>
                </c:pt>
                <c:pt idx="15030">
                  <c:v>2.29898771466953</c:v>
                </c:pt>
                <c:pt idx="15031">
                  <c:v>2.29802260698005</c:v>
                </c:pt>
                <c:pt idx="15032">
                  <c:v>2.296849424915076</c:v>
                </c:pt>
                <c:pt idx="15033">
                  <c:v>2.295462910014866</c:v>
                </c:pt>
                <c:pt idx="15034">
                  <c:v>2.29385707826084</c:v>
                </c:pt>
                <c:pt idx="15035">
                  <c:v>2.29202535203892</c:v>
                </c:pt>
                <c:pt idx="15036">
                  <c:v>2.29143404763722</c:v>
                </c:pt>
                <c:pt idx="15037">
                  <c:v>2.29213519970357</c:v>
                </c:pt>
                <c:pt idx="15038">
                  <c:v>2.29269482436939</c:v>
                </c:pt>
                <c:pt idx="15039">
                  <c:v>2.29311203146643</c:v>
                </c:pt>
                <c:pt idx="15040">
                  <c:v>2.29467684186298</c:v>
                </c:pt>
                <c:pt idx="15041">
                  <c:v>2.29607424149768</c:v>
                </c:pt>
                <c:pt idx="15042">
                  <c:v>2.29730474525199</c:v>
                </c:pt>
                <c:pt idx="15043">
                  <c:v>2.29836821374166</c:v>
                </c:pt>
                <c:pt idx="15044">
                  <c:v>2.29926462030793</c:v>
                </c:pt>
                <c:pt idx="15045">
                  <c:v>2.29999344354984</c:v>
                </c:pt>
                <c:pt idx="15046">
                  <c:v>2.30055383574332</c:v>
                </c:pt>
                <c:pt idx="15047">
                  <c:v>2.30094470860265</c:v>
                </c:pt>
                <c:pt idx="15048">
                  <c:v>2.30116482159723</c:v>
                </c:pt>
                <c:pt idx="15049">
                  <c:v>2.3012123507665</c:v>
                </c:pt>
                <c:pt idx="15050">
                  <c:v>2.301085328305739</c:v>
                </c:pt>
                <c:pt idx="15051">
                  <c:v>2.30078138981271</c:v>
                </c:pt>
                <c:pt idx="15052">
                  <c:v>2.30029769803541</c:v>
                </c:pt>
                <c:pt idx="15053">
                  <c:v>2.29963121668471</c:v>
                </c:pt>
                <c:pt idx="15054">
                  <c:v>2.29877820702053</c:v>
                </c:pt>
                <c:pt idx="15055">
                  <c:v>2.2977347681881</c:v>
                </c:pt>
                <c:pt idx="15056">
                  <c:v>2.29649608459726</c:v>
                </c:pt>
                <c:pt idx="15057">
                  <c:v>2.29641030815121</c:v>
                </c:pt>
                <c:pt idx="15058">
                  <c:v>2.29611185566657</c:v>
                </c:pt>
                <c:pt idx="15059">
                  <c:v>2.2955968762129</c:v>
                </c:pt>
                <c:pt idx="15060">
                  <c:v>2.29486125805792</c:v>
                </c:pt>
                <c:pt idx="15061">
                  <c:v>2.29389996929839</c:v>
                </c:pt>
                <c:pt idx="15062">
                  <c:v>2.29270743530059</c:v>
                </c:pt>
                <c:pt idx="15063">
                  <c:v>2.29127706853756</c:v>
                </c:pt>
                <c:pt idx="15064">
                  <c:v>2.28960140811323</c:v>
                </c:pt>
                <c:pt idx="15065">
                  <c:v>2.28930962583215</c:v>
                </c:pt>
                <c:pt idx="15066">
                  <c:v>2.28882164595549</c:v>
                </c:pt>
                <c:pt idx="15067">
                  <c:v>2.28813357601719</c:v>
                </c:pt>
                <c:pt idx="15068">
                  <c:v>2.28724106516579</c:v>
                </c:pt>
                <c:pt idx="15069">
                  <c:v>2.28613891066725</c:v>
                </c:pt>
                <c:pt idx="15070">
                  <c:v>2.28629278373813</c:v>
                </c:pt>
                <c:pt idx="15071">
                  <c:v>2.28621814890983</c:v>
                </c:pt>
                <c:pt idx="15072">
                  <c:v>2.28591118121813</c:v>
                </c:pt>
                <c:pt idx="15073">
                  <c:v>2.28536742963714</c:v>
                </c:pt>
                <c:pt idx="15074">
                  <c:v>2.28458167740494</c:v>
                </c:pt>
                <c:pt idx="15075">
                  <c:v>2.283547727757</c:v>
                </c:pt>
                <c:pt idx="15076">
                  <c:v>2.28400634458094</c:v>
                </c:pt>
                <c:pt idx="15077">
                  <c:v>2.28426474890196</c:v>
                </c:pt>
                <c:pt idx="15078">
                  <c:v>2.28432049349717</c:v>
                </c:pt>
                <c:pt idx="15079">
                  <c:v>2.28569874700574</c:v>
                </c:pt>
                <c:pt idx="15080">
                  <c:v>2.28684744765921</c:v>
                </c:pt>
                <c:pt idx="15081">
                  <c:v>2.28776627557595</c:v>
                </c:pt>
                <c:pt idx="15082">
                  <c:v>2.28845443840926</c:v>
                </c:pt>
                <c:pt idx="15083">
                  <c:v>2.28891007539104</c:v>
                </c:pt>
                <c:pt idx="15084">
                  <c:v>2.28913093199687</c:v>
                </c:pt>
                <c:pt idx="15085">
                  <c:v>2.29064963413001</c:v>
                </c:pt>
                <c:pt idx="15086">
                  <c:v>2.29190558083055</c:v>
                </c:pt>
                <c:pt idx="15087">
                  <c:v>2.29464508634619</c:v>
                </c:pt>
                <c:pt idx="15088">
                  <c:v>2.29714976225035</c:v>
                </c:pt>
                <c:pt idx="15089">
                  <c:v>2.29942295613204</c:v>
                </c:pt>
                <c:pt idx="15090">
                  <c:v>2.301467637499599</c:v>
                </c:pt>
                <c:pt idx="15091">
                  <c:v>2.30328583710631</c:v>
                </c:pt>
                <c:pt idx="15092">
                  <c:v>2.304879130396019</c:v>
                </c:pt>
                <c:pt idx="15093">
                  <c:v>2.30624834798351</c:v>
                </c:pt>
                <c:pt idx="15094">
                  <c:v>2.30908252702668</c:v>
                </c:pt>
                <c:pt idx="15095">
                  <c:v>2.31318209780258</c:v>
                </c:pt>
                <c:pt idx="15096">
                  <c:v>2.31703595417548</c:v>
                </c:pt>
                <c:pt idx="15097">
                  <c:v>2.32065142843163</c:v>
                </c:pt>
                <c:pt idx="15098">
                  <c:v>2.32403469540279</c:v>
                </c:pt>
                <c:pt idx="15099">
                  <c:v>2.32719122053035</c:v>
                </c:pt>
                <c:pt idx="15100">
                  <c:v>2.33012586901975</c:v>
                </c:pt>
                <c:pt idx="15101">
                  <c:v>2.332842467812166</c:v>
                </c:pt>
                <c:pt idx="15102">
                  <c:v>2.33534458220366</c:v>
                </c:pt>
                <c:pt idx="15103">
                  <c:v>2.337635193786256</c:v>
                </c:pt>
                <c:pt idx="15104">
                  <c:v>2.341259600804098</c:v>
                </c:pt>
                <c:pt idx="15105">
                  <c:v>2.3446902832476</c:v>
                </c:pt>
                <c:pt idx="15106">
                  <c:v>2.34793157239417</c:v>
                </c:pt>
                <c:pt idx="15107">
                  <c:v>2.35098757367053</c:v>
                </c:pt>
                <c:pt idx="15108">
                  <c:v>2.353861833384458</c:v>
                </c:pt>
                <c:pt idx="15109">
                  <c:v>2.356557490071816</c:v>
                </c:pt>
                <c:pt idx="15110">
                  <c:v>2.359077039493586</c:v>
                </c:pt>
                <c:pt idx="15111">
                  <c:v>2.361422994474006</c:v>
                </c:pt>
                <c:pt idx="15112">
                  <c:v>2.3635973661287</c:v>
                </c:pt>
                <c:pt idx="15113">
                  <c:v>2.36560173629989</c:v>
                </c:pt>
                <c:pt idx="15114">
                  <c:v>2.36743763948335</c:v>
                </c:pt>
                <c:pt idx="15115">
                  <c:v>2.36910614416279</c:v>
                </c:pt>
                <c:pt idx="15116">
                  <c:v>2.370608140048256</c:v>
                </c:pt>
                <c:pt idx="15117">
                  <c:v>2.37194432719434</c:v>
                </c:pt>
                <c:pt idx="15118">
                  <c:v>2.37311500142854</c:v>
                </c:pt>
                <c:pt idx="15119">
                  <c:v>2.37412035226983</c:v>
                </c:pt>
                <c:pt idx="15120">
                  <c:v>2.3749602521937</c:v>
                </c:pt>
                <c:pt idx="15121">
                  <c:v>2.37563435435584</c:v>
                </c:pt>
                <c:pt idx="15122">
                  <c:v>2.376142089951577</c:v>
                </c:pt>
                <c:pt idx="15123">
                  <c:v>2.376482770534539</c:v>
                </c:pt>
                <c:pt idx="15124">
                  <c:v>2.376655175324466</c:v>
                </c:pt>
                <c:pt idx="15125">
                  <c:v>2.37665796661245</c:v>
                </c:pt>
                <c:pt idx="15126">
                  <c:v>2.37648979768913</c:v>
                </c:pt>
                <c:pt idx="15127">
                  <c:v>2.37744727652599</c:v>
                </c:pt>
                <c:pt idx="15128">
                  <c:v>2.37821042478746</c:v>
                </c:pt>
                <c:pt idx="15129">
                  <c:v>2.37877873263371</c:v>
                </c:pt>
                <c:pt idx="15130">
                  <c:v>2.37915122491495</c:v>
                </c:pt>
                <c:pt idx="15131">
                  <c:v>2.37932656482261</c:v>
                </c:pt>
                <c:pt idx="15132">
                  <c:v>2.379302953249236</c:v>
                </c:pt>
                <c:pt idx="15133">
                  <c:v>2.37907855136506</c:v>
                </c:pt>
                <c:pt idx="15134">
                  <c:v>2.379963417143736</c:v>
                </c:pt>
                <c:pt idx="15135">
                  <c:v>2.38062415667541</c:v>
                </c:pt>
                <c:pt idx="15136">
                  <c:v>2.38105974339256</c:v>
                </c:pt>
                <c:pt idx="15137">
                  <c:v>2.38126866266552</c:v>
                </c:pt>
                <c:pt idx="15138">
                  <c:v>2.381248915493716</c:v>
                </c:pt>
                <c:pt idx="15139">
                  <c:v>2.382469597724877</c:v>
                </c:pt>
                <c:pt idx="15140">
                  <c:v>2.3834935036925</c:v>
                </c:pt>
                <c:pt idx="15141">
                  <c:v>2.384320178288</c:v>
                </c:pt>
                <c:pt idx="15142">
                  <c:v>2.38494922687939</c:v>
                </c:pt>
                <c:pt idx="15143">
                  <c:v>2.38669837051215</c:v>
                </c:pt>
                <c:pt idx="15144">
                  <c:v>2.38822328448833</c:v>
                </c:pt>
                <c:pt idx="15145">
                  <c:v>2.38952466427829</c:v>
                </c:pt>
                <c:pt idx="15146">
                  <c:v>2.390602615217257</c:v>
                </c:pt>
                <c:pt idx="15147">
                  <c:v>2.39145695867145</c:v>
                </c:pt>
                <c:pt idx="15148">
                  <c:v>2.39208701084733</c:v>
                </c:pt>
                <c:pt idx="15149">
                  <c:v>2.39249168515205</c:v>
                </c:pt>
                <c:pt idx="15150">
                  <c:v>2.392669385120957</c:v>
                </c:pt>
                <c:pt idx="15151">
                  <c:v>2.392618223241006</c:v>
                </c:pt>
                <c:pt idx="15152">
                  <c:v>2.39233560081399</c:v>
                </c:pt>
                <c:pt idx="15153">
                  <c:v>2.39181875764272</c:v>
                </c:pt>
                <c:pt idx="15154">
                  <c:v>2.39106382674091</c:v>
                </c:pt>
                <c:pt idx="15155">
                  <c:v>2.39141085924838</c:v>
                </c:pt>
                <c:pt idx="15156">
                  <c:v>2.392988934630116</c:v>
                </c:pt>
                <c:pt idx="15157">
                  <c:v>2.39433925827428</c:v>
                </c:pt>
                <c:pt idx="15158">
                  <c:v>2.395462274232718</c:v>
                </c:pt>
                <c:pt idx="15159">
                  <c:v>2.39635771973693</c:v>
                </c:pt>
                <c:pt idx="15160">
                  <c:v>2.39702504609896</c:v>
                </c:pt>
                <c:pt idx="15161">
                  <c:v>2.39746319802399</c:v>
                </c:pt>
                <c:pt idx="15162">
                  <c:v>2.39767082953017</c:v>
                </c:pt>
                <c:pt idx="15163">
                  <c:v>2.3976457652874</c:v>
                </c:pt>
                <c:pt idx="15164">
                  <c:v>2.39738565999064</c:v>
                </c:pt>
                <c:pt idx="15165">
                  <c:v>2.39688757789975</c:v>
                </c:pt>
                <c:pt idx="15166">
                  <c:v>2.396147795491839</c:v>
                </c:pt>
                <c:pt idx="15167">
                  <c:v>2.395162152458718</c:v>
                </c:pt>
                <c:pt idx="15168">
                  <c:v>2.3939258671339</c:v>
                </c:pt>
                <c:pt idx="15169">
                  <c:v>2.39397395569093</c:v>
                </c:pt>
                <c:pt idx="15170">
                  <c:v>2.39381077744662</c:v>
                </c:pt>
                <c:pt idx="15171">
                  <c:v>2.39343399149274</c:v>
                </c:pt>
                <c:pt idx="15172">
                  <c:v>2.392840612099846</c:v>
                </c:pt>
                <c:pt idx="15173">
                  <c:v>2.39202702768513</c:v>
                </c:pt>
                <c:pt idx="15174">
                  <c:v>2.39098945290347</c:v>
                </c:pt>
                <c:pt idx="15175">
                  <c:v>2.38972320708235</c:v>
                </c:pt>
                <c:pt idx="15176">
                  <c:v>2.38822307214556</c:v>
                </c:pt>
                <c:pt idx="15177">
                  <c:v>2.386482910848997</c:v>
                </c:pt>
                <c:pt idx="15178">
                  <c:v>2.38611665268068</c:v>
                </c:pt>
                <c:pt idx="15179">
                  <c:v>2.38555597261587</c:v>
                </c:pt>
                <c:pt idx="15180">
                  <c:v>2.3847977254706</c:v>
                </c:pt>
                <c:pt idx="15181">
                  <c:v>2.38383832078761</c:v>
                </c:pt>
                <c:pt idx="15182">
                  <c:v>2.382673955278538</c:v>
                </c:pt>
                <c:pt idx="15183">
                  <c:v>2.38278749386716</c:v>
                </c:pt>
                <c:pt idx="15184">
                  <c:v>2.38433185803158</c:v>
                </c:pt>
                <c:pt idx="15185">
                  <c:v>2.385686416576</c:v>
                </c:pt>
                <c:pt idx="15186">
                  <c:v>2.3868515948854</c:v>
                </c:pt>
                <c:pt idx="15187">
                  <c:v>2.38782776379244</c:v>
                </c:pt>
                <c:pt idx="15188">
                  <c:v>2.38861459621106</c:v>
                </c:pt>
                <c:pt idx="15189">
                  <c:v>2.38921180277949</c:v>
                </c:pt>
                <c:pt idx="15190">
                  <c:v>2.389618492135237</c:v>
                </c:pt>
                <c:pt idx="15191">
                  <c:v>2.38983348866951</c:v>
                </c:pt>
                <c:pt idx="15192">
                  <c:v>2.389855122063236</c:v>
                </c:pt>
                <c:pt idx="15193">
                  <c:v>2.38968165896484</c:v>
                </c:pt>
                <c:pt idx="15194">
                  <c:v>2.3909726778069</c:v>
                </c:pt>
                <c:pt idx="15195">
                  <c:v>2.392104471788818</c:v>
                </c:pt>
                <c:pt idx="15196">
                  <c:v>2.39307739417216</c:v>
                </c:pt>
                <c:pt idx="15197">
                  <c:v>2.39389133702519</c:v>
                </c:pt>
                <c:pt idx="15198">
                  <c:v>2.39454626309109</c:v>
                </c:pt>
                <c:pt idx="15199">
                  <c:v>2.39504155782894</c:v>
                </c:pt>
                <c:pt idx="15200">
                  <c:v>2.39537645773129</c:v>
                </c:pt>
                <c:pt idx="15201">
                  <c:v>2.395550159268156</c:v>
                </c:pt>
                <c:pt idx="15202">
                  <c:v>2.39556128112387</c:v>
                </c:pt>
                <c:pt idx="15203">
                  <c:v>2.395408407554166</c:v>
                </c:pt>
                <c:pt idx="15204">
                  <c:v>2.39508966222647</c:v>
                </c:pt>
                <c:pt idx="15205">
                  <c:v>2.39610789864952</c:v>
                </c:pt>
                <c:pt idx="15206">
                  <c:v>2.39693382908745</c:v>
                </c:pt>
                <c:pt idx="15207">
                  <c:v>2.39756732681013</c:v>
                </c:pt>
                <c:pt idx="15208">
                  <c:v>2.39800754671519</c:v>
                </c:pt>
                <c:pt idx="15209">
                  <c:v>2.39825335658179</c:v>
                </c:pt>
                <c:pt idx="15210">
                  <c:v>2.39830333937136</c:v>
                </c:pt>
                <c:pt idx="15211">
                  <c:v>2.39815547217443</c:v>
                </c:pt>
                <c:pt idx="15212">
                  <c:v>2.39780756905107</c:v>
                </c:pt>
                <c:pt idx="15213">
                  <c:v>2.39725674976481</c:v>
                </c:pt>
                <c:pt idx="15214">
                  <c:v>2.396499998120038</c:v>
                </c:pt>
                <c:pt idx="15215">
                  <c:v>2.395533423031797</c:v>
                </c:pt>
                <c:pt idx="15216">
                  <c:v>2.39435271812714</c:v>
                </c:pt>
                <c:pt idx="15217">
                  <c:v>2.392953083587766</c:v>
                </c:pt>
                <c:pt idx="15218">
                  <c:v>2.391328833628506</c:v>
                </c:pt>
                <c:pt idx="15219">
                  <c:v>2.38947355206862</c:v>
                </c:pt>
                <c:pt idx="15220">
                  <c:v>2.38738014689118</c:v>
                </c:pt>
                <c:pt idx="15221">
                  <c:v>2.38504027957471</c:v>
                </c:pt>
                <c:pt idx="15222">
                  <c:v>2.38244466220666</c:v>
                </c:pt>
                <c:pt idx="15223">
                  <c:v>2.37958262999638</c:v>
                </c:pt>
                <c:pt idx="15224">
                  <c:v>2.37812795010982</c:v>
                </c:pt>
                <c:pt idx="15225">
                  <c:v>2.37639225441461</c:v>
                </c:pt>
                <c:pt idx="15226">
                  <c:v>2.376283370748876</c:v>
                </c:pt>
                <c:pt idx="15227">
                  <c:v>2.37594924563351</c:v>
                </c:pt>
                <c:pt idx="15228">
                  <c:v>2.375386069060279</c:v>
                </c:pt>
                <c:pt idx="15229">
                  <c:v>2.37458958654582</c:v>
                </c:pt>
                <c:pt idx="15230">
                  <c:v>2.37355471646645</c:v>
                </c:pt>
                <c:pt idx="15231">
                  <c:v>2.372275486457046</c:v>
                </c:pt>
                <c:pt idx="15232">
                  <c:v>2.370744980149058</c:v>
                </c:pt>
                <c:pt idx="15233">
                  <c:v>2.37096011632009</c:v>
                </c:pt>
                <c:pt idx="15234">
                  <c:v>2.37098133988698</c:v>
                </c:pt>
                <c:pt idx="15235">
                  <c:v>2.370806582463738</c:v>
                </c:pt>
                <c:pt idx="15236">
                  <c:v>2.37043312506287</c:v>
                </c:pt>
                <c:pt idx="15237">
                  <c:v>2.36985751052973</c:v>
                </c:pt>
                <c:pt idx="15238">
                  <c:v>2.3690757670527</c:v>
                </c:pt>
                <c:pt idx="15239">
                  <c:v>2.36808373624051</c:v>
                </c:pt>
                <c:pt idx="15240">
                  <c:v>2.36871424956936</c:v>
                </c:pt>
                <c:pt idx="15241">
                  <c:v>2.36910848095158</c:v>
                </c:pt>
                <c:pt idx="15242">
                  <c:v>2.37132442801985</c:v>
                </c:pt>
                <c:pt idx="15243">
                  <c:v>2.37334095894034</c:v>
                </c:pt>
                <c:pt idx="15244">
                  <c:v>2.375160693680866</c:v>
                </c:pt>
                <c:pt idx="15245">
                  <c:v>2.3767855579622</c:v>
                </c:pt>
                <c:pt idx="15246">
                  <c:v>2.37821716869279</c:v>
                </c:pt>
                <c:pt idx="15247">
                  <c:v>2.379456503452217</c:v>
                </c:pt>
                <c:pt idx="15248">
                  <c:v>2.38050429825054</c:v>
                </c:pt>
                <c:pt idx="15249">
                  <c:v>2.3813606189941</c:v>
                </c:pt>
                <c:pt idx="15250">
                  <c:v>2.382025373291519</c:v>
                </c:pt>
                <c:pt idx="15251">
                  <c:v>2.38249767808952</c:v>
                </c:pt>
                <c:pt idx="15252">
                  <c:v>2.38456783507786</c:v>
                </c:pt>
                <c:pt idx="15253">
                  <c:v>2.38640730846992</c:v>
                </c:pt>
                <c:pt idx="15254">
                  <c:v>2.38999336677584</c:v>
                </c:pt>
                <c:pt idx="15255">
                  <c:v>2.393368987329099</c:v>
                </c:pt>
                <c:pt idx="15256">
                  <c:v>2.396539931000846</c:v>
                </c:pt>
                <c:pt idx="15257">
                  <c:v>2.39951141123496</c:v>
                </c:pt>
                <c:pt idx="15258">
                  <c:v>2.40228781550698</c:v>
                </c:pt>
                <c:pt idx="15259">
                  <c:v>2.4048729751411</c:v>
                </c:pt>
                <c:pt idx="15260">
                  <c:v>2.40727056316123</c:v>
                </c:pt>
                <c:pt idx="15261">
                  <c:v>2.40948328354779</c:v>
                </c:pt>
                <c:pt idx="15262">
                  <c:v>2.41151383266307</c:v>
                </c:pt>
                <c:pt idx="15263">
                  <c:v>2.41336420556857</c:v>
                </c:pt>
                <c:pt idx="15264">
                  <c:v>2.41503611674512</c:v>
                </c:pt>
                <c:pt idx="15265">
                  <c:v>2.416530981658799</c:v>
                </c:pt>
                <c:pt idx="15266">
                  <c:v>2.417849900543576</c:v>
                </c:pt>
                <c:pt idx="15267">
                  <c:v>2.41899341654633</c:v>
                </c:pt>
                <c:pt idx="15268">
                  <c:v>2.419962186953176</c:v>
                </c:pt>
                <c:pt idx="15269">
                  <c:v>2.42075606371276</c:v>
                </c:pt>
                <c:pt idx="15270">
                  <c:v>2.42137488477813</c:v>
                </c:pt>
                <c:pt idx="15271">
                  <c:v>2.42181812855702</c:v>
                </c:pt>
                <c:pt idx="15272">
                  <c:v>2.422085026724837</c:v>
                </c:pt>
                <c:pt idx="15273">
                  <c:v>2.42217422058359</c:v>
                </c:pt>
                <c:pt idx="15274">
                  <c:v>2.42208433804045</c:v>
                </c:pt>
                <c:pt idx="15275">
                  <c:v>2.421813540169</c:v>
                </c:pt>
                <c:pt idx="15276">
                  <c:v>2.42301965892291</c:v>
                </c:pt>
                <c:pt idx="15277">
                  <c:v>2.42401487124224</c:v>
                </c:pt>
                <c:pt idx="15278">
                  <c:v>2.42479921883363</c:v>
                </c:pt>
                <c:pt idx="15279">
                  <c:v>2.42537224774669</c:v>
                </c:pt>
                <c:pt idx="15280">
                  <c:v>2.42573300330834</c:v>
                </c:pt>
                <c:pt idx="15281">
                  <c:v>2.42588014523354</c:v>
                </c:pt>
                <c:pt idx="15282">
                  <c:v>2.42765032916459</c:v>
                </c:pt>
                <c:pt idx="15283">
                  <c:v>2.42924300103107</c:v>
                </c:pt>
                <c:pt idx="15284">
                  <c:v>2.430659336841539</c:v>
                </c:pt>
                <c:pt idx="15285">
                  <c:v>2.43190005361899</c:v>
                </c:pt>
                <c:pt idx="15286">
                  <c:v>2.432965983734516</c:v>
                </c:pt>
                <c:pt idx="15287">
                  <c:v>2.435494429518736</c:v>
                </c:pt>
                <c:pt idx="15288">
                  <c:v>2.43780911748105</c:v>
                </c:pt>
                <c:pt idx="15289">
                  <c:v>2.439912994776157</c:v>
                </c:pt>
                <c:pt idx="15290">
                  <c:v>2.441808211328198</c:v>
                </c:pt>
                <c:pt idx="15291">
                  <c:v>2.44349680505127</c:v>
                </c:pt>
                <c:pt idx="15292">
                  <c:v>2.44497995643187</c:v>
                </c:pt>
                <c:pt idx="15293">
                  <c:v>2.446258809433506</c:v>
                </c:pt>
                <c:pt idx="15294">
                  <c:v>2.4473339736134</c:v>
                </c:pt>
                <c:pt idx="15295">
                  <c:v>2.44820575273535</c:v>
                </c:pt>
                <c:pt idx="15296">
                  <c:v>2.44887376966522</c:v>
                </c:pt>
                <c:pt idx="15297">
                  <c:v>2.44933744725134</c:v>
                </c:pt>
                <c:pt idx="15298">
                  <c:v>2.44959612957693</c:v>
                </c:pt>
                <c:pt idx="15299">
                  <c:v>2.449648104679876</c:v>
                </c:pt>
                <c:pt idx="15300">
                  <c:v>2.45110004855309</c:v>
                </c:pt>
                <c:pt idx="15301">
                  <c:v>2.45231450023187</c:v>
                </c:pt>
                <c:pt idx="15302">
                  <c:v>2.45329166997324</c:v>
                </c:pt>
                <c:pt idx="15303">
                  <c:v>2.45403167576543</c:v>
                </c:pt>
                <c:pt idx="15304">
                  <c:v>2.45629194880964</c:v>
                </c:pt>
                <c:pt idx="15305">
                  <c:v>2.458345884148756</c:v>
                </c:pt>
                <c:pt idx="15306">
                  <c:v>2.46019562545614</c:v>
                </c:pt>
                <c:pt idx="15307">
                  <c:v>2.46184266462777</c:v>
                </c:pt>
                <c:pt idx="15308">
                  <c:v>2.46328857132151</c:v>
                </c:pt>
                <c:pt idx="15309">
                  <c:v>2.46453396882415</c:v>
                </c:pt>
                <c:pt idx="15310">
                  <c:v>2.46557939853547</c:v>
                </c:pt>
                <c:pt idx="15311">
                  <c:v>2.46642531218294</c:v>
                </c:pt>
                <c:pt idx="15312">
                  <c:v>2.46707117410073</c:v>
                </c:pt>
                <c:pt idx="15313">
                  <c:v>2.4675167257415</c:v>
                </c:pt>
                <c:pt idx="15314">
                  <c:v>2.46776109430084</c:v>
                </c:pt>
                <c:pt idx="15315">
                  <c:v>2.4678027921839</c:v>
                </c:pt>
                <c:pt idx="15316">
                  <c:v>2.46764048626728</c:v>
                </c:pt>
                <c:pt idx="15317">
                  <c:v>2.46727198513843</c:v>
                </c:pt>
                <c:pt idx="15318">
                  <c:v>2.46669488758719</c:v>
                </c:pt>
                <c:pt idx="15319">
                  <c:v>2.46750436437194</c:v>
                </c:pt>
                <c:pt idx="15320">
                  <c:v>2.46807756273227</c:v>
                </c:pt>
                <c:pt idx="15321">
                  <c:v>2.46841354452188</c:v>
                </c:pt>
                <c:pt idx="15322">
                  <c:v>2.46851111984568</c:v>
                </c:pt>
                <c:pt idx="15323">
                  <c:v>2.47012313201962</c:v>
                </c:pt>
                <c:pt idx="15324">
                  <c:v>2.47153183109661</c:v>
                </c:pt>
                <c:pt idx="15325">
                  <c:v>2.47273805212404</c:v>
                </c:pt>
                <c:pt idx="15326">
                  <c:v>2.473742419017726</c:v>
                </c:pt>
                <c:pt idx="15327">
                  <c:v>2.47454507561191</c:v>
                </c:pt>
                <c:pt idx="15328">
                  <c:v>2.475145676101659</c:v>
                </c:pt>
                <c:pt idx="15329">
                  <c:v>2.47554363913247</c:v>
                </c:pt>
                <c:pt idx="15330">
                  <c:v>2.47732915781388</c:v>
                </c:pt>
                <c:pt idx="15331">
                  <c:v>2.47887931458605</c:v>
                </c:pt>
                <c:pt idx="15332">
                  <c:v>2.48019523044744</c:v>
                </c:pt>
                <c:pt idx="15333">
                  <c:v>2.48127764878552</c:v>
                </c:pt>
                <c:pt idx="15334">
                  <c:v>2.4821265242848</c:v>
                </c:pt>
                <c:pt idx="15335">
                  <c:v>2.48274166845588</c:v>
                </c:pt>
                <c:pt idx="15336">
                  <c:v>2.48312248133543</c:v>
                </c:pt>
                <c:pt idx="15337">
                  <c:v>2.48326742054475</c:v>
                </c:pt>
                <c:pt idx="15338">
                  <c:v>2.4831749286822</c:v>
                </c:pt>
                <c:pt idx="15339">
                  <c:v>2.48458121215426</c:v>
                </c:pt>
                <c:pt idx="15340">
                  <c:v>2.48578626453878</c:v>
                </c:pt>
                <c:pt idx="15341">
                  <c:v>2.48679039315559</c:v>
                </c:pt>
                <c:pt idx="15342">
                  <c:v>2.48759379605592</c:v>
                </c:pt>
                <c:pt idx="15343">
                  <c:v>2.48819642290479</c:v>
                </c:pt>
                <c:pt idx="15344">
                  <c:v>2.48859756897915</c:v>
                </c:pt>
                <c:pt idx="15345">
                  <c:v>2.48879654114671</c:v>
                </c:pt>
                <c:pt idx="15346">
                  <c:v>2.48879185682672</c:v>
                </c:pt>
                <c:pt idx="15347">
                  <c:v>2.4885820511091</c:v>
                </c:pt>
                <c:pt idx="15348">
                  <c:v>2.4881652827272</c:v>
                </c:pt>
                <c:pt idx="15349">
                  <c:v>2.48753894405143</c:v>
                </c:pt>
                <c:pt idx="15350">
                  <c:v>2.48670034467788</c:v>
                </c:pt>
                <c:pt idx="15351">
                  <c:v>2.4874115166251</c:v>
                </c:pt>
                <c:pt idx="15352">
                  <c:v>2.48795190562283</c:v>
                </c:pt>
                <c:pt idx="15353">
                  <c:v>2.48832087225644</c:v>
                </c:pt>
                <c:pt idx="15354">
                  <c:v>2.48851797887915</c:v>
                </c:pt>
                <c:pt idx="15355">
                  <c:v>2.48854205501767</c:v>
                </c:pt>
                <c:pt idx="15356">
                  <c:v>2.48839200218628</c:v>
                </c:pt>
                <c:pt idx="15357">
                  <c:v>2.48806626378293</c:v>
                </c:pt>
                <c:pt idx="15358">
                  <c:v>2.48756296597447</c:v>
                </c:pt>
                <c:pt idx="15359">
                  <c:v>2.486880193809796</c:v>
                </c:pt>
                <c:pt idx="15360">
                  <c:v>2.4860153356823</c:v>
                </c:pt>
                <c:pt idx="15361">
                  <c:v>2.48496563211906</c:v>
                </c:pt>
                <c:pt idx="15362">
                  <c:v>2.48372805898506</c:v>
                </c:pt>
                <c:pt idx="15363">
                  <c:v>2.48229881924251</c:v>
                </c:pt>
                <c:pt idx="15364">
                  <c:v>2.48067389968605</c:v>
                </c:pt>
                <c:pt idx="15365">
                  <c:v>2.478848835333866</c:v>
                </c:pt>
                <c:pt idx="15366">
                  <c:v>2.476818353114576</c:v>
                </c:pt>
                <c:pt idx="15367">
                  <c:v>2.47457680862696</c:v>
                </c:pt>
                <c:pt idx="15368">
                  <c:v>2.47211758585107</c:v>
                </c:pt>
                <c:pt idx="15369">
                  <c:v>2.46943380432698</c:v>
                </c:pt>
                <c:pt idx="15370">
                  <c:v>2.46651672018512</c:v>
                </c:pt>
                <c:pt idx="15371">
                  <c:v>2.46335710546332</c:v>
                </c:pt>
                <c:pt idx="15372">
                  <c:v>2.45994470537461</c:v>
                </c:pt>
                <c:pt idx="15373">
                  <c:v>2.456267484652697</c:v>
                </c:pt>
                <c:pt idx="15374">
                  <c:v>2.452311793033139</c:v>
                </c:pt>
                <c:pt idx="15375">
                  <c:v>2.45206710736133</c:v>
                </c:pt>
                <c:pt idx="15376">
                  <c:v>2.45161574183217</c:v>
                </c:pt>
                <c:pt idx="15377">
                  <c:v>2.45095453739698</c:v>
                </c:pt>
                <c:pt idx="15378">
                  <c:v>2.45008004433113</c:v>
                </c:pt>
                <c:pt idx="15379">
                  <c:v>2.44898805514904</c:v>
                </c:pt>
                <c:pt idx="15380">
                  <c:v>2.447673636379259</c:v>
                </c:pt>
                <c:pt idx="15381">
                  <c:v>2.44613128832636</c:v>
                </c:pt>
                <c:pt idx="15382">
                  <c:v>2.44435462525618</c:v>
                </c:pt>
                <c:pt idx="15383">
                  <c:v>2.44233607133296</c:v>
                </c:pt>
                <c:pt idx="15384">
                  <c:v>2.44006753341644</c:v>
                </c:pt>
                <c:pt idx="15385">
                  <c:v>2.43753916150889</c:v>
                </c:pt>
                <c:pt idx="15386">
                  <c:v>2.43702945125615</c:v>
                </c:pt>
                <c:pt idx="15387">
                  <c:v>2.436335624061178</c:v>
                </c:pt>
                <c:pt idx="15388">
                  <c:v>2.43545441888451</c:v>
                </c:pt>
                <c:pt idx="15389">
                  <c:v>2.4343817808027</c:v>
                </c:pt>
                <c:pt idx="15390">
                  <c:v>2.43311336025885</c:v>
                </c:pt>
                <c:pt idx="15391">
                  <c:v>2.43376113835065</c:v>
                </c:pt>
                <c:pt idx="15392">
                  <c:v>2.43418451858689</c:v>
                </c:pt>
                <c:pt idx="15393">
                  <c:v>2.43438201695719</c:v>
                </c:pt>
                <c:pt idx="15394">
                  <c:v>2.43435167215721</c:v>
                </c:pt>
                <c:pt idx="15395">
                  <c:v>2.43409093596145</c:v>
                </c:pt>
                <c:pt idx="15396">
                  <c:v>2.43359645127812</c:v>
                </c:pt>
                <c:pt idx="15397">
                  <c:v>2.432864073633746</c:v>
                </c:pt>
                <c:pt idx="15398">
                  <c:v>2.43188901774583</c:v>
                </c:pt>
                <c:pt idx="15399">
                  <c:v>2.43308016086305</c:v>
                </c:pt>
                <c:pt idx="15400">
                  <c:v>2.43408716003664</c:v>
                </c:pt>
                <c:pt idx="15401">
                  <c:v>2.43491049803269</c:v>
                </c:pt>
                <c:pt idx="15402">
                  <c:v>2.43555007173496</c:v>
                </c:pt>
                <c:pt idx="15403">
                  <c:v>2.43600565885395</c:v>
                </c:pt>
                <c:pt idx="15404">
                  <c:v>2.436276323297126</c:v>
                </c:pt>
                <c:pt idx="15405">
                  <c:v>2.43851960928807</c:v>
                </c:pt>
                <c:pt idx="15406">
                  <c:v>2.44052956338273</c:v>
                </c:pt>
                <c:pt idx="15407">
                  <c:v>2.44230925423138</c:v>
                </c:pt>
                <c:pt idx="15408">
                  <c:v>2.4438612349865</c:v>
                </c:pt>
                <c:pt idx="15409">
                  <c:v>2.44518751093734</c:v>
                </c:pt>
                <c:pt idx="15410">
                  <c:v>2.44628926958593</c:v>
                </c:pt>
                <c:pt idx="15411">
                  <c:v>2.4471669779007</c:v>
                </c:pt>
                <c:pt idx="15412">
                  <c:v>2.44782085334249</c:v>
                </c:pt>
                <c:pt idx="15413">
                  <c:v>2.448250125208339</c:v>
                </c:pt>
                <c:pt idx="15414">
                  <c:v>2.44845363838149</c:v>
                </c:pt>
                <c:pt idx="15415">
                  <c:v>2.4484296117901</c:v>
                </c:pt>
                <c:pt idx="15416">
                  <c:v>2.44817540164933</c:v>
                </c:pt>
                <c:pt idx="15417">
                  <c:v>2.44768788100134</c:v>
                </c:pt>
                <c:pt idx="15418">
                  <c:v>2.44933573625556</c:v>
                </c:pt>
                <c:pt idx="15419">
                  <c:v>2.450800491029206</c:v>
                </c:pt>
                <c:pt idx="15420">
                  <c:v>2.45208358763643</c:v>
                </c:pt>
                <c:pt idx="15421">
                  <c:v>2.45318623386266</c:v>
                </c:pt>
                <c:pt idx="15422">
                  <c:v>2.456215828828137</c:v>
                </c:pt>
                <c:pt idx="15423">
                  <c:v>2.459008324474036</c:v>
                </c:pt>
                <c:pt idx="15424">
                  <c:v>2.461568415339197</c:v>
                </c:pt>
                <c:pt idx="15425">
                  <c:v>2.46390109212795</c:v>
                </c:pt>
                <c:pt idx="15426">
                  <c:v>2.46601021365603</c:v>
                </c:pt>
                <c:pt idx="15427">
                  <c:v>2.46789895485757</c:v>
                </c:pt>
                <c:pt idx="15428">
                  <c:v>2.46957002024127</c:v>
                </c:pt>
                <c:pt idx="15429">
                  <c:v>2.47323800829576</c:v>
                </c:pt>
                <c:pt idx="15430">
                  <c:v>2.47670900097792</c:v>
                </c:pt>
                <c:pt idx="15431">
                  <c:v>2.47998874900523</c:v>
                </c:pt>
                <c:pt idx="15432">
                  <c:v>2.48308245651349</c:v>
                </c:pt>
                <c:pt idx="15433">
                  <c:v>2.48599485661712</c:v>
                </c:pt>
                <c:pt idx="15434">
                  <c:v>2.49064261140095</c:v>
                </c:pt>
                <c:pt idx="15435">
                  <c:v>2.49504454773662</c:v>
                </c:pt>
                <c:pt idx="15436">
                  <c:v>2.49920948068717</c:v>
                </c:pt>
                <c:pt idx="15437">
                  <c:v>2.50314573760699</c:v>
                </c:pt>
                <c:pt idx="15438">
                  <c:v>2.50685994386103</c:v>
                </c:pt>
                <c:pt idx="15439">
                  <c:v>2.51035857286534</c:v>
                </c:pt>
                <c:pt idx="15440">
                  <c:v>2.51364717682399</c:v>
                </c:pt>
                <c:pt idx="15441">
                  <c:v>2.51673044610541</c:v>
                </c:pt>
                <c:pt idx="15442">
                  <c:v>2.51961271264652</c:v>
                </c:pt>
                <c:pt idx="15443">
                  <c:v>2.52229761394973</c:v>
                </c:pt>
                <c:pt idx="15444">
                  <c:v>2.52478876821233</c:v>
                </c:pt>
                <c:pt idx="15445">
                  <c:v>2.52708872378704</c:v>
                </c:pt>
                <c:pt idx="15446">
                  <c:v>2.5292002298909</c:v>
                </c:pt>
                <c:pt idx="15447">
                  <c:v>2.531125189305159</c:v>
                </c:pt>
                <c:pt idx="15448">
                  <c:v>2.53286551136206</c:v>
                </c:pt>
                <c:pt idx="15449">
                  <c:v>2.53442250331493</c:v>
                </c:pt>
                <c:pt idx="15450">
                  <c:v>2.53579759316967</c:v>
                </c:pt>
                <c:pt idx="15451">
                  <c:v>2.53699127455512</c:v>
                </c:pt>
                <c:pt idx="15452">
                  <c:v>2.53800443504218</c:v>
                </c:pt>
                <c:pt idx="15453">
                  <c:v>2.53883730335881</c:v>
                </c:pt>
                <c:pt idx="15454">
                  <c:v>2.53949003966772</c:v>
                </c:pt>
                <c:pt idx="15455">
                  <c:v>2.53996228034074</c:v>
                </c:pt>
                <c:pt idx="15456">
                  <c:v>2.54025358585522</c:v>
                </c:pt>
                <c:pt idx="15457">
                  <c:v>2.54036329027569</c:v>
                </c:pt>
                <c:pt idx="15458">
                  <c:v>2.54029050251845</c:v>
                </c:pt>
                <c:pt idx="15459">
                  <c:v>2.54003365772386</c:v>
                </c:pt>
                <c:pt idx="15460">
                  <c:v>2.53959142729049</c:v>
                </c:pt>
                <c:pt idx="15461">
                  <c:v>2.5389618231557</c:v>
                </c:pt>
                <c:pt idx="15462">
                  <c:v>2.53814266073596</c:v>
                </c:pt>
                <c:pt idx="15463">
                  <c:v>2.53887394962771</c:v>
                </c:pt>
                <c:pt idx="15464">
                  <c:v>2.5393855178645</c:v>
                </c:pt>
                <c:pt idx="15465">
                  <c:v>2.53967703853492</c:v>
                </c:pt>
                <c:pt idx="15466">
                  <c:v>2.53974731555992</c:v>
                </c:pt>
                <c:pt idx="15467">
                  <c:v>2.53959488752318</c:v>
                </c:pt>
                <c:pt idx="15468">
                  <c:v>2.53921788433964</c:v>
                </c:pt>
                <c:pt idx="15469">
                  <c:v>2.53861403820493</c:v>
                </c:pt>
                <c:pt idx="15470">
                  <c:v>2.53778039898745</c:v>
                </c:pt>
                <c:pt idx="15471">
                  <c:v>2.53671380533357</c:v>
                </c:pt>
                <c:pt idx="15472">
                  <c:v>2.5354101620925</c:v>
                </c:pt>
                <c:pt idx="15473">
                  <c:v>2.53386507259474</c:v>
                </c:pt>
                <c:pt idx="15474">
                  <c:v>2.53402961256394</c:v>
                </c:pt>
                <c:pt idx="15475">
                  <c:v>2.53400302652345</c:v>
                </c:pt>
                <c:pt idx="15476">
                  <c:v>2.53378386510127</c:v>
                </c:pt>
                <c:pt idx="15477">
                  <c:v>2.53337034334103</c:v>
                </c:pt>
                <c:pt idx="15478">
                  <c:v>2.532760498244857</c:v>
                </c:pt>
                <c:pt idx="15479">
                  <c:v>2.53377124738396</c:v>
                </c:pt>
                <c:pt idx="15480">
                  <c:v>2.53455319893569</c:v>
                </c:pt>
                <c:pt idx="15481">
                  <c:v>2.53510600487699</c:v>
                </c:pt>
                <c:pt idx="15482">
                  <c:v>2.53542908586229</c:v>
                </c:pt>
                <c:pt idx="15483">
                  <c:v>2.53552148146093</c:v>
                </c:pt>
                <c:pt idx="15484">
                  <c:v>2.53538140550127</c:v>
                </c:pt>
                <c:pt idx="15485">
                  <c:v>2.53500699866207</c:v>
                </c:pt>
                <c:pt idx="15486">
                  <c:v>2.53439559590249</c:v>
                </c:pt>
                <c:pt idx="15487">
                  <c:v>2.53354404277232</c:v>
                </c:pt>
                <c:pt idx="15488">
                  <c:v>2.532448570954816</c:v>
                </c:pt>
                <c:pt idx="15489">
                  <c:v>2.53110468174251</c:v>
                </c:pt>
                <c:pt idx="15490">
                  <c:v>2.53154145126371</c:v>
                </c:pt>
                <c:pt idx="15491">
                  <c:v>2.53178076103212</c:v>
                </c:pt>
                <c:pt idx="15492">
                  <c:v>2.531821693252839</c:v>
                </c:pt>
                <c:pt idx="15493">
                  <c:v>2.53166286233305</c:v>
                </c:pt>
                <c:pt idx="15494">
                  <c:v>2.533178924278979</c:v>
                </c:pt>
                <c:pt idx="15495">
                  <c:v>2.53445833289943</c:v>
                </c:pt>
                <c:pt idx="15496">
                  <c:v>2.53550210656146</c:v>
                </c:pt>
                <c:pt idx="15497">
                  <c:v>2.53631062494841</c:v>
                </c:pt>
                <c:pt idx="15498">
                  <c:v>2.536883614585939</c:v>
                </c:pt>
                <c:pt idx="15499">
                  <c:v>2.53722073914309</c:v>
                </c:pt>
                <c:pt idx="15500">
                  <c:v>2.53732070035034</c:v>
                </c:pt>
                <c:pt idx="15501">
                  <c:v>2.53718183830591</c:v>
                </c:pt>
                <c:pt idx="15502">
                  <c:v>2.536801990232199</c:v>
                </c:pt>
                <c:pt idx="15503">
                  <c:v>2.536178653126079</c:v>
                </c:pt>
                <c:pt idx="15504">
                  <c:v>2.53736111036246</c:v>
                </c:pt>
                <c:pt idx="15505">
                  <c:v>2.53834528135013</c:v>
                </c:pt>
                <c:pt idx="15506">
                  <c:v>2.53913116126903</c:v>
                </c:pt>
                <c:pt idx="15507">
                  <c:v>2.53971887231052</c:v>
                </c:pt>
                <c:pt idx="15508">
                  <c:v>2.54010805929698</c:v>
                </c:pt>
                <c:pt idx="15509">
                  <c:v>2.54029803691693</c:v>
                </c:pt>
                <c:pt idx="15510">
                  <c:v>2.540287790167</c:v>
                </c:pt>
                <c:pt idx="15511">
                  <c:v>2.54007567647897</c:v>
                </c:pt>
                <c:pt idx="15512">
                  <c:v>2.54155479385551</c:v>
                </c:pt>
                <c:pt idx="15513">
                  <c:v>2.54279534355379</c:v>
                </c:pt>
                <c:pt idx="15514">
                  <c:v>2.5437979971585</c:v>
                </c:pt>
                <c:pt idx="15515">
                  <c:v>2.54456307464688</c:v>
                </c:pt>
                <c:pt idx="15516">
                  <c:v>2.54509053396897</c:v>
                </c:pt>
                <c:pt idx="15517">
                  <c:v>2.54537965969144</c:v>
                </c:pt>
                <c:pt idx="15518">
                  <c:v>2.54542906045724</c:v>
                </c:pt>
                <c:pt idx="15519">
                  <c:v>2.54523728275076</c:v>
                </c:pt>
                <c:pt idx="15520">
                  <c:v>2.54480190512018</c:v>
                </c:pt>
                <c:pt idx="15521">
                  <c:v>2.54807516475567</c:v>
                </c:pt>
                <c:pt idx="15522">
                  <c:v>2.55109620601254</c:v>
                </c:pt>
                <c:pt idx="15523">
                  <c:v>2.55386966968819</c:v>
                </c:pt>
                <c:pt idx="15524">
                  <c:v>2.55640003688791</c:v>
                </c:pt>
                <c:pt idx="15525">
                  <c:v>2.5586906388842</c:v>
                </c:pt>
                <c:pt idx="15526">
                  <c:v>2.56074453849174</c:v>
                </c:pt>
                <c:pt idx="15527">
                  <c:v>2.56256401833081</c:v>
                </c:pt>
                <c:pt idx="15528">
                  <c:v>2.56415133566769</c:v>
                </c:pt>
                <c:pt idx="15529">
                  <c:v>2.56550758323642</c:v>
                </c:pt>
                <c:pt idx="15530">
                  <c:v>2.56663409576597</c:v>
                </c:pt>
                <c:pt idx="15531">
                  <c:v>2.56753115716145</c:v>
                </c:pt>
                <c:pt idx="15532">
                  <c:v>2.56819894459121</c:v>
                </c:pt>
                <c:pt idx="15533">
                  <c:v>2.57059771829364</c:v>
                </c:pt>
                <c:pt idx="15534">
                  <c:v>2.57280059390931</c:v>
                </c:pt>
                <c:pt idx="15535">
                  <c:v>2.57480973213246</c:v>
                </c:pt>
                <c:pt idx="15536">
                  <c:v>2.576626970144746</c:v>
                </c:pt>
                <c:pt idx="15537">
                  <c:v>2.57825412809534</c:v>
                </c:pt>
                <c:pt idx="15538">
                  <c:v>2.579692499875196</c:v>
                </c:pt>
                <c:pt idx="15539">
                  <c:v>2.58094283249464</c:v>
                </c:pt>
                <c:pt idx="15540">
                  <c:v>2.58200597295082</c:v>
                </c:pt>
                <c:pt idx="15541">
                  <c:v>2.582882529928106</c:v>
                </c:pt>
                <c:pt idx="15542">
                  <c:v>2.5835725322377</c:v>
                </c:pt>
                <c:pt idx="15543">
                  <c:v>2.58407592037085</c:v>
                </c:pt>
                <c:pt idx="15544">
                  <c:v>2.58439237733585</c:v>
                </c:pt>
                <c:pt idx="15545">
                  <c:v>2.58452116028873</c:v>
                </c:pt>
                <c:pt idx="15546">
                  <c:v>2.58446160176724</c:v>
                </c:pt>
                <c:pt idx="15547">
                  <c:v>2.58421244543654</c:v>
                </c:pt>
                <c:pt idx="15548">
                  <c:v>2.58377235179642</c:v>
                </c:pt>
                <c:pt idx="15549">
                  <c:v>2.58313923975025</c:v>
                </c:pt>
                <c:pt idx="15550">
                  <c:v>2.58231146281735</c:v>
                </c:pt>
                <c:pt idx="15551">
                  <c:v>2.581286324773798</c:v>
                </c:pt>
                <c:pt idx="15552">
                  <c:v>2.58006126033442</c:v>
                </c:pt>
                <c:pt idx="15553">
                  <c:v>2.57863286106345</c:v>
                </c:pt>
                <c:pt idx="15554">
                  <c:v>2.57699772704906</c:v>
                </c:pt>
                <c:pt idx="15555">
                  <c:v>2.57515167144103</c:v>
                </c:pt>
                <c:pt idx="15556">
                  <c:v>2.57308992391905</c:v>
                </c:pt>
                <c:pt idx="15557">
                  <c:v>2.57080765875472</c:v>
                </c:pt>
                <c:pt idx="15558">
                  <c:v>2.56829874326141</c:v>
                </c:pt>
                <c:pt idx="15559">
                  <c:v>2.56555661243386</c:v>
                </c:pt>
                <c:pt idx="15560">
                  <c:v>2.56257369404435</c:v>
                </c:pt>
                <c:pt idx="15561">
                  <c:v>2.55934165374636</c:v>
                </c:pt>
                <c:pt idx="15562">
                  <c:v>2.55798158061284</c:v>
                </c:pt>
                <c:pt idx="15563">
                  <c:v>2.55644116707278</c:v>
                </c:pt>
                <c:pt idx="15564">
                  <c:v>2.55471657704078</c:v>
                </c:pt>
                <c:pt idx="15565">
                  <c:v>2.55280350427849</c:v>
                </c:pt>
                <c:pt idx="15566">
                  <c:v>2.55069705110611</c:v>
                </c:pt>
                <c:pt idx="15567">
                  <c:v>2.54839222976449</c:v>
                </c:pt>
                <c:pt idx="15568">
                  <c:v>2.5458827734046</c:v>
                </c:pt>
                <c:pt idx="15569">
                  <c:v>2.54316196616796</c:v>
                </c:pt>
                <c:pt idx="15570">
                  <c:v>2.54022239748734</c:v>
                </c:pt>
                <c:pt idx="15571">
                  <c:v>2.53705558421251</c:v>
                </c:pt>
                <c:pt idx="15572">
                  <c:v>2.53365191675196</c:v>
                </c:pt>
                <c:pt idx="15573">
                  <c:v>2.530000621988838</c:v>
                </c:pt>
                <c:pt idx="15574">
                  <c:v>2.52608959857831</c:v>
                </c:pt>
                <c:pt idx="15575">
                  <c:v>2.52190470252021</c:v>
                </c:pt>
                <c:pt idx="15576">
                  <c:v>2.51743010010032</c:v>
                </c:pt>
                <c:pt idx="15577">
                  <c:v>2.512647500820119</c:v>
                </c:pt>
                <c:pt idx="15578">
                  <c:v>2.51015031864494</c:v>
                </c:pt>
                <c:pt idx="15579">
                  <c:v>2.50745779052082</c:v>
                </c:pt>
                <c:pt idx="15580">
                  <c:v>2.50456182088355</c:v>
                </c:pt>
                <c:pt idx="15581">
                  <c:v>2.50145333692842</c:v>
                </c:pt>
                <c:pt idx="15582">
                  <c:v>2.49812169413197</c:v>
                </c:pt>
                <c:pt idx="15583">
                  <c:v>2.49455561554536</c:v>
                </c:pt>
                <c:pt idx="15584">
                  <c:v>2.49074141292905</c:v>
                </c:pt>
                <c:pt idx="15585">
                  <c:v>2.48930609520599</c:v>
                </c:pt>
                <c:pt idx="15586">
                  <c:v>2.48762316007315</c:v>
                </c:pt>
                <c:pt idx="15587">
                  <c:v>2.48568446438257</c:v>
                </c:pt>
                <c:pt idx="15588">
                  <c:v>2.48348035882245</c:v>
                </c:pt>
                <c:pt idx="15589">
                  <c:v>2.48099992248867</c:v>
                </c:pt>
                <c:pt idx="15590">
                  <c:v>2.47823042483689</c:v>
                </c:pt>
                <c:pt idx="15591">
                  <c:v>2.475156959888726</c:v>
                </c:pt>
                <c:pt idx="15592">
                  <c:v>2.47176264075639</c:v>
                </c:pt>
                <c:pt idx="15593">
                  <c:v>2.471276462378786</c:v>
                </c:pt>
                <c:pt idx="15594">
                  <c:v>2.47059595564058</c:v>
                </c:pt>
                <c:pt idx="15595">
                  <c:v>2.46971716606179</c:v>
                </c:pt>
                <c:pt idx="15596">
                  <c:v>2.468635164108278</c:v>
                </c:pt>
                <c:pt idx="15597">
                  <c:v>2.46734484506928</c:v>
                </c:pt>
                <c:pt idx="15598">
                  <c:v>2.46583981669716</c:v>
                </c:pt>
                <c:pt idx="15599">
                  <c:v>2.46411270723105</c:v>
                </c:pt>
                <c:pt idx="15600">
                  <c:v>2.46215522566439</c:v>
                </c:pt>
                <c:pt idx="15601">
                  <c:v>2.45995785534851</c:v>
                </c:pt>
                <c:pt idx="15602">
                  <c:v>2.45750956938647</c:v>
                </c:pt>
                <c:pt idx="15603">
                  <c:v>2.45479744849648</c:v>
                </c:pt>
                <c:pt idx="15604">
                  <c:v>2.45180694947433</c:v>
                </c:pt>
                <c:pt idx="15605">
                  <c:v>2.451876522754278</c:v>
                </c:pt>
                <c:pt idx="15606">
                  <c:v>2.45165935827206</c:v>
                </c:pt>
                <c:pt idx="15607">
                  <c:v>2.45115036307769</c:v>
                </c:pt>
                <c:pt idx="15608">
                  <c:v>2.45034333438534</c:v>
                </c:pt>
                <c:pt idx="15609">
                  <c:v>2.44923015641568</c:v>
                </c:pt>
                <c:pt idx="15610">
                  <c:v>2.44780075875656</c:v>
                </c:pt>
                <c:pt idx="15611">
                  <c:v>2.449905136551119</c:v>
                </c:pt>
                <c:pt idx="15612">
                  <c:v>2.451782613749657</c:v>
                </c:pt>
                <c:pt idx="15613">
                  <c:v>2.45343759631224</c:v>
                </c:pt>
                <c:pt idx="15614">
                  <c:v>2.45487344404048</c:v>
                </c:pt>
                <c:pt idx="15615">
                  <c:v>2.456092922603017</c:v>
                </c:pt>
                <c:pt idx="15616">
                  <c:v>2.45709780054463</c:v>
                </c:pt>
                <c:pt idx="15617">
                  <c:v>2.45788919554839</c:v>
                </c:pt>
                <c:pt idx="15618">
                  <c:v>2.458467432738737</c:v>
                </c:pt>
                <c:pt idx="15619">
                  <c:v>2.45883203292218</c:v>
                </c:pt>
                <c:pt idx="15620">
                  <c:v>2.4626694776977</c:v>
                </c:pt>
                <c:pt idx="15621">
                  <c:v>2.46631613089941</c:v>
                </c:pt>
                <c:pt idx="15622">
                  <c:v>2.46978108565205</c:v>
                </c:pt>
                <c:pt idx="15623">
                  <c:v>2.47307198070276</c:v>
                </c:pt>
                <c:pt idx="15624">
                  <c:v>2.479272073441658</c:v>
                </c:pt>
                <c:pt idx="15625">
                  <c:v>2.48513759745989</c:v>
                </c:pt>
                <c:pt idx="15626">
                  <c:v>2.490692479839057</c:v>
                </c:pt>
                <c:pt idx="15627">
                  <c:v>2.495957934566999</c:v>
                </c:pt>
                <c:pt idx="15628">
                  <c:v>2.50095204771101</c:v>
                </c:pt>
                <c:pt idx="15629">
                  <c:v>2.50569064655119</c:v>
                </c:pt>
                <c:pt idx="15630">
                  <c:v>2.51018771548999</c:v>
                </c:pt>
                <c:pt idx="15631">
                  <c:v>2.51445530771923</c:v>
                </c:pt>
                <c:pt idx="15632">
                  <c:v>2.5185041987619</c:v>
                </c:pt>
                <c:pt idx="15633">
                  <c:v>2.5223435900396</c:v>
                </c:pt>
                <c:pt idx="15634">
                  <c:v>2.52598198267322</c:v>
                </c:pt>
                <c:pt idx="15635">
                  <c:v>2.52942678934508</c:v>
                </c:pt>
                <c:pt idx="15636">
                  <c:v>2.53268467945287</c:v>
                </c:pt>
                <c:pt idx="15637">
                  <c:v>2.53576135468254</c:v>
                </c:pt>
                <c:pt idx="15638">
                  <c:v>2.53866207481435</c:v>
                </c:pt>
                <c:pt idx="15639">
                  <c:v>2.54139160846865</c:v>
                </c:pt>
                <c:pt idx="15640">
                  <c:v>2.54395403529993</c:v>
                </c:pt>
                <c:pt idx="15641">
                  <c:v>2.54635300506682</c:v>
                </c:pt>
                <c:pt idx="15642">
                  <c:v>2.54859185695889</c:v>
                </c:pt>
                <c:pt idx="15643">
                  <c:v>2.55301060071467</c:v>
                </c:pt>
                <c:pt idx="15644">
                  <c:v>2.55718813050537</c:v>
                </c:pt>
                <c:pt idx="15645">
                  <c:v>2.56113343576456</c:v>
                </c:pt>
                <c:pt idx="15646">
                  <c:v>2.56485444211481</c:v>
                </c:pt>
                <c:pt idx="15647">
                  <c:v>2.56835869777215</c:v>
                </c:pt>
                <c:pt idx="15648">
                  <c:v>2.57165216224774</c:v>
                </c:pt>
                <c:pt idx="15649">
                  <c:v>2.57474056093183</c:v>
                </c:pt>
                <c:pt idx="15650">
                  <c:v>2.57762867541288</c:v>
                </c:pt>
                <c:pt idx="15651">
                  <c:v>2.58032109925729</c:v>
                </c:pt>
                <c:pt idx="15652">
                  <c:v>2.58495717047045</c:v>
                </c:pt>
                <c:pt idx="15653">
                  <c:v>2.58932768460281</c:v>
                </c:pt>
                <c:pt idx="15654">
                  <c:v>2.59344193722025</c:v>
                </c:pt>
                <c:pt idx="15655">
                  <c:v>2.59730746111763</c:v>
                </c:pt>
                <c:pt idx="15656">
                  <c:v>2.6009314247153</c:v>
                </c:pt>
                <c:pt idx="15657">
                  <c:v>2.60432037297842</c:v>
                </c:pt>
                <c:pt idx="15658">
                  <c:v>2.60747943776521</c:v>
                </c:pt>
                <c:pt idx="15659">
                  <c:v>2.6104136510813</c:v>
                </c:pt>
                <c:pt idx="15660">
                  <c:v>2.61312700671864</c:v>
                </c:pt>
                <c:pt idx="15661">
                  <c:v>2.61562310627552</c:v>
                </c:pt>
                <c:pt idx="15662">
                  <c:v>2.6179052959371</c:v>
                </c:pt>
                <c:pt idx="15663">
                  <c:v>2.61997608817963</c:v>
                </c:pt>
                <c:pt idx="15664">
                  <c:v>2.62183766319743</c:v>
                </c:pt>
                <c:pt idx="15665">
                  <c:v>2.62349220710971</c:v>
                </c:pt>
                <c:pt idx="15666">
                  <c:v>2.62494079576034</c:v>
                </c:pt>
                <c:pt idx="15667">
                  <c:v>2.6261850150215</c:v>
                </c:pt>
                <c:pt idx="15668">
                  <c:v>2.62722548403502</c:v>
                </c:pt>
                <c:pt idx="15669">
                  <c:v>2.62806275626462</c:v>
                </c:pt>
                <c:pt idx="15670">
                  <c:v>2.62869694318033</c:v>
                </c:pt>
                <c:pt idx="15671">
                  <c:v>2.62912807645429</c:v>
                </c:pt>
                <c:pt idx="15672">
                  <c:v>2.62935573516136</c:v>
                </c:pt>
                <c:pt idx="15673">
                  <c:v>2.62937904408644</c:v>
                </c:pt>
                <c:pt idx="15674">
                  <c:v>2.62919704573612</c:v>
                </c:pt>
                <c:pt idx="15675">
                  <c:v>2.62880833524698</c:v>
                </c:pt>
                <c:pt idx="15676">
                  <c:v>2.62821125309854</c:v>
                </c:pt>
                <c:pt idx="15677">
                  <c:v>2.62740371134951</c:v>
                </c:pt>
                <c:pt idx="15678">
                  <c:v>2.62638302500537</c:v>
                </c:pt>
                <c:pt idx="15679">
                  <c:v>2.62514666636948</c:v>
                </c:pt>
                <c:pt idx="15680">
                  <c:v>2.62369100134732</c:v>
                </c:pt>
                <c:pt idx="15681">
                  <c:v>2.622012419455686</c:v>
                </c:pt>
                <c:pt idx="15682">
                  <c:v>2.62010645229932</c:v>
                </c:pt>
                <c:pt idx="15683">
                  <c:v>2.617968180851819</c:v>
                </c:pt>
                <c:pt idx="15684">
                  <c:v>2.61778099438666</c:v>
                </c:pt>
                <c:pt idx="15685">
                  <c:v>2.61742036100373</c:v>
                </c:pt>
                <c:pt idx="15686">
                  <c:v>2.61688509465793</c:v>
                </c:pt>
                <c:pt idx="15687">
                  <c:v>2.61617350760925</c:v>
                </c:pt>
                <c:pt idx="15688">
                  <c:v>2.61528360073347</c:v>
                </c:pt>
                <c:pt idx="15689">
                  <c:v>2.61421289738006</c:v>
                </c:pt>
                <c:pt idx="15690">
                  <c:v>2.612958817088786</c:v>
                </c:pt>
                <c:pt idx="15691">
                  <c:v>2.613600924749226</c:v>
                </c:pt>
                <c:pt idx="15692">
                  <c:v>2.614025536458858</c:v>
                </c:pt>
                <c:pt idx="15693">
                  <c:v>2.61423201309494</c:v>
                </c:pt>
                <c:pt idx="15694">
                  <c:v>2.61421986469271</c:v>
                </c:pt>
                <c:pt idx="15695">
                  <c:v>2.6139873240413</c:v>
                </c:pt>
                <c:pt idx="15696">
                  <c:v>2.61353260443591</c:v>
                </c:pt>
                <c:pt idx="15697">
                  <c:v>2.61285373163687</c:v>
                </c:pt>
                <c:pt idx="15698">
                  <c:v>2.61194784591135</c:v>
                </c:pt>
                <c:pt idx="15699">
                  <c:v>2.61081175831897</c:v>
                </c:pt>
                <c:pt idx="15700">
                  <c:v>2.60944162133925</c:v>
                </c:pt>
                <c:pt idx="15701">
                  <c:v>2.6078329630139</c:v>
                </c:pt>
                <c:pt idx="15702">
                  <c:v>2.60598090271768</c:v>
                </c:pt>
                <c:pt idx="15703">
                  <c:v>2.60387967029313</c:v>
                </c:pt>
                <c:pt idx="15704">
                  <c:v>2.60387600691756</c:v>
                </c:pt>
                <c:pt idx="15705">
                  <c:v>2.60368764639352</c:v>
                </c:pt>
                <c:pt idx="15706">
                  <c:v>2.60331291244676</c:v>
                </c:pt>
                <c:pt idx="15707">
                  <c:v>2.60493985774218</c:v>
                </c:pt>
                <c:pt idx="15708">
                  <c:v>2.60633671845849</c:v>
                </c:pt>
                <c:pt idx="15709">
                  <c:v>2.60750494389141</c:v>
                </c:pt>
                <c:pt idx="15710">
                  <c:v>2.60844567047614</c:v>
                </c:pt>
                <c:pt idx="15711">
                  <c:v>2.6091590002297</c:v>
                </c:pt>
                <c:pt idx="15712">
                  <c:v>2.609645399259206</c:v>
                </c:pt>
                <c:pt idx="15713">
                  <c:v>2.60990410340136</c:v>
                </c:pt>
                <c:pt idx="15714">
                  <c:v>2.60993417471302</c:v>
                </c:pt>
                <c:pt idx="15715">
                  <c:v>2.60973415118858</c:v>
                </c:pt>
                <c:pt idx="15716">
                  <c:v>2.60930240745811</c:v>
                </c:pt>
                <c:pt idx="15717">
                  <c:v>2.60863628280101</c:v>
                </c:pt>
                <c:pt idx="15718">
                  <c:v>2.60773280643966</c:v>
                </c:pt>
                <c:pt idx="15719">
                  <c:v>2.60658836791671</c:v>
                </c:pt>
                <c:pt idx="15720">
                  <c:v>2.6051987477705</c:v>
                </c:pt>
                <c:pt idx="15721">
                  <c:v>2.60355915465712</c:v>
                </c:pt>
                <c:pt idx="15722">
                  <c:v>2.60166374814277</c:v>
                </c:pt>
                <c:pt idx="15723">
                  <c:v>2.60420810406445</c:v>
                </c:pt>
                <c:pt idx="15724">
                  <c:v>2.60650868069456</c:v>
                </c:pt>
                <c:pt idx="15725">
                  <c:v>2.60856926800763</c:v>
                </c:pt>
                <c:pt idx="15726">
                  <c:v>2.61039293185832</c:v>
                </c:pt>
                <c:pt idx="15727">
                  <c:v>2.61198196916602</c:v>
                </c:pt>
                <c:pt idx="15728">
                  <c:v>2.61333840512156</c:v>
                </c:pt>
                <c:pt idx="15729">
                  <c:v>2.614463433579136</c:v>
                </c:pt>
                <c:pt idx="15730">
                  <c:v>2.61535810797687</c:v>
                </c:pt>
                <c:pt idx="15731">
                  <c:v>2.61602279078159</c:v>
                </c:pt>
                <c:pt idx="15732">
                  <c:v>2.61645714058058</c:v>
                </c:pt>
                <c:pt idx="15733">
                  <c:v>2.616661003970286</c:v>
                </c:pt>
                <c:pt idx="15734">
                  <c:v>2.61663297830695</c:v>
                </c:pt>
                <c:pt idx="15735">
                  <c:v>2.61637167216172</c:v>
                </c:pt>
                <c:pt idx="15736">
                  <c:v>2.615874995552819</c:v>
                </c:pt>
                <c:pt idx="15737">
                  <c:v>2.61514035349003</c:v>
                </c:pt>
                <c:pt idx="15738">
                  <c:v>2.61416448657623</c:v>
                </c:pt>
                <c:pt idx="15739">
                  <c:v>2.61294367609144</c:v>
                </c:pt>
                <c:pt idx="15740">
                  <c:v>2.61147359707649</c:v>
                </c:pt>
                <c:pt idx="15741">
                  <c:v>2.609748827059818</c:v>
                </c:pt>
                <c:pt idx="15742">
                  <c:v>2.61022402738065</c:v>
                </c:pt>
                <c:pt idx="15743">
                  <c:v>2.61278054306548</c:v>
                </c:pt>
                <c:pt idx="15744">
                  <c:v>2.61509166018848</c:v>
                </c:pt>
                <c:pt idx="15745">
                  <c:v>2.61716091905052</c:v>
                </c:pt>
                <c:pt idx="15746">
                  <c:v>2.61899165508247</c:v>
                </c:pt>
                <c:pt idx="15747">
                  <c:v>2.62058587687626</c:v>
                </c:pt>
                <c:pt idx="15748">
                  <c:v>2.621946218385</c:v>
                </c:pt>
                <c:pt idx="15749">
                  <c:v>2.62307319363431</c:v>
                </c:pt>
                <c:pt idx="15750">
                  <c:v>2.62396826038169</c:v>
                </c:pt>
                <c:pt idx="15751">
                  <c:v>2.62699930695926</c:v>
                </c:pt>
                <c:pt idx="15752">
                  <c:v>2.62983159607252</c:v>
                </c:pt>
                <c:pt idx="15753">
                  <c:v>2.63246909169179</c:v>
                </c:pt>
                <c:pt idx="15754">
                  <c:v>2.6349148602632</c:v>
                </c:pt>
                <c:pt idx="15755">
                  <c:v>2.63717233803474</c:v>
                </c:pt>
                <c:pt idx="15756">
                  <c:v>2.64137882458834</c:v>
                </c:pt>
                <c:pt idx="15757">
                  <c:v>2.64533291029294</c:v>
                </c:pt>
                <c:pt idx="15758">
                  <c:v>2.64904159964138</c:v>
                </c:pt>
                <c:pt idx="15759">
                  <c:v>2.65251093515764</c:v>
                </c:pt>
                <c:pt idx="15760">
                  <c:v>2.6557462903222</c:v>
                </c:pt>
                <c:pt idx="15761">
                  <c:v>2.65875209396098</c:v>
                </c:pt>
                <c:pt idx="15762">
                  <c:v>2.66153274877541</c:v>
                </c:pt>
                <c:pt idx="15763">
                  <c:v>2.66409138915601</c:v>
                </c:pt>
                <c:pt idx="15764">
                  <c:v>2.66643162360339</c:v>
                </c:pt>
                <c:pt idx="15765">
                  <c:v>2.6685556964759</c:v>
                </c:pt>
                <c:pt idx="15766">
                  <c:v>2.67046585288459</c:v>
                </c:pt>
                <c:pt idx="15767">
                  <c:v>2.67216411461279</c:v>
                </c:pt>
                <c:pt idx="15768">
                  <c:v>2.67365205274206</c:v>
                </c:pt>
                <c:pt idx="15769">
                  <c:v>2.67493076459242</c:v>
                </c:pt>
                <c:pt idx="15770">
                  <c:v>2.67600085472391</c:v>
                </c:pt>
                <c:pt idx="15771">
                  <c:v>2.67686324560311</c:v>
                </c:pt>
                <c:pt idx="15772">
                  <c:v>2.677518139894738</c:v>
                </c:pt>
                <c:pt idx="15773">
                  <c:v>2.67796542310165</c:v>
                </c:pt>
                <c:pt idx="15774">
                  <c:v>2.67820486646794</c:v>
                </c:pt>
                <c:pt idx="15775">
                  <c:v>2.67823571190077</c:v>
                </c:pt>
                <c:pt idx="15776">
                  <c:v>2.67805729414303</c:v>
                </c:pt>
                <c:pt idx="15777">
                  <c:v>2.67766821688387</c:v>
                </c:pt>
                <c:pt idx="15778">
                  <c:v>2.6770671875066</c:v>
                </c:pt>
                <c:pt idx="15779">
                  <c:v>2.676251993882678</c:v>
                </c:pt>
                <c:pt idx="15780">
                  <c:v>2.67522075730071</c:v>
                </c:pt>
                <c:pt idx="15781">
                  <c:v>2.67397071166002</c:v>
                </c:pt>
                <c:pt idx="15782">
                  <c:v>2.67249884468698</c:v>
                </c:pt>
                <c:pt idx="15783">
                  <c:v>2.67080192171206</c:v>
                </c:pt>
                <c:pt idx="15784">
                  <c:v>2.668875904323846</c:v>
                </c:pt>
                <c:pt idx="15785">
                  <c:v>2.66671619609086</c:v>
                </c:pt>
                <c:pt idx="15786">
                  <c:v>2.66431788872963</c:v>
                </c:pt>
                <c:pt idx="15787">
                  <c:v>2.66167500995339</c:v>
                </c:pt>
                <c:pt idx="15788">
                  <c:v>2.65878139026061</c:v>
                </c:pt>
                <c:pt idx="15789">
                  <c:v>2.6556293433203</c:v>
                </c:pt>
                <c:pt idx="15790">
                  <c:v>2.65451275989444</c:v>
                </c:pt>
                <c:pt idx="15791">
                  <c:v>2.653206889698219</c:v>
                </c:pt>
                <c:pt idx="15792">
                  <c:v>2.65170876972802</c:v>
                </c:pt>
                <c:pt idx="15793">
                  <c:v>2.65001515853882</c:v>
                </c:pt>
                <c:pt idx="15794">
                  <c:v>2.64812198078793</c:v>
                </c:pt>
                <c:pt idx="15795">
                  <c:v>2.646025136553856</c:v>
                </c:pt>
                <c:pt idx="15796">
                  <c:v>2.64371976284442</c:v>
                </c:pt>
                <c:pt idx="15797">
                  <c:v>2.64120028297522</c:v>
                </c:pt>
                <c:pt idx="15798">
                  <c:v>2.63846065091924</c:v>
                </c:pt>
                <c:pt idx="15799">
                  <c:v>2.63549403103001</c:v>
                </c:pt>
                <c:pt idx="15800">
                  <c:v>2.632292684951237</c:v>
                </c:pt>
                <c:pt idx="15801">
                  <c:v>2.628847874293239</c:v>
                </c:pt>
                <c:pt idx="15802">
                  <c:v>2.62514959761655</c:v>
                </c:pt>
                <c:pt idx="15803">
                  <c:v>2.62118690127354</c:v>
                </c:pt>
                <c:pt idx="15804">
                  <c:v>2.616946933132426</c:v>
                </c:pt>
                <c:pt idx="15805">
                  <c:v>2.61241531883232</c:v>
                </c:pt>
                <c:pt idx="15806">
                  <c:v>2.61028687200197</c:v>
                </c:pt>
                <c:pt idx="15807">
                  <c:v>2.61049140125307</c:v>
                </c:pt>
                <c:pt idx="15808">
                  <c:v>2.610484493499018</c:v>
                </c:pt>
                <c:pt idx="15809">
                  <c:v>2.61026456554602</c:v>
                </c:pt>
                <c:pt idx="15810">
                  <c:v>2.60982999535183</c:v>
                </c:pt>
                <c:pt idx="15811">
                  <c:v>2.60917807136742</c:v>
                </c:pt>
                <c:pt idx="15812">
                  <c:v>2.60830571802598</c:v>
                </c:pt>
                <c:pt idx="15813">
                  <c:v>2.60720986804238</c:v>
                </c:pt>
                <c:pt idx="15814">
                  <c:v>2.60588572890757</c:v>
                </c:pt>
                <c:pt idx="15815">
                  <c:v>2.60432875502582</c:v>
                </c:pt>
                <c:pt idx="15816">
                  <c:v>2.60253328267894</c:v>
                </c:pt>
                <c:pt idx="15817">
                  <c:v>2.60049258804643</c:v>
                </c:pt>
                <c:pt idx="15818">
                  <c:v>2.59819912776518</c:v>
                </c:pt>
                <c:pt idx="15819">
                  <c:v>2.59564444142156</c:v>
                </c:pt>
                <c:pt idx="15820">
                  <c:v>2.592818729324106</c:v>
                </c:pt>
                <c:pt idx="15821">
                  <c:v>2.58971046211972</c:v>
                </c:pt>
                <c:pt idx="15822">
                  <c:v>2.58933544481699</c:v>
                </c:pt>
                <c:pt idx="15823">
                  <c:v>2.5887802647471</c:v>
                </c:pt>
                <c:pt idx="15824">
                  <c:v>2.58804224826498</c:v>
                </c:pt>
                <c:pt idx="15825">
                  <c:v>2.58711863447652</c:v>
                </c:pt>
                <c:pt idx="15826">
                  <c:v>2.58600575263902</c:v>
                </c:pt>
                <c:pt idx="15827">
                  <c:v>2.58470005178626</c:v>
                </c:pt>
                <c:pt idx="15828">
                  <c:v>2.58319662117621</c:v>
                </c:pt>
                <c:pt idx="15829">
                  <c:v>2.5814905624345</c:v>
                </c:pt>
                <c:pt idx="15830">
                  <c:v>2.57957602740811</c:v>
                </c:pt>
                <c:pt idx="15831">
                  <c:v>2.577446106644258</c:v>
                </c:pt>
                <c:pt idx="15832">
                  <c:v>2.575093220732</c:v>
                </c:pt>
                <c:pt idx="15833">
                  <c:v>2.57250885986873</c:v>
                </c:pt>
                <c:pt idx="15834">
                  <c:v>2.56968318135603</c:v>
                </c:pt>
                <c:pt idx="15835">
                  <c:v>2.56660479662771</c:v>
                </c:pt>
                <c:pt idx="15836">
                  <c:v>2.56326106240932</c:v>
                </c:pt>
                <c:pt idx="15837">
                  <c:v>2.55963727662438</c:v>
                </c:pt>
                <c:pt idx="15838">
                  <c:v>2.55571625164471</c:v>
                </c:pt>
                <c:pt idx="15839">
                  <c:v>2.551478410447257</c:v>
                </c:pt>
                <c:pt idx="15840">
                  <c:v>2.550342674408077</c:v>
                </c:pt>
                <c:pt idx="15841">
                  <c:v>2.54889930871196</c:v>
                </c:pt>
                <c:pt idx="15842">
                  <c:v>2.55090623355581</c:v>
                </c:pt>
                <c:pt idx="15843">
                  <c:v>2.55268968208175</c:v>
                </c:pt>
                <c:pt idx="15844">
                  <c:v>2.55425339016601</c:v>
                </c:pt>
                <c:pt idx="15845">
                  <c:v>2.55560057093902</c:v>
                </c:pt>
                <c:pt idx="15846">
                  <c:v>2.55673325649716</c:v>
                </c:pt>
                <c:pt idx="15847">
                  <c:v>2.55765336181356</c:v>
                </c:pt>
                <c:pt idx="15848">
                  <c:v>2.55836172688904</c:v>
                </c:pt>
                <c:pt idx="15849">
                  <c:v>2.558858726879139</c:v>
                </c:pt>
                <c:pt idx="15850">
                  <c:v>2.559143949158098</c:v>
                </c:pt>
                <c:pt idx="15851">
                  <c:v>2.55921634644483</c:v>
                </c:pt>
                <c:pt idx="15852">
                  <c:v>2.55907455352349</c:v>
                </c:pt>
                <c:pt idx="15853">
                  <c:v>2.55871626456236</c:v>
                </c:pt>
                <c:pt idx="15854">
                  <c:v>2.55813824661598</c:v>
                </c:pt>
                <c:pt idx="15855">
                  <c:v>2.56435706727655</c:v>
                </c:pt>
                <c:pt idx="15856">
                  <c:v>2.57023028398922</c:v>
                </c:pt>
                <c:pt idx="15857">
                  <c:v>2.57578223083898</c:v>
                </c:pt>
                <c:pt idx="15858">
                  <c:v>2.58103385218261</c:v>
                </c:pt>
                <c:pt idx="15859">
                  <c:v>2.58600340885857</c:v>
                </c:pt>
                <c:pt idx="15860">
                  <c:v>2.59070662235006</c:v>
                </c:pt>
                <c:pt idx="15861">
                  <c:v>2.59515722142439</c:v>
                </c:pt>
                <c:pt idx="15862">
                  <c:v>2.59936721869905</c:v>
                </c:pt>
                <c:pt idx="15863">
                  <c:v>2.60334706084749</c:v>
                </c:pt>
                <c:pt idx="15864">
                  <c:v>2.60710634006982</c:v>
                </c:pt>
                <c:pt idx="15865">
                  <c:v>2.61065314494776</c:v>
                </c:pt>
                <c:pt idx="15866">
                  <c:v>2.61399482340947</c:v>
                </c:pt>
                <c:pt idx="15867">
                  <c:v>2.61713789701663</c:v>
                </c:pt>
                <c:pt idx="15868">
                  <c:v>2.62008798166969</c:v>
                </c:pt>
                <c:pt idx="15869">
                  <c:v>2.62285026159379</c:v>
                </c:pt>
                <c:pt idx="15870">
                  <c:v>2.62542925627139</c:v>
                </c:pt>
                <c:pt idx="15871">
                  <c:v>2.62782895362256</c:v>
                </c:pt>
                <c:pt idx="15872">
                  <c:v>2.630052953697659</c:v>
                </c:pt>
                <c:pt idx="15873">
                  <c:v>2.63210406304601</c:v>
                </c:pt>
                <c:pt idx="15874">
                  <c:v>2.63398537809411</c:v>
                </c:pt>
                <c:pt idx="15875">
                  <c:v>2.638268953991579</c:v>
                </c:pt>
                <c:pt idx="15876">
                  <c:v>2.64229779142097</c:v>
                </c:pt>
                <c:pt idx="15877">
                  <c:v>2.64608088532771</c:v>
                </c:pt>
                <c:pt idx="15878">
                  <c:v>2.64962558934427</c:v>
                </c:pt>
                <c:pt idx="15879">
                  <c:v>2.65293923311295</c:v>
                </c:pt>
                <c:pt idx="15880">
                  <c:v>2.6560272883824</c:v>
                </c:pt>
                <c:pt idx="15881">
                  <c:v>2.65889542710791</c:v>
                </c:pt>
                <c:pt idx="15882">
                  <c:v>2.66154788920586</c:v>
                </c:pt>
                <c:pt idx="15883">
                  <c:v>2.6639890020174</c:v>
                </c:pt>
                <c:pt idx="15884">
                  <c:v>2.66622194128055</c:v>
                </c:pt>
                <c:pt idx="15885">
                  <c:v>2.66825008888152</c:v>
                </c:pt>
                <c:pt idx="15886">
                  <c:v>2.6700757940715</c:v>
                </c:pt>
                <c:pt idx="15887">
                  <c:v>2.67170114614049</c:v>
                </c:pt>
                <c:pt idx="15888">
                  <c:v>2.67312815723271</c:v>
                </c:pt>
                <c:pt idx="15889">
                  <c:v>2.67435792526254</c:v>
                </c:pt>
                <c:pt idx="15890">
                  <c:v>2.67539184308892</c:v>
                </c:pt>
                <c:pt idx="15891">
                  <c:v>2.67623035599882</c:v>
                </c:pt>
                <c:pt idx="15892">
                  <c:v>2.67687397700023</c:v>
                </c:pt>
                <c:pt idx="15893">
                  <c:v>2.67732286940261</c:v>
                </c:pt>
                <c:pt idx="15894">
                  <c:v>2.67757684152218</c:v>
                </c:pt>
                <c:pt idx="15895">
                  <c:v>2.677635137609739</c:v>
                </c:pt>
                <c:pt idx="15896">
                  <c:v>2.67983106467165</c:v>
                </c:pt>
                <c:pt idx="15897">
                  <c:v>2.68177967925489</c:v>
                </c:pt>
                <c:pt idx="15898">
                  <c:v>2.6834834584783</c:v>
                </c:pt>
                <c:pt idx="15899">
                  <c:v>2.68494452413184</c:v>
                </c:pt>
                <c:pt idx="15900">
                  <c:v>2.68616440416684</c:v>
                </c:pt>
                <c:pt idx="15901">
                  <c:v>2.68714442953959</c:v>
                </c:pt>
                <c:pt idx="15902">
                  <c:v>2.68788508317144</c:v>
                </c:pt>
                <c:pt idx="15903">
                  <c:v>2.68838640693362</c:v>
                </c:pt>
                <c:pt idx="15904">
                  <c:v>2.68864820628663</c:v>
                </c:pt>
                <c:pt idx="15905">
                  <c:v>2.68866983563841</c:v>
                </c:pt>
                <c:pt idx="15906">
                  <c:v>2.69089534867297</c:v>
                </c:pt>
                <c:pt idx="15907">
                  <c:v>2.69292412589233</c:v>
                </c:pt>
                <c:pt idx="15908">
                  <c:v>2.6947582930043</c:v>
                </c:pt>
                <c:pt idx="15909">
                  <c:v>2.69640008529935</c:v>
                </c:pt>
                <c:pt idx="15910">
                  <c:v>2.69785075092189</c:v>
                </c:pt>
                <c:pt idx="15911">
                  <c:v>2.69911160741968</c:v>
                </c:pt>
                <c:pt idx="15912">
                  <c:v>2.70018359714174</c:v>
                </c:pt>
                <c:pt idx="15913">
                  <c:v>2.70106771026358</c:v>
                </c:pt>
                <c:pt idx="15914">
                  <c:v>2.70176410373499</c:v>
                </c:pt>
                <c:pt idx="15915">
                  <c:v>2.70227318358335</c:v>
                </c:pt>
                <c:pt idx="15916">
                  <c:v>2.70259450835157</c:v>
                </c:pt>
                <c:pt idx="15917">
                  <c:v>2.70272809881246</c:v>
                </c:pt>
                <c:pt idx="15918">
                  <c:v>2.70267290564047</c:v>
                </c:pt>
                <c:pt idx="15919">
                  <c:v>2.702428563015879</c:v>
                </c:pt>
                <c:pt idx="15920">
                  <c:v>2.70199342195248</c:v>
                </c:pt>
                <c:pt idx="15921">
                  <c:v>2.70136630861772</c:v>
                </c:pt>
                <c:pt idx="15922">
                  <c:v>2.70054543870341</c:v>
                </c:pt>
                <c:pt idx="15923">
                  <c:v>2.69952886646517</c:v>
                </c:pt>
                <c:pt idx="15924">
                  <c:v>2.69831384700941</c:v>
                </c:pt>
                <c:pt idx="15925">
                  <c:v>2.69689772574211</c:v>
                </c:pt>
                <c:pt idx="15926">
                  <c:v>2.69527730738237</c:v>
                </c:pt>
                <c:pt idx="15927">
                  <c:v>2.69344909890917</c:v>
                </c:pt>
                <c:pt idx="15928">
                  <c:v>2.691408697293438</c:v>
                </c:pt>
                <c:pt idx="15929">
                  <c:v>2.68915189828748</c:v>
                </c:pt>
                <c:pt idx="15930">
                  <c:v>2.68904512790257</c:v>
                </c:pt>
                <c:pt idx="15931">
                  <c:v>2.68868976952428</c:v>
                </c:pt>
                <c:pt idx="15932">
                  <c:v>2.68808346787092</c:v>
                </c:pt>
                <c:pt idx="15933">
                  <c:v>2.68722367960567</c:v>
                </c:pt>
                <c:pt idx="15934">
                  <c:v>2.68610727084976</c:v>
                </c:pt>
                <c:pt idx="15935">
                  <c:v>2.68473012560175</c:v>
                </c:pt>
                <c:pt idx="15936">
                  <c:v>2.68308802628042</c:v>
                </c:pt>
                <c:pt idx="15937">
                  <c:v>2.68117543806052</c:v>
                </c:pt>
                <c:pt idx="15938">
                  <c:v>2.67898619973941</c:v>
                </c:pt>
                <c:pt idx="15939">
                  <c:v>2.67914881746403</c:v>
                </c:pt>
                <c:pt idx="15940">
                  <c:v>2.67910483829696</c:v>
                </c:pt>
                <c:pt idx="15941">
                  <c:v>2.678853495703457</c:v>
                </c:pt>
                <c:pt idx="15942">
                  <c:v>2.67839287130596</c:v>
                </c:pt>
                <c:pt idx="15943">
                  <c:v>2.67772114896376</c:v>
                </c:pt>
                <c:pt idx="15944">
                  <c:v>2.67683600555514</c:v>
                </c:pt>
                <c:pt idx="15945">
                  <c:v>2.6757344228253</c:v>
                </c:pt>
                <c:pt idx="15946">
                  <c:v>2.67441332831614</c:v>
                </c:pt>
                <c:pt idx="15947">
                  <c:v>2.672868388845019</c:v>
                </c:pt>
                <c:pt idx="15948">
                  <c:v>2.67109548264931</c:v>
                </c:pt>
                <c:pt idx="15949">
                  <c:v>2.66908910204092</c:v>
                </c:pt>
                <c:pt idx="15950">
                  <c:v>2.66684362891282</c:v>
                </c:pt>
                <c:pt idx="15951">
                  <c:v>2.66435237513192</c:v>
                </c:pt>
                <c:pt idx="15952">
                  <c:v>2.66160745997039</c:v>
                </c:pt>
                <c:pt idx="15953">
                  <c:v>2.65860029951907</c:v>
                </c:pt>
                <c:pt idx="15954">
                  <c:v>2.65820493316595</c:v>
                </c:pt>
                <c:pt idx="15955">
                  <c:v>2.66031527503383</c:v>
                </c:pt>
                <c:pt idx="15956">
                  <c:v>2.66219703332703</c:v>
                </c:pt>
                <c:pt idx="15957">
                  <c:v>2.663852990689679</c:v>
                </c:pt>
                <c:pt idx="15958">
                  <c:v>2.66528554936003</c:v>
                </c:pt>
                <c:pt idx="15959">
                  <c:v>2.66649670412081</c:v>
                </c:pt>
                <c:pt idx="15960">
                  <c:v>2.66748761531578</c:v>
                </c:pt>
                <c:pt idx="15961">
                  <c:v>2.6682593956066</c:v>
                </c:pt>
                <c:pt idx="15962">
                  <c:v>2.66881208696002</c:v>
                </c:pt>
                <c:pt idx="15963">
                  <c:v>2.66914566158449</c:v>
                </c:pt>
                <c:pt idx="15964">
                  <c:v>2.6692598167174</c:v>
                </c:pt>
                <c:pt idx="15965">
                  <c:v>2.67177334408244</c:v>
                </c:pt>
                <c:pt idx="15966">
                  <c:v>2.67400617820305</c:v>
                </c:pt>
                <c:pt idx="15967">
                  <c:v>2.675962753595</c:v>
                </c:pt>
                <c:pt idx="15968">
                  <c:v>2.67764588809747</c:v>
                </c:pt>
                <c:pt idx="15969">
                  <c:v>2.67905878941403</c:v>
                </c:pt>
                <c:pt idx="15970">
                  <c:v>2.68020295222824</c:v>
                </c:pt>
                <c:pt idx="15971">
                  <c:v>2.68107977933186</c:v>
                </c:pt>
                <c:pt idx="15972">
                  <c:v>2.68168993894287</c:v>
                </c:pt>
                <c:pt idx="15973">
                  <c:v>2.68203293039596</c:v>
                </c:pt>
                <c:pt idx="15974">
                  <c:v>2.68483205680247</c:v>
                </c:pt>
                <c:pt idx="15975">
                  <c:v>2.68740632682038</c:v>
                </c:pt>
                <c:pt idx="15976">
                  <c:v>2.68975990700745</c:v>
                </c:pt>
                <c:pt idx="15977">
                  <c:v>2.6918963750239</c:v>
                </c:pt>
                <c:pt idx="15978">
                  <c:v>2.693818460068618</c:v>
                </c:pt>
                <c:pt idx="15979">
                  <c:v>2.69552907623933</c:v>
                </c:pt>
                <c:pt idx="15980">
                  <c:v>2.69702979121122</c:v>
                </c:pt>
                <c:pt idx="15981">
                  <c:v>2.6983227366962</c:v>
                </c:pt>
                <c:pt idx="15982">
                  <c:v>2.70186639661675</c:v>
                </c:pt>
                <c:pt idx="15983">
                  <c:v>2.70513493519956</c:v>
                </c:pt>
                <c:pt idx="15984">
                  <c:v>2.70813430433736</c:v>
                </c:pt>
                <c:pt idx="15985">
                  <c:v>2.71086988510981</c:v>
                </c:pt>
                <c:pt idx="15986">
                  <c:v>2.71334618892693</c:v>
                </c:pt>
                <c:pt idx="15987">
                  <c:v>2.71556678447982</c:v>
                </c:pt>
                <c:pt idx="15988">
                  <c:v>2.71753536724326</c:v>
                </c:pt>
                <c:pt idx="15989">
                  <c:v>2.7192539078124</c:v>
                </c:pt>
                <c:pt idx="15990">
                  <c:v>2.72072441660208</c:v>
                </c:pt>
                <c:pt idx="15991">
                  <c:v>2.72194915292584</c:v>
                </c:pt>
                <c:pt idx="15992">
                  <c:v>2.72292854359106</c:v>
                </c:pt>
                <c:pt idx="15993">
                  <c:v>2.72366367680299</c:v>
                </c:pt>
                <c:pt idx="15994">
                  <c:v>2.72415468794802</c:v>
                </c:pt>
                <c:pt idx="15995">
                  <c:v>2.7268845524501</c:v>
                </c:pt>
                <c:pt idx="15996">
                  <c:v>2.72941036056753</c:v>
                </c:pt>
                <c:pt idx="15997">
                  <c:v>2.73173475783502</c:v>
                </c:pt>
                <c:pt idx="15998">
                  <c:v>2.73386053598354</c:v>
                </c:pt>
                <c:pt idx="15999">
                  <c:v>2.73578990619041</c:v>
                </c:pt>
                <c:pt idx="16000">
                  <c:v>2.73752470436647</c:v>
                </c:pt>
                <c:pt idx="16001">
                  <c:v>2.74134619811972</c:v>
                </c:pt>
                <c:pt idx="16002">
                  <c:v>2.74491114377672</c:v>
                </c:pt>
                <c:pt idx="16003">
                  <c:v>2.74822482199336</c:v>
                </c:pt>
                <c:pt idx="16004">
                  <c:v>2.75129224419597</c:v>
                </c:pt>
                <c:pt idx="16005">
                  <c:v>2.75411685938681</c:v>
                </c:pt>
                <c:pt idx="16006">
                  <c:v>2.75670219682534</c:v>
                </c:pt>
                <c:pt idx="16007">
                  <c:v>2.759051334601799</c:v>
                </c:pt>
                <c:pt idx="16008">
                  <c:v>2.76116685549013</c:v>
                </c:pt>
                <c:pt idx="16009">
                  <c:v>2.76305080761444</c:v>
                </c:pt>
                <c:pt idx="16010">
                  <c:v>2.76470517545047</c:v>
                </c:pt>
                <c:pt idx="16011">
                  <c:v>2.76613109877724</c:v>
                </c:pt>
                <c:pt idx="16012">
                  <c:v>2.76732985975772</c:v>
                </c:pt>
                <c:pt idx="16013">
                  <c:v>2.76830185343561</c:v>
                </c:pt>
                <c:pt idx="16014">
                  <c:v>2.769048099333266</c:v>
                </c:pt>
                <c:pt idx="16015">
                  <c:v>2.76956845074845</c:v>
                </c:pt>
                <c:pt idx="16016">
                  <c:v>2.76986286066745</c:v>
                </c:pt>
                <c:pt idx="16017">
                  <c:v>2.76993086910735</c:v>
                </c:pt>
                <c:pt idx="16018">
                  <c:v>2.76977185851429</c:v>
                </c:pt>
                <c:pt idx="16019">
                  <c:v>2.76938480121709</c:v>
                </c:pt>
                <c:pt idx="16020">
                  <c:v>2.76876852122096</c:v>
                </c:pt>
                <c:pt idx="16021">
                  <c:v>2.76792093912661</c:v>
                </c:pt>
                <c:pt idx="16022">
                  <c:v>2.766840615419246</c:v>
                </c:pt>
                <c:pt idx="16023">
                  <c:v>2.76552473068966</c:v>
                </c:pt>
                <c:pt idx="16024">
                  <c:v>2.76397088815762</c:v>
                </c:pt>
                <c:pt idx="16025">
                  <c:v>2.76217561937198</c:v>
                </c:pt>
                <c:pt idx="16026">
                  <c:v>2.76013542974768</c:v>
                </c:pt>
                <c:pt idx="16027">
                  <c:v>2.757846330219019</c:v>
                </c:pt>
                <c:pt idx="16028">
                  <c:v>2.75530314036923</c:v>
                </c:pt>
                <c:pt idx="16029">
                  <c:v>2.75490331896245</c:v>
                </c:pt>
                <c:pt idx="16030">
                  <c:v>2.75431266249025</c:v>
                </c:pt>
                <c:pt idx="16031">
                  <c:v>2.75352899433243</c:v>
                </c:pt>
                <c:pt idx="16032">
                  <c:v>2.75255114787574</c:v>
                </c:pt>
                <c:pt idx="16033">
                  <c:v>2.75137675999618</c:v>
                </c:pt>
                <c:pt idx="16034">
                  <c:v>2.75000400770666</c:v>
                </c:pt>
                <c:pt idx="16035">
                  <c:v>2.74843015286054</c:v>
                </c:pt>
                <c:pt idx="16036">
                  <c:v>2.74665181601625</c:v>
                </c:pt>
                <c:pt idx="16037">
                  <c:v>2.74466621544331</c:v>
                </c:pt>
                <c:pt idx="16038">
                  <c:v>2.742469014353257</c:v>
                </c:pt>
                <c:pt idx="16039">
                  <c:v>2.74005653296371</c:v>
                </c:pt>
                <c:pt idx="16040">
                  <c:v>2.73742338645456</c:v>
                </c:pt>
                <c:pt idx="16041">
                  <c:v>2.73456469065593</c:v>
                </c:pt>
                <c:pt idx="16042">
                  <c:v>2.73147397808566</c:v>
                </c:pt>
                <c:pt idx="16043">
                  <c:v>2.72814445910474</c:v>
                </c:pt>
                <c:pt idx="16044">
                  <c:v>2.72456862627436</c:v>
                </c:pt>
                <c:pt idx="16045">
                  <c:v>2.72073765828982</c:v>
                </c:pt>
                <c:pt idx="16046">
                  <c:v>2.71664154772077</c:v>
                </c:pt>
                <c:pt idx="16047">
                  <c:v>2.712269464381856</c:v>
                </c:pt>
                <c:pt idx="16048">
                  <c:v>2.70760856508382</c:v>
                </c:pt>
                <c:pt idx="16049">
                  <c:v>2.70264421672254</c:v>
                </c:pt>
                <c:pt idx="16050">
                  <c:v>2.69736002251925</c:v>
                </c:pt>
                <c:pt idx="16051">
                  <c:v>2.69173660238974</c:v>
                </c:pt>
                <c:pt idx="16052">
                  <c:v>2.6857519902445</c:v>
                </c:pt>
                <c:pt idx="16053">
                  <c:v>2.67937998875597</c:v>
                </c:pt>
                <c:pt idx="16054">
                  <c:v>2.67570231378851</c:v>
                </c:pt>
                <c:pt idx="16055">
                  <c:v>2.671776199615019</c:v>
                </c:pt>
                <c:pt idx="16056">
                  <c:v>2.66758881059409</c:v>
                </c:pt>
                <c:pt idx="16057">
                  <c:v>2.66312598276448</c:v>
                </c:pt>
                <c:pt idx="16058">
                  <c:v>2.65837142179519</c:v>
                </c:pt>
                <c:pt idx="16059">
                  <c:v>2.65330617948023</c:v>
                </c:pt>
                <c:pt idx="16060">
                  <c:v>2.64790878983754</c:v>
                </c:pt>
                <c:pt idx="16061">
                  <c:v>2.64215392576855</c:v>
                </c:pt>
                <c:pt idx="16062">
                  <c:v>2.6360117945644</c:v>
                </c:pt>
                <c:pt idx="16063">
                  <c:v>2.63293550818111</c:v>
                </c:pt>
                <c:pt idx="16064">
                  <c:v>2.6332637166271</c:v>
                </c:pt>
                <c:pt idx="16065">
                  <c:v>2.6333736724668</c:v>
                </c:pt>
                <c:pt idx="16066">
                  <c:v>2.63326427660329</c:v>
                </c:pt>
                <c:pt idx="16067">
                  <c:v>2.63293345649235</c:v>
                </c:pt>
                <c:pt idx="16068">
                  <c:v>2.632378923433726</c:v>
                </c:pt>
                <c:pt idx="16069">
                  <c:v>2.63159725669361</c:v>
                </c:pt>
                <c:pt idx="16070">
                  <c:v>2.63058430175611</c:v>
                </c:pt>
                <c:pt idx="16071">
                  <c:v>2.62933538712254</c:v>
                </c:pt>
                <c:pt idx="16072">
                  <c:v>2.62784480692127</c:v>
                </c:pt>
                <c:pt idx="16073">
                  <c:v>2.62610550580617</c:v>
                </c:pt>
                <c:pt idx="16074">
                  <c:v>2.62410969777677</c:v>
                </c:pt>
                <c:pt idx="16075">
                  <c:v>2.621848390223836</c:v>
                </c:pt>
                <c:pt idx="16076">
                  <c:v>2.61931075464267</c:v>
                </c:pt>
                <c:pt idx="16077">
                  <c:v>2.61648443656035</c:v>
                </c:pt>
                <c:pt idx="16078">
                  <c:v>2.61335516454021</c:v>
                </c:pt>
                <c:pt idx="16079">
                  <c:v>2.60990604912911</c:v>
                </c:pt>
                <c:pt idx="16080">
                  <c:v>2.60611765298691</c:v>
                </c:pt>
                <c:pt idx="16081">
                  <c:v>2.6064098818225</c:v>
                </c:pt>
                <c:pt idx="16082">
                  <c:v>2.60653114609656</c:v>
                </c:pt>
                <c:pt idx="16083">
                  <c:v>2.61051123951656</c:v>
                </c:pt>
                <c:pt idx="16084">
                  <c:v>2.614188423347198</c:v>
                </c:pt>
                <c:pt idx="16085">
                  <c:v>2.61757642466786</c:v>
                </c:pt>
                <c:pt idx="16086">
                  <c:v>2.62068686629605</c:v>
                </c:pt>
                <c:pt idx="16087">
                  <c:v>2.62352980491873</c:v>
                </c:pt>
                <c:pt idx="16088">
                  <c:v>2.62611395182162</c:v>
                </c:pt>
                <c:pt idx="16089">
                  <c:v>2.6284465538934</c:v>
                </c:pt>
                <c:pt idx="16090">
                  <c:v>2.63053366032862</c:v>
                </c:pt>
                <c:pt idx="16091">
                  <c:v>2.63238078622488</c:v>
                </c:pt>
                <c:pt idx="16092">
                  <c:v>2.63399192205968</c:v>
                </c:pt>
                <c:pt idx="16093">
                  <c:v>2.63537078240408</c:v>
                </c:pt>
                <c:pt idx="16094">
                  <c:v>2.6365196444404</c:v>
                </c:pt>
                <c:pt idx="16095">
                  <c:v>2.63744081420547</c:v>
                </c:pt>
                <c:pt idx="16096">
                  <c:v>2.63813528838042</c:v>
                </c:pt>
                <c:pt idx="16097">
                  <c:v>2.63860348708178</c:v>
                </c:pt>
                <c:pt idx="16098">
                  <c:v>2.63884524416973</c:v>
                </c:pt>
                <c:pt idx="16099">
                  <c:v>2.638859613956796</c:v>
                </c:pt>
                <c:pt idx="16100">
                  <c:v>2.64250767301708</c:v>
                </c:pt>
                <c:pt idx="16101">
                  <c:v>2.64596555094952</c:v>
                </c:pt>
                <c:pt idx="16102">
                  <c:v>2.6492408232919</c:v>
                </c:pt>
                <c:pt idx="16103">
                  <c:v>2.65574530744307</c:v>
                </c:pt>
                <c:pt idx="16104">
                  <c:v>2.66189925556956</c:v>
                </c:pt>
                <c:pt idx="16105">
                  <c:v>2.66772741164916</c:v>
                </c:pt>
                <c:pt idx="16106">
                  <c:v>2.67325011787621</c:v>
                </c:pt>
                <c:pt idx="16107">
                  <c:v>2.678485039966719</c:v>
                </c:pt>
                <c:pt idx="16108">
                  <c:v>2.68344804759428</c:v>
                </c:pt>
                <c:pt idx="16109">
                  <c:v>2.68815208729973</c:v>
                </c:pt>
                <c:pt idx="16110">
                  <c:v>2.692609660403339</c:v>
                </c:pt>
                <c:pt idx="16111">
                  <c:v>2.69683095178266</c:v>
                </c:pt>
                <c:pt idx="16112">
                  <c:v>2.70082535921711</c:v>
                </c:pt>
                <c:pt idx="16113">
                  <c:v>2.70460071305751</c:v>
                </c:pt>
                <c:pt idx="16114">
                  <c:v>2.70816468899694</c:v>
                </c:pt>
                <c:pt idx="16115">
                  <c:v>2.71152362313511</c:v>
                </c:pt>
                <c:pt idx="16116">
                  <c:v>2.71468308212558</c:v>
                </c:pt>
                <c:pt idx="16117">
                  <c:v>2.71764824424331</c:v>
                </c:pt>
                <c:pt idx="16118">
                  <c:v>2.72316265904324</c:v>
                </c:pt>
                <c:pt idx="16119">
                  <c:v>2.72838233347897</c:v>
                </c:pt>
                <c:pt idx="16120">
                  <c:v>2.73331988939467</c:v>
                </c:pt>
                <c:pt idx="16121">
                  <c:v>2.73798674785357</c:v>
                </c:pt>
                <c:pt idx="16122">
                  <c:v>2.74239245368283</c:v>
                </c:pt>
                <c:pt idx="16123">
                  <c:v>2.74654568137179</c:v>
                </c:pt>
                <c:pt idx="16124">
                  <c:v>2.75045410144623</c:v>
                </c:pt>
                <c:pt idx="16125">
                  <c:v>2.75412425588447</c:v>
                </c:pt>
                <c:pt idx="16126">
                  <c:v>2.75756218863751</c:v>
                </c:pt>
                <c:pt idx="16127">
                  <c:v>2.76077311794897</c:v>
                </c:pt>
                <c:pt idx="16128">
                  <c:v>2.76376160771392</c:v>
                </c:pt>
                <c:pt idx="16129">
                  <c:v>2.76899119978433</c:v>
                </c:pt>
                <c:pt idx="16130">
                  <c:v>2.77392156111333</c:v>
                </c:pt>
                <c:pt idx="16131">
                  <c:v>2.77856176576816</c:v>
                </c:pt>
                <c:pt idx="16132">
                  <c:v>2.78292026930835</c:v>
                </c:pt>
                <c:pt idx="16133">
                  <c:v>2.78700450715312</c:v>
                </c:pt>
                <c:pt idx="16134">
                  <c:v>2.79082075515506</c:v>
                </c:pt>
                <c:pt idx="16135">
                  <c:v>2.79437427163217</c:v>
                </c:pt>
                <c:pt idx="16136">
                  <c:v>2.79767028114778</c:v>
                </c:pt>
                <c:pt idx="16137">
                  <c:v>2.8007130932145</c:v>
                </c:pt>
                <c:pt idx="16138">
                  <c:v>2.80350601996044</c:v>
                </c:pt>
                <c:pt idx="16139">
                  <c:v>2.806052692238846</c:v>
                </c:pt>
                <c:pt idx="16140">
                  <c:v>2.80835563618661</c:v>
                </c:pt>
                <c:pt idx="16141">
                  <c:v>2.81041733485055</c:v>
                </c:pt>
                <c:pt idx="16142">
                  <c:v>2.81223935544538</c:v>
                </c:pt>
                <c:pt idx="16143">
                  <c:v>2.813823439890617</c:v>
                </c:pt>
                <c:pt idx="16144">
                  <c:v>2.81517120624831</c:v>
                </c:pt>
                <c:pt idx="16145">
                  <c:v>2.816282992091716</c:v>
                </c:pt>
                <c:pt idx="16146">
                  <c:v>2.81715982195655</c:v>
                </c:pt>
                <c:pt idx="16147">
                  <c:v>2.817801978137</c:v>
                </c:pt>
                <c:pt idx="16148">
                  <c:v>2.81820955923708</c:v>
                </c:pt>
                <c:pt idx="16149">
                  <c:v>2.81838218957533</c:v>
                </c:pt>
                <c:pt idx="16150">
                  <c:v>2.81831958885724</c:v>
                </c:pt>
                <c:pt idx="16151">
                  <c:v>2.818020716231</c:v>
                </c:pt>
                <c:pt idx="16152">
                  <c:v>2.81748491787905</c:v>
                </c:pt>
                <c:pt idx="16153">
                  <c:v>2.81671022194602</c:v>
                </c:pt>
                <c:pt idx="16154">
                  <c:v>2.81569534860739</c:v>
                </c:pt>
                <c:pt idx="16155">
                  <c:v>2.81443829808438</c:v>
                </c:pt>
                <c:pt idx="16156">
                  <c:v>2.81293637486038</c:v>
                </c:pt>
                <c:pt idx="16157">
                  <c:v>2.81118706237367</c:v>
                </c:pt>
                <c:pt idx="16158">
                  <c:v>2.809186922123279</c:v>
                </c:pt>
                <c:pt idx="16159">
                  <c:v>2.80693219771453</c:v>
                </c:pt>
                <c:pt idx="16160">
                  <c:v>2.80441857794681</c:v>
                </c:pt>
                <c:pt idx="16161">
                  <c:v>2.801641524420197</c:v>
                </c:pt>
                <c:pt idx="16162">
                  <c:v>2.801085985679196</c:v>
                </c:pt>
                <c:pt idx="16163">
                  <c:v>2.80033174517609</c:v>
                </c:pt>
                <c:pt idx="16164">
                  <c:v>2.7993771012153</c:v>
                </c:pt>
                <c:pt idx="16165">
                  <c:v>2.7982201004735</c:v>
                </c:pt>
                <c:pt idx="16166">
                  <c:v>2.796858824980656</c:v>
                </c:pt>
                <c:pt idx="16167">
                  <c:v>2.79529086238341</c:v>
                </c:pt>
                <c:pt idx="16168">
                  <c:v>2.79351332979571</c:v>
                </c:pt>
                <c:pt idx="16169">
                  <c:v>2.79152343918564</c:v>
                </c:pt>
                <c:pt idx="16170">
                  <c:v>2.78931744622468</c:v>
                </c:pt>
                <c:pt idx="16171">
                  <c:v>2.78689149601681</c:v>
                </c:pt>
                <c:pt idx="16172">
                  <c:v>2.78424086170142</c:v>
                </c:pt>
                <c:pt idx="16173">
                  <c:v>2.78136105364153</c:v>
                </c:pt>
                <c:pt idx="16174">
                  <c:v>2.778246023779746</c:v>
                </c:pt>
                <c:pt idx="16175">
                  <c:v>2.77488929828761</c:v>
                </c:pt>
                <c:pt idx="16176">
                  <c:v>2.77128378897803</c:v>
                </c:pt>
                <c:pt idx="16177">
                  <c:v>2.76998635756562</c:v>
                </c:pt>
                <c:pt idx="16178">
                  <c:v>2.7684129314715</c:v>
                </c:pt>
                <c:pt idx="16179">
                  <c:v>2.76655890232011</c:v>
                </c:pt>
                <c:pt idx="16180">
                  <c:v>2.76441903693509</c:v>
                </c:pt>
                <c:pt idx="16181">
                  <c:v>2.76198728611196</c:v>
                </c:pt>
                <c:pt idx="16182">
                  <c:v>2.76203875575936</c:v>
                </c:pt>
                <c:pt idx="16183">
                  <c:v>2.7618713134608</c:v>
                </c:pt>
                <c:pt idx="16184">
                  <c:v>2.76148370763925</c:v>
                </c:pt>
                <c:pt idx="16185">
                  <c:v>2.76087452383275</c:v>
                </c:pt>
                <c:pt idx="16186">
                  <c:v>2.76004144430477</c:v>
                </c:pt>
                <c:pt idx="16187">
                  <c:v>2.75898226596569</c:v>
                </c:pt>
                <c:pt idx="16188">
                  <c:v>2.75769416829871</c:v>
                </c:pt>
                <c:pt idx="16189">
                  <c:v>2.75617349235254</c:v>
                </c:pt>
                <c:pt idx="16190">
                  <c:v>2.7544165183479</c:v>
                </c:pt>
                <c:pt idx="16191">
                  <c:v>2.75241875700845</c:v>
                </c:pt>
                <c:pt idx="16192">
                  <c:v>2.75017475383506</c:v>
                </c:pt>
                <c:pt idx="16193">
                  <c:v>2.74767863785336</c:v>
                </c:pt>
                <c:pt idx="16194">
                  <c:v>2.74492369554967</c:v>
                </c:pt>
                <c:pt idx="16195">
                  <c:v>2.74190220942983</c:v>
                </c:pt>
                <c:pt idx="16196">
                  <c:v>2.73860507816937</c:v>
                </c:pt>
                <c:pt idx="16197">
                  <c:v>2.73502288621985</c:v>
                </c:pt>
                <c:pt idx="16198">
                  <c:v>2.73404270599673</c:v>
                </c:pt>
                <c:pt idx="16199">
                  <c:v>2.73275245274657</c:v>
                </c:pt>
                <c:pt idx="16200">
                  <c:v>2.73114646959729</c:v>
                </c:pt>
                <c:pt idx="16201">
                  <c:v>2.72921824942215</c:v>
                </c:pt>
                <c:pt idx="16202">
                  <c:v>2.73009729965999</c:v>
                </c:pt>
                <c:pt idx="16203">
                  <c:v>2.73073159037801</c:v>
                </c:pt>
                <c:pt idx="16204">
                  <c:v>2.73112144874793</c:v>
                </c:pt>
                <c:pt idx="16205">
                  <c:v>2.731266683308646</c:v>
                </c:pt>
                <c:pt idx="16206">
                  <c:v>2.73116611314331</c:v>
                </c:pt>
                <c:pt idx="16207">
                  <c:v>2.73081827322206</c:v>
                </c:pt>
                <c:pt idx="16208">
                  <c:v>2.7302209568313</c:v>
                </c:pt>
                <c:pt idx="16209">
                  <c:v>2.72937169864656</c:v>
                </c:pt>
                <c:pt idx="16210">
                  <c:v>2.72826663220641</c:v>
                </c:pt>
                <c:pt idx="16211">
                  <c:v>2.72690192001022</c:v>
                </c:pt>
                <c:pt idx="16212">
                  <c:v>2.72527262832435</c:v>
                </c:pt>
                <c:pt idx="16213">
                  <c:v>2.7233725521174</c:v>
                </c:pt>
                <c:pt idx="16214">
                  <c:v>2.7211954295806</c:v>
                </c:pt>
                <c:pt idx="16215">
                  <c:v>2.71873272244556</c:v>
                </c:pt>
                <c:pt idx="16216">
                  <c:v>2.71597577549609</c:v>
                </c:pt>
                <c:pt idx="16217">
                  <c:v>2.71627712229401</c:v>
                </c:pt>
                <c:pt idx="16218">
                  <c:v>2.71638198760419</c:v>
                </c:pt>
                <c:pt idx="16219">
                  <c:v>2.716289099162799</c:v>
                </c:pt>
                <c:pt idx="16220">
                  <c:v>2.71913697325679</c:v>
                </c:pt>
                <c:pt idx="16221">
                  <c:v>2.72170951236898</c:v>
                </c:pt>
                <c:pt idx="16222">
                  <c:v>2.72401250209773</c:v>
                </c:pt>
                <c:pt idx="16223">
                  <c:v>2.72605056968693</c:v>
                </c:pt>
                <c:pt idx="16224">
                  <c:v>2.7278278052318</c:v>
                </c:pt>
                <c:pt idx="16225">
                  <c:v>2.72934747847366</c:v>
                </c:pt>
                <c:pt idx="16226">
                  <c:v>2.73061199178735</c:v>
                </c:pt>
                <c:pt idx="16227">
                  <c:v>2.73162331034371</c:v>
                </c:pt>
                <c:pt idx="16228">
                  <c:v>2.73557605293503</c:v>
                </c:pt>
                <c:pt idx="16229">
                  <c:v>2.73930672780321</c:v>
                </c:pt>
                <c:pt idx="16230">
                  <c:v>2.74282199194624</c:v>
                </c:pt>
                <c:pt idx="16231">
                  <c:v>2.74612866355125</c:v>
                </c:pt>
                <c:pt idx="16232">
                  <c:v>2.74923172584431</c:v>
                </c:pt>
                <c:pt idx="16233">
                  <c:v>2.75213667067482</c:v>
                </c:pt>
                <c:pt idx="16234">
                  <c:v>2.75484750174784</c:v>
                </c:pt>
                <c:pt idx="16235">
                  <c:v>2.75736814450812</c:v>
                </c:pt>
                <c:pt idx="16236">
                  <c:v>2.75970241590634</c:v>
                </c:pt>
                <c:pt idx="16237">
                  <c:v>2.76185274063189</c:v>
                </c:pt>
                <c:pt idx="16238">
                  <c:v>2.76382211217717</c:v>
                </c:pt>
                <c:pt idx="16239">
                  <c:v>2.76561282185004</c:v>
                </c:pt>
                <c:pt idx="16240">
                  <c:v>2.76722668139918</c:v>
                </c:pt>
                <c:pt idx="16241">
                  <c:v>2.76866551043727</c:v>
                </c:pt>
                <c:pt idx="16242">
                  <c:v>2.76993086910735</c:v>
                </c:pt>
                <c:pt idx="16243">
                  <c:v>2.77102353102657</c:v>
                </c:pt>
                <c:pt idx="16244">
                  <c:v>2.77467365704033</c:v>
                </c:pt>
                <c:pt idx="16245">
                  <c:v>2.77807534234238</c:v>
                </c:pt>
                <c:pt idx="16246">
                  <c:v>2.78123427995859</c:v>
                </c:pt>
                <c:pt idx="16247">
                  <c:v>2.78415525113367</c:v>
                </c:pt>
                <c:pt idx="16248">
                  <c:v>2.786843109651286</c:v>
                </c:pt>
                <c:pt idx="16249">
                  <c:v>2.78930087001777</c:v>
                </c:pt>
                <c:pt idx="16250">
                  <c:v>2.791532575925</c:v>
                </c:pt>
                <c:pt idx="16251">
                  <c:v>2.79354086647592</c:v>
                </c:pt>
                <c:pt idx="16252">
                  <c:v>2.79532800002405</c:v>
                </c:pt>
                <c:pt idx="16253">
                  <c:v>2.79689609694993</c:v>
                </c:pt>
                <c:pt idx="16254">
                  <c:v>2.79824657263368</c:v>
                </c:pt>
                <c:pt idx="16255">
                  <c:v>2.79938065840104</c:v>
                </c:pt>
                <c:pt idx="16256">
                  <c:v>2.80029966137049</c:v>
                </c:pt>
                <c:pt idx="16257">
                  <c:v>2.80100413060003</c:v>
                </c:pt>
                <c:pt idx="16258">
                  <c:v>2.80149384285773</c:v>
                </c:pt>
                <c:pt idx="16259">
                  <c:v>2.80176944568585</c:v>
                </c:pt>
                <c:pt idx="16260">
                  <c:v>2.80441055014073</c:v>
                </c:pt>
                <c:pt idx="16261">
                  <c:v>2.80677741804736</c:v>
                </c:pt>
                <c:pt idx="16262">
                  <c:v>2.80887329037373</c:v>
                </c:pt>
                <c:pt idx="16263">
                  <c:v>2.81070090779894</c:v>
                </c:pt>
                <c:pt idx="16264">
                  <c:v>2.812262468059866</c:v>
                </c:pt>
                <c:pt idx="16265">
                  <c:v>2.81355987238096</c:v>
                </c:pt>
                <c:pt idx="16266">
                  <c:v>2.81459384905558</c:v>
                </c:pt>
                <c:pt idx="16267">
                  <c:v>2.815365627303526</c:v>
                </c:pt>
                <c:pt idx="16268">
                  <c:v>2.81587522464197</c:v>
                </c:pt>
                <c:pt idx="16269">
                  <c:v>2.8161225692543</c:v>
                </c:pt>
                <c:pt idx="16270">
                  <c:v>2.81610721272892</c:v>
                </c:pt>
                <c:pt idx="16271">
                  <c:v>2.8158280461522</c:v>
                </c:pt>
                <c:pt idx="16272">
                  <c:v>2.815283874708066</c:v>
                </c:pt>
                <c:pt idx="16273">
                  <c:v>2.81447257684562</c:v>
                </c:pt>
                <c:pt idx="16274">
                  <c:v>2.81339197393487</c:v>
                </c:pt>
                <c:pt idx="16275">
                  <c:v>2.812039003719566</c:v>
                </c:pt>
                <c:pt idx="16276">
                  <c:v>2.813115393993816</c:v>
                </c:pt>
                <c:pt idx="16277">
                  <c:v>2.81397905373979</c:v>
                </c:pt>
                <c:pt idx="16278">
                  <c:v>2.814630123959206</c:v>
                </c:pt>
                <c:pt idx="16279">
                  <c:v>2.815069063639466</c:v>
                </c:pt>
                <c:pt idx="16280">
                  <c:v>2.81529551215896</c:v>
                </c:pt>
                <c:pt idx="16281">
                  <c:v>2.81530913688798</c:v>
                </c:pt>
                <c:pt idx="16282">
                  <c:v>2.815109634077578</c:v>
                </c:pt>
                <c:pt idx="16283">
                  <c:v>2.814695596493379</c:v>
                </c:pt>
                <c:pt idx="16284">
                  <c:v>2.814065938815186</c:v>
                </c:pt>
                <c:pt idx="16285">
                  <c:v>2.81321933801045</c:v>
                </c:pt>
                <c:pt idx="16286">
                  <c:v>2.81215339858843</c:v>
                </c:pt>
                <c:pt idx="16287">
                  <c:v>2.810865802145078</c:v>
                </c:pt>
                <c:pt idx="16288">
                  <c:v>2.80935404239073</c:v>
                </c:pt>
                <c:pt idx="16289">
                  <c:v>2.80761516713717</c:v>
                </c:pt>
                <c:pt idx="16290">
                  <c:v>2.805645530109566</c:v>
                </c:pt>
                <c:pt idx="16291">
                  <c:v>2.80344055544696</c:v>
                </c:pt>
                <c:pt idx="16292">
                  <c:v>2.80099616566097</c:v>
                </c:pt>
                <c:pt idx="16293">
                  <c:v>2.79830689152031</c:v>
                </c:pt>
                <c:pt idx="16294">
                  <c:v>2.79536676751841</c:v>
                </c:pt>
                <c:pt idx="16295">
                  <c:v>2.792169127184679</c:v>
                </c:pt>
                <c:pt idx="16296">
                  <c:v>2.78870588247829</c:v>
                </c:pt>
                <c:pt idx="16297">
                  <c:v>2.78790166161077</c:v>
                </c:pt>
                <c:pt idx="16298">
                  <c:v>2.78691967957124</c:v>
                </c:pt>
                <c:pt idx="16299">
                  <c:v>2.78575849102179</c:v>
                </c:pt>
                <c:pt idx="16300">
                  <c:v>2.78441504145611</c:v>
                </c:pt>
                <c:pt idx="16301">
                  <c:v>2.78288733882326</c:v>
                </c:pt>
                <c:pt idx="16302">
                  <c:v>2.78117182537449</c:v>
                </c:pt>
                <c:pt idx="16303">
                  <c:v>2.77926551477007</c:v>
                </c:pt>
                <c:pt idx="16304">
                  <c:v>2.77716443927011</c:v>
                </c:pt>
                <c:pt idx="16305">
                  <c:v>2.77486421220774</c:v>
                </c:pt>
                <c:pt idx="16306">
                  <c:v>2.7723600653055</c:v>
                </c:pt>
                <c:pt idx="16307">
                  <c:v>2.76964688944285</c:v>
                </c:pt>
                <c:pt idx="16308">
                  <c:v>2.76671826349962</c:v>
                </c:pt>
                <c:pt idx="16309">
                  <c:v>2.76356729414133</c:v>
                </c:pt>
                <c:pt idx="16310">
                  <c:v>2.76018668037991</c:v>
                </c:pt>
                <c:pt idx="16311">
                  <c:v>2.75656779084592</c:v>
                </c:pt>
                <c:pt idx="16312">
                  <c:v>2.75270053519363</c:v>
                </c:pt>
                <c:pt idx="16313">
                  <c:v>2.7485739909355</c:v>
                </c:pt>
                <c:pt idx="16314">
                  <c:v>2.74417580890811</c:v>
                </c:pt>
                <c:pt idx="16315">
                  <c:v>2.73949167392555</c:v>
                </c:pt>
                <c:pt idx="16316">
                  <c:v>2.73450529976408</c:v>
                </c:pt>
                <c:pt idx="16317">
                  <c:v>2.72919752978205</c:v>
                </c:pt>
                <c:pt idx="16318">
                  <c:v>2.72354692776126</c:v>
                </c:pt>
                <c:pt idx="16319">
                  <c:v>2.72473403563535</c:v>
                </c:pt>
                <c:pt idx="16320">
                  <c:v>2.72570472289903</c:v>
                </c:pt>
                <c:pt idx="16321">
                  <c:v>2.72646053638854</c:v>
                </c:pt>
                <c:pt idx="16322">
                  <c:v>2.72700173905511</c:v>
                </c:pt>
                <c:pt idx="16323">
                  <c:v>2.72732868543051</c:v>
                </c:pt>
                <c:pt idx="16324">
                  <c:v>2.72744112287152</c:v>
                </c:pt>
                <c:pt idx="16325">
                  <c:v>2.7273379575202</c:v>
                </c:pt>
                <c:pt idx="16326">
                  <c:v>2.72701795313085</c:v>
                </c:pt>
                <c:pt idx="16327">
                  <c:v>2.72647927507894</c:v>
                </c:pt>
                <c:pt idx="16328">
                  <c:v>2.72571904108117</c:v>
                </c:pt>
                <c:pt idx="16329">
                  <c:v>2.72473449647366</c:v>
                </c:pt>
                <c:pt idx="16330">
                  <c:v>2.72352165159019</c:v>
                </c:pt>
                <c:pt idx="16331">
                  <c:v>2.72207623666593</c:v>
                </c:pt>
                <c:pt idx="16332">
                  <c:v>2.72039304930136</c:v>
                </c:pt>
                <c:pt idx="16333">
                  <c:v>2.71846577767274</c:v>
                </c:pt>
                <c:pt idx="16334">
                  <c:v>2.71628751729327</c:v>
                </c:pt>
                <c:pt idx="16335">
                  <c:v>2.71385015965684</c:v>
                </c:pt>
                <c:pt idx="16336">
                  <c:v>2.7111444826227</c:v>
                </c:pt>
                <c:pt idx="16337">
                  <c:v>2.70815936598329</c:v>
                </c:pt>
                <c:pt idx="16338">
                  <c:v>2.70488282020881</c:v>
                </c:pt>
                <c:pt idx="16339">
                  <c:v>2.701300153999</c:v>
                </c:pt>
                <c:pt idx="16340">
                  <c:v>2.70132438768972</c:v>
                </c:pt>
                <c:pt idx="16341">
                  <c:v>2.70102101826661</c:v>
                </c:pt>
                <c:pt idx="16342">
                  <c:v>2.70038680998608</c:v>
                </c:pt>
                <c:pt idx="16343">
                  <c:v>2.70359963462621</c:v>
                </c:pt>
                <c:pt idx="16344">
                  <c:v>2.70654175633447</c:v>
                </c:pt>
                <c:pt idx="16345">
                  <c:v>2.709221711802</c:v>
                </c:pt>
                <c:pt idx="16346">
                  <c:v>2.71164702130245</c:v>
                </c:pt>
                <c:pt idx="16347">
                  <c:v>2.71382341924682</c:v>
                </c:pt>
                <c:pt idx="16348">
                  <c:v>2.71575633507555</c:v>
                </c:pt>
                <c:pt idx="16349">
                  <c:v>2.71744970910152</c:v>
                </c:pt>
                <c:pt idx="16350">
                  <c:v>2.71890729080681</c:v>
                </c:pt>
                <c:pt idx="16351">
                  <c:v>2.72013192200206</c:v>
                </c:pt>
                <c:pt idx="16352">
                  <c:v>2.72112549915012</c:v>
                </c:pt>
                <c:pt idx="16353">
                  <c:v>2.72188940207475</c:v>
                </c:pt>
                <c:pt idx="16354">
                  <c:v>2.72242470553413</c:v>
                </c:pt>
                <c:pt idx="16355">
                  <c:v>2.72273147950525</c:v>
                </c:pt>
                <c:pt idx="16356">
                  <c:v>2.726446425068977</c:v>
                </c:pt>
                <c:pt idx="16357">
                  <c:v>2.72982654343798</c:v>
                </c:pt>
                <c:pt idx="16358">
                  <c:v>2.732882503104657</c:v>
                </c:pt>
                <c:pt idx="16359">
                  <c:v>2.73932483760455</c:v>
                </c:pt>
                <c:pt idx="16360">
                  <c:v>2.74542944746436</c:v>
                </c:pt>
                <c:pt idx="16361">
                  <c:v>2.75121729611671</c:v>
                </c:pt>
                <c:pt idx="16362">
                  <c:v>2.756706413183918</c:v>
                </c:pt>
                <c:pt idx="16363">
                  <c:v>2.76191247769636</c:v>
                </c:pt>
                <c:pt idx="16364">
                  <c:v>2.76684950123725</c:v>
                </c:pt>
                <c:pt idx="16365">
                  <c:v>2.77152957461277</c:v>
                </c:pt>
                <c:pt idx="16366">
                  <c:v>2.775963409629059</c:v>
                </c:pt>
                <c:pt idx="16367">
                  <c:v>2.78016015854698</c:v>
                </c:pt>
                <c:pt idx="16368">
                  <c:v>2.78412830315095</c:v>
                </c:pt>
                <c:pt idx="16369">
                  <c:v>2.787875013118119</c:v>
                </c:pt>
                <c:pt idx="16370">
                  <c:v>2.79140682827866</c:v>
                </c:pt>
                <c:pt idx="16371">
                  <c:v>2.79472984704566</c:v>
                </c:pt>
                <c:pt idx="16372">
                  <c:v>2.79784884155578</c:v>
                </c:pt>
                <c:pt idx="16373">
                  <c:v>2.80076881452254</c:v>
                </c:pt>
                <c:pt idx="16374">
                  <c:v>2.80349358923055</c:v>
                </c:pt>
                <c:pt idx="16375">
                  <c:v>2.80602685137478</c:v>
                </c:pt>
                <c:pt idx="16376">
                  <c:v>2.81121574281868</c:v>
                </c:pt>
                <c:pt idx="16377">
                  <c:v>2.81611944102917</c:v>
                </c:pt>
                <c:pt idx="16378">
                  <c:v>2.82074732011851</c:v>
                </c:pt>
                <c:pt idx="16379">
                  <c:v>2.825108179913097</c:v>
                </c:pt>
                <c:pt idx="16380">
                  <c:v>2.82920982338248</c:v>
                </c:pt>
                <c:pt idx="16381">
                  <c:v>2.83305921699881</c:v>
                </c:pt>
                <c:pt idx="16382">
                  <c:v>2.836662079638776</c:v>
                </c:pt>
                <c:pt idx="16383">
                  <c:v>2.84002396844993</c:v>
                </c:pt>
                <c:pt idx="16384">
                  <c:v>2.84314900686365</c:v>
                </c:pt>
                <c:pt idx="16385">
                  <c:v>2.846041613617999</c:v>
                </c:pt>
                <c:pt idx="16386">
                  <c:v>2.84870524597528</c:v>
                </c:pt>
                <c:pt idx="16387">
                  <c:v>2.85114325856067</c:v>
                </c:pt>
                <c:pt idx="16388">
                  <c:v>2.85335763004361</c:v>
                </c:pt>
                <c:pt idx="16389">
                  <c:v>2.85535139275549</c:v>
                </c:pt>
                <c:pt idx="16390">
                  <c:v>2.857126133986</c:v>
                </c:pt>
                <c:pt idx="16391">
                  <c:v>2.85868382797704</c:v>
                </c:pt>
                <c:pt idx="16392">
                  <c:v>2.86002525346638</c:v>
                </c:pt>
                <c:pt idx="16393">
                  <c:v>2.86115185478127</c:v>
                </c:pt>
                <c:pt idx="16394">
                  <c:v>2.86206415920403</c:v>
                </c:pt>
                <c:pt idx="16395">
                  <c:v>2.86276270803012</c:v>
                </c:pt>
                <c:pt idx="16396">
                  <c:v>2.86582193582851</c:v>
                </c:pt>
                <c:pt idx="16397">
                  <c:v>2.86860591818263</c:v>
                </c:pt>
                <c:pt idx="16398">
                  <c:v>2.87111855733485</c:v>
                </c:pt>
                <c:pt idx="16399">
                  <c:v>2.87336280599799</c:v>
                </c:pt>
                <c:pt idx="16400">
                  <c:v>2.87534060456138</c:v>
                </c:pt>
                <c:pt idx="16401">
                  <c:v>2.87705413753043</c:v>
                </c:pt>
                <c:pt idx="16402">
                  <c:v>2.87850482881581</c:v>
                </c:pt>
                <c:pt idx="16403">
                  <c:v>2.879693966334886</c:v>
                </c:pt>
                <c:pt idx="16404">
                  <c:v>2.88062235373064</c:v>
                </c:pt>
                <c:pt idx="16405">
                  <c:v>2.88129062265293</c:v>
                </c:pt>
                <c:pt idx="16406">
                  <c:v>2.88169856054424</c:v>
                </c:pt>
                <c:pt idx="16407">
                  <c:v>2.88184609433295</c:v>
                </c:pt>
                <c:pt idx="16408">
                  <c:v>2.8817329585615</c:v>
                </c:pt>
                <c:pt idx="16409">
                  <c:v>2.88135770442279</c:v>
                </c:pt>
                <c:pt idx="16410">
                  <c:v>2.88072002058688</c:v>
                </c:pt>
                <c:pt idx="16411">
                  <c:v>2.87981776843793</c:v>
                </c:pt>
                <c:pt idx="16412">
                  <c:v>2.878648982496319</c:v>
                </c:pt>
                <c:pt idx="16413">
                  <c:v>2.87721155837325</c:v>
                </c:pt>
                <c:pt idx="16414">
                  <c:v>2.875502622204766</c:v>
                </c:pt>
                <c:pt idx="16415">
                  <c:v>2.8735188942566</c:v>
                </c:pt>
                <c:pt idx="16416">
                  <c:v>2.87125672795954</c:v>
                </c:pt>
                <c:pt idx="16417">
                  <c:v>2.86871151210522</c:v>
                </c:pt>
                <c:pt idx="16418">
                  <c:v>2.86860367178234</c:v>
                </c:pt>
                <c:pt idx="16419">
                  <c:v>2.86827999071409</c:v>
                </c:pt>
                <c:pt idx="16420">
                  <c:v>2.86773966991709</c:v>
                </c:pt>
                <c:pt idx="16421">
                  <c:v>2.866981279081</c:v>
                </c:pt>
                <c:pt idx="16422">
                  <c:v>2.86600340767001</c:v>
                </c:pt>
                <c:pt idx="16423">
                  <c:v>2.86480403851136</c:v>
                </c:pt>
                <c:pt idx="16424">
                  <c:v>2.86338120281688</c:v>
                </c:pt>
                <c:pt idx="16425">
                  <c:v>2.86173267853415</c:v>
                </c:pt>
                <c:pt idx="16426">
                  <c:v>2.85985538280155</c:v>
                </c:pt>
                <c:pt idx="16427">
                  <c:v>2.85774572438465</c:v>
                </c:pt>
                <c:pt idx="16428">
                  <c:v>2.855400576023519</c:v>
                </c:pt>
                <c:pt idx="16429">
                  <c:v>2.852815433230205</c:v>
                </c:pt>
                <c:pt idx="16430">
                  <c:v>2.849985409759646</c:v>
                </c:pt>
                <c:pt idx="16431">
                  <c:v>2.8469052897949</c:v>
                </c:pt>
                <c:pt idx="16432">
                  <c:v>2.84356867535705</c:v>
                </c:pt>
                <c:pt idx="16433">
                  <c:v>2.839968684576938</c:v>
                </c:pt>
                <c:pt idx="16434">
                  <c:v>2.83609773531285</c:v>
                </c:pt>
                <c:pt idx="16435">
                  <c:v>2.831946466165438</c:v>
                </c:pt>
                <c:pt idx="16436">
                  <c:v>2.82750507210986</c:v>
                </c:pt>
                <c:pt idx="16437">
                  <c:v>2.82276198168273</c:v>
                </c:pt>
                <c:pt idx="16438">
                  <c:v>2.81770378172195</c:v>
                </c:pt>
                <c:pt idx="16439">
                  <c:v>2.815445691634406</c:v>
                </c:pt>
                <c:pt idx="16440">
                  <c:v>2.812982110901379</c:v>
                </c:pt>
                <c:pt idx="16441">
                  <c:v>2.81030788591869</c:v>
                </c:pt>
                <c:pt idx="16442">
                  <c:v>2.80741777309732</c:v>
                </c:pt>
                <c:pt idx="16443">
                  <c:v>2.80430537190833</c:v>
                </c:pt>
                <c:pt idx="16444">
                  <c:v>2.80096375810495</c:v>
                </c:pt>
                <c:pt idx="16445">
                  <c:v>2.79738473711078</c:v>
                </c:pt>
                <c:pt idx="16446">
                  <c:v>2.79355976520795</c:v>
                </c:pt>
                <c:pt idx="16447">
                  <c:v>2.79266890995241</c:v>
                </c:pt>
                <c:pt idx="16448">
                  <c:v>2.79150704728211</c:v>
                </c:pt>
                <c:pt idx="16449">
                  <c:v>2.79006992327341</c:v>
                </c:pt>
                <c:pt idx="16450">
                  <c:v>2.78835253540916</c:v>
                </c:pt>
                <c:pt idx="16451">
                  <c:v>2.786348920454658</c:v>
                </c:pt>
                <c:pt idx="16452">
                  <c:v>2.78405222375391</c:v>
                </c:pt>
                <c:pt idx="16453">
                  <c:v>2.78145451715304</c:v>
                </c:pt>
                <c:pt idx="16454">
                  <c:v>2.778546116663219</c:v>
                </c:pt>
                <c:pt idx="16455">
                  <c:v>2.77887825950143</c:v>
                </c:pt>
                <c:pt idx="16456">
                  <c:v>2.77900173632492</c:v>
                </c:pt>
                <c:pt idx="16457">
                  <c:v>2.77891558600161</c:v>
                </c:pt>
                <c:pt idx="16458">
                  <c:v>2.77861915064449</c:v>
                </c:pt>
                <c:pt idx="16459">
                  <c:v>2.77811025491951</c:v>
                </c:pt>
                <c:pt idx="16460">
                  <c:v>2.7773875639426</c:v>
                </c:pt>
                <c:pt idx="16461">
                  <c:v>2.776447991163786</c:v>
                </c:pt>
                <c:pt idx="16462">
                  <c:v>2.7752888018369</c:v>
                </c:pt>
                <c:pt idx="16463">
                  <c:v>2.77390633635977</c:v>
                </c:pt>
                <c:pt idx="16464">
                  <c:v>2.77573220476433</c:v>
                </c:pt>
                <c:pt idx="16465">
                  <c:v>2.77727052621827</c:v>
                </c:pt>
                <c:pt idx="16466">
                  <c:v>2.77852342646262</c:v>
                </c:pt>
                <c:pt idx="16467">
                  <c:v>2.77949364252614</c:v>
                </c:pt>
                <c:pt idx="16468">
                  <c:v>2.78018241082727</c:v>
                </c:pt>
                <c:pt idx="16469">
                  <c:v>2.780589960054</c:v>
                </c:pt>
                <c:pt idx="16470">
                  <c:v>2.78071602152685</c:v>
                </c:pt>
                <c:pt idx="16471">
                  <c:v>2.78055982603591</c:v>
                </c:pt>
                <c:pt idx="16472">
                  <c:v>2.78011906027395</c:v>
                </c:pt>
                <c:pt idx="16473">
                  <c:v>2.77939145365166</c:v>
                </c:pt>
                <c:pt idx="16474">
                  <c:v>2.77837297087509</c:v>
                </c:pt>
                <c:pt idx="16475">
                  <c:v>2.78069033451625</c:v>
                </c:pt>
                <c:pt idx="16476">
                  <c:v>2.786159099409819</c:v>
                </c:pt>
                <c:pt idx="16477">
                  <c:v>2.791276014138158</c:v>
                </c:pt>
                <c:pt idx="16478">
                  <c:v>2.796057299958698</c:v>
                </c:pt>
                <c:pt idx="16479">
                  <c:v>2.80051689035111</c:v>
                </c:pt>
                <c:pt idx="16480">
                  <c:v>2.80466668262046</c:v>
                </c:pt>
                <c:pt idx="16481">
                  <c:v>2.80851684781469</c:v>
                </c:pt>
                <c:pt idx="16482">
                  <c:v>2.81207619283433</c:v>
                </c:pt>
                <c:pt idx="16483">
                  <c:v>2.815353136327658</c:v>
                </c:pt>
                <c:pt idx="16484">
                  <c:v>2.81835388950301</c:v>
                </c:pt>
                <c:pt idx="16485">
                  <c:v>2.82108431843504</c:v>
                </c:pt>
                <c:pt idx="16486">
                  <c:v>2.82354987248448</c:v>
                </c:pt>
                <c:pt idx="16487">
                  <c:v>2.82575435516632</c:v>
                </c:pt>
                <c:pt idx="16488">
                  <c:v>2.82770159027612</c:v>
                </c:pt>
                <c:pt idx="16489">
                  <c:v>2.82939421321582</c:v>
                </c:pt>
                <c:pt idx="16490">
                  <c:v>2.83083508821759</c:v>
                </c:pt>
                <c:pt idx="16491">
                  <c:v>2.832025811743716</c:v>
                </c:pt>
                <c:pt idx="16492">
                  <c:v>2.83296756131677</c:v>
                </c:pt>
                <c:pt idx="16493">
                  <c:v>2.833661669058038</c:v>
                </c:pt>
                <c:pt idx="16494">
                  <c:v>2.83410812894349</c:v>
                </c:pt>
                <c:pt idx="16495">
                  <c:v>2.83743619085632</c:v>
                </c:pt>
                <c:pt idx="16496">
                  <c:v>2.84056094855643</c:v>
                </c:pt>
                <c:pt idx="16497">
                  <c:v>2.84348688994286</c:v>
                </c:pt>
                <c:pt idx="16498">
                  <c:v>2.84621744227116</c:v>
                </c:pt>
                <c:pt idx="16499">
                  <c:v>2.851642939059783</c:v>
                </c:pt>
                <c:pt idx="16500">
                  <c:v>2.856778724625097</c:v>
                </c:pt>
                <c:pt idx="16501">
                  <c:v>2.861635083735826</c:v>
                </c:pt>
                <c:pt idx="16502">
                  <c:v>2.86622006122296</c:v>
                </c:pt>
                <c:pt idx="16503">
                  <c:v>2.8705418148026</c:v>
                </c:pt>
                <c:pt idx="16504">
                  <c:v>2.874606903401959</c:v>
                </c:pt>
                <c:pt idx="16505">
                  <c:v>2.87842111686479</c:v>
                </c:pt>
                <c:pt idx="16506">
                  <c:v>2.88199003769172</c:v>
                </c:pt>
                <c:pt idx="16507">
                  <c:v>2.88531797340313</c:v>
                </c:pt>
                <c:pt idx="16508">
                  <c:v>2.88840920045752</c:v>
                </c:pt>
                <c:pt idx="16509">
                  <c:v>2.89126724381541</c:v>
                </c:pt>
                <c:pt idx="16510">
                  <c:v>2.89389481378544</c:v>
                </c:pt>
                <c:pt idx="16511">
                  <c:v>2.896295117932258</c:v>
                </c:pt>
                <c:pt idx="16512">
                  <c:v>2.898470127599499</c:v>
                </c:pt>
                <c:pt idx="16513">
                  <c:v>2.9030632352758</c:v>
                </c:pt>
                <c:pt idx="16514">
                  <c:v>2.90736004757013</c:v>
                </c:pt>
                <c:pt idx="16515">
                  <c:v>2.91136679579079</c:v>
                </c:pt>
                <c:pt idx="16516">
                  <c:v>2.91508856893199</c:v>
                </c:pt>
                <c:pt idx="16517">
                  <c:v>2.918529911528199</c:v>
                </c:pt>
                <c:pt idx="16518">
                  <c:v>2.92169437754359</c:v>
                </c:pt>
                <c:pt idx="16519">
                  <c:v>2.92458517181736</c:v>
                </c:pt>
                <c:pt idx="16520">
                  <c:v>2.92720546146556</c:v>
                </c:pt>
                <c:pt idx="16521">
                  <c:v>2.92955722709608</c:v>
                </c:pt>
                <c:pt idx="16522">
                  <c:v>2.931642681461756</c:v>
                </c:pt>
                <c:pt idx="16523">
                  <c:v>2.93346387479571</c:v>
                </c:pt>
                <c:pt idx="16524">
                  <c:v>2.93502154378012</c:v>
                </c:pt>
                <c:pt idx="16525">
                  <c:v>2.93631694396946</c:v>
                </c:pt>
                <c:pt idx="16526">
                  <c:v>2.93735071474242</c:v>
                </c:pt>
                <c:pt idx="16527">
                  <c:v>2.93812361216085</c:v>
                </c:pt>
                <c:pt idx="16528">
                  <c:v>2.93863536887193</c:v>
                </c:pt>
                <c:pt idx="16529">
                  <c:v>2.93888656879569</c:v>
                </c:pt>
                <c:pt idx="16530">
                  <c:v>2.938876382188698</c:v>
                </c:pt>
                <c:pt idx="16531">
                  <c:v>2.93860482743767</c:v>
                </c:pt>
                <c:pt idx="16532">
                  <c:v>2.93807051143159</c:v>
                </c:pt>
                <c:pt idx="16533">
                  <c:v>2.93727252329281</c:v>
                </c:pt>
                <c:pt idx="16534">
                  <c:v>2.93621006489737</c:v>
                </c:pt>
                <c:pt idx="16535">
                  <c:v>2.934880590000279</c:v>
                </c:pt>
                <c:pt idx="16536">
                  <c:v>2.93328282671377</c:v>
                </c:pt>
                <c:pt idx="16537">
                  <c:v>2.93141380680056</c:v>
                </c:pt>
                <c:pt idx="16538">
                  <c:v>2.92927150776047</c:v>
                </c:pt>
                <c:pt idx="16539">
                  <c:v>2.92685228785437</c:v>
                </c:pt>
                <c:pt idx="16540">
                  <c:v>2.92415278581854</c:v>
                </c:pt>
                <c:pt idx="16541">
                  <c:v>2.9211688640065</c:v>
                </c:pt>
                <c:pt idx="16542">
                  <c:v>2.91789531824892</c:v>
                </c:pt>
                <c:pt idx="16543">
                  <c:v>2.9143270398817</c:v>
                </c:pt>
                <c:pt idx="16544">
                  <c:v>2.91045765826881</c:v>
                </c:pt>
                <c:pt idx="16545">
                  <c:v>2.90628036496605</c:v>
                </c:pt>
                <c:pt idx="16546">
                  <c:v>2.90459455422804</c:v>
                </c:pt>
                <c:pt idx="16547">
                  <c:v>2.90267777663844</c:v>
                </c:pt>
                <c:pt idx="16548">
                  <c:v>2.90052758015968</c:v>
                </c:pt>
                <c:pt idx="16549">
                  <c:v>2.89814024400379</c:v>
                </c:pt>
                <c:pt idx="16550">
                  <c:v>2.89551254726126</c:v>
                </c:pt>
                <c:pt idx="16551">
                  <c:v>2.89263941057533</c:v>
                </c:pt>
                <c:pt idx="16552">
                  <c:v>2.88951668804797</c:v>
                </c:pt>
                <c:pt idx="16553">
                  <c:v>2.8861388373487</c:v>
                </c:pt>
                <c:pt idx="16554">
                  <c:v>2.882499019995119</c:v>
                </c:pt>
                <c:pt idx="16555">
                  <c:v>2.87859085555156</c:v>
                </c:pt>
                <c:pt idx="16556">
                  <c:v>2.874406190163486</c:v>
                </c:pt>
                <c:pt idx="16557">
                  <c:v>2.869935899489</c:v>
                </c:pt>
                <c:pt idx="16558">
                  <c:v>2.86516939169969</c:v>
                </c:pt>
                <c:pt idx="16559">
                  <c:v>2.86009573783678</c:v>
                </c:pt>
                <c:pt idx="16560">
                  <c:v>2.85470070595008</c:v>
                </c:pt>
                <c:pt idx="16561">
                  <c:v>2.84896925860828</c:v>
                </c:pt>
                <c:pt idx="16562">
                  <c:v>2.84288366838451</c:v>
                </c:pt>
                <c:pt idx="16563">
                  <c:v>2.83970708300847</c:v>
                </c:pt>
                <c:pt idx="16564">
                  <c:v>2.83630026664582</c:v>
                </c:pt>
                <c:pt idx="16565">
                  <c:v>2.832655190347566</c:v>
                </c:pt>
                <c:pt idx="16566">
                  <c:v>2.82876339081788</c:v>
                </c:pt>
                <c:pt idx="16567">
                  <c:v>2.82461518850427</c:v>
                </c:pt>
                <c:pt idx="16568">
                  <c:v>2.82019953730252</c:v>
                </c:pt>
                <c:pt idx="16569">
                  <c:v>2.81550418767499</c:v>
                </c:pt>
                <c:pt idx="16570">
                  <c:v>2.81051502026691</c:v>
                </c:pt>
                <c:pt idx="16571">
                  <c:v>2.805215175514796</c:v>
                </c:pt>
                <c:pt idx="16572">
                  <c:v>2.79958647752047</c:v>
                </c:pt>
                <c:pt idx="16573">
                  <c:v>2.79360701563633</c:v>
                </c:pt>
                <c:pt idx="16574">
                  <c:v>2.7872516386458</c:v>
                </c:pt>
                <c:pt idx="16575">
                  <c:v>2.78445972096563</c:v>
                </c:pt>
                <c:pt idx="16576">
                  <c:v>2.78147342233133</c:v>
                </c:pt>
                <c:pt idx="16577">
                  <c:v>2.77828538123052</c:v>
                </c:pt>
                <c:pt idx="16578">
                  <c:v>2.77488722927774</c:v>
                </c:pt>
                <c:pt idx="16579">
                  <c:v>2.77126993881342</c:v>
                </c:pt>
                <c:pt idx="16580">
                  <c:v>2.76742238533783</c:v>
                </c:pt>
                <c:pt idx="16581">
                  <c:v>2.76333302374432</c:v>
                </c:pt>
                <c:pt idx="16582">
                  <c:v>2.75898824981724</c:v>
                </c:pt>
                <c:pt idx="16583">
                  <c:v>2.75437211137893</c:v>
                </c:pt>
                <c:pt idx="16584">
                  <c:v>2.74946704701797</c:v>
                </c:pt>
                <c:pt idx="16585">
                  <c:v>2.74425292564709</c:v>
                </c:pt>
                <c:pt idx="16586">
                  <c:v>2.7387054824067</c:v>
                </c:pt>
                <c:pt idx="16587">
                  <c:v>2.73279681573047</c:v>
                </c:pt>
                <c:pt idx="16588">
                  <c:v>2.7264940815296</c:v>
                </c:pt>
                <c:pt idx="16589">
                  <c:v>2.71975795109693</c:v>
                </c:pt>
                <c:pt idx="16590">
                  <c:v>2.71254113983943</c:v>
                </c:pt>
                <c:pt idx="16591">
                  <c:v>2.70478619658108</c:v>
                </c:pt>
                <c:pt idx="16592">
                  <c:v>2.69642188832029</c:v>
                </c:pt>
                <c:pt idx="16593">
                  <c:v>2.68735981213782</c:v>
                </c:pt>
                <c:pt idx="16594">
                  <c:v>2.67748341872306</c:v>
                </c:pt>
                <c:pt idx="16595">
                  <c:v>2.67323927099521</c:v>
                </c:pt>
                <c:pt idx="16596">
                  <c:v>2.66843099879702</c:v>
                </c:pt>
                <c:pt idx="16597">
                  <c:v>2.66300163485072</c:v>
                </c:pt>
                <c:pt idx="16598">
                  <c:v>2.66447530534223</c:v>
                </c:pt>
                <c:pt idx="16599">
                  <c:v>2.66565624383356</c:v>
                </c:pt>
                <c:pt idx="16600">
                  <c:v>2.66654909800068</c:v>
                </c:pt>
                <c:pt idx="16601">
                  <c:v>2.6671557149133</c:v>
                </c:pt>
                <c:pt idx="16602">
                  <c:v>2.66747751728054</c:v>
                </c:pt>
                <c:pt idx="16603">
                  <c:v>2.66751346735596</c:v>
                </c:pt>
                <c:pt idx="16604">
                  <c:v>2.67397399168118</c:v>
                </c:pt>
                <c:pt idx="16605">
                  <c:v>2.67982877903643</c:v>
                </c:pt>
                <c:pt idx="16606">
                  <c:v>2.68513210454005</c:v>
                </c:pt>
                <c:pt idx="16607">
                  <c:v>2.68992809879837</c:v>
                </c:pt>
                <c:pt idx="16608">
                  <c:v>2.69425257123805</c:v>
                </c:pt>
                <c:pt idx="16609">
                  <c:v>2.69813500782352</c:v>
                </c:pt>
                <c:pt idx="16610">
                  <c:v>2.70159978613076</c:v>
                </c:pt>
                <c:pt idx="16611">
                  <c:v>2.70466715237869</c:v>
                </c:pt>
                <c:pt idx="16612">
                  <c:v>2.71318371344787</c:v>
                </c:pt>
                <c:pt idx="16613">
                  <c:v>2.72115452119721</c:v>
                </c:pt>
                <c:pt idx="16614">
                  <c:v>2.72863754283009</c:v>
                </c:pt>
                <c:pt idx="16615">
                  <c:v>2.735682139343656</c:v>
                </c:pt>
                <c:pt idx="16616">
                  <c:v>2.74232814355046</c:v>
                </c:pt>
                <c:pt idx="16617">
                  <c:v>2.74860977531813</c:v>
                </c:pt>
                <c:pt idx="16618">
                  <c:v>2.75455519600065</c:v>
                </c:pt>
                <c:pt idx="16619">
                  <c:v>2.7601886805272</c:v>
                </c:pt>
                <c:pt idx="16620">
                  <c:v>2.76553131159555</c:v>
                </c:pt>
                <c:pt idx="16621">
                  <c:v>2.77060078416126</c:v>
                </c:pt>
                <c:pt idx="16622">
                  <c:v>2.77541307475191</c:v>
                </c:pt>
                <c:pt idx="16623">
                  <c:v>2.78398117551942</c:v>
                </c:pt>
                <c:pt idx="16624">
                  <c:v>2.79206525750142</c:v>
                </c:pt>
                <c:pt idx="16625">
                  <c:v>2.7997085918708</c:v>
                </c:pt>
                <c:pt idx="16626">
                  <c:v>2.806945005697599</c:v>
                </c:pt>
                <c:pt idx="16627">
                  <c:v>2.813805335718366</c:v>
                </c:pt>
                <c:pt idx="16628">
                  <c:v>2.82031437943804</c:v>
                </c:pt>
                <c:pt idx="16629">
                  <c:v>2.82649439482459</c:v>
                </c:pt>
                <c:pt idx="16630">
                  <c:v>2.83236370890821</c:v>
                </c:pt>
                <c:pt idx="16631">
                  <c:v>2.83793887804024</c:v>
                </c:pt>
                <c:pt idx="16632">
                  <c:v>2.84323375569599</c:v>
                </c:pt>
                <c:pt idx="16633">
                  <c:v>2.84826098781737</c:v>
                </c:pt>
                <c:pt idx="16634">
                  <c:v>2.85303148766735</c:v>
                </c:pt>
                <c:pt idx="16635">
                  <c:v>2.857555155478846</c:v>
                </c:pt>
                <c:pt idx="16636">
                  <c:v>2.861840089744736</c:v>
                </c:pt>
                <c:pt idx="16637">
                  <c:v>2.86589368628029</c:v>
                </c:pt>
                <c:pt idx="16638">
                  <c:v>2.86972317607018</c:v>
                </c:pt>
                <c:pt idx="16639">
                  <c:v>2.87333425537994</c:v>
                </c:pt>
                <c:pt idx="16640">
                  <c:v>2.87673227338144</c:v>
                </c:pt>
                <c:pt idx="16641">
                  <c:v>2.87992151280003</c:v>
                </c:pt>
                <c:pt idx="16642">
                  <c:v>2.8829067684284</c:v>
                </c:pt>
                <c:pt idx="16643">
                  <c:v>2.88569132587764</c:v>
                </c:pt>
                <c:pt idx="16644">
                  <c:v>2.88827855997037</c:v>
                </c:pt>
                <c:pt idx="16645">
                  <c:v>2.89363773136921</c:v>
                </c:pt>
                <c:pt idx="16646">
                  <c:v>2.89870635446321</c:v>
                </c:pt>
                <c:pt idx="16647">
                  <c:v>2.90349319939065</c:v>
                </c:pt>
                <c:pt idx="16648">
                  <c:v>2.90800682869177</c:v>
                </c:pt>
                <c:pt idx="16649">
                  <c:v>2.912254420060146</c:v>
                </c:pt>
                <c:pt idx="16650">
                  <c:v>2.91624125063405</c:v>
                </c:pt>
                <c:pt idx="16651">
                  <c:v>2.919973426759226</c:v>
                </c:pt>
                <c:pt idx="16652">
                  <c:v>2.92345567236571</c:v>
                </c:pt>
                <c:pt idx="16653">
                  <c:v>2.92669158249715</c:v>
                </c:pt>
                <c:pt idx="16654">
                  <c:v>2.92968575133562</c:v>
                </c:pt>
                <c:pt idx="16655">
                  <c:v>2.932440419089836</c:v>
                </c:pt>
                <c:pt idx="16656">
                  <c:v>2.934959099724217</c:v>
                </c:pt>
                <c:pt idx="16657">
                  <c:v>2.93724395685134</c:v>
                </c:pt>
                <c:pt idx="16658">
                  <c:v>2.93929687261531</c:v>
                </c:pt>
                <c:pt idx="16659">
                  <c:v>2.94111979834268</c:v>
                </c:pt>
                <c:pt idx="16660">
                  <c:v>2.94271397495576</c:v>
                </c:pt>
                <c:pt idx="16661">
                  <c:v>2.94408066683219</c:v>
                </c:pt>
                <c:pt idx="16662">
                  <c:v>2.94794893559491</c:v>
                </c:pt>
                <c:pt idx="16663">
                  <c:v>2.95152284833731</c:v>
                </c:pt>
                <c:pt idx="16664">
                  <c:v>2.95480615498556</c:v>
                </c:pt>
                <c:pt idx="16665">
                  <c:v>2.95780264190528</c:v>
                </c:pt>
                <c:pt idx="16666">
                  <c:v>2.96051489236818</c:v>
                </c:pt>
                <c:pt idx="16667">
                  <c:v>2.962945401387278</c:v>
                </c:pt>
                <c:pt idx="16668">
                  <c:v>2.96509693794748</c:v>
                </c:pt>
                <c:pt idx="16669">
                  <c:v>2.96697050544764</c:v>
                </c:pt>
                <c:pt idx="16670">
                  <c:v>2.968568104678178</c:v>
                </c:pt>
                <c:pt idx="16671">
                  <c:v>2.96989029932178</c:v>
                </c:pt>
                <c:pt idx="16672">
                  <c:v>2.97093820662012</c:v>
                </c:pt>
                <c:pt idx="16673">
                  <c:v>2.97171186293888</c:v>
                </c:pt>
                <c:pt idx="16674">
                  <c:v>2.97221224095638</c:v>
                </c:pt>
                <c:pt idx="16675">
                  <c:v>2.972438394088566</c:v>
                </c:pt>
                <c:pt idx="16676">
                  <c:v>2.97239111631073</c:v>
                </c:pt>
                <c:pt idx="16677">
                  <c:v>2.97206886790537</c:v>
                </c:pt>
                <c:pt idx="16678">
                  <c:v>2.97147104021513</c:v>
                </c:pt>
                <c:pt idx="16679">
                  <c:v>2.97059674038248</c:v>
                </c:pt>
                <c:pt idx="16680">
                  <c:v>2.96944480258382</c:v>
                </c:pt>
                <c:pt idx="16681">
                  <c:v>2.96801299662157</c:v>
                </c:pt>
                <c:pt idx="16682">
                  <c:v>2.96629926905923</c:v>
                </c:pt>
                <c:pt idx="16683">
                  <c:v>2.96430096266658</c:v>
                </c:pt>
                <c:pt idx="16684">
                  <c:v>2.96201605055287</c:v>
                </c:pt>
                <c:pt idx="16685">
                  <c:v>2.95944037947695</c:v>
                </c:pt>
                <c:pt idx="16686">
                  <c:v>2.9565705196162</c:v>
                </c:pt>
                <c:pt idx="16687">
                  <c:v>2.953401834634179</c:v>
                </c:pt>
                <c:pt idx="16688">
                  <c:v>2.94992934862999</c:v>
                </c:pt>
                <c:pt idx="16689">
                  <c:v>2.94614705110644</c:v>
                </c:pt>
                <c:pt idx="16690">
                  <c:v>2.942048770038626</c:v>
                </c:pt>
                <c:pt idx="16691">
                  <c:v>2.93762600049985</c:v>
                </c:pt>
                <c:pt idx="16692">
                  <c:v>2.935698160219686</c:v>
                </c:pt>
                <c:pt idx="16693">
                  <c:v>2.93340873281904</c:v>
                </c:pt>
                <c:pt idx="16694">
                  <c:v>2.93371471009993</c:v>
                </c:pt>
                <c:pt idx="16695">
                  <c:v>2.93372850465327</c:v>
                </c:pt>
                <c:pt idx="16696">
                  <c:v>2.93344859827671</c:v>
                </c:pt>
                <c:pt idx="16697">
                  <c:v>2.932874441925219</c:v>
                </c:pt>
                <c:pt idx="16698">
                  <c:v>2.93484806870061</c:v>
                </c:pt>
                <c:pt idx="16699">
                  <c:v>2.936468494825416</c:v>
                </c:pt>
                <c:pt idx="16700">
                  <c:v>2.9377377440929</c:v>
                </c:pt>
                <c:pt idx="16701">
                  <c:v>2.93865686227992</c:v>
                </c:pt>
                <c:pt idx="16702">
                  <c:v>2.93922625915675</c:v>
                </c:pt>
                <c:pt idx="16703">
                  <c:v>2.942385619003276</c:v>
                </c:pt>
                <c:pt idx="16704">
                  <c:v>2.94524526753366</c:v>
                </c:pt>
                <c:pt idx="16705">
                  <c:v>2.94780911538173</c:v>
                </c:pt>
                <c:pt idx="16706">
                  <c:v>2.95007953152605</c:v>
                </c:pt>
                <c:pt idx="16707">
                  <c:v>2.952059594791106</c:v>
                </c:pt>
                <c:pt idx="16708">
                  <c:v>2.95375034190797</c:v>
                </c:pt>
                <c:pt idx="16709">
                  <c:v>2.95792127688625</c:v>
                </c:pt>
                <c:pt idx="16710">
                  <c:v>2.96173520688685</c:v>
                </c:pt>
                <c:pt idx="16711">
                  <c:v>2.96519753963612</c:v>
                </c:pt>
                <c:pt idx="16712">
                  <c:v>2.96831206124264</c:v>
                </c:pt>
                <c:pt idx="16713">
                  <c:v>2.97108323842374</c:v>
                </c:pt>
                <c:pt idx="16714">
                  <c:v>2.97351290470066</c:v>
                </c:pt>
                <c:pt idx="16715">
                  <c:v>2.97560423810099</c:v>
                </c:pt>
                <c:pt idx="16716">
                  <c:v>2.977358452038199</c:v>
                </c:pt>
                <c:pt idx="16717">
                  <c:v>2.97877761308715</c:v>
                </c:pt>
                <c:pt idx="16718">
                  <c:v>2.97986255271581</c:v>
                </c:pt>
                <c:pt idx="16719">
                  <c:v>2.98061365820781</c:v>
                </c:pt>
                <c:pt idx="16720">
                  <c:v>2.98103127006446</c:v>
                </c:pt>
                <c:pt idx="16721">
                  <c:v>2.98111442483198</c:v>
                </c:pt>
                <c:pt idx="16722">
                  <c:v>2.98366878057546</c:v>
                </c:pt>
                <c:pt idx="16723">
                  <c:v>2.98594172257566</c:v>
                </c:pt>
                <c:pt idx="16724">
                  <c:v>2.98793507215206</c:v>
                </c:pt>
                <c:pt idx="16725">
                  <c:v>2.98965000059027</c:v>
                </c:pt>
                <c:pt idx="16726">
                  <c:v>2.99108784438824</c:v>
                </c:pt>
                <c:pt idx="16727">
                  <c:v>2.99492464068777</c:v>
                </c:pt>
                <c:pt idx="16728">
                  <c:v>2.99842203823716</c:v>
                </c:pt>
                <c:pt idx="16729">
                  <c:v>3.00158402114599</c:v>
                </c:pt>
                <c:pt idx="16730">
                  <c:v>3.00441310689892</c:v>
                </c:pt>
                <c:pt idx="16731">
                  <c:v>3.00691138826242</c:v>
                </c:pt>
                <c:pt idx="16732">
                  <c:v>3.00908074206027</c:v>
                </c:pt>
                <c:pt idx="16733">
                  <c:v>3.01092256256323</c:v>
                </c:pt>
                <c:pt idx="16734">
                  <c:v>3.01243780843243</c:v>
                </c:pt>
                <c:pt idx="16735">
                  <c:v>3.01362737316981</c:v>
                </c:pt>
                <c:pt idx="16736">
                  <c:v>3.01449152520762</c:v>
                </c:pt>
                <c:pt idx="16737">
                  <c:v>3.01503060643294</c:v>
                </c:pt>
                <c:pt idx="16738">
                  <c:v>3.01524439328091</c:v>
                </c:pt>
                <c:pt idx="16739">
                  <c:v>3.01513254004261</c:v>
                </c:pt>
                <c:pt idx="16740">
                  <c:v>3.01469444458394</c:v>
                </c:pt>
                <c:pt idx="16741">
                  <c:v>3.01392911959904</c:v>
                </c:pt>
                <c:pt idx="16742">
                  <c:v>3.01283538460335</c:v>
                </c:pt>
                <c:pt idx="16743">
                  <c:v>3.01141170471103</c:v>
                </c:pt>
                <c:pt idx="16744">
                  <c:v>3.012405676640638</c:v>
                </c:pt>
                <c:pt idx="16745">
                  <c:v>3.01312713614477</c:v>
                </c:pt>
                <c:pt idx="16746">
                  <c:v>3.0135761092186</c:v>
                </c:pt>
                <c:pt idx="16747">
                  <c:v>3.01375260095472</c:v>
                </c:pt>
                <c:pt idx="16748">
                  <c:v>3.01365627902695</c:v>
                </c:pt>
                <c:pt idx="16749">
                  <c:v>3.01328674272135</c:v>
                </c:pt>
                <c:pt idx="16750">
                  <c:v>3.01264325782445</c:v>
                </c:pt>
                <c:pt idx="16751">
                  <c:v>3.01172498794342</c:v>
                </c:pt>
                <c:pt idx="16752">
                  <c:v>3.01053082640198</c:v>
                </c:pt>
                <c:pt idx="16753">
                  <c:v>3.01172266781789</c:v>
                </c:pt>
                <c:pt idx="16754">
                  <c:v>3.01258620860344</c:v>
                </c:pt>
                <c:pt idx="16755">
                  <c:v>3.0131216751904</c:v>
                </c:pt>
                <c:pt idx="16756">
                  <c:v>3.01332897104688</c:v>
                </c:pt>
                <c:pt idx="16757">
                  <c:v>3.01320767081366</c:v>
                </c:pt>
                <c:pt idx="16758">
                  <c:v>3.01275706568481</c:v>
                </c:pt>
                <c:pt idx="16759">
                  <c:v>3.011976170208866</c:v>
                </c:pt>
                <c:pt idx="16760">
                  <c:v>3.010863735078817</c:v>
                </c:pt>
                <c:pt idx="16761">
                  <c:v>3.01218792239513</c:v>
                </c:pt>
                <c:pt idx="16762">
                  <c:v>3.01323730989858</c:v>
                </c:pt>
                <c:pt idx="16763">
                  <c:v>3.0140122700742</c:v>
                </c:pt>
                <c:pt idx="16764">
                  <c:v>3.01451303430097</c:v>
                </c:pt>
                <c:pt idx="16765">
                  <c:v>3.01473950572857</c:v>
                </c:pt>
                <c:pt idx="16766">
                  <c:v>3.014691434684039</c:v>
                </c:pt>
                <c:pt idx="16767">
                  <c:v>3.01436846338593</c:v>
                </c:pt>
                <c:pt idx="16768">
                  <c:v>3.01376985958284</c:v>
                </c:pt>
                <c:pt idx="16769">
                  <c:v>3.0128947929512</c:v>
                </c:pt>
                <c:pt idx="16770">
                  <c:v>3.011742121561837</c:v>
                </c:pt>
                <c:pt idx="16771">
                  <c:v>3.01031054104647</c:v>
                </c:pt>
                <c:pt idx="16772">
                  <c:v>3.00859855792662</c:v>
                </c:pt>
                <c:pt idx="16773">
                  <c:v>3.00660407037287</c:v>
                </c:pt>
                <c:pt idx="16774">
                  <c:v>3.00432488723921</c:v>
                </c:pt>
                <c:pt idx="16775">
                  <c:v>3.00175840871141</c:v>
                </c:pt>
                <c:pt idx="16776">
                  <c:v>2.99890175616252</c:v>
                </c:pt>
                <c:pt idx="16777">
                  <c:v>2.99575130137445</c:v>
                </c:pt>
                <c:pt idx="16778">
                  <c:v>2.992302992199876</c:v>
                </c:pt>
                <c:pt idx="16779">
                  <c:v>2.98855220799481</c:v>
                </c:pt>
                <c:pt idx="16780">
                  <c:v>2.98449438638442</c:v>
                </c:pt>
                <c:pt idx="16781">
                  <c:v>2.98012259526792</c:v>
                </c:pt>
                <c:pt idx="16782">
                  <c:v>2.97543019076533</c:v>
                </c:pt>
                <c:pt idx="16783">
                  <c:v>2.97040927145732</c:v>
                </c:pt>
                <c:pt idx="16784">
                  <c:v>2.96505045260921</c:v>
                </c:pt>
                <c:pt idx="16785">
                  <c:v>2.959343475339057</c:v>
                </c:pt>
                <c:pt idx="16786">
                  <c:v>2.95327584765199</c:v>
                </c:pt>
                <c:pt idx="16787">
                  <c:v>2.94683393779651</c:v>
                </c:pt>
                <c:pt idx="16788">
                  <c:v>2.940000613339218</c:v>
                </c:pt>
                <c:pt idx="16789">
                  <c:v>2.93275724648681</c:v>
                </c:pt>
                <c:pt idx="16790">
                  <c:v>2.92508084696518</c:v>
                </c:pt>
                <c:pt idx="16791">
                  <c:v>2.92018406227783</c:v>
                </c:pt>
                <c:pt idx="16792">
                  <c:v>2.914968219898959</c:v>
                </c:pt>
                <c:pt idx="16793">
                  <c:v>2.90941996177717</c:v>
                </c:pt>
                <c:pt idx="16794">
                  <c:v>2.90352415098273</c:v>
                </c:pt>
                <c:pt idx="16795">
                  <c:v>2.89726280589963</c:v>
                </c:pt>
                <c:pt idx="16796">
                  <c:v>2.890615528564099</c:v>
                </c:pt>
                <c:pt idx="16797">
                  <c:v>2.88708111968838</c:v>
                </c:pt>
                <c:pt idx="16798">
                  <c:v>2.88329564619675</c:v>
                </c:pt>
                <c:pt idx="16799">
                  <c:v>2.8792507413417</c:v>
                </c:pt>
                <c:pt idx="16800">
                  <c:v>2.87493631313089</c:v>
                </c:pt>
                <c:pt idx="16801">
                  <c:v>2.87034039348671</c:v>
                </c:pt>
                <c:pt idx="16802">
                  <c:v>2.86545029881125</c:v>
                </c:pt>
                <c:pt idx="16803">
                  <c:v>2.86025090669002</c:v>
                </c:pt>
                <c:pt idx="16804">
                  <c:v>2.85472526007073</c:v>
                </c:pt>
                <c:pt idx="16805">
                  <c:v>2.848853330858896</c:v>
                </c:pt>
                <c:pt idx="16806">
                  <c:v>2.842612446452859</c:v>
                </c:pt>
                <c:pt idx="16807">
                  <c:v>2.835975071085079</c:v>
                </c:pt>
                <c:pt idx="16808">
                  <c:v>2.83312131732378</c:v>
                </c:pt>
                <c:pt idx="16809">
                  <c:v>2.830063834010526</c:v>
                </c:pt>
                <c:pt idx="16810">
                  <c:v>2.82679507772872</c:v>
                </c:pt>
                <c:pt idx="16811">
                  <c:v>2.8233060690322</c:v>
                </c:pt>
                <c:pt idx="16812">
                  <c:v>2.819587653824799</c:v>
                </c:pt>
                <c:pt idx="16813">
                  <c:v>2.815628020820116</c:v>
                </c:pt>
                <c:pt idx="16814">
                  <c:v>2.811415433704936</c:v>
                </c:pt>
                <c:pt idx="16815">
                  <c:v>2.80693526045873</c:v>
                </c:pt>
                <c:pt idx="16816">
                  <c:v>2.80662018944261</c:v>
                </c:pt>
                <c:pt idx="16817">
                  <c:v>2.80602685137478</c:v>
                </c:pt>
                <c:pt idx="16818">
                  <c:v>2.805152503076798</c:v>
                </c:pt>
                <c:pt idx="16819">
                  <c:v>2.80399192581553</c:v>
                </c:pt>
                <c:pt idx="16820">
                  <c:v>2.8025402462054</c:v>
                </c:pt>
                <c:pt idx="16821">
                  <c:v>2.80078995206143</c:v>
                </c:pt>
                <c:pt idx="16822">
                  <c:v>2.79873291034822</c:v>
                </c:pt>
                <c:pt idx="16823">
                  <c:v>2.79635990635004</c:v>
                </c:pt>
                <c:pt idx="16824">
                  <c:v>2.7936588620211</c:v>
                </c:pt>
                <c:pt idx="16825">
                  <c:v>2.79061636600428</c:v>
                </c:pt>
                <c:pt idx="16826">
                  <c:v>2.79229886463057</c:v>
                </c:pt>
                <c:pt idx="16827">
                  <c:v>2.79377824024973</c:v>
                </c:pt>
                <c:pt idx="16828">
                  <c:v>2.7950569953371</c:v>
                </c:pt>
                <c:pt idx="16829">
                  <c:v>2.79613795627591</c:v>
                </c:pt>
                <c:pt idx="16830">
                  <c:v>2.80165060146156</c:v>
                </c:pt>
                <c:pt idx="16831">
                  <c:v>2.806778809705059</c:v>
                </c:pt>
                <c:pt idx="16832">
                  <c:v>2.81154485993113</c:v>
                </c:pt>
                <c:pt idx="16833">
                  <c:v>2.815967322725779</c:v>
                </c:pt>
                <c:pt idx="16834">
                  <c:v>2.820062914720657</c:v>
                </c:pt>
                <c:pt idx="16835">
                  <c:v>2.82384504909093</c:v>
                </c:pt>
                <c:pt idx="16836">
                  <c:v>2.827325859673</c:v>
                </c:pt>
                <c:pt idx="16837">
                  <c:v>2.83051572159047</c:v>
                </c:pt>
                <c:pt idx="16838">
                  <c:v>2.83342366573433</c:v>
                </c:pt>
                <c:pt idx="16839">
                  <c:v>2.83605724037775</c:v>
                </c:pt>
                <c:pt idx="16840">
                  <c:v>2.838423287058799</c:v>
                </c:pt>
                <c:pt idx="16841">
                  <c:v>2.84052665338615</c:v>
                </c:pt>
                <c:pt idx="16842">
                  <c:v>2.842372811523119</c:v>
                </c:pt>
                <c:pt idx="16843">
                  <c:v>2.84396509843309</c:v>
                </c:pt>
                <c:pt idx="16844">
                  <c:v>2.84530676866389</c:v>
                </c:pt>
                <c:pt idx="16845">
                  <c:v>2.84640035522249</c:v>
                </c:pt>
                <c:pt idx="16846">
                  <c:v>2.84724763667619</c:v>
                </c:pt>
                <c:pt idx="16847">
                  <c:v>2.84784961190013</c:v>
                </c:pt>
                <c:pt idx="16848">
                  <c:v>2.8482067887934</c:v>
                </c:pt>
                <c:pt idx="16849">
                  <c:v>2.84831917508894</c:v>
                </c:pt>
                <c:pt idx="16850">
                  <c:v>2.84818566219254</c:v>
                </c:pt>
                <c:pt idx="16851">
                  <c:v>2.851736461674279</c:v>
                </c:pt>
                <c:pt idx="16852">
                  <c:v>2.85897877462027</c:v>
                </c:pt>
                <c:pt idx="16853">
                  <c:v>2.865843300279246</c:v>
                </c:pt>
                <c:pt idx="16854">
                  <c:v>2.87235429102461</c:v>
                </c:pt>
                <c:pt idx="16855">
                  <c:v>2.87853273638561</c:v>
                </c:pt>
                <c:pt idx="16856">
                  <c:v>2.8843971426254</c:v>
                </c:pt>
                <c:pt idx="16857">
                  <c:v>2.889962430189776</c:v>
                </c:pt>
                <c:pt idx="16858">
                  <c:v>2.895242904279256</c:v>
                </c:pt>
                <c:pt idx="16859">
                  <c:v>2.90025031915101</c:v>
                </c:pt>
                <c:pt idx="16860">
                  <c:v>2.90499497901261</c:v>
                </c:pt>
                <c:pt idx="16861">
                  <c:v>2.90948624372505</c:v>
                </c:pt>
                <c:pt idx="16862">
                  <c:v>2.91373273375074</c:v>
                </c:pt>
                <c:pt idx="16863">
                  <c:v>2.91774112696533</c:v>
                </c:pt>
                <c:pt idx="16864">
                  <c:v>2.92151780654971</c:v>
                </c:pt>
                <c:pt idx="16865">
                  <c:v>2.92506878624983</c:v>
                </c:pt>
                <c:pt idx="16866">
                  <c:v>2.92839890275187</c:v>
                </c:pt>
                <c:pt idx="16867">
                  <c:v>2.93151283500227</c:v>
                </c:pt>
                <c:pt idx="16868">
                  <c:v>2.93441431049605</c:v>
                </c:pt>
                <c:pt idx="16869">
                  <c:v>2.93710716467665</c:v>
                </c:pt>
                <c:pt idx="16870">
                  <c:v>2.93959380132145</c:v>
                </c:pt>
                <c:pt idx="16871">
                  <c:v>2.94187778421709</c:v>
                </c:pt>
                <c:pt idx="16872">
                  <c:v>2.94396079015774</c:v>
                </c:pt>
                <c:pt idx="16873">
                  <c:v>2.9458452261313</c:v>
                </c:pt>
                <c:pt idx="16874">
                  <c:v>2.94753307377015</c:v>
                </c:pt>
                <c:pt idx="16875">
                  <c:v>2.95212299098839</c:v>
                </c:pt>
                <c:pt idx="16876">
                  <c:v>2.95642907493947</c:v>
                </c:pt>
                <c:pt idx="16877">
                  <c:v>2.9604577927577</c:v>
                </c:pt>
                <c:pt idx="16878">
                  <c:v>2.96421536611901</c:v>
                </c:pt>
                <c:pt idx="16879">
                  <c:v>2.96770607428592</c:v>
                </c:pt>
                <c:pt idx="16880">
                  <c:v>2.97093495716248</c:v>
                </c:pt>
                <c:pt idx="16881">
                  <c:v>2.97390533691448</c:v>
                </c:pt>
                <c:pt idx="16882">
                  <c:v>2.97662035804762</c:v>
                </c:pt>
                <c:pt idx="16883">
                  <c:v>2.97908335799052</c:v>
                </c:pt>
                <c:pt idx="16884">
                  <c:v>2.98129658940734</c:v>
                </c:pt>
                <c:pt idx="16885">
                  <c:v>2.98326157995363</c:v>
                </c:pt>
                <c:pt idx="16886">
                  <c:v>2.98498119056227</c:v>
                </c:pt>
                <c:pt idx="16887">
                  <c:v>2.986455830464886</c:v>
                </c:pt>
                <c:pt idx="16888">
                  <c:v>2.98768677453316</c:v>
                </c:pt>
                <c:pt idx="16889">
                  <c:v>2.98867489423541</c:v>
                </c:pt>
                <c:pt idx="16890">
                  <c:v>2.99235035462845</c:v>
                </c:pt>
                <c:pt idx="16891">
                  <c:v>2.99571302714271</c:v>
                </c:pt>
                <c:pt idx="16892">
                  <c:v>2.99876661953034</c:v>
                </c:pt>
                <c:pt idx="16893">
                  <c:v>3.00151424214068</c:v>
                </c:pt>
                <c:pt idx="16894">
                  <c:v>3.00395903934706</c:v>
                </c:pt>
                <c:pt idx="16895">
                  <c:v>3.00610317668084</c:v>
                </c:pt>
                <c:pt idx="16896">
                  <c:v>3.00794844191023</c:v>
                </c:pt>
                <c:pt idx="16897">
                  <c:v>3.00949633997133</c:v>
                </c:pt>
                <c:pt idx="16898">
                  <c:v>3.0107479737476</c:v>
                </c:pt>
                <c:pt idx="16899">
                  <c:v>3.01170415187563</c:v>
                </c:pt>
                <c:pt idx="16900">
                  <c:v>3.01236528065397</c:v>
                </c:pt>
                <c:pt idx="16901">
                  <c:v>3.0127315289882</c:v>
                </c:pt>
                <c:pt idx="16902">
                  <c:v>3.012802686638406</c:v>
                </c:pt>
                <c:pt idx="16903">
                  <c:v>3.01257834033346</c:v>
                </c:pt>
                <c:pt idx="16904">
                  <c:v>3.012057697313246</c:v>
                </c:pt>
                <c:pt idx="16905">
                  <c:v>3.01123959326276</c:v>
                </c:pt>
                <c:pt idx="16906">
                  <c:v>3.01012268393783</c:v>
                </c:pt>
                <c:pt idx="16907">
                  <c:v>3.00870515168814</c:v>
                </c:pt>
                <c:pt idx="16908">
                  <c:v>3.0069848203267</c:v>
                </c:pt>
                <c:pt idx="16909">
                  <c:v>3.00495901071615</c:v>
                </c:pt>
                <c:pt idx="16910">
                  <c:v>3.00262475710303</c:v>
                </c:pt>
                <c:pt idx="16911">
                  <c:v>2.99997828581875</c:v>
                </c:pt>
                <c:pt idx="16912">
                  <c:v>2.99701581574049</c:v>
                </c:pt>
                <c:pt idx="16913">
                  <c:v>2.99373210969243</c:v>
                </c:pt>
                <c:pt idx="16914">
                  <c:v>2.9901218191136</c:v>
                </c:pt>
                <c:pt idx="16915">
                  <c:v>2.98927740571589</c:v>
                </c:pt>
                <c:pt idx="16916">
                  <c:v>2.98818435708588</c:v>
                </c:pt>
                <c:pt idx="16917">
                  <c:v>2.986842021829716</c:v>
                </c:pt>
                <c:pt idx="16918">
                  <c:v>2.98524725558506</c:v>
                </c:pt>
                <c:pt idx="16919">
                  <c:v>2.9833982464231</c:v>
                </c:pt>
                <c:pt idx="16920">
                  <c:v>2.98129242954632</c:v>
                </c:pt>
                <c:pt idx="16921">
                  <c:v>2.97892611451231</c:v>
                </c:pt>
                <c:pt idx="16922">
                  <c:v>2.976295779828286</c:v>
                </c:pt>
                <c:pt idx="16923">
                  <c:v>2.97339728659719</c:v>
                </c:pt>
                <c:pt idx="16924">
                  <c:v>2.9702259385828</c:v>
                </c:pt>
                <c:pt idx="16925">
                  <c:v>2.9667761463991</c:v>
                </c:pt>
                <c:pt idx="16926">
                  <c:v>2.9630415171933</c:v>
                </c:pt>
                <c:pt idx="16927">
                  <c:v>2.95901534846193</c:v>
                </c:pt>
                <c:pt idx="16928">
                  <c:v>2.9546891503277</c:v>
                </c:pt>
                <c:pt idx="16929">
                  <c:v>2.95338115934095</c:v>
                </c:pt>
                <c:pt idx="16930">
                  <c:v>2.95186946170597</c:v>
                </c:pt>
                <c:pt idx="16931">
                  <c:v>2.95015231924096</c:v>
                </c:pt>
                <c:pt idx="16932">
                  <c:v>2.94822639820492</c:v>
                </c:pt>
                <c:pt idx="16933">
                  <c:v>2.94931329095784</c:v>
                </c:pt>
                <c:pt idx="16934">
                  <c:v>2.95013412116853</c:v>
                </c:pt>
                <c:pt idx="16935">
                  <c:v>2.95069047491837</c:v>
                </c:pt>
                <c:pt idx="16936">
                  <c:v>2.95098172116568</c:v>
                </c:pt>
                <c:pt idx="16937">
                  <c:v>2.951008101976246</c:v>
                </c:pt>
                <c:pt idx="16938">
                  <c:v>2.9507687935903</c:v>
                </c:pt>
                <c:pt idx="16939">
                  <c:v>2.95026307288881</c:v>
                </c:pt>
                <c:pt idx="16940">
                  <c:v>2.94948877644065</c:v>
                </c:pt>
                <c:pt idx="16941">
                  <c:v>2.94844463916153</c:v>
                </c:pt>
                <c:pt idx="16942">
                  <c:v>2.94712760701941</c:v>
                </c:pt>
                <c:pt idx="16943">
                  <c:v>2.94553479924154</c:v>
                </c:pt>
                <c:pt idx="16944">
                  <c:v>2.94366315044564</c:v>
                </c:pt>
                <c:pt idx="16945">
                  <c:v>2.94150754571618</c:v>
                </c:pt>
                <c:pt idx="16946">
                  <c:v>2.93906430694479</c:v>
                </c:pt>
                <c:pt idx="16947">
                  <c:v>2.9363266956503</c:v>
                </c:pt>
                <c:pt idx="16948">
                  <c:v>2.93328878594312</c:v>
                </c:pt>
                <c:pt idx="16949">
                  <c:v>2.929942913976618</c:v>
                </c:pt>
                <c:pt idx="16950">
                  <c:v>2.92983648338001</c:v>
                </c:pt>
                <c:pt idx="16951">
                  <c:v>2.93290048965135</c:v>
                </c:pt>
                <c:pt idx="16952">
                  <c:v>2.935672693169116</c:v>
                </c:pt>
                <c:pt idx="16953">
                  <c:v>2.93815826294571</c:v>
                </c:pt>
                <c:pt idx="16954">
                  <c:v>2.94036086167627</c:v>
                </c:pt>
                <c:pt idx="16955">
                  <c:v>2.94228370032944</c:v>
                </c:pt>
                <c:pt idx="16956">
                  <c:v>2.94392987192507</c:v>
                </c:pt>
                <c:pt idx="16957">
                  <c:v>2.94530116735042</c:v>
                </c:pt>
                <c:pt idx="16958">
                  <c:v>2.94639956396966</c:v>
                </c:pt>
                <c:pt idx="16959">
                  <c:v>2.94722605370653</c:v>
                </c:pt>
                <c:pt idx="16960">
                  <c:v>2.94778138779584</c:v>
                </c:pt>
                <c:pt idx="16961">
                  <c:v>2.94806529416291</c:v>
                </c:pt>
                <c:pt idx="16962">
                  <c:v>2.948078396086839</c:v>
                </c:pt>
                <c:pt idx="16963">
                  <c:v>2.94781912855615</c:v>
                </c:pt>
                <c:pt idx="16964">
                  <c:v>2.94728682491005</c:v>
                </c:pt>
                <c:pt idx="16965">
                  <c:v>2.9464798001561</c:v>
                </c:pt>
                <c:pt idx="16966">
                  <c:v>2.94539537099098</c:v>
                </c:pt>
                <c:pt idx="16967">
                  <c:v>2.94403141413008</c:v>
                </c:pt>
                <c:pt idx="16968">
                  <c:v>2.9423840976532</c:v>
                </c:pt>
                <c:pt idx="16969">
                  <c:v>2.94044983453011</c:v>
                </c:pt>
                <c:pt idx="16970">
                  <c:v>2.93822380568578</c:v>
                </c:pt>
                <c:pt idx="16971">
                  <c:v>2.93570078191262</c:v>
                </c:pt>
                <c:pt idx="16972">
                  <c:v>2.932874441925219</c:v>
                </c:pt>
                <c:pt idx="16973">
                  <c:v>2.929737097799</c:v>
                </c:pt>
                <c:pt idx="16974">
                  <c:v>2.93334205018703</c:v>
                </c:pt>
                <c:pt idx="16975">
                  <c:v>2.936643369193056</c:v>
                </c:pt>
                <c:pt idx="16976">
                  <c:v>2.939647466587818</c:v>
                </c:pt>
                <c:pt idx="16977">
                  <c:v>2.94235975677672</c:v>
                </c:pt>
                <c:pt idx="16978">
                  <c:v>2.94478494204475</c:v>
                </c:pt>
                <c:pt idx="16979">
                  <c:v>2.94692616851787</c:v>
                </c:pt>
                <c:pt idx="16980">
                  <c:v>2.94878725955948</c:v>
                </c:pt>
                <c:pt idx="16981">
                  <c:v>2.95037075560964</c:v>
                </c:pt>
                <c:pt idx="16982">
                  <c:v>2.951678634694836</c:v>
                </c:pt>
                <c:pt idx="16983">
                  <c:v>2.95271227924737</c:v>
                </c:pt>
                <c:pt idx="16984">
                  <c:v>2.95347284030525</c:v>
                </c:pt>
                <c:pt idx="16985">
                  <c:v>2.953960439934786</c:v>
                </c:pt>
                <c:pt idx="16986">
                  <c:v>2.95417611088908</c:v>
                </c:pt>
                <c:pt idx="16987">
                  <c:v>2.95411866631228</c:v>
                </c:pt>
                <c:pt idx="16988">
                  <c:v>2.953787433613579</c:v>
                </c:pt>
                <c:pt idx="16989">
                  <c:v>2.956627110388136</c:v>
                </c:pt>
                <c:pt idx="16990">
                  <c:v>2.95925173298081</c:v>
                </c:pt>
                <c:pt idx="16991">
                  <c:v>2.96166482553677</c:v>
                </c:pt>
                <c:pt idx="16992">
                  <c:v>2.96386875263266</c:v>
                </c:pt>
                <c:pt idx="16993">
                  <c:v>2.96586586965765</c:v>
                </c:pt>
                <c:pt idx="16994">
                  <c:v>2.9708809384909</c:v>
                </c:pt>
                <c:pt idx="16995">
                  <c:v>2.97559561619003</c:v>
                </c:pt>
                <c:pt idx="16996">
                  <c:v>2.98001764707799</c:v>
                </c:pt>
                <c:pt idx="16997">
                  <c:v>2.98415298475117</c:v>
                </c:pt>
                <c:pt idx="16998">
                  <c:v>2.98800815273894</c:v>
                </c:pt>
                <c:pt idx="16999">
                  <c:v>2.991588489264477</c:v>
                </c:pt>
                <c:pt idx="17000">
                  <c:v>2.99489802808601</c:v>
                </c:pt>
                <c:pt idx="17001">
                  <c:v>2.99794112065412</c:v>
                </c:pt>
                <c:pt idx="17002">
                  <c:v>3.0007212233624</c:v>
                </c:pt>
                <c:pt idx="17003">
                  <c:v>3.00324086801738</c:v>
                </c:pt>
                <c:pt idx="17004">
                  <c:v>3.00550278665704</c:v>
                </c:pt>
                <c:pt idx="17005">
                  <c:v>3.00750904628616</c:v>
                </c:pt>
                <c:pt idx="17006">
                  <c:v>3.00926149403025</c:v>
                </c:pt>
                <c:pt idx="17007">
                  <c:v>3.01076150732576</c:v>
                </c:pt>
                <c:pt idx="17008">
                  <c:v>3.01201023471145</c:v>
                </c:pt>
                <c:pt idx="17009">
                  <c:v>3.01300857725467</c:v>
                </c:pt>
                <c:pt idx="17010">
                  <c:v>3.01375712847651</c:v>
                </c:pt>
                <c:pt idx="17011">
                  <c:v>3.01727954981707</c:v>
                </c:pt>
                <c:pt idx="17012">
                  <c:v>3.02048126212553</c:v>
                </c:pt>
                <c:pt idx="17013">
                  <c:v>3.02336578184757</c:v>
                </c:pt>
                <c:pt idx="17014">
                  <c:v>3.0259361423314</c:v>
                </c:pt>
                <c:pt idx="17015">
                  <c:v>3.02819482957161</c:v>
                </c:pt>
                <c:pt idx="17016">
                  <c:v>3.03014386540309</c:v>
                </c:pt>
                <c:pt idx="17017">
                  <c:v>3.03178485553252</c:v>
                </c:pt>
                <c:pt idx="17018">
                  <c:v>3.03311909361516</c:v>
                </c:pt>
                <c:pt idx="17019">
                  <c:v>3.03414739232651</c:v>
                </c:pt>
                <c:pt idx="17020">
                  <c:v>3.03487029525101</c:v>
                </c:pt>
                <c:pt idx="17021">
                  <c:v>3.03528806208101</c:v>
                </c:pt>
                <c:pt idx="17022">
                  <c:v>3.03540051766337</c:v>
                </c:pt>
                <c:pt idx="17023">
                  <c:v>3.03520733061766</c:v>
                </c:pt>
                <c:pt idx="17024">
                  <c:v>3.03470763828957</c:v>
                </c:pt>
                <c:pt idx="17025">
                  <c:v>3.03390047804078</c:v>
                </c:pt>
                <c:pt idx="17026">
                  <c:v>3.03278433000288</c:v>
                </c:pt>
                <c:pt idx="17027">
                  <c:v>3.03135746587358</c:v>
                </c:pt>
                <c:pt idx="17028">
                  <c:v>3.02961764698666</c:v>
                </c:pt>
                <c:pt idx="17029">
                  <c:v>3.02756225240268</c:v>
                </c:pt>
                <c:pt idx="17030">
                  <c:v>3.02518818132633</c:v>
                </c:pt>
                <c:pt idx="17031">
                  <c:v>3.02249172099988</c:v>
                </c:pt>
                <c:pt idx="17032">
                  <c:v>3.022616923623477</c:v>
                </c:pt>
                <c:pt idx="17033">
                  <c:v>3.0224925442825</c:v>
                </c:pt>
                <c:pt idx="17034">
                  <c:v>3.022118020394</c:v>
                </c:pt>
                <c:pt idx="17035">
                  <c:v>3.02149258374936</c:v>
                </c:pt>
                <c:pt idx="17036">
                  <c:v>3.02061517660991</c:v>
                </c:pt>
                <c:pt idx="17037">
                  <c:v>3.01948450846805</c:v>
                </c:pt>
                <c:pt idx="17038">
                  <c:v>3.018098934521138</c:v>
                </c:pt>
                <c:pt idx="17039">
                  <c:v>3.016456520839006</c:v>
                </c:pt>
                <c:pt idx="17040">
                  <c:v>3.01455506767099</c:v>
                </c:pt>
                <c:pt idx="17041">
                  <c:v>3.01239186829774</c:v>
                </c:pt>
                <c:pt idx="17042">
                  <c:v>3.00996396911612</c:v>
                </c:pt>
                <c:pt idx="17043">
                  <c:v>3.00726776457347</c:v>
                </c:pt>
                <c:pt idx="17044">
                  <c:v>3.00429931522323</c:v>
                </c:pt>
                <c:pt idx="17045">
                  <c:v>3.00105405133328</c:v>
                </c:pt>
                <c:pt idx="17046">
                  <c:v>2.99752679973427</c:v>
                </c:pt>
                <c:pt idx="17047">
                  <c:v>2.99371156274145</c:v>
                </c:pt>
                <c:pt idx="17048">
                  <c:v>2.98960123564181</c:v>
                </c:pt>
                <c:pt idx="17049">
                  <c:v>2.985188489031878</c:v>
                </c:pt>
                <c:pt idx="17050">
                  <c:v>2.98384406961298</c:v>
                </c:pt>
                <c:pt idx="17051">
                  <c:v>2.98229319152369</c:v>
                </c:pt>
                <c:pt idx="17052">
                  <c:v>2.98053350605311</c:v>
                </c:pt>
                <c:pt idx="17053">
                  <c:v>2.97856301691068</c:v>
                </c:pt>
                <c:pt idx="17054">
                  <c:v>2.976378444030737</c:v>
                </c:pt>
                <c:pt idx="17055">
                  <c:v>2.97397650322958</c:v>
                </c:pt>
                <c:pt idx="17056">
                  <c:v>2.971353524909257</c:v>
                </c:pt>
                <c:pt idx="17057">
                  <c:v>2.96850589728067</c:v>
                </c:pt>
                <c:pt idx="17058">
                  <c:v>2.96542808955062</c:v>
                </c:pt>
                <c:pt idx="17059">
                  <c:v>2.96211554300065</c:v>
                </c:pt>
                <c:pt idx="17060">
                  <c:v>2.95856230847303</c:v>
                </c:pt>
                <c:pt idx="17061">
                  <c:v>2.95476114946351</c:v>
                </c:pt>
                <c:pt idx="17062">
                  <c:v>2.95070520705537</c:v>
                </c:pt>
                <c:pt idx="17063">
                  <c:v>2.94638536102163</c:v>
                </c:pt>
                <c:pt idx="17064">
                  <c:v>2.94179307618277</c:v>
                </c:pt>
                <c:pt idx="17065">
                  <c:v>2.936916328913099</c:v>
                </c:pt>
                <c:pt idx="17066">
                  <c:v>2.931742875262838</c:v>
                </c:pt>
                <c:pt idx="17067">
                  <c:v>2.926258927667797</c:v>
                </c:pt>
                <c:pt idx="17068">
                  <c:v>2.920448314026379</c:v>
                </c:pt>
                <c:pt idx="17069">
                  <c:v>2.91429174360482</c:v>
                </c:pt>
                <c:pt idx="17070">
                  <c:v>2.9077672458468</c:v>
                </c:pt>
                <c:pt idx="17071">
                  <c:v>2.90084995022726</c:v>
                </c:pt>
                <c:pt idx="17072">
                  <c:v>2.89350992691683</c:v>
                </c:pt>
                <c:pt idx="17073">
                  <c:v>2.89419255300058</c:v>
                </c:pt>
                <c:pt idx="17074">
                  <c:v>2.89462131566209</c:v>
                </c:pt>
                <c:pt idx="17075">
                  <c:v>2.89479716601766</c:v>
                </c:pt>
                <c:pt idx="17076">
                  <c:v>2.89471911511436</c:v>
                </c:pt>
                <c:pt idx="17077">
                  <c:v>2.89438627814337</c:v>
                </c:pt>
                <c:pt idx="17078">
                  <c:v>2.89379685968179</c:v>
                </c:pt>
                <c:pt idx="17079">
                  <c:v>2.892948169474956</c:v>
                </c:pt>
                <c:pt idx="17080">
                  <c:v>2.89183766323698</c:v>
                </c:pt>
                <c:pt idx="17081">
                  <c:v>2.890460936206856</c:v>
                </c:pt>
                <c:pt idx="17082">
                  <c:v>2.88881379710635</c:v>
                </c:pt>
                <c:pt idx="17083">
                  <c:v>2.88689029047128</c:v>
                </c:pt>
                <c:pt idx="17084">
                  <c:v>2.88468410978257</c:v>
                </c:pt>
                <c:pt idx="17085">
                  <c:v>2.882187334133659</c:v>
                </c:pt>
                <c:pt idx="17086">
                  <c:v>2.87939185300103</c:v>
                </c:pt>
                <c:pt idx="17087">
                  <c:v>2.876286506240079</c:v>
                </c:pt>
                <c:pt idx="17088">
                  <c:v>2.87727866776228</c:v>
                </c:pt>
                <c:pt idx="17089">
                  <c:v>2.87790770838141</c:v>
                </c:pt>
                <c:pt idx="17090">
                  <c:v>2.8781740145309</c:v>
                </c:pt>
                <c:pt idx="17091">
                  <c:v>2.87807691849758</c:v>
                </c:pt>
                <c:pt idx="17092">
                  <c:v>2.87761469798834</c:v>
                </c:pt>
                <c:pt idx="17093">
                  <c:v>2.88139009243432</c:v>
                </c:pt>
                <c:pt idx="17094">
                  <c:v>2.8848596460266</c:v>
                </c:pt>
                <c:pt idx="17095">
                  <c:v>2.88803316958239</c:v>
                </c:pt>
                <c:pt idx="17096">
                  <c:v>2.89091913524645</c:v>
                </c:pt>
                <c:pt idx="17097">
                  <c:v>2.89352454094704</c:v>
                </c:pt>
                <c:pt idx="17098">
                  <c:v>2.895856157924886</c:v>
                </c:pt>
                <c:pt idx="17099">
                  <c:v>2.89791874411358</c:v>
                </c:pt>
                <c:pt idx="17100">
                  <c:v>2.89971735670843</c:v>
                </c:pt>
                <c:pt idx="17101">
                  <c:v>2.90125489296268</c:v>
                </c:pt>
                <c:pt idx="17102">
                  <c:v>2.90253444552584</c:v>
                </c:pt>
                <c:pt idx="17103">
                  <c:v>2.90355823506304</c:v>
                </c:pt>
                <c:pt idx="17104">
                  <c:v>2.90432792547629</c:v>
                </c:pt>
                <c:pt idx="17105">
                  <c:v>2.904844602028759</c:v>
                </c:pt>
                <c:pt idx="17106">
                  <c:v>2.90510840677479</c:v>
                </c:pt>
                <c:pt idx="17107">
                  <c:v>2.90511887852342</c:v>
                </c:pt>
                <c:pt idx="17108">
                  <c:v>2.90487565008697</c:v>
                </c:pt>
                <c:pt idx="17109">
                  <c:v>2.90437670804484</c:v>
                </c:pt>
                <c:pt idx="17110">
                  <c:v>2.90789931622929</c:v>
                </c:pt>
                <c:pt idx="17111">
                  <c:v>2.91122481666812</c:v>
                </c:pt>
                <c:pt idx="17112">
                  <c:v>2.914358773326879</c:v>
                </c:pt>
                <c:pt idx="17113">
                  <c:v>2.91730652319607</c:v>
                </c:pt>
                <c:pt idx="17114">
                  <c:v>2.920072409116218</c:v>
                </c:pt>
                <c:pt idx="17115">
                  <c:v>2.92653753730107</c:v>
                </c:pt>
                <c:pt idx="17116">
                  <c:v>2.9326672321024</c:v>
                </c:pt>
                <c:pt idx="17117">
                  <c:v>2.93847778304078</c:v>
                </c:pt>
                <c:pt idx="17118">
                  <c:v>2.9439848391939</c:v>
                </c:pt>
                <c:pt idx="17119">
                  <c:v>2.94920084745448</c:v>
                </c:pt>
                <c:pt idx="17120">
                  <c:v>2.95413742288966</c:v>
                </c:pt>
                <c:pt idx="17121">
                  <c:v>2.95880476630319</c:v>
                </c:pt>
                <c:pt idx="17122">
                  <c:v>2.96321146689228</c:v>
                </c:pt>
                <c:pt idx="17123">
                  <c:v>2.96736512462517</c:v>
                </c:pt>
                <c:pt idx="17124">
                  <c:v>2.971272624547836</c:v>
                </c:pt>
                <c:pt idx="17125">
                  <c:v>2.97494003140042</c:v>
                </c:pt>
                <c:pt idx="17126">
                  <c:v>2.97837290466134</c:v>
                </c:pt>
                <c:pt idx="17127">
                  <c:v>2.98157580715679</c:v>
                </c:pt>
                <c:pt idx="17128">
                  <c:v>2.98455305908379</c:v>
                </c:pt>
                <c:pt idx="17129">
                  <c:v>2.98730784544554</c:v>
                </c:pt>
                <c:pt idx="17130">
                  <c:v>2.98984384238816</c:v>
                </c:pt>
                <c:pt idx="17131">
                  <c:v>2.9921639215877</c:v>
                </c:pt>
                <c:pt idx="17132">
                  <c:v>2.99427010071433</c:v>
                </c:pt>
                <c:pt idx="17133">
                  <c:v>2.99616479205845</c:v>
                </c:pt>
                <c:pt idx="17134">
                  <c:v>2.997849927488896</c:v>
                </c:pt>
                <c:pt idx="17135">
                  <c:v>2.99932693108869</c:v>
                </c:pt>
                <c:pt idx="17136">
                  <c:v>3.00059726140872</c:v>
                </c:pt>
                <c:pt idx="17137">
                  <c:v>3.00166157136972</c:v>
                </c:pt>
                <c:pt idx="17138">
                  <c:v>3.00252078088029</c:v>
                </c:pt>
                <c:pt idx="17139">
                  <c:v>3.00317545959604</c:v>
                </c:pt>
                <c:pt idx="17140">
                  <c:v>3.00362594920066</c:v>
                </c:pt>
                <c:pt idx="17141">
                  <c:v>3.00387235787133</c:v>
                </c:pt>
                <c:pt idx="17142">
                  <c:v>3.00720890016383</c:v>
                </c:pt>
                <c:pt idx="17143">
                  <c:v>3.01026229069678</c:v>
                </c:pt>
                <c:pt idx="17144">
                  <c:v>3.013036412637</c:v>
                </c:pt>
                <c:pt idx="17145">
                  <c:v>3.01553461741439</c:v>
                </c:pt>
                <c:pt idx="17146">
                  <c:v>3.01775975678692</c:v>
                </c:pt>
                <c:pt idx="17147">
                  <c:v>3.01971417875329</c:v>
                </c:pt>
                <c:pt idx="17148">
                  <c:v>3.02139991346781</c:v>
                </c:pt>
                <c:pt idx="17149">
                  <c:v>3.02281850385231</c:v>
                </c:pt>
                <c:pt idx="17150">
                  <c:v>3.02397111401492</c:v>
                </c:pt>
                <c:pt idx="17151">
                  <c:v>3.02485873745404</c:v>
                </c:pt>
                <c:pt idx="17152">
                  <c:v>3.02548185967241</c:v>
                </c:pt>
                <c:pt idx="17153">
                  <c:v>3.02584072152383</c:v>
                </c:pt>
                <c:pt idx="17154">
                  <c:v>3.0259352663929</c:v>
                </c:pt>
                <c:pt idx="17155">
                  <c:v>3.02576509122817</c:v>
                </c:pt>
                <c:pt idx="17156">
                  <c:v>3.02532954017086</c:v>
                </c:pt>
                <c:pt idx="17157">
                  <c:v>3.02462757210781</c:v>
                </c:pt>
                <c:pt idx="17158">
                  <c:v>3.02365781727176</c:v>
                </c:pt>
                <c:pt idx="17159">
                  <c:v>3.02241859228673</c:v>
                </c:pt>
                <c:pt idx="17160">
                  <c:v>3.02090782850307</c:v>
                </c:pt>
                <c:pt idx="17161">
                  <c:v>3.01912305224765</c:v>
                </c:pt>
                <c:pt idx="17162">
                  <c:v>3.01706123579787</c:v>
                </c:pt>
                <c:pt idx="17163">
                  <c:v>3.01799145883621</c:v>
                </c:pt>
                <c:pt idx="17164">
                  <c:v>3.01858571486493</c:v>
                </c:pt>
                <c:pt idx="17165">
                  <c:v>3.01884420877014</c:v>
                </c:pt>
                <c:pt idx="17166">
                  <c:v>3.01876656735203</c:v>
                </c:pt>
                <c:pt idx="17167">
                  <c:v>3.01835183817337</c:v>
                </c:pt>
                <c:pt idx="17168">
                  <c:v>3.0175985886061</c:v>
                </c:pt>
                <c:pt idx="17169">
                  <c:v>3.01650478766525</c:v>
                </c:pt>
                <c:pt idx="17170">
                  <c:v>3.015067699044577</c:v>
                </c:pt>
                <c:pt idx="17171">
                  <c:v>3.01328410078869</c:v>
                </c:pt>
                <c:pt idx="17172">
                  <c:v>3.01458798767</c:v>
                </c:pt>
                <c:pt idx="17173">
                  <c:v>3.01561929141132</c:v>
                </c:pt>
                <c:pt idx="17174">
                  <c:v>3.01637880898807</c:v>
                </c:pt>
                <c:pt idx="17175">
                  <c:v>3.01686705024929</c:v>
                </c:pt>
                <c:pt idx="17176">
                  <c:v>3.0170840470083</c:v>
                </c:pt>
                <c:pt idx="17177">
                  <c:v>3.01702957311336</c:v>
                </c:pt>
                <c:pt idx="17178">
                  <c:v>3.016702963417099</c:v>
                </c:pt>
                <c:pt idx="17179">
                  <c:v>3.01610325374369</c:v>
                </c:pt>
                <c:pt idx="17180">
                  <c:v>3.01522905504495</c:v>
                </c:pt>
                <c:pt idx="17181">
                  <c:v>3.01407856864467</c:v>
                </c:pt>
                <c:pt idx="17182">
                  <c:v>3.012649651738637</c:v>
                </c:pt>
                <c:pt idx="17183">
                  <c:v>3.01093953094136</c:v>
                </c:pt>
                <c:pt idx="17184">
                  <c:v>3.00894510551789</c:v>
                </c:pt>
                <c:pt idx="17185">
                  <c:v>3.006662676451759</c:v>
                </c:pt>
                <c:pt idx="17186">
                  <c:v>3.00408791032226</c:v>
                </c:pt>
                <c:pt idx="17187">
                  <c:v>3.00474425496708</c:v>
                </c:pt>
                <c:pt idx="17188">
                  <c:v>3.00519140908903</c:v>
                </c:pt>
                <c:pt idx="17189">
                  <c:v>3.00542956075634</c:v>
                </c:pt>
                <c:pt idx="17190">
                  <c:v>3.00545854178371</c:v>
                </c:pt>
                <c:pt idx="17191">
                  <c:v>3.00527800257885</c:v>
                </c:pt>
                <c:pt idx="17192">
                  <c:v>3.00488736974539</c:v>
                </c:pt>
                <c:pt idx="17193">
                  <c:v>3.00428576222663</c:v>
                </c:pt>
                <c:pt idx="17194">
                  <c:v>3.00347208588615</c:v>
                </c:pt>
                <c:pt idx="17195">
                  <c:v>3.002444955098</c:v>
                </c:pt>
                <c:pt idx="17196">
                  <c:v>3.00120279229768</c:v>
                </c:pt>
                <c:pt idx="17197">
                  <c:v>2.99974340777673</c:v>
                </c:pt>
                <c:pt idx="17198">
                  <c:v>2.998065191391277</c:v>
                </c:pt>
                <c:pt idx="17199">
                  <c:v>2.99616479205845</c:v>
                </c:pt>
                <c:pt idx="17200">
                  <c:v>2.99750045900616</c:v>
                </c:pt>
                <c:pt idx="17201">
                  <c:v>2.99855057491343</c:v>
                </c:pt>
                <c:pt idx="17202">
                  <c:v>2.99931695789871</c:v>
                </c:pt>
                <c:pt idx="17203">
                  <c:v>2.99979940228387</c:v>
                </c:pt>
                <c:pt idx="17204">
                  <c:v>2.99999826282555</c:v>
                </c:pt>
                <c:pt idx="17205">
                  <c:v>2.99991314978835</c:v>
                </c:pt>
                <c:pt idx="17206">
                  <c:v>2.99954336235435</c:v>
                </c:pt>
                <c:pt idx="17207">
                  <c:v>2.998887894059738</c:v>
                </c:pt>
                <c:pt idx="17208">
                  <c:v>2.99794414634798</c:v>
                </c:pt>
                <c:pt idx="17209">
                  <c:v>3.00017388288609</c:v>
                </c:pt>
                <c:pt idx="17210">
                  <c:v>3.00204381420955</c:v>
                </c:pt>
                <c:pt idx="17211">
                  <c:v>3.00355671709926</c:v>
                </c:pt>
                <c:pt idx="17212">
                  <c:v>3.00471470691497</c:v>
                </c:pt>
                <c:pt idx="17213">
                  <c:v>3.00551906075624</c:v>
                </c:pt>
                <c:pt idx="17214">
                  <c:v>3.0095220866681</c:v>
                </c:pt>
                <c:pt idx="17215">
                  <c:v>3.01322392281065</c:v>
                </c:pt>
                <c:pt idx="17216">
                  <c:v>3.0166300357759</c:v>
                </c:pt>
                <c:pt idx="17217">
                  <c:v>3.01974531058165</c:v>
                </c:pt>
                <c:pt idx="17218">
                  <c:v>3.02257396549545</c:v>
                </c:pt>
                <c:pt idx="17219">
                  <c:v>3.02511952082264</c:v>
                </c:pt>
                <c:pt idx="17220">
                  <c:v>3.03069444601544</c:v>
                </c:pt>
                <c:pt idx="17221">
                  <c:v>3.03589350800263</c:v>
                </c:pt>
                <c:pt idx="17222">
                  <c:v>3.04072563062478</c:v>
                </c:pt>
                <c:pt idx="17223">
                  <c:v>3.04519872015849</c:v>
                </c:pt>
                <c:pt idx="17224">
                  <c:v>3.04931932585482</c:v>
                </c:pt>
                <c:pt idx="17225">
                  <c:v>3.05309314286321</c:v>
                </c:pt>
                <c:pt idx="17226">
                  <c:v>3.0565249733724</c:v>
                </c:pt>
                <c:pt idx="17227">
                  <c:v>3.059618954383438</c:v>
                </c:pt>
                <c:pt idx="17228">
                  <c:v>3.06237851151744</c:v>
                </c:pt>
                <c:pt idx="17229">
                  <c:v>3.06480642619181</c:v>
                </c:pt>
                <c:pt idx="17230">
                  <c:v>3.06690512107409</c:v>
                </c:pt>
                <c:pt idx="17231">
                  <c:v>3.06867640503527</c:v>
                </c:pt>
                <c:pt idx="17232">
                  <c:v>3.07012173154043</c:v>
                </c:pt>
                <c:pt idx="17233">
                  <c:v>3.071242113474336</c:v>
                </c:pt>
                <c:pt idx="17234">
                  <c:v>3.0720382493956</c:v>
                </c:pt>
                <c:pt idx="17235">
                  <c:v>3.0725104020205</c:v>
                </c:pt>
                <c:pt idx="17236">
                  <c:v>3.072658539553106</c:v>
                </c:pt>
                <c:pt idx="17237">
                  <c:v>3.072482279048766</c:v>
                </c:pt>
                <c:pt idx="17238">
                  <c:v>3.07198088743776</c:v>
                </c:pt>
                <c:pt idx="17239">
                  <c:v>3.07115328918679</c:v>
                </c:pt>
                <c:pt idx="17240">
                  <c:v>3.06999802951634</c:v>
                </c:pt>
                <c:pt idx="17241">
                  <c:v>3.07179357831837</c:v>
                </c:pt>
                <c:pt idx="17242">
                  <c:v>3.07648186120324</c:v>
                </c:pt>
                <c:pt idx="17243">
                  <c:v>3.08082998296709</c:v>
                </c:pt>
                <c:pt idx="17244">
                  <c:v>3.08484265639222</c:v>
                </c:pt>
                <c:pt idx="17245">
                  <c:v>3.08852384786451</c:v>
                </c:pt>
                <c:pt idx="17246">
                  <c:v>3.091876829424896</c:v>
                </c:pt>
                <c:pt idx="17247">
                  <c:v>3.09490446460516</c:v>
                </c:pt>
                <c:pt idx="17248">
                  <c:v>3.097609029355878</c:v>
                </c:pt>
                <c:pt idx="17249">
                  <c:v>3.09999252865185</c:v>
                </c:pt>
                <c:pt idx="17250">
                  <c:v>3.10205653873843</c:v>
                </c:pt>
                <c:pt idx="17251">
                  <c:v>3.10380232817579</c:v>
                </c:pt>
                <c:pt idx="17252">
                  <c:v>3.10523071283805</c:v>
                </c:pt>
                <c:pt idx="17253">
                  <c:v>3.10634252551041</c:v>
                </c:pt>
                <c:pt idx="17254">
                  <c:v>3.10713809812128</c:v>
                </c:pt>
                <c:pt idx="17255">
                  <c:v>3.1076176333757</c:v>
                </c:pt>
                <c:pt idx="17256">
                  <c:v>3.10778108438781</c:v>
                </c:pt>
                <c:pt idx="17257">
                  <c:v>3.10762820546521</c:v>
                </c:pt>
                <c:pt idx="17258">
                  <c:v>3.10715844105885</c:v>
                </c:pt>
                <c:pt idx="17259">
                  <c:v>3.10637098705286</c:v>
                </c:pt>
                <c:pt idx="17260">
                  <c:v>3.10526496774565</c:v>
                </c:pt>
                <c:pt idx="17261">
                  <c:v>3.10383900794754</c:v>
                </c:pt>
                <c:pt idx="17262">
                  <c:v>3.10837641672478</c:v>
                </c:pt>
                <c:pt idx="17263">
                  <c:v>3.112586393283266</c:v>
                </c:pt>
                <c:pt idx="17264">
                  <c:v>3.11647210964091</c:v>
                </c:pt>
                <c:pt idx="17265">
                  <c:v>3.12003628445679</c:v>
                </c:pt>
                <c:pt idx="17266">
                  <c:v>3.1232811040912</c:v>
                </c:pt>
                <c:pt idx="17267">
                  <c:v>3.126208499289836</c:v>
                </c:pt>
                <c:pt idx="17268">
                  <c:v>3.12881997510264</c:v>
                </c:pt>
                <c:pt idx="17269">
                  <c:v>3.13111673593532</c:v>
                </c:pt>
                <c:pt idx="17270">
                  <c:v>3.13309982243277</c:v>
                </c:pt>
                <c:pt idx="17271">
                  <c:v>3.13476990275301</c:v>
                </c:pt>
                <c:pt idx="17272">
                  <c:v>3.1361276589226</c:v>
                </c:pt>
                <c:pt idx="17273">
                  <c:v>3.13717335185304</c:v>
                </c:pt>
                <c:pt idx="17274">
                  <c:v>3.13790721972773</c:v>
                </c:pt>
                <c:pt idx="17275">
                  <c:v>3.1383293483791</c:v>
                </c:pt>
                <c:pt idx="17276">
                  <c:v>3.13843966366925</c:v>
                </c:pt>
                <c:pt idx="17277">
                  <c:v>3.13823786826784</c:v>
                </c:pt>
                <c:pt idx="17278">
                  <c:v>3.13772356192345</c:v>
                </c:pt>
                <c:pt idx="17279">
                  <c:v>3.13689630566099</c:v>
                </c:pt>
                <c:pt idx="17280">
                  <c:v>3.13575521359098</c:v>
                </c:pt>
                <c:pt idx="17281">
                  <c:v>3.13429956166027</c:v>
                </c:pt>
                <c:pt idx="17282">
                  <c:v>3.13252815153982</c:v>
                </c:pt>
                <c:pt idx="17283">
                  <c:v>3.13043969063471</c:v>
                </c:pt>
                <c:pt idx="17284">
                  <c:v>3.12803270103292</c:v>
                </c:pt>
                <c:pt idx="17285">
                  <c:v>3.12530503023619</c:v>
                </c:pt>
                <c:pt idx="17286">
                  <c:v>3.12225465381514</c:v>
                </c:pt>
                <c:pt idx="17287">
                  <c:v>3.11887891039491</c:v>
                </c:pt>
                <c:pt idx="17288">
                  <c:v>3.11517462716925</c:v>
                </c:pt>
                <c:pt idx="17289">
                  <c:v>3.1111383626183</c:v>
                </c:pt>
                <c:pt idx="17290">
                  <c:v>3.10676575730269</c:v>
                </c:pt>
                <c:pt idx="17291">
                  <c:v>3.102051979244278</c:v>
                </c:pt>
                <c:pt idx="17292">
                  <c:v>3.09699134226448</c:v>
                </c:pt>
                <c:pt idx="17293">
                  <c:v>3.09157707358585</c:v>
                </c:pt>
                <c:pt idx="17294">
                  <c:v>3.08580138490004</c:v>
                </c:pt>
                <c:pt idx="17295">
                  <c:v>3.07965519824651</c:v>
                </c:pt>
                <c:pt idx="17296">
                  <c:v>3.07312802676695</c:v>
                </c:pt>
                <c:pt idx="17297">
                  <c:v>3.06620724433769</c:v>
                </c:pt>
                <c:pt idx="17298">
                  <c:v>3.05887846448595</c:v>
                </c:pt>
                <c:pt idx="17299">
                  <c:v>3.05455706952897</c:v>
                </c:pt>
                <c:pt idx="17300">
                  <c:v>3.04993004988527</c:v>
                </c:pt>
                <c:pt idx="17301">
                  <c:v>3.04498951699629</c:v>
                </c:pt>
                <c:pt idx="17302">
                  <c:v>3.03972653115869</c:v>
                </c:pt>
                <c:pt idx="17303">
                  <c:v>3.03413085496964</c:v>
                </c:pt>
                <c:pt idx="17304">
                  <c:v>3.02819056608566</c:v>
                </c:pt>
                <c:pt idx="17305">
                  <c:v>3.02189200853305</c:v>
                </c:pt>
                <c:pt idx="17306">
                  <c:v>3.015219429566478</c:v>
                </c:pt>
                <c:pt idx="17307">
                  <c:v>3.00815438888078</c:v>
                </c:pt>
                <c:pt idx="17308">
                  <c:v>3.00444478436645</c:v>
                </c:pt>
                <c:pt idx="17309">
                  <c:v>3.00047559562765</c:v>
                </c:pt>
                <c:pt idx="17310">
                  <c:v>2.99623884027002</c:v>
                </c:pt>
                <c:pt idx="17311">
                  <c:v>2.99172609740463</c:v>
                </c:pt>
                <c:pt idx="17312">
                  <c:v>2.98692671818816</c:v>
                </c:pt>
                <c:pt idx="17313">
                  <c:v>2.98182979734645</c:v>
                </c:pt>
                <c:pt idx="17314">
                  <c:v>2.98025827734974</c:v>
                </c:pt>
                <c:pt idx="17315">
                  <c:v>2.97836050892664</c:v>
                </c:pt>
                <c:pt idx="17316">
                  <c:v>2.97613049861167</c:v>
                </c:pt>
                <c:pt idx="17317">
                  <c:v>2.9735619393393</c:v>
                </c:pt>
                <c:pt idx="17318">
                  <c:v>2.97064707049504</c:v>
                </c:pt>
                <c:pt idx="17319">
                  <c:v>2.971482834164146</c:v>
                </c:pt>
                <c:pt idx="17320">
                  <c:v>2.972076198333646</c:v>
                </c:pt>
                <c:pt idx="17321">
                  <c:v>2.97242698173993</c:v>
                </c:pt>
                <c:pt idx="17322">
                  <c:v>2.97253581884256</c:v>
                </c:pt>
                <c:pt idx="17323">
                  <c:v>2.972402120161536</c:v>
                </c:pt>
                <c:pt idx="17324">
                  <c:v>2.97202448073262</c:v>
                </c:pt>
                <c:pt idx="17325">
                  <c:v>2.9714023163315</c:v>
                </c:pt>
                <c:pt idx="17326">
                  <c:v>2.97053343013743</c:v>
                </c:pt>
                <c:pt idx="17327">
                  <c:v>2.96941525396405</c:v>
                </c:pt>
                <c:pt idx="17328">
                  <c:v>2.96804527438496</c:v>
                </c:pt>
                <c:pt idx="17329">
                  <c:v>2.96641984623914</c:v>
                </c:pt>
                <c:pt idx="17330">
                  <c:v>2.9645346391208</c:v>
                </c:pt>
                <c:pt idx="17331">
                  <c:v>2.9623854813018</c:v>
                </c:pt>
                <c:pt idx="17332">
                  <c:v>2.95996641207913</c:v>
                </c:pt>
                <c:pt idx="17333">
                  <c:v>2.95727134996239</c:v>
                </c:pt>
                <c:pt idx="17334">
                  <c:v>2.954292195570158</c:v>
                </c:pt>
                <c:pt idx="17335">
                  <c:v>2.95102168095933</c:v>
                </c:pt>
                <c:pt idx="17336">
                  <c:v>2.94744917957134</c:v>
                </c:pt>
                <c:pt idx="17337">
                  <c:v>2.94356360114955</c:v>
                </c:pt>
                <c:pt idx="17338">
                  <c:v>2.93935276734322</c:v>
                </c:pt>
                <c:pt idx="17339">
                  <c:v>2.93480172071207</c:v>
                </c:pt>
                <c:pt idx="17340">
                  <c:v>2.92989302138687</c:v>
                </c:pt>
                <c:pt idx="17341">
                  <c:v>2.92935122448174</c:v>
                </c:pt>
                <c:pt idx="17342">
                  <c:v>2.92862066651494</c:v>
                </c:pt>
                <c:pt idx="17343">
                  <c:v>2.9276993579858</c:v>
                </c:pt>
                <c:pt idx="17344">
                  <c:v>2.92658447862008</c:v>
                </c:pt>
                <c:pt idx="17345">
                  <c:v>2.92527349833246</c:v>
                </c:pt>
                <c:pt idx="17346">
                  <c:v>2.92376345958154</c:v>
                </c:pt>
                <c:pt idx="17347">
                  <c:v>2.922050275613778</c:v>
                </c:pt>
                <c:pt idx="17348">
                  <c:v>2.92012949679056</c:v>
                </c:pt>
                <c:pt idx="17349">
                  <c:v>2.91799670458531</c:v>
                </c:pt>
                <c:pt idx="17350">
                  <c:v>2.915646109173516</c:v>
                </c:pt>
                <c:pt idx="17351">
                  <c:v>2.91307133146462</c:v>
                </c:pt>
                <c:pt idx="17352">
                  <c:v>2.915067139364006</c:v>
                </c:pt>
                <c:pt idx="17353">
                  <c:v>2.91675975607733</c:v>
                </c:pt>
                <c:pt idx="17354">
                  <c:v>2.91815422392539</c:v>
                </c:pt>
                <c:pt idx="17355">
                  <c:v>2.919253413354946</c:v>
                </c:pt>
                <c:pt idx="17356">
                  <c:v>2.92005976412762</c:v>
                </c:pt>
                <c:pt idx="17357">
                  <c:v>2.92057453198729</c:v>
                </c:pt>
                <c:pt idx="17358">
                  <c:v>2.92079848734944</c:v>
                </c:pt>
                <c:pt idx="17359">
                  <c:v>2.92073045638434</c:v>
                </c:pt>
                <c:pt idx="17360">
                  <c:v>2.92036985315481</c:v>
                </c:pt>
                <c:pt idx="17361">
                  <c:v>2.92462387036779</c:v>
                </c:pt>
                <c:pt idx="17362">
                  <c:v>2.92863614263201</c:v>
                </c:pt>
                <c:pt idx="17363">
                  <c:v>2.932415514059186</c:v>
                </c:pt>
                <c:pt idx="17364">
                  <c:v>2.93597090108506</c:v>
                </c:pt>
                <c:pt idx="17365">
                  <c:v>2.939309335005797</c:v>
                </c:pt>
                <c:pt idx="17366">
                  <c:v>2.94243734807713</c:v>
                </c:pt>
                <c:pt idx="17367">
                  <c:v>2.94536052092141</c:v>
                </c:pt>
                <c:pt idx="17368">
                  <c:v>2.94808417647305</c:v>
                </c:pt>
                <c:pt idx="17369">
                  <c:v>2.95061255797904</c:v>
                </c:pt>
                <c:pt idx="17370">
                  <c:v>2.952949933312366</c:v>
                </c:pt>
                <c:pt idx="17371">
                  <c:v>2.95509978370815</c:v>
                </c:pt>
                <c:pt idx="17372">
                  <c:v>2.95706515224881</c:v>
                </c:pt>
                <c:pt idx="17373">
                  <c:v>2.95884900773979</c:v>
                </c:pt>
                <c:pt idx="17374">
                  <c:v>2.960453431290519</c:v>
                </c:pt>
                <c:pt idx="17375">
                  <c:v>2.96188037959114</c:v>
                </c:pt>
                <c:pt idx="17376">
                  <c:v>2.96313206896684</c:v>
                </c:pt>
                <c:pt idx="17377">
                  <c:v>2.96420936699365</c:v>
                </c:pt>
                <c:pt idx="17378">
                  <c:v>2.96924205043777</c:v>
                </c:pt>
                <c:pt idx="17379">
                  <c:v>2.97396586844138</c:v>
                </c:pt>
                <c:pt idx="17380">
                  <c:v>2.97839232535708</c:v>
                </c:pt>
                <c:pt idx="17381">
                  <c:v>2.98253091453041</c:v>
                </c:pt>
                <c:pt idx="17382">
                  <c:v>2.98639016577352</c:v>
                </c:pt>
                <c:pt idx="17383">
                  <c:v>2.98997835241805</c:v>
                </c:pt>
                <c:pt idx="17384">
                  <c:v>2.99330211067271</c:v>
                </c:pt>
                <c:pt idx="17385">
                  <c:v>2.99636716299559</c:v>
                </c:pt>
                <c:pt idx="17386">
                  <c:v>2.99917822422751</c:v>
                </c:pt>
                <c:pt idx="17387">
                  <c:v>3.00174013833025</c:v>
                </c:pt>
                <c:pt idx="17388">
                  <c:v>3.00405665340646</c:v>
                </c:pt>
                <c:pt idx="17389">
                  <c:v>3.0061311455687</c:v>
                </c:pt>
                <c:pt idx="17390">
                  <c:v>3.00796635608197</c:v>
                </c:pt>
                <c:pt idx="17391">
                  <c:v>3.00956470524463</c:v>
                </c:pt>
                <c:pt idx="17392">
                  <c:v>3.0109280404711</c:v>
                </c:pt>
                <c:pt idx="17393">
                  <c:v>3.012058009878146</c:v>
                </c:pt>
                <c:pt idx="17394">
                  <c:v>3.01295577548301</c:v>
                </c:pt>
                <c:pt idx="17395">
                  <c:v>3.01362208517466</c:v>
                </c:pt>
                <c:pt idx="17396">
                  <c:v>3.01405748478117</c:v>
                </c:pt>
                <c:pt idx="17397">
                  <c:v>3.014262086338726</c:v>
                </c:pt>
                <c:pt idx="17398">
                  <c:v>3.01423569809239</c:v>
                </c:pt>
                <c:pt idx="17399">
                  <c:v>3.01397782393294</c:v>
                </c:pt>
                <c:pt idx="17400">
                  <c:v>3.0134875318447</c:v>
                </c:pt>
                <c:pt idx="17401">
                  <c:v>3.012763684898498</c:v>
                </c:pt>
                <c:pt idx="17402">
                  <c:v>3.01555410762671</c:v>
                </c:pt>
                <c:pt idx="17403">
                  <c:v>3.018026903858559</c:v>
                </c:pt>
                <c:pt idx="17404">
                  <c:v>3.02018621318316</c:v>
                </c:pt>
                <c:pt idx="17405">
                  <c:v>3.02203540529081</c:v>
                </c:pt>
                <c:pt idx="17406">
                  <c:v>3.0235772472271</c:v>
                </c:pt>
                <c:pt idx="17407">
                  <c:v>3.02481376367142</c:v>
                </c:pt>
                <c:pt idx="17408">
                  <c:v>3.02574656588793</c:v>
                </c:pt>
                <c:pt idx="17409">
                  <c:v>3.02637654815008</c:v>
                </c:pt>
                <c:pt idx="17410">
                  <c:v>3.02670414389628</c:v>
                </c:pt>
                <c:pt idx="17411">
                  <c:v>3.02672917616762</c:v>
                </c:pt>
                <c:pt idx="17412">
                  <c:v>3.02645099262114</c:v>
                </c:pt>
                <c:pt idx="17413">
                  <c:v>3.02968223270533</c:v>
                </c:pt>
                <c:pt idx="17414">
                  <c:v>3.0326731584252</c:v>
                </c:pt>
                <c:pt idx="17415">
                  <c:v>3.03542761123253</c:v>
                </c:pt>
                <c:pt idx="17416">
                  <c:v>3.04154577922896</c:v>
                </c:pt>
                <c:pt idx="17417">
                  <c:v>3.04731539351022</c:v>
                </c:pt>
                <c:pt idx="17418">
                  <c:v>3.05274758243</c:v>
                </c:pt>
                <c:pt idx="17419">
                  <c:v>3.05785195300254</c:v>
                </c:pt>
                <c:pt idx="17420">
                  <c:v>3.06263694702121</c:v>
                </c:pt>
                <c:pt idx="17421">
                  <c:v>3.06710979646062</c:v>
                </c:pt>
                <c:pt idx="17422">
                  <c:v>3.07127680899956</c:v>
                </c:pt>
                <c:pt idx="17423">
                  <c:v>3.075143434415646</c:v>
                </c:pt>
                <c:pt idx="17424">
                  <c:v>3.07871445670945</c:v>
                </c:pt>
                <c:pt idx="17425">
                  <c:v>3.08199394871841</c:v>
                </c:pt>
                <c:pt idx="17426">
                  <c:v>3.08498534314475</c:v>
                </c:pt>
                <c:pt idx="17427">
                  <c:v>3.08769183730883</c:v>
                </c:pt>
                <c:pt idx="17428">
                  <c:v>3.09011580665524</c:v>
                </c:pt>
                <c:pt idx="17429">
                  <c:v>3.09225949566641</c:v>
                </c:pt>
                <c:pt idx="17430">
                  <c:v>3.09412471304382</c:v>
                </c:pt>
                <c:pt idx="17431">
                  <c:v>3.095712903066719</c:v>
                </c:pt>
                <c:pt idx="17432">
                  <c:v>3.097025170598819</c:v>
                </c:pt>
                <c:pt idx="17433">
                  <c:v>3.09806247543204</c:v>
                </c:pt>
                <c:pt idx="17434">
                  <c:v>3.09882523412497</c:v>
                </c:pt>
                <c:pt idx="17435">
                  <c:v>3.09931395956166</c:v>
                </c:pt>
                <c:pt idx="17436">
                  <c:v>3.09952859855843</c:v>
                </c:pt>
                <c:pt idx="17437">
                  <c:v>3.09946901754724</c:v>
                </c:pt>
                <c:pt idx="17438">
                  <c:v>3.09913472910926</c:v>
                </c:pt>
                <c:pt idx="17439">
                  <c:v>3.098525113609579</c:v>
                </c:pt>
                <c:pt idx="17440">
                  <c:v>3.0976392081174</c:v>
                </c:pt>
                <c:pt idx="17441">
                  <c:v>3.09647571859848</c:v>
                </c:pt>
                <c:pt idx="17442">
                  <c:v>3.09503314503707</c:v>
                </c:pt>
                <c:pt idx="17443">
                  <c:v>3.09330969331913</c:v>
                </c:pt>
                <c:pt idx="17444">
                  <c:v>3.09130308639159</c:v>
                </c:pt>
                <c:pt idx="17445">
                  <c:v>3.08901075963099</c:v>
                </c:pt>
                <c:pt idx="17446">
                  <c:v>3.08642968561113</c:v>
                </c:pt>
                <c:pt idx="17447">
                  <c:v>3.08355631671369</c:v>
                </c:pt>
                <c:pt idx="17448">
                  <c:v>3.08038674715717</c:v>
                </c:pt>
                <c:pt idx="17449">
                  <c:v>3.07691625420207</c:v>
                </c:pt>
                <c:pt idx="17450">
                  <c:v>3.07313943638266</c:v>
                </c:pt>
                <c:pt idx="17451">
                  <c:v>3.072652173630526</c:v>
                </c:pt>
                <c:pt idx="17452">
                  <c:v>3.07194956967355</c:v>
                </c:pt>
                <c:pt idx="17453">
                  <c:v>3.07450061426562</c:v>
                </c:pt>
                <c:pt idx="17454">
                  <c:v>3.07676152669266</c:v>
                </c:pt>
                <c:pt idx="17455">
                  <c:v>3.07873470827001</c:v>
                </c:pt>
                <c:pt idx="17456">
                  <c:v>3.08042202422415</c:v>
                </c:pt>
                <c:pt idx="17457">
                  <c:v>3.08182502737704</c:v>
                </c:pt>
                <c:pt idx="17458">
                  <c:v>3.08294482518112</c:v>
                </c:pt>
                <c:pt idx="17459">
                  <c:v>3.08378226659243</c:v>
                </c:pt>
                <c:pt idx="17460">
                  <c:v>3.0843378204129</c:v>
                </c:pt>
                <c:pt idx="17461">
                  <c:v>3.08461161595967</c:v>
                </c:pt>
                <c:pt idx="17462">
                  <c:v>3.0846035948306</c:v>
                </c:pt>
                <c:pt idx="17463">
                  <c:v>3.08431324528647</c:v>
                </c:pt>
                <c:pt idx="17464">
                  <c:v>3.08373976366329</c:v>
                </c:pt>
                <c:pt idx="17465">
                  <c:v>3.082882114975519</c:v>
                </c:pt>
                <c:pt idx="17466">
                  <c:v>3.0817387827362</c:v>
                </c:pt>
                <c:pt idx="17467">
                  <c:v>3.08030794592674</c:v>
                </c:pt>
                <c:pt idx="17468">
                  <c:v>3.07858739841635</c:v>
                </c:pt>
                <c:pt idx="17469">
                  <c:v>3.07657452772146</c:v>
                </c:pt>
                <c:pt idx="17470">
                  <c:v>3.07426614624178</c:v>
                </c:pt>
                <c:pt idx="17471">
                  <c:v>3.07165874526909</c:v>
                </c:pt>
                <c:pt idx="17472">
                  <c:v>3.06874798485548</c:v>
                </c:pt>
                <c:pt idx="17473">
                  <c:v>3.06552902127629</c:v>
                </c:pt>
                <c:pt idx="17474">
                  <c:v>3.065546192483739</c:v>
                </c:pt>
                <c:pt idx="17475">
                  <c:v>3.06519875918178</c:v>
                </c:pt>
                <c:pt idx="17476">
                  <c:v>3.06448522729379</c:v>
                </c:pt>
                <c:pt idx="17477">
                  <c:v>3.06708100736323</c:v>
                </c:pt>
                <c:pt idx="17478">
                  <c:v>3.06937963974481</c:v>
                </c:pt>
                <c:pt idx="17479">
                  <c:v>3.07138362516329</c:v>
                </c:pt>
                <c:pt idx="17480">
                  <c:v>3.07309523863889</c:v>
                </c:pt>
                <c:pt idx="17481">
                  <c:v>3.07451618466147</c:v>
                </c:pt>
                <c:pt idx="17482">
                  <c:v>3.075647820624886</c:v>
                </c:pt>
                <c:pt idx="17483">
                  <c:v>3.0799822848351</c:v>
                </c:pt>
                <c:pt idx="17484">
                  <c:v>3.08394041190941</c:v>
                </c:pt>
                <c:pt idx="17485">
                  <c:v>3.08752812324564</c:v>
                </c:pt>
                <c:pt idx="17486">
                  <c:v>3.09075027775584</c:v>
                </c:pt>
                <c:pt idx="17487">
                  <c:v>3.09361107884717</c:v>
                </c:pt>
                <c:pt idx="17488">
                  <c:v>3.09611381292413</c:v>
                </c:pt>
                <c:pt idx="17489">
                  <c:v>3.09826135762326</c:v>
                </c:pt>
                <c:pt idx="17490">
                  <c:v>3.10005579049331</c:v>
                </c:pt>
                <c:pt idx="17491">
                  <c:v>3.101498932698119</c:v>
                </c:pt>
                <c:pt idx="17492">
                  <c:v>3.10259187030653</c:v>
                </c:pt>
                <c:pt idx="17493">
                  <c:v>3.10333535942816</c:v>
                </c:pt>
                <c:pt idx="17494">
                  <c:v>3.1037297499681</c:v>
                </c:pt>
                <c:pt idx="17495">
                  <c:v>3.10377491689537</c:v>
                </c:pt>
                <c:pt idx="17496">
                  <c:v>3.10347020014688</c:v>
                </c:pt>
                <c:pt idx="17497">
                  <c:v>3.10281473940412</c:v>
                </c:pt>
                <c:pt idx="17498">
                  <c:v>3.10180710037136</c:v>
                </c:pt>
                <c:pt idx="17499">
                  <c:v>3.10385941758302</c:v>
                </c:pt>
                <c:pt idx="17500">
                  <c:v>3.10549020985465</c:v>
                </c:pt>
                <c:pt idx="17501">
                  <c:v>3.110209529028856</c:v>
                </c:pt>
                <c:pt idx="17502">
                  <c:v>3.11456357662836</c:v>
                </c:pt>
                <c:pt idx="17503">
                  <c:v>3.11855747919943</c:v>
                </c:pt>
                <c:pt idx="17504">
                  <c:v>3.12219561239368</c:v>
                </c:pt>
                <c:pt idx="17505">
                  <c:v>3.12548159641597</c:v>
                </c:pt>
                <c:pt idx="17506">
                  <c:v>3.12841854209226</c:v>
                </c:pt>
                <c:pt idx="17507">
                  <c:v>3.131008793408077</c:v>
                </c:pt>
                <c:pt idx="17508">
                  <c:v>3.13325450041261</c:v>
                </c:pt>
                <c:pt idx="17509">
                  <c:v>3.13515745095119</c:v>
                </c:pt>
                <c:pt idx="17510">
                  <c:v>3.13671854856035</c:v>
                </c:pt>
                <c:pt idx="17511">
                  <c:v>3.13793890094738</c:v>
                </c:pt>
                <c:pt idx="17512">
                  <c:v>3.13881902281512</c:v>
                </c:pt>
                <c:pt idx="17513">
                  <c:v>3.13935923100059</c:v>
                </c:pt>
                <c:pt idx="17514">
                  <c:v>3.13955957191216</c:v>
                </c:pt>
                <c:pt idx="17515">
                  <c:v>3.14283540290069</c:v>
                </c:pt>
                <c:pt idx="17516">
                  <c:v>3.14583441291452</c:v>
                </c:pt>
                <c:pt idx="17517">
                  <c:v>3.14855824647035</c:v>
                </c:pt>
                <c:pt idx="17518">
                  <c:v>3.15100858016232</c:v>
                </c:pt>
                <c:pt idx="17519">
                  <c:v>3.15318666244417</c:v>
                </c:pt>
                <c:pt idx="17520">
                  <c:v>3.15509346402626</c:v>
                </c:pt>
                <c:pt idx="17521">
                  <c:v>3.16000500374542</c:v>
                </c:pt>
                <c:pt idx="17522">
                  <c:v>3.16457046403348</c:v>
                </c:pt>
                <c:pt idx="17523">
                  <c:v>3.16879304633611</c:v>
                </c:pt>
                <c:pt idx="17524">
                  <c:v>3.17267538660647</c:v>
                </c:pt>
                <c:pt idx="17525">
                  <c:v>3.17621952515561</c:v>
                </c:pt>
                <c:pt idx="17526">
                  <c:v>3.17942734784104</c:v>
                </c:pt>
                <c:pt idx="17527">
                  <c:v>3.18230019843628</c:v>
                </c:pt>
                <c:pt idx="17528">
                  <c:v>3.18483921510219</c:v>
                </c:pt>
                <c:pt idx="17529">
                  <c:v>3.18704528712872</c:v>
                </c:pt>
                <c:pt idx="17530">
                  <c:v>3.18891915108986</c:v>
                </c:pt>
                <c:pt idx="17531">
                  <c:v>3.19046115893447</c:v>
                </c:pt>
                <c:pt idx="17532">
                  <c:v>3.19167172262154</c:v>
                </c:pt>
                <c:pt idx="17533">
                  <c:v>3.19255102758756</c:v>
                </c:pt>
                <c:pt idx="17534">
                  <c:v>3.19309908517166</c:v>
                </c:pt>
                <c:pt idx="17535">
                  <c:v>3.19331585858631</c:v>
                </c:pt>
                <c:pt idx="17536">
                  <c:v>3.19320119033404</c:v>
                </c:pt>
                <c:pt idx="17537">
                  <c:v>3.19275480121533</c:v>
                </c:pt>
                <c:pt idx="17538">
                  <c:v>3.1919761584771</c:v>
                </c:pt>
                <c:pt idx="17539">
                  <c:v>3.19086488946974</c:v>
                </c:pt>
                <c:pt idx="17540">
                  <c:v>3.18942018531955</c:v>
                </c:pt>
                <c:pt idx="17541">
                  <c:v>3.18764122387093</c:v>
                </c:pt>
                <c:pt idx="17542">
                  <c:v>3.18552698933871</c:v>
                </c:pt>
                <c:pt idx="17543">
                  <c:v>3.18307616764955</c:v>
                </c:pt>
                <c:pt idx="17544">
                  <c:v>3.18028724884235</c:v>
                </c:pt>
                <c:pt idx="17545">
                  <c:v>3.17715843638419</c:v>
                </c:pt>
                <c:pt idx="17546">
                  <c:v>3.17368743754938</c:v>
                </c:pt>
                <c:pt idx="17547">
                  <c:v>3.16987165790968</c:v>
                </c:pt>
                <c:pt idx="17548">
                  <c:v>3.16570801407838</c:v>
                </c:pt>
                <c:pt idx="17549">
                  <c:v>3.16119289309191</c:v>
                </c:pt>
                <c:pt idx="17550">
                  <c:v>3.15632181564173</c:v>
                </c:pt>
                <c:pt idx="17551">
                  <c:v>3.15108975237941</c:v>
                </c:pt>
                <c:pt idx="17552">
                  <c:v>3.14892317537072</c:v>
                </c:pt>
                <c:pt idx="17553">
                  <c:v>3.14647785307168</c:v>
                </c:pt>
                <c:pt idx="17554">
                  <c:v>3.14375181760563</c:v>
                </c:pt>
                <c:pt idx="17555">
                  <c:v>3.1407426634661</c:v>
                </c:pt>
                <c:pt idx="17556">
                  <c:v>3.13744765457818</c:v>
                </c:pt>
                <c:pt idx="17557">
                  <c:v>3.13386353797948</c:v>
                </c:pt>
                <c:pt idx="17558">
                  <c:v>3.12998666708598</c:v>
                </c:pt>
                <c:pt idx="17559">
                  <c:v>3.12581289512632</c:v>
                </c:pt>
                <c:pt idx="17560">
                  <c:v>3.12133719657879</c:v>
                </c:pt>
                <c:pt idx="17561">
                  <c:v>3.1165540056293</c:v>
                </c:pt>
                <c:pt idx="17562">
                  <c:v>3.11145698579551</c:v>
                </c:pt>
                <c:pt idx="17563">
                  <c:v>3.10603849732666</c:v>
                </c:pt>
                <c:pt idx="17564">
                  <c:v>3.10029016377952</c:v>
                </c:pt>
                <c:pt idx="17565">
                  <c:v>3.09420196165249</c:v>
                </c:pt>
                <c:pt idx="17566">
                  <c:v>3.0877625813029</c:v>
                </c:pt>
                <c:pt idx="17567">
                  <c:v>3.08095874573025</c:v>
                </c:pt>
                <c:pt idx="17568">
                  <c:v>3.073774993423259</c:v>
                </c:pt>
                <c:pt idx="17569">
                  <c:v>3.06619348639232</c:v>
                </c:pt>
                <c:pt idx="17570">
                  <c:v>3.05819320844262</c:v>
                </c:pt>
                <c:pt idx="17571">
                  <c:v>3.0497493333426</c:v>
                </c:pt>
                <c:pt idx="17572">
                  <c:v>3.04083306222453</c:v>
                </c:pt>
                <c:pt idx="17573">
                  <c:v>3.03549358525208</c:v>
                </c:pt>
                <c:pt idx="17574">
                  <c:v>3.02983934303577</c:v>
                </c:pt>
                <c:pt idx="17575">
                  <c:v>3.02385584371479</c:v>
                </c:pt>
                <c:pt idx="17576">
                  <c:v>3.02158732772735</c:v>
                </c:pt>
                <c:pt idx="17577">
                  <c:v>3.01896650401026</c:v>
                </c:pt>
                <c:pt idx="17578">
                  <c:v>3.01598568202768</c:v>
                </c:pt>
                <c:pt idx="17579">
                  <c:v>3.01263561207861</c:v>
                </c:pt>
                <c:pt idx="17580">
                  <c:v>3.00890560640234</c:v>
                </c:pt>
                <c:pt idx="17581">
                  <c:v>3.00478307002501</c:v>
                </c:pt>
                <c:pt idx="17582">
                  <c:v>3.00468463406738</c:v>
                </c:pt>
                <c:pt idx="17583">
                  <c:v>3.00432370291019</c:v>
                </c:pt>
                <c:pt idx="17584">
                  <c:v>3.00369878399975</c:v>
                </c:pt>
                <c:pt idx="17585">
                  <c:v>3.00280795561358</c:v>
                </c:pt>
                <c:pt idx="17586">
                  <c:v>3.001648536384186</c:v>
                </c:pt>
                <c:pt idx="17587">
                  <c:v>3.0002173318994</c:v>
                </c:pt>
                <c:pt idx="17588">
                  <c:v>2.99851032196395</c:v>
                </c:pt>
                <c:pt idx="17589">
                  <c:v>3.00084208770852</c:v>
                </c:pt>
                <c:pt idx="17590">
                  <c:v>3.00281175850058</c:v>
                </c:pt>
                <c:pt idx="17591">
                  <c:v>3.0044240752896</c:v>
                </c:pt>
                <c:pt idx="17592">
                  <c:v>3.005682495318766</c:v>
                </c:pt>
                <c:pt idx="17593">
                  <c:v>3.00658943111214</c:v>
                </c:pt>
                <c:pt idx="17594">
                  <c:v>3.00714620266635</c:v>
                </c:pt>
                <c:pt idx="17595">
                  <c:v>3.00735331545153</c:v>
                </c:pt>
                <c:pt idx="17596">
                  <c:v>3.00721026901298</c:v>
                </c:pt>
                <c:pt idx="17597">
                  <c:v>3.00671551248729</c:v>
                </c:pt>
                <c:pt idx="17598">
                  <c:v>3.01028723790414</c:v>
                </c:pt>
                <c:pt idx="17599">
                  <c:v>3.01357404803242</c:v>
                </c:pt>
                <c:pt idx="17600">
                  <c:v>3.01658238670459</c:v>
                </c:pt>
                <c:pt idx="17601">
                  <c:v>3.0193179769422</c:v>
                </c:pt>
                <c:pt idx="17602">
                  <c:v>3.02178573635881</c:v>
                </c:pt>
                <c:pt idx="17603">
                  <c:v>3.02398983914964</c:v>
                </c:pt>
                <c:pt idx="17604">
                  <c:v>3.0259338833357</c:v>
                </c:pt>
                <c:pt idx="17605">
                  <c:v>3.02762079424152</c:v>
                </c:pt>
                <c:pt idx="17606">
                  <c:v>3.02905301253779</c:v>
                </c:pt>
                <c:pt idx="17607">
                  <c:v>3.030232553942</c:v>
                </c:pt>
                <c:pt idx="17608">
                  <c:v>3.03116084260065</c:v>
                </c:pt>
                <c:pt idx="17609">
                  <c:v>3.03183892219467</c:v>
                </c:pt>
                <c:pt idx="17610">
                  <c:v>3.032267394279256</c:v>
                </c:pt>
                <c:pt idx="17611">
                  <c:v>3.032446361142159</c:v>
                </c:pt>
                <c:pt idx="17612">
                  <c:v>3.03237565457004</c:v>
                </c:pt>
                <c:pt idx="17613">
                  <c:v>3.03608327241254</c:v>
                </c:pt>
                <c:pt idx="17614">
                  <c:v>3.03943932853098</c:v>
                </c:pt>
                <c:pt idx="17615">
                  <c:v>3.04245089410213</c:v>
                </c:pt>
                <c:pt idx="17616">
                  <c:v>3.04512383485353</c:v>
                </c:pt>
                <c:pt idx="17617">
                  <c:v>3.04746322200207</c:v>
                </c:pt>
                <c:pt idx="17618">
                  <c:v>3.04947299709499</c:v>
                </c:pt>
                <c:pt idx="17619">
                  <c:v>3.05115657226231</c:v>
                </c:pt>
                <c:pt idx="17620">
                  <c:v>3.056542484789896</c:v>
                </c:pt>
                <c:pt idx="17621">
                  <c:v>3.06164361627269</c:v>
                </c:pt>
                <c:pt idx="17622">
                  <c:v>3.06646877875461</c:v>
                </c:pt>
                <c:pt idx="17623">
                  <c:v>3.07102555937379</c:v>
                </c:pt>
                <c:pt idx="17624">
                  <c:v>3.07532072684556</c:v>
                </c:pt>
                <c:pt idx="17625">
                  <c:v>3.07936036865422</c:v>
                </c:pt>
                <c:pt idx="17626">
                  <c:v>3.08314957685245</c:v>
                </c:pt>
                <c:pt idx="17627">
                  <c:v>3.08669303192911</c:v>
                </c:pt>
                <c:pt idx="17628">
                  <c:v>3.08999487939684</c:v>
                </c:pt>
                <c:pt idx="17629">
                  <c:v>3.09305855489555</c:v>
                </c:pt>
                <c:pt idx="17630">
                  <c:v>3.09588726041758</c:v>
                </c:pt>
                <c:pt idx="17631">
                  <c:v>3.10209785103579</c:v>
                </c:pt>
                <c:pt idx="17632">
                  <c:v>3.10796865300972</c:v>
                </c:pt>
                <c:pt idx="17633">
                  <c:v>3.11350893641636</c:v>
                </c:pt>
                <c:pt idx="17634">
                  <c:v>3.11872652771682</c:v>
                </c:pt>
                <c:pt idx="17635">
                  <c:v>3.12362822005999</c:v>
                </c:pt>
                <c:pt idx="17636">
                  <c:v>3.12821994837643</c:v>
                </c:pt>
                <c:pt idx="17637">
                  <c:v>3.13250676165761</c:v>
                </c:pt>
                <c:pt idx="17638">
                  <c:v>3.13649299047231</c:v>
                </c:pt>
                <c:pt idx="17639">
                  <c:v>3.14018256013078</c:v>
                </c:pt>
                <c:pt idx="17640">
                  <c:v>3.14357860713286</c:v>
                </c:pt>
                <c:pt idx="17641">
                  <c:v>3.14668394081227</c:v>
                </c:pt>
                <c:pt idx="17642">
                  <c:v>3.14950098435632</c:v>
                </c:pt>
                <c:pt idx="17643">
                  <c:v>3.15203165927567</c:v>
                </c:pt>
                <c:pt idx="17644">
                  <c:v>3.15427764530553</c:v>
                </c:pt>
                <c:pt idx="17645">
                  <c:v>3.15624040650195</c:v>
                </c:pt>
                <c:pt idx="17646">
                  <c:v>3.15792097310231</c:v>
                </c:pt>
                <c:pt idx="17647">
                  <c:v>3.15932028780408</c:v>
                </c:pt>
                <c:pt idx="17648">
                  <c:v>3.16043899836125</c:v>
                </c:pt>
                <c:pt idx="17649">
                  <c:v>3.16468289209061</c:v>
                </c:pt>
                <c:pt idx="17650">
                  <c:v>3.16856915523551</c:v>
                </c:pt>
                <c:pt idx="17651">
                  <c:v>3.17210059095332</c:v>
                </c:pt>
                <c:pt idx="17652">
                  <c:v>3.175279843423</c:v>
                </c:pt>
                <c:pt idx="17653">
                  <c:v>3.1781088062042</c:v>
                </c:pt>
                <c:pt idx="17654">
                  <c:v>3.18058920270254</c:v>
                </c:pt>
                <c:pt idx="17655">
                  <c:v>3.18272220610294</c:v>
                </c:pt>
                <c:pt idx="17656">
                  <c:v>3.1845089200017</c:v>
                </c:pt>
                <c:pt idx="17657">
                  <c:v>3.18595001324195</c:v>
                </c:pt>
                <c:pt idx="17658">
                  <c:v>3.18704602201925</c:v>
                </c:pt>
                <c:pt idx="17659">
                  <c:v>3.18779719556607</c:v>
                </c:pt>
                <c:pt idx="17660">
                  <c:v>3.18820368098032</c:v>
                </c:pt>
                <c:pt idx="17661">
                  <c:v>3.18826524603731</c:v>
                </c:pt>
                <c:pt idx="17662">
                  <c:v>3.18798167712403</c:v>
                </c:pt>
                <c:pt idx="17663">
                  <c:v>3.18735251294446</c:v>
                </c:pt>
                <c:pt idx="17664">
                  <c:v>3.18637691826162</c:v>
                </c:pt>
                <c:pt idx="17665">
                  <c:v>3.18505409822937</c:v>
                </c:pt>
                <c:pt idx="17666">
                  <c:v>3.18338284986509</c:v>
                </c:pt>
                <c:pt idx="17667">
                  <c:v>3.18136178841916</c:v>
                </c:pt>
                <c:pt idx="17668">
                  <c:v>3.17898905038044</c:v>
                </c:pt>
                <c:pt idx="17669">
                  <c:v>3.17626266547895</c:v>
                </c:pt>
                <c:pt idx="17670">
                  <c:v>3.17318008193144</c:v>
                </c:pt>
                <c:pt idx="17671">
                  <c:v>3.1697383620473</c:v>
                </c:pt>
                <c:pt idx="17672">
                  <c:v>3.16593399837924</c:v>
                </c:pt>
                <c:pt idx="17673">
                  <c:v>3.16176294023833</c:v>
                </c:pt>
                <c:pt idx="17674">
                  <c:v>3.15722019602632</c:v>
                </c:pt>
                <c:pt idx="17675">
                  <c:v>3.15586722769066</c:v>
                </c:pt>
                <c:pt idx="17676">
                  <c:v>3.15422752826477</c:v>
                </c:pt>
                <c:pt idx="17677">
                  <c:v>3.15229966224473</c:v>
                </c:pt>
                <c:pt idx="17678">
                  <c:v>3.15008164925652</c:v>
                </c:pt>
                <c:pt idx="17679">
                  <c:v>3.14757124637523</c:v>
                </c:pt>
                <c:pt idx="17680">
                  <c:v>3.14476586409268</c:v>
                </c:pt>
                <c:pt idx="17681">
                  <c:v>3.14166249146011</c:v>
                </c:pt>
                <c:pt idx="17682">
                  <c:v>3.13825769130407</c:v>
                </c:pt>
                <c:pt idx="17683">
                  <c:v>3.13454724863741</c:v>
                </c:pt>
                <c:pt idx="17684">
                  <c:v>3.13052672713511</c:v>
                </c:pt>
                <c:pt idx="17685">
                  <c:v>3.12619061241025</c:v>
                </c:pt>
                <c:pt idx="17686">
                  <c:v>3.12153278197004</c:v>
                </c:pt>
                <c:pt idx="17687">
                  <c:v>3.11654605388554</c:v>
                </c:pt>
                <c:pt idx="17688">
                  <c:v>3.11497356453863</c:v>
                </c:pt>
                <c:pt idx="17689">
                  <c:v>3.11679205736935</c:v>
                </c:pt>
                <c:pt idx="17690">
                  <c:v>3.11831189967685</c:v>
                </c:pt>
                <c:pt idx="17691">
                  <c:v>3.11953432549184</c:v>
                </c:pt>
                <c:pt idx="17692">
                  <c:v>3.12046035720458</c:v>
                </c:pt>
                <c:pt idx="17693">
                  <c:v>3.12109049978379</c:v>
                </c:pt>
                <c:pt idx="17694">
                  <c:v>3.12142506986632</c:v>
                </c:pt>
                <c:pt idx="17695">
                  <c:v>3.12146401547965</c:v>
                </c:pt>
                <c:pt idx="17696">
                  <c:v>3.1212069126459</c:v>
                </c:pt>
                <c:pt idx="17697">
                  <c:v>3.12065302517006</c:v>
                </c:pt>
                <c:pt idx="17698">
                  <c:v>3.11980125514936</c:v>
                </c:pt>
                <c:pt idx="17699">
                  <c:v>3.11865021373948</c:v>
                </c:pt>
                <c:pt idx="17700">
                  <c:v>3.1171981258055</c:v>
                </c:pt>
                <c:pt idx="17701">
                  <c:v>3.11544274225009</c:v>
                </c:pt>
                <c:pt idx="17702">
                  <c:v>3.11338143058257</c:v>
                </c:pt>
                <c:pt idx="17703">
                  <c:v>3.111010933908756</c:v>
                </c:pt>
                <c:pt idx="17704">
                  <c:v>3.10832770339644</c:v>
                </c:pt>
                <c:pt idx="17705">
                  <c:v>3.10532728650928</c:v>
                </c:pt>
                <c:pt idx="17706">
                  <c:v>3.10200479403761</c:v>
                </c:pt>
                <c:pt idx="17707">
                  <c:v>3.09835443288549</c:v>
                </c:pt>
                <c:pt idx="17708">
                  <c:v>3.098115930021879</c:v>
                </c:pt>
                <c:pt idx="17709">
                  <c:v>3.09749230351241</c:v>
                </c:pt>
                <c:pt idx="17710">
                  <c:v>3.09648152152016</c:v>
                </c:pt>
                <c:pt idx="17711">
                  <c:v>3.095080930259698</c:v>
                </c:pt>
                <c:pt idx="17712">
                  <c:v>3.09718126031403</c:v>
                </c:pt>
                <c:pt idx="17713">
                  <c:v>3.09896975403326</c:v>
                </c:pt>
                <c:pt idx="17714">
                  <c:v>3.10044847148716</c:v>
                </c:pt>
                <c:pt idx="17715">
                  <c:v>3.10161888079846</c:v>
                </c:pt>
                <c:pt idx="17716">
                  <c:v>3.10248226573293</c:v>
                </c:pt>
                <c:pt idx="17717">
                  <c:v>3.10303909938855</c:v>
                </c:pt>
                <c:pt idx="17718">
                  <c:v>3.10328974237793</c:v>
                </c:pt>
                <c:pt idx="17719">
                  <c:v>3.1032339396285</c:v>
                </c:pt>
                <c:pt idx="17720">
                  <c:v>3.102871093720279</c:v>
                </c:pt>
                <c:pt idx="17721">
                  <c:v>3.10220010488405</c:v>
                </c:pt>
                <c:pt idx="17722">
                  <c:v>3.10121960291267</c:v>
                </c:pt>
                <c:pt idx="17723">
                  <c:v>3.0999275267306</c:v>
                </c:pt>
                <c:pt idx="17724">
                  <c:v>3.09832137227226</c:v>
                </c:pt>
                <c:pt idx="17725">
                  <c:v>3.09639828142042</c:v>
                </c:pt>
                <c:pt idx="17726">
                  <c:v>3.09793632256054</c:v>
                </c:pt>
                <c:pt idx="17727">
                  <c:v>3.09908578651207</c:v>
                </c:pt>
                <c:pt idx="17728">
                  <c:v>3.09984799598291</c:v>
                </c:pt>
                <c:pt idx="17729">
                  <c:v>3.10022347621814</c:v>
                </c:pt>
                <c:pt idx="17730">
                  <c:v>3.10409877834099</c:v>
                </c:pt>
                <c:pt idx="17731">
                  <c:v>3.10765007381446</c:v>
                </c:pt>
                <c:pt idx="17732">
                  <c:v>3.11088219709417</c:v>
                </c:pt>
                <c:pt idx="17733">
                  <c:v>3.11379939017759</c:v>
                </c:pt>
                <c:pt idx="17734">
                  <c:v>3.1164050482144</c:v>
                </c:pt>
                <c:pt idx="17735">
                  <c:v>3.118702324973539</c:v>
                </c:pt>
                <c:pt idx="17736">
                  <c:v>3.12069350719969</c:v>
                </c:pt>
                <c:pt idx="17737">
                  <c:v>3.12238064719369</c:v>
                </c:pt>
                <c:pt idx="17738">
                  <c:v>3.12376541167281</c:v>
                </c:pt>
                <c:pt idx="17739">
                  <c:v>3.12484881800683</c:v>
                </c:pt>
                <c:pt idx="17740">
                  <c:v>3.12563178632858</c:v>
                </c:pt>
                <c:pt idx="17741">
                  <c:v>3.12975749261685</c:v>
                </c:pt>
                <c:pt idx="17742">
                  <c:v>3.13349580417626</c:v>
                </c:pt>
                <c:pt idx="17743">
                  <c:v>3.13685160662013</c:v>
                </c:pt>
                <c:pt idx="17744">
                  <c:v>3.139829034240778</c:v>
                </c:pt>
                <c:pt idx="17745">
                  <c:v>3.14243142012357</c:v>
                </c:pt>
                <c:pt idx="17746">
                  <c:v>3.14466150479642</c:v>
                </c:pt>
                <c:pt idx="17747">
                  <c:v>3.14652154572861</c:v>
                </c:pt>
                <c:pt idx="17748">
                  <c:v>3.15169502499997</c:v>
                </c:pt>
                <c:pt idx="17749">
                  <c:v>3.15655536031065</c:v>
                </c:pt>
                <c:pt idx="17750">
                  <c:v>3.16110748198588</c:v>
                </c:pt>
                <c:pt idx="17751">
                  <c:v>3.16887005158473</c:v>
                </c:pt>
                <c:pt idx="17752">
                  <c:v>3.17623216704212</c:v>
                </c:pt>
                <c:pt idx="17753">
                  <c:v>3.18320355586074</c:v>
                </c:pt>
                <c:pt idx="17754">
                  <c:v>3.18979208824073</c:v>
                </c:pt>
                <c:pt idx="17755">
                  <c:v>3.19600458368272</c:v>
                </c:pt>
                <c:pt idx="17756">
                  <c:v>3.201846834058876</c:v>
                </c:pt>
                <c:pt idx="17757">
                  <c:v>3.20732338072423</c:v>
                </c:pt>
                <c:pt idx="17758">
                  <c:v>3.21243815470253</c:v>
                </c:pt>
                <c:pt idx="17759">
                  <c:v>3.21719425785672</c:v>
                </c:pt>
                <c:pt idx="17760">
                  <c:v>3.22159418290832</c:v>
                </c:pt>
                <c:pt idx="17761">
                  <c:v>3.22564013860414</c:v>
                </c:pt>
                <c:pt idx="17762">
                  <c:v>3.22933367053502</c:v>
                </c:pt>
                <c:pt idx="17763">
                  <c:v>3.23267601654673</c:v>
                </c:pt>
                <c:pt idx="17764">
                  <c:v>3.23566819234638</c:v>
                </c:pt>
                <c:pt idx="17765">
                  <c:v>3.23831093889808</c:v>
                </c:pt>
                <c:pt idx="17766">
                  <c:v>3.24060482676642</c:v>
                </c:pt>
                <c:pt idx="17767">
                  <c:v>3.24255021920254</c:v>
                </c:pt>
                <c:pt idx="17768">
                  <c:v>3.24414724057378</c:v>
                </c:pt>
                <c:pt idx="17769">
                  <c:v>3.24539605629376</c:v>
                </c:pt>
                <c:pt idx="17770">
                  <c:v>3.2462967799466</c:v>
                </c:pt>
                <c:pt idx="17771">
                  <c:v>3.24684938274694</c:v>
                </c:pt>
                <c:pt idx="17772">
                  <c:v>3.24705368354398</c:v>
                </c:pt>
                <c:pt idx="17773">
                  <c:v>3.24690949732646</c:v>
                </c:pt>
                <c:pt idx="17774">
                  <c:v>3.24641671132171</c:v>
                </c:pt>
                <c:pt idx="17775">
                  <c:v>3.24557498138229</c:v>
                </c:pt>
                <c:pt idx="17776">
                  <c:v>3.2443838932812</c:v>
                </c:pt>
                <c:pt idx="17777">
                  <c:v>3.24284305081797</c:v>
                </c:pt>
                <c:pt idx="17778">
                  <c:v>3.24095186340683</c:v>
                </c:pt>
                <c:pt idx="17779">
                  <c:v>3.23870956930206</c:v>
                </c:pt>
                <c:pt idx="17780">
                  <c:v>3.23611533887154</c:v>
                </c:pt>
                <c:pt idx="17781">
                  <c:v>3.23316808249042</c:v>
                </c:pt>
                <c:pt idx="17782">
                  <c:v>3.22986641951441</c:v>
                </c:pt>
                <c:pt idx="17783">
                  <c:v>3.22620858332592</c:v>
                </c:pt>
                <c:pt idx="17784">
                  <c:v>3.22219277468685</c:v>
                </c:pt>
                <c:pt idx="17785">
                  <c:v>3.21781635661951</c:v>
                </c:pt>
                <c:pt idx="17786">
                  <c:v>3.21307624255882</c:v>
                </c:pt>
                <c:pt idx="17787">
                  <c:v>3.20796892459729</c:v>
                </c:pt>
                <c:pt idx="17788">
                  <c:v>3.20605142687198</c:v>
                </c:pt>
                <c:pt idx="17789">
                  <c:v>3.20384719243786</c:v>
                </c:pt>
                <c:pt idx="17790">
                  <c:v>3.20135460202373</c:v>
                </c:pt>
                <c:pt idx="17791">
                  <c:v>3.198572414733757</c:v>
                </c:pt>
                <c:pt idx="17792">
                  <c:v>3.195498420288666</c:v>
                </c:pt>
                <c:pt idx="17793">
                  <c:v>3.19213072089866</c:v>
                </c:pt>
                <c:pt idx="17794">
                  <c:v>3.18846661601167</c:v>
                </c:pt>
                <c:pt idx="17795">
                  <c:v>3.18450314157519</c:v>
                </c:pt>
                <c:pt idx="17796">
                  <c:v>3.18023680110411</c:v>
                </c:pt>
                <c:pt idx="17797">
                  <c:v>3.17566358106768</c:v>
                </c:pt>
                <c:pt idx="17798">
                  <c:v>3.17077878313662</c:v>
                </c:pt>
                <c:pt idx="17799">
                  <c:v>3.1655770708034</c:v>
                </c:pt>
                <c:pt idx="17800">
                  <c:v>3.16005202504664</c:v>
                </c:pt>
                <c:pt idx="17801">
                  <c:v>3.15779254378367</c:v>
                </c:pt>
                <c:pt idx="17802">
                  <c:v>3.15515578620805</c:v>
                </c:pt>
                <c:pt idx="17803">
                  <c:v>3.15213798986825</c:v>
                </c:pt>
                <c:pt idx="17804">
                  <c:v>3.14873455582341</c:v>
                </c:pt>
                <c:pt idx="17805">
                  <c:v>3.1449401551751</c:v>
                </c:pt>
                <c:pt idx="17806">
                  <c:v>3.14074842848971</c:v>
                </c:pt>
                <c:pt idx="17807">
                  <c:v>3.13995052068923</c:v>
                </c:pt>
                <c:pt idx="17808">
                  <c:v>3.14251558739198</c:v>
                </c:pt>
                <c:pt idx="17809">
                  <c:v>3.14470119716012</c:v>
                </c:pt>
                <c:pt idx="17810">
                  <c:v>3.14650949633968</c:v>
                </c:pt>
                <c:pt idx="17811">
                  <c:v>3.14794230681414</c:v>
                </c:pt>
                <c:pt idx="17812">
                  <c:v>3.1490008372578</c:v>
                </c:pt>
                <c:pt idx="17813">
                  <c:v>3.14968576862735</c:v>
                </c:pt>
                <c:pt idx="17814">
                  <c:v>3.14999735256218</c:v>
                </c:pt>
                <c:pt idx="17815">
                  <c:v>3.14993539817578</c:v>
                </c:pt>
                <c:pt idx="17816">
                  <c:v>3.14949920737688</c:v>
                </c:pt>
                <c:pt idx="17817">
                  <c:v>3.14868764308608</c:v>
                </c:pt>
                <c:pt idx="17818">
                  <c:v>3.14749908509638</c:v>
                </c:pt>
                <c:pt idx="17819">
                  <c:v>3.14593133614309</c:v>
                </c:pt>
                <c:pt idx="17820">
                  <c:v>3.14398166238452</c:v>
                </c:pt>
                <c:pt idx="17821">
                  <c:v>3.14164666460459</c:v>
                </c:pt>
                <c:pt idx="17822">
                  <c:v>3.13892240602638</c:v>
                </c:pt>
                <c:pt idx="17823">
                  <c:v>3.135803896634199</c:v>
                </c:pt>
                <c:pt idx="17824">
                  <c:v>3.13228550007163</c:v>
                </c:pt>
                <c:pt idx="17825">
                  <c:v>3.1322301433979</c:v>
                </c:pt>
                <c:pt idx="17826">
                  <c:v>3.1318675550362</c:v>
                </c:pt>
                <c:pt idx="17827">
                  <c:v>3.13119668237819</c:v>
                </c:pt>
                <c:pt idx="17828">
                  <c:v>3.13021637285006</c:v>
                </c:pt>
                <c:pt idx="17829">
                  <c:v>3.13267219239225</c:v>
                </c:pt>
                <c:pt idx="17830">
                  <c:v>3.13474016945632</c:v>
                </c:pt>
                <c:pt idx="17831">
                  <c:v>3.13642282487513</c:v>
                </c:pt>
                <c:pt idx="17832">
                  <c:v>3.1377218921211</c:v>
                </c:pt>
                <c:pt idx="17833">
                  <c:v>3.13863862454557</c:v>
                </c:pt>
                <c:pt idx="17834">
                  <c:v>3.13917370171674</c:v>
                </c:pt>
                <c:pt idx="17835">
                  <c:v>3.13932714672118</c:v>
                </c:pt>
                <c:pt idx="17836">
                  <c:v>3.139098614813236</c:v>
                </c:pt>
                <c:pt idx="17837">
                  <c:v>3.13848697583323</c:v>
                </c:pt>
                <c:pt idx="17838">
                  <c:v>3.13749068649375</c:v>
                </c:pt>
                <c:pt idx="17839">
                  <c:v>3.13610757638313</c:v>
                </c:pt>
                <c:pt idx="17840">
                  <c:v>3.13820120997625</c:v>
                </c:pt>
                <c:pt idx="17841">
                  <c:v>3.1437026587126</c:v>
                </c:pt>
                <c:pt idx="17842">
                  <c:v>3.14879566619298</c:v>
                </c:pt>
                <c:pt idx="17843">
                  <c:v>3.15348790616161</c:v>
                </c:pt>
                <c:pt idx="17844">
                  <c:v>3.15778604836803</c:v>
                </c:pt>
                <c:pt idx="17845">
                  <c:v>3.16169537734261</c:v>
                </c:pt>
                <c:pt idx="17846">
                  <c:v>3.16522056339739</c:v>
                </c:pt>
                <c:pt idx="17847">
                  <c:v>3.16836540964034</c:v>
                </c:pt>
                <c:pt idx="17848">
                  <c:v>3.17113305750497</c:v>
                </c:pt>
                <c:pt idx="17849">
                  <c:v>3.17352602433812</c:v>
                </c:pt>
                <c:pt idx="17850">
                  <c:v>3.17925670043911</c:v>
                </c:pt>
                <c:pt idx="17851">
                  <c:v>3.18467048139137</c:v>
                </c:pt>
                <c:pt idx="17852">
                  <c:v>3.18977218800777</c:v>
                </c:pt>
                <c:pt idx="17853">
                  <c:v>3.19456643211494</c:v>
                </c:pt>
                <c:pt idx="17854">
                  <c:v>3.199056900028999</c:v>
                </c:pt>
                <c:pt idx="17855">
                  <c:v>3.2032468519816</c:v>
                </c:pt>
                <c:pt idx="17856">
                  <c:v>3.20713896578456</c:v>
                </c:pt>
                <c:pt idx="17857">
                  <c:v>3.21425429581277</c:v>
                </c:pt>
                <c:pt idx="17858">
                  <c:v>3.22098868537404</c:v>
                </c:pt>
                <c:pt idx="17859">
                  <c:v>3.22734792966369</c:v>
                </c:pt>
                <c:pt idx="17860">
                  <c:v>3.23333661345512</c:v>
                </c:pt>
                <c:pt idx="17861">
                  <c:v>3.23895871101112</c:v>
                </c:pt>
                <c:pt idx="17862">
                  <c:v>3.24421719403525</c:v>
                </c:pt>
                <c:pt idx="17863">
                  <c:v>3.24911448042646</c:v>
                </c:pt>
                <c:pt idx="17864">
                  <c:v>3.25365254562785</c:v>
                </c:pt>
                <c:pt idx="17865">
                  <c:v>3.25783282022759</c:v>
                </c:pt>
                <c:pt idx="17866">
                  <c:v>3.26165633320061</c:v>
                </c:pt>
                <c:pt idx="17867">
                  <c:v>3.26512395561816</c:v>
                </c:pt>
                <c:pt idx="17868">
                  <c:v>3.26823618254468</c:v>
                </c:pt>
                <c:pt idx="17869">
                  <c:v>3.27099323798</c:v>
                </c:pt>
                <c:pt idx="17870">
                  <c:v>3.27339551891118</c:v>
                </c:pt>
                <c:pt idx="17871">
                  <c:v>3.275442913361577</c:v>
                </c:pt>
                <c:pt idx="17872">
                  <c:v>3.27713558420387</c:v>
                </c:pt>
                <c:pt idx="17873">
                  <c:v>3.27847329354264</c:v>
                </c:pt>
                <c:pt idx="17874">
                  <c:v>3.27945604071741</c:v>
                </c:pt>
                <c:pt idx="17875">
                  <c:v>3.28008372131946</c:v>
                </c:pt>
                <c:pt idx="17876">
                  <c:v>3.28035611694023</c:v>
                </c:pt>
                <c:pt idx="17877">
                  <c:v>3.28027313823389</c:v>
                </c:pt>
                <c:pt idx="17878">
                  <c:v>3.27983457515306</c:v>
                </c:pt>
                <c:pt idx="17879">
                  <c:v>3.27904034732512</c:v>
                </c:pt>
                <c:pt idx="17880">
                  <c:v>3.27789026139701</c:v>
                </c:pt>
                <c:pt idx="17881">
                  <c:v>3.27638410368138</c:v>
                </c:pt>
                <c:pt idx="17882">
                  <c:v>3.27452157202466</c:v>
                </c:pt>
                <c:pt idx="17883">
                  <c:v>3.27230237631392</c:v>
                </c:pt>
                <c:pt idx="17884">
                  <c:v>3.26972601705287</c:v>
                </c:pt>
                <c:pt idx="17885">
                  <c:v>3.26679197800991</c:v>
                </c:pt>
                <c:pt idx="17886">
                  <c:v>3.26349943888929</c:v>
                </c:pt>
                <c:pt idx="17887">
                  <c:v>3.259847480918598</c:v>
                </c:pt>
                <c:pt idx="17888">
                  <c:v>3.25583466343604</c:v>
                </c:pt>
                <c:pt idx="17889">
                  <c:v>3.25145940698004</c:v>
                </c:pt>
                <c:pt idx="17890">
                  <c:v>3.24671967402003</c:v>
                </c:pt>
                <c:pt idx="17891">
                  <c:v>3.24161290702183</c:v>
                </c:pt>
                <c:pt idx="17892">
                  <c:v>3.23613561005372</c:v>
                </c:pt>
                <c:pt idx="17893">
                  <c:v>3.23028408579252</c:v>
                </c:pt>
                <c:pt idx="17894">
                  <c:v>3.22405331328531</c:v>
                </c:pt>
                <c:pt idx="17895">
                  <c:v>3.21743758792354</c:v>
                </c:pt>
                <c:pt idx="17896">
                  <c:v>3.21042979281292</c:v>
                </c:pt>
                <c:pt idx="17897">
                  <c:v>3.20658430351806</c:v>
                </c:pt>
                <c:pt idx="17898">
                  <c:v>3.20228634170565</c:v>
                </c:pt>
                <c:pt idx="17899">
                  <c:v>3.19753066106023</c:v>
                </c:pt>
                <c:pt idx="17900">
                  <c:v>3.1960134498655</c:v>
                </c:pt>
                <c:pt idx="17901">
                  <c:v>3.19412447813564</c:v>
                </c:pt>
                <c:pt idx="17902">
                  <c:v>3.19186170825246</c:v>
                </c:pt>
                <c:pt idx="17903">
                  <c:v>3.18922253572392</c:v>
                </c:pt>
                <c:pt idx="17904">
                  <c:v>3.18620391882107</c:v>
                </c:pt>
                <c:pt idx="17905">
                  <c:v>3.182802184520479</c:v>
                </c:pt>
                <c:pt idx="17906">
                  <c:v>3.17901298784756</c:v>
                </c:pt>
                <c:pt idx="17907">
                  <c:v>3.17859921938211</c:v>
                </c:pt>
                <c:pt idx="17908">
                  <c:v>3.17788529504078</c:v>
                </c:pt>
                <c:pt idx="17909">
                  <c:v>3.17687021291855</c:v>
                </c:pt>
                <c:pt idx="17910">
                  <c:v>3.17555269881499</c:v>
                </c:pt>
                <c:pt idx="17911">
                  <c:v>3.1739312256077</c:v>
                </c:pt>
                <c:pt idx="17912">
                  <c:v>3.175672627289138</c:v>
                </c:pt>
                <c:pt idx="17913">
                  <c:v>3.17703731352927</c:v>
                </c:pt>
                <c:pt idx="17914">
                  <c:v>3.17802641560684</c:v>
                </c:pt>
                <c:pt idx="17915">
                  <c:v>3.17864036880502</c:v>
                </c:pt>
                <c:pt idx="17916">
                  <c:v>3.17887921727696</c:v>
                </c:pt>
                <c:pt idx="17917">
                  <c:v>3.17874280062118</c:v>
                </c:pt>
                <c:pt idx="17918">
                  <c:v>3.17823042470205</c:v>
                </c:pt>
                <c:pt idx="17919">
                  <c:v>3.17734093534497</c:v>
                </c:pt>
                <c:pt idx="17920">
                  <c:v>3.176072932215237</c:v>
                </c:pt>
                <c:pt idx="17921">
                  <c:v>3.17809768027029</c:v>
                </c:pt>
                <c:pt idx="17922">
                  <c:v>3.17966997946893</c:v>
                </c:pt>
                <c:pt idx="17923">
                  <c:v>3.18079092928655</c:v>
                </c:pt>
                <c:pt idx="17924">
                  <c:v>3.18146130262823</c:v>
                </c:pt>
                <c:pt idx="17925">
                  <c:v>3.18168118522854</c:v>
                </c:pt>
                <c:pt idx="17926">
                  <c:v>3.18145002452449</c:v>
                </c:pt>
                <c:pt idx="17927">
                  <c:v>3.18076682777531</c:v>
                </c:pt>
                <c:pt idx="17928">
                  <c:v>3.18706800250175</c:v>
                </c:pt>
                <c:pt idx="17929">
                  <c:v>3.192894811407</c:v>
                </c:pt>
                <c:pt idx="17930">
                  <c:v>3.198255026098186</c:v>
                </c:pt>
                <c:pt idx="17931">
                  <c:v>3.20315490685524</c:v>
                </c:pt>
                <c:pt idx="17932">
                  <c:v>3.20759969474507</c:v>
                </c:pt>
                <c:pt idx="17933">
                  <c:v>3.21159332740887</c:v>
                </c:pt>
                <c:pt idx="17934">
                  <c:v>3.21513945649274</c:v>
                </c:pt>
                <c:pt idx="17935">
                  <c:v>3.218240461883199</c:v>
                </c:pt>
                <c:pt idx="17936">
                  <c:v>3.22089868464283</c:v>
                </c:pt>
                <c:pt idx="17937">
                  <c:v>3.22311547786465</c:v>
                </c:pt>
                <c:pt idx="17938">
                  <c:v>3.22489199324166</c:v>
                </c:pt>
                <c:pt idx="17939">
                  <c:v>3.22622905536783</c:v>
                </c:pt>
                <c:pt idx="17940">
                  <c:v>3.2307989387082</c:v>
                </c:pt>
                <c:pt idx="17941">
                  <c:v>3.2349971035634</c:v>
                </c:pt>
                <c:pt idx="17942">
                  <c:v>3.23882606854021</c:v>
                </c:pt>
                <c:pt idx="17943">
                  <c:v>3.24228740089983</c:v>
                </c:pt>
                <c:pt idx="17944">
                  <c:v>3.24538268382075</c:v>
                </c:pt>
                <c:pt idx="17945">
                  <c:v>3.24811300137422</c:v>
                </c:pt>
                <c:pt idx="17946">
                  <c:v>3.25047926235947</c:v>
                </c:pt>
                <c:pt idx="17947">
                  <c:v>3.25248200106203</c:v>
                </c:pt>
                <c:pt idx="17948">
                  <c:v>3.25412180420157</c:v>
                </c:pt>
                <c:pt idx="17949">
                  <c:v>3.25539881630518</c:v>
                </c:pt>
                <c:pt idx="17950">
                  <c:v>3.25631318269624</c:v>
                </c:pt>
                <c:pt idx="17951">
                  <c:v>3.2568649562773</c:v>
                </c:pt>
                <c:pt idx="17952">
                  <c:v>3.25705416496731</c:v>
                </c:pt>
                <c:pt idx="17953">
                  <c:v>3.256880491669639</c:v>
                </c:pt>
                <c:pt idx="17954">
                  <c:v>3.25634358765523</c:v>
                </c:pt>
                <c:pt idx="17955">
                  <c:v>3.25544315555653</c:v>
                </c:pt>
                <c:pt idx="17956">
                  <c:v>3.25782275503548</c:v>
                </c:pt>
                <c:pt idx="17957">
                  <c:v>3.25991139731354</c:v>
                </c:pt>
                <c:pt idx="17958">
                  <c:v>3.26170948794381</c:v>
                </c:pt>
                <c:pt idx="17959">
                  <c:v>3.26675657850575</c:v>
                </c:pt>
                <c:pt idx="17960">
                  <c:v>3.27143878029438</c:v>
                </c:pt>
                <c:pt idx="17961">
                  <c:v>3.27575764611565</c:v>
                </c:pt>
                <c:pt idx="17962">
                  <c:v>3.27971381841796</c:v>
                </c:pt>
                <c:pt idx="17963">
                  <c:v>3.28330826085673</c:v>
                </c:pt>
                <c:pt idx="17964">
                  <c:v>3.28654121112574</c:v>
                </c:pt>
                <c:pt idx="17965">
                  <c:v>3.2894128689762</c:v>
                </c:pt>
                <c:pt idx="17966">
                  <c:v>3.29192344233835</c:v>
                </c:pt>
                <c:pt idx="17967">
                  <c:v>3.29407268703977</c:v>
                </c:pt>
                <c:pt idx="17968">
                  <c:v>3.29586072689807</c:v>
                </c:pt>
                <c:pt idx="17969">
                  <c:v>3.29728726384621</c:v>
                </c:pt>
                <c:pt idx="17970">
                  <c:v>3.29835215699922</c:v>
                </c:pt>
                <c:pt idx="17971">
                  <c:v>3.2990552384612</c:v>
                </c:pt>
                <c:pt idx="17972">
                  <c:v>3.29939647628611</c:v>
                </c:pt>
                <c:pt idx="17973">
                  <c:v>3.29937553585187</c:v>
                </c:pt>
                <c:pt idx="17974">
                  <c:v>3.29899238307017</c:v>
                </c:pt>
                <c:pt idx="17975">
                  <c:v>3.29824685329558</c:v>
                </c:pt>
                <c:pt idx="17976">
                  <c:v>3.29713900159538</c:v>
                </c:pt>
                <c:pt idx="17977">
                  <c:v>3.29566842182613</c:v>
                </c:pt>
                <c:pt idx="17978">
                  <c:v>3.29383520717127</c:v>
                </c:pt>
                <c:pt idx="17979">
                  <c:v>3.29163902133937</c:v>
                </c:pt>
                <c:pt idx="17980">
                  <c:v>3.28907955211134</c:v>
                </c:pt>
                <c:pt idx="17981">
                  <c:v>3.28615653656838</c:v>
                </c:pt>
                <c:pt idx="17982">
                  <c:v>3.28286928929464</c:v>
                </c:pt>
                <c:pt idx="17983">
                  <c:v>3.27921708404778</c:v>
                </c:pt>
                <c:pt idx="17984">
                  <c:v>3.27519895174516</c:v>
                </c:pt>
                <c:pt idx="17985">
                  <c:v>3.27081333408394</c:v>
                </c:pt>
                <c:pt idx="17986">
                  <c:v>3.26605873010504</c:v>
                </c:pt>
                <c:pt idx="17987">
                  <c:v>3.26093264827004</c:v>
                </c:pt>
                <c:pt idx="17988">
                  <c:v>3.2554323635759</c:v>
                </c:pt>
                <c:pt idx="17989">
                  <c:v>3.24955447826129</c:v>
                </c:pt>
                <c:pt idx="17990">
                  <c:v>3.24329430373046</c:v>
                </c:pt>
                <c:pt idx="17991">
                  <c:v>3.236646591686799</c:v>
                </c:pt>
                <c:pt idx="17992">
                  <c:v>3.22960482662964</c:v>
                </c:pt>
                <c:pt idx="17993">
                  <c:v>3.22216111965934</c:v>
                </c:pt>
                <c:pt idx="17994">
                  <c:v>3.2143060087105</c:v>
                </c:pt>
                <c:pt idx="17995">
                  <c:v>3.2060280455612</c:v>
                </c:pt>
                <c:pt idx="17996">
                  <c:v>3.20110258798568</c:v>
                </c:pt>
                <c:pt idx="17997">
                  <c:v>3.195851431895659</c:v>
                </c:pt>
                <c:pt idx="17998">
                  <c:v>3.19026848686591</c:v>
                </c:pt>
                <c:pt idx="17999">
                  <c:v>3.18434662195937</c:v>
                </c:pt>
                <c:pt idx="18000">
                  <c:v>3.17807739253632</c:v>
                </c:pt>
                <c:pt idx="18001">
                  <c:v>3.17145120427474</c:v>
                </c:pt>
                <c:pt idx="18002">
                  <c:v>3.16445679662836</c:v>
                </c:pt>
                <c:pt idx="18003">
                  <c:v>3.15708093692155</c:v>
                </c:pt>
                <c:pt idx="18004">
                  <c:v>3.14930819385185</c:v>
                </c:pt>
                <c:pt idx="18005">
                  <c:v>3.14112055446897</c:v>
                </c:pt>
                <c:pt idx="18006">
                  <c:v>3.13249668579713</c:v>
                </c:pt>
                <c:pt idx="18007">
                  <c:v>3.12341131941059</c:v>
                </c:pt>
                <c:pt idx="18008">
                  <c:v>3.11793185327158</c:v>
                </c:pt>
                <c:pt idx="18009">
                  <c:v>3.11196581959151</c:v>
                </c:pt>
                <c:pt idx="18010">
                  <c:v>3.10549353206734</c:v>
                </c:pt>
                <c:pt idx="18011">
                  <c:v>3.10286663573947</c:v>
                </c:pt>
                <c:pt idx="18012">
                  <c:v>3.0998737940522</c:v>
                </c:pt>
                <c:pt idx="18013">
                  <c:v>3.09650739156294</c:v>
                </c:pt>
                <c:pt idx="18014">
                  <c:v>3.09275825143718</c:v>
                </c:pt>
                <c:pt idx="18015">
                  <c:v>3.08861597770651</c:v>
                </c:pt>
                <c:pt idx="18016">
                  <c:v>3.08406809752617</c:v>
                </c:pt>
                <c:pt idx="18017">
                  <c:v>3.07910033583712</c:v>
                </c:pt>
                <c:pt idx="18018">
                  <c:v>3.07369568445715</c:v>
                </c:pt>
                <c:pt idx="18019">
                  <c:v>3.06783435882975</c:v>
                </c:pt>
                <c:pt idx="18020">
                  <c:v>3.066279126573058</c:v>
                </c:pt>
                <c:pt idx="18021">
                  <c:v>3.0644306173769</c:v>
                </c:pt>
                <c:pt idx="18022">
                  <c:v>3.06228386219982</c:v>
                </c:pt>
                <c:pt idx="18023">
                  <c:v>3.05983308347747</c:v>
                </c:pt>
                <c:pt idx="18024">
                  <c:v>3.05707157337343</c:v>
                </c:pt>
                <c:pt idx="18025">
                  <c:v>3.05399144305316</c:v>
                </c:pt>
                <c:pt idx="18026">
                  <c:v>3.05058359490857</c:v>
                </c:pt>
                <c:pt idx="18027">
                  <c:v>3.05183653175939</c:v>
                </c:pt>
                <c:pt idx="18028">
                  <c:v>3.0528906495565</c:v>
                </c:pt>
                <c:pt idx="18029">
                  <c:v>3.05374724184512</c:v>
                </c:pt>
                <c:pt idx="18030">
                  <c:v>3.05440729922775</c:v>
                </c:pt>
                <c:pt idx="18031">
                  <c:v>3.0548714991343</c:v>
                </c:pt>
                <c:pt idx="18032">
                  <c:v>3.05514009969301</c:v>
                </c:pt>
                <c:pt idx="18033">
                  <c:v>3.05993183669306</c:v>
                </c:pt>
                <c:pt idx="18034">
                  <c:v>3.06438588669396</c:v>
                </c:pt>
                <c:pt idx="18035">
                  <c:v>3.06851360106717</c:v>
                </c:pt>
                <c:pt idx="18036">
                  <c:v>3.07232476249368</c:v>
                </c:pt>
                <c:pt idx="18037">
                  <c:v>3.0758278531247</c:v>
                </c:pt>
                <c:pt idx="18038">
                  <c:v>3.07903025941939</c:v>
                </c:pt>
                <c:pt idx="18039">
                  <c:v>3.08193829863513</c:v>
                </c:pt>
                <c:pt idx="18040">
                  <c:v>3.08455737068419</c:v>
                </c:pt>
                <c:pt idx="18041">
                  <c:v>3.08689223798002</c:v>
                </c:pt>
                <c:pt idx="18042">
                  <c:v>3.08894674104629</c:v>
                </c:pt>
                <c:pt idx="18043">
                  <c:v>3.09072421318864</c:v>
                </c:pt>
                <c:pt idx="18044">
                  <c:v>3.09658159344154</c:v>
                </c:pt>
                <c:pt idx="18045">
                  <c:v>3.10202445849487</c:v>
                </c:pt>
                <c:pt idx="18046">
                  <c:v>3.10706707205706</c:v>
                </c:pt>
                <c:pt idx="18047">
                  <c:v>3.11172146677097</c:v>
                </c:pt>
                <c:pt idx="18048">
                  <c:v>3.11599790505316</c:v>
                </c:pt>
                <c:pt idx="18049">
                  <c:v>3.11990535984453</c:v>
                </c:pt>
                <c:pt idx="18050">
                  <c:v>3.12757047003811</c:v>
                </c:pt>
                <c:pt idx="18051">
                  <c:v>3.13473199611792</c:v>
                </c:pt>
                <c:pt idx="18052">
                  <c:v>3.14140957153531</c:v>
                </c:pt>
                <c:pt idx="18053">
                  <c:v>3.14761974695569</c:v>
                </c:pt>
                <c:pt idx="18054">
                  <c:v>3.15337654589834</c:v>
                </c:pt>
                <c:pt idx="18055">
                  <c:v>3.15869165915301</c:v>
                </c:pt>
                <c:pt idx="18056">
                  <c:v>3.16357504598493</c:v>
                </c:pt>
                <c:pt idx="18057">
                  <c:v>3.1680351902274</c:v>
                </c:pt>
                <c:pt idx="18058">
                  <c:v>3.17606498503431</c:v>
                </c:pt>
                <c:pt idx="18059">
                  <c:v>3.18371553792292</c:v>
                </c:pt>
                <c:pt idx="18060">
                  <c:v>3.19099957223491</c:v>
                </c:pt>
                <c:pt idx="18061">
                  <c:v>3.19792821014982</c:v>
                </c:pt>
                <c:pt idx="18062">
                  <c:v>3.20451067593609</c:v>
                </c:pt>
                <c:pt idx="18063">
                  <c:v>3.21075493819634</c:v>
                </c:pt>
                <c:pt idx="18064">
                  <c:v>3.216668094064346</c:v>
                </c:pt>
                <c:pt idx="18065">
                  <c:v>3.22225536716182</c:v>
                </c:pt>
                <c:pt idx="18066">
                  <c:v>3.22752191673181</c:v>
                </c:pt>
                <c:pt idx="18067">
                  <c:v>3.23247191379363</c:v>
                </c:pt>
                <c:pt idx="18068">
                  <c:v>3.23710899147745</c:v>
                </c:pt>
                <c:pt idx="18069">
                  <c:v>3.24143590940092</c:v>
                </c:pt>
                <c:pt idx="18070">
                  <c:v>3.24545528219563</c:v>
                </c:pt>
                <c:pt idx="18071">
                  <c:v>3.24916920526672</c:v>
                </c:pt>
                <c:pt idx="18072">
                  <c:v>3.25257925770361</c:v>
                </c:pt>
                <c:pt idx="18073">
                  <c:v>3.25568698501727</c:v>
                </c:pt>
                <c:pt idx="18074">
                  <c:v>3.25849346516699</c:v>
                </c:pt>
                <c:pt idx="18075">
                  <c:v>3.26099957615982</c:v>
                </c:pt>
                <c:pt idx="18076">
                  <c:v>3.26320604121657</c:v>
                </c:pt>
                <c:pt idx="18077">
                  <c:v>3.26511356009329</c:v>
                </c:pt>
                <c:pt idx="18078">
                  <c:v>3.26672246606742</c:v>
                </c:pt>
                <c:pt idx="18079">
                  <c:v>3.27166878564287</c:v>
                </c:pt>
                <c:pt idx="18080">
                  <c:v>3.27623927962393</c:v>
                </c:pt>
                <c:pt idx="18081">
                  <c:v>3.28043554953528</c:v>
                </c:pt>
                <c:pt idx="18082">
                  <c:v>3.28425881549083</c:v>
                </c:pt>
                <c:pt idx="18083">
                  <c:v>3.28771000272574</c:v>
                </c:pt>
                <c:pt idx="18084">
                  <c:v>3.29078967378645</c:v>
                </c:pt>
                <c:pt idx="18085">
                  <c:v>3.29349830945559</c:v>
                </c:pt>
                <c:pt idx="18086">
                  <c:v>3.29583609405055</c:v>
                </c:pt>
                <c:pt idx="18087">
                  <c:v>3.29780304581207</c:v>
                </c:pt>
                <c:pt idx="18088">
                  <c:v>3.29939941841149</c:v>
                </c:pt>
                <c:pt idx="18089">
                  <c:v>3.30062498781916</c:v>
                </c:pt>
                <c:pt idx="18090">
                  <c:v>3.301479636278046</c:v>
                </c:pt>
                <c:pt idx="18091">
                  <c:v>3.30196334126975</c:v>
                </c:pt>
                <c:pt idx="18092">
                  <c:v>3.302075906032059</c:v>
                </c:pt>
                <c:pt idx="18093">
                  <c:v>3.30181712899761</c:v>
                </c:pt>
                <c:pt idx="18094">
                  <c:v>3.30118689116788</c:v>
                </c:pt>
                <c:pt idx="18095">
                  <c:v>3.30018498633427</c:v>
                </c:pt>
                <c:pt idx="18096">
                  <c:v>3.29881104394948</c:v>
                </c:pt>
                <c:pt idx="18097">
                  <c:v>3.29706488944617</c:v>
                </c:pt>
                <c:pt idx="18098">
                  <c:v>3.294946129515119</c:v>
                </c:pt>
                <c:pt idx="18099">
                  <c:v>3.292454179138266</c:v>
                </c:pt>
                <c:pt idx="18100">
                  <c:v>3.28958846404844</c:v>
                </c:pt>
                <c:pt idx="18101">
                  <c:v>3.2899831353169</c:v>
                </c:pt>
                <c:pt idx="18102">
                  <c:v>3.28993123118058</c:v>
                </c:pt>
                <c:pt idx="18103">
                  <c:v>3.28943257336433</c:v>
                </c:pt>
                <c:pt idx="18104">
                  <c:v>3.28848667270823</c:v>
                </c:pt>
                <c:pt idx="18105">
                  <c:v>3.28709291209629</c:v>
                </c:pt>
                <c:pt idx="18106">
                  <c:v>3.28525065295685</c:v>
                </c:pt>
                <c:pt idx="18107">
                  <c:v>3.28669959686188</c:v>
                </c:pt>
                <c:pt idx="18108">
                  <c:v>3.28777613249925</c:v>
                </c:pt>
                <c:pt idx="18109">
                  <c:v>3.28848000625646</c:v>
                </c:pt>
                <c:pt idx="18110">
                  <c:v>3.28881125857894</c:v>
                </c:pt>
                <c:pt idx="18111">
                  <c:v>3.28876979599817</c:v>
                </c:pt>
                <c:pt idx="18112">
                  <c:v>3.28835513467968</c:v>
                </c:pt>
                <c:pt idx="18113">
                  <c:v>3.28756724729562</c:v>
                </c:pt>
                <c:pt idx="18114">
                  <c:v>3.2864057258357</c:v>
                </c:pt>
                <c:pt idx="18115">
                  <c:v>3.28851511175951</c:v>
                </c:pt>
                <c:pt idx="18116">
                  <c:v>3.29017725926627</c:v>
                </c:pt>
                <c:pt idx="18117">
                  <c:v>3.29139207905256</c:v>
                </c:pt>
                <c:pt idx="18118">
                  <c:v>3.29215953842239</c:v>
                </c:pt>
                <c:pt idx="18119">
                  <c:v>3.29247930222907</c:v>
                </c:pt>
                <c:pt idx="18120">
                  <c:v>3.29235114708762</c:v>
                </c:pt>
                <c:pt idx="18121">
                  <c:v>3.2917747889362</c:v>
                </c:pt>
                <c:pt idx="18122">
                  <c:v>3.29074971843875</c:v>
                </c:pt>
                <c:pt idx="18123">
                  <c:v>3.28927530144368</c:v>
                </c:pt>
                <c:pt idx="18124">
                  <c:v>3.28735097169809</c:v>
                </c:pt>
                <c:pt idx="18125">
                  <c:v>3.28497567326838</c:v>
                </c:pt>
                <c:pt idx="18126">
                  <c:v>3.2821484123253</c:v>
                </c:pt>
                <c:pt idx="18127">
                  <c:v>3.28252730410407</c:v>
                </c:pt>
                <c:pt idx="18128">
                  <c:v>3.28238183180401</c:v>
                </c:pt>
                <c:pt idx="18129">
                  <c:v>3.28171127558671</c:v>
                </c:pt>
                <c:pt idx="18130">
                  <c:v>3.28417684243089</c:v>
                </c:pt>
                <c:pt idx="18131">
                  <c:v>3.28604357533492</c:v>
                </c:pt>
                <c:pt idx="18132">
                  <c:v>3.29107065264746</c:v>
                </c:pt>
                <c:pt idx="18133">
                  <c:v>3.2955729445198</c:v>
                </c:pt>
                <c:pt idx="18134">
                  <c:v>3.29955139763758</c:v>
                </c:pt>
                <c:pt idx="18135">
                  <c:v>3.30300679274247</c:v>
                </c:pt>
                <c:pt idx="18136">
                  <c:v>3.3059391068216</c:v>
                </c:pt>
                <c:pt idx="18137">
                  <c:v>3.308348373228076</c:v>
                </c:pt>
                <c:pt idx="18138">
                  <c:v>3.31023435063331</c:v>
                </c:pt>
                <c:pt idx="18139">
                  <c:v>3.31159682033831</c:v>
                </c:pt>
                <c:pt idx="18140">
                  <c:v>3.31243528007536</c:v>
                </c:pt>
                <c:pt idx="18141">
                  <c:v>3.312749361786138</c:v>
                </c:pt>
                <c:pt idx="18142">
                  <c:v>3.31253855140898</c:v>
                </c:pt>
                <c:pt idx="18143">
                  <c:v>3.31556301327139</c:v>
                </c:pt>
                <c:pt idx="18144">
                  <c:v>3.31813861688114</c:v>
                </c:pt>
                <c:pt idx="18145">
                  <c:v>3.32026520744338</c:v>
                </c:pt>
                <c:pt idx="18146">
                  <c:v>3.321942472472259</c:v>
                </c:pt>
                <c:pt idx="18147">
                  <c:v>3.32316999761233</c:v>
                </c:pt>
                <c:pt idx="18148">
                  <c:v>3.32394742474061</c:v>
                </c:pt>
                <c:pt idx="18149">
                  <c:v>3.32803947475443</c:v>
                </c:pt>
                <c:pt idx="18150">
                  <c:v>3.331758375058056</c:v>
                </c:pt>
                <c:pt idx="18151">
                  <c:v>3.33510353853116</c:v>
                </c:pt>
                <c:pt idx="18152">
                  <c:v>3.33807482878319</c:v>
                </c:pt>
                <c:pt idx="18153">
                  <c:v>3.34067158793042</c:v>
                </c:pt>
                <c:pt idx="18154">
                  <c:v>3.34289325922914</c:v>
                </c:pt>
                <c:pt idx="18155">
                  <c:v>3.34473955710886</c:v>
                </c:pt>
                <c:pt idx="18156">
                  <c:v>3.34620987280862</c:v>
                </c:pt>
                <c:pt idx="18157">
                  <c:v>3.34730383140624</c:v>
                </c:pt>
                <c:pt idx="18158">
                  <c:v>3.34802108874586</c:v>
                </c:pt>
                <c:pt idx="18159">
                  <c:v>3.34836151611537</c:v>
                </c:pt>
                <c:pt idx="18160">
                  <c:v>3.34832471075951</c:v>
                </c:pt>
                <c:pt idx="18161">
                  <c:v>3.34791076853326</c:v>
                </c:pt>
                <c:pt idx="18162">
                  <c:v>3.34711970377252</c:v>
                </c:pt>
                <c:pt idx="18163">
                  <c:v>3.34595155054922</c:v>
                </c:pt>
                <c:pt idx="18164">
                  <c:v>3.344406467095</c:v>
                </c:pt>
                <c:pt idx="18165">
                  <c:v>3.34248484149678</c:v>
                </c:pt>
                <c:pt idx="18166">
                  <c:v>3.34018682642051</c:v>
                </c:pt>
                <c:pt idx="18167">
                  <c:v>3.33751274252026</c:v>
                </c:pt>
                <c:pt idx="18168">
                  <c:v>3.33446253441135</c:v>
                </c:pt>
                <c:pt idx="18169">
                  <c:v>3.33103674373365</c:v>
                </c:pt>
                <c:pt idx="18170">
                  <c:v>3.330912137626738</c:v>
                </c:pt>
                <c:pt idx="18171">
                  <c:v>3.33033572982619</c:v>
                </c:pt>
                <c:pt idx="18172">
                  <c:v>3.32930746171407</c:v>
                </c:pt>
                <c:pt idx="18173">
                  <c:v>3.32782711724298</c:v>
                </c:pt>
                <c:pt idx="18174">
                  <c:v>3.32589480355585</c:v>
                </c:pt>
                <c:pt idx="18175">
                  <c:v>3.32351014513434</c:v>
                </c:pt>
                <c:pt idx="18176">
                  <c:v>3.32067305678771</c:v>
                </c:pt>
                <c:pt idx="18177">
                  <c:v>3.31738314430319</c:v>
                </c:pt>
                <c:pt idx="18178">
                  <c:v>3.317415434197766</c:v>
                </c:pt>
                <c:pt idx="18179">
                  <c:v>3.31707092206931</c:v>
                </c:pt>
                <c:pt idx="18180">
                  <c:v>3.316349873552677</c:v>
                </c:pt>
                <c:pt idx="18181">
                  <c:v>3.31525164760567</c:v>
                </c:pt>
                <c:pt idx="18182">
                  <c:v>3.31377632770319</c:v>
                </c:pt>
                <c:pt idx="18183">
                  <c:v>3.31192374467864</c:v>
                </c:pt>
                <c:pt idx="18184">
                  <c:v>3.30969332190962</c:v>
                </c:pt>
                <c:pt idx="18185">
                  <c:v>3.3070849027218</c:v>
                </c:pt>
                <c:pt idx="18186">
                  <c:v>3.30409771691192</c:v>
                </c:pt>
                <c:pt idx="18187">
                  <c:v>3.3007310434012</c:v>
                </c:pt>
                <c:pt idx="18188">
                  <c:v>3.29698399166599</c:v>
                </c:pt>
                <c:pt idx="18189">
                  <c:v>3.292855129743296</c:v>
                </c:pt>
                <c:pt idx="18190">
                  <c:v>3.28834281821279</c:v>
                </c:pt>
                <c:pt idx="18191">
                  <c:v>3.28344478501634</c:v>
                </c:pt>
                <c:pt idx="18192">
                  <c:v>3.27815856498233</c:v>
                </c:pt>
                <c:pt idx="18193">
                  <c:v>3.27248037690581</c:v>
                </c:pt>
                <c:pt idx="18194">
                  <c:v>3.26640611058358</c:v>
                </c:pt>
                <c:pt idx="18195">
                  <c:v>3.25993043973936</c:v>
                </c:pt>
                <c:pt idx="18196">
                  <c:v>3.25304720184177</c:v>
                </c:pt>
                <c:pt idx="18197">
                  <c:v>3.24574855029041</c:v>
                </c:pt>
                <c:pt idx="18198">
                  <c:v>3.23802520320975</c:v>
                </c:pt>
                <c:pt idx="18199">
                  <c:v>3.22986575593499</c:v>
                </c:pt>
                <c:pt idx="18200">
                  <c:v>3.22519452501737</c:v>
                </c:pt>
                <c:pt idx="18201">
                  <c:v>3.22018814631469</c:v>
                </c:pt>
                <c:pt idx="18202">
                  <c:v>3.21484078367664</c:v>
                </c:pt>
                <c:pt idx="18203">
                  <c:v>3.20914562876444</c:v>
                </c:pt>
                <c:pt idx="18204">
                  <c:v>3.20309473008782</c:v>
                </c:pt>
                <c:pt idx="18205">
                  <c:v>3.196678929967379</c:v>
                </c:pt>
                <c:pt idx="18206">
                  <c:v>3.18988736651625</c:v>
                </c:pt>
                <c:pt idx="18207">
                  <c:v>3.1827075218401</c:v>
                </c:pt>
                <c:pt idx="18208">
                  <c:v>3.17512453226902</c:v>
                </c:pt>
                <c:pt idx="18209">
                  <c:v>3.16712113659631</c:v>
                </c:pt>
                <c:pt idx="18210">
                  <c:v>3.15867682656615</c:v>
                </c:pt>
                <c:pt idx="18211">
                  <c:v>3.14976767496184</c:v>
                </c:pt>
                <c:pt idx="18212">
                  <c:v>3.14036462099254</c:v>
                </c:pt>
                <c:pt idx="18213">
                  <c:v>3.13043359169568</c:v>
                </c:pt>
                <c:pt idx="18214">
                  <c:v>3.12449320535962</c:v>
                </c:pt>
                <c:pt idx="18215">
                  <c:v>3.12262312468661</c:v>
                </c:pt>
                <c:pt idx="18216">
                  <c:v>3.12037898195667</c:v>
                </c:pt>
                <c:pt idx="18217">
                  <c:v>3.12218721144021</c:v>
                </c:pt>
                <c:pt idx="18218">
                  <c:v>3.12353943815179</c:v>
                </c:pt>
                <c:pt idx="18219">
                  <c:v>3.12443831244608</c:v>
                </c:pt>
                <c:pt idx="18220">
                  <c:v>3.12488506112741</c:v>
                </c:pt>
                <c:pt idx="18221">
                  <c:v>3.12487973447281</c:v>
                </c:pt>
                <c:pt idx="18222">
                  <c:v>3.12442119236667</c:v>
                </c:pt>
                <c:pt idx="18223">
                  <c:v>3.12350700091537</c:v>
                </c:pt>
                <c:pt idx="18224">
                  <c:v>3.12213352973222</c:v>
                </c:pt>
                <c:pt idx="18225">
                  <c:v>3.120295674083879</c:v>
                </c:pt>
                <c:pt idx="18226">
                  <c:v>3.12260331142509</c:v>
                </c:pt>
                <c:pt idx="18227">
                  <c:v>3.12454017930437</c:v>
                </c:pt>
                <c:pt idx="18228">
                  <c:v>3.12610966606897</c:v>
                </c:pt>
                <c:pt idx="18229">
                  <c:v>3.131852375308446</c:v>
                </c:pt>
                <c:pt idx="18230">
                  <c:v>3.13727318657065</c:v>
                </c:pt>
                <c:pt idx="18231">
                  <c:v>3.14238265157073</c:v>
                </c:pt>
                <c:pt idx="18232">
                  <c:v>3.14718977535728</c:v>
                </c:pt>
                <c:pt idx="18233">
                  <c:v>3.15170266168431</c:v>
                </c:pt>
                <c:pt idx="18234">
                  <c:v>3.16011073034499</c:v>
                </c:pt>
                <c:pt idx="18235">
                  <c:v>3.16808187397403</c:v>
                </c:pt>
                <c:pt idx="18236">
                  <c:v>3.17563527216764</c:v>
                </c:pt>
                <c:pt idx="18237">
                  <c:v>3.18278736524045</c:v>
                </c:pt>
                <c:pt idx="18238">
                  <c:v>3.1895520689022</c:v>
                </c:pt>
                <c:pt idx="18239">
                  <c:v>3.19594109346294</c:v>
                </c:pt>
                <c:pt idx="18240">
                  <c:v>3.20196477623646</c:v>
                </c:pt>
                <c:pt idx="18241">
                  <c:v>3.20763163694471</c:v>
                </c:pt>
                <c:pt idx="18242">
                  <c:v>3.21294907472957</c:v>
                </c:pt>
                <c:pt idx="18243">
                  <c:v>3.21792358147557</c:v>
                </c:pt>
                <c:pt idx="18244">
                  <c:v>3.22256041722573</c:v>
                </c:pt>
                <c:pt idx="18245">
                  <c:v>3.22686431423952</c:v>
                </c:pt>
                <c:pt idx="18246">
                  <c:v>3.23083906260839</c:v>
                </c:pt>
                <c:pt idx="18247">
                  <c:v>3.23448813238711</c:v>
                </c:pt>
                <c:pt idx="18248">
                  <c:v>3.23781429127397</c:v>
                </c:pt>
                <c:pt idx="18249">
                  <c:v>3.24081982070839</c:v>
                </c:pt>
                <c:pt idx="18250">
                  <c:v>3.24350682934237</c:v>
                </c:pt>
                <c:pt idx="18251">
                  <c:v>3.2458767452565</c:v>
                </c:pt>
                <c:pt idx="18252">
                  <c:v>3.24793102936872</c:v>
                </c:pt>
                <c:pt idx="18253">
                  <c:v>3.24967068247121</c:v>
                </c:pt>
                <c:pt idx="18254">
                  <c:v>3.25490927416452</c:v>
                </c:pt>
                <c:pt idx="18255">
                  <c:v>3.25974660854219</c:v>
                </c:pt>
                <c:pt idx="18256">
                  <c:v>3.26418616176342</c:v>
                </c:pt>
                <c:pt idx="18257">
                  <c:v>3.26823094736933</c:v>
                </c:pt>
                <c:pt idx="18258">
                  <c:v>3.27188339940244</c:v>
                </c:pt>
                <c:pt idx="18259">
                  <c:v>3.275145429508997</c:v>
                </c:pt>
                <c:pt idx="18260">
                  <c:v>3.27801850251759</c:v>
                </c:pt>
                <c:pt idx="18261">
                  <c:v>3.28050364618196</c:v>
                </c:pt>
                <c:pt idx="18262">
                  <c:v>3.28260197328587</c:v>
                </c:pt>
                <c:pt idx="18263">
                  <c:v>3.2843138071111</c:v>
                </c:pt>
                <c:pt idx="18264">
                  <c:v>3.28563972333635</c:v>
                </c:pt>
                <c:pt idx="18265">
                  <c:v>3.2865798569591</c:v>
                </c:pt>
                <c:pt idx="18266">
                  <c:v>3.2871342990079</c:v>
                </c:pt>
                <c:pt idx="18267">
                  <c:v>3.28730299988283</c:v>
                </c:pt>
                <c:pt idx="18268">
                  <c:v>3.28708567820367</c:v>
                </c:pt>
                <c:pt idx="18269">
                  <c:v>3.29035401123004</c:v>
                </c:pt>
                <c:pt idx="18270">
                  <c:v>3.29331208176834</c:v>
                </c:pt>
                <c:pt idx="18271">
                  <c:v>3.29596073172556</c:v>
                </c:pt>
                <c:pt idx="18272">
                  <c:v>3.29830053773113</c:v>
                </c:pt>
                <c:pt idx="18273">
                  <c:v>3.30409028163349</c:v>
                </c:pt>
                <c:pt idx="18274">
                  <c:v>3.309492137570198</c:v>
                </c:pt>
                <c:pt idx="18275">
                  <c:v>3.314507985349099</c:v>
                </c:pt>
                <c:pt idx="18276">
                  <c:v>3.31913893664648</c:v>
                </c:pt>
                <c:pt idx="18277">
                  <c:v>3.32338594212362</c:v>
                </c:pt>
                <c:pt idx="18278">
                  <c:v>3.32724961993789</c:v>
                </c:pt>
                <c:pt idx="18279">
                  <c:v>3.33073017830197</c:v>
                </c:pt>
                <c:pt idx="18280">
                  <c:v>3.33382762695287</c:v>
                </c:pt>
                <c:pt idx="18281">
                  <c:v>3.336541914048016</c:v>
                </c:pt>
                <c:pt idx="18282">
                  <c:v>3.338872981010106</c:v>
                </c:pt>
                <c:pt idx="18283">
                  <c:v>3.34082034898747</c:v>
                </c:pt>
                <c:pt idx="18284">
                  <c:v>3.34238384794583</c:v>
                </c:pt>
                <c:pt idx="18285">
                  <c:v>3.34356331444946</c:v>
                </c:pt>
                <c:pt idx="18286">
                  <c:v>3.34435838266615</c:v>
                </c:pt>
                <c:pt idx="18287">
                  <c:v>3.34476866300999</c:v>
                </c:pt>
                <c:pt idx="18288">
                  <c:v>3.34479431240113</c:v>
                </c:pt>
                <c:pt idx="18289">
                  <c:v>3.34443497474916</c:v>
                </c:pt>
                <c:pt idx="18290">
                  <c:v>3.34369074189551</c:v>
                </c:pt>
                <c:pt idx="18291">
                  <c:v>3.34256139057102</c:v>
                </c:pt>
                <c:pt idx="18292">
                  <c:v>3.344809107120839</c:v>
                </c:pt>
                <c:pt idx="18293">
                  <c:v>3.34659605281041</c:v>
                </c:pt>
                <c:pt idx="18294">
                  <c:v>3.34792160576901</c:v>
                </c:pt>
                <c:pt idx="18295">
                  <c:v>3.34878538986898</c:v>
                </c:pt>
                <c:pt idx="18296">
                  <c:v>3.34918687166012</c:v>
                </c:pt>
                <c:pt idx="18297">
                  <c:v>3.349125931953857</c:v>
                </c:pt>
                <c:pt idx="18298">
                  <c:v>3.348602474524006</c:v>
                </c:pt>
                <c:pt idx="18299">
                  <c:v>3.34761604137129</c:v>
                </c:pt>
                <c:pt idx="18300">
                  <c:v>3.34616669599296</c:v>
                </c:pt>
                <c:pt idx="18301">
                  <c:v>3.3442544578686</c:v>
                </c:pt>
                <c:pt idx="18302">
                  <c:v>3.341879136750737</c:v>
                </c:pt>
                <c:pt idx="18303">
                  <c:v>3.342808809930166</c:v>
                </c:pt>
                <c:pt idx="18304">
                  <c:v>3.34319896333811</c:v>
                </c:pt>
                <c:pt idx="18305">
                  <c:v>3.34304919406233</c:v>
                </c:pt>
                <c:pt idx="18306">
                  <c:v>3.342359104763706</c:v>
                </c:pt>
                <c:pt idx="18307">
                  <c:v>3.34112840732357</c:v>
                </c:pt>
                <c:pt idx="18308">
                  <c:v>3.33935684663637</c:v>
                </c:pt>
                <c:pt idx="18309">
                  <c:v>3.337044137426159</c:v>
                </c:pt>
                <c:pt idx="18310">
                  <c:v>3.33418991576249</c:v>
                </c:pt>
                <c:pt idx="18311">
                  <c:v>3.33079352052079</c:v>
                </c:pt>
                <c:pt idx="18312">
                  <c:v>3.32685426267524</c:v>
                </c:pt>
                <c:pt idx="18313">
                  <c:v>3.32237096816332</c:v>
                </c:pt>
                <c:pt idx="18314">
                  <c:v>3.32121930256699</c:v>
                </c:pt>
                <c:pt idx="18315">
                  <c:v>3.32338063822035</c:v>
                </c:pt>
                <c:pt idx="18316">
                  <c:v>3.32887836816095</c:v>
                </c:pt>
                <c:pt idx="18317">
                  <c:v>3.333913626788</c:v>
                </c:pt>
                <c:pt idx="18318">
                  <c:v>3.33848716630122</c:v>
                </c:pt>
                <c:pt idx="18319">
                  <c:v>3.342599144458259</c:v>
                </c:pt>
                <c:pt idx="18320">
                  <c:v>3.346249294676939</c:v>
                </c:pt>
                <c:pt idx="18321">
                  <c:v>3.34943722171683</c:v>
                </c:pt>
                <c:pt idx="18322">
                  <c:v>3.352162432456046</c:v>
                </c:pt>
                <c:pt idx="18323">
                  <c:v>3.35442437906666</c:v>
                </c:pt>
                <c:pt idx="18324">
                  <c:v>3.35622241514245</c:v>
                </c:pt>
                <c:pt idx="18325">
                  <c:v>3.35755595836319</c:v>
                </c:pt>
                <c:pt idx="18326">
                  <c:v>3.36221937061832</c:v>
                </c:pt>
                <c:pt idx="18327">
                  <c:v>3.36634473697692</c:v>
                </c:pt>
                <c:pt idx="18328">
                  <c:v>3.3699305912478</c:v>
                </c:pt>
                <c:pt idx="18329">
                  <c:v>3.372975669996137</c:v>
                </c:pt>
                <c:pt idx="18330">
                  <c:v>3.375478437705426</c:v>
                </c:pt>
                <c:pt idx="18331">
                  <c:v>3.37743764467577</c:v>
                </c:pt>
                <c:pt idx="18332">
                  <c:v>3.378852187265236</c:v>
                </c:pt>
                <c:pt idx="18333">
                  <c:v>3.38363499056676</c:v>
                </c:pt>
                <c:pt idx="18334">
                  <c:v>3.38795613322709</c:v>
                </c:pt>
                <c:pt idx="18335">
                  <c:v>3.39565188626789</c:v>
                </c:pt>
                <c:pt idx="18336">
                  <c:v>3.40282155893113</c:v>
                </c:pt>
                <c:pt idx="18337">
                  <c:v>3.40946198792653</c:v>
                </c:pt>
                <c:pt idx="18338">
                  <c:v>3.41556960043092</c:v>
                </c:pt>
                <c:pt idx="18339">
                  <c:v>3.42114060469842</c:v>
                </c:pt>
                <c:pt idx="18340">
                  <c:v>3.42617087100579</c:v>
                </c:pt>
                <c:pt idx="18341">
                  <c:v>3.43065617597738</c:v>
                </c:pt>
                <c:pt idx="18342">
                  <c:v>3.43459271792212</c:v>
                </c:pt>
                <c:pt idx="18343">
                  <c:v>3.43797683880419</c:v>
                </c:pt>
                <c:pt idx="18344">
                  <c:v>3.44080521993141</c:v>
                </c:pt>
                <c:pt idx="18345">
                  <c:v>3.44307449244998</c:v>
                </c:pt>
                <c:pt idx="18346">
                  <c:v>3.44478265984295</c:v>
                </c:pt>
                <c:pt idx="18347">
                  <c:v>3.44592764767783</c:v>
                </c:pt>
                <c:pt idx="18348">
                  <c:v>3.44650801438471</c:v>
                </c:pt>
                <c:pt idx="18349">
                  <c:v>3.44652319222322</c:v>
                </c:pt>
                <c:pt idx="18350">
                  <c:v>3.44597300070055</c:v>
                </c:pt>
                <c:pt idx="18351">
                  <c:v>3.44485813244036</c:v>
                </c:pt>
                <c:pt idx="18352">
                  <c:v>3.44317967062609</c:v>
                </c:pt>
                <c:pt idx="18353">
                  <c:v>3.44497305982175</c:v>
                </c:pt>
                <c:pt idx="18354">
                  <c:v>3.44628380844525</c:v>
                </c:pt>
                <c:pt idx="18355">
                  <c:v>3.44711080004276</c:v>
                </c:pt>
                <c:pt idx="18356">
                  <c:v>3.447452965303806</c:v>
                </c:pt>
                <c:pt idx="18357">
                  <c:v>3.44731013052908</c:v>
                </c:pt>
                <c:pt idx="18358">
                  <c:v>3.44668277376515</c:v>
                </c:pt>
                <c:pt idx="18359">
                  <c:v>3.44557105180106</c:v>
                </c:pt>
                <c:pt idx="18360">
                  <c:v>3.44397614025609</c:v>
                </c:pt>
                <c:pt idx="18361">
                  <c:v>3.44189986774774</c:v>
                </c:pt>
                <c:pt idx="18362">
                  <c:v>3.43934363818911</c:v>
                </c:pt>
                <c:pt idx="18363">
                  <c:v>3.43631000513767</c:v>
                </c:pt>
                <c:pt idx="18364">
                  <c:v>3.43672507541977</c:v>
                </c:pt>
                <c:pt idx="18365">
                  <c:v>3.436578129829906</c:v>
                </c:pt>
                <c:pt idx="18366">
                  <c:v>3.435869264279638</c:v>
                </c:pt>
                <c:pt idx="18367">
                  <c:v>3.43459921537244</c:v>
                </c:pt>
                <c:pt idx="18368">
                  <c:v>3.43276901048105</c:v>
                </c:pt>
                <c:pt idx="18369">
                  <c:v>3.43038044986148</c:v>
                </c:pt>
                <c:pt idx="18370">
                  <c:v>3.42743541546993</c:v>
                </c:pt>
                <c:pt idx="18371">
                  <c:v>3.42393636448473</c:v>
                </c:pt>
                <c:pt idx="18372">
                  <c:v>3.42387469879057</c:v>
                </c:pt>
                <c:pt idx="18373">
                  <c:v>3.42333448990872</c:v>
                </c:pt>
                <c:pt idx="18374">
                  <c:v>3.42621884208718</c:v>
                </c:pt>
                <c:pt idx="18375">
                  <c:v>3.42854821151486</c:v>
                </c:pt>
                <c:pt idx="18376">
                  <c:v>3.43032066988071</c:v>
                </c:pt>
                <c:pt idx="18377">
                  <c:v>3.43153414089924</c:v>
                </c:pt>
                <c:pt idx="18378">
                  <c:v>3.43218743724371</c:v>
                </c:pt>
                <c:pt idx="18379">
                  <c:v>3.432280023016979</c:v>
                </c:pt>
                <c:pt idx="18380">
                  <c:v>3.431811539723776</c:v>
                </c:pt>
                <c:pt idx="18381">
                  <c:v>3.43078216008066</c:v>
                </c:pt>
                <c:pt idx="18382">
                  <c:v>3.42919306131013</c:v>
                </c:pt>
                <c:pt idx="18383">
                  <c:v>3.42704537884866</c:v>
                </c:pt>
                <c:pt idx="18384">
                  <c:v>3.42434092409717</c:v>
                </c:pt>
                <c:pt idx="18385">
                  <c:v>3.42108185401737</c:v>
                </c:pt>
                <c:pt idx="18386">
                  <c:v>3.42116683320195</c:v>
                </c:pt>
                <c:pt idx="18387">
                  <c:v>3.42061419353165</c:v>
                </c:pt>
                <c:pt idx="18388">
                  <c:v>3.41942385383259</c:v>
                </c:pt>
                <c:pt idx="18389">
                  <c:v>3.41759683798686</c:v>
                </c:pt>
                <c:pt idx="18390">
                  <c:v>3.41513460538873</c:v>
                </c:pt>
                <c:pt idx="18391">
                  <c:v>3.41601985911079</c:v>
                </c:pt>
                <c:pt idx="18392">
                  <c:v>3.416348344556237</c:v>
                </c:pt>
                <c:pt idx="18393">
                  <c:v>3.41611970327288</c:v>
                </c:pt>
                <c:pt idx="18394">
                  <c:v>3.41533390990773</c:v>
                </c:pt>
                <c:pt idx="18395">
                  <c:v>3.41399138994286</c:v>
                </c:pt>
                <c:pt idx="18396">
                  <c:v>3.412093029487039</c:v>
                </c:pt>
                <c:pt idx="18397">
                  <c:v>3.40963996668486</c:v>
                </c:pt>
                <c:pt idx="18398">
                  <c:v>3.406633839623018</c:v>
                </c:pt>
                <c:pt idx="18399">
                  <c:v>3.40307637174005</c:v>
                </c:pt>
                <c:pt idx="18400">
                  <c:v>3.402840005872839</c:v>
                </c:pt>
                <c:pt idx="18401">
                  <c:v>3.40197000999176</c:v>
                </c:pt>
                <c:pt idx="18402">
                  <c:v>3.40443389986207</c:v>
                </c:pt>
                <c:pt idx="18403">
                  <c:v>3.40634527155604</c:v>
                </c:pt>
                <c:pt idx="18404">
                  <c:v>3.40770274538006</c:v>
                </c:pt>
                <c:pt idx="18405">
                  <c:v>3.4085050978853</c:v>
                </c:pt>
                <c:pt idx="18406">
                  <c:v>3.4087516918575</c:v>
                </c:pt>
                <c:pt idx="18407">
                  <c:v>3.40844202525663</c:v>
                </c:pt>
                <c:pt idx="18408">
                  <c:v>3.40757617600907</c:v>
                </c:pt>
                <c:pt idx="18409">
                  <c:v>3.40615458524651</c:v>
                </c:pt>
                <c:pt idx="18410">
                  <c:v>3.40417784896416</c:v>
                </c:pt>
                <c:pt idx="18411">
                  <c:v>3.40164718062632</c:v>
                </c:pt>
                <c:pt idx="18412">
                  <c:v>3.3985637775665</c:v>
                </c:pt>
                <c:pt idx="18413">
                  <c:v>3.39492919118666</c:v>
                </c:pt>
                <c:pt idx="18414">
                  <c:v>3.3947047606192</c:v>
                </c:pt>
                <c:pt idx="18415">
                  <c:v>3.39400558730936</c:v>
                </c:pt>
                <c:pt idx="18416">
                  <c:v>3.39283192038247</c:v>
                </c:pt>
                <c:pt idx="18417">
                  <c:v>3.39118428380704</c:v>
                </c:pt>
                <c:pt idx="18418">
                  <c:v>3.389062956013519</c:v>
                </c:pt>
                <c:pt idx="18419">
                  <c:v>3.39033143625464</c:v>
                </c:pt>
                <c:pt idx="18420">
                  <c:v>3.39104715563538</c:v>
                </c:pt>
                <c:pt idx="18421">
                  <c:v>3.39120972621859</c:v>
                </c:pt>
                <c:pt idx="18422">
                  <c:v>3.390818633651576</c:v>
                </c:pt>
                <c:pt idx="18423">
                  <c:v>3.38987377240554</c:v>
                </c:pt>
                <c:pt idx="18424">
                  <c:v>3.38837545477863</c:v>
                </c:pt>
                <c:pt idx="18425">
                  <c:v>3.39028438937619</c:v>
                </c:pt>
                <c:pt idx="18426">
                  <c:v>3.39171995800111</c:v>
                </c:pt>
                <c:pt idx="18427">
                  <c:v>3.39268129158017</c:v>
                </c:pt>
                <c:pt idx="18428">
                  <c:v>3.39316791208642</c:v>
                </c:pt>
                <c:pt idx="18429">
                  <c:v>3.39317929527105</c:v>
                </c:pt>
                <c:pt idx="18430">
                  <c:v>3.392715403784056</c:v>
                </c:pt>
                <c:pt idx="18431">
                  <c:v>3.3917763663111</c:v>
                </c:pt>
                <c:pt idx="18432">
                  <c:v>3.39036227019352</c:v>
                </c:pt>
                <c:pt idx="18433">
                  <c:v>3.38847370886574</c:v>
                </c:pt>
                <c:pt idx="18434">
                  <c:v>3.39007460740331</c:v>
                </c:pt>
                <c:pt idx="18435">
                  <c:v>3.39128028860396</c:v>
                </c:pt>
                <c:pt idx="18436">
                  <c:v>3.392090438706838</c:v>
                </c:pt>
                <c:pt idx="18437">
                  <c:v>3.39250465897161</c:v>
                </c:pt>
                <c:pt idx="18438">
                  <c:v>3.396400019695126</c:v>
                </c:pt>
                <c:pt idx="18439">
                  <c:v>3.39982458684129</c:v>
                </c:pt>
                <c:pt idx="18440">
                  <c:v>3.40277665268784</c:v>
                </c:pt>
                <c:pt idx="18441">
                  <c:v>3.40525463201598</c:v>
                </c:pt>
                <c:pt idx="18442">
                  <c:v>3.40725725158558</c:v>
                </c:pt>
                <c:pt idx="18443">
                  <c:v>3.41268659072792</c:v>
                </c:pt>
                <c:pt idx="18444">
                  <c:v>3.41756946107212</c:v>
                </c:pt>
                <c:pt idx="18445">
                  <c:v>3.42190267828251</c:v>
                </c:pt>
                <c:pt idx="18446">
                  <c:v>3.42568288687538</c:v>
                </c:pt>
                <c:pt idx="18447">
                  <c:v>3.42890718528299</c:v>
                </c:pt>
                <c:pt idx="18448">
                  <c:v>3.43157297076247</c:v>
                </c:pt>
                <c:pt idx="18449">
                  <c:v>3.43367766709031</c:v>
                </c:pt>
                <c:pt idx="18450">
                  <c:v>3.435219164634578</c:v>
                </c:pt>
                <c:pt idx="18451">
                  <c:v>3.43619628010772</c:v>
                </c:pt>
                <c:pt idx="18452">
                  <c:v>3.44056980480044</c:v>
                </c:pt>
                <c:pt idx="18453">
                  <c:v>3.44430533348162</c:v>
                </c:pt>
                <c:pt idx="18454">
                  <c:v>3.44739833214635</c:v>
                </c:pt>
                <c:pt idx="18455">
                  <c:v>3.449845299747218</c:v>
                </c:pt>
                <c:pt idx="18456">
                  <c:v>3.451643139816636</c:v>
                </c:pt>
                <c:pt idx="18457">
                  <c:v>3.45278950559801</c:v>
                </c:pt>
                <c:pt idx="18458">
                  <c:v>3.45328266682627</c:v>
                </c:pt>
                <c:pt idx="18459">
                  <c:v>3.45312199820865</c:v>
                </c:pt>
                <c:pt idx="18460">
                  <c:v>3.45230736310797</c:v>
                </c:pt>
                <c:pt idx="18461">
                  <c:v>3.45083961068682</c:v>
                </c:pt>
                <c:pt idx="18462">
                  <c:v>3.4487204594607</c:v>
                </c:pt>
                <c:pt idx="18463">
                  <c:v>3.45403241702038</c:v>
                </c:pt>
                <c:pt idx="18464">
                  <c:v>3.458706510982</c:v>
                </c:pt>
                <c:pt idx="18465">
                  <c:v>3.4627372839853</c:v>
                </c:pt>
                <c:pt idx="18466">
                  <c:v>3.46611919102043</c:v>
                </c:pt>
                <c:pt idx="18467">
                  <c:v>3.46884794866315</c:v>
                </c:pt>
                <c:pt idx="18468">
                  <c:v>3.47091963495251</c:v>
                </c:pt>
                <c:pt idx="18469">
                  <c:v>3.47233105304183</c:v>
                </c:pt>
                <c:pt idx="18470">
                  <c:v>3.47308050001404</c:v>
                </c:pt>
                <c:pt idx="18471">
                  <c:v>3.47316621874827</c:v>
                </c:pt>
                <c:pt idx="18472">
                  <c:v>3.47258833215762</c:v>
                </c:pt>
                <c:pt idx="18473">
                  <c:v>3.47550080199209</c:v>
                </c:pt>
                <c:pt idx="18474">
                  <c:v>3.47783625739346</c:v>
                </c:pt>
                <c:pt idx="18475">
                  <c:v>3.48368030653097</c:v>
                </c:pt>
                <c:pt idx="18476">
                  <c:v>3.4888792611774</c:v>
                </c:pt>
                <c:pt idx="18477">
                  <c:v>3.49342543192737</c:v>
                </c:pt>
                <c:pt idx="18478">
                  <c:v>3.4973122449795</c:v>
                </c:pt>
                <c:pt idx="18479">
                  <c:v>3.50053231899246</c:v>
                </c:pt>
                <c:pt idx="18480">
                  <c:v>3.50308169352313</c:v>
                </c:pt>
                <c:pt idx="18481">
                  <c:v>3.50495490231367</c:v>
                </c:pt>
                <c:pt idx="18482">
                  <c:v>3.50614951857072</c:v>
                </c:pt>
                <c:pt idx="18483">
                  <c:v>3.50666256438055</c:v>
                </c:pt>
                <c:pt idx="18484">
                  <c:v>3.50649371223244</c:v>
                </c:pt>
                <c:pt idx="18485">
                  <c:v>3.50991279734115</c:v>
                </c:pt>
                <c:pt idx="18486">
                  <c:v>3.51274153819029</c:v>
                </c:pt>
                <c:pt idx="18487">
                  <c:v>3.51497556487411</c:v>
                </c:pt>
                <c:pt idx="18488">
                  <c:v>3.51661156842603</c:v>
                </c:pt>
                <c:pt idx="18489">
                  <c:v>3.51764673846012</c:v>
                </c:pt>
                <c:pt idx="18490">
                  <c:v>3.51807976694924</c:v>
                </c:pt>
                <c:pt idx="18491">
                  <c:v>3.51790985268577</c:v>
                </c:pt>
                <c:pt idx="18492">
                  <c:v>3.51713727388901</c:v>
                </c:pt>
                <c:pt idx="18493">
                  <c:v>3.51576381437792</c:v>
                </c:pt>
                <c:pt idx="18494">
                  <c:v>3.51379090479844</c:v>
                </c:pt>
                <c:pt idx="18495">
                  <c:v>3.51122288896744</c:v>
                </c:pt>
                <c:pt idx="18496">
                  <c:v>3.50806317691511</c:v>
                </c:pt>
                <c:pt idx="18497">
                  <c:v>3.50431693238308</c:v>
                </c:pt>
                <c:pt idx="18498">
                  <c:v>3.5041476030335</c:v>
                </c:pt>
                <c:pt idx="18499">
                  <c:v>3.50755867625092</c:v>
                </c:pt>
                <c:pt idx="18500">
                  <c:v>3.5103802336625</c:v>
                </c:pt>
                <c:pt idx="18501">
                  <c:v>3.512608477754646</c:v>
                </c:pt>
                <c:pt idx="18502">
                  <c:v>3.514240113193806</c:v>
                </c:pt>
                <c:pt idx="18503">
                  <c:v>3.515272484443346</c:v>
                </c:pt>
                <c:pt idx="18504">
                  <c:v>3.51570386285146</c:v>
                </c:pt>
                <c:pt idx="18505">
                  <c:v>3.51553330971407</c:v>
                </c:pt>
                <c:pt idx="18506">
                  <c:v>3.51897567090077</c:v>
                </c:pt>
                <c:pt idx="18507">
                  <c:v>3.52173646191725</c:v>
                </c:pt>
                <c:pt idx="18508">
                  <c:v>3.52381101732299</c:v>
                </c:pt>
                <c:pt idx="18509">
                  <c:v>3.52519652391086</c:v>
                </c:pt>
                <c:pt idx="18510">
                  <c:v>3.5258891161274</c:v>
                </c:pt>
                <c:pt idx="18511">
                  <c:v>3.53014544995894</c:v>
                </c:pt>
                <c:pt idx="18512">
                  <c:v>3.53363277347129</c:v>
                </c:pt>
                <c:pt idx="18513">
                  <c:v>3.53634228026234</c:v>
                </c:pt>
                <c:pt idx="18514">
                  <c:v>3.53826893132235</c:v>
                </c:pt>
                <c:pt idx="18515">
                  <c:v>3.53940702173413</c:v>
                </c:pt>
                <c:pt idx="18516">
                  <c:v>3.539755894048378</c:v>
                </c:pt>
                <c:pt idx="18517">
                  <c:v>3.53931184135026</c:v>
                </c:pt>
                <c:pt idx="18518">
                  <c:v>3.54247855076898</c:v>
                </c:pt>
                <c:pt idx="18519">
                  <c:v>3.54494794714396</c:v>
                </c:pt>
                <c:pt idx="18520">
                  <c:v>3.55106129427206</c:v>
                </c:pt>
                <c:pt idx="18521">
                  <c:v>3.55640973262622</c:v>
                </c:pt>
                <c:pt idx="18522">
                  <c:v>3.56097647593686</c:v>
                </c:pt>
                <c:pt idx="18523">
                  <c:v>3.56475511286979</c:v>
                </c:pt>
                <c:pt idx="18524">
                  <c:v>3.5677315942665</c:v>
                </c:pt>
                <c:pt idx="18525">
                  <c:v>3.56990106858754</c:v>
                </c:pt>
                <c:pt idx="18526">
                  <c:v>3.57125583885207</c:v>
                </c:pt>
                <c:pt idx="18527">
                  <c:v>3.57179423379189</c:v>
                </c:pt>
                <c:pt idx="18528">
                  <c:v>3.57151369936953</c:v>
                </c:pt>
                <c:pt idx="18529">
                  <c:v>3.570415173606519</c:v>
                </c:pt>
                <c:pt idx="18530">
                  <c:v>3.56850210781531</c:v>
                </c:pt>
                <c:pt idx="18531">
                  <c:v>3.57021898324657</c:v>
                </c:pt>
                <c:pt idx="18532">
                  <c:v>3.57102869881989</c:v>
                </c:pt>
                <c:pt idx="18533">
                  <c:v>3.5709311815436</c:v>
                </c:pt>
                <c:pt idx="18534">
                  <c:v>3.56992365382745</c:v>
                </c:pt>
                <c:pt idx="18535">
                  <c:v>3.5680111410133</c:v>
                </c:pt>
                <c:pt idx="18536">
                  <c:v>3.56519884246514</c:v>
                </c:pt>
                <c:pt idx="18537">
                  <c:v>3.56600531893419</c:v>
                </c:pt>
                <c:pt idx="18538">
                  <c:v>3.56599780471722</c:v>
                </c:pt>
                <c:pt idx="18539">
                  <c:v>3.56517618245144</c:v>
                </c:pt>
                <c:pt idx="18540">
                  <c:v>3.56354410435857</c:v>
                </c:pt>
                <c:pt idx="18541">
                  <c:v>3.56110529579137</c:v>
                </c:pt>
                <c:pt idx="18542">
                  <c:v>3.56235818291535</c:v>
                </c:pt>
                <c:pt idx="18543">
                  <c:v>3.5628920024289</c:v>
                </c:pt>
                <c:pt idx="18544">
                  <c:v>3.56270473394978</c:v>
                </c:pt>
                <c:pt idx="18545">
                  <c:v>3.5617971506034</c:v>
                </c:pt>
                <c:pt idx="18546">
                  <c:v>3.56017091499913</c:v>
                </c:pt>
                <c:pt idx="18547">
                  <c:v>3.55783014867251</c:v>
                </c:pt>
                <c:pt idx="18548">
                  <c:v>3.55478091734496</c:v>
                </c:pt>
                <c:pt idx="18549">
                  <c:v>3.55539988104574</c:v>
                </c:pt>
                <c:pt idx="18550">
                  <c:v>3.5552142552461</c:v>
                </c:pt>
                <c:pt idx="18551">
                  <c:v>3.55870038589648</c:v>
                </c:pt>
                <c:pt idx="18552">
                  <c:v>3.56147885226345</c:v>
                </c:pt>
                <c:pt idx="18553">
                  <c:v>3.56354235563877</c:v>
                </c:pt>
                <c:pt idx="18554">
                  <c:v>3.56488872634129</c:v>
                </c:pt>
                <c:pt idx="18555">
                  <c:v>3.56551333230209</c:v>
                </c:pt>
                <c:pt idx="18556">
                  <c:v>3.56985235299775</c:v>
                </c:pt>
                <c:pt idx="18557">
                  <c:v>3.57339083009282</c:v>
                </c:pt>
                <c:pt idx="18558">
                  <c:v>3.57612035489488</c:v>
                </c:pt>
                <c:pt idx="18559">
                  <c:v>3.57803250372502</c:v>
                </c:pt>
                <c:pt idx="18560">
                  <c:v>3.5791228080523</c:v>
                </c:pt>
                <c:pt idx="18561">
                  <c:v>3.57938736210959</c:v>
                </c:pt>
                <c:pt idx="18562">
                  <c:v>3.58342239503835</c:v>
                </c:pt>
                <c:pt idx="18563">
                  <c:v>3.58673494732818</c:v>
                </c:pt>
                <c:pt idx="18564">
                  <c:v>3.58931705670839</c:v>
                </c:pt>
                <c:pt idx="18565">
                  <c:v>3.59116142640086</c:v>
                </c:pt>
                <c:pt idx="18566">
                  <c:v>3.59683931273351</c:v>
                </c:pt>
                <c:pt idx="18567">
                  <c:v>3.60170644584609</c:v>
                </c:pt>
                <c:pt idx="18568">
                  <c:v>3.605749927634799</c:v>
                </c:pt>
                <c:pt idx="18569">
                  <c:v>3.60895668584243</c:v>
                </c:pt>
                <c:pt idx="18570">
                  <c:v>3.611318113589998</c:v>
                </c:pt>
                <c:pt idx="18571">
                  <c:v>3.61282666289339</c:v>
                </c:pt>
                <c:pt idx="18572">
                  <c:v>3.61347820560637</c:v>
                </c:pt>
                <c:pt idx="18573">
                  <c:v>3.61327030435061</c:v>
                </c:pt>
                <c:pt idx="18574">
                  <c:v>3.62169623667703</c:v>
                </c:pt>
                <c:pt idx="18575">
                  <c:v>3.62933298241731</c:v>
                </c:pt>
                <c:pt idx="18576">
                  <c:v>3.63615814928631</c:v>
                </c:pt>
                <c:pt idx="18577">
                  <c:v>3.64215068695805</c:v>
                </c:pt>
                <c:pt idx="18578">
                  <c:v>3.64729162848236</c:v>
                </c:pt>
                <c:pt idx="18579">
                  <c:v>3.6515636999933</c:v>
                </c:pt>
                <c:pt idx="18580">
                  <c:v>3.65495225967147</c:v>
                </c:pt>
                <c:pt idx="18581">
                  <c:v>3.66241575975342</c:v>
                </c:pt>
                <c:pt idx="18582">
                  <c:v>3.66892716760123</c:v>
                </c:pt>
                <c:pt idx="18583">
                  <c:v>3.6744611447814</c:v>
                </c:pt>
                <c:pt idx="18584">
                  <c:v>3.67899532463177</c:v>
                </c:pt>
                <c:pt idx="18585">
                  <c:v>3.68251102328732</c:v>
                </c:pt>
                <c:pt idx="18586">
                  <c:v>3.68499309379593</c:v>
                </c:pt>
                <c:pt idx="18587">
                  <c:v>3.68643077412605</c:v>
                </c:pt>
                <c:pt idx="18588">
                  <c:v>3.686818494021766</c:v>
                </c:pt>
                <c:pt idx="18589">
                  <c:v>3.68615470573098</c:v>
                </c:pt>
                <c:pt idx="18590">
                  <c:v>3.684442745406</c:v>
                </c:pt>
                <c:pt idx="18591">
                  <c:v>3.68169077365103</c:v>
                </c:pt>
                <c:pt idx="18592">
                  <c:v>3.67791080628891</c:v>
                </c:pt>
                <c:pt idx="18593">
                  <c:v>3.6731195639824</c:v>
                </c:pt>
                <c:pt idx="18594">
                  <c:v>3.66733798647269</c:v>
                </c:pt>
                <c:pt idx="18595">
                  <c:v>3.66058890920865</c:v>
                </c:pt>
                <c:pt idx="18596">
                  <c:v>3.65289861062037</c:v>
                </c:pt>
                <c:pt idx="18597">
                  <c:v>3.64926851661155</c:v>
                </c:pt>
                <c:pt idx="18598">
                  <c:v>3.64476309390678</c:v>
                </c:pt>
                <c:pt idx="18599">
                  <c:v>3.63939825654201</c:v>
                </c:pt>
                <c:pt idx="18600">
                  <c:v>3.63319148575192</c:v>
                </c:pt>
                <c:pt idx="18601">
                  <c:v>3.62616279504544</c:v>
                </c:pt>
                <c:pt idx="18602">
                  <c:v>3.61833377836144</c:v>
                </c:pt>
                <c:pt idx="18603">
                  <c:v>3.60972637140978</c:v>
                </c:pt>
                <c:pt idx="18604">
                  <c:v>3.6003639997575</c:v>
                </c:pt>
                <c:pt idx="18605">
                  <c:v>3.59492013895223</c:v>
                </c:pt>
                <c:pt idx="18606">
                  <c:v>3.58877082961716</c:v>
                </c:pt>
                <c:pt idx="18607">
                  <c:v>3.58192950966137</c:v>
                </c:pt>
                <c:pt idx="18608">
                  <c:v>3.57441165908725</c:v>
                </c:pt>
                <c:pt idx="18609">
                  <c:v>3.56623384519683</c:v>
                </c:pt>
                <c:pt idx="18610">
                  <c:v>3.5618975476454</c:v>
                </c:pt>
                <c:pt idx="18611">
                  <c:v>3.55695303973271</c:v>
                </c:pt>
                <c:pt idx="18612">
                  <c:v>3.55141409372648</c:v>
                </c:pt>
                <c:pt idx="18613">
                  <c:v>3.54528788676619</c:v>
                </c:pt>
                <c:pt idx="18614">
                  <c:v>3.53858191668686</c:v>
                </c:pt>
                <c:pt idx="18615">
                  <c:v>3.53130876774175</c:v>
                </c:pt>
                <c:pt idx="18616">
                  <c:v>3.52347863054632</c:v>
                </c:pt>
                <c:pt idx="18617">
                  <c:v>3.51932142683981</c:v>
                </c:pt>
                <c:pt idx="18618">
                  <c:v>3.51449080518722</c:v>
                </c:pt>
                <c:pt idx="18619">
                  <c:v>3.51328367518226</c:v>
                </c:pt>
                <c:pt idx="18620">
                  <c:v>3.51147748535559</c:v>
                </c:pt>
                <c:pt idx="18621">
                  <c:v>3.51327291359831</c:v>
                </c:pt>
                <c:pt idx="18622">
                  <c:v>3.51438375364322</c:v>
                </c:pt>
                <c:pt idx="18623">
                  <c:v>3.51480686053991</c:v>
                </c:pt>
                <c:pt idx="18624">
                  <c:v>3.51454235267627</c:v>
                </c:pt>
                <c:pt idx="18625">
                  <c:v>3.51358978397092</c:v>
                </c:pt>
                <c:pt idx="18626">
                  <c:v>3.51195169173345</c:v>
                </c:pt>
                <c:pt idx="18627">
                  <c:v>3.50963004936705</c:v>
                </c:pt>
                <c:pt idx="18628">
                  <c:v>3.50662909548487</c:v>
                </c:pt>
                <c:pt idx="18629">
                  <c:v>3.50295294231627</c:v>
                </c:pt>
                <c:pt idx="18630">
                  <c:v>3.502863903659246</c:v>
                </c:pt>
                <c:pt idx="18631">
                  <c:v>3.50635544458932</c:v>
                </c:pt>
                <c:pt idx="18632">
                  <c:v>3.5091714144972</c:v>
                </c:pt>
                <c:pt idx="18633">
                  <c:v>3.51130703305449</c:v>
                </c:pt>
                <c:pt idx="18634">
                  <c:v>3.512759499522726</c:v>
                </c:pt>
                <c:pt idx="18635">
                  <c:v>3.51352573966733</c:v>
                </c:pt>
                <c:pt idx="18636">
                  <c:v>3.51360466287122</c:v>
                </c:pt>
                <c:pt idx="18637">
                  <c:v>3.51299504556766</c:v>
                </c:pt>
                <c:pt idx="18638">
                  <c:v>3.51169963899216</c:v>
                </c:pt>
                <c:pt idx="18639">
                  <c:v>3.50971880088996</c:v>
                </c:pt>
                <c:pt idx="18640">
                  <c:v>3.50705713391611</c:v>
                </c:pt>
                <c:pt idx="18641">
                  <c:v>3.50371812719629</c:v>
                </c:pt>
                <c:pt idx="18642">
                  <c:v>3.49970725172247</c:v>
                </c:pt>
                <c:pt idx="18643">
                  <c:v>3.49502974820547</c:v>
                </c:pt>
                <c:pt idx="18644">
                  <c:v>3.4938325225557</c:v>
                </c:pt>
                <c:pt idx="18645">
                  <c:v>3.49187486828801</c:v>
                </c:pt>
                <c:pt idx="18646">
                  <c:v>3.48915912694754</c:v>
                </c:pt>
                <c:pt idx="18647">
                  <c:v>3.48569017838063</c:v>
                </c:pt>
                <c:pt idx="18648">
                  <c:v>3.48568193961668</c:v>
                </c:pt>
                <c:pt idx="18649">
                  <c:v>3.48912818554846</c:v>
                </c:pt>
                <c:pt idx="18650">
                  <c:v>3.491821629316699</c:v>
                </c:pt>
                <c:pt idx="18651">
                  <c:v>3.49375805925361</c:v>
                </c:pt>
                <c:pt idx="18652">
                  <c:v>3.49493376715873</c:v>
                </c:pt>
                <c:pt idx="18653">
                  <c:v>3.495346350913159</c:v>
                </c:pt>
                <c:pt idx="18654">
                  <c:v>3.4949952631814</c:v>
                </c:pt>
                <c:pt idx="18655">
                  <c:v>3.49813099277483</c:v>
                </c:pt>
                <c:pt idx="18656">
                  <c:v>3.5005924125775</c:v>
                </c:pt>
                <c:pt idx="18657">
                  <c:v>3.50237534561397</c:v>
                </c:pt>
                <c:pt idx="18658">
                  <c:v>3.50347717482482</c:v>
                </c:pt>
                <c:pt idx="18659">
                  <c:v>3.50389615776469</c:v>
                </c:pt>
                <c:pt idx="18660">
                  <c:v>3.50363142433707</c:v>
                </c:pt>
                <c:pt idx="18661">
                  <c:v>3.50268270277901</c:v>
                </c:pt>
                <c:pt idx="18662">
                  <c:v>3.50105225927569</c:v>
                </c:pt>
                <c:pt idx="18663">
                  <c:v>3.49874254196788</c:v>
                </c:pt>
                <c:pt idx="18664">
                  <c:v>3.49575606297541</c:v>
                </c:pt>
                <c:pt idx="18665">
                  <c:v>3.496345480757038</c:v>
                </c:pt>
                <c:pt idx="18666">
                  <c:v>3.496340033384716</c:v>
                </c:pt>
                <c:pt idx="18667">
                  <c:v>3.4957393352411</c:v>
                </c:pt>
                <c:pt idx="18668">
                  <c:v>3.4945447656765</c:v>
                </c:pt>
                <c:pt idx="18669">
                  <c:v>3.49691524450128</c:v>
                </c:pt>
                <c:pt idx="18670">
                  <c:v>3.49860891015711</c:v>
                </c:pt>
                <c:pt idx="18671">
                  <c:v>3.499622169130756</c:v>
                </c:pt>
                <c:pt idx="18672">
                  <c:v>3.49995408554081</c:v>
                </c:pt>
                <c:pt idx="18673">
                  <c:v>3.50387703503024</c:v>
                </c:pt>
                <c:pt idx="18674">
                  <c:v>3.50721126405913</c:v>
                </c:pt>
                <c:pt idx="18675">
                  <c:v>3.51416859456142</c:v>
                </c:pt>
                <c:pt idx="18676">
                  <c:v>3.520472483561139</c:v>
                </c:pt>
                <c:pt idx="18677">
                  <c:v>3.52611278761078</c:v>
                </c:pt>
                <c:pt idx="18678">
                  <c:v>3.53108048701454</c:v>
                </c:pt>
                <c:pt idx="18679">
                  <c:v>3.53536620848634</c:v>
                </c:pt>
                <c:pt idx="18680">
                  <c:v>3.54338227050212</c:v>
                </c:pt>
                <c:pt idx="18681">
                  <c:v>3.55083428195094</c:v>
                </c:pt>
                <c:pt idx="18682">
                  <c:v>3.55770904112623</c:v>
                </c:pt>
                <c:pt idx="18683">
                  <c:v>3.56843361235793</c:v>
                </c:pt>
                <c:pt idx="18684">
                  <c:v>3.57854300137998</c:v>
                </c:pt>
                <c:pt idx="18685">
                  <c:v>3.58802004640344</c:v>
                </c:pt>
                <c:pt idx="18686">
                  <c:v>3.596847723274057</c:v>
                </c:pt>
                <c:pt idx="18687">
                  <c:v>3.60500666458296</c:v>
                </c:pt>
                <c:pt idx="18688">
                  <c:v>3.61247937104789</c:v>
                </c:pt>
                <c:pt idx="18689">
                  <c:v>3.61924785577024</c:v>
                </c:pt>
                <c:pt idx="18690">
                  <c:v>3.62529673499733</c:v>
                </c:pt>
                <c:pt idx="18691">
                  <c:v>3.63060934640248</c:v>
                </c:pt>
                <c:pt idx="18692">
                  <c:v>3.63517182001251</c:v>
                </c:pt>
                <c:pt idx="18693">
                  <c:v>3.63897175244237</c:v>
                </c:pt>
                <c:pt idx="18694">
                  <c:v>3.64685576489363</c:v>
                </c:pt>
                <c:pt idx="18695">
                  <c:v>3.65391531458799</c:v>
                </c:pt>
                <c:pt idx="18696">
                  <c:v>3.66012857943122</c:v>
                </c:pt>
                <c:pt idx="18697">
                  <c:v>3.66547407349542</c:v>
                </c:pt>
                <c:pt idx="18698">
                  <c:v>3.66993461370081</c:v>
                </c:pt>
                <c:pt idx="18699">
                  <c:v>3.67349311808266</c:v>
                </c:pt>
                <c:pt idx="18700">
                  <c:v>3.6761378404457</c:v>
                </c:pt>
                <c:pt idx="18701">
                  <c:v>3.677858471621179</c:v>
                </c:pt>
                <c:pt idx="18702">
                  <c:v>3.68375049502875</c:v>
                </c:pt>
                <c:pt idx="18703">
                  <c:v>3.68863760405664</c:v>
                </c:pt>
                <c:pt idx="18704">
                  <c:v>3.692499469408486</c:v>
                </c:pt>
                <c:pt idx="18705">
                  <c:v>3.69532015593131</c:v>
                </c:pt>
                <c:pt idx="18706">
                  <c:v>3.69708686629617</c:v>
                </c:pt>
                <c:pt idx="18707">
                  <c:v>3.6977920594492</c:v>
                </c:pt>
                <c:pt idx="18708">
                  <c:v>3.69743315286029</c:v>
                </c:pt>
                <c:pt idx="18709">
                  <c:v>3.69601191575239</c:v>
                </c:pt>
                <c:pt idx="18710">
                  <c:v>3.69353508352881</c:v>
                </c:pt>
                <c:pt idx="18711">
                  <c:v>3.69001466534682</c:v>
                </c:pt>
                <c:pt idx="18712">
                  <c:v>3.68546540678093</c:v>
                </c:pt>
                <c:pt idx="18713">
                  <c:v>3.67990774431449</c:v>
                </c:pt>
                <c:pt idx="18714">
                  <c:v>3.67336453827208</c:v>
                </c:pt>
                <c:pt idx="18715">
                  <c:v>3.66586122654166</c:v>
                </c:pt>
                <c:pt idx="18716">
                  <c:v>3.66247465110645</c:v>
                </c:pt>
                <c:pt idx="18717">
                  <c:v>3.65819663017847</c:v>
                </c:pt>
                <c:pt idx="18718">
                  <c:v>3.65304256417209</c:v>
                </c:pt>
                <c:pt idx="18719">
                  <c:v>3.64702971103395</c:v>
                </c:pt>
                <c:pt idx="18720">
                  <c:v>3.64511302717176</c:v>
                </c:pt>
                <c:pt idx="18721">
                  <c:v>3.64241158383972</c:v>
                </c:pt>
                <c:pt idx="18722">
                  <c:v>3.63893355024606</c:v>
                </c:pt>
                <c:pt idx="18723">
                  <c:v>3.63468951308695</c:v>
                </c:pt>
                <c:pt idx="18724">
                  <c:v>3.62969161551764</c:v>
                </c:pt>
                <c:pt idx="18725">
                  <c:v>3.62395400955531</c:v>
                </c:pt>
                <c:pt idx="18726">
                  <c:v>3.61749127571696</c:v>
                </c:pt>
                <c:pt idx="18727">
                  <c:v>3.61032051088786</c:v>
                </c:pt>
                <c:pt idx="18728">
                  <c:v>3.602458161260519</c:v>
                </c:pt>
                <c:pt idx="18729">
                  <c:v>3.5939226322814</c:v>
                </c:pt>
                <c:pt idx="18730">
                  <c:v>3.58935147178517</c:v>
                </c:pt>
                <c:pt idx="18731">
                  <c:v>3.58868322748377</c:v>
                </c:pt>
                <c:pt idx="18732">
                  <c:v>3.58727677126496</c:v>
                </c:pt>
                <c:pt idx="18733">
                  <c:v>3.58513390260081</c:v>
                </c:pt>
                <c:pt idx="18734">
                  <c:v>3.58226116915572</c:v>
                </c:pt>
                <c:pt idx="18735">
                  <c:v>3.57866429988502</c:v>
                </c:pt>
                <c:pt idx="18736">
                  <c:v>3.574352655958839</c:v>
                </c:pt>
                <c:pt idx="18737">
                  <c:v>3.56933504677503</c:v>
                </c:pt>
                <c:pt idx="18738">
                  <c:v>3.56362137300753</c:v>
                </c:pt>
                <c:pt idx="18739">
                  <c:v>3.5572255750941</c:v>
                </c:pt>
                <c:pt idx="18740">
                  <c:v>3.55452345759331</c:v>
                </c:pt>
                <c:pt idx="18741">
                  <c:v>3.55102638533782</c:v>
                </c:pt>
                <c:pt idx="18742">
                  <c:v>3.546742526613718</c:v>
                </c:pt>
                <c:pt idx="18743">
                  <c:v>3.54610660065715</c:v>
                </c:pt>
                <c:pt idx="18744">
                  <c:v>3.54476292827418</c:v>
                </c:pt>
                <c:pt idx="18745">
                  <c:v>3.54271290367701</c:v>
                </c:pt>
                <c:pt idx="18746">
                  <c:v>3.53996167804987</c:v>
                </c:pt>
                <c:pt idx="18747">
                  <c:v>3.54082712774744</c:v>
                </c:pt>
                <c:pt idx="18748">
                  <c:v>3.54532355699462</c:v>
                </c:pt>
                <c:pt idx="18749">
                  <c:v>3.54912623428214</c:v>
                </c:pt>
                <c:pt idx="18750">
                  <c:v>3.55222710190447</c:v>
                </c:pt>
                <c:pt idx="18751">
                  <c:v>3.55462358865163</c:v>
                </c:pt>
                <c:pt idx="18752">
                  <c:v>3.55631137783722</c:v>
                </c:pt>
                <c:pt idx="18753">
                  <c:v>3.55727477498438</c:v>
                </c:pt>
                <c:pt idx="18754">
                  <c:v>3.55752979492656</c:v>
                </c:pt>
                <c:pt idx="18755">
                  <c:v>3.55706579224373</c:v>
                </c:pt>
                <c:pt idx="18756">
                  <c:v>3.55588397313101</c:v>
                </c:pt>
                <c:pt idx="18757">
                  <c:v>3.55837727898792</c:v>
                </c:pt>
                <c:pt idx="18758">
                  <c:v>3.56006571191843</c:v>
                </c:pt>
                <c:pt idx="18759">
                  <c:v>3.56094771402215</c:v>
                </c:pt>
                <c:pt idx="18760">
                  <c:v>3.56101946432736</c:v>
                </c:pt>
                <c:pt idx="18761">
                  <c:v>3.56028135044346</c:v>
                </c:pt>
                <c:pt idx="18762">
                  <c:v>3.558735759956</c:v>
                </c:pt>
                <c:pt idx="18763">
                  <c:v>3.55637908232196</c:v>
                </c:pt>
                <c:pt idx="18764">
                  <c:v>3.55323595934934</c:v>
                </c:pt>
                <c:pt idx="18765">
                  <c:v>3.54929512171202</c:v>
                </c:pt>
                <c:pt idx="18766">
                  <c:v>3.54891975175215</c:v>
                </c:pt>
                <c:pt idx="18767">
                  <c:v>3.54765486576685</c:v>
                </c:pt>
                <c:pt idx="18768">
                  <c:v>3.54995083636559</c:v>
                </c:pt>
                <c:pt idx="18769">
                  <c:v>3.551448879231726</c:v>
                </c:pt>
                <c:pt idx="18770">
                  <c:v>3.55214316195004</c:v>
                </c:pt>
                <c:pt idx="18771">
                  <c:v>3.55203740831625</c:v>
                </c:pt>
                <c:pt idx="18772">
                  <c:v>3.55112803066355</c:v>
                </c:pt>
                <c:pt idx="18773">
                  <c:v>3.54941529018701</c:v>
                </c:pt>
                <c:pt idx="18774">
                  <c:v>3.55136029763163</c:v>
                </c:pt>
                <c:pt idx="18775">
                  <c:v>3.55259387126063</c:v>
                </c:pt>
                <c:pt idx="18776">
                  <c:v>3.55311519479473</c:v>
                </c:pt>
                <c:pt idx="18777">
                  <c:v>3.55291782171073</c:v>
                </c:pt>
                <c:pt idx="18778">
                  <c:v>3.55200660060805</c:v>
                </c:pt>
                <c:pt idx="18779">
                  <c:v>3.55038431448947</c:v>
                </c:pt>
                <c:pt idx="18780">
                  <c:v>3.54805077292455</c:v>
                </c:pt>
                <c:pt idx="18781">
                  <c:v>3.54936835744003</c:v>
                </c:pt>
                <c:pt idx="18782">
                  <c:v>3.55435268074073</c:v>
                </c:pt>
                <c:pt idx="18783">
                  <c:v>3.55864159272304</c:v>
                </c:pt>
                <c:pt idx="18784">
                  <c:v>3.562225821078</c:v>
                </c:pt>
                <c:pt idx="18785">
                  <c:v>3.56509751989051</c:v>
                </c:pt>
                <c:pt idx="18786">
                  <c:v>3.56725191910082</c:v>
                </c:pt>
                <c:pt idx="18787">
                  <c:v>3.56868465433219</c:v>
                </c:pt>
                <c:pt idx="18788">
                  <c:v>3.56939192191791</c:v>
                </c:pt>
                <c:pt idx="18789">
                  <c:v>3.56937323124759</c:v>
                </c:pt>
                <c:pt idx="18790">
                  <c:v>3.56862690665234</c:v>
                </c:pt>
                <c:pt idx="18791">
                  <c:v>3.56715572700574</c:v>
                </c:pt>
                <c:pt idx="18792">
                  <c:v>3.56496400167221</c:v>
                </c:pt>
                <c:pt idx="18793">
                  <c:v>3.57102433190638</c:v>
                </c:pt>
                <c:pt idx="18794">
                  <c:v>3.57638816185641</c:v>
                </c:pt>
                <c:pt idx="18795">
                  <c:v>3.58555982509931</c:v>
                </c:pt>
                <c:pt idx="18796">
                  <c:v>3.59398247950164</c:v>
                </c:pt>
                <c:pt idx="18797">
                  <c:v>3.60163580598347</c:v>
                </c:pt>
                <c:pt idx="18798">
                  <c:v>3.60850120567136</c:v>
                </c:pt>
                <c:pt idx="18799">
                  <c:v>3.61456068484642</c:v>
                </c:pt>
                <c:pt idx="18800">
                  <c:v>3.61979798714419</c:v>
                </c:pt>
                <c:pt idx="18801">
                  <c:v>3.62903453241227</c:v>
                </c:pt>
                <c:pt idx="18802">
                  <c:v>3.63758821695272</c:v>
                </c:pt>
                <c:pt idx="18803">
                  <c:v>3.6454377105296</c:v>
                </c:pt>
                <c:pt idx="18804">
                  <c:v>3.65256401024135</c:v>
                </c:pt>
                <c:pt idx="18805">
                  <c:v>3.658947109914178</c:v>
                </c:pt>
                <c:pt idx="18806">
                  <c:v>3.66456918087324</c:v>
                </c:pt>
                <c:pt idx="18807">
                  <c:v>3.66941396361608</c:v>
                </c:pt>
                <c:pt idx="18808">
                  <c:v>3.673466498118179</c:v>
                </c:pt>
                <c:pt idx="18809">
                  <c:v>3.68178635834508</c:v>
                </c:pt>
                <c:pt idx="18810">
                  <c:v>3.68925444803942</c:v>
                </c:pt>
                <c:pt idx="18811">
                  <c:v>3.69584501675199</c:v>
                </c:pt>
                <c:pt idx="18812">
                  <c:v>3.70153403280623</c:v>
                </c:pt>
                <c:pt idx="18813">
                  <c:v>3.70630030728531</c:v>
                </c:pt>
                <c:pt idx="18814">
                  <c:v>3.71012532753984</c:v>
                </c:pt>
                <c:pt idx="18815">
                  <c:v>3.71832907461562</c:v>
                </c:pt>
                <c:pt idx="18816">
                  <c:v>3.7255253237617</c:v>
                </c:pt>
                <c:pt idx="18817">
                  <c:v>3.73168090358555</c:v>
                </c:pt>
                <c:pt idx="18818">
                  <c:v>3.7367683567023</c:v>
                </c:pt>
                <c:pt idx="18819">
                  <c:v>3.74076364146985</c:v>
                </c:pt>
                <c:pt idx="18820">
                  <c:v>3.74364720506525</c:v>
                </c:pt>
                <c:pt idx="18821">
                  <c:v>3.74540503998511</c:v>
                </c:pt>
                <c:pt idx="18822">
                  <c:v>3.74602846459087</c:v>
                </c:pt>
                <c:pt idx="18823">
                  <c:v>3.74551524701452</c:v>
                </c:pt>
                <c:pt idx="18824">
                  <c:v>3.74386796040892</c:v>
                </c:pt>
                <c:pt idx="18825">
                  <c:v>3.74109585421837</c:v>
                </c:pt>
                <c:pt idx="18826">
                  <c:v>3.73721323309422</c:v>
                </c:pt>
                <c:pt idx="18827">
                  <c:v>3.73223967342105</c:v>
                </c:pt>
                <c:pt idx="18828">
                  <c:v>3.72619966676829</c:v>
                </c:pt>
                <c:pt idx="18829">
                  <c:v>3.71912127821315</c:v>
                </c:pt>
                <c:pt idx="18830">
                  <c:v>3.7164502540629</c:v>
                </c:pt>
                <c:pt idx="18831">
                  <c:v>3.712816123886017</c:v>
                </c:pt>
                <c:pt idx="18832">
                  <c:v>3.70823367228334</c:v>
                </c:pt>
                <c:pt idx="18833">
                  <c:v>3.7027219658914</c:v>
                </c:pt>
                <c:pt idx="18834">
                  <c:v>3.69630230897444</c:v>
                </c:pt>
                <c:pt idx="18835">
                  <c:v>3.68899886181244</c:v>
                </c:pt>
                <c:pt idx="18836">
                  <c:v>3.68083832956181</c:v>
                </c:pt>
                <c:pt idx="18837">
                  <c:v>3.671848410036116</c:v>
                </c:pt>
                <c:pt idx="18838">
                  <c:v>3.66205759286976</c:v>
                </c:pt>
                <c:pt idx="18839">
                  <c:v>3.66141483085633</c:v>
                </c:pt>
                <c:pt idx="18840">
                  <c:v>3.65986694344592</c:v>
                </c:pt>
                <c:pt idx="18841">
                  <c:v>3.6574188306143</c:v>
                </c:pt>
                <c:pt idx="18842">
                  <c:v>3.65407918744211</c:v>
                </c:pt>
                <c:pt idx="18843">
                  <c:v>3.64986018100056</c:v>
                </c:pt>
                <c:pt idx="18844">
                  <c:v>3.64477516909732</c:v>
                </c:pt>
                <c:pt idx="18845">
                  <c:v>3.63884051737002</c:v>
                </c:pt>
                <c:pt idx="18846">
                  <c:v>3.64175344906633</c:v>
                </c:pt>
                <c:pt idx="18847">
                  <c:v>3.64378860286548</c:v>
                </c:pt>
                <c:pt idx="18848">
                  <c:v>3.64493927163376</c:v>
                </c:pt>
                <c:pt idx="18849">
                  <c:v>3.65005822845029</c:v>
                </c:pt>
                <c:pt idx="18850">
                  <c:v>3.65421040861352</c:v>
                </c:pt>
                <c:pt idx="18851">
                  <c:v>3.65737956281304</c:v>
                </c:pt>
                <c:pt idx="18852">
                  <c:v>3.65955529023634</c:v>
                </c:pt>
                <c:pt idx="18853">
                  <c:v>3.66072867420778</c:v>
                </c:pt>
                <c:pt idx="18854">
                  <c:v>3.66089533764456</c:v>
                </c:pt>
                <c:pt idx="18855">
                  <c:v>3.66500492462592</c:v>
                </c:pt>
                <c:pt idx="18856">
                  <c:v>3.6731150628239</c:v>
                </c:pt>
                <c:pt idx="18857">
                  <c:v>3.68027740956848</c:v>
                </c:pt>
                <c:pt idx="18858">
                  <c:v>3.68646495216882</c:v>
                </c:pt>
                <c:pt idx="18859">
                  <c:v>3.69165310826367</c:v>
                </c:pt>
                <c:pt idx="18860">
                  <c:v>3.70101578209402</c:v>
                </c:pt>
                <c:pt idx="18861">
                  <c:v>3.7093162140639</c:v>
                </c:pt>
                <c:pt idx="18862">
                  <c:v>3.71651785295103</c:v>
                </c:pt>
                <c:pt idx="18863">
                  <c:v>3.72258563167235</c:v>
                </c:pt>
                <c:pt idx="18864">
                  <c:v>3.72749027992844</c:v>
                </c:pt>
                <c:pt idx="18865">
                  <c:v>3.73677475286688</c:v>
                </c:pt>
                <c:pt idx="18866">
                  <c:v>3.745050923413216</c:v>
                </c:pt>
                <c:pt idx="18867">
                  <c:v>3.752282723839678</c:v>
                </c:pt>
                <c:pt idx="18868">
                  <c:v>3.75843459413885</c:v>
                </c:pt>
                <c:pt idx="18869">
                  <c:v>3.7634765938347</c:v>
                </c:pt>
                <c:pt idx="18870">
                  <c:v>3.767382729104</c:v>
                </c:pt>
                <c:pt idx="18871">
                  <c:v>3.77013342348573</c:v>
                </c:pt>
                <c:pt idx="18872">
                  <c:v>3.7717138767952</c:v>
                </c:pt>
                <c:pt idx="18873">
                  <c:v>3.77211612216434</c:v>
                </c:pt>
                <c:pt idx="18874">
                  <c:v>3.7713389375326</c:v>
                </c:pt>
                <c:pt idx="18875">
                  <c:v>3.7693868441783</c:v>
                </c:pt>
                <c:pt idx="18876">
                  <c:v>3.76627052607531</c:v>
                </c:pt>
                <c:pt idx="18877">
                  <c:v>3.76773187918006</c:v>
                </c:pt>
                <c:pt idx="18878">
                  <c:v>3.76790566878103</c:v>
                </c:pt>
                <c:pt idx="18879">
                  <c:v>3.76679085819794</c:v>
                </c:pt>
                <c:pt idx="18880">
                  <c:v>3.770242412274746</c:v>
                </c:pt>
                <c:pt idx="18881">
                  <c:v>3.77253005822388</c:v>
                </c:pt>
                <c:pt idx="18882">
                  <c:v>3.77364089212727</c:v>
                </c:pt>
                <c:pt idx="18883">
                  <c:v>3.7793969414457</c:v>
                </c:pt>
                <c:pt idx="18884">
                  <c:v>3.78388003767553</c:v>
                </c:pt>
                <c:pt idx="18885">
                  <c:v>3.78706434848581</c:v>
                </c:pt>
                <c:pt idx="18886">
                  <c:v>3.78893020952484</c:v>
                </c:pt>
                <c:pt idx="18887">
                  <c:v>3.78946692801964</c:v>
                </c:pt>
                <c:pt idx="18888">
                  <c:v>3.79463700133287</c:v>
                </c:pt>
                <c:pt idx="18889">
                  <c:v>3.79837213268777</c:v>
                </c:pt>
                <c:pt idx="18890">
                  <c:v>3.800646401738077</c:v>
                </c:pt>
                <c:pt idx="18891">
                  <c:v>3.80144490176231</c:v>
                </c:pt>
                <c:pt idx="18892">
                  <c:v>3.80695196671639</c:v>
                </c:pt>
                <c:pt idx="18893">
                  <c:v>3.81112549016933</c:v>
                </c:pt>
                <c:pt idx="18894">
                  <c:v>3.82026212250108</c:v>
                </c:pt>
                <c:pt idx="18895">
                  <c:v>3.82824225487506</c:v>
                </c:pt>
                <c:pt idx="18896">
                  <c:v>3.84145658955933</c:v>
                </c:pt>
                <c:pt idx="18897">
                  <c:v>3.85348282473165</c:v>
                </c:pt>
                <c:pt idx="18898">
                  <c:v>3.86424514670243</c:v>
                </c:pt>
                <c:pt idx="18899">
                  <c:v>3.87367179181815</c:v>
                </c:pt>
                <c:pt idx="18900">
                  <c:v>3.88866891894108</c:v>
                </c:pt>
                <c:pt idx="18901">
                  <c:v>3.90230479792249</c:v>
                </c:pt>
                <c:pt idx="18902">
                  <c:v>3.91447431691906</c:v>
                </c:pt>
                <c:pt idx="18903">
                  <c:v>3.92507646121176</c:v>
                </c:pt>
                <c:pt idx="18904">
                  <c:v>3.93401754537355</c:v>
                </c:pt>
                <c:pt idx="18905">
                  <c:v>3.94121423718949</c:v>
                </c:pt>
                <c:pt idx="18906">
                  <c:v>3.9465973018933</c:v>
                </c:pt>
                <c:pt idx="18907">
                  <c:v>3.95011398801944</c:v>
                </c:pt>
                <c:pt idx="18908">
                  <c:v>3.95976922363143</c:v>
                </c:pt>
                <c:pt idx="18909">
                  <c:v>3.96777986103358</c:v>
                </c:pt>
                <c:pt idx="18910">
                  <c:v>3.974069773298079</c:v>
                </c:pt>
                <c:pt idx="18911">
                  <c:v>3.97857831216491</c:v>
                </c:pt>
                <c:pt idx="18912">
                  <c:v>3.98126123185869</c:v>
                </c:pt>
                <c:pt idx="18913">
                  <c:v>3.98209185435311</c:v>
                </c:pt>
                <c:pt idx="18914">
                  <c:v>3.98955247616833</c:v>
                </c:pt>
                <c:pt idx="18915">
                  <c:v>3.99537687490661</c:v>
                </c:pt>
                <c:pt idx="18916">
                  <c:v>3.99951256094265</c:v>
                </c:pt>
                <c:pt idx="18917">
                  <c:v>4.01060834431052</c:v>
                </c:pt>
                <c:pt idx="18918">
                  <c:v>4.019936513487446</c:v>
                </c:pt>
                <c:pt idx="18919">
                  <c:v>4.02739680446911</c:v>
                </c:pt>
                <c:pt idx="18920">
                  <c:v>4.0329100527936</c:v>
                </c:pt>
                <c:pt idx="18921">
                  <c:v>4.03641591399094</c:v>
                </c:pt>
                <c:pt idx="18922">
                  <c:v>4.04717821765086</c:v>
                </c:pt>
                <c:pt idx="18923">
                  <c:v>4.05582504564773</c:v>
                </c:pt>
                <c:pt idx="18924">
                  <c:v>4.06224847426811</c:v>
                </c:pt>
                <c:pt idx="18925">
                  <c:v>4.06636230426004</c:v>
                </c:pt>
                <c:pt idx="18926">
                  <c:v>4.068112217726464</c:v>
                </c:pt>
                <c:pt idx="18927">
                  <c:v>4.067474944926293</c:v>
                </c:pt>
                <c:pt idx="18928">
                  <c:v>4.064464521065044</c:v>
                </c:pt>
                <c:pt idx="18929">
                  <c:v>4.05912193617632</c:v>
                </c:pt>
                <c:pt idx="18930">
                  <c:v>4.06106884066044</c:v>
                </c:pt>
                <c:pt idx="18931">
                  <c:v>4.060468816926726</c:v>
                </c:pt>
                <c:pt idx="18932">
                  <c:v>4.05733083380712</c:v>
                </c:pt>
                <c:pt idx="18933">
                  <c:v>4.05170506293682</c:v>
                </c:pt>
                <c:pt idx="18934">
                  <c:v>4.04367272558446</c:v>
                </c:pt>
                <c:pt idx="18935">
                  <c:v>4.03334699290436</c:v>
                </c:pt>
                <c:pt idx="18936">
                  <c:v>4.02086549475834</c:v>
                </c:pt>
                <c:pt idx="18937">
                  <c:v>4.00638290257482</c:v>
                </c:pt>
                <c:pt idx="18938">
                  <c:v>4.00727646464157</c:v>
                </c:pt>
                <c:pt idx="18939">
                  <c:v>4.005876629016877</c:v>
                </c:pt>
                <c:pt idx="18940">
                  <c:v>4.0022013189965</c:v>
                </c:pt>
                <c:pt idx="18941">
                  <c:v>3.99629782956601</c:v>
                </c:pt>
                <c:pt idx="18942">
                  <c:v>3.98824564393778</c:v>
                </c:pt>
                <c:pt idx="18943">
                  <c:v>3.97813827212779</c:v>
                </c:pt>
                <c:pt idx="18944">
                  <c:v>3.9741806598343</c:v>
                </c:pt>
                <c:pt idx="18945">
                  <c:v>3.97619915257403</c:v>
                </c:pt>
                <c:pt idx="18946">
                  <c:v>3.976055279484506</c:v>
                </c:pt>
                <c:pt idx="18947">
                  <c:v>3.97375281852223</c:v>
                </c:pt>
                <c:pt idx="18948">
                  <c:v>3.97758358960597</c:v>
                </c:pt>
                <c:pt idx="18949">
                  <c:v>3.97942783736501</c:v>
                </c:pt>
                <c:pt idx="18950">
                  <c:v>3.97926550054113</c:v>
                </c:pt>
                <c:pt idx="18951">
                  <c:v>3.97709882286415</c:v>
                </c:pt>
                <c:pt idx="18952">
                  <c:v>3.97295266848575</c:v>
                </c:pt>
                <c:pt idx="18953">
                  <c:v>3.966875930656518</c:v>
                </c:pt>
                <c:pt idx="18954">
                  <c:v>3.96703209074459</c:v>
                </c:pt>
                <c:pt idx="18955">
                  <c:v>3.96539159436764</c:v>
                </c:pt>
                <c:pt idx="18956">
                  <c:v>3.9619734747495</c:v>
                </c:pt>
                <c:pt idx="18957">
                  <c:v>3.95681068815726</c:v>
                </c:pt>
                <c:pt idx="18958">
                  <c:v>3.94995489153962</c:v>
                </c:pt>
                <c:pt idx="18959">
                  <c:v>3.94930749418925</c:v>
                </c:pt>
                <c:pt idx="18960">
                  <c:v>3.9470826212361</c:v>
                </c:pt>
                <c:pt idx="18961">
                  <c:v>3.95103603634597</c:v>
                </c:pt>
                <c:pt idx="18962">
                  <c:v>3.95326024809193</c:v>
                </c:pt>
                <c:pt idx="18963">
                  <c:v>3.95373589652186</c:v>
                </c:pt>
                <c:pt idx="18964">
                  <c:v>3.95246229846541</c:v>
                </c:pt>
                <c:pt idx="18965">
                  <c:v>3.957266233185797</c:v>
                </c:pt>
                <c:pt idx="18966">
                  <c:v>3.96017319973786</c:v>
                </c:pt>
                <c:pt idx="18967">
                  <c:v>3.96115341231475</c:v>
                </c:pt>
                <c:pt idx="18968">
                  <c:v>3.96019697474461</c:v>
                </c:pt>
                <c:pt idx="18969">
                  <c:v>3.95731622273956</c:v>
                </c:pt>
                <c:pt idx="18970">
                  <c:v>3.952542105352939</c:v>
                </c:pt>
                <c:pt idx="18971">
                  <c:v>3.953685927000158</c:v>
                </c:pt>
                <c:pt idx="18972">
                  <c:v>3.95276135779188</c:v>
                </c:pt>
                <c:pt idx="18973">
                  <c:v>3.94978153886861</c:v>
                </c:pt>
                <c:pt idx="18974">
                  <c:v>3.94477958784447</c:v>
                </c:pt>
                <c:pt idx="18975">
                  <c:v>3.93781075038437</c:v>
                </c:pt>
                <c:pt idx="18976">
                  <c:v>3.936595703318217</c:v>
                </c:pt>
                <c:pt idx="18977">
                  <c:v>3.9411220737361</c:v>
                </c:pt>
                <c:pt idx="18978">
                  <c:v>3.94365018104536</c:v>
                </c:pt>
                <c:pt idx="18979">
                  <c:v>3.95188190140781</c:v>
                </c:pt>
                <c:pt idx="18980">
                  <c:v>3.95798671735418</c:v>
                </c:pt>
                <c:pt idx="18981">
                  <c:v>3.96189310937513</c:v>
                </c:pt>
                <c:pt idx="18982">
                  <c:v>3.97169721449974</c:v>
                </c:pt>
                <c:pt idx="18983">
                  <c:v>3.97950654286855</c:v>
                </c:pt>
                <c:pt idx="18984">
                  <c:v>3.98522920501188</c:v>
                </c:pt>
                <c:pt idx="18985">
                  <c:v>3.9888001545636</c:v>
                </c:pt>
                <c:pt idx="18986">
                  <c:v>3.99017743581585</c:v>
                </c:pt>
                <c:pt idx="18987">
                  <c:v>3.99788795832962</c:v>
                </c:pt>
                <c:pt idx="18988">
                  <c:v>4.00361044655676</c:v>
                </c:pt>
                <c:pt idx="18989">
                  <c:v>4.00727977689604</c:v>
                </c:pt>
                <c:pt idx="18990">
                  <c:v>4.00885560594038</c:v>
                </c:pt>
                <c:pt idx="18991">
                  <c:v>4.0083185527626</c:v>
                </c:pt>
                <c:pt idx="18992">
                  <c:v>4.005680251251547</c:v>
                </c:pt>
                <c:pt idx="18993">
                  <c:v>4.00096851351919</c:v>
                </c:pt>
                <c:pt idx="18994">
                  <c:v>3.994243099614106</c:v>
                </c:pt>
                <c:pt idx="18995">
                  <c:v>3.99405199696174</c:v>
                </c:pt>
                <c:pt idx="18996">
                  <c:v>4.00042120926389</c:v>
                </c:pt>
                <c:pt idx="18997">
                  <c:v>4.00476361815398</c:v>
                </c:pt>
                <c:pt idx="18998">
                  <c:v>4.00703200168367</c:v>
                </c:pt>
                <c:pt idx="18999">
                  <c:v>4.016022946427849</c:v>
                </c:pt>
                <c:pt idx="19000">
                  <c:v>4.032124554451967</c:v>
                </c:pt>
                <c:pt idx="19001">
                  <c:v>4.04645876646687</c:v>
                </c:pt>
                <c:pt idx="19002">
                  <c:v>4.05886264902013</c:v>
                </c:pt>
                <c:pt idx="19003">
                  <c:v>4.06918998567934</c:v>
                </c:pt>
                <c:pt idx="19004">
                  <c:v>4.087259916496389</c:v>
                </c:pt>
                <c:pt idx="19005">
                  <c:v>4.10323465570919</c:v>
                </c:pt>
                <c:pt idx="19006">
                  <c:v>4.116894647331336</c:v>
                </c:pt>
                <c:pt idx="19007">
                  <c:v>4.128035267117522</c:v>
                </c:pt>
                <c:pt idx="19008">
                  <c:v>4.136485438206846</c:v>
                </c:pt>
                <c:pt idx="19009">
                  <c:v>4.15343398468937</c:v>
                </c:pt>
                <c:pt idx="19010">
                  <c:v>4.167598716247166</c:v>
                </c:pt>
                <c:pt idx="19011">
                  <c:v>4.17872399015307</c:v>
                </c:pt>
                <c:pt idx="19012">
                  <c:v>4.186597569182986</c:v>
                </c:pt>
                <c:pt idx="19013">
                  <c:v>4.1910616023698</c:v>
                </c:pt>
                <c:pt idx="19014">
                  <c:v>4.20456214573146</c:v>
                </c:pt>
                <c:pt idx="19015">
                  <c:v>4.214465881048477</c:v>
                </c:pt>
                <c:pt idx="19016">
                  <c:v>4.23406030070559</c:v>
                </c:pt>
                <c:pt idx="19017">
                  <c:v>4.26466303330071</c:v>
                </c:pt>
                <c:pt idx="19018">
                  <c:v>4.29264463989984</c:v>
                </c:pt>
                <c:pt idx="19019">
                  <c:v>4.317430046615064</c:v>
                </c:pt>
                <c:pt idx="19020">
                  <c:v>4.338410479936146</c:v>
                </c:pt>
                <c:pt idx="19021">
                  <c:v>4.39146904587281</c:v>
                </c:pt>
                <c:pt idx="19022">
                  <c:v>4.46642289693335</c:v>
                </c:pt>
                <c:pt idx="19023">
                  <c:v>4.54729591740214</c:v>
                </c:pt>
                <c:pt idx="19024">
                  <c:v>4.635070217460706</c:v>
                </c:pt>
                <c:pt idx="19025">
                  <c:v>4.7309510179528</c:v>
                </c:pt>
                <c:pt idx="19026">
                  <c:v>4.83638309342748</c:v>
                </c:pt>
                <c:pt idx="19027">
                  <c:v>4.952932397011406</c:v>
                </c:pt>
                <c:pt idx="19028">
                  <c:v>5.082080244051467</c:v>
                </c:pt>
                <c:pt idx="19029">
                  <c:v>6.00685910196289</c:v>
                </c:pt>
                <c:pt idx="19030">
                  <c:v>7.029746921046987</c:v>
                </c:pt>
                <c:pt idx="19031">
                  <c:v>7.3853950823831</c:v>
                </c:pt>
                <c:pt idx="19032">
                  <c:v>7.40311043132933</c:v>
                </c:pt>
                <c:pt idx="19033">
                  <c:v>7.4094428116114</c:v>
                </c:pt>
                <c:pt idx="19034">
                  <c:v>7.34166181234484</c:v>
                </c:pt>
                <c:pt idx="19035">
                  <c:v>7.34311321051882</c:v>
                </c:pt>
                <c:pt idx="19036">
                  <c:v>7.41923931217879</c:v>
                </c:pt>
                <c:pt idx="19037">
                  <c:v>7.39440979253783</c:v>
                </c:pt>
                <c:pt idx="19038">
                  <c:v>7.44122221180184</c:v>
                </c:pt>
                <c:pt idx="19039">
                  <c:v>7.52046010275123</c:v>
                </c:pt>
                <c:pt idx="19040">
                  <c:v>7.46767044391011</c:v>
                </c:pt>
                <c:pt idx="19041">
                  <c:v>7.50451810544616</c:v>
                </c:pt>
                <c:pt idx="19042">
                  <c:v>7.47592299706744</c:v>
                </c:pt>
                <c:pt idx="19043">
                  <c:v>7.60166704578328</c:v>
                </c:pt>
                <c:pt idx="19044">
                  <c:v>7.66217708201922</c:v>
                </c:pt>
                <c:pt idx="19045">
                  <c:v>7.65244713656487</c:v>
                </c:pt>
                <c:pt idx="19046">
                  <c:v>7.91398810022341</c:v>
                </c:pt>
                <c:pt idx="19047">
                  <c:v>7.47957280473735</c:v>
                </c:pt>
                <c:pt idx="19048">
                  <c:v>7.59457901521415</c:v>
                </c:pt>
                <c:pt idx="19049">
                  <c:v>7.663575691616205</c:v>
                </c:pt>
                <c:pt idx="19050">
                  <c:v>7.653782029950906</c:v>
                </c:pt>
                <c:pt idx="19051">
                  <c:v>7.53195633870917</c:v>
                </c:pt>
                <c:pt idx="19052">
                  <c:v>7.5711828628271</c:v>
                </c:pt>
                <c:pt idx="19053">
                  <c:v>7.550497842545906</c:v>
                </c:pt>
                <c:pt idx="19054">
                  <c:v>7.704876656784296</c:v>
                </c:pt>
                <c:pt idx="19055">
                  <c:v>7.820992566879433</c:v>
                </c:pt>
                <c:pt idx="19056">
                  <c:v>7.680808964760199</c:v>
                </c:pt>
                <c:pt idx="19057">
                  <c:v>7.64405469564114</c:v>
                </c:pt>
                <c:pt idx="19058">
                  <c:v>7.70579707577675</c:v>
                </c:pt>
                <c:pt idx="19059">
                  <c:v>7.64860977822993</c:v>
                </c:pt>
                <c:pt idx="19060">
                  <c:v>7.672397520256976</c:v>
                </c:pt>
                <c:pt idx="19061">
                  <c:v>7.64626817671039</c:v>
                </c:pt>
                <c:pt idx="19062">
                  <c:v>6.48099834500565</c:v>
                </c:pt>
                <c:pt idx="19063">
                  <c:v>7.68964172267231</c:v>
                </c:pt>
                <c:pt idx="19064">
                  <c:v>6.4399046235098</c:v>
                </c:pt>
                <c:pt idx="19065">
                  <c:v>6.39666581394654</c:v>
                </c:pt>
                <c:pt idx="19066">
                  <c:v>6.369965609208736</c:v>
                </c:pt>
                <c:pt idx="19067">
                  <c:v>6.33774832181465</c:v>
                </c:pt>
                <c:pt idx="19068">
                  <c:v>6.34391828806863</c:v>
                </c:pt>
                <c:pt idx="19069">
                  <c:v>6.29719814544944</c:v>
                </c:pt>
                <c:pt idx="19070">
                  <c:v>6.297217259159246</c:v>
                </c:pt>
                <c:pt idx="19071">
                  <c:v>6.29861181380985</c:v>
                </c:pt>
                <c:pt idx="19072">
                  <c:v>6.28528206396947</c:v>
                </c:pt>
                <c:pt idx="19073">
                  <c:v>6.25384542417806</c:v>
                </c:pt>
                <c:pt idx="19074">
                  <c:v>6.24874946490892</c:v>
                </c:pt>
                <c:pt idx="19075">
                  <c:v>6.23565347222573</c:v>
                </c:pt>
                <c:pt idx="19076">
                  <c:v>6.187290876592454</c:v>
                </c:pt>
                <c:pt idx="19077">
                  <c:v>6.17768661326582</c:v>
                </c:pt>
                <c:pt idx="19078">
                  <c:v>6.16329398706405</c:v>
                </c:pt>
                <c:pt idx="19079">
                  <c:v>6.152412535616545</c:v>
                </c:pt>
                <c:pt idx="19080">
                  <c:v>6.144374615690277</c:v>
                </c:pt>
                <c:pt idx="19081">
                  <c:v>6.13125396386074</c:v>
                </c:pt>
                <c:pt idx="19082">
                  <c:v>6.110770200196546</c:v>
                </c:pt>
                <c:pt idx="19083">
                  <c:v>6.10480958173868</c:v>
                </c:pt>
                <c:pt idx="19084">
                  <c:v>6.094457594977007</c:v>
                </c:pt>
                <c:pt idx="19085">
                  <c:v>6.09374961615174</c:v>
                </c:pt>
                <c:pt idx="19086">
                  <c:v>6.07651739225421</c:v>
                </c:pt>
                <c:pt idx="19087">
                  <c:v>6.0777712811293</c:v>
                </c:pt>
                <c:pt idx="19088">
                  <c:v>6.07567620103497</c:v>
                </c:pt>
                <c:pt idx="19089">
                  <c:v>6.06474265135218</c:v>
                </c:pt>
                <c:pt idx="19090">
                  <c:v>6.07232717355434</c:v>
                </c:pt>
                <c:pt idx="19091">
                  <c:v>6.05520390996445</c:v>
                </c:pt>
                <c:pt idx="19092">
                  <c:v>6.064632920052047</c:v>
                </c:pt>
                <c:pt idx="19093">
                  <c:v>6.05940358634007</c:v>
                </c:pt>
                <c:pt idx="19094">
                  <c:v>6.05129872514769</c:v>
                </c:pt>
                <c:pt idx="19095">
                  <c:v>6.0448667016606</c:v>
                </c:pt>
                <c:pt idx="19096">
                  <c:v>6.04528841640134</c:v>
                </c:pt>
                <c:pt idx="19097">
                  <c:v>6.0387790122721</c:v>
                </c:pt>
                <c:pt idx="19098">
                  <c:v>6.03447244160227</c:v>
                </c:pt>
                <c:pt idx="19099">
                  <c:v>6.01988168065053</c:v>
                </c:pt>
                <c:pt idx="19100">
                  <c:v>6.00919867696398</c:v>
                </c:pt>
                <c:pt idx="19101">
                  <c:v>6.00519914465788</c:v>
                </c:pt>
                <c:pt idx="19102">
                  <c:v>5.99675063459304</c:v>
                </c:pt>
                <c:pt idx="19103">
                  <c:v>5.98401901082472</c:v>
                </c:pt>
                <c:pt idx="19104">
                  <c:v>5.97895466238757</c:v>
                </c:pt>
                <c:pt idx="19105">
                  <c:v>5.97902583337734</c:v>
                </c:pt>
                <c:pt idx="19106">
                  <c:v>5.97100970084011</c:v>
                </c:pt>
                <c:pt idx="19107">
                  <c:v>5.96059500308687</c:v>
                </c:pt>
                <c:pt idx="19108">
                  <c:v>5.95844823427502</c:v>
                </c:pt>
                <c:pt idx="19109">
                  <c:v>5.9478360744542</c:v>
                </c:pt>
                <c:pt idx="19110">
                  <c:v>5.947298749372</c:v>
                </c:pt>
                <c:pt idx="19111">
                  <c:v>5.93938676089821</c:v>
                </c:pt>
                <c:pt idx="19112">
                  <c:v>5.92835802511759</c:v>
                </c:pt>
                <c:pt idx="19113">
                  <c:v>5.915500579329866</c:v>
                </c:pt>
                <c:pt idx="19114">
                  <c:v>5.90623871728607</c:v>
                </c:pt>
                <c:pt idx="19115">
                  <c:v>5.898649263126979</c:v>
                </c:pt>
                <c:pt idx="19116">
                  <c:v>5.89166503738506</c:v>
                </c:pt>
                <c:pt idx="19117">
                  <c:v>5.884615846345692</c:v>
                </c:pt>
                <c:pt idx="19118">
                  <c:v>5.87745320072126</c:v>
                </c:pt>
                <c:pt idx="19119">
                  <c:v>5.868568372732239</c:v>
                </c:pt>
                <c:pt idx="19120">
                  <c:v>5.8607000441648</c:v>
                </c:pt>
                <c:pt idx="19121">
                  <c:v>5.84661019026541</c:v>
                </c:pt>
                <c:pt idx="19122">
                  <c:v>5.83736899083361</c:v>
                </c:pt>
                <c:pt idx="19123">
                  <c:v>5.82362075444296</c:v>
                </c:pt>
                <c:pt idx="19124">
                  <c:v>5.811234582965238</c:v>
                </c:pt>
                <c:pt idx="19125">
                  <c:v>5.80044419431562</c:v>
                </c:pt>
                <c:pt idx="19126">
                  <c:v>5.78673173515433</c:v>
                </c:pt>
                <c:pt idx="19127">
                  <c:v>5.77973941242263</c:v>
                </c:pt>
                <c:pt idx="19128">
                  <c:v>5.764614237216134</c:v>
                </c:pt>
                <c:pt idx="19129">
                  <c:v>5.753985222801586</c:v>
                </c:pt>
                <c:pt idx="19130">
                  <c:v>5.7466998032053</c:v>
                </c:pt>
                <c:pt idx="19131">
                  <c:v>5.73345175544347</c:v>
                </c:pt>
                <c:pt idx="19132">
                  <c:v>5.72446061433269</c:v>
                </c:pt>
                <c:pt idx="19133">
                  <c:v>5.715821568639376</c:v>
                </c:pt>
                <c:pt idx="19134">
                  <c:v>5.70487269462902</c:v>
                </c:pt>
                <c:pt idx="19135">
                  <c:v>5.69567128567921</c:v>
                </c:pt>
                <c:pt idx="19136">
                  <c:v>5.684493359259756</c:v>
                </c:pt>
                <c:pt idx="19137">
                  <c:v>5.67549263429198</c:v>
                </c:pt>
                <c:pt idx="19138">
                  <c:v>5.668166337329284</c:v>
                </c:pt>
                <c:pt idx="19139">
                  <c:v>5.65968163062324</c:v>
                </c:pt>
                <c:pt idx="19140">
                  <c:v>5.652823039458236</c:v>
                </c:pt>
                <c:pt idx="19141">
                  <c:v>5.646481333329047</c:v>
                </c:pt>
                <c:pt idx="19142">
                  <c:v>5.637546554582808</c:v>
                </c:pt>
                <c:pt idx="19143">
                  <c:v>5.62946341065408</c:v>
                </c:pt>
                <c:pt idx="19144">
                  <c:v>5.62032381282982</c:v>
                </c:pt>
                <c:pt idx="19145">
                  <c:v>5.608973806533529</c:v>
                </c:pt>
                <c:pt idx="19146">
                  <c:v>5.59657146215117</c:v>
                </c:pt>
                <c:pt idx="19147">
                  <c:v>5.58560933141425</c:v>
                </c:pt>
                <c:pt idx="19148">
                  <c:v>5.57648101614316</c:v>
                </c:pt>
                <c:pt idx="19149">
                  <c:v>5.55955173477291</c:v>
                </c:pt>
                <c:pt idx="19150">
                  <c:v>5.54083602934388</c:v>
                </c:pt>
                <c:pt idx="19151">
                  <c:v>5.52346732342919</c:v>
                </c:pt>
              </c:numCache>
            </c:numRef>
          </c:val>
          <c:smooth val="0"/>
        </c:ser>
        <c:ser>
          <c:idx val="2"/>
          <c:order val="2"/>
          <c:tx>
            <c:v>effect K</c:v>
          </c:tx>
          <c:spPr>
            <a:ln w="12700"/>
          </c:spPr>
          <c:marker>
            <c:symbol val="none"/>
          </c:marker>
          <c:val>
            <c:numRef>
              <c:f>'0176cf1d-0760-4769-a493-277f4bb'!$K$1:$K$19152</c:f>
              <c:numCache>
                <c:formatCode>General</c:formatCode>
                <c:ptCount val="19152"/>
                <c:pt idx="0">
                  <c:v>1.02323256096934</c:v>
                </c:pt>
                <c:pt idx="1">
                  <c:v>1.02256896769754</c:v>
                </c:pt>
                <c:pt idx="2">
                  <c:v>1.03064158737579</c:v>
                </c:pt>
                <c:pt idx="3">
                  <c:v>1.02594883892517</c:v>
                </c:pt>
                <c:pt idx="4">
                  <c:v>1.03279404723172</c:v>
                </c:pt>
                <c:pt idx="5">
                  <c:v>1.02225773085621</c:v>
                </c:pt>
                <c:pt idx="6">
                  <c:v>1.03120874541219</c:v>
                </c:pt>
                <c:pt idx="7">
                  <c:v>1.02960032450123</c:v>
                </c:pt>
                <c:pt idx="8">
                  <c:v>1.02880020379842</c:v>
                </c:pt>
                <c:pt idx="9">
                  <c:v>1.02017108320904</c:v>
                </c:pt>
                <c:pt idx="10">
                  <c:v>1.01919351350232</c:v>
                </c:pt>
                <c:pt idx="11">
                  <c:v>1.02350652473838</c:v>
                </c:pt>
                <c:pt idx="12">
                  <c:v>1.02906368737431</c:v>
                </c:pt>
                <c:pt idx="13">
                  <c:v>1.02716352935979</c:v>
                </c:pt>
                <c:pt idx="14">
                  <c:v>1.02206385716251</c:v>
                </c:pt>
                <c:pt idx="15">
                  <c:v>1.01497202066538</c:v>
                </c:pt>
                <c:pt idx="16">
                  <c:v>1.01440955548367</c:v>
                </c:pt>
                <c:pt idx="17">
                  <c:v>1.01890155615028</c:v>
                </c:pt>
                <c:pt idx="18">
                  <c:v>1.01704751704411</c:v>
                </c:pt>
                <c:pt idx="19">
                  <c:v>1.02769656437895</c:v>
                </c:pt>
                <c:pt idx="20">
                  <c:v>1.02128411836458</c:v>
                </c:pt>
                <c:pt idx="21">
                  <c:v>1.01401929417793</c:v>
                </c:pt>
                <c:pt idx="22">
                  <c:v>1.01346139454753</c:v>
                </c:pt>
                <c:pt idx="23">
                  <c:v>1.01557652666581</c:v>
                </c:pt>
                <c:pt idx="24">
                  <c:v>1.01458556573706</c:v>
                </c:pt>
                <c:pt idx="25">
                  <c:v>1.01405690221423</c:v>
                </c:pt>
                <c:pt idx="26">
                  <c:v>1.01035121273367</c:v>
                </c:pt>
                <c:pt idx="27">
                  <c:v>1.01058457605856</c:v>
                </c:pt>
                <c:pt idx="28">
                  <c:v>1.01158837379895</c:v>
                </c:pt>
                <c:pt idx="29">
                  <c:v>1.01183977038906</c:v>
                </c:pt>
                <c:pt idx="30">
                  <c:v>1.00823316619821</c:v>
                </c:pt>
                <c:pt idx="31">
                  <c:v>1.00806936468442</c:v>
                </c:pt>
                <c:pt idx="32">
                  <c:v>1.00814190059118</c:v>
                </c:pt>
                <c:pt idx="33">
                  <c:v>1.00783377847854</c:v>
                </c:pt>
                <c:pt idx="34">
                  <c:v>1.00827471889111</c:v>
                </c:pt>
                <c:pt idx="35">
                  <c:v>1.00791390825326</c:v>
                </c:pt>
                <c:pt idx="36">
                  <c:v>1.00792957775395</c:v>
                </c:pt>
                <c:pt idx="37">
                  <c:v>1.00835998051783</c:v>
                </c:pt>
                <c:pt idx="38">
                  <c:v>1.00845732690394</c:v>
                </c:pt>
                <c:pt idx="39">
                  <c:v>1.00796625897583</c:v>
                </c:pt>
                <c:pt idx="40">
                  <c:v>1.00782065599362</c:v>
                </c:pt>
                <c:pt idx="41">
                  <c:v>1.00751768601711</c:v>
                </c:pt>
                <c:pt idx="42">
                  <c:v>1.00755018932894</c:v>
                </c:pt>
                <c:pt idx="43">
                  <c:v>1.00740386180442</c:v>
                </c:pt>
                <c:pt idx="44">
                  <c:v>1.00713277539323</c:v>
                </c:pt>
                <c:pt idx="45">
                  <c:v>1.00691796726976</c:v>
                </c:pt>
                <c:pt idx="46">
                  <c:v>1.00678796240238</c:v>
                </c:pt>
                <c:pt idx="47">
                  <c:v>1.00994762277257</c:v>
                </c:pt>
                <c:pt idx="48">
                  <c:v>1.00963155562669</c:v>
                </c:pt>
                <c:pt idx="49">
                  <c:v>1.00946737644188</c:v>
                </c:pt>
                <c:pt idx="50">
                  <c:v>1.00632610215525</c:v>
                </c:pt>
                <c:pt idx="51">
                  <c:v>1.00638787330648</c:v>
                </c:pt>
                <c:pt idx="52">
                  <c:v>1.00678971808737</c:v>
                </c:pt>
                <c:pt idx="53">
                  <c:v>1.00654708639098</c:v>
                </c:pt>
                <c:pt idx="54">
                  <c:v>1.00641223584746</c:v>
                </c:pt>
                <c:pt idx="55">
                  <c:v>1.00631490092525</c:v>
                </c:pt>
                <c:pt idx="56">
                  <c:v>1.00644321732479</c:v>
                </c:pt>
                <c:pt idx="57">
                  <c:v>1.00644605514683</c:v>
                </c:pt>
                <c:pt idx="58">
                  <c:v>1.00634762471477</c:v>
                </c:pt>
                <c:pt idx="59">
                  <c:v>1.0064660267614</c:v>
                </c:pt>
                <c:pt idx="60">
                  <c:v>1.0063527578423</c:v>
                </c:pt>
                <c:pt idx="61">
                  <c:v>1.00626939695237</c:v>
                </c:pt>
                <c:pt idx="62">
                  <c:v>1.00611672577801</c:v>
                </c:pt>
                <c:pt idx="63">
                  <c:v>1.00600602028422</c:v>
                </c:pt>
                <c:pt idx="64">
                  <c:v>1.00593296253173</c:v>
                </c:pt>
                <c:pt idx="65">
                  <c:v>1.00604667465778</c:v>
                </c:pt>
                <c:pt idx="66">
                  <c:v>1.00595241164518</c:v>
                </c:pt>
                <c:pt idx="67">
                  <c:v>1.00566404316854</c:v>
                </c:pt>
                <c:pt idx="68">
                  <c:v>1.00580944437864</c:v>
                </c:pt>
                <c:pt idx="69">
                  <c:v>1.00578428238638</c:v>
                </c:pt>
                <c:pt idx="70">
                  <c:v>1.00570378177013</c:v>
                </c:pt>
                <c:pt idx="71">
                  <c:v>1.00580301208768</c:v>
                </c:pt>
                <c:pt idx="72">
                  <c:v>1.00566734920059</c:v>
                </c:pt>
                <c:pt idx="73">
                  <c:v>1.00578132143344</c:v>
                </c:pt>
                <c:pt idx="74">
                  <c:v>1.00587827428921</c:v>
                </c:pt>
                <c:pt idx="75">
                  <c:v>1.00582880767273</c:v>
                </c:pt>
                <c:pt idx="76">
                  <c:v>1.00605830319878</c:v>
                </c:pt>
                <c:pt idx="77">
                  <c:v>1.00614186925027</c:v>
                </c:pt>
                <c:pt idx="78">
                  <c:v>1.00602674708049</c:v>
                </c:pt>
                <c:pt idx="79">
                  <c:v>1.00588780911741</c:v>
                </c:pt>
                <c:pt idx="80">
                  <c:v>1.00595825370918</c:v>
                </c:pt>
                <c:pt idx="81">
                  <c:v>1.00592206388778</c:v>
                </c:pt>
                <c:pt idx="82">
                  <c:v>1.00578565385656</c:v>
                </c:pt>
                <c:pt idx="83">
                  <c:v>1.00587119444928</c:v>
                </c:pt>
                <c:pt idx="84">
                  <c:v>1.00584451436923</c:v>
                </c:pt>
                <c:pt idx="85">
                  <c:v>1.00574035218828</c:v>
                </c:pt>
                <c:pt idx="86">
                  <c:v>1.00567917759862</c:v>
                </c:pt>
                <c:pt idx="87">
                  <c:v>1.00565980245509</c:v>
                </c:pt>
                <c:pt idx="88">
                  <c:v>1.00555053237997</c:v>
                </c:pt>
                <c:pt idx="89">
                  <c:v>1.00549622206827</c:v>
                </c:pt>
                <c:pt idx="90">
                  <c:v>1.00547864595618</c:v>
                </c:pt>
                <c:pt idx="91">
                  <c:v>1.00538950313271</c:v>
                </c:pt>
                <c:pt idx="92">
                  <c:v>1.00543959397075</c:v>
                </c:pt>
                <c:pt idx="93">
                  <c:v>1.00524287131883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5.13330048529095</c:v>
                </c:pt>
                <c:pt idx="123">
                  <c:v>3.57915969836607</c:v>
                </c:pt>
                <c:pt idx="124">
                  <c:v>3.1227263105563</c:v>
                </c:pt>
                <c:pt idx="125">
                  <c:v>2.849449904614126</c:v>
                </c:pt>
                <c:pt idx="126">
                  <c:v>2.68867354728663</c:v>
                </c:pt>
                <c:pt idx="127">
                  <c:v>2.53857751109363</c:v>
                </c:pt>
                <c:pt idx="128">
                  <c:v>2.43652038708639</c:v>
                </c:pt>
                <c:pt idx="129">
                  <c:v>2.3627658676787</c:v>
                </c:pt>
                <c:pt idx="130">
                  <c:v>2.29591474762794</c:v>
                </c:pt>
                <c:pt idx="131">
                  <c:v>2.23483838482072</c:v>
                </c:pt>
                <c:pt idx="132">
                  <c:v>2.17868353236754</c:v>
                </c:pt>
                <c:pt idx="133">
                  <c:v>2.13397789449002</c:v>
                </c:pt>
                <c:pt idx="134">
                  <c:v>2.09777553369704</c:v>
                </c:pt>
                <c:pt idx="135">
                  <c:v>2.06814542878261</c:v>
                </c:pt>
                <c:pt idx="136">
                  <c:v>2.22217177542806</c:v>
                </c:pt>
                <c:pt idx="137">
                  <c:v>2.18762475246115</c:v>
                </c:pt>
                <c:pt idx="138">
                  <c:v>2.43490505148567</c:v>
                </c:pt>
                <c:pt idx="139">
                  <c:v>2.37447627161261</c:v>
                </c:pt>
                <c:pt idx="140">
                  <c:v>2.31572845675585</c:v>
                </c:pt>
                <c:pt idx="141">
                  <c:v>2.2710136226675</c:v>
                </c:pt>
                <c:pt idx="142">
                  <c:v>2.22664574620199</c:v>
                </c:pt>
                <c:pt idx="143">
                  <c:v>2.191842495717286</c:v>
                </c:pt>
                <c:pt idx="144">
                  <c:v>2.164545923044746</c:v>
                </c:pt>
                <c:pt idx="145">
                  <c:v>2.39967220267939</c:v>
                </c:pt>
                <c:pt idx="146">
                  <c:v>2.35197460365257</c:v>
                </c:pt>
                <c:pt idx="147">
                  <c:v>2.30286063243791</c:v>
                </c:pt>
                <c:pt idx="148">
                  <c:v>2.26525814594583</c:v>
                </c:pt>
                <c:pt idx="149">
                  <c:v>2.22629028768854</c:v>
                </c:pt>
                <c:pt idx="150">
                  <c:v>2.19568090710152</c:v>
                </c:pt>
                <c:pt idx="151">
                  <c:v>2.48037699621225</c:v>
                </c:pt>
                <c:pt idx="152">
                  <c:v>2.42119846230231</c:v>
                </c:pt>
                <c:pt idx="153">
                  <c:v>2.3611629818339</c:v>
                </c:pt>
                <c:pt idx="154">
                  <c:v>2.31555373409453</c:v>
                </c:pt>
                <c:pt idx="155">
                  <c:v>2.74147887250982</c:v>
                </c:pt>
                <c:pt idx="156">
                  <c:v>2.63362380503891</c:v>
                </c:pt>
                <c:pt idx="157">
                  <c:v>2.532928695413226</c:v>
                </c:pt>
                <c:pt idx="158">
                  <c:v>2.46042060128235</c:v>
                </c:pt>
                <c:pt idx="159">
                  <c:v>2.40697071380745</c:v>
                </c:pt>
                <c:pt idx="160">
                  <c:v>2.36728519208784</c:v>
                </c:pt>
                <c:pt idx="161">
                  <c:v>2.3382346953924</c:v>
                </c:pt>
                <c:pt idx="162">
                  <c:v>2.30447683531943</c:v>
                </c:pt>
                <c:pt idx="163">
                  <c:v>2.26707383873483</c:v>
                </c:pt>
                <c:pt idx="164">
                  <c:v>2.23784309278703</c:v>
                </c:pt>
                <c:pt idx="165">
                  <c:v>2.20513016312758</c:v>
                </c:pt>
                <c:pt idx="166">
                  <c:v>2.17896119150084</c:v>
                </c:pt>
                <c:pt idx="167">
                  <c:v>2.45019234270675</c:v>
                </c:pt>
                <c:pt idx="168">
                  <c:v>2.41462034371871</c:v>
                </c:pt>
                <c:pt idx="169">
                  <c:v>2.356288922685766</c:v>
                </c:pt>
                <c:pt idx="170">
                  <c:v>2.29746161914724</c:v>
                </c:pt>
                <c:pt idx="171">
                  <c:v>2.25093354282681</c:v>
                </c:pt>
                <c:pt idx="172">
                  <c:v>2.58492935433221</c:v>
                </c:pt>
                <c:pt idx="173">
                  <c:v>2.50922039200649</c:v>
                </c:pt>
                <c:pt idx="174">
                  <c:v>2.43234304284594</c:v>
                </c:pt>
                <c:pt idx="175">
                  <c:v>2.37415622097363</c:v>
                </c:pt>
                <c:pt idx="176">
                  <c:v>2.32928723121444</c:v>
                </c:pt>
                <c:pt idx="177">
                  <c:v>2.29452830018564</c:v>
                </c:pt>
                <c:pt idx="178">
                  <c:v>2.74065744421568</c:v>
                </c:pt>
                <c:pt idx="179">
                  <c:v>0.0</c:v>
                </c:pt>
                <c:pt idx="180">
                  <c:v>6.85679275846189</c:v>
                </c:pt>
                <c:pt idx="181">
                  <c:v>3.98936394320728</c:v>
                </c:pt>
                <c:pt idx="182">
                  <c:v>3.371605639125776</c:v>
                </c:pt>
                <c:pt idx="183">
                  <c:v>3.078742475933196</c:v>
                </c:pt>
                <c:pt idx="184">
                  <c:v>0.0</c:v>
                </c:pt>
                <c:pt idx="185">
                  <c:v>0.0</c:v>
                </c:pt>
                <c:pt idx="186">
                  <c:v>5.453474040755847</c:v>
                </c:pt>
                <c:pt idx="187">
                  <c:v>3.6193286435118</c:v>
                </c:pt>
                <c:pt idx="188">
                  <c:v>3.11912609980041</c:v>
                </c:pt>
                <c:pt idx="189">
                  <c:v>2.86612519170321</c:v>
                </c:pt>
                <c:pt idx="190">
                  <c:v>2.6720195620356</c:v>
                </c:pt>
                <c:pt idx="191">
                  <c:v>2.5439456690171</c:v>
                </c:pt>
                <c:pt idx="192">
                  <c:v>2.45261338680891</c:v>
                </c:pt>
                <c:pt idx="193">
                  <c:v>2.38439263070863</c:v>
                </c:pt>
                <c:pt idx="194">
                  <c:v>2.33197281853456</c:v>
                </c:pt>
                <c:pt idx="195">
                  <c:v>2.29115858398846</c:v>
                </c:pt>
                <c:pt idx="196">
                  <c:v>2.25919743634542</c:v>
                </c:pt>
                <c:pt idx="197">
                  <c:v>2.22208869050301</c:v>
                </c:pt>
                <c:pt idx="198">
                  <c:v>2.19219551475802</c:v>
                </c:pt>
                <c:pt idx="199">
                  <c:v>2.16818780230537</c:v>
                </c:pt>
                <c:pt idx="200">
                  <c:v>2.14910886760596</c:v>
                </c:pt>
                <c:pt idx="201">
                  <c:v>2.1342717752905</c:v>
                </c:pt>
                <c:pt idx="202">
                  <c:v>2.1232149073277</c:v>
                </c:pt>
                <c:pt idx="203">
                  <c:v>2.11561214533492</c:v>
                </c:pt>
                <c:pt idx="204">
                  <c:v>2.09422756729469</c:v>
                </c:pt>
                <c:pt idx="205">
                  <c:v>2.07645826160892</c:v>
                </c:pt>
                <c:pt idx="206">
                  <c:v>2.06182268816953</c:v>
                </c:pt>
                <c:pt idx="207">
                  <c:v>2.04997776461971</c:v>
                </c:pt>
                <c:pt idx="208">
                  <c:v>2.03371500260949</c:v>
                </c:pt>
                <c:pt idx="209">
                  <c:v>2.02002410001692</c:v>
                </c:pt>
                <c:pt idx="210">
                  <c:v>2.00865015270168</c:v>
                </c:pt>
                <c:pt idx="211">
                  <c:v>1.99327997209316</c:v>
                </c:pt>
                <c:pt idx="212">
                  <c:v>1.97435314417648</c:v>
                </c:pt>
                <c:pt idx="213">
                  <c:v>1.95770430115294</c:v>
                </c:pt>
                <c:pt idx="214">
                  <c:v>2.06054539343333</c:v>
                </c:pt>
                <c:pt idx="215">
                  <c:v>2.04122607310292</c:v>
                </c:pt>
                <c:pt idx="216">
                  <c:v>2.01769822048534</c:v>
                </c:pt>
                <c:pt idx="217">
                  <c:v>1.99729558425181</c:v>
                </c:pt>
                <c:pt idx="218">
                  <c:v>1.97958713421983</c:v>
                </c:pt>
                <c:pt idx="219">
                  <c:v>2.09318061172603</c:v>
                </c:pt>
                <c:pt idx="220">
                  <c:v>2.07261366853428</c:v>
                </c:pt>
                <c:pt idx="221">
                  <c:v>2.047413973548799</c:v>
                </c:pt>
                <c:pt idx="222">
                  <c:v>2.02590503194764</c:v>
                </c:pt>
                <c:pt idx="223">
                  <c:v>2.00751106180387</c:v>
                </c:pt>
                <c:pt idx="224">
                  <c:v>1.99182006402006</c:v>
                </c:pt>
                <c:pt idx="225">
                  <c:v>1.97850705713699</c:v>
                </c:pt>
                <c:pt idx="226">
                  <c:v>2.0982155314959</c:v>
                </c:pt>
                <c:pt idx="227">
                  <c:v>2.08379139534677</c:v>
                </c:pt>
                <c:pt idx="228">
                  <c:v>2.2618725936977</c:v>
                </c:pt>
                <c:pt idx="229">
                  <c:v>2.23189433513241</c:v>
                </c:pt>
                <c:pt idx="230">
                  <c:v>2.54228672834789</c:v>
                </c:pt>
                <c:pt idx="231">
                  <c:v>2.47046335468749</c:v>
                </c:pt>
                <c:pt idx="232">
                  <c:v>2.39340486118645</c:v>
                </c:pt>
                <c:pt idx="233">
                  <c:v>2.334865589567166</c:v>
                </c:pt>
                <c:pt idx="234">
                  <c:v>2.28943736267328</c:v>
                </c:pt>
                <c:pt idx="235">
                  <c:v>2.2539135656854</c:v>
                </c:pt>
                <c:pt idx="236">
                  <c:v>2.22612161728291</c:v>
                </c:pt>
                <c:pt idx="237">
                  <c:v>2.191742931798216</c:v>
                </c:pt>
                <c:pt idx="238">
                  <c:v>2.16397822620728</c:v>
                </c:pt>
                <c:pt idx="239">
                  <c:v>2.13081600866704</c:v>
                </c:pt>
                <c:pt idx="240">
                  <c:v>2.10336699989846</c:v>
                </c:pt>
                <c:pt idx="241">
                  <c:v>2.08057189977674</c:v>
                </c:pt>
                <c:pt idx="242">
                  <c:v>2.0616998965964</c:v>
                </c:pt>
                <c:pt idx="243">
                  <c:v>2.04620524319048</c:v>
                </c:pt>
                <c:pt idx="244">
                  <c:v>2.03368779338613</c:v>
                </c:pt>
                <c:pt idx="245">
                  <c:v>2.023842905425778</c:v>
                </c:pt>
                <c:pt idx="246">
                  <c:v>2.00908457648917</c:v>
                </c:pt>
                <c:pt idx="247">
                  <c:v>1.99683942257816</c:v>
                </c:pt>
                <c:pt idx="248">
                  <c:v>1.98684127176436</c:v>
                </c:pt>
                <c:pt idx="249">
                  <c:v>1.97891156251593</c:v>
                </c:pt>
                <c:pt idx="250">
                  <c:v>1.97292190873726</c:v>
                </c:pt>
                <c:pt idx="251">
                  <c:v>1.96875446268585</c:v>
                </c:pt>
                <c:pt idx="252">
                  <c:v>1.96011810064729</c:v>
                </c:pt>
                <c:pt idx="253">
                  <c:v>1.95318758816281</c:v>
                </c:pt>
                <c:pt idx="254">
                  <c:v>1.94787314813101</c:v>
                </c:pt>
                <c:pt idx="255">
                  <c:v>1.94409511941944</c:v>
                </c:pt>
                <c:pt idx="256">
                  <c:v>1.93606038393109</c:v>
                </c:pt>
                <c:pt idx="257">
                  <c:v>1.92947071377787</c:v>
                </c:pt>
                <c:pt idx="258">
                  <c:v>1.92423726443529</c:v>
                </c:pt>
                <c:pt idx="259">
                  <c:v>1.92031169031816</c:v>
                </c:pt>
                <c:pt idx="260">
                  <c:v>1.91763836697035</c:v>
                </c:pt>
                <c:pt idx="261">
                  <c:v>1.91618907322303</c:v>
                </c:pt>
                <c:pt idx="262">
                  <c:v>1.91597017299129</c:v>
                </c:pt>
                <c:pt idx="263">
                  <c:v>2.02256659957302</c:v>
                </c:pt>
                <c:pt idx="264">
                  <c:v>2.02585310221031</c:v>
                </c:pt>
                <c:pt idx="265">
                  <c:v>2.02310748267028</c:v>
                </c:pt>
                <c:pt idx="266">
                  <c:v>2.02230938939853</c:v>
                </c:pt>
                <c:pt idx="267">
                  <c:v>2.02346863099627</c:v>
                </c:pt>
                <c:pt idx="268">
                  <c:v>2.018846462547</c:v>
                </c:pt>
                <c:pt idx="269">
                  <c:v>2.01601501942298</c:v>
                </c:pt>
                <c:pt idx="270">
                  <c:v>2.01489767494634</c:v>
                </c:pt>
                <c:pt idx="271">
                  <c:v>2.01552486474046</c:v>
                </c:pt>
                <c:pt idx="272">
                  <c:v>2.01789534779675</c:v>
                </c:pt>
                <c:pt idx="273">
                  <c:v>2.014446939988786</c:v>
                </c:pt>
                <c:pt idx="274">
                  <c:v>2.01255155898338</c:v>
                </c:pt>
                <c:pt idx="275">
                  <c:v>2.171899682798819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13.6478825615196</c:v>
                </c:pt>
                <c:pt idx="281">
                  <c:v>3.67563402008565</c:v>
                </c:pt>
                <c:pt idx="282">
                  <c:v>3.00632473758935</c:v>
                </c:pt>
                <c:pt idx="283">
                  <c:v>2.710840273429158</c:v>
                </c:pt>
                <c:pt idx="284">
                  <c:v>2.53498464320749</c:v>
                </c:pt>
                <c:pt idx="285">
                  <c:v>2.38928967840178</c:v>
                </c:pt>
                <c:pt idx="286">
                  <c:v>2.28619921518427</c:v>
                </c:pt>
                <c:pt idx="287">
                  <c:v>2.20836600540089</c:v>
                </c:pt>
                <c:pt idx="288">
                  <c:v>2.14701603717911</c:v>
                </c:pt>
                <c:pt idx="289">
                  <c:v>2.09720798053119</c:v>
                </c:pt>
                <c:pt idx="290">
                  <c:v>2.05586734577026</c:v>
                </c:pt>
                <c:pt idx="291">
                  <c:v>2.02098468885431</c:v>
                </c:pt>
                <c:pt idx="292">
                  <c:v>1.99119534874676</c:v>
                </c:pt>
                <c:pt idx="293">
                  <c:v>1.9655183435845</c:v>
                </c:pt>
                <c:pt idx="294">
                  <c:v>1.94323609456158</c:v>
                </c:pt>
                <c:pt idx="295">
                  <c:v>1.92381107931815</c:v>
                </c:pt>
                <c:pt idx="296">
                  <c:v>1.90682439930326</c:v>
                </c:pt>
                <c:pt idx="297">
                  <c:v>1.89195940953006</c:v>
                </c:pt>
                <c:pt idx="298">
                  <c:v>1.87896015498463</c:v>
                </c:pt>
                <c:pt idx="299">
                  <c:v>1.86763145094469</c:v>
                </c:pt>
                <c:pt idx="300">
                  <c:v>1.85780440938156</c:v>
                </c:pt>
                <c:pt idx="301">
                  <c:v>1.84934421648641</c:v>
                </c:pt>
                <c:pt idx="302">
                  <c:v>1.84215663311054</c:v>
                </c:pt>
                <c:pt idx="303">
                  <c:v>1.83615572294199</c:v>
                </c:pt>
                <c:pt idx="304">
                  <c:v>1.8312684678648</c:v>
                </c:pt>
                <c:pt idx="305">
                  <c:v>1.82745123408692</c:v>
                </c:pt>
                <c:pt idx="306">
                  <c:v>1.82466229356334</c:v>
                </c:pt>
                <c:pt idx="307">
                  <c:v>1.82287957187737</c:v>
                </c:pt>
                <c:pt idx="308">
                  <c:v>1.82208128511574</c:v>
                </c:pt>
                <c:pt idx="309">
                  <c:v>1.82226995604081</c:v>
                </c:pt>
                <c:pt idx="310">
                  <c:v>1.82345400739422</c:v>
                </c:pt>
                <c:pt idx="311">
                  <c:v>1.82564189885408</c:v>
                </c:pt>
                <c:pt idx="312">
                  <c:v>1.82887338099657</c:v>
                </c:pt>
                <c:pt idx="313">
                  <c:v>1.83318370417985</c:v>
                </c:pt>
                <c:pt idx="314">
                  <c:v>1.83862321670312</c:v>
                </c:pt>
                <c:pt idx="315">
                  <c:v>1.84050491827946</c:v>
                </c:pt>
                <c:pt idx="316">
                  <c:v>1.84336121860555</c:v>
                </c:pt>
                <c:pt idx="317">
                  <c:v>1.84723274665846</c:v>
                </c:pt>
                <c:pt idx="318">
                  <c:v>1.85216011140812</c:v>
                </c:pt>
                <c:pt idx="319">
                  <c:v>1.8582124737272</c:v>
                </c:pt>
                <c:pt idx="320">
                  <c:v>1.8603621883089</c:v>
                </c:pt>
                <c:pt idx="321">
                  <c:v>1.86344894013967</c:v>
                </c:pt>
                <c:pt idx="322">
                  <c:v>1.86751453560517</c:v>
                </c:pt>
                <c:pt idx="323">
                  <c:v>1.87259858405945</c:v>
                </c:pt>
                <c:pt idx="324">
                  <c:v>1.87876156681856</c:v>
                </c:pt>
                <c:pt idx="325">
                  <c:v>1.88607211877816</c:v>
                </c:pt>
                <c:pt idx="326">
                  <c:v>1.89462495587815</c:v>
                </c:pt>
                <c:pt idx="327">
                  <c:v>1.89874118152118</c:v>
                </c:pt>
                <c:pt idx="328">
                  <c:v>1.90385535049366</c:v>
                </c:pt>
                <c:pt idx="329">
                  <c:v>2.00466321691375</c:v>
                </c:pt>
                <c:pt idx="330">
                  <c:v>2.16304406524308</c:v>
                </c:pt>
                <c:pt idx="331">
                  <c:v>2.41782227004175</c:v>
                </c:pt>
                <c:pt idx="332">
                  <c:v>3.071550033835718</c:v>
                </c:pt>
                <c:pt idx="333">
                  <c:v>2.77635824754477</c:v>
                </c:pt>
                <c:pt idx="334">
                  <c:v>5.827414839540173</c:v>
                </c:pt>
                <c:pt idx="335">
                  <c:v>3.41225754032676</c:v>
                </c:pt>
                <c:pt idx="336">
                  <c:v>2.81764434802309</c:v>
                </c:pt>
                <c:pt idx="337">
                  <c:v>2.55077087050301</c:v>
                </c:pt>
                <c:pt idx="338">
                  <c:v>2.39002698226628</c:v>
                </c:pt>
                <c:pt idx="339">
                  <c:v>2.27952177161148</c:v>
                </c:pt>
                <c:pt idx="340">
                  <c:v>2.19759535269104</c:v>
                </c:pt>
                <c:pt idx="341">
                  <c:v>2.13388244575248</c:v>
                </c:pt>
                <c:pt idx="342">
                  <c:v>2.08267186725384</c:v>
                </c:pt>
                <c:pt idx="343">
                  <c:v>2.04051553687029</c:v>
                </c:pt>
                <c:pt idx="344">
                  <c:v>2.00521170005083</c:v>
                </c:pt>
                <c:pt idx="345">
                  <c:v>1.97523947240399</c:v>
                </c:pt>
                <c:pt idx="346">
                  <c:v>1.94957249768221</c:v>
                </c:pt>
                <c:pt idx="347">
                  <c:v>1.92742906292655</c:v>
                </c:pt>
                <c:pt idx="348">
                  <c:v>1.90825520868188</c:v>
                </c:pt>
                <c:pt idx="349">
                  <c:v>1.89160710795274</c:v>
                </c:pt>
                <c:pt idx="350">
                  <c:v>1.877158895672</c:v>
                </c:pt>
                <c:pt idx="351">
                  <c:v>1.86463562638367</c:v>
                </c:pt>
                <c:pt idx="352">
                  <c:v>1.85384234304814</c:v>
                </c:pt>
                <c:pt idx="353">
                  <c:v>1.84460634547542</c:v>
                </c:pt>
                <c:pt idx="354">
                  <c:v>1.83680445975802</c:v>
                </c:pt>
                <c:pt idx="355">
                  <c:v>1.83032885770632</c:v>
                </c:pt>
                <c:pt idx="356">
                  <c:v>1.82509633007476</c:v>
                </c:pt>
                <c:pt idx="357">
                  <c:v>1.82105060049223</c:v>
                </c:pt>
                <c:pt idx="358">
                  <c:v>1.81814724320814</c:v>
                </c:pt>
                <c:pt idx="359">
                  <c:v>1.81634641058635</c:v>
                </c:pt>
                <c:pt idx="360">
                  <c:v>1.81564173955732</c:v>
                </c:pt>
                <c:pt idx="361">
                  <c:v>1.81602965173225</c:v>
                </c:pt>
                <c:pt idx="362">
                  <c:v>1.81750941761475</c:v>
                </c:pt>
                <c:pt idx="363">
                  <c:v>1.82011336797449</c:v>
                </c:pt>
                <c:pt idx="364">
                  <c:v>1.81873238873203</c:v>
                </c:pt>
                <c:pt idx="365">
                  <c:v>1.8183401247911</c:v>
                </c:pt>
                <c:pt idx="366">
                  <c:v>1.81893782607076</c:v>
                </c:pt>
                <c:pt idx="367">
                  <c:v>1.889968282400489</c:v>
                </c:pt>
                <c:pt idx="368">
                  <c:v>1.89343041762502</c:v>
                </c:pt>
                <c:pt idx="369">
                  <c:v>1.89143485820411</c:v>
                </c:pt>
                <c:pt idx="370">
                  <c:v>1.89089399975819</c:v>
                </c:pt>
                <c:pt idx="371">
                  <c:v>1.89181494034481</c:v>
                </c:pt>
                <c:pt idx="372">
                  <c:v>1.99127735130297</c:v>
                </c:pt>
                <c:pt idx="373">
                  <c:v>1.9969213988617</c:v>
                </c:pt>
                <c:pt idx="374">
                  <c:v>1.99484203772096</c:v>
                </c:pt>
                <c:pt idx="375">
                  <c:v>1.99509076034461</c:v>
                </c:pt>
                <c:pt idx="376">
                  <c:v>2.1341630662581</c:v>
                </c:pt>
                <c:pt idx="377">
                  <c:v>2.08266501917702</c:v>
                </c:pt>
                <c:pt idx="378">
                  <c:v>2.02813199531058</c:v>
                </c:pt>
                <c:pt idx="379">
                  <c:v>2.12658439353328</c:v>
                </c:pt>
                <c:pt idx="380">
                  <c:v>2.06682340373941</c:v>
                </c:pt>
                <c:pt idx="381">
                  <c:v>2.00690894759831</c:v>
                </c:pt>
                <c:pt idx="382">
                  <c:v>2.08738743408368</c:v>
                </c:pt>
                <c:pt idx="383">
                  <c:v>2.02596595200308</c:v>
                </c:pt>
                <c:pt idx="384">
                  <c:v>1.96626877747704</c:v>
                </c:pt>
                <c:pt idx="385">
                  <c:v>1.9180368642666</c:v>
                </c:pt>
                <c:pt idx="386">
                  <c:v>1.87804621018906</c:v>
                </c:pt>
                <c:pt idx="387">
                  <c:v>1.84424126289943</c:v>
                </c:pt>
                <c:pt idx="388">
                  <c:v>1.81522763259787</c:v>
                </c:pt>
                <c:pt idx="389">
                  <c:v>1.79003967936411</c:v>
                </c:pt>
                <c:pt idx="390">
                  <c:v>1.76796236412039</c:v>
                </c:pt>
                <c:pt idx="391">
                  <c:v>1.74847749809669</c:v>
                </c:pt>
                <c:pt idx="392">
                  <c:v>1.73117747912744</c:v>
                </c:pt>
                <c:pt idx="393">
                  <c:v>1.71575029248732</c:v>
                </c:pt>
                <c:pt idx="394">
                  <c:v>1.70195005450102</c:v>
                </c:pt>
                <c:pt idx="395">
                  <c:v>1.68957701294934</c:v>
                </c:pt>
                <c:pt idx="396">
                  <c:v>1.67847330716707</c:v>
                </c:pt>
                <c:pt idx="397">
                  <c:v>1.66850110713151</c:v>
                </c:pt>
                <c:pt idx="398">
                  <c:v>1.65955043763672</c:v>
                </c:pt>
                <c:pt idx="399">
                  <c:v>1.65153930173932</c:v>
                </c:pt>
                <c:pt idx="400">
                  <c:v>1.64438358366248</c:v>
                </c:pt>
                <c:pt idx="401">
                  <c:v>1.63802414676482</c:v>
                </c:pt>
                <c:pt idx="402">
                  <c:v>1.63240715250329</c:v>
                </c:pt>
                <c:pt idx="403">
                  <c:v>1.62748573182169</c:v>
                </c:pt>
                <c:pt idx="404">
                  <c:v>1.62322639847822</c:v>
                </c:pt>
                <c:pt idx="405">
                  <c:v>1.61959520799253</c:v>
                </c:pt>
                <c:pt idx="406">
                  <c:v>1.61656727498741</c:v>
                </c:pt>
                <c:pt idx="407">
                  <c:v>1.61412349959827</c:v>
                </c:pt>
                <c:pt idx="408">
                  <c:v>1.61224772108928</c:v>
                </c:pt>
                <c:pt idx="409">
                  <c:v>1.61092880993135</c:v>
                </c:pt>
                <c:pt idx="410">
                  <c:v>1.6101557226247</c:v>
                </c:pt>
                <c:pt idx="411">
                  <c:v>1.60992905991152</c:v>
                </c:pt>
                <c:pt idx="412">
                  <c:v>1.61024692893284</c:v>
                </c:pt>
                <c:pt idx="413">
                  <c:v>1.61110963594973</c:v>
                </c:pt>
                <c:pt idx="414">
                  <c:v>1.61252676714586</c:v>
                </c:pt>
                <c:pt idx="415">
                  <c:v>1.6396427652918</c:v>
                </c:pt>
                <c:pt idx="416">
                  <c:v>1.64255762323882</c:v>
                </c:pt>
                <c:pt idx="417">
                  <c:v>1.64312852695748</c:v>
                </c:pt>
                <c:pt idx="418">
                  <c:v>1.64440019079552</c:v>
                </c:pt>
                <c:pt idx="419">
                  <c:v>1.64639145034487</c:v>
                </c:pt>
                <c:pt idx="420">
                  <c:v>1.64911497475635</c:v>
                </c:pt>
                <c:pt idx="421">
                  <c:v>1.65260008440315</c:v>
                </c:pt>
                <c:pt idx="422">
                  <c:v>1.65687657208186</c:v>
                </c:pt>
                <c:pt idx="423">
                  <c:v>1.661993091688</c:v>
                </c:pt>
                <c:pt idx="424">
                  <c:v>1.66799802498785</c:v>
                </c:pt>
                <c:pt idx="425">
                  <c:v>1.67495581445847</c:v>
                </c:pt>
                <c:pt idx="426">
                  <c:v>1.68294323136095</c:v>
                </c:pt>
                <c:pt idx="427">
                  <c:v>1.69205898511454</c:v>
                </c:pt>
                <c:pt idx="428">
                  <c:v>1.70241784754466</c:v>
                </c:pt>
                <c:pt idx="429">
                  <c:v>1.71415856892988</c:v>
                </c:pt>
                <c:pt idx="430">
                  <c:v>1.76745000271006</c:v>
                </c:pt>
                <c:pt idx="431">
                  <c:v>1.7750948582917</c:v>
                </c:pt>
                <c:pt idx="432">
                  <c:v>1.77367363745714</c:v>
                </c:pt>
                <c:pt idx="433">
                  <c:v>1.76821209484149</c:v>
                </c:pt>
                <c:pt idx="434">
                  <c:v>1.76366236678752</c:v>
                </c:pt>
                <c:pt idx="435">
                  <c:v>1.75521985141834</c:v>
                </c:pt>
                <c:pt idx="436">
                  <c:v>1.74768558403188</c:v>
                </c:pt>
                <c:pt idx="437">
                  <c:v>1.78913409830951</c:v>
                </c:pt>
                <c:pt idx="438">
                  <c:v>1.78186342424999</c:v>
                </c:pt>
                <c:pt idx="439">
                  <c:v>1.77034413708401</c:v>
                </c:pt>
                <c:pt idx="440">
                  <c:v>1.81296211986472</c:v>
                </c:pt>
                <c:pt idx="441">
                  <c:v>1.80159120163431</c:v>
                </c:pt>
                <c:pt idx="442">
                  <c:v>1.78593570514661</c:v>
                </c:pt>
                <c:pt idx="443">
                  <c:v>1.77208440422234</c:v>
                </c:pt>
                <c:pt idx="444">
                  <c:v>1.75983096911022</c:v>
                </c:pt>
                <c:pt idx="445">
                  <c:v>1.7489970362521</c:v>
                </c:pt>
                <c:pt idx="446">
                  <c:v>1.73943912938729</c:v>
                </c:pt>
                <c:pt idx="447">
                  <c:v>1.73104550330426</c:v>
                </c:pt>
                <c:pt idx="448">
                  <c:v>1.76809749116417</c:v>
                </c:pt>
                <c:pt idx="449">
                  <c:v>1.76039831142934</c:v>
                </c:pt>
                <c:pt idx="450">
                  <c:v>1.74879986887574</c:v>
                </c:pt>
                <c:pt idx="451">
                  <c:v>1.73866306278212</c:v>
                </c:pt>
                <c:pt idx="452">
                  <c:v>1.72984347448238</c:v>
                </c:pt>
                <c:pt idx="453">
                  <c:v>1.72222582912382</c:v>
                </c:pt>
                <c:pt idx="454">
                  <c:v>1.71572226173165</c:v>
                </c:pt>
                <c:pt idx="455">
                  <c:v>1.71025623530606</c:v>
                </c:pt>
                <c:pt idx="456">
                  <c:v>1.70577170262806</c:v>
                </c:pt>
                <c:pt idx="457">
                  <c:v>1.70221936820516</c:v>
                </c:pt>
                <c:pt idx="458">
                  <c:v>1.699566492967</c:v>
                </c:pt>
                <c:pt idx="459">
                  <c:v>1.69778458953379</c:v>
                </c:pt>
                <c:pt idx="460">
                  <c:v>1.69686321643793</c:v>
                </c:pt>
                <c:pt idx="461">
                  <c:v>1.69679139997999</c:v>
                </c:pt>
                <c:pt idx="462">
                  <c:v>1.69757549522835</c:v>
                </c:pt>
                <c:pt idx="463">
                  <c:v>1.69922127721522</c:v>
                </c:pt>
                <c:pt idx="464">
                  <c:v>1.70175229919654</c:v>
                </c:pt>
                <c:pt idx="465">
                  <c:v>1.7051923870435</c:v>
                </c:pt>
                <c:pt idx="466">
                  <c:v>1.75102400729649</c:v>
                </c:pt>
                <c:pt idx="467">
                  <c:v>1.75754377753431</c:v>
                </c:pt>
                <c:pt idx="468">
                  <c:v>1.75477144138584</c:v>
                </c:pt>
                <c:pt idx="469">
                  <c:v>1.75309623870393</c:v>
                </c:pt>
                <c:pt idx="470">
                  <c:v>1.75250819048184</c:v>
                </c:pt>
                <c:pt idx="471">
                  <c:v>1.75299889755515</c:v>
                </c:pt>
                <c:pt idx="472">
                  <c:v>1.75457536580644</c:v>
                </c:pt>
                <c:pt idx="473">
                  <c:v>1.75206930268275</c:v>
                </c:pt>
                <c:pt idx="474">
                  <c:v>1.75054212121708</c:v>
                </c:pt>
                <c:pt idx="475">
                  <c:v>1.74997892275656</c:v>
                </c:pt>
                <c:pt idx="476">
                  <c:v>1.75037713807352</c:v>
                </c:pt>
                <c:pt idx="477">
                  <c:v>1.79644691363232</c:v>
                </c:pt>
                <c:pt idx="478">
                  <c:v>1.79292150044945</c:v>
                </c:pt>
                <c:pt idx="479">
                  <c:v>1.78442954567327</c:v>
                </c:pt>
                <c:pt idx="480">
                  <c:v>1.77150334619683</c:v>
                </c:pt>
                <c:pt idx="481">
                  <c:v>1.76003809676509</c:v>
                </c:pt>
                <c:pt idx="482">
                  <c:v>1.80052749486504</c:v>
                </c:pt>
                <c:pt idx="483">
                  <c:v>1.78321551248117</c:v>
                </c:pt>
                <c:pt idx="484">
                  <c:v>1.76204864335101</c:v>
                </c:pt>
                <c:pt idx="485">
                  <c:v>1.74325794887037</c:v>
                </c:pt>
                <c:pt idx="486">
                  <c:v>1.72648531584575</c:v>
                </c:pt>
                <c:pt idx="487">
                  <c:v>1.71145410941517</c:v>
                </c:pt>
                <c:pt idx="488">
                  <c:v>1.73721686730447</c:v>
                </c:pt>
                <c:pt idx="489">
                  <c:v>1.72270450375647</c:v>
                </c:pt>
                <c:pt idx="490">
                  <c:v>1.70503501373298</c:v>
                </c:pt>
                <c:pt idx="491">
                  <c:v>1.68927685210883</c:v>
                </c:pt>
                <c:pt idx="492">
                  <c:v>1.67517466607535</c:v>
                </c:pt>
                <c:pt idx="493">
                  <c:v>1.6625159727519</c:v>
                </c:pt>
                <c:pt idx="494">
                  <c:v>1.6511386313049</c:v>
                </c:pt>
                <c:pt idx="495">
                  <c:v>1.64089979345089</c:v>
                </c:pt>
                <c:pt idx="496">
                  <c:v>1.63169047446439</c:v>
                </c:pt>
                <c:pt idx="497">
                  <c:v>1.62341590780157</c:v>
                </c:pt>
                <c:pt idx="498">
                  <c:v>1.61599532076086</c:v>
                </c:pt>
                <c:pt idx="499">
                  <c:v>1.63415232323641</c:v>
                </c:pt>
                <c:pt idx="500">
                  <c:v>1.62747244841332</c:v>
                </c:pt>
                <c:pt idx="501">
                  <c:v>1.61823238637251</c:v>
                </c:pt>
                <c:pt idx="502">
                  <c:v>1.60997687564383</c:v>
                </c:pt>
                <c:pt idx="503">
                  <c:v>1.6026221147695</c:v>
                </c:pt>
                <c:pt idx="504">
                  <c:v>1.59609930881369</c:v>
                </c:pt>
                <c:pt idx="505">
                  <c:v>1.59034781336554</c:v>
                </c:pt>
                <c:pt idx="506">
                  <c:v>1.58531791149515</c:v>
                </c:pt>
                <c:pt idx="507">
                  <c:v>1.58096915851423</c:v>
                </c:pt>
                <c:pt idx="508">
                  <c:v>1.57726911853496</c:v>
                </c:pt>
                <c:pt idx="509">
                  <c:v>1.57418846955002</c:v>
                </c:pt>
                <c:pt idx="510">
                  <c:v>1.57170637846138</c:v>
                </c:pt>
                <c:pt idx="511">
                  <c:v>1.56980592264412</c:v>
                </c:pt>
                <c:pt idx="512">
                  <c:v>1.56847376751055</c:v>
                </c:pt>
                <c:pt idx="513">
                  <c:v>1.56770181472152</c:v>
                </c:pt>
                <c:pt idx="514">
                  <c:v>1.56748509633357</c:v>
                </c:pt>
                <c:pt idx="515">
                  <c:v>1.567821687732869</c:v>
                </c:pt>
                <c:pt idx="516">
                  <c:v>1.5660485650315</c:v>
                </c:pt>
                <c:pt idx="517">
                  <c:v>1.56477647232856</c:v>
                </c:pt>
                <c:pt idx="518">
                  <c:v>1.56399907627151</c:v>
                </c:pt>
                <c:pt idx="519">
                  <c:v>1.56371397120119</c:v>
                </c:pt>
                <c:pt idx="520">
                  <c:v>1.56391890469321</c:v>
                </c:pt>
                <c:pt idx="521">
                  <c:v>1.5646173661297</c:v>
                </c:pt>
                <c:pt idx="522">
                  <c:v>1.56581115285871</c:v>
                </c:pt>
                <c:pt idx="523">
                  <c:v>1.56751169737836</c:v>
                </c:pt>
                <c:pt idx="524">
                  <c:v>1.56973091782113</c:v>
                </c:pt>
                <c:pt idx="525">
                  <c:v>1.57248133190551</c:v>
                </c:pt>
                <c:pt idx="526">
                  <c:v>1.57578604992834</c:v>
                </c:pt>
                <c:pt idx="527">
                  <c:v>1.57966359726767</c:v>
                </c:pt>
                <c:pt idx="528">
                  <c:v>1.58414616557244</c:v>
                </c:pt>
                <c:pt idx="529">
                  <c:v>1.61150519263877</c:v>
                </c:pt>
                <c:pt idx="530">
                  <c:v>1.6180226644326</c:v>
                </c:pt>
                <c:pt idx="531">
                  <c:v>1.61859731190674</c:v>
                </c:pt>
                <c:pt idx="532">
                  <c:v>1.61980153179466</c:v>
                </c:pt>
                <c:pt idx="533">
                  <c:v>1.62164685098442</c:v>
                </c:pt>
                <c:pt idx="534">
                  <c:v>1.62414865253719</c:v>
                </c:pt>
                <c:pt idx="535">
                  <c:v>1.62732909103222</c:v>
                </c:pt>
                <c:pt idx="536">
                  <c:v>1.63121246618791</c:v>
                </c:pt>
                <c:pt idx="537">
                  <c:v>1.6358390427131</c:v>
                </c:pt>
                <c:pt idx="538">
                  <c:v>1.63762047487273</c:v>
                </c:pt>
                <c:pt idx="539">
                  <c:v>1.64002404654896</c:v>
                </c:pt>
                <c:pt idx="540">
                  <c:v>1.643069097087669</c:v>
                </c:pt>
                <c:pt idx="541">
                  <c:v>1.64307750263398</c:v>
                </c:pt>
                <c:pt idx="542">
                  <c:v>1.64362460871777</c:v>
                </c:pt>
                <c:pt idx="543">
                  <c:v>1.67473481961467</c:v>
                </c:pt>
                <c:pt idx="544">
                  <c:v>1.67662988279663</c:v>
                </c:pt>
                <c:pt idx="545">
                  <c:v>1.67487545986552</c:v>
                </c:pt>
                <c:pt idx="546">
                  <c:v>1.67383759154319</c:v>
                </c:pt>
                <c:pt idx="547">
                  <c:v>1.67350252136076</c:v>
                </c:pt>
                <c:pt idx="548">
                  <c:v>1.67387340730582</c:v>
                </c:pt>
                <c:pt idx="549">
                  <c:v>1.67072551197955</c:v>
                </c:pt>
                <c:pt idx="550">
                  <c:v>1.66820654759032</c:v>
                </c:pt>
                <c:pt idx="551">
                  <c:v>1.66630719568585</c:v>
                </c:pt>
                <c:pt idx="552">
                  <c:v>1.66501095463894</c:v>
                </c:pt>
                <c:pt idx="553">
                  <c:v>1.66430984199944</c:v>
                </c:pt>
                <c:pt idx="554">
                  <c:v>1.66420410103271</c:v>
                </c:pt>
                <c:pt idx="555">
                  <c:v>1.66468970799753</c:v>
                </c:pt>
                <c:pt idx="556">
                  <c:v>1.66577081484064</c:v>
                </c:pt>
                <c:pt idx="557">
                  <c:v>1.6674630501867</c:v>
                </c:pt>
                <c:pt idx="558">
                  <c:v>1.669771757730189</c:v>
                </c:pt>
                <c:pt idx="559">
                  <c:v>1.67272384092617</c:v>
                </c:pt>
                <c:pt idx="560">
                  <c:v>1.67633316862643</c:v>
                </c:pt>
                <c:pt idx="561">
                  <c:v>1.71684638263599</c:v>
                </c:pt>
                <c:pt idx="562">
                  <c:v>1.72281201391234</c:v>
                </c:pt>
                <c:pt idx="563">
                  <c:v>1.72440928149364</c:v>
                </c:pt>
                <c:pt idx="564">
                  <c:v>1.72690405885099</c:v>
                </c:pt>
                <c:pt idx="565">
                  <c:v>1.73032256023056</c:v>
                </c:pt>
                <c:pt idx="566">
                  <c:v>1.73470309257898</c:v>
                </c:pt>
                <c:pt idx="567">
                  <c:v>1.73457365507637</c:v>
                </c:pt>
                <c:pt idx="568">
                  <c:v>1.7352388960376</c:v>
                </c:pt>
                <c:pt idx="569">
                  <c:v>1.73670593124196</c:v>
                </c:pt>
                <c:pt idx="570">
                  <c:v>1.73899060031113</c:v>
                </c:pt>
                <c:pt idx="571">
                  <c:v>1.79134723372178</c:v>
                </c:pt>
                <c:pt idx="572">
                  <c:v>1.86015612985155</c:v>
                </c:pt>
                <c:pt idx="573">
                  <c:v>1.8588763050638</c:v>
                </c:pt>
                <c:pt idx="574">
                  <c:v>1.85015143751538</c:v>
                </c:pt>
                <c:pt idx="575">
                  <c:v>1.84325768783663</c:v>
                </c:pt>
                <c:pt idx="576">
                  <c:v>1.83808893838552</c:v>
                </c:pt>
                <c:pt idx="577">
                  <c:v>1.83454979518592</c:v>
                </c:pt>
                <c:pt idx="578">
                  <c:v>1.82438630615489</c:v>
                </c:pt>
                <c:pt idx="579">
                  <c:v>1.81584540338249</c:v>
                </c:pt>
                <c:pt idx="580">
                  <c:v>1.80878889943679</c:v>
                </c:pt>
                <c:pt idx="581">
                  <c:v>1.80312242013871</c:v>
                </c:pt>
                <c:pt idx="582">
                  <c:v>1.79876027300496</c:v>
                </c:pt>
                <c:pt idx="583">
                  <c:v>1.78847917157162</c:v>
                </c:pt>
                <c:pt idx="584">
                  <c:v>1.7795253303289</c:v>
                </c:pt>
                <c:pt idx="585">
                  <c:v>1.77178561853933</c:v>
                </c:pt>
                <c:pt idx="586">
                  <c:v>1.76518448442214</c:v>
                </c:pt>
                <c:pt idx="587">
                  <c:v>1.75963479846641</c:v>
                </c:pt>
                <c:pt idx="588">
                  <c:v>1.75508113232629</c:v>
                </c:pt>
                <c:pt idx="589">
                  <c:v>1.74538277964675</c:v>
                </c:pt>
                <c:pt idx="590">
                  <c:v>1.73671956417501</c:v>
                </c:pt>
                <c:pt idx="591">
                  <c:v>1.7290018788457</c:v>
                </c:pt>
                <c:pt idx="592">
                  <c:v>1.72216775410419</c:v>
                </c:pt>
                <c:pt idx="593">
                  <c:v>1.71615467618878</c:v>
                </c:pt>
                <c:pt idx="594">
                  <c:v>1.7109111054253</c:v>
                </c:pt>
                <c:pt idx="595">
                  <c:v>1.70640247497492</c:v>
                </c:pt>
                <c:pt idx="596">
                  <c:v>1.70258683623951</c:v>
                </c:pt>
                <c:pt idx="597">
                  <c:v>1.69944472910591</c:v>
                </c:pt>
                <c:pt idx="598">
                  <c:v>1.69695185694972</c:v>
                </c:pt>
                <c:pt idx="599">
                  <c:v>1.69509009742246</c:v>
                </c:pt>
                <c:pt idx="600">
                  <c:v>1.72690511182394</c:v>
                </c:pt>
                <c:pt idx="601">
                  <c:v>1.72034001957208</c:v>
                </c:pt>
                <c:pt idx="602">
                  <c:v>1.70906980665354</c:v>
                </c:pt>
                <c:pt idx="603">
                  <c:v>1.69887531095517</c:v>
                </c:pt>
                <c:pt idx="604">
                  <c:v>1.68965832029914</c:v>
                </c:pt>
                <c:pt idx="605">
                  <c:v>1.68133712371105</c:v>
                </c:pt>
                <c:pt idx="606">
                  <c:v>1.67383047317277</c:v>
                </c:pt>
                <c:pt idx="607">
                  <c:v>1.6670891055397</c:v>
                </c:pt>
                <c:pt idx="608">
                  <c:v>1.66105378331303</c:v>
                </c:pt>
                <c:pt idx="609">
                  <c:v>1.6556836014181</c:v>
                </c:pt>
                <c:pt idx="610">
                  <c:v>1.65094469696631</c:v>
                </c:pt>
                <c:pt idx="611">
                  <c:v>1.67739491145414</c:v>
                </c:pt>
                <c:pt idx="612">
                  <c:v>1.67325315775125</c:v>
                </c:pt>
                <c:pt idx="613">
                  <c:v>1.66508412281213</c:v>
                </c:pt>
                <c:pt idx="614">
                  <c:v>1.6577992203615</c:v>
                </c:pt>
                <c:pt idx="615">
                  <c:v>1.65133221832525</c:v>
                </c:pt>
                <c:pt idx="616">
                  <c:v>1.64563418654377</c:v>
                </c:pt>
                <c:pt idx="617">
                  <c:v>1.64065425887483</c:v>
                </c:pt>
                <c:pt idx="618">
                  <c:v>1.63635878774535</c:v>
                </c:pt>
                <c:pt idx="619">
                  <c:v>1.63271054586895</c:v>
                </c:pt>
                <c:pt idx="620">
                  <c:v>1.6296873449416</c:v>
                </c:pt>
                <c:pt idx="621">
                  <c:v>1.62726503320896</c:v>
                </c:pt>
                <c:pt idx="622">
                  <c:v>1.65280512716346</c:v>
                </c:pt>
                <c:pt idx="623">
                  <c:v>1.651364290819649</c:v>
                </c:pt>
                <c:pt idx="624">
                  <c:v>1.64614786302963</c:v>
                </c:pt>
                <c:pt idx="625">
                  <c:v>1.64173512800446</c:v>
                </c:pt>
                <c:pt idx="626">
                  <c:v>1.63809177181497</c:v>
                </c:pt>
                <c:pt idx="627">
                  <c:v>1.63518427369899</c:v>
                </c:pt>
                <c:pt idx="628">
                  <c:v>1.63298766079203</c:v>
                </c:pt>
                <c:pt idx="629">
                  <c:v>1.65980141074187</c:v>
                </c:pt>
                <c:pt idx="630">
                  <c:v>1.6541580776124</c:v>
                </c:pt>
                <c:pt idx="631">
                  <c:v>1.64477685632009</c:v>
                </c:pt>
                <c:pt idx="632">
                  <c:v>1.63642966355415</c:v>
                </c:pt>
                <c:pt idx="633">
                  <c:v>1.6290232149627</c:v>
                </c:pt>
                <c:pt idx="634">
                  <c:v>1.62249121457002</c:v>
                </c:pt>
                <c:pt idx="635">
                  <c:v>1.61676751251467</c:v>
                </c:pt>
                <c:pt idx="636">
                  <c:v>1.61180521781759</c:v>
                </c:pt>
                <c:pt idx="637">
                  <c:v>1.60756217511902</c:v>
                </c:pt>
                <c:pt idx="638">
                  <c:v>1.60400489600612</c:v>
                </c:pt>
                <c:pt idx="639">
                  <c:v>1.62518591520763</c:v>
                </c:pt>
                <c:pt idx="640">
                  <c:v>1.62262670499322</c:v>
                </c:pt>
                <c:pt idx="641">
                  <c:v>1.61666878301757</c:v>
                </c:pt>
                <c:pt idx="642">
                  <c:v>1.61157762535187</c:v>
                </c:pt>
                <c:pt idx="643">
                  <c:v>1.60730212858233</c:v>
                </c:pt>
                <c:pt idx="644">
                  <c:v>1.59996819612931</c:v>
                </c:pt>
                <c:pt idx="645">
                  <c:v>1.59343948453899</c:v>
                </c:pt>
                <c:pt idx="646">
                  <c:v>1.58766425349125</c:v>
                </c:pt>
                <c:pt idx="647">
                  <c:v>1.58259407858958</c:v>
                </c:pt>
                <c:pt idx="648">
                  <c:v>1.57818531885255</c:v>
                </c:pt>
                <c:pt idx="649">
                  <c:v>1.57441032586381</c:v>
                </c:pt>
                <c:pt idx="650">
                  <c:v>1.5712360342282</c:v>
                </c:pt>
                <c:pt idx="651">
                  <c:v>1.56864557785668</c:v>
                </c:pt>
                <c:pt idx="652">
                  <c:v>1.56661973935432</c:v>
                </c:pt>
                <c:pt idx="653">
                  <c:v>1.56514460556577</c:v>
                </c:pt>
                <c:pt idx="654">
                  <c:v>1.56421120929884</c:v>
                </c:pt>
                <c:pt idx="655">
                  <c:v>1.56381341473597</c:v>
                </c:pt>
                <c:pt idx="656">
                  <c:v>1.56394970611943</c:v>
                </c:pt>
                <c:pt idx="657">
                  <c:v>1.56462315454171</c:v>
                </c:pt>
                <c:pt idx="658">
                  <c:v>1.56583959005744</c:v>
                </c:pt>
                <c:pt idx="659">
                  <c:v>1.56760578764137</c:v>
                </c:pt>
                <c:pt idx="660">
                  <c:v>1.56993537201794</c:v>
                </c:pt>
                <c:pt idx="661">
                  <c:v>1.57284728197983</c:v>
                </c:pt>
                <c:pt idx="662">
                  <c:v>1.57296247347934</c:v>
                </c:pt>
                <c:pt idx="663">
                  <c:v>1.57356340148421</c:v>
                </c:pt>
                <c:pt idx="664">
                  <c:v>1.57465672521697</c:v>
                </c:pt>
                <c:pt idx="665">
                  <c:v>1.5762469811236</c:v>
                </c:pt>
                <c:pt idx="666">
                  <c:v>1.57834672194455</c:v>
                </c:pt>
                <c:pt idx="667">
                  <c:v>1.58096869957283</c:v>
                </c:pt>
                <c:pt idx="668">
                  <c:v>1.58413225597663</c:v>
                </c:pt>
                <c:pt idx="669">
                  <c:v>1.58785535468555</c:v>
                </c:pt>
                <c:pt idx="670">
                  <c:v>1.59216986160355</c:v>
                </c:pt>
                <c:pt idx="671">
                  <c:v>1.59710297252536</c:v>
                </c:pt>
                <c:pt idx="672">
                  <c:v>1.59893029500385</c:v>
                </c:pt>
                <c:pt idx="673">
                  <c:v>1.59749777418697</c:v>
                </c:pt>
                <c:pt idx="674">
                  <c:v>1.6199636429292</c:v>
                </c:pt>
                <c:pt idx="675">
                  <c:v>1.61921194349044</c:v>
                </c:pt>
                <c:pt idx="676">
                  <c:v>1.61479762063004</c:v>
                </c:pt>
                <c:pt idx="677">
                  <c:v>1.61094187003332</c:v>
                </c:pt>
                <c:pt idx="678">
                  <c:v>1.60762889971172</c:v>
                </c:pt>
                <c:pt idx="679">
                  <c:v>1.60483304397447</c:v>
                </c:pt>
                <c:pt idx="680">
                  <c:v>1.60254025671526</c:v>
                </c:pt>
                <c:pt idx="681">
                  <c:v>1.60073809917445</c:v>
                </c:pt>
                <c:pt idx="682">
                  <c:v>1.59941561024933</c:v>
                </c:pt>
                <c:pt idx="683">
                  <c:v>1.59856772493374</c:v>
                </c:pt>
                <c:pt idx="684">
                  <c:v>1.59818828789959</c:v>
                </c:pt>
                <c:pt idx="685">
                  <c:v>1.59827683264397</c:v>
                </c:pt>
                <c:pt idx="686">
                  <c:v>1.598836277555</c:v>
                </c:pt>
                <c:pt idx="687">
                  <c:v>1.59986841595387</c:v>
                </c:pt>
                <c:pt idx="688">
                  <c:v>1.60138080515945</c:v>
                </c:pt>
                <c:pt idx="689">
                  <c:v>1.60338233183585</c:v>
                </c:pt>
                <c:pt idx="690">
                  <c:v>1.60588803606197</c:v>
                </c:pt>
                <c:pt idx="691">
                  <c:v>1.63411642965698</c:v>
                </c:pt>
                <c:pt idx="692">
                  <c:v>1.63816578541875</c:v>
                </c:pt>
                <c:pt idx="693">
                  <c:v>1.63828259946327</c:v>
                </c:pt>
                <c:pt idx="694">
                  <c:v>1.63905470442703</c:v>
                </c:pt>
                <c:pt idx="695">
                  <c:v>1.6404924288465</c:v>
                </c:pt>
                <c:pt idx="696">
                  <c:v>1.64260429600255</c:v>
                </c:pt>
                <c:pt idx="697">
                  <c:v>1.64541423931398</c:v>
                </c:pt>
                <c:pt idx="698">
                  <c:v>1.64894226974301</c:v>
                </c:pt>
                <c:pt idx="699">
                  <c:v>1.65322221492182</c:v>
                </c:pt>
                <c:pt idx="700">
                  <c:v>1.65829104099978</c:v>
                </c:pt>
                <c:pt idx="701">
                  <c:v>1.6592101681786</c:v>
                </c:pt>
                <c:pt idx="702">
                  <c:v>1.6607439096599</c:v>
                </c:pt>
                <c:pt idx="703">
                  <c:v>1.6629059499475</c:v>
                </c:pt>
                <c:pt idx="704">
                  <c:v>1.69979697960001</c:v>
                </c:pt>
                <c:pt idx="705">
                  <c:v>1.70389350979461</c:v>
                </c:pt>
                <c:pt idx="706">
                  <c:v>1.70277684767441</c:v>
                </c:pt>
                <c:pt idx="707">
                  <c:v>1.70251938757824</c:v>
                </c:pt>
                <c:pt idx="708">
                  <c:v>1.70312566267478</c:v>
                </c:pt>
                <c:pt idx="709">
                  <c:v>1.70460294408364</c:v>
                </c:pt>
                <c:pt idx="710">
                  <c:v>1.70696911718624</c:v>
                </c:pt>
                <c:pt idx="711">
                  <c:v>1.71024549002915</c:v>
                </c:pt>
                <c:pt idx="712">
                  <c:v>1.70826678055219</c:v>
                </c:pt>
                <c:pt idx="713">
                  <c:v>1.7491364671424</c:v>
                </c:pt>
                <c:pt idx="714">
                  <c:v>1.74857630389831</c:v>
                </c:pt>
                <c:pt idx="715">
                  <c:v>1.74169752757469</c:v>
                </c:pt>
                <c:pt idx="716">
                  <c:v>1.73598569248534</c:v>
                </c:pt>
                <c:pt idx="717">
                  <c:v>1.73135950650906</c:v>
                </c:pt>
                <c:pt idx="718">
                  <c:v>1.72777725598245</c:v>
                </c:pt>
                <c:pt idx="719">
                  <c:v>1.77130853822006</c:v>
                </c:pt>
                <c:pt idx="720">
                  <c:v>1.76933778704632</c:v>
                </c:pt>
                <c:pt idx="721">
                  <c:v>1.76056289587439</c:v>
                </c:pt>
                <c:pt idx="722">
                  <c:v>1.75330359348948</c:v>
                </c:pt>
                <c:pt idx="723">
                  <c:v>1.74000479768388</c:v>
                </c:pt>
                <c:pt idx="724">
                  <c:v>1.7283154183626</c:v>
                </c:pt>
                <c:pt idx="725">
                  <c:v>1.71805438745657</c:v>
                </c:pt>
                <c:pt idx="726">
                  <c:v>1.70909268530737</c:v>
                </c:pt>
                <c:pt idx="727">
                  <c:v>1.70130509371946</c:v>
                </c:pt>
                <c:pt idx="728">
                  <c:v>1.69460913597357</c:v>
                </c:pt>
                <c:pt idx="729">
                  <c:v>1.72747670708419</c:v>
                </c:pt>
                <c:pt idx="730">
                  <c:v>1.71488956285738</c:v>
                </c:pt>
                <c:pt idx="731">
                  <c:v>1.69723694198692</c:v>
                </c:pt>
                <c:pt idx="732">
                  <c:v>1.68153786526689</c:v>
                </c:pt>
                <c:pt idx="733">
                  <c:v>1.66753412341401</c:v>
                </c:pt>
                <c:pt idx="734">
                  <c:v>1.65500868268435</c:v>
                </c:pt>
                <c:pt idx="735">
                  <c:v>1.64379345112283</c:v>
                </c:pt>
                <c:pt idx="736">
                  <c:v>1.63374422760841</c:v>
                </c:pt>
                <c:pt idx="737">
                  <c:v>1.62475137033186</c:v>
                </c:pt>
                <c:pt idx="738">
                  <c:v>1.61671764169481</c:v>
                </c:pt>
                <c:pt idx="739">
                  <c:v>1.60956071238471</c:v>
                </c:pt>
                <c:pt idx="740">
                  <c:v>1.59888565837566</c:v>
                </c:pt>
                <c:pt idx="741">
                  <c:v>1.58914759352195</c:v>
                </c:pt>
                <c:pt idx="742">
                  <c:v>1.58025328803677</c:v>
                </c:pt>
                <c:pt idx="743">
                  <c:v>1.57213059624979</c:v>
                </c:pt>
                <c:pt idx="744">
                  <c:v>1.56471487797031</c:v>
                </c:pt>
                <c:pt idx="745">
                  <c:v>1.5579533230513</c:v>
                </c:pt>
                <c:pt idx="746">
                  <c:v>1.55179762467891</c:v>
                </c:pt>
                <c:pt idx="747">
                  <c:v>1.54620675987486</c:v>
                </c:pt>
                <c:pt idx="748">
                  <c:v>1.54114927199664</c:v>
                </c:pt>
                <c:pt idx="749">
                  <c:v>1.53659209324924</c:v>
                </c:pt>
                <c:pt idx="750">
                  <c:v>1.532511964228</c:v>
                </c:pt>
                <c:pt idx="751">
                  <c:v>1.52888324321161</c:v>
                </c:pt>
                <c:pt idx="752">
                  <c:v>1.52569047593649</c:v>
                </c:pt>
                <c:pt idx="753">
                  <c:v>1.52291523076878</c:v>
                </c:pt>
                <c:pt idx="754">
                  <c:v>1.52054531926317</c:v>
                </c:pt>
                <c:pt idx="755">
                  <c:v>1.51856687192294</c:v>
                </c:pt>
                <c:pt idx="756">
                  <c:v>1.51697470801855</c:v>
                </c:pt>
                <c:pt idx="757">
                  <c:v>1.51575724881614</c:v>
                </c:pt>
                <c:pt idx="758">
                  <c:v>1.51491129351611</c:v>
                </c:pt>
                <c:pt idx="759">
                  <c:v>1.5144344846898</c:v>
                </c:pt>
                <c:pt idx="760">
                  <c:v>1.51432239536043</c:v>
                </c:pt>
                <c:pt idx="761">
                  <c:v>1.52944884494482</c:v>
                </c:pt>
                <c:pt idx="762">
                  <c:v>1.53012602189951</c:v>
                </c:pt>
                <c:pt idx="763">
                  <c:v>1.52797772457854</c:v>
                </c:pt>
                <c:pt idx="764">
                  <c:v>1.52630171068813</c:v>
                </c:pt>
                <c:pt idx="765">
                  <c:v>1.52509128816333</c:v>
                </c:pt>
                <c:pt idx="766">
                  <c:v>1.52433563079149</c:v>
                </c:pt>
                <c:pt idx="767">
                  <c:v>1.52403518284353</c:v>
                </c:pt>
                <c:pt idx="768">
                  <c:v>1.53995851418051</c:v>
                </c:pt>
                <c:pt idx="769">
                  <c:v>1.54061822494744</c:v>
                </c:pt>
                <c:pt idx="770">
                  <c:v>1.53834048294589</c:v>
                </c:pt>
                <c:pt idx="771">
                  <c:v>1.53663416564513</c:v>
                </c:pt>
                <c:pt idx="772">
                  <c:v>1.5354917724581</c:v>
                </c:pt>
                <c:pt idx="773">
                  <c:v>1.53490278858361</c:v>
                </c:pt>
                <c:pt idx="774">
                  <c:v>1.534863481821</c:v>
                </c:pt>
                <c:pt idx="775">
                  <c:v>1.53201691205664</c:v>
                </c:pt>
                <c:pt idx="776">
                  <c:v>1.529669032255</c:v>
                </c:pt>
                <c:pt idx="777">
                  <c:v>1.54394885522836</c:v>
                </c:pt>
                <c:pt idx="778">
                  <c:v>1.54243269189809</c:v>
                </c:pt>
                <c:pt idx="779">
                  <c:v>1.53793331285318</c:v>
                </c:pt>
                <c:pt idx="780">
                  <c:v>1.53407096949133</c:v>
                </c:pt>
                <c:pt idx="781">
                  <c:v>1.53081626268048</c:v>
                </c:pt>
                <c:pt idx="782">
                  <c:v>1.52814474620729</c:v>
                </c:pt>
                <c:pt idx="783">
                  <c:v>1.52603950099682</c:v>
                </c:pt>
                <c:pt idx="784">
                  <c:v>1.52448591791665</c:v>
                </c:pt>
                <c:pt idx="785">
                  <c:v>1.5234730318631</c:v>
                </c:pt>
                <c:pt idx="786">
                  <c:v>1.52299483486943</c:v>
                </c:pt>
                <c:pt idx="787">
                  <c:v>1.52305012342221</c:v>
                </c:pt>
                <c:pt idx="788">
                  <c:v>1.52363631137286</c:v>
                </c:pt>
                <c:pt idx="789">
                  <c:v>1.54064139559792</c:v>
                </c:pt>
                <c:pt idx="790">
                  <c:v>1.54246864531357</c:v>
                </c:pt>
                <c:pt idx="791">
                  <c:v>1.54130234306526</c:v>
                </c:pt>
                <c:pt idx="792">
                  <c:v>1.53722894779049</c:v>
                </c:pt>
                <c:pt idx="793">
                  <c:v>1.53378630267708</c:v>
                </c:pt>
                <c:pt idx="794">
                  <c:v>1.5309505447679</c:v>
                </c:pt>
                <c:pt idx="795">
                  <c:v>1.52869613623375</c:v>
                </c:pt>
                <c:pt idx="796">
                  <c:v>1.52701305729773</c:v>
                </c:pt>
                <c:pt idx="797">
                  <c:v>1.52588563620644</c:v>
                </c:pt>
                <c:pt idx="798">
                  <c:v>1.52530821157448</c:v>
                </c:pt>
                <c:pt idx="799">
                  <c:v>1.52527705236687</c:v>
                </c:pt>
                <c:pt idx="800">
                  <c:v>1.52579187333398</c:v>
                </c:pt>
                <c:pt idx="801">
                  <c:v>1.52685897177296</c:v>
                </c:pt>
                <c:pt idx="802">
                  <c:v>1.52848349987194</c:v>
                </c:pt>
                <c:pt idx="803">
                  <c:v>1.5306822461486</c:v>
                </c:pt>
                <c:pt idx="804">
                  <c:v>1.53346810646768</c:v>
                </c:pt>
                <c:pt idx="805">
                  <c:v>1.53337357138821</c:v>
                </c:pt>
                <c:pt idx="806">
                  <c:v>1.53377323745924</c:v>
                </c:pt>
                <c:pt idx="807">
                  <c:v>1.53466875106901</c:v>
                </c:pt>
                <c:pt idx="808">
                  <c:v>1.53606916065017</c:v>
                </c:pt>
                <c:pt idx="809">
                  <c:v>1.53798287225478</c:v>
                </c:pt>
                <c:pt idx="810">
                  <c:v>1.54042274023545</c:v>
                </c:pt>
                <c:pt idx="811">
                  <c:v>1.54340638760253</c:v>
                </c:pt>
                <c:pt idx="812">
                  <c:v>1.54695315015077</c:v>
                </c:pt>
                <c:pt idx="813">
                  <c:v>1.55108967825317</c:v>
                </c:pt>
                <c:pt idx="814">
                  <c:v>1.55208341419507</c:v>
                </c:pt>
                <c:pt idx="815">
                  <c:v>1.55354043944125</c:v>
                </c:pt>
                <c:pt idx="816">
                  <c:v>1.55547357405204</c:v>
                </c:pt>
                <c:pt idx="817">
                  <c:v>1.57716216583281</c:v>
                </c:pt>
                <c:pt idx="818">
                  <c:v>1.58040361382627</c:v>
                </c:pt>
                <c:pt idx="819">
                  <c:v>1.5799374591648</c:v>
                </c:pt>
                <c:pt idx="820">
                  <c:v>1.57583163031626</c:v>
                </c:pt>
                <c:pt idx="821">
                  <c:v>1.57229157089851</c:v>
                </c:pt>
                <c:pt idx="822">
                  <c:v>1.569299757317439</c:v>
                </c:pt>
                <c:pt idx="823">
                  <c:v>1.56683354915119</c:v>
                </c:pt>
                <c:pt idx="824">
                  <c:v>1.56487897357869</c:v>
                </c:pt>
                <c:pt idx="825">
                  <c:v>1.56342437447686</c:v>
                </c:pt>
                <c:pt idx="826">
                  <c:v>1.56246215719614</c:v>
                </c:pt>
                <c:pt idx="827">
                  <c:v>1.56198671266169</c:v>
                </c:pt>
                <c:pt idx="828">
                  <c:v>1.561996247852119</c:v>
                </c:pt>
                <c:pt idx="829">
                  <c:v>1.56249083708324</c:v>
                </c:pt>
                <c:pt idx="830">
                  <c:v>1.55951829464802</c:v>
                </c:pt>
                <c:pt idx="831">
                  <c:v>1.55697258649424</c:v>
                </c:pt>
                <c:pt idx="832">
                  <c:v>1.55484260697913</c:v>
                </c:pt>
                <c:pt idx="833">
                  <c:v>1.55311460932467</c:v>
                </c:pt>
                <c:pt idx="834">
                  <c:v>1.55178488833247</c:v>
                </c:pt>
                <c:pt idx="835">
                  <c:v>1.55084322177788</c:v>
                </c:pt>
                <c:pt idx="836">
                  <c:v>1.5502891137569</c:v>
                </c:pt>
                <c:pt idx="837">
                  <c:v>1.55011730205483</c:v>
                </c:pt>
                <c:pt idx="838">
                  <c:v>1.55033030075712</c:v>
                </c:pt>
                <c:pt idx="839">
                  <c:v>1.56948117486809</c:v>
                </c:pt>
                <c:pt idx="840">
                  <c:v>1.57057169267524</c:v>
                </c:pt>
                <c:pt idx="841">
                  <c:v>1.56795274815605</c:v>
                </c:pt>
                <c:pt idx="842">
                  <c:v>1.56585660764228</c:v>
                </c:pt>
                <c:pt idx="843">
                  <c:v>1.56427409578823</c:v>
                </c:pt>
                <c:pt idx="844">
                  <c:v>1.56319441887698</c:v>
                </c:pt>
                <c:pt idx="845">
                  <c:v>1.56261282230219</c:v>
                </c:pt>
                <c:pt idx="846">
                  <c:v>1.56252468498177</c:v>
                </c:pt>
                <c:pt idx="847">
                  <c:v>1.56292930910737</c:v>
                </c:pt>
                <c:pt idx="848">
                  <c:v>1.56383183258933</c:v>
                </c:pt>
                <c:pt idx="849">
                  <c:v>1.56523754739006</c:v>
                </c:pt>
                <c:pt idx="850">
                  <c:v>1.56715781762533</c:v>
                </c:pt>
                <c:pt idx="851">
                  <c:v>1.56960247459692</c:v>
                </c:pt>
                <c:pt idx="852">
                  <c:v>1.57258984189184</c:v>
                </c:pt>
                <c:pt idx="853">
                  <c:v>1.57613922117713</c:v>
                </c:pt>
                <c:pt idx="854">
                  <c:v>1.58027736688173</c:v>
                </c:pt>
                <c:pt idx="855">
                  <c:v>1.58503292440775</c:v>
                </c:pt>
                <c:pt idx="856">
                  <c:v>1.59044118131358</c:v>
                </c:pt>
                <c:pt idx="857">
                  <c:v>1.59654736254956</c:v>
                </c:pt>
                <c:pt idx="858">
                  <c:v>1.62830537842373</c:v>
                </c:pt>
                <c:pt idx="859">
                  <c:v>1.63701501003597</c:v>
                </c:pt>
                <c:pt idx="860">
                  <c:v>1.6410706395396</c:v>
                </c:pt>
                <c:pt idx="861">
                  <c:v>1.64602691316058</c:v>
                </c:pt>
                <c:pt idx="862">
                  <c:v>1.64608276086256</c:v>
                </c:pt>
                <c:pt idx="863">
                  <c:v>1.64684557420314</c:v>
                </c:pt>
                <c:pt idx="864">
                  <c:v>1.6483232849163</c:v>
                </c:pt>
                <c:pt idx="865">
                  <c:v>1.65053142489549</c:v>
                </c:pt>
                <c:pt idx="866">
                  <c:v>1.65349057003127</c:v>
                </c:pt>
                <c:pt idx="867">
                  <c:v>1.65722372682017</c:v>
                </c:pt>
                <c:pt idx="868">
                  <c:v>1.66176929429811</c:v>
                </c:pt>
                <c:pt idx="869">
                  <c:v>1.66098107013612</c:v>
                </c:pt>
                <c:pt idx="870">
                  <c:v>1.66081367986714</c:v>
                </c:pt>
                <c:pt idx="871">
                  <c:v>1.66126879028759</c:v>
                </c:pt>
                <c:pt idx="872">
                  <c:v>1.6623504982725</c:v>
                </c:pt>
                <c:pt idx="873">
                  <c:v>1.66406861243326</c:v>
                </c:pt>
                <c:pt idx="874">
                  <c:v>1.70126324264325</c:v>
                </c:pt>
                <c:pt idx="875">
                  <c:v>1.70484927841007</c:v>
                </c:pt>
                <c:pt idx="876">
                  <c:v>1.70185682404958</c:v>
                </c:pt>
                <c:pt idx="877">
                  <c:v>1.69978824990376</c:v>
                </c:pt>
                <c:pt idx="878">
                  <c:v>1.691439267409449</c:v>
                </c:pt>
                <c:pt idx="879">
                  <c:v>1.6840333714279</c:v>
                </c:pt>
                <c:pt idx="880">
                  <c:v>1.67749464239053</c:v>
                </c:pt>
                <c:pt idx="881">
                  <c:v>1.67177377124055</c:v>
                </c:pt>
                <c:pt idx="882">
                  <c:v>1.66681504361255</c:v>
                </c:pt>
                <c:pt idx="883">
                  <c:v>1.66258549891928</c:v>
                </c:pt>
                <c:pt idx="884">
                  <c:v>1.65904733563934</c:v>
                </c:pt>
                <c:pt idx="885">
                  <c:v>1.65617664566209</c:v>
                </c:pt>
                <c:pt idx="886">
                  <c:v>1.68665345152889</c:v>
                </c:pt>
                <c:pt idx="887">
                  <c:v>1.68479325146982</c:v>
                </c:pt>
                <c:pt idx="888">
                  <c:v>1.67676110242629</c:v>
                </c:pt>
                <c:pt idx="889">
                  <c:v>1.66976813861119</c:v>
                </c:pt>
                <c:pt idx="890">
                  <c:v>1.65729951005905</c:v>
                </c:pt>
                <c:pt idx="891">
                  <c:v>1.64601180497512</c:v>
                </c:pt>
                <c:pt idx="892">
                  <c:v>1.63577522593144</c:v>
                </c:pt>
                <c:pt idx="893">
                  <c:v>1.62649591649674</c:v>
                </c:pt>
                <c:pt idx="894">
                  <c:v>1.61808553291295</c:v>
                </c:pt>
                <c:pt idx="895">
                  <c:v>1.61046781927744</c:v>
                </c:pt>
                <c:pt idx="896">
                  <c:v>1.60358835269835</c:v>
                </c:pt>
                <c:pt idx="897">
                  <c:v>1.59738782599396</c:v>
                </c:pt>
                <c:pt idx="898">
                  <c:v>1.59182518482489</c:v>
                </c:pt>
                <c:pt idx="899">
                  <c:v>1.58686404935743</c:v>
                </c:pt>
                <c:pt idx="900">
                  <c:v>1.58246780592559</c:v>
                </c:pt>
                <c:pt idx="901">
                  <c:v>1.57861207124763</c:v>
                </c:pt>
                <c:pt idx="902">
                  <c:v>1.575273071845</c:v>
                </c:pt>
                <c:pt idx="903">
                  <c:v>1.57242954285629</c:v>
                </c:pt>
                <c:pt idx="904">
                  <c:v>1.57006642624538</c:v>
                </c:pt>
                <c:pt idx="905">
                  <c:v>1.56817240674019</c:v>
                </c:pt>
                <c:pt idx="906">
                  <c:v>1.56673574008832</c:v>
                </c:pt>
                <c:pt idx="907">
                  <c:v>1.56574811841763</c:v>
                </c:pt>
                <c:pt idx="908">
                  <c:v>1.56520644842179</c:v>
                </c:pt>
                <c:pt idx="909">
                  <c:v>1.56510688872275</c:v>
                </c:pt>
                <c:pt idx="910">
                  <c:v>1.58573701012186</c:v>
                </c:pt>
                <c:pt idx="911">
                  <c:v>1.58661723090898</c:v>
                </c:pt>
                <c:pt idx="912">
                  <c:v>1.58319126189098</c:v>
                </c:pt>
                <c:pt idx="913">
                  <c:v>1.5803820050712</c:v>
                </c:pt>
                <c:pt idx="914">
                  <c:v>1.5781761281319</c:v>
                </c:pt>
                <c:pt idx="915">
                  <c:v>1.57655337953913</c:v>
                </c:pt>
                <c:pt idx="916">
                  <c:v>1.57550535097535</c:v>
                </c:pt>
                <c:pt idx="917">
                  <c:v>1.5750246983892</c:v>
                </c:pt>
                <c:pt idx="918">
                  <c:v>1.57051326174801</c:v>
                </c:pt>
                <c:pt idx="919">
                  <c:v>1.56653009636809</c:v>
                </c:pt>
                <c:pt idx="920">
                  <c:v>1.56305446760116</c:v>
                </c:pt>
                <c:pt idx="921">
                  <c:v>1.57977454143029</c:v>
                </c:pt>
                <c:pt idx="922">
                  <c:v>1.57697487936911</c:v>
                </c:pt>
                <c:pt idx="923">
                  <c:v>1.57003147160508</c:v>
                </c:pt>
                <c:pt idx="924">
                  <c:v>1.56382576804939</c:v>
                </c:pt>
                <c:pt idx="925">
                  <c:v>1.5583035233141</c:v>
                </c:pt>
                <c:pt idx="926">
                  <c:v>1.55342515626691</c:v>
                </c:pt>
                <c:pt idx="927">
                  <c:v>1.54915474076682</c:v>
                </c:pt>
                <c:pt idx="928">
                  <c:v>1.54546123099417</c:v>
                </c:pt>
                <c:pt idx="929">
                  <c:v>1.54232300953588</c:v>
                </c:pt>
                <c:pt idx="930">
                  <c:v>1.53971674100064</c:v>
                </c:pt>
                <c:pt idx="931">
                  <c:v>1.53762917891436</c:v>
                </c:pt>
                <c:pt idx="932">
                  <c:v>1.536043102449</c:v>
                </c:pt>
                <c:pt idx="933">
                  <c:v>1.53495400094759</c:v>
                </c:pt>
                <c:pt idx="934">
                  <c:v>1.55138051779644</c:v>
                </c:pt>
                <c:pt idx="935">
                  <c:v>1.5512530280304</c:v>
                </c:pt>
                <c:pt idx="936">
                  <c:v>1.54735102862119</c:v>
                </c:pt>
                <c:pt idx="937">
                  <c:v>1.54411058334761</c:v>
                </c:pt>
                <c:pt idx="938">
                  <c:v>1.5415021895098</c:v>
                </c:pt>
                <c:pt idx="939">
                  <c:v>1.53951024139126</c:v>
                </c:pt>
                <c:pt idx="940">
                  <c:v>1.53401779241915</c:v>
                </c:pt>
                <c:pt idx="941">
                  <c:v>1.52912826965277</c:v>
                </c:pt>
                <c:pt idx="942">
                  <c:v>1.5248050757629</c:v>
                </c:pt>
                <c:pt idx="943">
                  <c:v>1.52102245775693</c:v>
                </c:pt>
                <c:pt idx="944">
                  <c:v>1.51775368257439</c:v>
                </c:pt>
                <c:pt idx="945">
                  <c:v>1.51498293308556</c:v>
                </c:pt>
                <c:pt idx="946">
                  <c:v>1.51268967810896</c:v>
                </c:pt>
                <c:pt idx="947">
                  <c:v>1.51086198008484</c:v>
                </c:pt>
                <c:pt idx="948">
                  <c:v>1.50949160512854</c:v>
                </c:pt>
                <c:pt idx="949">
                  <c:v>1.50856810053113</c:v>
                </c:pt>
                <c:pt idx="950">
                  <c:v>1.50808881196118</c:v>
                </c:pt>
                <c:pt idx="951">
                  <c:v>1.50805012407025</c:v>
                </c:pt>
                <c:pt idx="952">
                  <c:v>1.50845174588585</c:v>
                </c:pt>
                <c:pt idx="953">
                  <c:v>1.5240085737611</c:v>
                </c:pt>
                <c:pt idx="954">
                  <c:v>1.52541938195784</c:v>
                </c:pt>
                <c:pt idx="955">
                  <c:v>1.5233831822992</c:v>
                </c:pt>
                <c:pt idx="956">
                  <c:v>1.5219168574021</c:v>
                </c:pt>
                <c:pt idx="957">
                  <c:v>1.52100975483743</c:v>
                </c:pt>
                <c:pt idx="958">
                  <c:v>1.52065960294815</c:v>
                </c:pt>
                <c:pt idx="959">
                  <c:v>1.51699299378623</c:v>
                </c:pt>
                <c:pt idx="960">
                  <c:v>1.51383744148309</c:v>
                </c:pt>
                <c:pt idx="961">
                  <c:v>1.51117484181718</c:v>
                </c:pt>
                <c:pt idx="962">
                  <c:v>1.50898988211264</c:v>
                </c:pt>
                <c:pt idx="963">
                  <c:v>1.50726836825085</c:v>
                </c:pt>
                <c:pt idx="964">
                  <c:v>1.52045012017371</c:v>
                </c:pt>
                <c:pt idx="965">
                  <c:v>1.51955964735496</c:v>
                </c:pt>
                <c:pt idx="966">
                  <c:v>1.51527319310387</c:v>
                </c:pt>
                <c:pt idx="967">
                  <c:v>1.51159904484213</c:v>
                </c:pt>
                <c:pt idx="968">
                  <c:v>1.50851069818736</c:v>
                </c:pt>
                <c:pt idx="969">
                  <c:v>1.50598777165236</c:v>
                </c:pt>
                <c:pt idx="970">
                  <c:v>1.50401263826414</c:v>
                </c:pt>
                <c:pt idx="971">
                  <c:v>1.50257015334083</c:v>
                </c:pt>
                <c:pt idx="972">
                  <c:v>1.50165294838787</c:v>
                </c:pt>
                <c:pt idx="973">
                  <c:v>1.50125560112156</c:v>
                </c:pt>
                <c:pt idx="974">
                  <c:v>1.5013745719733</c:v>
                </c:pt>
                <c:pt idx="975">
                  <c:v>1.49838357539039</c:v>
                </c:pt>
                <c:pt idx="976">
                  <c:v>1.49586093418474</c:v>
                </c:pt>
                <c:pt idx="977">
                  <c:v>1.49379126051229</c:v>
                </c:pt>
                <c:pt idx="978">
                  <c:v>1.4921615630121</c:v>
                </c:pt>
                <c:pt idx="979">
                  <c:v>1.4909649427506</c:v>
                </c:pt>
                <c:pt idx="980">
                  <c:v>1.49019383940633</c:v>
                </c:pt>
                <c:pt idx="981">
                  <c:v>1.48984518183503</c:v>
                </c:pt>
                <c:pt idx="982">
                  <c:v>1.48991641131312</c:v>
                </c:pt>
                <c:pt idx="983">
                  <c:v>1.49041064786106</c:v>
                </c:pt>
                <c:pt idx="984">
                  <c:v>1.49132893507678</c:v>
                </c:pt>
                <c:pt idx="985">
                  <c:v>1.49267676264377</c:v>
                </c:pt>
                <c:pt idx="986">
                  <c:v>1.49446289074537</c:v>
                </c:pt>
                <c:pt idx="987">
                  <c:v>1.49316578153304</c:v>
                </c:pt>
                <c:pt idx="988">
                  <c:v>1.49222981746536</c:v>
                </c:pt>
                <c:pt idx="989">
                  <c:v>1.49164789614208</c:v>
                </c:pt>
                <c:pt idx="990">
                  <c:v>1.49141907329518</c:v>
                </c:pt>
                <c:pt idx="991">
                  <c:v>1.49154325375367</c:v>
                </c:pt>
                <c:pt idx="992">
                  <c:v>1.49201988992271</c:v>
                </c:pt>
                <c:pt idx="993">
                  <c:v>1.49285191221898</c:v>
                </c:pt>
                <c:pt idx="994">
                  <c:v>1.49404314815499</c:v>
                </c:pt>
                <c:pt idx="995">
                  <c:v>1.49560103617316</c:v>
                </c:pt>
                <c:pt idx="996">
                  <c:v>1.49753004451384</c:v>
                </c:pt>
                <c:pt idx="997">
                  <c:v>1.49984247467005</c:v>
                </c:pt>
                <c:pt idx="998">
                  <c:v>1.50254925421484</c:v>
                </c:pt>
                <c:pt idx="999">
                  <c:v>1.50566270642226</c:v>
                </c:pt>
                <c:pt idx="1000">
                  <c:v>1.50920101846856</c:v>
                </c:pt>
                <c:pt idx="1001">
                  <c:v>1.51318147592256</c:v>
                </c:pt>
                <c:pt idx="1002">
                  <c:v>1.5176264476768</c:v>
                </c:pt>
                <c:pt idx="1003">
                  <c:v>1.5225624842063</c:v>
                </c:pt>
                <c:pt idx="1004">
                  <c:v>1.52801610828065</c:v>
                </c:pt>
                <c:pt idx="1005">
                  <c:v>1.53402374570202</c:v>
                </c:pt>
                <c:pt idx="1006">
                  <c:v>1.54062305821897</c:v>
                </c:pt>
                <c:pt idx="1007">
                  <c:v>1.54786026689731</c:v>
                </c:pt>
                <c:pt idx="1008">
                  <c:v>1.55578616408687</c:v>
                </c:pt>
                <c:pt idx="1009">
                  <c:v>1.58480888341466</c:v>
                </c:pt>
                <c:pt idx="1010">
                  <c:v>1.59542628662063</c:v>
                </c:pt>
                <c:pt idx="1011">
                  <c:v>1.5960185090651</c:v>
                </c:pt>
                <c:pt idx="1012">
                  <c:v>1.59717109785625</c:v>
                </c:pt>
                <c:pt idx="1013">
                  <c:v>1.59888700932145</c:v>
                </c:pt>
                <c:pt idx="1014">
                  <c:v>1.60118117690481</c:v>
                </c:pt>
                <c:pt idx="1015">
                  <c:v>1.60406914699444</c:v>
                </c:pt>
                <c:pt idx="1016">
                  <c:v>1.6075745718737</c:v>
                </c:pt>
                <c:pt idx="1017">
                  <c:v>1.61172250928079</c:v>
                </c:pt>
                <c:pt idx="1018">
                  <c:v>1.61654738416705</c:v>
                </c:pt>
                <c:pt idx="1019">
                  <c:v>1.62208369088334</c:v>
                </c:pt>
                <c:pt idx="1020">
                  <c:v>1.62837969407047</c:v>
                </c:pt>
                <c:pt idx="1021">
                  <c:v>1.63549124254805</c:v>
                </c:pt>
                <c:pt idx="1022">
                  <c:v>1.63700892704469</c:v>
                </c:pt>
                <c:pt idx="1023">
                  <c:v>1.6390608382657</c:v>
                </c:pt>
                <c:pt idx="1024">
                  <c:v>1.64166314230163</c:v>
                </c:pt>
                <c:pt idx="1025">
                  <c:v>1.67637360980863</c:v>
                </c:pt>
                <c:pt idx="1026">
                  <c:v>1.6807519007244</c:v>
                </c:pt>
                <c:pt idx="1027">
                  <c:v>1.67811132967337</c:v>
                </c:pt>
                <c:pt idx="1028">
                  <c:v>1.67626332013363</c:v>
                </c:pt>
                <c:pt idx="1029">
                  <c:v>1.67519785090396</c:v>
                </c:pt>
                <c:pt idx="1030">
                  <c:v>1.67490664029097</c:v>
                </c:pt>
                <c:pt idx="1031">
                  <c:v>1.67538992646618</c:v>
                </c:pt>
                <c:pt idx="1032">
                  <c:v>1.67664958534109</c:v>
                </c:pt>
                <c:pt idx="1033">
                  <c:v>1.67869955484498</c:v>
                </c:pt>
                <c:pt idx="1034">
                  <c:v>1.68155933630373</c:v>
                </c:pt>
                <c:pt idx="1035">
                  <c:v>1.67745888181664</c:v>
                </c:pt>
                <c:pt idx="1036">
                  <c:v>1.67402858669648</c:v>
                </c:pt>
                <c:pt idx="1037">
                  <c:v>1.67124443468574</c:v>
                </c:pt>
                <c:pt idx="1038">
                  <c:v>1.66908857397598</c:v>
                </c:pt>
                <c:pt idx="1039">
                  <c:v>1.70309206664526</c:v>
                </c:pt>
                <c:pt idx="1040">
                  <c:v>1.70198058583538</c:v>
                </c:pt>
                <c:pt idx="1041">
                  <c:v>1.6931234811331</c:v>
                </c:pt>
                <c:pt idx="1042">
                  <c:v>1.6853636125116</c:v>
                </c:pt>
                <c:pt idx="1043">
                  <c:v>1.67862079896717</c:v>
                </c:pt>
                <c:pt idx="1044">
                  <c:v>1.672824297380399</c:v>
                </c:pt>
                <c:pt idx="1045">
                  <c:v>1.66791446307806</c:v>
                </c:pt>
                <c:pt idx="1046">
                  <c:v>1.66384423715824</c:v>
                </c:pt>
                <c:pt idx="1047">
                  <c:v>1.66058068242195</c:v>
                </c:pt>
                <c:pt idx="1048">
                  <c:v>1.65809408532414</c:v>
                </c:pt>
                <c:pt idx="1049">
                  <c:v>1.65636376799919</c:v>
                </c:pt>
                <c:pt idx="1050">
                  <c:v>1.65537743506507</c:v>
                </c:pt>
                <c:pt idx="1051">
                  <c:v>1.65512144298019</c:v>
                </c:pt>
                <c:pt idx="1052">
                  <c:v>1.65560246948132</c:v>
                </c:pt>
                <c:pt idx="1053">
                  <c:v>1.65681937466601</c:v>
                </c:pt>
                <c:pt idx="1054">
                  <c:v>1.65155199372092</c:v>
                </c:pt>
                <c:pt idx="1055">
                  <c:v>1.64694572069478</c:v>
                </c:pt>
                <c:pt idx="1056">
                  <c:v>1.67431795840536</c:v>
                </c:pt>
                <c:pt idx="1057">
                  <c:v>1.67040222998319</c:v>
                </c:pt>
                <c:pt idx="1058">
                  <c:v>1.65956254370722</c:v>
                </c:pt>
                <c:pt idx="1059">
                  <c:v>1.64988574413716</c:v>
                </c:pt>
                <c:pt idx="1060">
                  <c:v>1.64126116213277</c:v>
                </c:pt>
                <c:pt idx="1061">
                  <c:v>1.63360114069301</c:v>
                </c:pt>
                <c:pt idx="1062">
                  <c:v>1.62682592276929</c:v>
                </c:pt>
                <c:pt idx="1063">
                  <c:v>1.62087270594234</c:v>
                </c:pt>
                <c:pt idx="1064">
                  <c:v>1.61569290574092</c:v>
                </c:pt>
                <c:pt idx="1065">
                  <c:v>1.6050772946871</c:v>
                </c:pt>
                <c:pt idx="1066">
                  <c:v>1.59535827957659</c:v>
                </c:pt>
                <c:pt idx="1067">
                  <c:v>1.58644967794906</c:v>
                </c:pt>
                <c:pt idx="1068">
                  <c:v>1.60042097773451</c:v>
                </c:pt>
                <c:pt idx="1069">
                  <c:v>1.59202921605391</c:v>
                </c:pt>
                <c:pt idx="1070">
                  <c:v>1.57876789134353</c:v>
                </c:pt>
                <c:pt idx="1071">
                  <c:v>1.56672002563696</c:v>
                </c:pt>
                <c:pt idx="1072">
                  <c:v>1.55574732763879</c:v>
                </c:pt>
                <c:pt idx="1073">
                  <c:v>1.54573418337571</c:v>
                </c:pt>
                <c:pt idx="1074">
                  <c:v>1.53658978803753</c:v>
                </c:pt>
                <c:pt idx="1075">
                  <c:v>1.52823169834025</c:v>
                </c:pt>
                <c:pt idx="1076">
                  <c:v>1.52059225567284</c:v>
                </c:pt>
                <c:pt idx="1077">
                  <c:v>1.51361438697544</c:v>
                </c:pt>
                <c:pt idx="1078">
                  <c:v>1.50724692488541</c:v>
                </c:pt>
                <c:pt idx="1079">
                  <c:v>1.50145065594933</c:v>
                </c:pt>
                <c:pt idx="1080">
                  <c:v>1.49618429088516</c:v>
                </c:pt>
                <c:pt idx="1081">
                  <c:v>1.49141924990445</c:v>
                </c:pt>
                <c:pt idx="1082">
                  <c:v>1.48712765946831</c:v>
                </c:pt>
                <c:pt idx="1083">
                  <c:v>1.4832847657128</c:v>
                </c:pt>
                <c:pt idx="1084">
                  <c:v>1.47987099768926</c:v>
                </c:pt>
                <c:pt idx="1085">
                  <c:v>1.47686777708277</c:v>
                </c:pt>
                <c:pt idx="1086">
                  <c:v>1.47426214524665</c:v>
                </c:pt>
                <c:pt idx="1087">
                  <c:v>1.47203923777613</c:v>
                </c:pt>
                <c:pt idx="1088">
                  <c:v>1.47018933716672</c:v>
                </c:pt>
                <c:pt idx="1089">
                  <c:v>1.46870407363831</c:v>
                </c:pt>
                <c:pt idx="1090">
                  <c:v>1.46757748008221</c:v>
                </c:pt>
                <c:pt idx="1091">
                  <c:v>1.46680360430059</c:v>
                </c:pt>
                <c:pt idx="1092">
                  <c:v>1.46637875080843</c:v>
                </c:pt>
                <c:pt idx="1093">
                  <c:v>1.46630255062457</c:v>
                </c:pt>
                <c:pt idx="1094">
                  <c:v>1.46657452800192</c:v>
                </c:pt>
                <c:pt idx="1095">
                  <c:v>1.46719523985328</c:v>
                </c:pt>
                <c:pt idx="1096">
                  <c:v>1.46816857401328</c:v>
                </c:pt>
                <c:pt idx="1097">
                  <c:v>1.4811686127036</c:v>
                </c:pt>
                <c:pt idx="1098">
                  <c:v>1.48298667316117</c:v>
                </c:pt>
                <c:pt idx="1099">
                  <c:v>1.48147485009362</c:v>
                </c:pt>
                <c:pt idx="1100">
                  <c:v>1.4804215135169</c:v>
                </c:pt>
                <c:pt idx="1101">
                  <c:v>1.47982198746338</c:v>
                </c:pt>
                <c:pt idx="1102">
                  <c:v>1.47967274327937</c:v>
                </c:pt>
                <c:pt idx="1103">
                  <c:v>1.47997259759236</c:v>
                </c:pt>
                <c:pt idx="1104">
                  <c:v>1.48072393008182</c:v>
                </c:pt>
                <c:pt idx="1105">
                  <c:v>1.481931490974989</c:v>
                </c:pt>
                <c:pt idx="1106">
                  <c:v>1.48360374580167</c:v>
                </c:pt>
                <c:pt idx="1107">
                  <c:v>1.48575052324527</c:v>
                </c:pt>
                <c:pt idx="1108">
                  <c:v>1.48838441976188</c:v>
                </c:pt>
                <c:pt idx="1109">
                  <c:v>1.49152366235679</c:v>
                </c:pt>
                <c:pt idx="1110">
                  <c:v>1.49127019844874</c:v>
                </c:pt>
                <c:pt idx="1111">
                  <c:v>1.49140876542515</c:v>
                </c:pt>
                <c:pt idx="1112">
                  <c:v>1.49194163328067</c:v>
                </c:pt>
                <c:pt idx="1113">
                  <c:v>1.50637946761052</c:v>
                </c:pt>
                <c:pt idx="1114">
                  <c:v>1.5078222109053</c:v>
                </c:pt>
                <c:pt idx="1115">
                  <c:v>1.505499680175419</c:v>
                </c:pt>
                <c:pt idx="1116">
                  <c:v>1.5037049582047</c:v>
                </c:pt>
                <c:pt idx="1117">
                  <c:v>1.50242511451648</c:v>
                </c:pt>
                <c:pt idx="1118">
                  <c:v>1.50165185689928</c:v>
                </c:pt>
                <c:pt idx="1119">
                  <c:v>1.50138132228519</c:v>
                </c:pt>
                <c:pt idx="1120">
                  <c:v>1.50161398488752</c:v>
                </c:pt>
                <c:pt idx="1121">
                  <c:v>1.50234763474632</c:v>
                </c:pt>
                <c:pt idx="1122">
                  <c:v>1.50359144526834</c:v>
                </c:pt>
                <c:pt idx="1123">
                  <c:v>1.50535204362151</c:v>
                </c:pt>
                <c:pt idx="1124">
                  <c:v>1.50764067546967</c:v>
                </c:pt>
                <c:pt idx="1125">
                  <c:v>1.51047644233335</c:v>
                </c:pt>
                <c:pt idx="1126">
                  <c:v>1.50956426162369</c:v>
                </c:pt>
                <c:pt idx="1127">
                  <c:v>1.50908505232721</c:v>
                </c:pt>
                <c:pt idx="1128">
                  <c:v>1.52395826458767</c:v>
                </c:pt>
                <c:pt idx="1129">
                  <c:v>1.52437633626927</c:v>
                </c:pt>
                <c:pt idx="1130">
                  <c:v>1.52069371641214</c:v>
                </c:pt>
                <c:pt idx="1131">
                  <c:v>1.51761226654057</c:v>
                </c:pt>
                <c:pt idx="1132">
                  <c:v>1.51510723432449</c:v>
                </c:pt>
                <c:pt idx="1133">
                  <c:v>1.5131613348533</c:v>
                </c:pt>
                <c:pt idx="1134">
                  <c:v>1.51176268058841</c:v>
                </c:pt>
                <c:pt idx="1135">
                  <c:v>1.51090150778414</c:v>
                </c:pt>
                <c:pt idx="1136">
                  <c:v>1.51057299340706</c:v>
                </c:pt>
                <c:pt idx="1137">
                  <c:v>1.51077417298388</c:v>
                </c:pt>
                <c:pt idx="1138">
                  <c:v>1.51150686062912</c:v>
                </c:pt>
                <c:pt idx="1139">
                  <c:v>1.51277769819555</c:v>
                </c:pt>
                <c:pt idx="1140">
                  <c:v>1.51019197228963</c:v>
                </c:pt>
                <c:pt idx="1141">
                  <c:v>1.50806720157683</c:v>
                </c:pt>
                <c:pt idx="1142">
                  <c:v>1.50639315012242</c:v>
                </c:pt>
                <c:pt idx="1143">
                  <c:v>1.50516017338491</c:v>
                </c:pt>
                <c:pt idx="1144">
                  <c:v>1.50436200040686</c:v>
                </c:pt>
                <c:pt idx="1145">
                  <c:v>1.50399275264618</c:v>
                </c:pt>
                <c:pt idx="1146">
                  <c:v>1.51855982679506</c:v>
                </c:pt>
                <c:pt idx="1147">
                  <c:v>1.51909196843464</c:v>
                </c:pt>
                <c:pt idx="1148">
                  <c:v>1.51554913043428</c:v>
                </c:pt>
                <c:pt idx="1149">
                  <c:v>1.51259756919017</c:v>
                </c:pt>
                <c:pt idx="1150">
                  <c:v>1.51021829846999</c:v>
                </c:pt>
                <c:pt idx="1151">
                  <c:v>1.50839501865227</c:v>
                </c:pt>
                <c:pt idx="1152">
                  <c:v>1.50711387489695</c:v>
                </c:pt>
                <c:pt idx="1153">
                  <c:v>1.5063675705931</c:v>
                </c:pt>
                <c:pt idx="1154">
                  <c:v>1.50615223885587</c:v>
                </c:pt>
                <c:pt idx="1155">
                  <c:v>1.52120997649517</c:v>
                </c:pt>
                <c:pt idx="1156">
                  <c:v>1.52213055502336</c:v>
                </c:pt>
                <c:pt idx="1157">
                  <c:v>1.51427178043935</c:v>
                </c:pt>
                <c:pt idx="1158">
                  <c:v>1.50720408123797</c:v>
                </c:pt>
                <c:pt idx="1159">
                  <c:v>1.50086342556468</c:v>
                </c:pt>
                <c:pt idx="1160">
                  <c:v>1.49520078586472</c:v>
                </c:pt>
                <c:pt idx="1161">
                  <c:v>1.49017051815599</c:v>
                </c:pt>
                <c:pt idx="1162">
                  <c:v>1.48573624197223</c:v>
                </c:pt>
                <c:pt idx="1163">
                  <c:v>1.48186579229103</c:v>
                </c:pt>
                <c:pt idx="1164">
                  <c:v>1.47853186894495</c:v>
                </c:pt>
                <c:pt idx="1165">
                  <c:v>1.47571506797903</c:v>
                </c:pt>
                <c:pt idx="1166">
                  <c:v>1.47339596482118</c:v>
                </c:pt>
                <c:pt idx="1167">
                  <c:v>1.47156093801955</c:v>
                </c:pt>
                <c:pt idx="1168">
                  <c:v>1.47019822976062</c:v>
                </c:pt>
                <c:pt idx="1169">
                  <c:v>1.46554923173029</c:v>
                </c:pt>
                <c:pt idx="1170">
                  <c:v>1.4613573210969</c:v>
                </c:pt>
                <c:pt idx="1171">
                  <c:v>1.457600012724969</c:v>
                </c:pt>
                <c:pt idx="1172">
                  <c:v>1.45425743465747</c:v>
                </c:pt>
                <c:pt idx="1173">
                  <c:v>1.45131307498968</c:v>
                </c:pt>
                <c:pt idx="1174">
                  <c:v>1.44875137961343</c:v>
                </c:pt>
                <c:pt idx="1175">
                  <c:v>1.44656169812156</c:v>
                </c:pt>
                <c:pt idx="1176">
                  <c:v>1.44473288662733</c:v>
                </c:pt>
                <c:pt idx="1177">
                  <c:v>1.44325629256392</c:v>
                </c:pt>
                <c:pt idx="1178">
                  <c:v>1.44212658335156</c:v>
                </c:pt>
                <c:pt idx="1179">
                  <c:v>1.44133766291992</c:v>
                </c:pt>
                <c:pt idx="1180">
                  <c:v>1.44088659601974</c:v>
                </c:pt>
                <c:pt idx="1181">
                  <c:v>1.44077156752491</c:v>
                </c:pt>
                <c:pt idx="1182">
                  <c:v>1.44099284845697</c:v>
                </c:pt>
                <c:pt idx="1183">
                  <c:v>1.44154984052752</c:v>
                </c:pt>
                <c:pt idx="1184">
                  <c:v>1.44244699844615</c:v>
                </c:pt>
                <c:pt idx="1185">
                  <c:v>1.44368796359726</c:v>
                </c:pt>
                <c:pt idx="1186">
                  <c:v>1.44527857711815</c:v>
                </c:pt>
                <c:pt idx="1187">
                  <c:v>1.4472269874883</c:v>
                </c:pt>
                <c:pt idx="1188">
                  <c:v>1.44954069423241</c:v>
                </c:pt>
                <c:pt idx="1189">
                  <c:v>1.45223176953296</c:v>
                </c:pt>
                <c:pt idx="1190">
                  <c:v>1.45531402132647</c:v>
                </c:pt>
                <c:pt idx="1191">
                  <c:v>1.45880318440578</c:v>
                </c:pt>
                <c:pt idx="1192">
                  <c:v>1.46271602026835</c:v>
                </c:pt>
                <c:pt idx="1193">
                  <c:v>1.46707503950161</c:v>
                </c:pt>
                <c:pt idx="1194">
                  <c:v>1.47190452812733</c:v>
                </c:pt>
                <c:pt idx="1195">
                  <c:v>1.47723202657035</c:v>
                </c:pt>
                <c:pt idx="1196">
                  <c:v>1.48309134573922</c:v>
                </c:pt>
                <c:pt idx="1197">
                  <c:v>1.48951836890582</c:v>
                </c:pt>
                <c:pt idx="1198">
                  <c:v>1.49239038848544</c:v>
                </c:pt>
                <c:pt idx="1199">
                  <c:v>1.49564026492488</c:v>
                </c:pt>
                <c:pt idx="1200">
                  <c:v>1.49928150552985</c:v>
                </c:pt>
                <c:pt idx="1201">
                  <c:v>1.50333322691943</c:v>
                </c:pt>
                <c:pt idx="1202">
                  <c:v>1.50781644669912</c:v>
                </c:pt>
                <c:pt idx="1203">
                  <c:v>1.51275284741845</c:v>
                </c:pt>
                <c:pt idx="1204">
                  <c:v>1.51817103924029</c:v>
                </c:pt>
                <c:pt idx="1205">
                  <c:v>1.52410122753729</c:v>
                </c:pt>
                <c:pt idx="1206">
                  <c:v>1.53057875488256</c:v>
                </c:pt>
                <c:pt idx="1207">
                  <c:v>1.53764324227429</c:v>
                </c:pt>
                <c:pt idx="1208">
                  <c:v>1.54534470145656</c:v>
                </c:pt>
                <c:pt idx="1209">
                  <c:v>1.55373434920445</c:v>
                </c:pt>
                <c:pt idx="1210">
                  <c:v>1.56287641504073</c:v>
                </c:pt>
                <c:pt idx="1211">
                  <c:v>1.57284689338268</c:v>
                </c:pt>
                <c:pt idx="1212">
                  <c:v>1.58372739338564</c:v>
                </c:pt>
                <c:pt idx="1213">
                  <c:v>1.59562460971346</c:v>
                </c:pt>
                <c:pt idx="1214">
                  <c:v>1.60214301238745</c:v>
                </c:pt>
                <c:pt idx="1215">
                  <c:v>1.60924245966961</c:v>
                </c:pt>
                <c:pt idx="1216">
                  <c:v>1.6169697148004</c:v>
                </c:pt>
                <c:pt idx="1217">
                  <c:v>1.62537390326038</c:v>
                </c:pt>
                <c:pt idx="1218">
                  <c:v>1.63451821279152</c:v>
                </c:pt>
                <c:pt idx="1219">
                  <c:v>1.67643630872504</c:v>
                </c:pt>
                <c:pt idx="1220">
                  <c:v>1.68912517860025</c:v>
                </c:pt>
                <c:pt idx="1221">
                  <c:v>1.69359549945997</c:v>
                </c:pt>
                <c:pt idx="1222">
                  <c:v>1.6989278930951</c:v>
                </c:pt>
                <c:pt idx="1223">
                  <c:v>1.70516842366964</c:v>
                </c:pt>
                <c:pt idx="1224">
                  <c:v>1.71238386389786</c:v>
                </c:pt>
                <c:pt idx="1225">
                  <c:v>1.72065252681214</c:v>
                </c:pt>
                <c:pt idx="1226">
                  <c:v>1.73006225661808</c:v>
                </c:pt>
                <c:pt idx="1227">
                  <c:v>1.74072654035065</c:v>
                </c:pt>
                <c:pt idx="1228">
                  <c:v>1.75278576096266</c:v>
                </c:pt>
                <c:pt idx="1229">
                  <c:v>1.75440298219845</c:v>
                </c:pt>
                <c:pt idx="1230">
                  <c:v>1.75675477318321</c:v>
                </c:pt>
                <c:pt idx="1231">
                  <c:v>1.75985353888116</c:v>
                </c:pt>
                <c:pt idx="1232">
                  <c:v>1.76372933649346</c:v>
                </c:pt>
                <c:pt idx="1233">
                  <c:v>1.76841559004358</c:v>
                </c:pt>
                <c:pt idx="1234">
                  <c:v>1.77394965239747</c:v>
                </c:pt>
                <c:pt idx="1235">
                  <c:v>1.78039009464136</c:v>
                </c:pt>
                <c:pt idx="1236">
                  <c:v>1.78778552469728</c:v>
                </c:pt>
                <c:pt idx="1237">
                  <c:v>1.79622064599364</c:v>
                </c:pt>
                <c:pt idx="1238">
                  <c:v>1.8057735790414</c:v>
                </c:pt>
                <c:pt idx="1239">
                  <c:v>1.89104167821173</c:v>
                </c:pt>
                <c:pt idx="1240">
                  <c:v>1.90746241587522</c:v>
                </c:pt>
                <c:pt idx="1241">
                  <c:v>1.90525779190358</c:v>
                </c:pt>
                <c:pt idx="1242">
                  <c:v>1.90471636320283</c:v>
                </c:pt>
                <c:pt idx="1243">
                  <c:v>1.90583715119838</c:v>
                </c:pt>
                <c:pt idx="1244">
                  <c:v>1.90863209780121</c:v>
                </c:pt>
                <c:pt idx="1245">
                  <c:v>1.91316411557062</c:v>
                </c:pt>
                <c:pt idx="1246">
                  <c:v>1.91950333271573</c:v>
                </c:pt>
                <c:pt idx="1247">
                  <c:v>1.90647314315433</c:v>
                </c:pt>
                <c:pt idx="1248">
                  <c:v>1.89514687111209</c:v>
                </c:pt>
                <c:pt idx="1249">
                  <c:v>1.88535967497695</c:v>
                </c:pt>
                <c:pt idx="1250">
                  <c:v>1.87699686581631</c:v>
                </c:pt>
                <c:pt idx="1251">
                  <c:v>1.8699451699992</c:v>
                </c:pt>
                <c:pt idx="1252">
                  <c:v>1.86412297916158</c:v>
                </c:pt>
                <c:pt idx="1253">
                  <c:v>1.85946036788407</c:v>
                </c:pt>
                <c:pt idx="1254">
                  <c:v>1.8559199398163</c:v>
                </c:pt>
                <c:pt idx="1255">
                  <c:v>1.85345645635739</c:v>
                </c:pt>
                <c:pt idx="1256">
                  <c:v>1.83536833835978</c:v>
                </c:pt>
                <c:pt idx="1257">
                  <c:v>1.81891309083795</c:v>
                </c:pt>
                <c:pt idx="1258">
                  <c:v>1.87424847616659</c:v>
                </c:pt>
                <c:pt idx="1259">
                  <c:v>1.85612928905238</c:v>
                </c:pt>
                <c:pt idx="1260">
                  <c:v>1.8232961997351</c:v>
                </c:pt>
                <c:pt idx="1261">
                  <c:v>1.79466658475133</c:v>
                </c:pt>
                <c:pt idx="1262">
                  <c:v>1.7694459146993</c:v>
                </c:pt>
                <c:pt idx="1263">
                  <c:v>1.74704419344409</c:v>
                </c:pt>
                <c:pt idx="1264">
                  <c:v>1.72699944564</c:v>
                </c:pt>
                <c:pt idx="1265">
                  <c:v>1.70896255816362</c:v>
                </c:pt>
                <c:pt idx="1266">
                  <c:v>1.69265428632017</c:v>
                </c:pt>
                <c:pt idx="1267">
                  <c:v>1.67784424458071</c:v>
                </c:pt>
                <c:pt idx="1268">
                  <c:v>1.66435615262692</c:v>
                </c:pt>
                <c:pt idx="1269">
                  <c:v>1.65203599788487</c:v>
                </c:pt>
                <c:pt idx="1270">
                  <c:v>1.64075962047298</c:v>
                </c:pt>
                <c:pt idx="1271">
                  <c:v>1.63042354385992</c:v>
                </c:pt>
                <c:pt idx="1272">
                  <c:v>1.62093823891031</c:v>
                </c:pt>
                <c:pt idx="1273">
                  <c:v>1.6122256015452</c:v>
                </c:pt>
                <c:pt idx="1274">
                  <c:v>1.60422679975768</c:v>
                </c:pt>
                <c:pt idx="1275">
                  <c:v>1.59687985053267</c:v>
                </c:pt>
                <c:pt idx="1276">
                  <c:v>1.59014323482732</c:v>
                </c:pt>
                <c:pt idx="1277">
                  <c:v>1.60717919681581</c:v>
                </c:pt>
                <c:pt idx="1278">
                  <c:v>1.60082105634651</c:v>
                </c:pt>
                <c:pt idx="1279">
                  <c:v>1.58820632266991</c:v>
                </c:pt>
                <c:pt idx="1280">
                  <c:v>1.57672219542956</c:v>
                </c:pt>
                <c:pt idx="1281">
                  <c:v>1.56624661510292</c:v>
                </c:pt>
                <c:pt idx="1282">
                  <c:v>1.55667459127614</c:v>
                </c:pt>
                <c:pt idx="1283">
                  <c:v>1.54792592248653</c:v>
                </c:pt>
                <c:pt idx="1284">
                  <c:v>1.53992618051451</c:v>
                </c:pt>
                <c:pt idx="1285">
                  <c:v>1.53261262781409</c:v>
                </c:pt>
                <c:pt idx="1286">
                  <c:v>1.54263564263685</c:v>
                </c:pt>
                <c:pt idx="1287">
                  <c:v>1.53595753696712</c:v>
                </c:pt>
                <c:pt idx="1288">
                  <c:v>1.52456300720748</c:v>
                </c:pt>
                <c:pt idx="1289">
                  <c:v>1.51420012001439</c:v>
                </c:pt>
                <c:pt idx="1290">
                  <c:v>1.50476287546095</c:v>
                </c:pt>
                <c:pt idx="1291">
                  <c:v>1.49616201804263</c:v>
                </c:pt>
                <c:pt idx="1292">
                  <c:v>1.48832181221258</c:v>
                </c:pt>
                <c:pt idx="1293">
                  <c:v>1.48117882004521</c:v>
                </c:pt>
                <c:pt idx="1294">
                  <c:v>1.47467729084787</c:v>
                </c:pt>
                <c:pt idx="1295">
                  <c:v>1.46877141720015</c:v>
                </c:pt>
                <c:pt idx="1296">
                  <c:v>1.46342146154198</c:v>
                </c:pt>
                <c:pt idx="1297">
                  <c:v>1.45859174846056</c:v>
                </c:pt>
                <c:pt idx="1298">
                  <c:v>1.45425437908784</c:v>
                </c:pt>
                <c:pt idx="1299">
                  <c:v>1.45038295883003</c:v>
                </c:pt>
                <c:pt idx="1300">
                  <c:v>1.44695650463492</c:v>
                </c:pt>
                <c:pt idx="1301">
                  <c:v>1.443954795494339</c:v>
                </c:pt>
                <c:pt idx="1302">
                  <c:v>1.44136321608201</c:v>
                </c:pt>
                <c:pt idx="1303">
                  <c:v>1.43916735028375</c:v>
                </c:pt>
                <c:pt idx="1304">
                  <c:v>1.43735776990179</c:v>
                </c:pt>
                <c:pt idx="1305">
                  <c:v>1.43592490184698</c:v>
                </c:pt>
                <c:pt idx="1306">
                  <c:v>1.43486186669166</c:v>
                </c:pt>
                <c:pt idx="1307">
                  <c:v>1.43416339077236</c:v>
                </c:pt>
                <c:pt idx="1308">
                  <c:v>1.4338266845784</c:v>
                </c:pt>
                <c:pt idx="1309">
                  <c:v>1.43385044021644</c:v>
                </c:pt>
                <c:pt idx="1310">
                  <c:v>1.434234817119679</c:v>
                </c:pt>
                <c:pt idx="1311">
                  <c:v>1.43498144456219</c:v>
                </c:pt>
                <c:pt idx="1312">
                  <c:v>1.43609344104996</c:v>
                </c:pt>
                <c:pt idx="1313">
                  <c:v>1.43757836839666</c:v>
                </c:pt>
                <c:pt idx="1314">
                  <c:v>1.43944255288149</c:v>
                </c:pt>
                <c:pt idx="1315">
                  <c:v>1.441696015129406</c:v>
                </c:pt>
                <c:pt idx="1316">
                  <c:v>1.44434867819006</c:v>
                </c:pt>
                <c:pt idx="1317">
                  <c:v>1.44741655418766</c:v>
                </c:pt>
                <c:pt idx="1318">
                  <c:v>1.45091601417042</c:v>
                </c:pt>
                <c:pt idx="1319">
                  <c:v>1.45486601608035</c:v>
                </c:pt>
                <c:pt idx="1320">
                  <c:v>1.455344385122159</c:v>
                </c:pt>
                <c:pt idx="1321">
                  <c:v>1.45614075641849</c:v>
                </c:pt>
                <c:pt idx="1322">
                  <c:v>1.4572575365797</c:v>
                </c:pt>
                <c:pt idx="1323">
                  <c:v>1.45870231177586</c:v>
                </c:pt>
                <c:pt idx="1324">
                  <c:v>1.46047915290764</c:v>
                </c:pt>
                <c:pt idx="1325">
                  <c:v>1.47397410213226</c:v>
                </c:pt>
                <c:pt idx="1326">
                  <c:v>1.47661949337974</c:v>
                </c:pt>
                <c:pt idx="1327">
                  <c:v>1.475321608989399</c:v>
                </c:pt>
                <c:pt idx="1328">
                  <c:v>1.47446507923752</c:v>
                </c:pt>
                <c:pt idx="1329">
                  <c:v>1.47404692964376</c:v>
                </c:pt>
                <c:pt idx="1330">
                  <c:v>1.47406271306463</c:v>
                </c:pt>
                <c:pt idx="1331">
                  <c:v>1.47451620311885</c:v>
                </c:pt>
                <c:pt idx="1332">
                  <c:v>1.47540725552627</c:v>
                </c:pt>
                <c:pt idx="1333">
                  <c:v>1.47674156430849</c:v>
                </c:pt>
                <c:pt idx="1334">
                  <c:v>1.47852836388786</c:v>
                </c:pt>
                <c:pt idx="1335">
                  <c:v>1.48077811963492</c:v>
                </c:pt>
                <c:pt idx="1336">
                  <c:v>1.48350520504422</c:v>
                </c:pt>
                <c:pt idx="1337">
                  <c:v>1.48672432398088</c:v>
                </c:pt>
                <c:pt idx="1338">
                  <c:v>1.49045856406671</c:v>
                </c:pt>
                <c:pt idx="1339">
                  <c:v>1.49473214673308</c:v>
                </c:pt>
                <c:pt idx="1340">
                  <c:v>1.49481571478501</c:v>
                </c:pt>
                <c:pt idx="1341">
                  <c:v>1.50923817160052</c:v>
                </c:pt>
                <c:pt idx="1342">
                  <c:v>1.51015872528053</c:v>
                </c:pt>
                <c:pt idx="1343">
                  <c:v>1.50645213590004</c:v>
                </c:pt>
                <c:pt idx="1344">
                  <c:v>1.50330118158183</c:v>
                </c:pt>
                <c:pt idx="1345">
                  <c:v>1.50068644884914</c:v>
                </c:pt>
                <c:pt idx="1346">
                  <c:v>1.49859073115362</c:v>
                </c:pt>
                <c:pt idx="1347">
                  <c:v>1.49699880053422</c:v>
                </c:pt>
                <c:pt idx="1348">
                  <c:v>1.49590133010477</c:v>
                </c:pt>
                <c:pt idx="1349">
                  <c:v>1.495294602543369</c:v>
                </c:pt>
                <c:pt idx="1350">
                  <c:v>1.49517075960483</c:v>
                </c:pt>
                <c:pt idx="1351">
                  <c:v>1.49553290428694</c:v>
                </c:pt>
                <c:pt idx="1352">
                  <c:v>1.49638131471862</c:v>
                </c:pt>
                <c:pt idx="1353">
                  <c:v>1.49772453748893</c:v>
                </c:pt>
                <c:pt idx="1354">
                  <c:v>1.49956842648011</c:v>
                </c:pt>
                <c:pt idx="1355">
                  <c:v>1.50192744276259</c:v>
                </c:pt>
                <c:pt idx="1356">
                  <c:v>1.50481508127176</c:v>
                </c:pt>
                <c:pt idx="1357">
                  <c:v>1.523375210879</c:v>
                </c:pt>
                <c:pt idx="1358">
                  <c:v>1.52775532020898</c:v>
                </c:pt>
                <c:pt idx="1359">
                  <c:v>1.52162827416448</c:v>
                </c:pt>
                <c:pt idx="1360">
                  <c:v>1.51619062123947</c:v>
                </c:pt>
                <c:pt idx="1361">
                  <c:v>1.51139854750877</c:v>
                </c:pt>
                <c:pt idx="1362">
                  <c:v>1.50721914500256</c:v>
                </c:pt>
                <c:pt idx="1363">
                  <c:v>1.50361891675366</c:v>
                </c:pt>
                <c:pt idx="1364">
                  <c:v>1.50057647350614</c:v>
                </c:pt>
                <c:pt idx="1365">
                  <c:v>1.49806735693778</c:v>
                </c:pt>
                <c:pt idx="1366">
                  <c:v>1.49607797004593</c:v>
                </c:pt>
                <c:pt idx="1367">
                  <c:v>1.49459659153624</c:v>
                </c:pt>
                <c:pt idx="1368">
                  <c:v>1.49361051407484</c:v>
                </c:pt>
                <c:pt idx="1369">
                  <c:v>1.49311684500224</c:v>
                </c:pt>
                <c:pt idx="1370">
                  <c:v>1.49311139793706</c:v>
                </c:pt>
                <c:pt idx="1371">
                  <c:v>1.49359412682004</c:v>
                </c:pt>
                <c:pt idx="1372">
                  <c:v>1.49457049798012</c:v>
                </c:pt>
                <c:pt idx="1373">
                  <c:v>1.49604472839891</c:v>
                </c:pt>
                <c:pt idx="1374">
                  <c:v>1.49802813028194</c:v>
                </c:pt>
                <c:pt idx="1375">
                  <c:v>1.50053383727651</c:v>
                </c:pt>
                <c:pt idx="1376">
                  <c:v>1.50357987173556</c:v>
                </c:pt>
                <c:pt idx="1377">
                  <c:v>1.52223706463082</c:v>
                </c:pt>
                <c:pt idx="1378">
                  <c:v>1.5211686196563</c:v>
                </c:pt>
                <c:pt idx="1379">
                  <c:v>1.51512503135459</c:v>
                </c:pt>
                <c:pt idx="1380">
                  <c:v>1.50976085757771</c:v>
                </c:pt>
                <c:pt idx="1381">
                  <c:v>1.50503592325456</c:v>
                </c:pt>
                <c:pt idx="1382">
                  <c:v>1.50091330140051</c:v>
                </c:pt>
                <c:pt idx="1383">
                  <c:v>1.49736578761009</c:v>
                </c:pt>
                <c:pt idx="1384">
                  <c:v>1.49436793223118</c:v>
                </c:pt>
                <c:pt idx="1385">
                  <c:v>1.49189983494694</c:v>
                </c:pt>
                <c:pt idx="1386">
                  <c:v>1.48994527867407</c:v>
                </c:pt>
                <c:pt idx="1387">
                  <c:v>1.48370652594514</c:v>
                </c:pt>
                <c:pt idx="1388">
                  <c:v>1.47800006533788</c:v>
                </c:pt>
                <c:pt idx="1389">
                  <c:v>1.47278847206467</c:v>
                </c:pt>
                <c:pt idx="1390">
                  <c:v>1.47990785602044</c:v>
                </c:pt>
                <c:pt idx="1391">
                  <c:v>1.47529040196471</c:v>
                </c:pt>
                <c:pt idx="1392">
                  <c:v>1.46666095277044</c:v>
                </c:pt>
                <c:pt idx="1393">
                  <c:v>1.45877537906107</c:v>
                </c:pt>
                <c:pt idx="1394">
                  <c:v>1.45157117030714</c:v>
                </c:pt>
                <c:pt idx="1395">
                  <c:v>1.44499363789384</c:v>
                </c:pt>
                <c:pt idx="1396">
                  <c:v>1.43899661335975</c:v>
                </c:pt>
                <c:pt idx="1397">
                  <c:v>1.433539157402049</c:v>
                </c:pt>
                <c:pt idx="1398">
                  <c:v>1.4285884821575</c:v>
                </c:pt>
                <c:pt idx="1399">
                  <c:v>1.42411426103344</c:v>
                </c:pt>
                <c:pt idx="1400">
                  <c:v>1.42009093940311</c:v>
                </c:pt>
                <c:pt idx="1401">
                  <c:v>1.41649540270498</c:v>
                </c:pt>
                <c:pt idx="1402">
                  <c:v>1.41330919411775</c:v>
                </c:pt>
                <c:pt idx="1403">
                  <c:v>1.41051635604869</c:v>
                </c:pt>
                <c:pt idx="1404">
                  <c:v>1.40810236390662</c:v>
                </c:pt>
                <c:pt idx="1405">
                  <c:v>1.40605558153301</c:v>
                </c:pt>
                <c:pt idx="1406">
                  <c:v>1.40436702700332</c:v>
                </c:pt>
                <c:pt idx="1407">
                  <c:v>1.40302861999383</c:v>
                </c:pt>
                <c:pt idx="1408">
                  <c:v>1.4020331118377</c:v>
                </c:pt>
                <c:pt idx="1409">
                  <c:v>1.40137791753783</c:v>
                </c:pt>
                <c:pt idx="1410">
                  <c:v>1.40105876116472</c:v>
                </c:pt>
                <c:pt idx="1411">
                  <c:v>1.40107513216923</c:v>
                </c:pt>
                <c:pt idx="1412">
                  <c:v>1.40142713700646</c:v>
                </c:pt>
                <c:pt idx="1413">
                  <c:v>1.40211550039042</c:v>
                </c:pt>
                <c:pt idx="1414">
                  <c:v>1.403144718554479</c:v>
                </c:pt>
                <c:pt idx="1415">
                  <c:v>1.40451919790399</c:v>
                </c:pt>
                <c:pt idx="1416">
                  <c:v>1.4062448704052</c:v>
                </c:pt>
                <c:pt idx="1417">
                  <c:v>1.40833008704374</c:v>
                </c:pt>
                <c:pt idx="1418">
                  <c:v>1.41078578150449</c:v>
                </c:pt>
                <c:pt idx="1419">
                  <c:v>1.413624002539029</c:v>
                </c:pt>
                <c:pt idx="1420">
                  <c:v>1.41685716639199</c:v>
                </c:pt>
                <c:pt idx="1421">
                  <c:v>1.42050513334187</c:v>
                </c:pt>
                <c:pt idx="1422">
                  <c:v>1.42458523782217</c:v>
                </c:pt>
                <c:pt idx="1423">
                  <c:v>1.429121257499326</c:v>
                </c:pt>
                <c:pt idx="1424">
                  <c:v>1.43413951921624</c:v>
                </c:pt>
                <c:pt idx="1425">
                  <c:v>1.43966927338687</c:v>
                </c:pt>
                <c:pt idx="1426">
                  <c:v>1.44174739427549</c:v>
                </c:pt>
                <c:pt idx="1427">
                  <c:v>1.4441688572734</c:v>
                </c:pt>
                <c:pt idx="1428">
                  <c:v>1.4469455229018</c:v>
                </c:pt>
                <c:pt idx="1429">
                  <c:v>1.45008859654732</c:v>
                </c:pt>
                <c:pt idx="1430">
                  <c:v>1.45361397589104</c:v>
                </c:pt>
                <c:pt idx="1431">
                  <c:v>1.45753833281168</c:v>
                </c:pt>
                <c:pt idx="1432">
                  <c:v>1.46188262263532</c:v>
                </c:pt>
                <c:pt idx="1433">
                  <c:v>1.46666797591738</c:v>
                </c:pt>
                <c:pt idx="1434">
                  <c:v>1.47192173081866</c:v>
                </c:pt>
                <c:pt idx="1435">
                  <c:v>1.4776733992248</c:v>
                </c:pt>
                <c:pt idx="1436">
                  <c:v>1.48395757563858</c:v>
                </c:pt>
                <c:pt idx="1437">
                  <c:v>1.49081345434403</c:v>
                </c:pt>
                <c:pt idx="1438">
                  <c:v>1.49828702890719</c:v>
                </c:pt>
                <c:pt idx="1439">
                  <c:v>1.5064294420727</c:v>
                </c:pt>
                <c:pt idx="1440">
                  <c:v>1.51530563451365</c:v>
                </c:pt>
                <c:pt idx="1441">
                  <c:v>1.54177453211083</c:v>
                </c:pt>
                <c:pt idx="1442">
                  <c:v>1.54700918354027</c:v>
                </c:pt>
                <c:pt idx="1443">
                  <c:v>1.54645315177006</c:v>
                </c:pt>
                <c:pt idx="1444">
                  <c:v>1.54640335691735</c:v>
                </c:pt>
                <c:pt idx="1445">
                  <c:v>1.54686308615461</c:v>
                </c:pt>
                <c:pt idx="1446">
                  <c:v>1.54783616088403</c:v>
                </c:pt>
                <c:pt idx="1447">
                  <c:v>1.54932511197968</c:v>
                </c:pt>
                <c:pt idx="1448">
                  <c:v>1.55134244091454</c:v>
                </c:pt>
                <c:pt idx="1449">
                  <c:v>1.55390348601571</c:v>
                </c:pt>
                <c:pt idx="1450">
                  <c:v>1.55702280704258</c:v>
                </c:pt>
                <c:pt idx="1451">
                  <c:v>1.56072410038742</c:v>
                </c:pt>
                <c:pt idx="1452">
                  <c:v>1.56503301531359</c:v>
                </c:pt>
                <c:pt idx="1453">
                  <c:v>1.569983728052</c:v>
                </c:pt>
                <c:pt idx="1454">
                  <c:v>1.57561155229307</c:v>
                </c:pt>
                <c:pt idx="1455">
                  <c:v>1.58196204734382</c:v>
                </c:pt>
                <c:pt idx="1456">
                  <c:v>1.58909046067496</c:v>
                </c:pt>
                <c:pt idx="1457">
                  <c:v>1.59705877614971</c:v>
                </c:pt>
                <c:pt idx="1458">
                  <c:v>1.59807510094757</c:v>
                </c:pt>
                <c:pt idx="1459">
                  <c:v>1.59956687437096</c:v>
                </c:pt>
                <c:pt idx="1460">
                  <c:v>1.60154253424039</c:v>
                </c:pt>
                <c:pt idx="1461">
                  <c:v>1.60401919196184</c:v>
                </c:pt>
                <c:pt idx="1462">
                  <c:v>1.60700554776997</c:v>
                </c:pt>
                <c:pt idx="1463">
                  <c:v>1.61052189099452</c:v>
                </c:pt>
                <c:pt idx="1464">
                  <c:v>1.61459325662513</c:v>
                </c:pt>
                <c:pt idx="1465">
                  <c:v>1.61924464753265</c:v>
                </c:pt>
                <c:pt idx="1466">
                  <c:v>1.62450939189523</c:v>
                </c:pt>
                <c:pt idx="1467">
                  <c:v>1.63041893887347</c:v>
                </c:pt>
                <c:pt idx="1468">
                  <c:v>1.63702020559986</c:v>
                </c:pt>
                <c:pt idx="1469">
                  <c:v>1.64436295340828</c:v>
                </c:pt>
                <c:pt idx="1470">
                  <c:v>1.65250982492332</c:v>
                </c:pt>
                <c:pt idx="1471">
                  <c:v>1.66152238436888</c:v>
                </c:pt>
                <c:pt idx="1472">
                  <c:v>1.67149181369018</c:v>
                </c:pt>
                <c:pt idx="1473">
                  <c:v>1.68250947278927</c:v>
                </c:pt>
                <c:pt idx="1474">
                  <c:v>1.73684398109976</c:v>
                </c:pt>
                <c:pt idx="1475">
                  <c:v>1.75327139331532</c:v>
                </c:pt>
                <c:pt idx="1476">
                  <c:v>1.75693859912344</c:v>
                </c:pt>
                <c:pt idx="1477">
                  <c:v>1.76185435729553</c:v>
                </c:pt>
                <c:pt idx="1478">
                  <c:v>1.753321788777</c:v>
                </c:pt>
                <c:pt idx="1479">
                  <c:v>1.74587867029552</c:v>
                </c:pt>
                <c:pt idx="1480">
                  <c:v>1.73944237359551</c:v>
                </c:pt>
                <c:pt idx="1481">
                  <c:v>1.73395545143462</c:v>
                </c:pt>
                <c:pt idx="1482">
                  <c:v>1.72935953447568</c:v>
                </c:pt>
                <c:pt idx="1483">
                  <c:v>1.72562172496138</c:v>
                </c:pt>
                <c:pt idx="1484">
                  <c:v>1.72270133044232</c:v>
                </c:pt>
                <c:pt idx="1485">
                  <c:v>1.7205805493015</c:v>
                </c:pt>
                <c:pt idx="1486">
                  <c:v>1.71923707123016</c:v>
                </c:pt>
                <c:pt idx="1487">
                  <c:v>1.7186613005955</c:v>
                </c:pt>
                <c:pt idx="1488">
                  <c:v>1.71885161598701</c:v>
                </c:pt>
                <c:pt idx="1489">
                  <c:v>1.76765731465022</c:v>
                </c:pt>
                <c:pt idx="1490">
                  <c:v>1.76980454252621</c:v>
                </c:pt>
                <c:pt idx="1491">
                  <c:v>1.74287936008639</c:v>
                </c:pt>
                <c:pt idx="1492">
                  <c:v>1.71913282246402</c:v>
                </c:pt>
                <c:pt idx="1493">
                  <c:v>1.69802984354034</c:v>
                </c:pt>
                <c:pt idx="1494">
                  <c:v>1.67914002538277</c:v>
                </c:pt>
                <c:pt idx="1495">
                  <c:v>1.6621434894607</c:v>
                </c:pt>
                <c:pt idx="1496">
                  <c:v>1.64677482461402</c:v>
                </c:pt>
                <c:pt idx="1497">
                  <c:v>1.63282772587628</c:v>
                </c:pt>
                <c:pt idx="1498">
                  <c:v>1.62013485759741</c:v>
                </c:pt>
                <c:pt idx="1499">
                  <c:v>1.60855136710959</c:v>
                </c:pt>
                <c:pt idx="1500">
                  <c:v>1.59796258928926</c:v>
                </c:pt>
                <c:pt idx="1501">
                  <c:v>1.5882706535572</c:v>
                </c:pt>
                <c:pt idx="1502">
                  <c:v>1.57939131173812</c:v>
                </c:pt>
                <c:pt idx="1503">
                  <c:v>1.57125568224032</c:v>
                </c:pt>
                <c:pt idx="1504">
                  <c:v>1.56380340401822</c:v>
                </c:pt>
                <c:pt idx="1505">
                  <c:v>1.55698320089159</c:v>
                </c:pt>
                <c:pt idx="1506">
                  <c:v>1.55074762991038</c:v>
                </c:pt>
                <c:pt idx="1507">
                  <c:v>1.54505984573881</c:v>
                </c:pt>
                <c:pt idx="1508">
                  <c:v>1.53988668361524</c:v>
                </c:pt>
                <c:pt idx="1509">
                  <c:v>1.55311866878883</c:v>
                </c:pt>
                <c:pt idx="1510">
                  <c:v>1.54845511835047</c:v>
                </c:pt>
                <c:pt idx="1511">
                  <c:v>1.53775233215427</c:v>
                </c:pt>
                <c:pt idx="1512">
                  <c:v>1.52800646868429</c:v>
                </c:pt>
                <c:pt idx="1513">
                  <c:v>1.51912247073075</c:v>
                </c:pt>
                <c:pt idx="1514">
                  <c:v>1.51102263945888</c:v>
                </c:pt>
                <c:pt idx="1515">
                  <c:v>1.50364040470632</c:v>
                </c:pt>
                <c:pt idx="1516">
                  <c:v>1.49691978764771</c:v>
                </c:pt>
                <c:pt idx="1517">
                  <c:v>1.490812258296</c:v>
                </c:pt>
                <c:pt idx="1518">
                  <c:v>1.4852742425756</c:v>
                </c:pt>
                <c:pt idx="1519">
                  <c:v>1.4802701900573</c:v>
                </c:pt>
                <c:pt idx="1520">
                  <c:v>1.475771415279649</c:v>
                </c:pt>
                <c:pt idx="1521">
                  <c:v>1.47175034721467</c:v>
                </c:pt>
                <c:pt idx="1522">
                  <c:v>1.46818273962324</c:v>
                </c:pt>
                <c:pt idx="1523">
                  <c:v>1.46505075024266</c:v>
                </c:pt>
                <c:pt idx="1524">
                  <c:v>1.46233770465308</c:v>
                </c:pt>
                <c:pt idx="1525">
                  <c:v>1.46002795962554</c:v>
                </c:pt>
                <c:pt idx="1526">
                  <c:v>1.45811123849113</c:v>
                </c:pt>
                <c:pt idx="1527">
                  <c:v>1.45657893968438</c:v>
                </c:pt>
                <c:pt idx="1528">
                  <c:v>1.45542182986929</c:v>
                </c:pt>
                <c:pt idx="1529">
                  <c:v>1.45463549750431</c:v>
                </c:pt>
                <c:pt idx="1530">
                  <c:v>1.46518784675857</c:v>
                </c:pt>
                <c:pt idx="1531">
                  <c:v>1.46513047935313</c:v>
                </c:pt>
                <c:pt idx="1532">
                  <c:v>1.46071981533204</c:v>
                </c:pt>
                <c:pt idx="1533">
                  <c:v>1.45686099033374</c:v>
                </c:pt>
                <c:pt idx="1534">
                  <c:v>1.45352588130471</c:v>
                </c:pt>
                <c:pt idx="1535">
                  <c:v>1.45069396214447</c:v>
                </c:pt>
                <c:pt idx="1536">
                  <c:v>1.44834731605505</c:v>
                </c:pt>
                <c:pt idx="1537">
                  <c:v>1.44647245870025</c:v>
                </c:pt>
                <c:pt idx="1538">
                  <c:v>1.44505586031312</c:v>
                </c:pt>
                <c:pt idx="1539">
                  <c:v>1.44409106589879</c:v>
                </c:pt>
                <c:pt idx="1540">
                  <c:v>1.44357224680436</c:v>
                </c:pt>
                <c:pt idx="1541">
                  <c:v>1.44349620933237</c:v>
                </c:pt>
                <c:pt idx="1542">
                  <c:v>1.43950203502115</c:v>
                </c:pt>
                <c:pt idx="1543">
                  <c:v>1.43591604179132</c:v>
                </c:pt>
                <c:pt idx="1544">
                  <c:v>1.43272080299703</c:v>
                </c:pt>
                <c:pt idx="1545">
                  <c:v>1.42990187613291</c:v>
                </c:pt>
                <c:pt idx="1546">
                  <c:v>1.42744473127918</c:v>
                </c:pt>
                <c:pt idx="1547">
                  <c:v>1.42533838796291</c:v>
                </c:pt>
                <c:pt idx="1548">
                  <c:v>1.42357422965008</c:v>
                </c:pt>
                <c:pt idx="1549">
                  <c:v>1.42214404911392</c:v>
                </c:pt>
                <c:pt idx="1550">
                  <c:v>1.42104178774052</c:v>
                </c:pt>
                <c:pt idx="1551">
                  <c:v>1.42026253896873</c:v>
                </c:pt>
                <c:pt idx="1552">
                  <c:v>1.41980426657671</c:v>
                </c:pt>
                <c:pt idx="1553">
                  <c:v>1.41966332082384</c:v>
                </c:pt>
                <c:pt idx="1554">
                  <c:v>1.41984063137674</c:v>
                </c:pt>
                <c:pt idx="1555">
                  <c:v>1.42033637690279</c:v>
                </c:pt>
                <c:pt idx="1556">
                  <c:v>1.42115354917066</c:v>
                </c:pt>
                <c:pt idx="1557">
                  <c:v>1.4222953190361</c:v>
                </c:pt>
                <c:pt idx="1558">
                  <c:v>1.42376595377847</c:v>
                </c:pt>
                <c:pt idx="1559">
                  <c:v>1.42557269664863</c:v>
                </c:pt>
                <c:pt idx="1560">
                  <c:v>1.427724077534019</c:v>
                </c:pt>
                <c:pt idx="1561">
                  <c:v>1.43022907139163</c:v>
                </c:pt>
                <c:pt idx="1562">
                  <c:v>1.433100026306</c:v>
                </c:pt>
                <c:pt idx="1563">
                  <c:v>1.43635100960117</c:v>
                </c:pt>
                <c:pt idx="1564">
                  <c:v>1.45002770832384</c:v>
                </c:pt>
                <c:pt idx="1565">
                  <c:v>1.45435495848293</c:v>
                </c:pt>
                <c:pt idx="1566">
                  <c:v>1.45449353837482</c:v>
                </c:pt>
                <c:pt idx="1567">
                  <c:v>1.45510422784477</c:v>
                </c:pt>
                <c:pt idx="1568">
                  <c:v>1.45618893231378</c:v>
                </c:pt>
                <c:pt idx="1569">
                  <c:v>1.45775586712556</c:v>
                </c:pt>
                <c:pt idx="1570">
                  <c:v>1.4598152974056</c:v>
                </c:pt>
                <c:pt idx="1571">
                  <c:v>1.46238084601853</c:v>
                </c:pt>
                <c:pt idx="1572">
                  <c:v>1.46546977559151</c:v>
                </c:pt>
                <c:pt idx="1573">
                  <c:v>1.469103357139829</c:v>
                </c:pt>
                <c:pt idx="1574">
                  <c:v>1.47330611102644</c:v>
                </c:pt>
                <c:pt idx="1575">
                  <c:v>1.47299988436246</c:v>
                </c:pt>
                <c:pt idx="1576">
                  <c:v>1.47310189848132</c:v>
                </c:pt>
                <c:pt idx="1577">
                  <c:v>1.47361042529826</c:v>
                </c:pt>
                <c:pt idx="1578">
                  <c:v>1.47452913575446</c:v>
                </c:pt>
                <c:pt idx="1579">
                  <c:v>1.475864717769436</c:v>
                </c:pt>
                <c:pt idx="1580">
                  <c:v>1.477623235704609</c:v>
                </c:pt>
                <c:pt idx="1581">
                  <c:v>1.47981522221265</c:v>
                </c:pt>
                <c:pt idx="1582">
                  <c:v>1.48245337822686</c:v>
                </c:pt>
                <c:pt idx="1583">
                  <c:v>1.48555145109082</c:v>
                </c:pt>
                <c:pt idx="1584">
                  <c:v>1.48912973751115</c:v>
                </c:pt>
                <c:pt idx="1585">
                  <c:v>1.49320889943786</c:v>
                </c:pt>
                <c:pt idx="1586">
                  <c:v>1.49781571138615</c:v>
                </c:pt>
                <c:pt idx="1587">
                  <c:v>1.5029795215815</c:v>
                </c:pt>
                <c:pt idx="1588">
                  <c:v>1.50873565963315</c:v>
                </c:pt>
                <c:pt idx="1589">
                  <c:v>1.53114067241741</c:v>
                </c:pt>
                <c:pt idx="1590">
                  <c:v>1.53217232400965</c:v>
                </c:pt>
                <c:pt idx="1591">
                  <c:v>1.52712207022142</c:v>
                </c:pt>
                <c:pt idx="1592">
                  <c:v>1.52268296222319</c:v>
                </c:pt>
                <c:pt idx="1593">
                  <c:v>1.51882737903177</c:v>
                </c:pt>
                <c:pt idx="1594">
                  <c:v>1.51552564688348</c:v>
                </c:pt>
                <c:pt idx="1595">
                  <c:v>1.51275692711068</c:v>
                </c:pt>
                <c:pt idx="1596">
                  <c:v>1.51050379988315</c:v>
                </c:pt>
                <c:pt idx="1597">
                  <c:v>1.50875346332272</c:v>
                </c:pt>
                <c:pt idx="1598">
                  <c:v>1.50749442066061</c:v>
                </c:pt>
                <c:pt idx="1599">
                  <c:v>1.52197878080301</c:v>
                </c:pt>
                <c:pt idx="1600">
                  <c:v>1.52165417306498</c:v>
                </c:pt>
                <c:pt idx="1601">
                  <c:v>1.51554378670546</c:v>
                </c:pt>
                <c:pt idx="1602">
                  <c:v>1.51020347993672</c:v>
                </c:pt>
                <c:pt idx="1603">
                  <c:v>1.5055842864304</c:v>
                </c:pt>
                <c:pt idx="1604">
                  <c:v>1.50164852999147</c:v>
                </c:pt>
                <c:pt idx="1605">
                  <c:v>1.49836265326795</c:v>
                </c:pt>
                <c:pt idx="1606">
                  <c:v>1.49570084313011</c:v>
                </c:pt>
                <c:pt idx="1607">
                  <c:v>1.49364422738904</c:v>
                </c:pt>
                <c:pt idx="1608">
                  <c:v>1.49217617741297</c:v>
                </c:pt>
                <c:pt idx="1609">
                  <c:v>1.49128617765783</c:v>
                </c:pt>
                <c:pt idx="1610">
                  <c:v>1.48537068191985</c:v>
                </c:pt>
                <c:pt idx="1611">
                  <c:v>1.48003303196601</c:v>
                </c:pt>
                <c:pt idx="1612">
                  <c:v>1.47523763002059</c:v>
                </c:pt>
                <c:pt idx="1613">
                  <c:v>1.47095469684182</c:v>
                </c:pt>
                <c:pt idx="1614">
                  <c:v>1.46715593468934</c:v>
                </c:pt>
                <c:pt idx="1615">
                  <c:v>1.463821287486029</c:v>
                </c:pt>
                <c:pt idx="1616">
                  <c:v>1.47246827223933</c:v>
                </c:pt>
                <c:pt idx="1617">
                  <c:v>1.4698285323506</c:v>
                </c:pt>
                <c:pt idx="1618">
                  <c:v>1.46255101415985</c:v>
                </c:pt>
                <c:pt idx="1619">
                  <c:v>1.45599247146654</c:v>
                </c:pt>
                <c:pt idx="1620">
                  <c:v>1.45009726344904</c:v>
                </c:pt>
                <c:pt idx="1621">
                  <c:v>1.44482229150619</c:v>
                </c:pt>
                <c:pt idx="1622">
                  <c:v>1.44012796370491</c:v>
                </c:pt>
                <c:pt idx="1623">
                  <c:v>1.43598162418654</c:v>
                </c:pt>
                <c:pt idx="1624">
                  <c:v>1.43235371384045</c:v>
                </c:pt>
                <c:pt idx="1625">
                  <c:v>1.42922396078879</c:v>
                </c:pt>
                <c:pt idx="1626">
                  <c:v>1.42657017203759</c:v>
                </c:pt>
                <c:pt idx="1627">
                  <c:v>1.42437750068873</c:v>
                </c:pt>
                <c:pt idx="1628">
                  <c:v>1.42263239157545</c:v>
                </c:pt>
                <c:pt idx="1629">
                  <c:v>1.42132514866162</c:v>
                </c:pt>
                <c:pt idx="1630">
                  <c:v>1.420448809547</c:v>
                </c:pt>
                <c:pt idx="1631">
                  <c:v>1.41583114103066</c:v>
                </c:pt>
                <c:pt idx="1632">
                  <c:v>1.41163021187089</c:v>
                </c:pt>
                <c:pt idx="1633">
                  <c:v>1.40782487945424</c:v>
                </c:pt>
                <c:pt idx="1634">
                  <c:v>1.40439643306984</c:v>
                </c:pt>
                <c:pt idx="1635">
                  <c:v>1.40914307410441</c:v>
                </c:pt>
                <c:pt idx="1636">
                  <c:v>1.40627882561397</c:v>
                </c:pt>
                <c:pt idx="1637">
                  <c:v>1.3998833675113</c:v>
                </c:pt>
                <c:pt idx="1638">
                  <c:v>1.39404630441091</c:v>
                </c:pt>
                <c:pt idx="1639">
                  <c:v>1.38873036152499</c:v>
                </c:pt>
                <c:pt idx="1640">
                  <c:v>1.38390122528161</c:v>
                </c:pt>
                <c:pt idx="1641">
                  <c:v>1.37953058751532</c:v>
                </c:pt>
                <c:pt idx="1642">
                  <c:v>1.37559464610205</c:v>
                </c:pt>
                <c:pt idx="1643">
                  <c:v>1.37207091467487</c:v>
                </c:pt>
                <c:pt idx="1644">
                  <c:v>1.36894191161082</c:v>
                </c:pt>
                <c:pt idx="1645">
                  <c:v>1.36619083230294</c:v>
                </c:pt>
                <c:pt idx="1646">
                  <c:v>1.36380518400853</c:v>
                </c:pt>
                <c:pt idx="1647">
                  <c:v>1.36177273459686</c:v>
                </c:pt>
                <c:pt idx="1648">
                  <c:v>1.36008509797953</c:v>
                </c:pt>
                <c:pt idx="1649">
                  <c:v>1.35873388407923</c:v>
                </c:pt>
                <c:pt idx="1650">
                  <c:v>1.35771305740408</c:v>
                </c:pt>
                <c:pt idx="1651">
                  <c:v>1.35701763372776</c:v>
                </c:pt>
                <c:pt idx="1652">
                  <c:v>1.35664599320335</c:v>
                </c:pt>
                <c:pt idx="1653">
                  <c:v>1.35659509197849</c:v>
                </c:pt>
                <c:pt idx="1654">
                  <c:v>1.35686518866252</c:v>
                </c:pt>
                <c:pt idx="1655">
                  <c:v>1.35745746760127</c:v>
                </c:pt>
                <c:pt idx="1656">
                  <c:v>1.35837524815421</c:v>
                </c:pt>
                <c:pt idx="1657">
                  <c:v>1.35962223764452</c:v>
                </c:pt>
                <c:pt idx="1658">
                  <c:v>1.36120376545172</c:v>
                </c:pt>
                <c:pt idx="1659">
                  <c:v>1.36312685880168</c:v>
                </c:pt>
                <c:pt idx="1660">
                  <c:v>1.36540160251217</c:v>
                </c:pt>
                <c:pt idx="1661">
                  <c:v>1.36803754896971</c:v>
                </c:pt>
                <c:pt idx="1662">
                  <c:v>1.37104888248463</c:v>
                </c:pt>
                <c:pt idx="1663">
                  <c:v>1.37444888618426</c:v>
                </c:pt>
                <c:pt idx="1664">
                  <c:v>1.37825734633167</c:v>
                </c:pt>
                <c:pt idx="1665">
                  <c:v>1.37894488241174</c:v>
                </c:pt>
                <c:pt idx="1666">
                  <c:v>1.37991909326232</c:v>
                </c:pt>
                <c:pt idx="1667">
                  <c:v>1.38118344285343</c:v>
                </c:pt>
                <c:pt idx="1668">
                  <c:v>1.38274449420921</c:v>
                </c:pt>
                <c:pt idx="1669">
                  <c:v>1.3846070848063</c:v>
                </c:pt>
                <c:pt idx="1670">
                  <c:v>1.38677928949123</c:v>
                </c:pt>
                <c:pt idx="1671">
                  <c:v>1.38926970396872</c:v>
                </c:pt>
                <c:pt idx="1672">
                  <c:v>1.39208973821835</c:v>
                </c:pt>
                <c:pt idx="1673">
                  <c:v>1.39525082341978</c:v>
                </c:pt>
                <c:pt idx="1674">
                  <c:v>1.39876754047891</c:v>
                </c:pt>
                <c:pt idx="1675">
                  <c:v>1.40265637082788</c:v>
                </c:pt>
                <c:pt idx="1676">
                  <c:v>1.40693510515993</c:v>
                </c:pt>
                <c:pt idx="1677">
                  <c:v>1.41162554461395</c:v>
                </c:pt>
                <c:pt idx="1678">
                  <c:v>1.41675144293203</c:v>
                </c:pt>
                <c:pt idx="1679">
                  <c:v>1.42234240680772</c:v>
                </c:pt>
                <c:pt idx="1680">
                  <c:v>1.42842827397134</c:v>
                </c:pt>
                <c:pt idx="1681">
                  <c:v>1.43504590116949</c:v>
                </c:pt>
                <c:pt idx="1682">
                  <c:v>1.44223841753785</c:v>
                </c:pt>
                <c:pt idx="1683">
                  <c:v>1.45005318937312</c:v>
                </c:pt>
                <c:pt idx="1684">
                  <c:v>1.45854817670776</c:v>
                </c:pt>
                <c:pt idx="1685">
                  <c:v>1.46778710456624</c:v>
                </c:pt>
                <c:pt idx="1686">
                  <c:v>1.47784931901938</c:v>
                </c:pt>
                <c:pt idx="1687">
                  <c:v>1.48882426653514</c:v>
                </c:pt>
                <c:pt idx="1688">
                  <c:v>1.50082224667013</c:v>
                </c:pt>
                <c:pt idx="1689">
                  <c:v>1.51397239722073</c:v>
                </c:pt>
                <c:pt idx="1690">
                  <c:v>1.52185262203148</c:v>
                </c:pt>
                <c:pt idx="1691">
                  <c:v>1.5304115696461</c:v>
                </c:pt>
                <c:pt idx="1692">
                  <c:v>1.53971360350524</c:v>
                </c:pt>
                <c:pt idx="1693">
                  <c:v>1.54983095433955</c:v>
                </c:pt>
                <c:pt idx="1694">
                  <c:v>1.56085130665214</c:v>
                </c:pt>
                <c:pt idx="1695">
                  <c:v>1.57287730699884</c:v>
                </c:pt>
                <c:pt idx="1696">
                  <c:v>1.58603247266908</c:v>
                </c:pt>
                <c:pt idx="1697">
                  <c:v>1.62665101131191</c:v>
                </c:pt>
                <c:pt idx="1698">
                  <c:v>1.644879953616</c:v>
                </c:pt>
                <c:pt idx="1699">
                  <c:v>1.65384580156146</c:v>
                </c:pt>
                <c:pt idx="1700">
                  <c:v>1.65259996299247</c:v>
                </c:pt>
                <c:pt idx="1701">
                  <c:v>1.65203613240001</c:v>
                </c:pt>
                <c:pt idx="1702">
                  <c:v>1.65214877612941</c:v>
                </c:pt>
                <c:pt idx="1703">
                  <c:v>1.65293899734168</c:v>
                </c:pt>
                <c:pt idx="1704">
                  <c:v>1.65441782280618</c:v>
                </c:pt>
                <c:pt idx="1705">
                  <c:v>1.65659344733364</c:v>
                </c:pt>
                <c:pt idx="1706">
                  <c:v>1.65948443971972</c:v>
                </c:pt>
                <c:pt idx="1707">
                  <c:v>1.66311707433853</c:v>
                </c:pt>
                <c:pt idx="1708">
                  <c:v>1.66751921024748</c:v>
                </c:pt>
                <c:pt idx="1709">
                  <c:v>1.67273474752334</c:v>
                </c:pt>
                <c:pt idx="1710">
                  <c:v>1.67881121294817</c:v>
                </c:pt>
                <c:pt idx="1711">
                  <c:v>1.68580427137704</c:v>
                </c:pt>
                <c:pt idx="1712">
                  <c:v>1.69378700301374</c:v>
                </c:pt>
                <c:pt idx="1713">
                  <c:v>1.70284110257836</c:v>
                </c:pt>
                <c:pt idx="1714">
                  <c:v>1.71307153586676</c:v>
                </c:pt>
                <c:pt idx="1715">
                  <c:v>1.72459855000348</c:v>
                </c:pt>
                <c:pt idx="1716">
                  <c:v>1.73758041439179</c:v>
                </c:pt>
                <c:pt idx="1717">
                  <c:v>1.78917545674333</c:v>
                </c:pt>
                <c:pt idx="1718">
                  <c:v>1.78851999507956</c:v>
                </c:pt>
                <c:pt idx="1719">
                  <c:v>1.77033109968929</c:v>
                </c:pt>
                <c:pt idx="1720">
                  <c:v>1.75425874691498</c:v>
                </c:pt>
                <c:pt idx="1721">
                  <c:v>1.7400200300243</c:v>
                </c:pt>
                <c:pt idx="1722">
                  <c:v>1.72739147056396</c:v>
                </c:pt>
                <c:pt idx="1723">
                  <c:v>1.71619907920872</c:v>
                </c:pt>
                <c:pt idx="1724">
                  <c:v>1.70629894405425</c:v>
                </c:pt>
                <c:pt idx="1725">
                  <c:v>1.6975669932655</c:v>
                </c:pt>
                <c:pt idx="1726">
                  <c:v>1.68990652410034</c:v>
                </c:pt>
                <c:pt idx="1727">
                  <c:v>1.68323571367048</c:v>
                </c:pt>
                <c:pt idx="1728">
                  <c:v>1.6774922702458</c:v>
                </c:pt>
                <c:pt idx="1729">
                  <c:v>1.67261630858764</c:v>
                </c:pt>
                <c:pt idx="1730">
                  <c:v>1.66856708857441</c:v>
                </c:pt>
                <c:pt idx="1731">
                  <c:v>1.66531051959863</c:v>
                </c:pt>
                <c:pt idx="1732">
                  <c:v>1.6628116093391</c:v>
                </c:pt>
                <c:pt idx="1733">
                  <c:v>1.66105767714692</c:v>
                </c:pt>
                <c:pt idx="1734">
                  <c:v>1.66002705043605</c:v>
                </c:pt>
                <c:pt idx="1735">
                  <c:v>1.65971918296271</c:v>
                </c:pt>
                <c:pt idx="1736">
                  <c:v>1.6484809390971</c:v>
                </c:pt>
                <c:pt idx="1737">
                  <c:v>1.67029147639506</c:v>
                </c:pt>
                <c:pt idx="1738">
                  <c:v>1.65918140636716</c:v>
                </c:pt>
                <c:pt idx="1739">
                  <c:v>1.63766071020292</c:v>
                </c:pt>
                <c:pt idx="1740">
                  <c:v>1.61843824101713</c:v>
                </c:pt>
                <c:pt idx="1741">
                  <c:v>1.60115220199011</c:v>
                </c:pt>
                <c:pt idx="1742">
                  <c:v>1.58552950625183</c:v>
                </c:pt>
                <c:pt idx="1743">
                  <c:v>1.57134840750272</c:v>
                </c:pt>
                <c:pt idx="1744">
                  <c:v>1.55842824329354</c:v>
                </c:pt>
                <c:pt idx="1745">
                  <c:v>1.54661994072988</c:v>
                </c:pt>
                <c:pt idx="1746">
                  <c:v>1.53580619480538</c:v>
                </c:pt>
                <c:pt idx="1747">
                  <c:v>1.52588095272141</c:v>
                </c:pt>
                <c:pt idx="1748">
                  <c:v>1.51675883120245</c:v>
                </c:pt>
                <c:pt idx="1749">
                  <c:v>1.50836637490423</c:v>
                </c:pt>
                <c:pt idx="1750">
                  <c:v>1.50064431369368</c:v>
                </c:pt>
                <c:pt idx="1751">
                  <c:v>1.49353518453757</c:v>
                </c:pt>
                <c:pt idx="1752">
                  <c:v>1.50069038156121</c:v>
                </c:pt>
                <c:pt idx="1753">
                  <c:v>1.49417905620618</c:v>
                </c:pt>
                <c:pt idx="1754">
                  <c:v>1.48220869101196</c:v>
                </c:pt>
                <c:pt idx="1755">
                  <c:v>1.47128641063019</c:v>
                </c:pt>
                <c:pt idx="1756">
                  <c:v>1.46129535675311</c:v>
                </c:pt>
                <c:pt idx="1757">
                  <c:v>1.45214324325453</c:v>
                </c:pt>
                <c:pt idx="1758">
                  <c:v>1.44374980120472</c:v>
                </c:pt>
                <c:pt idx="1759">
                  <c:v>1.43604564178615</c:v>
                </c:pt>
                <c:pt idx="1760">
                  <c:v>1.42897414486584</c:v>
                </c:pt>
                <c:pt idx="1761">
                  <c:v>1.42248640573275</c:v>
                </c:pt>
                <c:pt idx="1762">
                  <c:v>1.41653822322661</c:v>
                </c:pt>
                <c:pt idx="1763">
                  <c:v>1.41952419052373</c:v>
                </c:pt>
                <c:pt idx="1764">
                  <c:v>1.41427146575222</c:v>
                </c:pt>
                <c:pt idx="1765">
                  <c:v>1.4051778486871</c:v>
                </c:pt>
                <c:pt idx="1766">
                  <c:v>1.39685922987774</c:v>
                </c:pt>
                <c:pt idx="1767">
                  <c:v>1.3892447131047</c:v>
                </c:pt>
                <c:pt idx="1768">
                  <c:v>1.38227410934629</c:v>
                </c:pt>
                <c:pt idx="1769">
                  <c:v>1.37589604390744</c:v>
                </c:pt>
                <c:pt idx="1770">
                  <c:v>1.37006581957138</c:v>
                </c:pt>
                <c:pt idx="1771">
                  <c:v>1.36474688648665</c:v>
                </c:pt>
                <c:pt idx="1772">
                  <c:v>1.35990590787452</c:v>
                </c:pt>
                <c:pt idx="1773">
                  <c:v>1.35551410948031</c:v>
                </c:pt>
                <c:pt idx="1774">
                  <c:v>1.35154722702458</c:v>
                </c:pt>
                <c:pt idx="1775">
                  <c:v>1.34798379837639</c:v>
                </c:pt>
                <c:pt idx="1776">
                  <c:v>1.34480648016282</c:v>
                </c:pt>
                <c:pt idx="1777">
                  <c:v>1.34199835762005</c:v>
                </c:pt>
                <c:pt idx="1778">
                  <c:v>1.33954660086369</c:v>
                </c:pt>
                <c:pt idx="1779">
                  <c:v>1.33743895254826</c:v>
                </c:pt>
                <c:pt idx="1780">
                  <c:v>1.33566676186369</c:v>
                </c:pt>
                <c:pt idx="1781">
                  <c:v>1.33422166723754</c:v>
                </c:pt>
                <c:pt idx="1782">
                  <c:v>1.33309708509283</c:v>
                </c:pt>
                <c:pt idx="1783">
                  <c:v>1.33228861353405</c:v>
                </c:pt>
                <c:pt idx="1784">
                  <c:v>1.33179244033395</c:v>
                </c:pt>
                <c:pt idx="1785">
                  <c:v>1.33160631880836</c:v>
                </c:pt>
                <c:pt idx="1786">
                  <c:v>1.33172953413919</c:v>
                </c:pt>
                <c:pt idx="1787">
                  <c:v>1.3321633982621</c:v>
                </c:pt>
                <c:pt idx="1788">
                  <c:v>1.33290874028518</c:v>
                </c:pt>
                <c:pt idx="1789">
                  <c:v>1.33396894659271</c:v>
                </c:pt>
                <c:pt idx="1790">
                  <c:v>1.3353490064895</c:v>
                </c:pt>
                <c:pt idx="1791">
                  <c:v>1.33705454477372</c:v>
                </c:pt>
                <c:pt idx="1792">
                  <c:v>1.33909397180079</c:v>
                </c:pt>
                <c:pt idx="1793">
                  <c:v>1.34147545075483</c:v>
                </c:pt>
                <c:pt idx="1794">
                  <c:v>1.34421125597774</c:v>
                </c:pt>
                <c:pt idx="1795">
                  <c:v>1.34731367640988</c:v>
                </c:pt>
                <c:pt idx="1796">
                  <c:v>1.35079787648081</c:v>
                </c:pt>
                <c:pt idx="1797">
                  <c:v>1.35468221870289</c:v>
                </c:pt>
                <c:pt idx="1798">
                  <c:v>1.35553784562591</c:v>
                </c:pt>
                <c:pt idx="1799">
                  <c:v>1.356673351327</c:v>
                </c:pt>
                <c:pt idx="1800">
                  <c:v>1.3580934257271</c:v>
                </c:pt>
                <c:pt idx="1801">
                  <c:v>1.35980384627953</c:v>
                </c:pt>
                <c:pt idx="1802">
                  <c:v>1.36181030714448</c:v>
                </c:pt>
                <c:pt idx="1803">
                  <c:v>1.36412217827846</c:v>
                </c:pt>
                <c:pt idx="1804">
                  <c:v>1.36674831729492</c:v>
                </c:pt>
                <c:pt idx="1805">
                  <c:v>1.3696996369518</c:v>
                </c:pt>
                <c:pt idx="1806">
                  <c:v>1.37298863264891</c:v>
                </c:pt>
                <c:pt idx="1807">
                  <c:v>1.37663091430368</c:v>
                </c:pt>
                <c:pt idx="1808">
                  <c:v>1.38064277476399</c:v>
                </c:pt>
                <c:pt idx="1809">
                  <c:v>1.38504270382338</c:v>
                </c:pt>
                <c:pt idx="1810">
                  <c:v>1.38985315792629</c:v>
                </c:pt>
                <c:pt idx="1811">
                  <c:v>1.40267501195951</c:v>
                </c:pt>
                <c:pt idx="1812">
                  <c:v>1.40868734521916</c:v>
                </c:pt>
                <c:pt idx="1813">
                  <c:v>1.41080459217333</c:v>
                </c:pt>
                <c:pt idx="1814">
                  <c:v>1.413394605220589</c:v>
                </c:pt>
                <c:pt idx="1815">
                  <c:v>1.41647423617085</c:v>
                </c:pt>
                <c:pt idx="1816">
                  <c:v>1.4200633649048</c:v>
                </c:pt>
                <c:pt idx="1817">
                  <c:v>1.42418618805521</c:v>
                </c:pt>
                <c:pt idx="1818">
                  <c:v>1.42410986380132</c:v>
                </c:pt>
                <c:pt idx="1819">
                  <c:v>1.42441258249585</c:v>
                </c:pt>
                <c:pt idx="1820">
                  <c:v>1.42509556586025</c:v>
                </c:pt>
                <c:pt idx="1821">
                  <c:v>1.426163700882</c:v>
                </c:pt>
                <c:pt idx="1822">
                  <c:v>1.42762186105877</c:v>
                </c:pt>
                <c:pt idx="1823">
                  <c:v>1.429476835038</c:v>
                </c:pt>
                <c:pt idx="1824">
                  <c:v>1.43174035014841</c:v>
                </c:pt>
                <c:pt idx="1825">
                  <c:v>1.43442349200632</c:v>
                </c:pt>
                <c:pt idx="1826">
                  <c:v>1.43754172300107</c:v>
                </c:pt>
                <c:pt idx="1827">
                  <c:v>1.4411132488444</c:v>
                </c:pt>
                <c:pt idx="1828">
                  <c:v>1.445157227322</c:v>
                </c:pt>
                <c:pt idx="1829">
                  <c:v>1.4497004069371</c:v>
                </c:pt>
                <c:pt idx="1830">
                  <c:v>1.45477146873534</c:v>
                </c:pt>
                <c:pt idx="1831">
                  <c:v>1.46040132143199</c:v>
                </c:pt>
                <c:pt idx="1832">
                  <c:v>1.47877419998173</c:v>
                </c:pt>
                <c:pt idx="1833">
                  <c:v>1.4861830309774</c:v>
                </c:pt>
                <c:pt idx="1834">
                  <c:v>1.48803102188562</c:v>
                </c:pt>
                <c:pt idx="1835">
                  <c:v>1.49053816067087</c:v>
                </c:pt>
                <c:pt idx="1836">
                  <c:v>1.49372602118841</c:v>
                </c:pt>
                <c:pt idx="1837">
                  <c:v>1.497624604295479</c:v>
                </c:pt>
                <c:pt idx="1838">
                  <c:v>1.49562938101897</c:v>
                </c:pt>
                <c:pt idx="1839">
                  <c:v>1.49417225452819</c:v>
                </c:pt>
                <c:pt idx="1840">
                  <c:v>1.49324283052639</c:v>
                </c:pt>
                <c:pt idx="1841">
                  <c:v>1.49283556345082</c:v>
                </c:pt>
                <c:pt idx="1842">
                  <c:v>1.49294820635216</c:v>
                </c:pt>
                <c:pt idx="1843">
                  <c:v>1.49358318493299</c:v>
                </c:pt>
                <c:pt idx="1844">
                  <c:v>1.49474197513672</c:v>
                </c:pt>
                <c:pt idx="1845">
                  <c:v>1.49643508397435</c:v>
                </c:pt>
                <c:pt idx="1846">
                  <c:v>1.49867374891738</c:v>
                </c:pt>
                <c:pt idx="1847">
                  <c:v>1.5014744617437</c:v>
                </c:pt>
                <c:pt idx="1848">
                  <c:v>1.50485640828802</c:v>
                </c:pt>
                <c:pt idx="1849">
                  <c:v>1.50884792980888</c:v>
                </c:pt>
                <c:pt idx="1850">
                  <c:v>1.51347658398103</c:v>
                </c:pt>
                <c:pt idx="1851">
                  <c:v>1.51878048439977</c:v>
                </c:pt>
                <c:pt idx="1852">
                  <c:v>1.52480318423089</c:v>
                </c:pt>
                <c:pt idx="1853">
                  <c:v>1.52411668602894</c:v>
                </c:pt>
                <c:pt idx="1854">
                  <c:v>1.54109005708472</c:v>
                </c:pt>
                <c:pt idx="1855">
                  <c:v>1.54130994770341</c:v>
                </c:pt>
                <c:pt idx="1856">
                  <c:v>1.53413934233262</c:v>
                </c:pt>
                <c:pt idx="1857">
                  <c:v>1.52778834946085</c:v>
                </c:pt>
                <c:pt idx="1858">
                  <c:v>1.5221975696472</c:v>
                </c:pt>
                <c:pt idx="1859">
                  <c:v>1.51732189987291</c:v>
                </c:pt>
                <c:pt idx="1860">
                  <c:v>1.51311583036076</c:v>
                </c:pt>
                <c:pt idx="1861">
                  <c:v>1.50955186445742</c:v>
                </c:pt>
                <c:pt idx="1862">
                  <c:v>1.50659721300205</c:v>
                </c:pt>
                <c:pt idx="1863">
                  <c:v>1.50423510788783</c:v>
                </c:pt>
                <c:pt idx="1864">
                  <c:v>1.49567842647509</c:v>
                </c:pt>
                <c:pt idx="1865">
                  <c:v>1.48780630050978</c:v>
                </c:pt>
                <c:pt idx="1866">
                  <c:v>1.48056564272603</c:v>
                </c:pt>
                <c:pt idx="1867">
                  <c:v>1.47390489547805</c:v>
                </c:pt>
                <c:pt idx="1868">
                  <c:v>1.46778245894835</c:v>
                </c:pt>
                <c:pt idx="1869">
                  <c:v>1.46216272330988</c:v>
                </c:pt>
                <c:pt idx="1870">
                  <c:v>1.45701404821612</c:v>
                </c:pt>
                <c:pt idx="1871">
                  <c:v>1.45230710788944</c:v>
                </c:pt>
                <c:pt idx="1872">
                  <c:v>1.44801890422913</c:v>
                </c:pt>
                <c:pt idx="1873">
                  <c:v>1.44412879548232</c:v>
                </c:pt>
                <c:pt idx="1874">
                  <c:v>1.44061615409859</c:v>
                </c:pt>
                <c:pt idx="1875">
                  <c:v>1.43746743112776</c:v>
                </c:pt>
                <c:pt idx="1876">
                  <c:v>1.43466648916494</c:v>
                </c:pt>
                <c:pt idx="1877">
                  <c:v>1.43220166947052</c:v>
                </c:pt>
                <c:pt idx="1878">
                  <c:v>1.4397052702689</c:v>
                </c:pt>
                <c:pt idx="1879">
                  <c:v>1.43776956612629</c:v>
                </c:pt>
                <c:pt idx="1880">
                  <c:v>1.43107137188157</c:v>
                </c:pt>
                <c:pt idx="1881">
                  <c:v>1.42496242315257</c:v>
                </c:pt>
                <c:pt idx="1882">
                  <c:v>1.41940192892346</c:v>
                </c:pt>
                <c:pt idx="1883">
                  <c:v>1.41435456376868</c:v>
                </c:pt>
                <c:pt idx="1884">
                  <c:v>1.40978882374674</c:v>
                </c:pt>
                <c:pt idx="1885">
                  <c:v>1.40567816167982</c:v>
                </c:pt>
                <c:pt idx="1886">
                  <c:v>1.40200033827653</c:v>
                </c:pt>
                <c:pt idx="1887">
                  <c:v>1.39873451855087</c:v>
                </c:pt>
                <c:pt idx="1888">
                  <c:v>1.395864216169389</c:v>
                </c:pt>
                <c:pt idx="1889">
                  <c:v>1.39337531422791</c:v>
                </c:pt>
                <c:pt idx="1890">
                  <c:v>1.39125508496219</c:v>
                </c:pt>
                <c:pt idx="1891">
                  <c:v>1.38949355278566</c:v>
                </c:pt>
                <c:pt idx="1892">
                  <c:v>1.38808329521402</c:v>
                </c:pt>
                <c:pt idx="1893">
                  <c:v>1.3870163471773</c:v>
                </c:pt>
                <c:pt idx="1894">
                  <c:v>1.39347351431598</c:v>
                </c:pt>
                <c:pt idx="1895">
                  <c:v>1.39306200744888</c:v>
                </c:pt>
                <c:pt idx="1896">
                  <c:v>1.38874131161707</c:v>
                </c:pt>
                <c:pt idx="1897">
                  <c:v>1.38492402533645</c:v>
                </c:pt>
                <c:pt idx="1898">
                  <c:v>1.38158577561501</c:v>
                </c:pt>
                <c:pt idx="1899">
                  <c:v>1.37870626145839</c:v>
                </c:pt>
                <c:pt idx="1900">
                  <c:v>1.37626743280698</c:v>
                </c:pt>
                <c:pt idx="1901">
                  <c:v>1.37425663638489</c:v>
                </c:pt>
                <c:pt idx="1902">
                  <c:v>1.37266149296041</c:v>
                </c:pt>
                <c:pt idx="1903">
                  <c:v>1.37147383337272</c:v>
                </c:pt>
                <c:pt idx="1904">
                  <c:v>1.37068681789022</c:v>
                </c:pt>
                <c:pt idx="1905">
                  <c:v>1.37029684427192</c:v>
                </c:pt>
                <c:pt idx="1906">
                  <c:v>1.37030081846308</c:v>
                </c:pt>
                <c:pt idx="1907">
                  <c:v>1.37070010019679</c:v>
                </c:pt>
                <c:pt idx="1908">
                  <c:v>1.37149586537036</c:v>
                </c:pt>
                <c:pt idx="1909">
                  <c:v>1.37269312255156</c:v>
                </c:pt>
                <c:pt idx="1910">
                  <c:v>1.37429812741611</c:v>
                </c:pt>
                <c:pt idx="1911">
                  <c:v>1.37632120279055</c:v>
                </c:pt>
                <c:pt idx="1912">
                  <c:v>1.3747348172244</c:v>
                </c:pt>
                <c:pt idx="1913">
                  <c:v>1.37347927142569</c:v>
                </c:pt>
                <c:pt idx="1914">
                  <c:v>1.37254781611455</c:v>
                </c:pt>
                <c:pt idx="1915">
                  <c:v>1.3719371873029</c:v>
                </c:pt>
                <c:pt idx="1916">
                  <c:v>1.37164550163644</c:v>
                </c:pt>
                <c:pt idx="1917">
                  <c:v>1.37166956427299</c:v>
                </c:pt>
                <c:pt idx="1918">
                  <c:v>1.37201153751006</c:v>
                </c:pt>
                <c:pt idx="1919">
                  <c:v>1.37267225973192</c:v>
                </c:pt>
                <c:pt idx="1920">
                  <c:v>1.37365392968144</c:v>
                </c:pt>
                <c:pt idx="1921">
                  <c:v>1.37496217948273</c:v>
                </c:pt>
                <c:pt idx="1922">
                  <c:v>1.37660139269844</c:v>
                </c:pt>
                <c:pt idx="1923">
                  <c:v>1.3785802303615</c:v>
                </c:pt>
                <c:pt idx="1924">
                  <c:v>1.38090764980993</c:v>
                </c:pt>
                <c:pt idx="1925">
                  <c:v>1.3835943859434</c:v>
                </c:pt>
                <c:pt idx="1926">
                  <c:v>1.3866531073503</c:v>
                </c:pt>
                <c:pt idx="1927">
                  <c:v>1.39009936176037</c:v>
                </c:pt>
                <c:pt idx="1928">
                  <c:v>1.39395035486153</c:v>
                </c:pt>
                <c:pt idx="1929">
                  <c:v>1.39822673849415</c:v>
                </c:pt>
                <c:pt idx="1930">
                  <c:v>1.40295225387488</c:v>
                </c:pt>
                <c:pt idx="1931">
                  <c:v>1.40815332795532</c:v>
                </c:pt>
                <c:pt idx="1932">
                  <c:v>1.41386209576925</c:v>
                </c:pt>
                <c:pt idx="1933">
                  <c:v>1.41528687976911</c:v>
                </c:pt>
                <c:pt idx="1934">
                  <c:v>1.41701138217759</c:v>
                </c:pt>
                <c:pt idx="1935">
                  <c:v>1.41904257861518</c:v>
                </c:pt>
                <c:pt idx="1936">
                  <c:v>1.421389295864579</c:v>
                </c:pt>
                <c:pt idx="1937">
                  <c:v>1.42406048616755</c:v>
                </c:pt>
                <c:pt idx="1938">
                  <c:v>1.42706810560726</c:v>
                </c:pt>
                <c:pt idx="1939">
                  <c:v>1.4304254536242</c:v>
                </c:pt>
                <c:pt idx="1940">
                  <c:v>1.43414632528804</c:v>
                </c:pt>
                <c:pt idx="1941">
                  <c:v>1.4382501724656</c:v>
                </c:pt>
                <c:pt idx="1942">
                  <c:v>1.44275547351746</c:v>
                </c:pt>
                <c:pt idx="1943">
                  <c:v>1.4476839116838</c:v>
                </c:pt>
                <c:pt idx="1944">
                  <c:v>1.45306305747101</c:v>
                </c:pt>
                <c:pt idx="1945">
                  <c:v>1.45892151545459</c:v>
                </c:pt>
                <c:pt idx="1946">
                  <c:v>1.465292640634189</c:v>
                </c:pt>
                <c:pt idx="1947">
                  <c:v>1.47221408614472</c:v>
                </c:pt>
                <c:pt idx="1948">
                  <c:v>1.47973246154525</c:v>
                </c:pt>
                <c:pt idx="1949">
                  <c:v>1.48789828490642</c:v>
                </c:pt>
                <c:pt idx="1950">
                  <c:v>1.49677092434005</c:v>
                </c:pt>
                <c:pt idx="1951">
                  <c:v>1.50641893286117</c:v>
                </c:pt>
                <c:pt idx="1952">
                  <c:v>1.5169252318128</c:v>
                </c:pt>
                <c:pt idx="1953">
                  <c:v>1.54616275315979</c:v>
                </c:pt>
                <c:pt idx="1954">
                  <c:v>1.56003063964638</c:v>
                </c:pt>
                <c:pt idx="1955">
                  <c:v>1.55697400616927</c:v>
                </c:pt>
                <c:pt idx="1956">
                  <c:v>1.5544826225938</c:v>
                </c:pt>
                <c:pt idx="1957">
                  <c:v>1.55254079351682</c:v>
                </c:pt>
                <c:pt idx="1958">
                  <c:v>1.55113775416359</c:v>
                </c:pt>
                <c:pt idx="1959">
                  <c:v>1.55026155637391</c:v>
                </c:pt>
                <c:pt idx="1960">
                  <c:v>1.54990872353789</c:v>
                </c:pt>
                <c:pt idx="1961">
                  <c:v>1.55007823369775</c:v>
                </c:pt>
                <c:pt idx="1962">
                  <c:v>1.55076956171667</c:v>
                </c:pt>
                <c:pt idx="1963">
                  <c:v>1.55198855040272</c:v>
                </c:pt>
                <c:pt idx="1964">
                  <c:v>1.55374361959906</c:v>
                </c:pt>
                <c:pt idx="1965">
                  <c:v>1.55604591112198</c:v>
                </c:pt>
                <c:pt idx="1966">
                  <c:v>1.55891355886841</c:v>
                </c:pt>
                <c:pt idx="1967">
                  <c:v>1.56236396744956</c:v>
                </c:pt>
                <c:pt idx="1968">
                  <c:v>1.56642441684064</c:v>
                </c:pt>
                <c:pt idx="1969">
                  <c:v>1.57112230939948</c:v>
                </c:pt>
                <c:pt idx="1970">
                  <c:v>1.57649644518734</c:v>
                </c:pt>
                <c:pt idx="1971">
                  <c:v>1.58258716812283</c:v>
                </c:pt>
                <c:pt idx="1972">
                  <c:v>1.5894486282408</c:v>
                </c:pt>
                <c:pt idx="1973">
                  <c:v>1.59713887066562</c:v>
                </c:pt>
                <c:pt idx="1974">
                  <c:v>1.63323607967373</c:v>
                </c:pt>
                <c:pt idx="1975">
                  <c:v>1.64426862592612</c:v>
                </c:pt>
                <c:pt idx="1976">
                  <c:v>1.64358133135495</c:v>
                </c:pt>
                <c:pt idx="1977">
                  <c:v>1.64393099793456</c:v>
                </c:pt>
                <c:pt idx="1978">
                  <c:v>1.64532609682746</c:v>
                </c:pt>
                <c:pt idx="1979">
                  <c:v>1.63497923054642</c:v>
                </c:pt>
                <c:pt idx="1980">
                  <c:v>1.62574743246024</c:v>
                </c:pt>
                <c:pt idx="1981">
                  <c:v>1.61753511304173</c:v>
                </c:pt>
                <c:pt idx="1982">
                  <c:v>1.61025640909349</c:v>
                </c:pt>
                <c:pt idx="1983">
                  <c:v>1.6038385771317</c:v>
                </c:pt>
                <c:pt idx="1984">
                  <c:v>1.59822471206429</c:v>
                </c:pt>
                <c:pt idx="1985">
                  <c:v>1.59336640835212</c:v>
                </c:pt>
                <c:pt idx="1986">
                  <c:v>1.58922490225049</c:v>
                </c:pt>
                <c:pt idx="1987">
                  <c:v>1.58576277546546</c:v>
                </c:pt>
                <c:pt idx="1988">
                  <c:v>1.58295516904287</c:v>
                </c:pt>
                <c:pt idx="1989">
                  <c:v>1.58078174334756</c:v>
                </c:pt>
                <c:pt idx="1990">
                  <c:v>1.60306057523367</c:v>
                </c:pt>
                <c:pt idx="1991">
                  <c:v>1.60198791246541</c:v>
                </c:pt>
                <c:pt idx="1992">
                  <c:v>1.59077525598838</c:v>
                </c:pt>
                <c:pt idx="1993">
                  <c:v>1.5808738499023</c:v>
                </c:pt>
                <c:pt idx="1994">
                  <c:v>1.57214811013044</c:v>
                </c:pt>
                <c:pt idx="1995">
                  <c:v>1.55503965894499</c:v>
                </c:pt>
                <c:pt idx="1996">
                  <c:v>1.53958072977471</c:v>
                </c:pt>
                <c:pt idx="1997">
                  <c:v>1.52554839918416</c:v>
                </c:pt>
                <c:pt idx="1998">
                  <c:v>1.51276033766238</c:v>
                </c:pt>
                <c:pt idx="1999">
                  <c:v>1.50106990000275</c:v>
                </c:pt>
                <c:pt idx="2000">
                  <c:v>1.49035371602221</c:v>
                </c:pt>
                <c:pt idx="2001">
                  <c:v>1.48051220359959</c:v>
                </c:pt>
                <c:pt idx="2002">
                  <c:v>1.47145700437288</c:v>
                </c:pt>
                <c:pt idx="2003">
                  <c:v>1.46311745705542</c:v>
                </c:pt>
                <c:pt idx="2004">
                  <c:v>1.45543027278032</c:v>
                </c:pt>
                <c:pt idx="2005">
                  <c:v>1.44834166115887</c:v>
                </c:pt>
                <c:pt idx="2006">
                  <c:v>1.44180570550454</c:v>
                </c:pt>
                <c:pt idx="2007">
                  <c:v>1.43578308382234</c:v>
                </c:pt>
                <c:pt idx="2008">
                  <c:v>1.43023907349341</c:v>
                </c:pt>
                <c:pt idx="2009">
                  <c:v>1.42514289250476</c:v>
                </c:pt>
                <c:pt idx="2010">
                  <c:v>1.42960731903991</c:v>
                </c:pt>
                <c:pt idx="2011">
                  <c:v>1.42507343908713</c:v>
                </c:pt>
                <c:pt idx="2012">
                  <c:v>1.41581704701714</c:v>
                </c:pt>
                <c:pt idx="2013">
                  <c:v>1.407325247394229</c:v>
                </c:pt>
                <c:pt idx="2014">
                  <c:v>1.39952651258247</c:v>
                </c:pt>
                <c:pt idx="2015">
                  <c:v>1.39236216713823</c:v>
                </c:pt>
                <c:pt idx="2016">
                  <c:v>1.38578032530131</c:v>
                </c:pt>
                <c:pt idx="2017">
                  <c:v>1.37973836876972</c:v>
                </c:pt>
                <c:pt idx="2018">
                  <c:v>1.37419661274327</c:v>
                </c:pt>
                <c:pt idx="2019">
                  <c:v>1.36912388620353</c:v>
                </c:pt>
                <c:pt idx="2020">
                  <c:v>1.36449046306548</c:v>
                </c:pt>
                <c:pt idx="2021">
                  <c:v>1.36027164586226</c:v>
                </c:pt>
                <c:pt idx="2022">
                  <c:v>1.35644587846529</c:v>
                </c:pt>
                <c:pt idx="2023">
                  <c:v>1.35299436259405</c:v>
                </c:pt>
                <c:pt idx="2024">
                  <c:v>1.3499007407222</c:v>
                </c:pt>
                <c:pt idx="2025">
                  <c:v>1.34715026268895</c:v>
                </c:pt>
                <c:pt idx="2026">
                  <c:v>1.34473129915002</c:v>
                </c:pt>
                <c:pt idx="2027">
                  <c:v>1.34263285449659</c:v>
                </c:pt>
                <c:pt idx="2028">
                  <c:v>1.34084668606754</c:v>
                </c:pt>
                <c:pt idx="2029">
                  <c:v>1.33936441155785</c:v>
                </c:pt>
                <c:pt idx="2030">
                  <c:v>1.34330924595243</c:v>
                </c:pt>
                <c:pt idx="2031">
                  <c:v>1.34238490831625</c:v>
                </c:pt>
                <c:pt idx="2032">
                  <c:v>1.33813785607099</c:v>
                </c:pt>
                <c:pt idx="2033">
                  <c:v>1.334330146817</c:v>
                </c:pt>
                <c:pt idx="2034">
                  <c:v>1.33094134300732</c:v>
                </c:pt>
                <c:pt idx="2035">
                  <c:v>1.32795226228842</c:v>
                </c:pt>
                <c:pt idx="2036">
                  <c:v>1.32534777480079</c:v>
                </c:pt>
                <c:pt idx="2037">
                  <c:v>1.32311447453685</c:v>
                </c:pt>
                <c:pt idx="2038">
                  <c:v>1.32124099540069</c:v>
                </c:pt>
                <c:pt idx="2039">
                  <c:v>1.31971878390738</c:v>
                </c:pt>
                <c:pt idx="2040">
                  <c:v>1.3185405161591</c:v>
                </c:pt>
                <c:pt idx="2041">
                  <c:v>1.3177004867498</c:v>
                </c:pt>
                <c:pt idx="2042">
                  <c:v>1.3171949929564</c:v>
                </c:pt>
                <c:pt idx="2043">
                  <c:v>1.31702181077359</c:v>
                </c:pt>
                <c:pt idx="2044">
                  <c:v>1.31717970352139</c:v>
                </c:pt>
                <c:pt idx="2045">
                  <c:v>1.317669798574089</c:v>
                </c:pt>
                <c:pt idx="2046">
                  <c:v>1.31849374105291</c:v>
                </c:pt>
                <c:pt idx="2047">
                  <c:v>1.31965652172455</c:v>
                </c:pt>
                <c:pt idx="2048">
                  <c:v>1.32116232193349</c:v>
                </c:pt>
                <c:pt idx="2049">
                  <c:v>1.32301928697711</c:v>
                </c:pt>
                <c:pt idx="2050">
                  <c:v>1.32523585365951</c:v>
                </c:pt>
                <c:pt idx="2051">
                  <c:v>1.32782276576884</c:v>
                </c:pt>
                <c:pt idx="2052">
                  <c:v>1.3307937775608</c:v>
                </c:pt>
                <c:pt idx="2053">
                  <c:v>1.33416387378117</c:v>
                </c:pt>
                <c:pt idx="2054">
                  <c:v>1.33435840111194</c:v>
                </c:pt>
                <c:pt idx="2055">
                  <c:v>1.33484010673869</c:v>
                </c:pt>
                <c:pt idx="2056">
                  <c:v>1.33561032431425</c:v>
                </c:pt>
                <c:pt idx="2057">
                  <c:v>1.33667320228389</c:v>
                </c:pt>
                <c:pt idx="2058">
                  <c:v>1.33803204992334</c:v>
                </c:pt>
                <c:pt idx="2059">
                  <c:v>1.33969255143382</c:v>
                </c:pt>
                <c:pt idx="2060">
                  <c:v>1.34166179151333</c:v>
                </c:pt>
                <c:pt idx="2061">
                  <c:v>1.34394835207312</c:v>
                </c:pt>
                <c:pt idx="2062">
                  <c:v>1.34656129362227</c:v>
                </c:pt>
                <c:pt idx="2063">
                  <c:v>1.34951309284912</c:v>
                </c:pt>
                <c:pt idx="2064">
                  <c:v>1.35281642242093</c:v>
                </c:pt>
                <c:pt idx="2065">
                  <c:v>1.35648720606227</c:v>
                </c:pt>
                <c:pt idx="2066">
                  <c:v>1.36054313152831</c:v>
                </c:pt>
                <c:pt idx="2067">
                  <c:v>1.36500386694145</c:v>
                </c:pt>
                <c:pt idx="2068">
                  <c:v>1.36989397634652</c:v>
                </c:pt>
                <c:pt idx="2069">
                  <c:v>1.37523953563818</c:v>
                </c:pt>
                <c:pt idx="2070">
                  <c:v>1.38107189692511</c:v>
                </c:pt>
                <c:pt idx="2071">
                  <c:v>1.38742560513441</c:v>
                </c:pt>
                <c:pt idx="2072">
                  <c:v>1.39434279649874</c:v>
                </c:pt>
                <c:pt idx="2073">
                  <c:v>1.40187060315845</c:v>
                </c:pt>
                <c:pt idx="2074">
                  <c:v>1.41006376517842</c:v>
                </c:pt>
                <c:pt idx="2075">
                  <c:v>1.41385263987001</c:v>
                </c:pt>
                <c:pt idx="2076">
                  <c:v>1.41801957957035</c:v>
                </c:pt>
                <c:pt idx="2077">
                  <c:v>1.42258357534598</c:v>
                </c:pt>
                <c:pt idx="2078">
                  <c:v>1.427569757445416</c:v>
                </c:pt>
                <c:pt idx="2079">
                  <c:v>1.43300134361531</c:v>
                </c:pt>
                <c:pt idx="2080">
                  <c:v>1.43891063180579</c:v>
                </c:pt>
                <c:pt idx="2081">
                  <c:v>1.4561249892976</c:v>
                </c:pt>
                <c:pt idx="2082">
                  <c:v>1.463586618257179</c:v>
                </c:pt>
                <c:pt idx="2083">
                  <c:v>1.46523240827306</c:v>
                </c:pt>
                <c:pt idx="2084">
                  <c:v>1.46741586315867</c:v>
                </c:pt>
                <c:pt idx="2085">
                  <c:v>1.47015281451498</c:v>
                </c:pt>
                <c:pt idx="2086">
                  <c:v>1.47346352014142</c:v>
                </c:pt>
                <c:pt idx="2087">
                  <c:v>1.47737183535908</c:v>
                </c:pt>
                <c:pt idx="2088">
                  <c:v>1.48190834798007</c:v>
                </c:pt>
                <c:pt idx="2089">
                  <c:v>1.48710993497715</c:v>
                </c:pt>
                <c:pt idx="2090">
                  <c:v>1.49301933821264</c:v>
                </c:pt>
                <c:pt idx="2091">
                  <c:v>1.49230133812912</c:v>
                </c:pt>
                <c:pt idx="2092">
                  <c:v>1.49202322995295</c:v>
                </c:pt>
                <c:pt idx="2093">
                  <c:v>1.49218290957657</c:v>
                </c:pt>
                <c:pt idx="2094">
                  <c:v>1.49278158428244</c:v>
                </c:pt>
                <c:pt idx="2095">
                  <c:v>1.49382236030017</c:v>
                </c:pt>
                <c:pt idx="2096">
                  <c:v>1.49531173714501</c:v>
                </c:pt>
                <c:pt idx="2097">
                  <c:v>1.49725681653179</c:v>
                </c:pt>
                <c:pt idx="2098">
                  <c:v>1.51484220774087</c:v>
                </c:pt>
                <c:pt idx="2099">
                  <c:v>1.51800767236154</c:v>
                </c:pt>
                <c:pt idx="2100">
                  <c:v>1.51357604380945</c:v>
                </c:pt>
                <c:pt idx="2101">
                  <c:v>1.50986377092184</c:v>
                </c:pt>
                <c:pt idx="2102">
                  <c:v>1.50684152665889</c:v>
                </c:pt>
                <c:pt idx="2103">
                  <c:v>1.50448206481233</c:v>
                </c:pt>
                <c:pt idx="2104">
                  <c:v>1.50276896359692</c:v>
                </c:pt>
                <c:pt idx="2105">
                  <c:v>1.50168535058221</c:v>
                </c:pt>
                <c:pt idx="2106">
                  <c:v>1.50122426765705</c:v>
                </c:pt>
                <c:pt idx="2107">
                  <c:v>1.50138385253331</c:v>
                </c:pt>
                <c:pt idx="2108">
                  <c:v>1.50216428482974</c:v>
                </c:pt>
                <c:pt idx="2109">
                  <c:v>1.5035723405414</c:v>
                </c:pt>
                <c:pt idx="2110">
                  <c:v>1.52137199915034</c:v>
                </c:pt>
                <c:pt idx="2111">
                  <c:v>1.51579035585489</c:v>
                </c:pt>
                <c:pt idx="2112">
                  <c:v>1.50288349787923</c:v>
                </c:pt>
                <c:pt idx="2113">
                  <c:v>1.49125369872347</c:v>
                </c:pt>
                <c:pt idx="2114">
                  <c:v>1.48075427189085</c:v>
                </c:pt>
                <c:pt idx="2115">
                  <c:v>1.4712634939168</c:v>
                </c:pt>
                <c:pt idx="2116">
                  <c:v>1.46267933843127</c:v>
                </c:pt>
                <c:pt idx="2117">
                  <c:v>1.4549201125813</c:v>
                </c:pt>
                <c:pt idx="2118">
                  <c:v>1.44791275148356</c:v>
                </c:pt>
                <c:pt idx="2119">
                  <c:v>1.44159875933063</c:v>
                </c:pt>
                <c:pt idx="2120">
                  <c:v>1.43592652906533</c:v>
                </c:pt>
                <c:pt idx="2121">
                  <c:v>1.43085519608831</c:v>
                </c:pt>
                <c:pt idx="2122">
                  <c:v>1.4263462529449</c:v>
                </c:pt>
                <c:pt idx="2123">
                  <c:v>1.42237071406868</c:v>
                </c:pt>
                <c:pt idx="2124">
                  <c:v>1.41890052147907</c:v>
                </c:pt>
                <c:pt idx="2125">
                  <c:v>1.41591379370736</c:v>
                </c:pt>
                <c:pt idx="2126">
                  <c:v>1.41339415274889</c:v>
                </c:pt>
                <c:pt idx="2127">
                  <c:v>1.41132408285029</c:v>
                </c:pt>
                <c:pt idx="2128">
                  <c:v>1.409693619634639</c:v>
                </c:pt>
                <c:pt idx="2129">
                  <c:v>1.408491252060239</c:v>
                </c:pt>
                <c:pt idx="2130">
                  <c:v>1.40771250819147</c:v>
                </c:pt>
                <c:pt idx="2131">
                  <c:v>1.40222835490222</c:v>
                </c:pt>
                <c:pt idx="2132">
                  <c:v>1.39717281713532</c:v>
                </c:pt>
                <c:pt idx="2133">
                  <c:v>1.40016011445573</c:v>
                </c:pt>
                <c:pt idx="2134">
                  <c:v>1.39566407992629</c:v>
                </c:pt>
                <c:pt idx="2135">
                  <c:v>1.38677320373946</c:v>
                </c:pt>
                <c:pt idx="2136">
                  <c:v>1.37859650103815</c:v>
                </c:pt>
                <c:pt idx="2137">
                  <c:v>1.37107058967253</c:v>
                </c:pt>
                <c:pt idx="2138">
                  <c:v>1.3641399073817</c:v>
                </c:pt>
                <c:pt idx="2139">
                  <c:v>1.35775729082819</c:v>
                </c:pt>
                <c:pt idx="2140">
                  <c:v>1.35188315901761</c:v>
                </c:pt>
                <c:pt idx="2141">
                  <c:v>1.34648084962092</c:v>
                </c:pt>
                <c:pt idx="2142">
                  <c:v>1.34152123827345</c:v>
                </c:pt>
                <c:pt idx="2143">
                  <c:v>1.33697623114192</c:v>
                </c:pt>
                <c:pt idx="2144">
                  <c:v>1.33282389260652</c:v>
                </c:pt>
                <c:pt idx="2145">
                  <c:v>1.32904304980046</c:v>
                </c:pt>
                <c:pt idx="2146">
                  <c:v>1.32561570037901</c:v>
                </c:pt>
                <c:pt idx="2147">
                  <c:v>1.32712888522831</c:v>
                </c:pt>
                <c:pt idx="2148">
                  <c:v>1.324268439895</c:v>
                </c:pt>
                <c:pt idx="2149">
                  <c:v>1.31821904084121</c:v>
                </c:pt>
                <c:pt idx="2150">
                  <c:v>1.3126792102846</c:v>
                </c:pt>
                <c:pt idx="2151">
                  <c:v>1.30761495437327</c:v>
                </c:pt>
                <c:pt idx="2152">
                  <c:v>1.30299664765278</c:v>
                </c:pt>
                <c:pt idx="2153">
                  <c:v>1.29879843201274</c:v>
                </c:pt>
                <c:pt idx="2154">
                  <c:v>1.29499732479623</c:v>
                </c:pt>
                <c:pt idx="2155">
                  <c:v>1.29157519286453</c:v>
                </c:pt>
                <c:pt idx="2156">
                  <c:v>1.28851400695131</c:v>
                </c:pt>
                <c:pt idx="2157">
                  <c:v>1.2857999302454</c:v>
                </c:pt>
                <c:pt idx="2158">
                  <c:v>1.28342070418028</c:v>
                </c:pt>
                <c:pt idx="2159">
                  <c:v>1.28136515153669</c:v>
                </c:pt>
                <c:pt idx="2160">
                  <c:v>1.27962485555021</c:v>
                </c:pt>
                <c:pt idx="2161">
                  <c:v>1.27819221030585</c:v>
                </c:pt>
                <c:pt idx="2162">
                  <c:v>1.27706071423872</c:v>
                </c:pt>
                <c:pt idx="2163">
                  <c:v>1.2762262854744</c:v>
                </c:pt>
                <c:pt idx="2164">
                  <c:v>1.27568544692656</c:v>
                </c:pt>
                <c:pt idx="2165">
                  <c:v>1.27543564870745</c:v>
                </c:pt>
                <c:pt idx="2166">
                  <c:v>1.27547627327632</c:v>
                </c:pt>
                <c:pt idx="2167">
                  <c:v>1.27580689919367</c:v>
                </c:pt>
                <c:pt idx="2168">
                  <c:v>1.27642936954881</c:v>
                </c:pt>
                <c:pt idx="2169">
                  <c:v>1.27734573723251</c:v>
                </c:pt>
                <c:pt idx="2170">
                  <c:v>1.27856002304609</c:v>
                </c:pt>
                <c:pt idx="2171">
                  <c:v>1.28007686692014</c:v>
                </c:pt>
                <c:pt idx="2172">
                  <c:v>1.28190263425867</c:v>
                </c:pt>
                <c:pt idx="2173">
                  <c:v>1.28404515108472</c:v>
                </c:pt>
                <c:pt idx="2174">
                  <c:v>1.28651380759079</c:v>
                </c:pt>
                <c:pt idx="2175">
                  <c:v>1.28931930406558</c:v>
                </c:pt>
                <c:pt idx="2176">
                  <c:v>1.29247454402808</c:v>
                </c:pt>
                <c:pt idx="2177">
                  <c:v>1.29599446079834</c:v>
                </c:pt>
                <c:pt idx="2178">
                  <c:v>1.29989583088802</c:v>
                </c:pt>
                <c:pt idx="2179">
                  <c:v>1.30419918580197</c:v>
                </c:pt>
                <c:pt idx="2180">
                  <c:v>1.30892714026173</c:v>
                </c:pt>
                <c:pt idx="2181">
                  <c:v>1.31410557150308</c:v>
                </c:pt>
                <c:pt idx="2182">
                  <c:v>1.3162645513145</c:v>
                </c:pt>
                <c:pt idx="2183">
                  <c:v>1.31872806352707</c:v>
                </c:pt>
                <c:pt idx="2184">
                  <c:v>1.32150497285187</c:v>
                </c:pt>
                <c:pt idx="2185">
                  <c:v>1.32460821379718</c:v>
                </c:pt>
                <c:pt idx="2186">
                  <c:v>1.32805067927478</c:v>
                </c:pt>
                <c:pt idx="2187">
                  <c:v>1.33184830838297</c:v>
                </c:pt>
                <c:pt idx="2188">
                  <c:v>1.33601832753616</c:v>
                </c:pt>
                <c:pt idx="2189">
                  <c:v>1.34058159881827</c:v>
                </c:pt>
                <c:pt idx="2190">
                  <c:v>1.34556086290649</c:v>
                </c:pt>
                <c:pt idx="2191">
                  <c:v>1.35098334924633</c:v>
                </c:pt>
                <c:pt idx="2192">
                  <c:v>1.35687966716156</c:v>
                </c:pt>
                <c:pt idx="2193">
                  <c:v>1.36328369612509</c:v>
                </c:pt>
                <c:pt idx="2194">
                  <c:v>1.37023645229023</c:v>
                </c:pt>
                <c:pt idx="2195">
                  <c:v>1.37778538595792</c:v>
                </c:pt>
                <c:pt idx="2196">
                  <c:v>1.38598340064741</c:v>
                </c:pt>
                <c:pt idx="2197">
                  <c:v>1.39489455564827</c:v>
                </c:pt>
                <c:pt idx="2198">
                  <c:v>1.40459415791059</c:v>
                </c:pt>
                <c:pt idx="2199">
                  <c:v>1.40982376967924</c:v>
                </c:pt>
                <c:pt idx="2200">
                  <c:v>1.41550550833447</c:v>
                </c:pt>
                <c:pt idx="2201">
                  <c:v>1.42167216503459</c:v>
                </c:pt>
                <c:pt idx="2202">
                  <c:v>1.42835897702264</c:v>
                </c:pt>
                <c:pt idx="2203">
                  <c:v>1.43560806303503</c:v>
                </c:pt>
                <c:pt idx="2204">
                  <c:v>1.44346653529934</c:v>
                </c:pt>
                <c:pt idx="2205">
                  <c:v>1.45198964468734</c:v>
                </c:pt>
                <c:pt idx="2206">
                  <c:v>1.46124127763773</c:v>
                </c:pt>
                <c:pt idx="2207">
                  <c:v>1.471298316229489</c:v>
                </c:pt>
                <c:pt idx="2208">
                  <c:v>1.48224971927991</c:v>
                </c:pt>
                <c:pt idx="2209">
                  <c:v>1.49420072632518</c:v>
                </c:pt>
                <c:pt idx="2210">
                  <c:v>1.50727695883017</c:v>
                </c:pt>
                <c:pt idx="2211">
                  <c:v>1.51326246641378</c:v>
                </c:pt>
                <c:pt idx="2212">
                  <c:v>1.51974413700102</c:v>
                </c:pt>
                <c:pt idx="2213">
                  <c:v>1.52675756201944</c:v>
                </c:pt>
                <c:pt idx="2214">
                  <c:v>1.53434762834173</c:v>
                </c:pt>
                <c:pt idx="2215">
                  <c:v>1.54255895195012</c:v>
                </c:pt>
                <c:pt idx="2216">
                  <c:v>1.55144747486387</c:v>
                </c:pt>
                <c:pt idx="2217">
                  <c:v>1.56107662363109</c:v>
                </c:pt>
                <c:pt idx="2218">
                  <c:v>1.57152099946235</c:v>
                </c:pt>
                <c:pt idx="2219">
                  <c:v>1.58286652016904</c:v>
                </c:pt>
                <c:pt idx="2220">
                  <c:v>1.59521791433436</c:v>
                </c:pt>
                <c:pt idx="2221">
                  <c:v>1.60869021424802</c:v>
                </c:pt>
                <c:pt idx="2222">
                  <c:v>1.62343345144396</c:v>
                </c:pt>
                <c:pt idx="2223">
                  <c:v>1.63962496661215</c:v>
                </c:pt>
                <c:pt idx="2224">
                  <c:v>1.65747346711599</c:v>
                </c:pt>
                <c:pt idx="2225">
                  <c:v>1.67724616255485</c:v>
                </c:pt>
                <c:pt idx="2226">
                  <c:v>1.699277512002</c:v>
                </c:pt>
                <c:pt idx="2227">
                  <c:v>1.72399349735819</c:v>
                </c:pt>
                <c:pt idx="2228">
                  <c:v>1.75194766879338</c:v>
                </c:pt>
                <c:pt idx="2229">
                  <c:v>1.85239014464281</c:v>
                </c:pt>
                <c:pt idx="2230">
                  <c:v>1.90215267568152</c:v>
                </c:pt>
                <c:pt idx="2231">
                  <c:v>1.92348344918504</c:v>
                </c:pt>
                <c:pt idx="2232">
                  <c:v>1.9488665772883</c:v>
                </c:pt>
                <c:pt idx="2233">
                  <c:v>1.97917766216486</c:v>
                </c:pt>
                <c:pt idx="2234">
                  <c:v>1.96875213506078</c:v>
                </c:pt>
                <c:pt idx="2235">
                  <c:v>1.96033689140457</c:v>
                </c:pt>
                <c:pt idx="2236">
                  <c:v>1.95380287351537</c:v>
                </c:pt>
                <c:pt idx="2237">
                  <c:v>1.94903810365751</c:v>
                </c:pt>
                <c:pt idx="2238">
                  <c:v>2.08913754271482</c:v>
                </c:pt>
                <c:pt idx="2239">
                  <c:v>2.08682351053566</c:v>
                </c:pt>
                <c:pt idx="2240">
                  <c:v>2.02776950400895</c:v>
                </c:pt>
                <c:pt idx="2241">
                  <c:v>1.98044534809671</c:v>
                </c:pt>
                <c:pt idx="2242">
                  <c:v>1.94168270251426</c:v>
                </c:pt>
                <c:pt idx="2243">
                  <c:v>1.90943770131012</c:v>
                </c:pt>
                <c:pt idx="2244">
                  <c:v>1.8823246848297</c:v>
                </c:pt>
                <c:pt idx="2245">
                  <c:v>1.85935905001069</c:v>
                </c:pt>
                <c:pt idx="2246">
                  <c:v>1.83984086690017</c:v>
                </c:pt>
                <c:pt idx="2247">
                  <c:v>1.82323483518452</c:v>
                </c:pt>
                <c:pt idx="2248">
                  <c:v>1.7831376410237</c:v>
                </c:pt>
                <c:pt idx="2249">
                  <c:v>1.7488811509942</c:v>
                </c:pt>
                <c:pt idx="2250">
                  <c:v>1.71918289708738</c:v>
                </c:pt>
                <c:pt idx="2251">
                  <c:v>1.69312404924521</c:v>
                </c:pt>
                <c:pt idx="2252">
                  <c:v>1.67002779236631</c:v>
                </c:pt>
                <c:pt idx="2253">
                  <c:v>1.64939799995337</c:v>
                </c:pt>
                <c:pt idx="2254">
                  <c:v>1.63084791570198</c:v>
                </c:pt>
                <c:pt idx="2255">
                  <c:v>1.61406732921443</c:v>
                </c:pt>
                <c:pt idx="2256">
                  <c:v>1.59882103648835</c:v>
                </c:pt>
                <c:pt idx="2257">
                  <c:v>1.6099829784809</c:v>
                </c:pt>
                <c:pt idx="2258">
                  <c:v>1.59554025881167</c:v>
                </c:pt>
                <c:pt idx="2259">
                  <c:v>1.57095755977142</c:v>
                </c:pt>
                <c:pt idx="2260">
                  <c:v>1.54925608038565</c:v>
                </c:pt>
                <c:pt idx="2261">
                  <c:v>1.52992526260576</c:v>
                </c:pt>
                <c:pt idx="2262">
                  <c:v>1.51258384835869</c:v>
                </c:pt>
                <c:pt idx="2263">
                  <c:v>1.49692922871516</c:v>
                </c:pt>
                <c:pt idx="2264">
                  <c:v>1.48272637659062</c:v>
                </c:pt>
                <c:pt idx="2265">
                  <c:v>1.46978487495096</c:v>
                </c:pt>
                <c:pt idx="2266">
                  <c:v>1.45795302353092</c:v>
                </c:pt>
                <c:pt idx="2267">
                  <c:v>1.44710090646327</c:v>
                </c:pt>
                <c:pt idx="2268">
                  <c:v>1.43712443621832</c:v>
                </c:pt>
                <c:pt idx="2269">
                  <c:v>1.42793378061006</c:v>
                </c:pt>
                <c:pt idx="2270">
                  <c:v>1.41945540762456</c:v>
                </c:pt>
                <c:pt idx="2271">
                  <c:v>1.411625317750979</c:v>
                </c:pt>
                <c:pt idx="2272">
                  <c:v>1.40438827170107</c:v>
                </c:pt>
                <c:pt idx="2273">
                  <c:v>1.397696305059489</c:v>
                </c:pt>
                <c:pt idx="2274">
                  <c:v>1.39150988966925</c:v>
                </c:pt>
                <c:pt idx="2275">
                  <c:v>1.38579278097392</c:v>
                </c:pt>
                <c:pt idx="2276">
                  <c:v>1.38051377018595</c:v>
                </c:pt>
                <c:pt idx="2277">
                  <c:v>1.3756459487663</c:v>
                </c:pt>
                <c:pt idx="2278">
                  <c:v>1.37116543107636</c:v>
                </c:pt>
                <c:pt idx="2279">
                  <c:v>1.37350690662309</c:v>
                </c:pt>
                <c:pt idx="2280">
                  <c:v>1.36956734536517</c:v>
                </c:pt>
                <c:pt idx="2281">
                  <c:v>1.36143109918566</c:v>
                </c:pt>
                <c:pt idx="2282">
                  <c:v>1.35394041784535</c:v>
                </c:pt>
                <c:pt idx="2283">
                  <c:v>1.34704110222468</c:v>
                </c:pt>
                <c:pt idx="2284">
                  <c:v>1.34068601690021</c:v>
                </c:pt>
                <c:pt idx="2285">
                  <c:v>1.33483395341508</c:v>
                </c:pt>
                <c:pt idx="2286">
                  <c:v>1.32945077166044</c:v>
                </c:pt>
                <c:pt idx="2287">
                  <c:v>1.32450630422331</c:v>
                </c:pt>
                <c:pt idx="2288">
                  <c:v>1.31997285008339</c:v>
                </c:pt>
                <c:pt idx="2289">
                  <c:v>1.3158286040349</c:v>
                </c:pt>
                <c:pt idx="2290">
                  <c:v>1.31205231554312</c:v>
                </c:pt>
                <c:pt idx="2291">
                  <c:v>1.30862679989007</c:v>
                </c:pt>
                <c:pt idx="2292">
                  <c:v>1.30553629140838</c:v>
                </c:pt>
                <c:pt idx="2293">
                  <c:v>1.30276757204524</c:v>
                </c:pt>
                <c:pt idx="2294">
                  <c:v>1.30030930049472</c:v>
                </c:pt>
                <c:pt idx="2295">
                  <c:v>1.29815061134752</c:v>
                </c:pt>
                <c:pt idx="2296">
                  <c:v>1.30006773824304</c:v>
                </c:pt>
                <c:pt idx="2297">
                  <c:v>1.29843645773762</c:v>
                </c:pt>
                <c:pt idx="2298">
                  <c:v>1.29374542057446</c:v>
                </c:pt>
                <c:pt idx="2299">
                  <c:v>1.28948513255683</c:v>
                </c:pt>
                <c:pt idx="2300">
                  <c:v>1.28563233953639</c:v>
                </c:pt>
                <c:pt idx="2301">
                  <c:v>1.28216651012573</c:v>
                </c:pt>
                <c:pt idx="2302">
                  <c:v>1.2790705899185</c:v>
                </c:pt>
                <c:pt idx="2303">
                  <c:v>1.27632956892262</c:v>
                </c:pt>
                <c:pt idx="2304">
                  <c:v>1.2739306245766</c:v>
                </c:pt>
                <c:pt idx="2305">
                  <c:v>1.27186224493536</c:v>
                </c:pt>
                <c:pt idx="2306">
                  <c:v>1.27011578326391</c:v>
                </c:pt>
                <c:pt idx="2307">
                  <c:v>1.26868360426007</c:v>
                </c:pt>
                <c:pt idx="2308">
                  <c:v>1.26755902047016</c:v>
                </c:pt>
                <c:pt idx="2309">
                  <c:v>1.2667378586592</c:v>
                </c:pt>
                <c:pt idx="2310">
                  <c:v>1.26621641914654</c:v>
                </c:pt>
                <c:pt idx="2311">
                  <c:v>1.26599242593295</c:v>
                </c:pt>
                <c:pt idx="2312">
                  <c:v>1.26606499512739</c:v>
                </c:pt>
                <c:pt idx="2313">
                  <c:v>1.266434298589929</c:v>
                </c:pt>
                <c:pt idx="2314">
                  <c:v>1.26710221738511</c:v>
                </c:pt>
                <c:pt idx="2315">
                  <c:v>1.26807105860942</c:v>
                </c:pt>
                <c:pt idx="2316">
                  <c:v>1.26934488568005</c:v>
                </c:pt>
                <c:pt idx="2317">
                  <c:v>1.27092891301398</c:v>
                </c:pt>
                <c:pt idx="2318">
                  <c:v>1.2728302419246</c:v>
                </c:pt>
                <c:pt idx="2319">
                  <c:v>1.27505659531609</c:v>
                </c:pt>
                <c:pt idx="2320">
                  <c:v>1.27761846975872</c:v>
                </c:pt>
                <c:pt idx="2321">
                  <c:v>1.28052721439534</c:v>
                </c:pt>
                <c:pt idx="2322">
                  <c:v>1.28379657711474</c:v>
                </c:pt>
                <c:pt idx="2323">
                  <c:v>1.287442579462</c:v>
                </c:pt>
                <c:pt idx="2324">
                  <c:v>1.29148378021647</c:v>
                </c:pt>
                <c:pt idx="2325">
                  <c:v>1.29594078450188</c:v>
                </c:pt>
                <c:pt idx="2326">
                  <c:v>1.30477255578651</c:v>
                </c:pt>
                <c:pt idx="2327">
                  <c:v>1.31031123631886</c:v>
                </c:pt>
                <c:pt idx="2328">
                  <c:v>1.31269736144325</c:v>
                </c:pt>
                <c:pt idx="2329">
                  <c:v>1.31556155965394</c:v>
                </c:pt>
                <c:pt idx="2330">
                  <c:v>1.31515090144486</c:v>
                </c:pt>
                <c:pt idx="2331">
                  <c:v>1.31511537107984</c:v>
                </c:pt>
                <c:pt idx="2332">
                  <c:v>1.31987875446035</c:v>
                </c:pt>
                <c:pt idx="2333">
                  <c:v>1.32062133909929</c:v>
                </c:pt>
                <c:pt idx="2334">
                  <c:v>1.31794271580713</c:v>
                </c:pt>
                <c:pt idx="2335">
                  <c:v>1.3157532679402</c:v>
                </c:pt>
                <c:pt idx="2336">
                  <c:v>1.31403856748192</c:v>
                </c:pt>
                <c:pt idx="2337">
                  <c:v>1.31278768073649</c:v>
                </c:pt>
                <c:pt idx="2338">
                  <c:v>1.31199202817426</c:v>
                </c:pt>
                <c:pt idx="2339">
                  <c:v>1.30795667523752</c:v>
                </c:pt>
                <c:pt idx="2340">
                  <c:v>1.30435586148812</c:v>
                </c:pt>
                <c:pt idx="2341">
                  <c:v>1.30116932576941</c:v>
                </c:pt>
                <c:pt idx="2342">
                  <c:v>1.29837940791862</c:v>
                </c:pt>
                <c:pt idx="2343">
                  <c:v>1.29977086527611</c:v>
                </c:pt>
                <c:pt idx="2344">
                  <c:v>1.29767071167854</c:v>
                </c:pt>
                <c:pt idx="2345">
                  <c:v>1.29251978528157</c:v>
                </c:pt>
                <c:pt idx="2346">
                  <c:v>1.2878950010558</c:v>
                </c:pt>
                <c:pt idx="2347">
                  <c:v>1.28376477471662</c:v>
                </c:pt>
                <c:pt idx="2348">
                  <c:v>1.2801028766301</c:v>
                </c:pt>
                <c:pt idx="2349">
                  <c:v>1.27688668043001</c:v>
                </c:pt>
                <c:pt idx="2350">
                  <c:v>1.27409778295558</c:v>
                </c:pt>
                <c:pt idx="2351">
                  <c:v>1.27171985998326</c:v>
                </c:pt>
                <c:pt idx="2352">
                  <c:v>1.26973980561198</c:v>
                </c:pt>
                <c:pt idx="2353">
                  <c:v>1.26814713143002</c:v>
                </c:pt>
                <c:pt idx="2354">
                  <c:v>1.26693279868865</c:v>
                </c:pt>
                <c:pt idx="2355">
                  <c:v>1.26609107402798</c:v>
                </c:pt>
                <c:pt idx="2356">
                  <c:v>1.26561711734884</c:v>
                </c:pt>
                <c:pt idx="2357">
                  <c:v>1.26550888698059</c:v>
                </c:pt>
                <c:pt idx="2358">
                  <c:v>1.26275469183166</c:v>
                </c:pt>
                <c:pt idx="2359">
                  <c:v>1.26033126874593</c:v>
                </c:pt>
                <c:pt idx="2360">
                  <c:v>1.25822826846116</c:v>
                </c:pt>
                <c:pt idx="2361">
                  <c:v>1.25917253916963</c:v>
                </c:pt>
                <c:pt idx="2362">
                  <c:v>1.25764944141261</c:v>
                </c:pt>
                <c:pt idx="2363">
                  <c:v>1.25355838469537</c:v>
                </c:pt>
                <c:pt idx="2364">
                  <c:v>1.24988559068775</c:v>
                </c:pt>
                <c:pt idx="2365">
                  <c:v>1.24661140653096</c:v>
                </c:pt>
                <c:pt idx="2366">
                  <c:v>1.24371877916919</c:v>
                </c:pt>
                <c:pt idx="2367">
                  <c:v>1.24119272284463</c:v>
                </c:pt>
                <c:pt idx="2368">
                  <c:v>1.23902091660474</c:v>
                </c:pt>
                <c:pt idx="2369">
                  <c:v>1.23719321495034</c:v>
                </c:pt>
                <c:pt idx="2370">
                  <c:v>1.23570123195096</c:v>
                </c:pt>
                <c:pt idx="2371">
                  <c:v>1.23453797708953</c:v>
                </c:pt>
                <c:pt idx="2372">
                  <c:v>1.23369828544034</c:v>
                </c:pt>
                <c:pt idx="2373">
                  <c:v>1.23317798373685</c:v>
                </c:pt>
                <c:pt idx="2374">
                  <c:v>1.23297536251922</c:v>
                </c:pt>
                <c:pt idx="2375">
                  <c:v>1.23308887044432</c:v>
                </c:pt>
                <c:pt idx="2376">
                  <c:v>1.23351937593607</c:v>
                </c:pt>
                <c:pt idx="2377">
                  <c:v>1.23426865884393</c:v>
                </c:pt>
                <c:pt idx="2378">
                  <c:v>1.23533942187418</c:v>
                </c:pt>
                <c:pt idx="2379">
                  <c:v>1.23673685912542</c:v>
                </c:pt>
                <c:pt idx="2380">
                  <c:v>1.23579378293979</c:v>
                </c:pt>
                <c:pt idx="2381">
                  <c:v>1.23512042756134</c:v>
                </c:pt>
                <c:pt idx="2382">
                  <c:v>1.23471426727758</c:v>
                </c:pt>
                <c:pt idx="2383">
                  <c:v>1.23457372593761</c:v>
                </c:pt>
                <c:pt idx="2384">
                  <c:v>1.23469841650173</c:v>
                </c:pt>
                <c:pt idx="2385">
                  <c:v>1.23508862452513</c:v>
                </c:pt>
                <c:pt idx="2386">
                  <c:v>1.23574582315859</c:v>
                </c:pt>
                <c:pt idx="2387">
                  <c:v>1.23897164468649</c:v>
                </c:pt>
                <c:pt idx="2388">
                  <c:v>1.24019571371413</c:v>
                </c:pt>
                <c:pt idx="2389">
                  <c:v>1.23900479325695</c:v>
                </c:pt>
                <c:pt idx="2390">
                  <c:v>1.23814603120393</c:v>
                </c:pt>
                <c:pt idx="2391">
                  <c:v>1.23761585416655</c:v>
                </c:pt>
                <c:pt idx="2392">
                  <c:v>1.23741169057229</c:v>
                </c:pt>
                <c:pt idx="2393">
                  <c:v>1.2375322090116</c:v>
                </c:pt>
                <c:pt idx="2394">
                  <c:v>1.2379786133313</c:v>
                </c:pt>
                <c:pt idx="2395">
                  <c:v>1.23875228965163</c:v>
                </c:pt>
                <c:pt idx="2396">
                  <c:v>1.23985666089</c:v>
                </c:pt>
                <c:pt idx="2397">
                  <c:v>1.23857057956835</c:v>
                </c:pt>
                <c:pt idx="2398">
                  <c:v>1.23756261896067</c:v>
                </c:pt>
                <c:pt idx="2399">
                  <c:v>1.23682881843008</c:v>
                </c:pt>
                <c:pt idx="2400">
                  <c:v>1.23636649584303</c:v>
                </c:pt>
                <c:pt idx="2401">
                  <c:v>1.23617369557202</c:v>
                </c:pt>
                <c:pt idx="2402">
                  <c:v>1.23624994972431</c:v>
                </c:pt>
                <c:pt idx="2403">
                  <c:v>1.2365952318256</c:v>
                </c:pt>
                <c:pt idx="2404">
                  <c:v>1.2372104741925</c:v>
                </c:pt>
                <c:pt idx="2405">
                  <c:v>1.23809862606601</c:v>
                </c:pt>
                <c:pt idx="2406">
                  <c:v>1.23926232450542</c:v>
                </c:pt>
                <c:pt idx="2407">
                  <c:v>1.24070601553164</c:v>
                </c:pt>
                <c:pt idx="2408">
                  <c:v>1.24243521860825</c:v>
                </c:pt>
                <c:pt idx="2409">
                  <c:v>1.24445658260647</c:v>
                </c:pt>
                <c:pt idx="2410">
                  <c:v>1.24677851794758</c:v>
                </c:pt>
                <c:pt idx="2411">
                  <c:v>1.2494098968241</c:v>
                </c:pt>
                <c:pt idx="2412">
                  <c:v>1.25236183310755</c:v>
                </c:pt>
                <c:pt idx="2413">
                  <c:v>1.25564699456832</c:v>
                </c:pt>
                <c:pt idx="2414">
                  <c:v>1.25928037661818</c:v>
                </c:pt>
                <c:pt idx="2415">
                  <c:v>1.26327861419719</c:v>
                </c:pt>
                <c:pt idx="2416">
                  <c:v>1.26766082084936</c:v>
                </c:pt>
                <c:pt idx="2417">
                  <c:v>1.27244959522751</c:v>
                </c:pt>
                <c:pt idx="2418">
                  <c:v>1.27767011304825</c:v>
                </c:pt>
                <c:pt idx="2419">
                  <c:v>1.28335196780917</c:v>
                </c:pt>
                <c:pt idx="2420">
                  <c:v>1.28952835633324</c:v>
                </c:pt>
                <c:pt idx="2421">
                  <c:v>1.29623868521041</c:v>
                </c:pt>
                <c:pt idx="2422">
                  <c:v>1.30352804902905</c:v>
                </c:pt>
                <c:pt idx="2423">
                  <c:v>1.31144920057955</c:v>
                </c:pt>
                <c:pt idx="2424">
                  <c:v>1.32006463647281</c:v>
                </c:pt>
                <c:pt idx="2425">
                  <c:v>1.32944620933588</c:v>
                </c:pt>
                <c:pt idx="2426">
                  <c:v>1.33968212817511</c:v>
                </c:pt>
                <c:pt idx="2427">
                  <c:v>1.34641131662994</c:v>
                </c:pt>
                <c:pt idx="2428">
                  <c:v>1.35372234748603</c:v>
                </c:pt>
                <c:pt idx="2429">
                  <c:v>1.36166641172341</c:v>
                </c:pt>
                <c:pt idx="2430">
                  <c:v>1.37030606876209</c:v>
                </c:pt>
                <c:pt idx="2431">
                  <c:v>1.37971282137473</c:v>
                </c:pt>
                <c:pt idx="2432">
                  <c:v>1.38997054578501</c:v>
                </c:pt>
                <c:pt idx="2433">
                  <c:v>1.39559747703585</c:v>
                </c:pt>
                <c:pt idx="2434">
                  <c:v>1.40171322981755</c:v>
                </c:pt>
                <c:pt idx="2435">
                  <c:v>1.40835550320999</c:v>
                </c:pt>
                <c:pt idx="2436">
                  <c:v>1.41556377821673</c:v>
                </c:pt>
                <c:pt idx="2437">
                  <c:v>1.42339010659883</c:v>
                </c:pt>
                <c:pt idx="2438">
                  <c:v>1.43188764162046</c:v>
                </c:pt>
                <c:pt idx="2439">
                  <c:v>1.44112551031417</c:v>
                </c:pt>
                <c:pt idx="2440">
                  <c:v>1.45118021467441</c:v>
                </c:pt>
                <c:pt idx="2441">
                  <c:v>1.46214306877111</c:v>
                </c:pt>
                <c:pt idx="2442">
                  <c:v>1.47412390165454</c:v>
                </c:pt>
                <c:pt idx="2443">
                  <c:v>1.48725458399108</c:v>
                </c:pt>
                <c:pt idx="2444">
                  <c:v>1.49312157875339</c:v>
                </c:pt>
                <c:pt idx="2445">
                  <c:v>1.49948855502988</c:v>
                </c:pt>
                <c:pt idx="2446">
                  <c:v>1.50639283811374</c:v>
                </c:pt>
                <c:pt idx="2447">
                  <c:v>1.51387451309788</c:v>
                </c:pt>
                <c:pt idx="2448">
                  <c:v>1.52198546713594</c:v>
                </c:pt>
                <c:pt idx="2449">
                  <c:v>1.5307773675269</c:v>
                </c:pt>
                <c:pt idx="2450">
                  <c:v>1.56013255078242</c:v>
                </c:pt>
                <c:pt idx="2451">
                  <c:v>1.57170640793443</c:v>
                </c:pt>
                <c:pt idx="2452">
                  <c:v>1.5722836010426</c:v>
                </c:pt>
                <c:pt idx="2453">
                  <c:v>1.57358982632085</c:v>
                </c:pt>
                <c:pt idx="2454">
                  <c:v>1.57563314659377</c:v>
                </c:pt>
                <c:pt idx="2455">
                  <c:v>1.57843252843699</c:v>
                </c:pt>
                <c:pt idx="2456">
                  <c:v>1.5820162161292</c:v>
                </c:pt>
                <c:pt idx="2457">
                  <c:v>1.58641782996603</c:v>
                </c:pt>
                <c:pt idx="2458">
                  <c:v>1.5916821495221</c:v>
                </c:pt>
                <c:pt idx="2459">
                  <c:v>1.59786160753352</c:v>
                </c:pt>
                <c:pt idx="2460">
                  <c:v>1.60502302336472</c:v>
                </c:pt>
                <c:pt idx="2461">
                  <c:v>1.61325037613479</c:v>
                </c:pt>
                <c:pt idx="2462">
                  <c:v>1.60841129225101</c:v>
                </c:pt>
                <c:pt idx="2463">
                  <c:v>1.60420367203039</c:v>
                </c:pt>
                <c:pt idx="2464">
                  <c:v>1.6284029813176</c:v>
                </c:pt>
                <c:pt idx="2465">
                  <c:v>1.62492474472642</c:v>
                </c:pt>
                <c:pt idx="2466">
                  <c:v>1.60771106563459</c:v>
                </c:pt>
                <c:pt idx="2467">
                  <c:v>1.59240276431676</c:v>
                </c:pt>
                <c:pt idx="2468">
                  <c:v>1.57873434859529</c:v>
                </c:pt>
                <c:pt idx="2469">
                  <c:v>1.56650288709469</c:v>
                </c:pt>
                <c:pt idx="2470">
                  <c:v>1.55553977549857</c:v>
                </c:pt>
                <c:pt idx="2471">
                  <c:v>1.54570705860528</c:v>
                </c:pt>
                <c:pt idx="2472">
                  <c:v>1.53689454486564</c:v>
                </c:pt>
                <c:pt idx="2473">
                  <c:v>1.52900683482585</c:v>
                </c:pt>
                <c:pt idx="2474">
                  <c:v>1.5219674636791</c:v>
                </c:pt>
                <c:pt idx="2475">
                  <c:v>1.51571039391426</c:v>
                </c:pt>
                <c:pt idx="2476">
                  <c:v>1.51017984594763</c:v>
                </c:pt>
                <c:pt idx="2477">
                  <c:v>1.50533178941719</c:v>
                </c:pt>
                <c:pt idx="2478">
                  <c:v>1.50112760074135</c:v>
                </c:pt>
                <c:pt idx="2479">
                  <c:v>1.49753328682367</c:v>
                </c:pt>
                <c:pt idx="2480">
                  <c:v>1.49452478453866</c:v>
                </c:pt>
                <c:pt idx="2481">
                  <c:v>1.49207814156625</c:v>
                </c:pt>
                <c:pt idx="2482">
                  <c:v>1.49017807949878</c:v>
                </c:pt>
                <c:pt idx="2483">
                  <c:v>1.48881304812563</c:v>
                </c:pt>
                <c:pt idx="2484">
                  <c:v>1.48797213246482</c:v>
                </c:pt>
                <c:pt idx="2485">
                  <c:v>1.50221233818891</c:v>
                </c:pt>
                <c:pt idx="2486">
                  <c:v>1.5024247781598</c:v>
                </c:pt>
                <c:pt idx="2487">
                  <c:v>1.49413869473778</c:v>
                </c:pt>
                <c:pt idx="2488">
                  <c:v>1.47825315294183</c:v>
                </c:pt>
                <c:pt idx="2489">
                  <c:v>1.46386725812144</c:v>
                </c:pt>
                <c:pt idx="2490">
                  <c:v>1.45078191241184</c:v>
                </c:pt>
                <c:pt idx="2491">
                  <c:v>1.43883552775566</c:v>
                </c:pt>
                <c:pt idx="2492">
                  <c:v>1.427893298538939</c:v>
                </c:pt>
                <c:pt idx="2493">
                  <c:v>1.417846197299939</c:v>
                </c:pt>
                <c:pt idx="2494">
                  <c:v>1.40860176245214</c:v>
                </c:pt>
                <c:pt idx="2495">
                  <c:v>1.40008088580541</c:v>
                </c:pt>
                <c:pt idx="2496">
                  <c:v>1.39221933957167</c:v>
                </c:pt>
                <c:pt idx="2497">
                  <c:v>1.38495954465726</c:v>
                </c:pt>
                <c:pt idx="2498">
                  <c:v>1.37825321999098</c:v>
                </c:pt>
                <c:pt idx="2499">
                  <c:v>1.37205837509024</c:v>
                </c:pt>
                <c:pt idx="2500">
                  <c:v>1.36633764957863</c:v>
                </c:pt>
                <c:pt idx="2501">
                  <c:v>1.36106024716152</c:v>
                </c:pt>
                <c:pt idx="2502">
                  <c:v>1.35619841508604</c:v>
                </c:pt>
                <c:pt idx="2503">
                  <c:v>1.35172643659647</c:v>
                </c:pt>
                <c:pt idx="2504">
                  <c:v>1.34762454815769</c:v>
                </c:pt>
                <c:pt idx="2505">
                  <c:v>1.34387235834654</c:v>
                </c:pt>
                <c:pt idx="2506">
                  <c:v>1.34045461563315</c:v>
                </c:pt>
                <c:pt idx="2507">
                  <c:v>1.33735673635571</c:v>
                </c:pt>
                <c:pt idx="2508">
                  <c:v>1.33456474167388</c:v>
                </c:pt>
                <c:pt idx="2509">
                  <c:v>1.33717002468314</c:v>
                </c:pt>
                <c:pt idx="2510">
                  <c:v>1.33487526717558</c:v>
                </c:pt>
                <c:pt idx="2511">
                  <c:v>1.32856981967155</c:v>
                </c:pt>
                <c:pt idx="2512">
                  <c:v>1.32277968241046</c:v>
                </c:pt>
                <c:pt idx="2513">
                  <c:v>1.317469717157949</c:v>
                </c:pt>
                <c:pt idx="2514">
                  <c:v>1.31260864330405</c:v>
                </c:pt>
                <c:pt idx="2515">
                  <c:v>1.30816896462466</c:v>
                </c:pt>
                <c:pt idx="2516">
                  <c:v>1.30412777553306</c:v>
                </c:pt>
                <c:pt idx="2517">
                  <c:v>1.30046444972596</c:v>
                </c:pt>
                <c:pt idx="2518">
                  <c:v>1.29716079340651</c:v>
                </c:pt>
                <c:pt idx="2519">
                  <c:v>1.2942015843469</c:v>
                </c:pt>
                <c:pt idx="2520">
                  <c:v>1.29157385718677</c:v>
                </c:pt>
                <c:pt idx="2521">
                  <c:v>1.28926550882</c:v>
                </c:pt>
                <c:pt idx="2522">
                  <c:v>1.2872667679639</c:v>
                </c:pt>
                <c:pt idx="2523">
                  <c:v>1.28556962471156</c:v>
                </c:pt>
                <c:pt idx="2524">
                  <c:v>1.28767266655633</c:v>
                </c:pt>
                <c:pt idx="2525">
                  <c:v>1.28652653111812</c:v>
                </c:pt>
                <c:pt idx="2526">
                  <c:v>1.28218132850281</c:v>
                </c:pt>
                <c:pt idx="2527">
                  <c:v>1.27826785831161</c:v>
                </c:pt>
                <c:pt idx="2528">
                  <c:v>1.27476445469976</c:v>
                </c:pt>
                <c:pt idx="2529">
                  <c:v>1.2716522768572</c:v>
                </c:pt>
                <c:pt idx="2530">
                  <c:v>1.26891533633718</c:v>
                </c:pt>
                <c:pt idx="2531">
                  <c:v>1.26653987440635</c:v>
                </c:pt>
                <c:pt idx="2532">
                  <c:v>1.26451415586799</c:v>
                </c:pt>
                <c:pt idx="2533">
                  <c:v>1.26282926859855</c:v>
                </c:pt>
                <c:pt idx="2534">
                  <c:v>1.26147637239144</c:v>
                </c:pt>
                <c:pt idx="2535">
                  <c:v>1.26045016589068</c:v>
                </c:pt>
                <c:pt idx="2536">
                  <c:v>1.25974556907678</c:v>
                </c:pt>
                <c:pt idx="2537">
                  <c:v>1.25935959246731</c:v>
                </c:pt>
                <c:pt idx="2538">
                  <c:v>1.25929033964291</c:v>
                </c:pt>
                <c:pt idx="2539">
                  <c:v>1.2595373012499</c:v>
                </c:pt>
                <c:pt idx="2540">
                  <c:v>1.2601019795446</c:v>
                </c:pt>
                <c:pt idx="2541">
                  <c:v>1.26098664282902</c:v>
                </c:pt>
                <c:pt idx="2542">
                  <c:v>1.26219498079324</c:v>
                </c:pt>
                <c:pt idx="2543">
                  <c:v>1.26373279936194</c:v>
                </c:pt>
                <c:pt idx="2544">
                  <c:v>1.26560680870833</c:v>
                </c:pt>
                <c:pt idx="2545">
                  <c:v>1.26782567636058</c:v>
                </c:pt>
                <c:pt idx="2546">
                  <c:v>1.27040016692136</c:v>
                </c:pt>
                <c:pt idx="2547">
                  <c:v>1.2733426224533</c:v>
                </c:pt>
                <c:pt idx="2548">
                  <c:v>1.2766681810832</c:v>
                </c:pt>
                <c:pt idx="2549">
                  <c:v>1.28039361062685</c:v>
                </c:pt>
                <c:pt idx="2550">
                  <c:v>1.28453976039514</c:v>
                </c:pt>
                <c:pt idx="2551">
                  <c:v>1.28554790516881</c:v>
                </c:pt>
                <c:pt idx="2552">
                  <c:v>1.28684773704065</c:v>
                </c:pt>
                <c:pt idx="2553">
                  <c:v>1.28844418409423</c:v>
                </c:pt>
                <c:pt idx="2554">
                  <c:v>1.29034375779244</c:v>
                </c:pt>
                <c:pt idx="2555">
                  <c:v>1.29255505563222</c:v>
                </c:pt>
                <c:pt idx="2556">
                  <c:v>1.2950868661759</c:v>
                </c:pt>
                <c:pt idx="2557">
                  <c:v>1.29795069513812</c:v>
                </c:pt>
                <c:pt idx="2558">
                  <c:v>1.3011588781211</c:v>
                </c:pt>
                <c:pt idx="2559">
                  <c:v>1.30472730206364</c:v>
                </c:pt>
                <c:pt idx="2560">
                  <c:v>1.3086726584817</c:v>
                </c:pt>
                <c:pt idx="2561">
                  <c:v>1.31301532678143</c:v>
                </c:pt>
                <c:pt idx="2562">
                  <c:v>1.3177774693311</c:v>
                </c:pt>
                <c:pt idx="2563">
                  <c:v>1.32298526011044</c:v>
                </c:pt>
                <c:pt idx="2564">
                  <c:v>1.32866951864992</c:v>
                </c:pt>
                <c:pt idx="2565">
                  <c:v>1.33045995917326</c:v>
                </c:pt>
                <c:pt idx="2566">
                  <c:v>1.33253023884718</c:v>
                </c:pt>
                <c:pt idx="2567">
                  <c:v>1.34012206074365</c:v>
                </c:pt>
                <c:pt idx="2568">
                  <c:v>1.34288336155299</c:v>
                </c:pt>
                <c:pt idx="2569">
                  <c:v>1.34133884548438</c:v>
                </c:pt>
                <c:pt idx="2570">
                  <c:v>1.3401756443537</c:v>
                </c:pt>
                <c:pt idx="2571">
                  <c:v>1.33938814587364</c:v>
                </c:pt>
                <c:pt idx="2572">
                  <c:v>1.33897140476412</c:v>
                </c:pt>
                <c:pt idx="2573">
                  <c:v>1.3389239183764</c:v>
                </c:pt>
                <c:pt idx="2574">
                  <c:v>1.33924532177606</c:v>
                </c:pt>
                <c:pt idx="2575">
                  <c:v>1.33993752049297</c:v>
                </c:pt>
                <c:pt idx="2576">
                  <c:v>1.34100415369936</c:v>
                </c:pt>
                <c:pt idx="2577">
                  <c:v>1.34245006841652</c:v>
                </c:pt>
                <c:pt idx="2578">
                  <c:v>1.34428370694207</c:v>
                </c:pt>
                <c:pt idx="2579">
                  <c:v>1.34651494837904</c:v>
                </c:pt>
                <c:pt idx="2580">
                  <c:v>1.34915522419574</c:v>
                </c:pt>
                <c:pt idx="2581">
                  <c:v>1.35222074001696</c:v>
                </c:pt>
                <c:pt idx="2582">
                  <c:v>1.35572791119762</c:v>
                </c:pt>
                <c:pt idx="2583">
                  <c:v>1.35969857948485</c:v>
                </c:pt>
                <c:pt idx="2584">
                  <c:v>1.36415737417704</c:v>
                </c:pt>
                <c:pt idx="2585">
                  <c:v>1.37586981813275</c:v>
                </c:pt>
                <c:pt idx="2586">
                  <c:v>1.37606851707199</c:v>
                </c:pt>
                <c:pt idx="2587">
                  <c:v>1.37121515091606</c:v>
                </c:pt>
                <c:pt idx="2588">
                  <c:v>1.36688981441626</c:v>
                </c:pt>
                <c:pt idx="2589">
                  <c:v>1.36306486268983</c:v>
                </c:pt>
                <c:pt idx="2590">
                  <c:v>1.35971591966474</c:v>
                </c:pt>
                <c:pt idx="2591">
                  <c:v>1.35682148116625</c:v>
                </c:pt>
                <c:pt idx="2592">
                  <c:v>1.35436446009488</c:v>
                </c:pt>
                <c:pt idx="2593">
                  <c:v>1.35233175517739</c:v>
                </c:pt>
                <c:pt idx="2594">
                  <c:v>1.3507102497613</c:v>
                </c:pt>
                <c:pt idx="2595">
                  <c:v>1.34949223154744</c:v>
                </c:pt>
                <c:pt idx="2596">
                  <c:v>1.34867087234708</c:v>
                </c:pt>
                <c:pt idx="2597">
                  <c:v>1.34824077470512</c:v>
                </c:pt>
                <c:pt idx="2598">
                  <c:v>1.34820091419059</c:v>
                </c:pt>
                <c:pt idx="2599">
                  <c:v>1.34855036574065</c:v>
                </c:pt>
                <c:pt idx="2600">
                  <c:v>1.34929132580911</c:v>
                </c:pt>
                <c:pt idx="2601">
                  <c:v>1.35042793784724</c:v>
                </c:pt>
                <c:pt idx="2602">
                  <c:v>1.35196635754163</c:v>
                </c:pt>
                <c:pt idx="2603">
                  <c:v>1.3539154760805</c:v>
                </c:pt>
                <c:pt idx="2604">
                  <c:v>1.35628582344574</c:v>
                </c:pt>
                <c:pt idx="2605">
                  <c:v>1.35909229439199</c:v>
                </c:pt>
                <c:pt idx="2606">
                  <c:v>1.36235058622482</c:v>
                </c:pt>
                <c:pt idx="2607">
                  <c:v>1.36608136699343</c:v>
                </c:pt>
                <c:pt idx="2608">
                  <c:v>1.37711725046071</c:v>
                </c:pt>
                <c:pt idx="2609">
                  <c:v>1.38210097901336</c:v>
                </c:pt>
                <c:pt idx="2610">
                  <c:v>1.37627366188076</c:v>
                </c:pt>
                <c:pt idx="2611">
                  <c:v>1.37103373926858</c:v>
                </c:pt>
                <c:pt idx="2612">
                  <c:v>1.36634461300206</c:v>
                </c:pt>
                <c:pt idx="2613">
                  <c:v>1.36217280919482</c:v>
                </c:pt>
                <c:pt idx="2614">
                  <c:v>1.35849207662376</c:v>
                </c:pt>
                <c:pt idx="2615">
                  <c:v>1.35527866599008</c:v>
                </c:pt>
                <c:pt idx="2616">
                  <c:v>1.35251351099915</c:v>
                </c:pt>
                <c:pt idx="2617">
                  <c:v>1.35017989873746</c:v>
                </c:pt>
                <c:pt idx="2618">
                  <c:v>1.34826383170573</c:v>
                </c:pt>
                <c:pt idx="2619">
                  <c:v>1.34675557856017</c:v>
                </c:pt>
                <c:pt idx="2620">
                  <c:v>1.34564702755903</c:v>
                </c:pt>
                <c:pt idx="2621">
                  <c:v>1.34493099885487</c:v>
                </c:pt>
                <c:pt idx="2622">
                  <c:v>1.34460411630391</c:v>
                </c:pt>
                <c:pt idx="2623">
                  <c:v>1.3446649447288</c:v>
                </c:pt>
                <c:pt idx="2624">
                  <c:v>1.34511397162469</c:v>
                </c:pt>
                <c:pt idx="2625">
                  <c:v>1.34115069045988</c:v>
                </c:pt>
                <c:pt idx="2626">
                  <c:v>1.33753858455514</c:v>
                </c:pt>
                <c:pt idx="2627">
                  <c:v>1.33426198246543</c:v>
                </c:pt>
                <c:pt idx="2628">
                  <c:v>1.33643430005155</c:v>
                </c:pt>
                <c:pt idx="2629">
                  <c:v>1.33368575922222</c:v>
                </c:pt>
                <c:pt idx="2630">
                  <c:v>1.32676698479502</c:v>
                </c:pt>
                <c:pt idx="2631">
                  <c:v>1.32041437644767</c:v>
                </c:pt>
                <c:pt idx="2632">
                  <c:v>1.31458370117628</c:v>
                </c:pt>
                <c:pt idx="2633">
                  <c:v>1.30923973351778</c:v>
                </c:pt>
                <c:pt idx="2634">
                  <c:v>1.30434945039318</c:v>
                </c:pt>
                <c:pt idx="2635">
                  <c:v>1.29988609185855</c:v>
                </c:pt>
                <c:pt idx="2636">
                  <c:v>1.2958253371038</c:v>
                </c:pt>
                <c:pt idx="2637">
                  <c:v>1.29214623219192</c:v>
                </c:pt>
                <c:pt idx="2638">
                  <c:v>1.28883037900172</c:v>
                </c:pt>
                <c:pt idx="2639">
                  <c:v>1.28586280872722</c:v>
                </c:pt>
                <c:pt idx="2640">
                  <c:v>1.28322971774381</c:v>
                </c:pt>
                <c:pt idx="2641">
                  <c:v>1.28091873213288</c:v>
                </c:pt>
                <c:pt idx="2642">
                  <c:v>1.27892061448783</c:v>
                </c:pt>
                <c:pt idx="2643">
                  <c:v>1.277226472324469</c:v>
                </c:pt>
                <c:pt idx="2644">
                  <c:v>1.2758291674563</c:v>
                </c:pt>
                <c:pt idx="2645">
                  <c:v>1.27800261790685</c:v>
                </c:pt>
                <c:pt idx="2646">
                  <c:v>1.277161283329989</c:v>
                </c:pt>
                <c:pt idx="2647">
                  <c:v>1.27310018646679</c:v>
                </c:pt>
                <c:pt idx="2648">
                  <c:v>1.26946266905221</c:v>
                </c:pt>
                <c:pt idx="2649">
                  <c:v>1.26622855586787</c:v>
                </c:pt>
                <c:pt idx="2650">
                  <c:v>1.26338078773846</c:v>
                </c:pt>
                <c:pt idx="2651">
                  <c:v>1.26090477333737</c:v>
                </c:pt>
                <c:pt idx="2652">
                  <c:v>1.25878783934526</c:v>
                </c:pt>
                <c:pt idx="2653">
                  <c:v>1.25702000064829</c:v>
                </c:pt>
                <c:pt idx="2654">
                  <c:v>1.25559252613934</c:v>
                </c:pt>
                <c:pt idx="2655">
                  <c:v>1.25449907915642</c:v>
                </c:pt>
                <c:pt idx="2656">
                  <c:v>1.25373407292161</c:v>
                </c:pt>
                <c:pt idx="2657">
                  <c:v>1.25329444968865</c:v>
                </c:pt>
                <c:pt idx="2658">
                  <c:v>1.25317779477656</c:v>
                </c:pt>
                <c:pt idx="2659">
                  <c:v>1.25338383538923</c:v>
                </c:pt>
                <c:pt idx="2660">
                  <c:v>1.25391352096453</c:v>
                </c:pt>
                <c:pt idx="2661">
                  <c:v>1.25476934115937</c:v>
                </c:pt>
                <c:pt idx="2662">
                  <c:v>1.25595442976769</c:v>
                </c:pt>
                <c:pt idx="2663">
                  <c:v>1.25747507874528</c:v>
                </c:pt>
                <c:pt idx="2664">
                  <c:v>1.25933772253813</c:v>
                </c:pt>
                <c:pt idx="2665">
                  <c:v>1.2615511947446</c:v>
                </c:pt>
                <c:pt idx="2666">
                  <c:v>1.26412690116954</c:v>
                </c:pt>
                <c:pt idx="2667">
                  <c:v>1.26707702621456</c:v>
                </c:pt>
                <c:pt idx="2668">
                  <c:v>1.26696754129445</c:v>
                </c:pt>
                <c:pt idx="2669">
                  <c:v>1.26713247946803</c:v>
                </c:pt>
                <c:pt idx="2670">
                  <c:v>1.26757322099278</c:v>
                </c:pt>
                <c:pt idx="2671">
                  <c:v>1.26829051665391</c:v>
                </c:pt>
                <c:pt idx="2672">
                  <c:v>1.26928789592031</c:v>
                </c:pt>
                <c:pt idx="2673">
                  <c:v>1.27056863679366</c:v>
                </c:pt>
                <c:pt idx="2674">
                  <c:v>1.27213820340971</c:v>
                </c:pt>
                <c:pt idx="2675">
                  <c:v>1.27400258300479</c:v>
                </c:pt>
                <c:pt idx="2676">
                  <c:v>1.27616939776566</c:v>
                </c:pt>
                <c:pt idx="2677">
                  <c:v>1.27864765350276</c:v>
                </c:pt>
                <c:pt idx="2678">
                  <c:v>1.28144822862436</c:v>
                </c:pt>
                <c:pt idx="2679">
                  <c:v>1.2845828958099</c:v>
                </c:pt>
                <c:pt idx="2680">
                  <c:v>1.28806637308543</c:v>
                </c:pt>
                <c:pt idx="2681">
                  <c:v>1.29191504489315</c:v>
                </c:pt>
                <c:pt idx="2682">
                  <c:v>1.29614715376583</c:v>
                </c:pt>
                <c:pt idx="2683">
                  <c:v>1.3007851914371</c:v>
                </c:pt>
                <c:pt idx="2684">
                  <c:v>1.30585339483864</c:v>
                </c:pt>
                <c:pt idx="2685">
                  <c:v>1.31138029162793</c:v>
                </c:pt>
                <c:pt idx="2686">
                  <c:v>1.31313177744859</c:v>
                </c:pt>
                <c:pt idx="2687">
                  <c:v>1.31515424635442</c:v>
                </c:pt>
                <c:pt idx="2688">
                  <c:v>1.3174557954606</c:v>
                </c:pt>
                <c:pt idx="2689">
                  <c:v>1.32004428952117</c:v>
                </c:pt>
                <c:pt idx="2690">
                  <c:v>1.32293089493987</c:v>
                </c:pt>
                <c:pt idx="2691">
                  <c:v>1.32612676555427</c:v>
                </c:pt>
                <c:pt idx="2692">
                  <c:v>1.3296446305303</c:v>
                </c:pt>
                <c:pt idx="2693">
                  <c:v>1.33350005982536</c:v>
                </c:pt>
                <c:pt idx="2694">
                  <c:v>1.3377106948573</c:v>
                </c:pt>
                <c:pt idx="2695">
                  <c:v>1.34229477087223</c:v>
                </c:pt>
                <c:pt idx="2696">
                  <c:v>1.34727597121055</c:v>
                </c:pt>
                <c:pt idx="2697">
                  <c:v>1.35267867546295</c:v>
                </c:pt>
                <c:pt idx="2698">
                  <c:v>1.35853188257911</c:v>
                </c:pt>
                <c:pt idx="2699">
                  <c:v>1.36486864343082</c:v>
                </c:pt>
                <c:pt idx="2700">
                  <c:v>1.37172603618486</c:v>
                </c:pt>
                <c:pt idx="2701">
                  <c:v>1.37914882504392</c:v>
                </c:pt>
                <c:pt idx="2702">
                  <c:v>1.3871871249105</c:v>
                </c:pt>
                <c:pt idx="2703">
                  <c:v>1.39589902098424</c:v>
                </c:pt>
                <c:pt idx="2704">
                  <c:v>1.40535400187571</c:v>
                </c:pt>
                <c:pt idx="2705">
                  <c:v>1.415631890992969</c:v>
                </c:pt>
                <c:pt idx="2706">
                  <c:v>1.42682812018194</c:v>
                </c:pt>
                <c:pt idx="2707">
                  <c:v>1.4499744606152</c:v>
                </c:pt>
                <c:pt idx="2708">
                  <c:v>1.46435409020738</c:v>
                </c:pt>
                <c:pt idx="2709">
                  <c:v>1.46290703934392</c:v>
                </c:pt>
                <c:pt idx="2710">
                  <c:v>1.4619718001454</c:v>
                </c:pt>
                <c:pt idx="2711">
                  <c:v>1.46154372505811</c:v>
                </c:pt>
                <c:pt idx="2712">
                  <c:v>1.46161896749391</c:v>
                </c:pt>
                <c:pt idx="2713">
                  <c:v>1.46219820215218</c:v>
                </c:pt>
                <c:pt idx="2714">
                  <c:v>1.46328664321786</c:v>
                </c:pt>
                <c:pt idx="2715">
                  <c:v>1.46489162813544</c:v>
                </c:pt>
                <c:pt idx="2716">
                  <c:v>1.46702272805335</c:v>
                </c:pt>
                <c:pt idx="2717">
                  <c:v>1.46969713549779</c:v>
                </c:pt>
                <c:pt idx="2718">
                  <c:v>1.47293226570655</c:v>
                </c:pt>
                <c:pt idx="2719">
                  <c:v>1.47675129911624</c:v>
                </c:pt>
                <c:pt idx="2720">
                  <c:v>1.48118384433215</c:v>
                </c:pt>
                <c:pt idx="2721">
                  <c:v>1.48626538063639</c:v>
                </c:pt>
                <c:pt idx="2722">
                  <c:v>1.50727570406513</c:v>
                </c:pt>
                <c:pt idx="2723">
                  <c:v>1.5143963121884</c:v>
                </c:pt>
                <c:pt idx="2724">
                  <c:v>1.51173050033759</c:v>
                </c:pt>
                <c:pt idx="2725">
                  <c:v>1.50993689050198</c:v>
                </c:pt>
                <c:pt idx="2726">
                  <c:v>1.50899641328968</c:v>
                </c:pt>
                <c:pt idx="2727">
                  <c:v>1.50889735572409</c:v>
                </c:pt>
                <c:pt idx="2728">
                  <c:v>1.50964163042438</c:v>
                </c:pt>
                <c:pt idx="2729">
                  <c:v>1.50088255644312</c:v>
                </c:pt>
                <c:pt idx="2730">
                  <c:v>1.49302357310797</c:v>
                </c:pt>
                <c:pt idx="2731">
                  <c:v>1.48598824963823</c:v>
                </c:pt>
                <c:pt idx="2732">
                  <c:v>1.47971379843505</c:v>
                </c:pt>
                <c:pt idx="2733">
                  <c:v>1.47414468030832</c:v>
                </c:pt>
                <c:pt idx="2734">
                  <c:v>1.46923403473316</c:v>
                </c:pt>
                <c:pt idx="2735">
                  <c:v>1.46494489134052</c:v>
                </c:pt>
                <c:pt idx="2736">
                  <c:v>1.46124380859597</c:v>
                </c:pt>
                <c:pt idx="2737">
                  <c:v>1.45810650620628</c:v>
                </c:pt>
                <c:pt idx="2738">
                  <c:v>1.45550720601666</c:v>
                </c:pt>
                <c:pt idx="2739">
                  <c:v>1.45343175547168</c:v>
                </c:pt>
                <c:pt idx="2740">
                  <c:v>1.45186492832429</c:v>
                </c:pt>
                <c:pt idx="2741">
                  <c:v>1.45079746185043</c:v>
                </c:pt>
                <c:pt idx="2742">
                  <c:v>1.45022106699652</c:v>
                </c:pt>
                <c:pt idx="2743">
                  <c:v>1.45013301916082</c:v>
                </c:pt>
                <c:pt idx="2744">
                  <c:v>1.45053254292991</c:v>
                </c:pt>
                <c:pt idx="2745">
                  <c:v>1.45142316339818</c:v>
                </c:pt>
                <c:pt idx="2746">
                  <c:v>1.44475759041694</c:v>
                </c:pt>
                <c:pt idx="2747">
                  <c:v>1.43858770486366</c:v>
                </c:pt>
                <c:pt idx="2748">
                  <c:v>1.43288119308622</c:v>
                </c:pt>
                <c:pt idx="2749">
                  <c:v>1.43778217396915</c:v>
                </c:pt>
                <c:pt idx="2750">
                  <c:v>1.43259284233498</c:v>
                </c:pt>
                <c:pt idx="2751">
                  <c:v>1.4205846278448</c:v>
                </c:pt>
                <c:pt idx="2752">
                  <c:v>1.40960304729614</c:v>
                </c:pt>
                <c:pt idx="2753">
                  <c:v>1.39953418345068</c:v>
                </c:pt>
                <c:pt idx="2754">
                  <c:v>1.39028202728474</c:v>
                </c:pt>
                <c:pt idx="2755">
                  <c:v>1.38176645080557</c:v>
                </c:pt>
                <c:pt idx="2756">
                  <c:v>1.37391936379991</c:v>
                </c:pt>
                <c:pt idx="2757">
                  <c:v>1.36668320136938</c:v>
                </c:pt>
                <c:pt idx="2758">
                  <c:v>1.36000706184709</c:v>
                </c:pt>
                <c:pt idx="2759">
                  <c:v>1.35384946798836</c:v>
                </c:pt>
                <c:pt idx="2760">
                  <c:v>1.34817248577743</c:v>
                </c:pt>
                <c:pt idx="2761">
                  <c:v>1.3429430253633</c:v>
                </c:pt>
                <c:pt idx="2762">
                  <c:v>1.33813383958756</c:v>
                </c:pt>
                <c:pt idx="2763">
                  <c:v>1.33371991313337</c:v>
                </c:pt>
                <c:pt idx="2764">
                  <c:v>1.32967926878936</c:v>
                </c:pt>
                <c:pt idx="2765">
                  <c:v>1.32599363132015</c:v>
                </c:pt>
                <c:pt idx="2766">
                  <c:v>1.32264542327667</c:v>
                </c:pt>
                <c:pt idx="2767">
                  <c:v>1.31962119857953</c:v>
                </c:pt>
                <c:pt idx="2768">
                  <c:v>1.31690678574533</c:v>
                </c:pt>
                <c:pt idx="2769">
                  <c:v>1.31449266322095</c:v>
                </c:pt>
                <c:pt idx="2770">
                  <c:v>1.3123683209178</c:v>
                </c:pt>
                <c:pt idx="2771">
                  <c:v>1.31052561502482</c:v>
                </c:pt>
                <c:pt idx="2772">
                  <c:v>1.30895719916247</c:v>
                </c:pt>
                <c:pt idx="2773">
                  <c:v>1.30765830401585</c:v>
                </c:pt>
                <c:pt idx="2774">
                  <c:v>1.30662341237898</c:v>
                </c:pt>
                <c:pt idx="2775">
                  <c:v>1.30584854715868</c:v>
                </c:pt>
                <c:pt idx="2776">
                  <c:v>1.30957510237868</c:v>
                </c:pt>
                <c:pt idx="2777">
                  <c:v>1.30930501946378</c:v>
                </c:pt>
                <c:pt idx="2778">
                  <c:v>1.30503523622785</c:v>
                </c:pt>
                <c:pt idx="2779">
                  <c:v>1.30118599572199</c:v>
                </c:pt>
                <c:pt idx="2780">
                  <c:v>1.29773629815073</c:v>
                </c:pt>
                <c:pt idx="2781">
                  <c:v>1.29466835407904</c:v>
                </c:pt>
                <c:pt idx="2782">
                  <c:v>1.29196599737517</c:v>
                </c:pt>
                <c:pt idx="2783">
                  <c:v>1.28961612765024</c:v>
                </c:pt>
                <c:pt idx="2784">
                  <c:v>1.28760842617571</c:v>
                </c:pt>
                <c:pt idx="2785">
                  <c:v>1.285932782044139</c:v>
                </c:pt>
                <c:pt idx="2786">
                  <c:v>1.28458198393052</c:v>
                </c:pt>
                <c:pt idx="2787">
                  <c:v>1.28354961716384</c:v>
                </c:pt>
                <c:pt idx="2788">
                  <c:v>1.28283154941883</c:v>
                </c:pt>
                <c:pt idx="2789">
                  <c:v>1.28242470002833</c:v>
                </c:pt>
                <c:pt idx="2790">
                  <c:v>1.28232662730074</c:v>
                </c:pt>
                <c:pt idx="2791">
                  <c:v>1.2825374192173</c:v>
                </c:pt>
                <c:pt idx="2792">
                  <c:v>1.28305777025381</c:v>
                </c:pt>
                <c:pt idx="2793">
                  <c:v>1.28389014449778</c:v>
                </c:pt>
                <c:pt idx="2794">
                  <c:v>1.28503803606556</c:v>
                </c:pt>
                <c:pt idx="2795">
                  <c:v>1.28650679189788</c:v>
                </c:pt>
                <c:pt idx="2796">
                  <c:v>1.288302101969</c:v>
                </c:pt>
                <c:pt idx="2797">
                  <c:v>1.2942088054168</c:v>
                </c:pt>
                <c:pt idx="2798">
                  <c:v>1.29676169495152</c:v>
                </c:pt>
                <c:pt idx="2799">
                  <c:v>1.29556964091927</c:v>
                </c:pt>
                <c:pt idx="2800">
                  <c:v>1.29479739237519</c:v>
                </c:pt>
                <c:pt idx="2801">
                  <c:v>1.29443998733802</c:v>
                </c:pt>
                <c:pt idx="2802">
                  <c:v>1.29449500859872</c:v>
                </c:pt>
                <c:pt idx="2803">
                  <c:v>1.29496380060298</c:v>
                </c:pt>
                <c:pt idx="2804">
                  <c:v>1.29584853902944</c:v>
                </c:pt>
                <c:pt idx="2805">
                  <c:v>1.29715437551322</c:v>
                </c:pt>
                <c:pt idx="2806">
                  <c:v>1.29888911104116</c:v>
                </c:pt>
                <c:pt idx="2807">
                  <c:v>1.3010633410283</c:v>
                </c:pt>
                <c:pt idx="2808">
                  <c:v>1.29944033239826</c:v>
                </c:pt>
                <c:pt idx="2809">
                  <c:v>1.29816434682047</c:v>
                </c:pt>
                <c:pt idx="2810">
                  <c:v>1.29722978988163</c:v>
                </c:pt>
                <c:pt idx="2811">
                  <c:v>1.29663190557187</c:v>
                </c:pt>
                <c:pt idx="2812">
                  <c:v>1.29636801153971</c:v>
                </c:pt>
                <c:pt idx="2813">
                  <c:v>1.29643660045859</c:v>
                </c:pt>
                <c:pt idx="2814">
                  <c:v>1.2968386021522</c:v>
                </c:pt>
                <c:pt idx="2815">
                  <c:v>1.29757568645434</c:v>
                </c:pt>
                <c:pt idx="2816">
                  <c:v>1.29865113818995</c:v>
                </c:pt>
                <c:pt idx="2817">
                  <c:v>1.30007033982065</c:v>
                </c:pt>
                <c:pt idx="2818">
                  <c:v>1.3018395398723</c:v>
                </c:pt>
                <c:pt idx="2819">
                  <c:v>1.30396814385129</c:v>
                </c:pt>
                <c:pt idx="2820">
                  <c:v>1.30646620137001</c:v>
                </c:pt>
                <c:pt idx="2821">
                  <c:v>1.3093472585606</c:v>
                </c:pt>
                <c:pt idx="2822">
                  <c:v>1.31262583681777</c:v>
                </c:pt>
                <c:pt idx="2823">
                  <c:v>1.31182500788294</c:v>
                </c:pt>
                <c:pt idx="2824">
                  <c:v>1.31129382598378</c:v>
                </c:pt>
                <c:pt idx="2825">
                  <c:v>1.31103017741563</c:v>
                </c:pt>
                <c:pt idx="2826">
                  <c:v>1.31103301987997</c:v>
                </c:pt>
                <c:pt idx="2827">
                  <c:v>1.31130331905623</c:v>
                </c:pt>
                <c:pt idx="2828">
                  <c:v>1.31184120816929</c:v>
                </c:pt>
                <c:pt idx="2829">
                  <c:v>1.31264836087539</c:v>
                </c:pt>
                <c:pt idx="2830">
                  <c:v>1.31372898382881</c:v>
                </c:pt>
                <c:pt idx="2831">
                  <c:v>1.31508650420451</c:v>
                </c:pt>
                <c:pt idx="2832">
                  <c:v>1.31672599808218</c:v>
                </c:pt>
                <c:pt idx="2833">
                  <c:v>1.31865427575023</c:v>
                </c:pt>
                <c:pt idx="2834">
                  <c:v>1.32569107942472</c:v>
                </c:pt>
                <c:pt idx="2835">
                  <c:v>1.32831552142213</c:v>
                </c:pt>
                <c:pt idx="2836">
                  <c:v>1.32647164294733</c:v>
                </c:pt>
                <c:pt idx="2837">
                  <c:v>1.32502699704751</c:v>
                </c:pt>
                <c:pt idx="2838">
                  <c:v>1.3239733898919</c:v>
                </c:pt>
                <c:pt idx="2839">
                  <c:v>1.32330484918863</c:v>
                </c:pt>
                <c:pt idx="2840">
                  <c:v>1.32301803948096</c:v>
                </c:pt>
                <c:pt idx="2841">
                  <c:v>1.3231121980578</c:v>
                </c:pt>
                <c:pt idx="2842">
                  <c:v>1.32358652928272</c:v>
                </c:pt>
                <c:pt idx="2843">
                  <c:v>1.32940149812584</c:v>
                </c:pt>
                <c:pt idx="2844">
                  <c:v>1.33069503618069</c:v>
                </c:pt>
                <c:pt idx="2845">
                  <c:v>1.32751528413468</c:v>
                </c:pt>
                <c:pt idx="2846">
                  <c:v>1.32486641016434</c:v>
                </c:pt>
                <c:pt idx="2847">
                  <c:v>1.32272936554809</c:v>
                </c:pt>
                <c:pt idx="2848">
                  <c:v>1.32108970807919</c:v>
                </c:pt>
                <c:pt idx="2849">
                  <c:v>1.31993623425693</c:v>
                </c:pt>
                <c:pt idx="2850">
                  <c:v>1.31459686440818</c:v>
                </c:pt>
                <c:pt idx="2851">
                  <c:v>1.30974821645896</c:v>
                </c:pt>
                <c:pt idx="2852">
                  <c:v>1.30536013657132</c:v>
                </c:pt>
                <c:pt idx="2853">
                  <c:v>1.30140782362109</c:v>
                </c:pt>
                <c:pt idx="2854">
                  <c:v>1.30190467228575</c:v>
                </c:pt>
                <c:pt idx="2855">
                  <c:v>1.29865815545676</c:v>
                </c:pt>
                <c:pt idx="2856">
                  <c:v>1.29163576367364</c:v>
                </c:pt>
                <c:pt idx="2857">
                  <c:v>1.28524534137366</c:v>
                </c:pt>
                <c:pt idx="2858">
                  <c:v>1.27943714349748</c:v>
                </c:pt>
                <c:pt idx="2859">
                  <c:v>1.27416965171053</c:v>
                </c:pt>
                <c:pt idx="2860">
                  <c:v>1.26940684718641</c:v>
                </c:pt>
                <c:pt idx="2861">
                  <c:v>1.26511843082219</c:v>
                </c:pt>
                <c:pt idx="2862">
                  <c:v>1.26127770430232</c:v>
                </c:pt>
                <c:pt idx="2863">
                  <c:v>1.25786271897822</c:v>
                </c:pt>
                <c:pt idx="2864">
                  <c:v>1.25485382081736</c:v>
                </c:pt>
                <c:pt idx="2865">
                  <c:v>1.25223493858197</c:v>
                </c:pt>
                <c:pt idx="2866">
                  <c:v>1.24999231855392</c:v>
                </c:pt>
                <c:pt idx="2867">
                  <c:v>1.24811431895083</c:v>
                </c:pt>
                <c:pt idx="2868">
                  <c:v>1.24659182771336</c:v>
                </c:pt>
                <c:pt idx="2869">
                  <c:v>1.24541722199645</c:v>
                </c:pt>
                <c:pt idx="2870">
                  <c:v>1.24458485946074</c:v>
                </c:pt>
                <c:pt idx="2871">
                  <c:v>1.24409070230798</c:v>
                </c:pt>
                <c:pt idx="2872">
                  <c:v>1.24393226394867</c:v>
                </c:pt>
                <c:pt idx="2873">
                  <c:v>1.24410915164087</c:v>
                </c:pt>
                <c:pt idx="2874">
                  <c:v>1.24462190490338</c:v>
                </c:pt>
                <c:pt idx="2875">
                  <c:v>1.2454725770752</c:v>
                </c:pt>
                <c:pt idx="2876">
                  <c:v>1.24929593361455</c:v>
                </c:pt>
                <c:pt idx="2877">
                  <c:v>1.24741644366677</c:v>
                </c:pt>
                <c:pt idx="2878">
                  <c:v>1.24250026245255</c:v>
                </c:pt>
                <c:pt idx="2879">
                  <c:v>1.23802330174602</c:v>
                </c:pt>
                <c:pt idx="2880">
                  <c:v>1.23396053837679</c:v>
                </c:pt>
                <c:pt idx="2881">
                  <c:v>1.23029000918375</c:v>
                </c:pt>
                <c:pt idx="2882">
                  <c:v>1.22699320425953</c:v>
                </c:pt>
                <c:pt idx="2883">
                  <c:v>1.22405418096015</c:v>
                </c:pt>
                <c:pt idx="2884">
                  <c:v>1.22145882339613</c:v>
                </c:pt>
                <c:pt idx="2885">
                  <c:v>1.2191951488288</c:v>
                </c:pt>
                <c:pt idx="2886">
                  <c:v>1.21725312359764</c:v>
                </c:pt>
                <c:pt idx="2887">
                  <c:v>1.21562451561614</c:v>
                </c:pt>
                <c:pt idx="2888">
                  <c:v>1.21430209687696</c:v>
                </c:pt>
                <c:pt idx="2889">
                  <c:v>1.2132804861366</c:v>
                </c:pt>
                <c:pt idx="2890">
                  <c:v>1.21255539159329</c:v>
                </c:pt>
                <c:pt idx="2891">
                  <c:v>1.21212379382409</c:v>
                </c:pt>
                <c:pt idx="2892">
                  <c:v>1.21198413403823</c:v>
                </c:pt>
                <c:pt idx="2893">
                  <c:v>1.21213540221152</c:v>
                </c:pt>
                <c:pt idx="2894">
                  <c:v>1.21257846835963</c:v>
                </c:pt>
                <c:pt idx="2895">
                  <c:v>1.21331474719681</c:v>
                </c:pt>
                <c:pt idx="2896">
                  <c:v>1.21630458413021</c:v>
                </c:pt>
                <c:pt idx="2897">
                  <c:v>1.21766251509343</c:v>
                </c:pt>
                <c:pt idx="2898">
                  <c:v>1.21340470698006</c:v>
                </c:pt>
                <c:pt idx="2899">
                  <c:v>1.20951890294351</c:v>
                </c:pt>
                <c:pt idx="2900">
                  <c:v>1.20598666667471</c:v>
                </c:pt>
                <c:pt idx="2901">
                  <c:v>1.20279194092653</c:v>
                </c:pt>
                <c:pt idx="2902">
                  <c:v>1.19992080144702</c:v>
                </c:pt>
                <c:pt idx="2903">
                  <c:v>1.19736085784452</c:v>
                </c:pt>
                <c:pt idx="2904">
                  <c:v>1.19510209400754</c:v>
                </c:pt>
                <c:pt idx="2905">
                  <c:v>1.1931351459601</c:v>
                </c:pt>
                <c:pt idx="2906">
                  <c:v>1.19145258301298</c:v>
                </c:pt>
                <c:pt idx="2907">
                  <c:v>1.19004803764011</c:v>
                </c:pt>
                <c:pt idx="2908">
                  <c:v>1.18891615169178</c:v>
                </c:pt>
                <c:pt idx="2909">
                  <c:v>1.18805271277762</c:v>
                </c:pt>
                <c:pt idx="2910">
                  <c:v>1.18745461021164</c:v>
                </c:pt>
                <c:pt idx="2911">
                  <c:v>1.18711962241541</c:v>
                </c:pt>
                <c:pt idx="2912">
                  <c:v>1.1870467607447</c:v>
                </c:pt>
                <c:pt idx="2913">
                  <c:v>1.18723517069318</c:v>
                </c:pt>
                <c:pt idx="2914">
                  <c:v>1.18768575845266</c:v>
                </c:pt>
                <c:pt idx="2915">
                  <c:v>1.1884001089789</c:v>
                </c:pt>
                <c:pt idx="2916">
                  <c:v>1.18938049440567</c:v>
                </c:pt>
                <c:pt idx="2917">
                  <c:v>1.19063025535132</c:v>
                </c:pt>
                <c:pt idx="2918">
                  <c:v>1.19215402102316</c:v>
                </c:pt>
                <c:pt idx="2919">
                  <c:v>1.19395738267258</c:v>
                </c:pt>
                <c:pt idx="2920">
                  <c:v>1.19604654665264</c:v>
                </c:pt>
                <c:pt idx="2921">
                  <c:v>1.19843014218514</c:v>
                </c:pt>
                <c:pt idx="2922">
                  <c:v>1.20111718132956</c:v>
                </c:pt>
                <c:pt idx="2923">
                  <c:v>1.204118306704</c:v>
                </c:pt>
                <c:pt idx="2924">
                  <c:v>1.2074465760447</c:v>
                </c:pt>
                <c:pt idx="2925">
                  <c:v>1.21111595589195</c:v>
                </c:pt>
                <c:pt idx="2926">
                  <c:v>1.21514319965381</c:v>
                </c:pt>
                <c:pt idx="2927">
                  <c:v>1.21954749129686</c:v>
                </c:pt>
                <c:pt idx="2928">
                  <c:v>1.2243505063335</c:v>
                </c:pt>
                <c:pt idx="2929">
                  <c:v>1.22957750384281</c:v>
                </c:pt>
                <c:pt idx="2930">
                  <c:v>1.23525734127674</c:v>
                </c:pt>
                <c:pt idx="2931">
                  <c:v>1.24142331435886</c:v>
                </c:pt>
                <c:pt idx="2932">
                  <c:v>1.24811421076247</c:v>
                </c:pt>
                <c:pt idx="2933">
                  <c:v>1.25537470324207</c:v>
                </c:pt>
                <c:pt idx="2934">
                  <c:v>1.26325745999584</c:v>
                </c:pt>
                <c:pt idx="2935">
                  <c:v>1.26802779782839</c:v>
                </c:pt>
                <c:pt idx="2936">
                  <c:v>1.27321617934438</c:v>
                </c:pt>
                <c:pt idx="2937">
                  <c:v>1.27884981749427</c:v>
                </c:pt>
                <c:pt idx="2938">
                  <c:v>1.2849621302235</c:v>
                </c:pt>
                <c:pt idx="2939">
                  <c:v>1.29159061478017</c:v>
                </c:pt>
                <c:pt idx="2940">
                  <c:v>1.29877795444108</c:v>
                </c:pt>
                <c:pt idx="2941">
                  <c:v>1.30657526308994</c:v>
                </c:pt>
                <c:pt idx="2942">
                  <c:v>1.31504098772388</c:v>
                </c:pt>
                <c:pt idx="2943">
                  <c:v>1.32424551571856</c:v>
                </c:pt>
                <c:pt idx="2944">
                  <c:v>1.32922085618849</c:v>
                </c:pt>
                <c:pt idx="2945">
                  <c:v>1.33462135236089</c:v>
                </c:pt>
                <c:pt idx="2946">
                  <c:v>1.34047764379415</c:v>
                </c:pt>
                <c:pt idx="2947">
                  <c:v>1.34682237434911</c:v>
                </c:pt>
                <c:pt idx="2948">
                  <c:v>1.35991517777095</c:v>
                </c:pt>
                <c:pt idx="2949">
                  <c:v>1.3677044933506</c:v>
                </c:pt>
                <c:pt idx="2950">
                  <c:v>1.37006324623688</c:v>
                </c:pt>
                <c:pt idx="2951">
                  <c:v>1.37294437343597</c:v>
                </c:pt>
                <c:pt idx="2952">
                  <c:v>1.37636986937519</c:v>
                </c:pt>
                <c:pt idx="2953">
                  <c:v>1.38036420406771</c:v>
                </c:pt>
                <c:pt idx="2954">
                  <c:v>1.38495862538209</c:v>
                </c:pt>
                <c:pt idx="2955">
                  <c:v>1.38359213406654</c:v>
                </c:pt>
                <c:pt idx="2956">
                  <c:v>1.38262145115609</c:v>
                </c:pt>
                <c:pt idx="2957">
                  <c:v>1.38204307310058</c:v>
                </c:pt>
                <c:pt idx="2958">
                  <c:v>1.38185414579435</c:v>
                </c:pt>
                <c:pt idx="2959">
                  <c:v>1.38205244746755</c:v>
                </c:pt>
                <c:pt idx="2960">
                  <c:v>1.38263948719001</c:v>
                </c:pt>
                <c:pt idx="2961">
                  <c:v>1.38361975541203</c:v>
                </c:pt>
                <c:pt idx="2962">
                  <c:v>1.38499684607263</c:v>
                </c:pt>
                <c:pt idx="2963">
                  <c:v>1.38677984752574</c:v>
                </c:pt>
                <c:pt idx="2964">
                  <c:v>1.38897794119005</c:v>
                </c:pt>
                <c:pt idx="2965">
                  <c:v>1.39160374464169</c:v>
                </c:pt>
                <c:pt idx="2966">
                  <c:v>1.39467275896786</c:v>
                </c:pt>
                <c:pt idx="2967">
                  <c:v>1.39820280318042</c:v>
                </c:pt>
                <c:pt idx="2968">
                  <c:v>1.40221606037917</c:v>
                </c:pt>
                <c:pt idx="2969">
                  <c:v>1.40673873120342</c:v>
                </c:pt>
                <c:pt idx="2970">
                  <c:v>1.41179972935998</c:v>
                </c:pt>
                <c:pt idx="2971">
                  <c:v>1.41743401047782</c:v>
                </c:pt>
                <c:pt idx="2972">
                  <c:v>1.42368460161971</c:v>
                </c:pt>
                <c:pt idx="2973">
                  <c:v>1.43059775030652</c:v>
                </c:pt>
                <c:pt idx="2974">
                  <c:v>1.43823230861078</c:v>
                </c:pt>
                <c:pt idx="2975">
                  <c:v>1.44665196550828</c:v>
                </c:pt>
                <c:pt idx="2976">
                  <c:v>1.45593961113184</c:v>
                </c:pt>
                <c:pt idx="2977">
                  <c:v>1.45700814184886</c:v>
                </c:pt>
                <c:pt idx="2978">
                  <c:v>1.45844642818794</c:v>
                </c:pt>
                <c:pt idx="2979">
                  <c:v>1.46025887154691</c:v>
                </c:pt>
                <c:pt idx="2980">
                  <c:v>1.46245620207179</c:v>
                </c:pt>
                <c:pt idx="2981">
                  <c:v>1.46504936393725</c:v>
                </c:pt>
                <c:pt idx="2982">
                  <c:v>1.46805222452154</c:v>
                </c:pt>
                <c:pt idx="2983">
                  <c:v>1.47147914410731</c:v>
                </c:pt>
                <c:pt idx="2984">
                  <c:v>1.47534919657579</c:v>
                </c:pt>
                <c:pt idx="2985">
                  <c:v>1.47968529700061</c:v>
                </c:pt>
                <c:pt idx="2986">
                  <c:v>1.49938275171651</c:v>
                </c:pt>
                <c:pt idx="2987">
                  <c:v>1.50522057171371</c:v>
                </c:pt>
                <c:pt idx="2988">
                  <c:v>1.50050418643076</c:v>
                </c:pt>
                <c:pt idx="2989">
                  <c:v>1.49653445482019</c:v>
                </c:pt>
                <c:pt idx="2990">
                  <c:v>1.49327578625495</c:v>
                </c:pt>
                <c:pt idx="2991">
                  <c:v>1.49069861274927</c:v>
                </c:pt>
                <c:pt idx="2992">
                  <c:v>1.48878017007254</c:v>
                </c:pt>
                <c:pt idx="2993">
                  <c:v>1.48750833294408</c:v>
                </c:pt>
                <c:pt idx="2994">
                  <c:v>1.48686918204396</c:v>
                </c:pt>
                <c:pt idx="2995">
                  <c:v>1.48686025946497</c:v>
                </c:pt>
                <c:pt idx="2996">
                  <c:v>1.4874814682869</c:v>
                </c:pt>
                <c:pt idx="2997">
                  <c:v>1.47843410695671</c:v>
                </c:pt>
                <c:pt idx="2998">
                  <c:v>1.47011395710734</c:v>
                </c:pt>
                <c:pt idx="2999">
                  <c:v>1.46245736908969</c:v>
                </c:pt>
                <c:pt idx="3000">
                  <c:v>1.455410303733</c:v>
                </c:pt>
                <c:pt idx="3001">
                  <c:v>1.448926697843039</c:v>
                </c:pt>
                <c:pt idx="3002">
                  <c:v>1.44296602981594</c:v>
                </c:pt>
                <c:pt idx="3003">
                  <c:v>1.437492487009939</c:v>
                </c:pt>
                <c:pt idx="3004">
                  <c:v>1.43247643313602</c:v>
                </c:pt>
                <c:pt idx="3005">
                  <c:v>1.427890395692569</c:v>
                </c:pt>
                <c:pt idx="3006">
                  <c:v>1.42371184636331</c:v>
                </c:pt>
                <c:pt idx="3007">
                  <c:v>1.41991959094507</c:v>
                </c:pt>
                <c:pt idx="3008">
                  <c:v>1.41649555337518</c:v>
                </c:pt>
                <c:pt idx="3009">
                  <c:v>1.41342537902682</c:v>
                </c:pt>
                <c:pt idx="3010">
                  <c:v>1.41069336357601</c:v>
                </c:pt>
                <c:pt idx="3011">
                  <c:v>1.40828994229981</c:v>
                </c:pt>
                <c:pt idx="3012">
                  <c:v>1.41522699389043</c:v>
                </c:pt>
                <c:pt idx="3013">
                  <c:v>1.41334250397955</c:v>
                </c:pt>
                <c:pt idx="3014">
                  <c:v>1.40439992696943</c:v>
                </c:pt>
                <c:pt idx="3015">
                  <c:v>1.39623152742202</c:v>
                </c:pt>
                <c:pt idx="3016">
                  <c:v>1.38876534967225</c:v>
                </c:pt>
                <c:pt idx="3017">
                  <c:v>1.38194424965216</c:v>
                </c:pt>
                <c:pt idx="3018">
                  <c:v>1.37571638197936</c:v>
                </c:pt>
                <c:pt idx="3019">
                  <c:v>1.37003876005401</c:v>
                </c:pt>
                <c:pt idx="3020">
                  <c:v>1.36487301184728</c:v>
                </c:pt>
                <c:pt idx="3021">
                  <c:v>1.36018809408455</c:v>
                </c:pt>
                <c:pt idx="3022">
                  <c:v>1.35595593412545</c:v>
                </c:pt>
                <c:pt idx="3023">
                  <c:v>1.35215168568878</c:v>
                </c:pt>
                <c:pt idx="3024">
                  <c:v>1.34875519502393</c:v>
                </c:pt>
                <c:pt idx="3025">
                  <c:v>1.34574860641784</c:v>
                </c:pt>
                <c:pt idx="3026">
                  <c:v>1.34311611015513</c:v>
                </c:pt>
                <c:pt idx="3027">
                  <c:v>1.34084550997608</c:v>
                </c:pt>
                <c:pt idx="3028">
                  <c:v>1.33892497837628</c:v>
                </c:pt>
                <c:pt idx="3029">
                  <c:v>1.33734590205157</c:v>
                </c:pt>
                <c:pt idx="3030">
                  <c:v>1.33610151867607</c:v>
                </c:pt>
                <c:pt idx="3031">
                  <c:v>1.33518510014679</c:v>
                </c:pt>
                <c:pt idx="3032">
                  <c:v>1.3345933374751</c:v>
                </c:pt>
                <c:pt idx="3033">
                  <c:v>1.33432339803313</c:v>
                </c:pt>
                <c:pt idx="3034">
                  <c:v>1.33437347510326</c:v>
                </c:pt>
                <c:pt idx="3035">
                  <c:v>1.33474504458913</c:v>
                </c:pt>
                <c:pt idx="3036">
                  <c:v>1.34091263959528</c:v>
                </c:pt>
                <c:pt idx="3037">
                  <c:v>1.34197359117419</c:v>
                </c:pt>
                <c:pt idx="3038">
                  <c:v>1.337904717569099</c:v>
                </c:pt>
                <c:pt idx="3039">
                  <c:v>1.3343430789421</c:v>
                </c:pt>
                <c:pt idx="3040">
                  <c:v>1.33126552021521</c:v>
                </c:pt>
                <c:pt idx="3041">
                  <c:v>1.32865226543414</c:v>
                </c:pt>
                <c:pt idx="3042">
                  <c:v>1.3264870955576</c:v>
                </c:pt>
                <c:pt idx="3043">
                  <c:v>1.32475648279115</c:v>
                </c:pt>
                <c:pt idx="3044">
                  <c:v>1.32345094460894</c:v>
                </c:pt>
                <c:pt idx="3045">
                  <c:v>1.32256165353561</c:v>
                </c:pt>
                <c:pt idx="3046">
                  <c:v>1.32208454316638</c:v>
                </c:pt>
                <c:pt idx="3047">
                  <c:v>1.32201703877833</c:v>
                </c:pt>
                <c:pt idx="3048">
                  <c:v>1.32235750519356</c:v>
                </c:pt>
                <c:pt idx="3049">
                  <c:v>1.31805113603523</c:v>
                </c:pt>
                <c:pt idx="3050">
                  <c:v>1.31878740410437</c:v>
                </c:pt>
                <c:pt idx="3051">
                  <c:v>1.31509272655231</c:v>
                </c:pt>
                <c:pt idx="3052">
                  <c:v>1.30697147520867</c:v>
                </c:pt>
                <c:pt idx="3053">
                  <c:v>1.29952022935756</c:v>
                </c:pt>
                <c:pt idx="3054">
                  <c:v>1.29268164709354</c:v>
                </c:pt>
                <c:pt idx="3055">
                  <c:v>1.28640534838972</c:v>
                </c:pt>
                <c:pt idx="3056">
                  <c:v>1.28064875517545</c:v>
                </c:pt>
                <c:pt idx="3057">
                  <c:v>1.27537543135555</c:v>
                </c:pt>
                <c:pt idx="3058">
                  <c:v>1.27055378196724</c:v>
                </c:pt>
                <c:pt idx="3059">
                  <c:v>1.26615601452497</c:v>
                </c:pt>
                <c:pt idx="3060">
                  <c:v>1.26215864222538</c:v>
                </c:pt>
                <c:pt idx="3061">
                  <c:v>1.2585409353943</c:v>
                </c:pt>
                <c:pt idx="3062">
                  <c:v>1.25528491802257</c:v>
                </c:pt>
                <c:pt idx="3063">
                  <c:v>1.25237505823614</c:v>
                </c:pt>
                <c:pt idx="3064">
                  <c:v>1.24979801391952</c:v>
                </c:pt>
                <c:pt idx="3065">
                  <c:v>1.24754212289941</c:v>
                </c:pt>
                <c:pt idx="3066">
                  <c:v>1.24559784944279</c:v>
                </c:pt>
                <c:pt idx="3067">
                  <c:v>1.2439564491125</c:v>
                </c:pt>
                <c:pt idx="3068">
                  <c:v>1.24261164665408</c:v>
                </c:pt>
                <c:pt idx="3069">
                  <c:v>1.2415574849124</c:v>
                </c:pt>
                <c:pt idx="3070">
                  <c:v>1.24079001535365</c:v>
                </c:pt>
                <c:pt idx="3071">
                  <c:v>1.2403058006156</c:v>
                </c:pt>
                <c:pt idx="3072">
                  <c:v>1.24010331238</c:v>
                </c:pt>
                <c:pt idx="3073">
                  <c:v>1.24018119778753</c:v>
                </c:pt>
                <c:pt idx="3074">
                  <c:v>1.24054026183247</c:v>
                </c:pt>
                <c:pt idx="3075">
                  <c:v>1.24118147895616</c:v>
                </c:pt>
                <c:pt idx="3076">
                  <c:v>1.24210771763247</c:v>
                </c:pt>
                <c:pt idx="3077">
                  <c:v>1.24332233856349</c:v>
                </c:pt>
                <c:pt idx="3078">
                  <c:v>1.24483038409278</c:v>
                </c:pt>
                <c:pt idx="3079">
                  <c:v>1.24663776406081</c:v>
                </c:pt>
                <c:pt idx="3080">
                  <c:v>1.24875221121144</c:v>
                </c:pt>
                <c:pt idx="3081">
                  <c:v>1.2511824827739</c:v>
                </c:pt>
                <c:pt idx="3082">
                  <c:v>1.25393969918057</c:v>
                </c:pt>
                <c:pt idx="3083">
                  <c:v>1.25703562716767</c:v>
                </c:pt>
                <c:pt idx="3084">
                  <c:v>1.26048504637217</c:v>
                </c:pt>
                <c:pt idx="3085">
                  <c:v>1.26430439129448</c:v>
                </c:pt>
                <c:pt idx="3086">
                  <c:v>1.26851299496307</c:v>
                </c:pt>
                <c:pt idx="3087">
                  <c:v>1.27234720340815</c:v>
                </c:pt>
                <c:pt idx="3088">
                  <c:v>1.27319928320287</c:v>
                </c:pt>
                <c:pt idx="3089">
                  <c:v>1.27026538800679</c:v>
                </c:pt>
                <c:pt idx="3090">
                  <c:v>1.26769290717597</c:v>
                </c:pt>
                <c:pt idx="3091">
                  <c:v>1.26546896024523</c:v>
                </c:pt>
                <c:pt idx="3092">
                  <c:v>1.26358382304997</c:v>
                </c:pt>
                <c:pt idx="3093">
                  <c:v>1.26202798935852</c:v>
                </c:pt>
                <c:pt idx="3094">
                  <c:v>1.26079448345565</c:v>
                </c:pt>
                <c:pt idx="3095">
                  <c:v>1.25987804978393</c:v>
                </c:pt>
                <c:pt idx="3096">
                  <c:v>1.25927474671577</c:v>
                </c:pt>
                <c:pt idx="3097">
                  <c:v>1.25898157159637</c:v>
                </c:pt>
                <c:pt idx="3098">
                  <c:v>1.25899741982434</c:v>
                </c:pt>
                <c:pt idx="3099">
                  <c:v>1.25932207375826</c:v>
                </c:pt>
                <c:pt idx="3100">
                  <c:v>1.25995719437802</c:v>
                </c:pt>
                <c:pt idx="3101">
                  <c:v>1.26090568161008</c:v>
                </c:pt>
                <c:pt idx="3102">
                  <c:v>1.26217103266001</c:v>
                </c:pt>
                <c:pt idx="3103">
                  <c:v>1.26375974674451</c:v>
                </c:pt>
                <c:pt idx="3104">
                  <c:v>1.26567836871974</c:v>
                </c:pt>
                <c:pt idx="3105">
                  <c:v>1.26793630462987</c:v>
                </c:pt>
                <c:pt idx="3106">
                  <c:v>1.27054352579697</c:v>
                </c:pt>
                <c:pt idx="3107">
                  <c:v>1.27351317823725</c:v>
                </c:pt>
                <c:pt idx="3108">
                  <c:v>1.2803346453556</c:v>
                </c:pt>
                <c:pt idx="3109">
                  <c:v>1.28418538093358</c:v>
                </c:pt>
                <c:pt idx="3110">
                  <c:v>1.28411370263693</c:v>
                </c:pt>
                <c:pt idx="3111">
                  <c:v>1.28448130789732</c:v>
                </c:pt>
                <c:pt idx="3112">
                  <c:v>1.28529020009803</c:v>
                </c:pt>
                <c:pt idx="3113">
                  <c:v>1.28216587329039</c:v>
                </c:pt>
                <c:pt idx="3114">
                  <c:v>1.27942931179863</c:v>
                </c:pt>
                <c:pt idx="3115">
                  <c:v>1.27706595340248</c:v>
                </c:pt>
                <c:pt idx="3116">
                  <c:v>1.27506479447413</c:v>
                </c:pt>
                <c:pt idx="3117">
                  <c:v>1.27679873163607</c:v>
                </c:pt>
                <c:pt idx="3118">
                  <c:v>1.27545593795324</c:v>
                </c:pt>
                <c:pt idx="3119">
                  <c:v>1.2703393557187</c:v>
                </c:pt>
                <c:pt idx="3120">
                  <c:v>1.26574959962201</c:v>
                </c:pt>
                <c:pt idx="3121">
                  <c:v>1.26165542753413</c:v>
                </c:pt>
                <c:pt idx="3122">
                  <c:v>1.25803005069214</c:v>
                </c:pt>
                <c:pt idx="3123">
                  <c:v>1.25485088742557</c:v>
                </c:pt>
                <c:pt idx="3124">
                  <c:v>1.25209938287596</c:v>
                </c:pt>
                <c:pt idx="3125">
                  <c:v>1.24975904454466</c:v>
                </c:pt>
                <c:pt idx="3126">
                  <c:v>1.24781736884818</c:v>
                </c:pt>
                <c:pt idx="3127">
                  <c:v>1.24626311699784</c:v>
                </c:pt>
                <c:pt idx="3128">
                  <c:v>1.24508829667033</c:v>
                </c:pt>
                <c:pt idx="3129">
                  <c:v>1.24428650202058</c:v>
                </c:pt>
                <c:pt idx="3130">
                  <c:v>1.2438534266526</c:v>
                </c:pt>
                <c:pt idx="3131">
                  <c:v>1.24378708923825</c:v>
                </c:pt>
                <c:pt idx="3132">
                  <c:v>1.24408721035021</c:v>
                </c:pt>
                <c:pt idx="3133">
                  <c:v>1.24740412476757</c:v>
                </c:pt>
                <c:pt idx="3134">
                  <c:v>1.24846740128108</c:v>
                </c:pt>
                <c:pt idx="3135">
                  <c:v>1.24621131243316</c:v>
                </c:pt>
                <c:pt idx="3136">
                  <c:v>1.24442316831088</c:v>
                </c:pt>
                <c:pt idx="3137">
                  <c:v>1.23944756432282</c:v>
                </c:pt>
                <c:pt idx="3138">
                  <c:v>1.23494024584342</c:v>
                </c:pt>
                <c:pt idx="3139">
                  <c:v>1.23087353480186</c:v>
                </c:pt>
                <c:pt idx="3140">
                  <c:v>1.22722448259107</c:v>
                </c:pt>
                <c:pt idx="3141">
                  <c:v>1.22397326436621</c:v>
                </c:pt>
                <c:pt idx="3142">
                  <c:v>1.22110234247671</c:v>
                </c:pt>
                <c:pt idx="3143">
                  <c:v>1.2185974411751</c:v>
                </c:pt>
                <c:pt idx="3144">
                  <c:v>1.21644605085241</c:v>
                </c:pt>
                <c:pt idx="3145">
                  <c:v>1.21463775129627</c:v>
                </c:pt>
                <c:pt idx="3146">
                  <c:v>1.21316451732834</c:v>
                </c:pt>
                <c:pt idx="3147">
                  <c:v>1.21201920183747</c:v>
                </c:pt>
                <c:pt idx="3148">
                  <c:v>1.21119662236711</c:v>
                </c:pt>
                <c:pt idx="3149">
                  <c:v>1.21069325194035</c:v>
                </c:pt>
                <c:pt idx="3150">
                  <c:v>1.21050672087419</c:v>
                </c:pt>
                <c:pt idx="3151">
                  <c:v>1.20750739471949</c:v>
                </c:pt>
                <c:pt idx="3152">
                  <c:v>1.20479514123486</c:v>
                </c:pt>
                <c:pt idx="3153">
                  <c:v>1.20235948681482</c:v>
                </c:pt>
                <c:pt idx="3154">
                  <c:v>1.20019162390225</c:v>
                </c:pt>
                <c:pt idx="3155">
                  <c:v>1.19999824208776</c:v>
                </c:pt>
                <c:pt idx="3156">
                  <c:v>1.19831574974613</c:v>
                </c:pt>
                <c:pt idx="3157">
                  <c:v>1.19396726995188</c:v>
                </c:pt>
                <c:pt idx="3158">
                  <c:v>1.18999371004396</c:v>
                </c:pt>
                <c:pt idx="3159">
                  <c:v>1.18637583091549</c:v>
                </c:pt>
                <c:pt idx="3160">
                  <c:v>1.18309731206979</c:v>
                </c:pt>
                <c:pt idx="3161">
                  <c:v>1.18014390754897</c:v>
                </c:pt>
                <c:pt idx="3162">
                  <c:v>1.17750291061292</c:v>
                </c:pt>
                <c:pt idx="3163">
                  <c:v>1.17516403439509</c:v>
                </c:pt>
                <c:pt idx="3164">
                  <c:v>1.17311756173819</c:v>
                </c:pt>
                <c:pt idx="3165">
                  <c:v>1.17135610758041</c:v>
                </c:pt>
                <c:pt idx="3166">
                  <c:v>1.16987254048355</c:v>
                </c:pt>
                <c:pt idx="3167">
                  <c:v>1.16866188238927</c:v>
                </c:pt>
                <c:pt idx="3168">
                  <c:v>1.1677193183189</c:v>
                </c:pt>
                <c:pt idx="3169">
                  <c:v>1.16704175811862</c:v>
                </c:pt>
                <c:pt idx="3170">
                  <c:v>1.16662653955252</c:v>
                </c:pt>
                <c:pt idx="3171">
                  <c:v>1.16647219606465</c:v>
                </c:pt>
                <c:pt idx="3172">
                  <c:v>1.16657812897538</c:v>
                </c:pt>
                <c:pt idx="3173">
                  <c:v>1.16694460222564</c:v>
                </c:pt>
                <c:pt idx="3174">
                  <c:v>1.16757289958996</c:v>
                </c:pt>
                <c:pt idx="3175">
                  <c:v>1.16846486176333</c:v>
                </c:pt>
                <c:pt idx="3176">
                  <c:v>1.16962368418035</c:v>
                </c:pt>
                <c:pt idx="3177">
                  <c:v>1.17105347390057</c:v>
                </c:pt>
                <c:pt idx="3178">
                  <c:v>1.17275895034213</c:v>
                </c:pt>
                <c:pt idx="3179">
                  <c:v>1.17474678903642</c:v>
                </c:pt>
                <c:pt idx="3180">
                  <c:v>1.17702387713285</c:v>
                </c:pt>
                <c:pt idx="3181">
                  <c:v>1.17959920061935</c:v>
                </c:pt>
                <c:pt idx="3182">
                  <c:v>1.18248277040545</c:v>
                </c:pt>
                <c:pt idx="3183">
                  <c:v>1.18568641699509</c:v>
                </c:pt>
                <c:pt idx="3184">
                  <c:v>1.18922358262601</c:v>
                </c:pt>
                <c:pt idx="3185">
                  <c:v>1.19310985933093</c:v>
                </c:pt>
                <c:pt idx="3186">
                  <c:v>1.19736302626189</c:v>
                </c:pt>
                <c:pt idx="3187">
                  <c:v>1.20200393429673</c:v>
                </c:pt>
                <c:pt idx="3188">
                  <c:v>1.20397240621443</c:v>
                </c:pt>
                <c:pt idx="3189">
                  <c:v>1.20620674727057</c:v>
                </c:pt>
                <c:pt idx="3190">
                  <c:v>1.20871460495256</c:v>
                </c:pt>
                <c:pt idx="3191">
                  <c:v>1.2115054468965</c:v>
                </c:pt>
                <c:pt idx="3192">
                  <c:v>1.21458979457842</c:v>
                </c:pt>
                <c:pt idx="3193">
                  <c:v>1.21797978991131</c:v>
                </c:pt>
                <c:pt idx="3194">
                  <c:v>1.2216896096275</c:v>
                </c:pt>
                <c:pt idx="3195">
                  <c:v>1.22573468037085</c:v>
                </c:pt>
                <c:pt idx="3196">
                  <c:v>1.23013338422965</c:v>
                </c:pt>
                <c:pt idx="3197">
                  <c:v>1.23490582455586</c:v>
                </c:pt>
                <c:pt idx="3198">
                  <c:v>1.24007573609392</c:v>
                </c:pt>
                <c:pt idx="3199">
                  <c:v>1.24567016791643</c:v>
                </c:pt>
                <c:pt idx="3200">
                  <c:v>1.25171937193352</c:v>
                </c:pt>
                <c:pt idx="3201">
                  <c:v>1.25825926183678</c:v>
                </c:pt>
                <c:pt idx="3202">
                  <c:v>1.26533041776889</c:v>
                </c:pt>
                <c:pt idx="3203">
                  <c:v>1.27298036504443</c:v>
                </c:pt>
                <c:pt idx="3204">
                  <c:v>1.28126461644973</c:v>
                </c:pt>
                <c:pt idx="3205">
                  <c:v>1.29024838560121</c:v>
                </c:pt>
                <c:pt idx="3206">
                  <c:v>1.30000879753328</c:v>
                </c:pt>
                <c:pt idx="3207">
                  <c:v>1.31063728766945</c:v>
                </c:pt>
                <c:pt idx="3208">
                  <c:v>1.32224321925261</c:v>
                </c:pt>
                <c:pt idx="3209">
                  <c:v>1.32942621879372</c:v>
                </c:pt>
                <c:pt idx="3210">
                  <c:v>1.34283588578594</c:v>
                </c:pt>
                <c:pt idx="3211">
                  <c:v>1.35161551705802</c:v>
                </c:pt>
                <c:pt idx="3212">
                  <c:v>1.35492662961249</c:v>
                </c:pt>
                <c:pt idx="3213">
                  <c:v>1.35879915622844</c:v>
                </c:pt>
                <c:pt idx="3214">
                  <c:v>1.36326357447452</c:v>
                </c:pt>
                <c:pt idx="3215">
                  <c:v>1.36835445505833</c:v>
                </c:pt>
                <c:pt idx="3216">
                  <c:v>1.37411639803405</c:v>
                </c:pt>
                <c:pt idx="3217">
                  <c:v>1.38059877791645</c:v>
                </c:pt>
                <c:pt idx="3218">
                  <c:v>1.38072232106696</c:v>
                </c:pt>
                <c:pt idx="3219">
                  <c:v>1.38126916495402</c:v>
                </c:pt>
                <c:pt idx="3220">
                  <c:v>1.38224306292443</c:v>
                </c:pt>
                <c:pt idx="3221">
                  <c:v>1.38364896027311</c:v>
                </c:pt>
                <c:pt idx="3222">
                  <c:v>1.38549630239699</c:v>
                </c:pt>
                <c:pt idx="3223">
                  <c:v>1.39591840444058</c:v>
                </c:pt>
                <c:pt idx="3224">
                  <c:v>1.39884002876726</c:v>
                </c:pt>
                <c:pt idx="3225">
                  <c:v>1.39465673254847</c:v>
                </c:pt>
                <c:pt idx="3226">
                  <c:v>1.39114924391577</c:v>
                </c:pt>
                <c:pt idx="3227">
                  <c:v>1.38828871969248</c:v>
                </c:pt>
                <c:pt idx="3228">
                  <c:v>1.38605043619986</c:v>
                </c:pt>
                <c:pt idx="3229">
                  <c:v>1.38441494292789</c:v>
                </c:pt>
                <c:pt idx="3230">
                  <c:v>1.38337080823366</c:v>
                </c:pt>
                <c:pt idx="3231">
                  <c:v>1.38290776167802</c:v>
                </c:pt>
                <c:pt idx="3232">
                  <c:v>1.38302298952459</c:v>
                </c:pt>
                <c:pt idx="3233">
                  <c:v>1.38371860599047</c:v>
                </c:pt>
                <c:pt idx="3234">
                  <c:v>1.37784054803572</c:v>
                </c:pt>
                <c:pt idx="3235">
                  <c:v>1.37252925675016</c:v>
                </c:pt>
                <c:pt idx="3236">
                  <c:v>1.36774660241809</c:v>
                </c:pt>
                <c:pt idx="3237">
                  <c:v>1.36346216704911</c:v>
                </c:pt>
                <c:pt idx="3238">
                  <c:v>1.35964871966321</c:v>
                </c:pt>
                <c:pt idx="3239">
                  <c:v>1.35628247520179</c:v>
                </c:pt>
                <c:pt idx="3240">
                  <c:v>1.35334530876586</c:v>
                </c:pt>
                <c:pt idx="3241">
                  <c:v>1.3508189606437</c:v>
                </c:pt>
                <c:pt idx="3242">
                  <c:v>1.34869140539298</c:v>
                </c:pt>
                <c:pt idx="3243">
                  <c:v>1.34695001970044</c:v>
                </c:pt>
                <c:pt idx="3244">
                  <c:v>1.3455859690874</c:v>
                </c:pt>
                <c:pt idx="3245">
                  <c:v>1.34459272781408</c:v>
                </c:pt>
                <c:pt idx="3246">
                  <c:v>1.34396472620164</c:v>
                </c:pt>
                <c:pt idx="3247">
                  <c:v>1.34964361585347</c:v>
                </c:pt>
                <c:pt idx="3248">
                  <c:v>1.34974330725393</c:v>
                </c:pt>
                <c:pt idx="3249">
                  <c:v>1.34413011136702</c:v>
                </c:pt>
                <c:pt idx="3250">
                  <c:v>1.33913718667969</c:v>
                </c:pt>
                <c:pt idx="3251">
                  <c:v>1.33472449757337</c:v>
                </c:pt>
                <c:pt idx="3252">
                  <c:v>1.33086014576381</c:v>
                </c:pt>
                <c:pt idx="3253">
                  <c:v>1.32751538190536</c:v>
                </c:pt>
                <c:pt idx="3254">
                  <c:v>1.32466744735751</c:v>
                </c:pt>
                <c:pt idx="3255">
                  <c:v>1.32229783204478</c:v>
                </c:pt>
                <c:pt idx="3256">
                  <c:v>1.31500549067163</c:v>
                </c:pt>
                <c:pt idx="3257">
                  <c:v>1.30826339774569</c:v>
                </c:pt>
                <c:pt idx="3258">
                  <c:v>1.30202912702606</c:v>
                </c:pt>
                <c:pt idx="3259">
                  <c:v>1.29626456022717</c:v>
                </c:pt>
                <c:pt idx="3260">
                  <c:v>1.29093699404494</c:v>
                </c:pt>
                <c:pt idx="3261">
                  <c:v>1.28601749323604</c:v>
                </c:pt>
                <c:pt idx="3262">
                  <c:v>1.2814823606125</c:v>
                </c:pt>
                <c:pt idx="3263">
                  <c:v>1.27730853404638</c:v>
                </c:pt>
                <c:pt idx="3264">
                  <c:v>1.273477685278</c:v>
                </c:pt>
                <c:pt idx="3265">
                  <c:v>1.27330834544641</c:v>
                </c:pt>
                <c:pt idx="3266">
                  <c:v>1.27002503188407</c:v>
                </c:pt>
                <c:pt idx="3267">
                  <c:v>1.262875593863</c:v>
                </c:pt>
                <c:pt idx="3268">
                  <c:v>1.25628655238744</c:v>
                </c:pt>
                <c:pt idx="3269">
                  <c:v>1.25021347514176</c:v>
                </c:pt>
                <c:pt idx="3270">
                  <c:v>1.24461795078116</c:v>
                </c:pt>
                <c:pt idx="3271">
                  <c:v>1.23946752096157</c:v>
                </c:pt>
                <c:pt idx="3272">
                  <c:v>1.2347330955106</c:v>
                </c:pt>
                <c:pt idx="3273">
                  <c:v>1.23039013336666</c:v>
                </c:pt>
                <c:pt idx="3274">
                  <c:v>1.22641671040079</c:v>
                </c:pt>
                <c:pt idx="3275">
                  <c:v>1.22279422343005</c:v>
                </c:pt>
                <c:pt idx="3276">
                  <c:v>1.21950600506695</c:v>
                </c:pt>
                <c:pt idx="3277">
                  <c:v>1.21653760499098</c:v>
                </c:pt>
                <c:pt idx="3278">
                  <c:v>1.21387656282562</c:v>
                </c:pt>
                <c:pt idx="3279">
                  <c:v>1.21151199093262</c:v>
                </c:pt>
                <c:pt idx="3280">
                  <c:v>1.20943444204131</c:v>
                </c:pt>
                <c:pt idx="3281">
                  <c:v>1.20763557437357</c:v>
                </c:pt>
                <c:pt idx="3282">
                  <c:v>1.20610917612284</c:v>
                </c:pt>
                <c:pt idx="3283">
                  <c:v>1.20670211898104</c:v>
                </c:pt>
                <c:pt idx="3284">
                  <c:v>1.20568602486625</c:v>
                </c:pt>
                <c:pt idx="3285">
                  <c:v>1.2017850743125</c:v>
                </c:pt>
                <c:pt idx="3286">
                  <c:v>1.19826611573926</c:v>
                </c:pt>
                <c:pt idx="3287">
                  <c:v>1.19511191980524</c:v>
                </c:pt>
                <c:pt idx="3288">
                  <c:v>1.19230707760544</c:v>
                </c:pt>
                <c:pt idx="3289">
                  <c:v>1.18983899463073</c:v>
                </c:pt>
                <c:pt idx="3290">
                  <c:v>1.18769631074577</c:v>
                </c:pt>
                <c:pt idx="3291">
                  <c:v>1.18586993199695</c:v>
                </c:pt>
                <c:pt idx="3292">
                  <c:v>1.18435213429791</c:v>
                </c:pt>
                <c:pt idx="3293">
                  <c:v>1.18313630490844</c:v>
                </c:pt>
                <c:pt idx="3294">
                  <c:v>1.18221760839253</c:v>
                </c:pt>
                <c:pt idx="3295">
                  <c:v>1.18159237490397</c:v>
                </c:pt>
                <c:pt idx="3296">
                  <c:v>1.18125788745388</c:v>
                </c:pt>
                <c:pt idx="3297">
                  <c:v>1.18121289599089</c:v>
                </c:pt>
                <c:pt idx="3298">
                  <c:v>1.18145706329273</c:v>
                </c:pt>
                <c:pt idx="3299">
                  <c:v>1.18199132056349</c:v>
                </c:pt>
                <c:pt idx="3300">
                  <c:v>1.18281769547636</c:v>
                </c:pt>
                <c:pt idx="3301">
                  <c:v>1.18393932900765</c:v>
                </c:pt>
                <c:pt idx="3302">
                  <c:v>1.18536068708212</c:v>
                </c:pt>
                <c:pt idx="3303">
                  <c:v>1.18708760954803</c:v>
                </c:pt>
                <c:pt idx="3304">
                  <c:v>1.18912699308158</c:v>
                </c:pt>
                <c:pt idx="3305">
                  <c:v>1.19148762045693</c:v>
                </c:pt>
                <c:pt idx="3306">
                  <c:v>1.19417969878615</c:v>
                </c:pt>
                <c:pt idx="3307">
                  <c:v>1.197215372625</c:v>
                </c:pt>
                <c:pt idx="3308">
                  <c:v>1.20060868897539</c:v>
                </c:pt>
                <c:pt idx="3309">
                  <c:v>1.20437577997719</c:v>
                </c:pt>
                <c:pt idx="3310">
                  <c:v>1.20853575639652</c:v>
                </c:pt>
                <c:pt idx="3311">
                  <c:v>1.20980668349738</c:v>
                </c:pt>
                <c:pt idx="3312">
                  <c:v>1.2113496239213</c:v>
                </c:pt>
                <c:pt idx="3313">
                  <c:v>1.21317065702282</c:v>
                </c:pt>
                <c:pt idx="3314">
                  <c:v>1.21527636573713</c:v>
                </c:pt>
                <c:pt idx="3315">
                  <c:v>1.21767506853835</c:v>
                </c:pt>
                <c:pt idx="3316">
                  <c:v>1.22037670822445</c:v>
                </c:pt>
                <c:pt idx="3317">
                  <c:v>1.22339197836921</c:v>
                </c:pt>
                <c:pt idx="3318">
                  <c:v>1.22673419784513</c:v>
                </c:pt>
                <c:pt idx="3319">
                  <c:v>1.2304179951078</c:v>
                </c:pt>
                <c:pt idx="3320">
                  <c:v>1.23446026685196</c:v>
                </c:pt>
                <c:pt idx="3321">
                  <c:v>1.23888074454358</c:v>
                </c:pt>
                <c:pt idx="3322">
                  <c:v>1.24370148851118</c:v>
                </c:pt>
                <c:pt idx="3323">
                  <c:v>1.25174600691609</c:v>
                </c:pt>
                <c:pt idx="3324">
                  <c:v>1.25349563797943</c:v>
                </c:pt>
                <c:pt idx="3325">
                  <c:v>1.25151382678674</c:v>
                </c:pt>
                <c:pt idx="3326">
                  <c:v>1.24986991372263</c:v>
                </c:pt>
                <c:pt idx="3327">
                  <c:v>1.24855584778022</c:v>
                </c:pt>
                <c:pt idx="3328">
                  <c:v>1.2475658215053</c:v>
                </c:pt>
                <c:pt idx="3329">
                  <c:v>1.24689493109951</c:v>
                </c:pt>
                <c:pt idx="3330">
                  <c:v>1.24654097540276</c:v>
                </c:pt>
                <c:pt idx="3331">
                  <c:v>1.2465016391767</c:v>
                </c:pt>
                <c:pt idx="3332">
                  <c:v>1.24677693952923</c:v>
                </c:pt>
                <c:pt idx="3333">
                  <c:v>1.24736798956831</c:v>
                </c:pt>
                <c:pt idx="3334">
                  <c:v>1.24827763106669</c:v>
                </c:pt>
                <c:pt idx="3335">
                  <c:v>1.24950985153952</c:v>
                </c:pt>
                <c:pt idx="3336">
                  <c:v>1.25107014201837</c:v>
                </c:pt>
                <c:pt idx="3337">
                  <c:v>1.25296556801193</c:v>
                </c:pt>
                <c:pt idx="3338">
                  <c:v>1.25520552034154</c:v>
                </c:pt>
                <c:pt idx="3339">
                  <c:v>1.25780055786016</c:v>
                </c:pt>
                <c:pt idx="3340">
                  <c:v>1.26076387036149</c:v>
                </c:pt>
                <c:pt idx="3341">
                  <c:v>1.26410978714446</c:v>
                </c:pt>
                <c:pt idx="3342">
                  <c:v>1.27115818788281</c:v>
                </c:pt>
                <c:pt idx="3343">
                  <c:v>1.27544466080157</c:v>
                </c:pt>
                <c:pt idx="3344">
                  <c:v>1.27567099820754</c:v>
                </c:pt>
                <c:pt idx="3345">
                  <c:v>1.27635426341792</c:v>
                </c:pt>
                <c:pt idx="3346">
                  <c:v>1.277498795072389</c:v>
                </c:pt>
                <c:pt idx="3347">
                  <c:v>1.27911258197827</c:v>
                </c:pt>
                <c:pt idx="3348">
                  <c:v>1.27659223841056</c:v>
                </c:pt>
                <c:pt idx="3349">
                  <c:v>1.27446294448057</c:v>
                </c:pt>
                <c:pt idx="3350">
                  <c:v>1.27271377517944</c:v>
                </c:pt>
                <c:pt idx="3351">
                  <c:v>1.27133518578084</c:v>
                </c:pt>
                <c:pt idx="3352">
                  <c:v>1.27032038939955</c:v>
                </c:pt>
                <c:pt idx="3353">
                  <c:v>1.26966411480975</c:v>
                </c:pt>
                <c:pt idx="3354">
                  <c:v>1.26936254132216</c:v>
                </c:pt>
                <c:pt idx="3355">
                  <c:v>1.26941471572768</c:v>
                </c:pt>
                <c:pt idx="3356">
                  <c:v>1.269820689572489</c:v>
                </c:pt>
                <c:pt idx="3357">
                  <c:v>1.27058262811217</c:v>
                </c:pt>
                <c:pt idx="3358">
                  <c:v>1.27170410125618</c:v>
                </c:pt>
                <c:pt idx="3359">
                  <c:v>1.27319125594775</c:v>
                </c:pt>
                <c:pt idx="3360">
                  <c:v>1.27856705689987</c:v>
                </c:pt>
                <c:pt idx="3361">
                  <c:v>1.28087690480938</c:v>
                </c:pt>
                <c:pt idx="3362">
                  <c:v>1.27895402527273</c:v>
                </c:pt>
                <c:pt idx="3363">
                  <c:v>1.27751225512521</c:v>
                </c:pt>
                <c:pt idx="3364">
                  <c:v>1.27654150545254</c:v>
                </c:pt>
                <c:pt idx="3365">
                  <c:v>1.27603591522181</c:v>
                </c:pt>
                <c:pt idx="3366">
                  <c:v>1.27144391085743</c:v>
                </c:pt>
                <c:pt idx="3367">
                  <c:v>1.26730316435769</c:v>
                </c:pt>
                <c:pt idx="3368">
                  <c:v>1.26358865164709</c:v>
                </c:pt>
                <c:pt idx="3369">
                  <c:v>1.26027968860168</c:v>
                </c:pt>
                <c:pt idx="3370">
                  <c:v>1.25735873978658</c:v>
                </c:pt>
                <c:pt idx="3371">
                  <c:v>1.25481042498846</c:v>
                </c:pt>
                <c:pt idx="3372">
                  <c:v>1.25262130787679</c:v>
                </c:pt>
                <c:pt idx="3373">
                  <c:v>1.25078131005397</c:v>
                </c:pt>
                <c:pt idx="3374">
                  <c:v>1.24928125064338</c:v>
                </c:pt>
                <c:pt idx="3375">
                  <c:v>1.25091182854199</c:v>
                </c:pt>
                <c:pt idx="3376">
                  <c:v>1.25005102334044</c:v>
                </c:pt>
                <c:pt idx="3377">
                  <c:v>1.245531298357889</c:v>
                </c:pt>
                <c:pt idx="3378">
                  <c:v>1.24150034837365</c:v>
                </c:pt>
                <c:pt idx="3379">
                  <c:v>1.23793314711479</c:v>
                </c:pt>
                <c:pt idx="3380">
                  <c:v>1.23480684546173</c:v>
                </c:pt>
                <c:pt idx="3381">
                  <c:v>1.23210357182274</c:v>
                </c:pt>
                <c:pt idx="3382">
                  <c:v>1.2298072000954</c:v>
                </c:pt>
                <c:pt idx="3383">
                  <c:v>1.22790505598211</c:v>
                </c:pt>
                <c:pt idx="3384">
                  <c:v>1.22275307570021</c:v>
                </c:pt>
                <c:pt idx="3385">
                  <c:v>1.22013591541236</c:v>
                </c:pt>
                <c:pt idx="3386">
                  <c:v>1.21568112360317</c:v>
                </c:pt>
                <c:pt idx="3387">
                  <c:v>1.20822391437916</c:v>
                </c:pt>
                <c:pt idx="3388">
                  <c:v>1.201348252255179</c:v>
                </c:pt>
                <c:pt idx="3389">
                  <c:v>1.19500616817892</c:v>
                </c:pt>
                <c:pt idx="3390">
                  <c:v>1.18915726196003</c:v>
                </c:pt>
                <c:pt idx="3391">
                  <c:v>1.18376577181241</c:v>
                </c:pt>
                <c:pt idx="3392">
                  <c:v>1.1788017228865</c:v>
                </c:pt>
                <c:pt idx="3393">
                  <c:v>1.17423850859387</c:v>
                </c:pt>
                <c:pt idx="3394">
                  <c:v>1.1700533060163</c:v>
                </c:pt>
                <c:pt idx="3395">
                  <c:v>1.16622643051773</c:v>
                </c:pt>
                <c:pt idx="3396">
                  <c:v>1.16274050633188</c:v>
                </c:pt>
                <c:pt idx="3397">
                  <c:v>1.15958038491314</c:v>
                </c:pt>
                <c:pt idx="3398">
                  <c:v>1.1567329289284</c:v>
                </c:pt>
                <c:pt idx="3399">
                  <c:v>1.15418697652631</c:v>
                </c:pt>
                <c:pt idx="3400">
                  <c:v>1.15193233801096</c:v>
                </c:pt>
                <c:pt idx="3401">
                  <c:v>1.14996070765875</c:v>
                </c:pt>
                <c:pt idx="3402">
                  <c:v>1.14826485446008</c:v>
                </c:pt>
                <c:pt idx="3403">
                  <c:v>1.14683883809022</c:v>
                </c:pt>
                <c:pt idx="3404">
                  <c:v>1.14567755104915</c:v>
                </c:pt>
                <c:pt idx="3405">
                  <c:v>1.14477682219289</c:v>
                </c:pt>
                <c:pt idx="3406">
                  <c:v>1.14413364730828</c:v>
                </c:pt>
                <c:pt idx="3407">
                  <c:v>1.14374589887049</c:v>
                </c:pt>
                <c:pt idx="3408">
                  <c:v>1.1436121826819</c:v>
                </c:pt>
                <c:pt idx="3409">
                  <c:v>1.14373182950096</c:v>
                </c:pt>
                <c:pt idx="3410">
                  <c:v>1.14410514918053</c:v>
                </c:pt>
                <c:pt idx="3411">
                  <c:v>1.1447334318937</c:v>
                </c:pt>
                <c:pt idx="3412">
                  <c:v>1.14561869438932</c:v>
                </c:pt>
                <c:pt idx="3413">
                  <c:v>1.14676355373036</c:v>
                </c:pt>
                <c:pt idx="3414">
                  <c:v>1.1481717693385</c:v>
                </c:pt>
                <c:pt idx="3415">
                  <c:v>1.14984827856059</c:v>
                </c:pt>
                <c:pt idx="3416">
                  <c:v>1.15179882697324</c:v>
                </c:pt>
                <c:pt idx="3417">
                  <c:v>1.15403027872696</c:v>
                </c:pt>
                <c:pt idx="3418">
                  <c:v>1.15655052579015</c:v>
                </c:pt>
                <c:pt idx="3419">
                  <c:v>1.15936928534521</c:v>
                </c:pt>
                <c:pt idx="3420">
                  <c:v>1.16249733085717</c:v>
                </c:pt>
                <c:pt idx="3421">
                  <c:v>1.16594734323195</c:v>
                </c:pt>
                <c:pt idx="3422">
                  <c:v>1.16973376896526</c:v>
                </c:pt>
                <c:pt idx="3423">
                  <c:v>1.17387333014427</c:v>
                </c:pt>
                <c:pt idx="3424">
                  <c:v>1.17546612437446</c:v>
                </c:pt>
                <c:pt idx="3425">
                  <c:v>1.17730444486036</c:v>
                </c:pt>
                <c:pt idx="3426">
                  <c:v>1.17939441270351</c:v>
                </c:pt>
                <c:pt idx="3427">
                  <c:v>1.18174322307213</c:v>
                </c:pt>
                <c:pt idx="3428">
                  <c:v>1.18435866035069</c:v>
                </c:pt>
                <c:pt idx="3429">
                  <c:v>1.1872500745961</c:v>
                </c:pt>
                <c:pt idx="3430">
                  <c:v>1.1904283273688</c:v>
                </c:pt>
                <c:pt idx="3431">
                  <c:v>1.1939051300694</c:v>
                </c:pt>
                <c:pt idx="3432">
                  <c:v>1.19769476368323</c:v>
                </c:pt>
                <c:pt idx="3433">
                  <c:v>1.20181268026306</c:v>
                </c:pt>
                <c:pt idx="3434">
                  <c:v>1.20627671856108</c:v>
                </c:pt>
                <c:pt idx="3435">
                  <c:v>1.21310722581008</c:v>
                </c:pt>
                <c:pt idx="3436">
                  <c:v>1.21843002928362</c:v>
                </c:pt>
                <c:pt idx="3437">
                  <c:v>1.22061340445506</c:v>
                </c:pt>
                <c:pt idx="3438">
                  <c:v>1.22318398509899</c:v>
                </c:pt>
                <c:pt idx="3439">
                  <c:v>1.22615508584252</c:v>
                </c:pt>
                <c:pt idx="3440">
                  <c:v>1.22954364118565</c:v>
                </c:pt>
                <c:pt idx="3441">
                  <c:v>1.233369219502969</c:v>
                </c:pt>
                <c:pt idx="3442">
                  <c:v>1.24022302850704</c:v>
                </c:pt>
                <c:pt idx="3443">
                  <c:v>1.24107185293645</c:v>
                </c:pt>
                <c:pt idx="3444">
                  <c:v>1.23832698437675</c:v>
                </c:pt>
                <c:pt idx="3445">
                  <c:v>1.23600823862719</c:v>
                </c:pt>
                <c:pt idx="3446">
                  <c:v>1.23410155932362</c:v>
                </c:pt>
                <c:pt idx="3447">
                  <c:v>1.23259610523706</c:v>
                </c:pt>
                <c:pt idx="3448">
                  <c:v>1.23148374793897</c:v>
                </c:pt>
                <c:pt idx="3449">
                  <c:v>1.23075809999022</c:v>
                </c:pt>
                <c:pt idx="3450">
                  <c:v>1.23041525778253</c:v>
                </c:pt>
                <c:pt idx="3451">
                  <c:v>1.23045318279159</c:v>
                </c:pt>
                <c:pt idx="3452">
                  <c:v>1.23087249806438</c:v>
                </c:pt>
                <c:pt idx="3453">
                  <c:v>1.2316748397271</c:v>
                </c:pt>
                <c:pt idx="3454">
                  <c:v>1.23286509598255</c:v>
                </c:pt>
                <c:pt idx="3455">
                  <c:v>1.23444925818953</c:v>
                </c:pt>
                <c:pt idx="3456">
                  <c:v>1.23643676040768</c:v>
                </c:pt>
                <c:pt idx="3457">
                  <c:v>1.23883865885813</c:v>
                </c:pt>
                <c:pt idx="3458">
                  <c:v>1.24166894587821</c:v>
                </c:pt>
                <c:pt idx="3459">
                  <c:v>1.24494482012515</c:v>
                </c:pt>
                <c:pt idx="3460">
                  <c:v>1.24868639978627</c:v>
                </c:pt>
                <c:pt idx="3461">
                  <c:v>1.24874132673194</c:v>
                </c:pt>
                <c:pt idx="3462">
                  <c:v>1.24912838609662</c:v>
                </c:pt>
                <c:pt idx="3463">
                  <c:v>1.25271916801871</c:v>
                </c:pt>
                <c:pt idx="3464">
                  <c:v>1.25380376879983</c:v>
                </c:pt>
                <c:pt idx="3465">
                  <c:v>1.2510389747147</c:v>
                </c:pt>
                <c:pt idx="3466">
                  <c:v>1.24872835854838</c:v>
                </c:pt>
                <c:pt idx="3467">
                  <c:v>1.24685706833356</c:v>
                </c:pt>
                <c:pt idx="3468">
                  <c:v>1.24541447164734</c:v>
                </c:pt>
                <c:pt idx="3469">
                  <c:v>1.2443911139437</c:v>
                </c:pt>
                <c:pt idx="3470">
                  <c:v>1.24378138410955</c:v>
                </c:pt>
                <c:pt idx="3471">
                  <c:v>1.24358184524624</c:v>
                </c:pt>
                <c:pt idx="3472">
                  <c:v>1.24379057286913</c:v>
                </c:pt>
                <c:pt idx="3473">
                  <c:v>1.24440958023305</c:v>
                </c:pt>
                <c:pt idx="3474">
                  <c:v>1.24544208478366</c:v>
                </c:pt>
                <c:pt idx="3475">
                  <c:v>1.24969804165837</c:v>
                </c:pt>
                <c:pt idx="3476">
                  <c:v>1.24738791203454</c:v>
                </c:pt>
                <c:pt idx="3477">
                  <c:v>1.2413864125408</c:v>
                </c:pt>
                <c:pt idx="3478">
                  <c:v>1.23594922442113</c:v>
                </c:pt>
                <c:pt idx="3479">
                  <c:v>1.23103721083428</c:v>
                </c:pt>
                <c:pt idx="3480">
                  <c:v>1.22661742937907</c:v>
                </c:pt>
                <c:pt idx="3481">
                  <c:v>1.2226612027567</c:v>
                </c:pt>
                <c:pt idx="3482">
                  <c:v>1.21914482831199</c:v>
                </c:pt>
                <c:pt idx="3483">
                  <c:v>1.21604724011046</c:v>
                </c:pt>
                <c:pt idx="3484">
                  <c:v>1.21335116827187</c:v>
                </c:pt>
                <c:pt idx="3485">
                  <c:v>1.21104203997377</c:v>
                </c:pt>
                <c:pt idx="3486">
                  <c:v>1.20564241089985</c:v>
                </c:pt>
                <c:pt idx="3487">
                  <c:v>1.20064484722857</c:v>
                </c:pt>
                <c:pt idx="3488">
                  <c:v>1.19602463598388</c:v>
                </c:pt>
                <c:pt idx="3489">
                  <c:v>1.19175990855331</c:v>
                </c:pt>
                <c:pt idx="3490">
                  <c:v>1.18783149112025</c:v>
                </c:pt>
                <c:pt idx="3491">
                  <c:v>1.18576625427768</c:v>
                </c:pt>
                <c:pt idx="3492">
                  <c:v>1.18240930432534</c:v>
                </c:pt>
                <c:pt idx="3493">
                  <c:v>1.17635077692995</c:v>
                </c:pt>
                <c:pt idx="3494">
                  <c:v>1.17075179182118</c:v>
                </c:pt>
                <c:pt idx="3495">
                  <c:v>1.16558072517532</c:v>
                </c:pt>
                <c:pt idx="3496">
                  <c:v>1.16081062748702</c:v>
                </c:pt>
                <c:pt idx="3497">
                  <c:v>1.15641767099563</c:v>
                </c:pt>
                <c:pt idx="3498">
                  <c:v>1.15238149538702</c:v>
                </c:pt>
                <c:pt idx="3499">
                  <c:v>1.14868408746506</c:v>
                </c:pt>
                <c:pt idx="3500">
                  <c:v>1.14530981065102</c:v>
                </c:pt>
                <c:pt idx="3501">
                  <c:v>1.14224503445749</c:v>
                </c:pt>
                <c:pt idx="3502">
                  <c:v>1.13947782706518</c:v>
                </c:pt>
                <c:pt idx="3503">
                  <c:v>1.1369978205064</c:v>
                </c:pt>
                <c:pt idx="3504">
                  <c:v>1.1347962193697</c:v>
                </c:pt>
                <c:pt idx="3505">
                  <c:v>1.13286497944611</c:v>
                </c:pt>
                <c:pt idx="3506">
                  <c:v>1.13119760539239</c:v>
                </c:pt>
                <c:pt idx="3507">
                  <c:v>1.1297885996171</c:v>
                </c:pt>
                <c:pt idx="3508">
                  <c:v>1.12863319638256</c:v>
                </c:pt>
                <c:pt idx="3509">
                  <c:v>1.1277277982116</c:v>
                </c:pt>
                <c:pt idx="3510">
                  <c:v>1.12706937528083</c:v>
                </c:pt>
                <c:pt idx="3511">
                  <c:v>1.12665568297787</c:v>
                </c:pt>
                <c:pt idx="3512">
                  <c:v>1.12648558559545</c:v>
                </c:pt>
                <c:pt idx="3513">
                  <c:v>1.126558258045</c:v>
                </c:pt>
                <c:pt idx="3514">
                  <c:v>1.12687397144021</c:v>
                </c:pt>
                <c:pt idx="3515">
                  <c:v>1.12743352820229</c:v>
                </c:pt>
                <c:pt idx="3516">
                  <c:v>1.12823860278739</c:v>
                </c:pt>
                <c:pt idx="3517">
                  <c:v>1.12929140447635</c:v>
                </c:pt>
                <c:pt idx="3518">
                  <c:v>1.13059537541042</c:v>
                </c:pt>
                <c:pt idx="3519">
                  <c:v>1.13215440043624</c:v>
                </c:pt>
                <c:pt idx="3520">
                  <c:v>1.13397340177524</c:v>
                </c:pt>
                <c:pt idx="3521">
                  <c:v>1.13605849921404</c:v>
                </c:pt>
                <c:pt idx="3522">
                  <c:v>1.13841644235482</c:v>
                </c:pt>
                <c:pt idx="3523">
                  <c:v>1.14105551416701</c:v>
                </c:pt>
                <c:pt idx="3524">
                  <c:v>1.14398511241707</c:v>
                </c:pt>
                <c:pt idx="3525">
                  <c:v>1.14721622111087</c:v>
                </c:pt>
                <c:pt idx="3526">
                  <c:v>1.15076098134673</c:v>
                </c:pt>
                <c:pt idx="3527">
                  <c:v>1.15463392027918</c:v>
                </c:pt>
                <c:pt idx="3528">
                  <c:v>1.15885147669813</c:v>
                </c:pt>
                <c:pt idx="3529">
                  <c:v>1.16343219946516</c:v>
                </c:pt>
                <c:pt idx="3530">
                  <c:v>1.16839747224626</c:v>
                </c:pt>
                <c:pt idx="3531">
                  <c:v>1.17515818908751</c:v>
                </c:pt>
                <c:pt idx="3532">
                  <c:v>1.18105932006115</c:v>
                </c:pt>
                <c:pt idx="3533">
                  <c:v>1.18433076744531</c:v>
                </c:pt>
                <c:pt idx="3534">
                  <c:v>1.18803566295001</c:v>
                </c:pt>
                <c:pt idx="3535">
                  <c:v>1.19219559988294</c:v>
                </c:pt>
                <c:pt idx="3536">
                  <c:v>1.19353819923443</c:v>
                </c:pt>
                <c:pt idx="3537">
                  <c:v>1.1952194653856</c:v>
                </c:pt>
                <c:pt idx="3538">
                  <c:v>1.1972471655282</c:v>
                </c:pt>
                <c:pt idx="3539">
                  <c:v>1.19963123644383</c:v>
                </c:pt>
                <c:pt idx="3540">
                  <c:v>1.20238328748536</c:v>
                </c:pt>
                <c:pt idx="3541">
                  <c:v>1.20551718143085</c:v>
                </c:pt>
                <c:pt idx="3542">
                  <c:v>1.20904971326312</c:v>
                </c:pt>
                <c:pt idx="3543">
                  <c:v>1.20944959570163</c:v>
                </c:pt>
                <c:pt idx="3544">
                  <c:v>1.21013314291004</c:v>
                </c:pt>
                <c:pt idx="3545">
                  <c:v>1.2111032690045</c:v>
                </c:pt>
                <c:pt idx="3546">
                  <c:v>1.21442010229953</c:v>
                </c:pt>
                <c:pt idx="3547">
                  <c:v>1.21600668052379</c:v>
                </c:pt>
                <c:pt idx="3548">
                  <c:v>1.21429343516696</c:v>
                </c:pt>
                <c:pt idx="3549">
                  <c:v>1.21295583128711</c:v>
                </c:pt>
                <c:pt idx="3550">
                  <c:v>1.21198644875956</c:v>
                </c:pt>
                <c:pt idx="3551">
                  <c:v>1.21138048265386</c:v>
                </c:pt>
                <c:pt idx="3552">
                  <c:v>1.21113469951971</c:v>
                </c:pt>
                <c:pt idx="3553">
                  <c:v>1.21124787447457</c:v>
                </c:pt>
                <c:pt idx="3554">
                  <c:v>1.21172053354149</c:v>
                </c:pt>
                <c:pt idx="3555">
                  <c:v>1.21462079510284</c:v>
                </c:pt>
                <c:pt idx="3556">
                  <c:v>1.21584520244618</c:v>
                </c:pt>
                <c:pt idx="3557">
                  <c:v>1.21381746558015</c:v>
                </c:pt>
                <c:pt idx="3558">
                  <c:v>1.21224528974099</c:v>
                </c:pt>
                <c:pt idx="3559">
                  <c:v>1.21111859823503</c:v>
                </c:pt>
                <c:pt idx="3560">
                  <c:v>1.21043051003506</c:v>
                </c:pt>
                <c:pt idx="3561">
                  <c:v>1.21017649876767</c:v>
                </c:pt>
                <c:pt idx="3562">
                  <c:v>1.21238270880443</c:v>
                </c:pt>
                <c:pt idx="3563">
                  <c:v>1.21300724116128</c:v>
                </c:pt>
                <c:pt idx="3564">
                  <c:v>1.20686658930542</c:v>
                </c:pt>
                <c:pt idx="3565">
                  <c:v>1.20131736269646</c:v>
                </c:pt>
                <c:pt idx="3566">
                  <c:v>1.19631810269334</c:v>
                </c:pt>
                <c:pt idx="3567">
                  <c:v>1.19183311388171</c:v>
                </c:pt>
                <c:pt idx="3568">
                  <c:v>1.18783284506423</c:v>
                </c:pt>
                <c:pt idx="3569">
                  <c:v>1.18429191312046</c:v>
                </c:pt>
                <c:pt idx="3570">
                  <c:v>1.18118861970403</c:v>
                </c:pt>
                <c:pt idx="3571">
                  <c:v>1.17850528303847</c:v>
                </c:pt>
                <c:pt idx="3572">
                  <c:v>1.17622641736843</c:v>
                </c:pt>
                <c:pt idx="3573">
                  <c:v>1.17433995989588</c:v>
                </c:pt>
                <c:pt idx="3574">
                  <c:v>1.17283580367819</c:v>
                </c:pt>
                <c:pt idx="3575">
                  <c:v>1.17170585576382</c:v>
                </c:pt>
                <c:pt idx="3576">
                  <c:v>1.16794750846223</c:v>
                </c:pt>
                <c:pt idx="3577">
                  <c:v>1.16454628517708</c:v>
                </c:pt>
                <c:pt idx="3578">
                  <c:v>1.16148636194605</c:v>
                </c:pt>
                <c:pt idx="3579">
                  <c:v>1.15875449625191</c:v>
                </c:pt>
                <c:pt idx="3580">
                  <c:v>1.15633888979935</c:v>
                </c:pt>
                <c:pt idx="3581">
                  <c:v>1.15422952856983</c:v>
                </c:pt>
                <c:pt idx="3582">
                  <c:v>1.15241791004449</c:v>
                </c:pt>
                <c:pt idx="3583">
                  <c:v>1.15089709358779</c:v>
                </c:pt>
                <c:pt idx="3584">
                  <c:v>1.14966105419098</c:v>
                </c:pt>
                <c:pt idx="3585">
                  <c:v>1.14870506601693</c:v>
                </c:pt>
                <c:pt idx="3586">
                  <c:v>1.14802579203087</c:v>
                </c:pt>
                <c:pt idx="3587">
                  <c:v>1.14762041697857</c:v>
                </c:pt>
                <c:pt idx="3588">
                  <c:v>1.14748746550933</c:v>
                </c:pt>
                <c:pt idx="3589">
                  <c:v>1.1476265080817</c:v>
                </c:pt>
                <c:pt idx="3590">
                  <c:v>1.14803774146571</c:v>
                </c:pt>
                <c:pt idx="3591">
                  <c:v>1.14872268170103</c:v>
                </c:pt>
                <c:pt idx="3592">
                  <c:v>1.14696413585485</c:v>
                </c:pt>
                <c:pt idx="3593">
                  <c:v>1.1464505004965</c:v>
                </c:pt>
                <c:pt idx="3594">
                  <c:v>1.14512946662618</c:v>
                </c:pt>
                <c:pt idx="3595">
                  <c:v>1.14140028974949</c:v>
                </c:pt>
                <c:pt idx="3596">
                  <c:v>1.13799380235309</c:v>
                </c:pt>
                <c:pt idx="3597">
                  <c:v>1.13489620547252</c:v>
                </c:pt>
                <c:pt idx="3598">
                  <c:v>1.1320956758233</c:v>
                </c:pt>
                <c:pt idx="3599">
                  <c:v>1.12958172764231</c:v>
                </c:pt>
                <c:pt idx="3600">
                  <c:v>1.12734535772378</c:v>
                </c:pt>
                <c:pt idx="3601">
                  <c:v>1.12537883588535</c:v>
                </c:pt>
                <c:pt idx="3602">
                  <c:v>1.12367541390908</c:v>
                </c:pt>
                <c:pt idx="3603">
                  <c:v>1.12222950492109</c:v>
                </c:pt>
                <c:pt idx="3604">
                  <c:v>1.12103630955528</c:v>
                </c:pt>
                <c:pt idx="3605">
                  <c:v>1.12009211779227</c:v>
                </c:pt>
                <c:pt idx="3606">
                  <c:v>1.1193939575232</c:v>
                </c:pt>
                <c:pt idx="3607">
                  <c:v>1.11893947683261</c:v>
                </c:pt>
                <c:pt idx="3608">
                  <c:v>1.11872714761597</c:v>
                </c:pt>
                <c:pt idx="3609">
                  <c:v>1.11875646762066</c:v>
                </c:pt>
                <c:pt idx="3610">
                  <c:v>1.11902721260437</c:v>
                </c:pt>
                <c:pt idx="3611">
                  <c:v>1.11954028516742</c:v>
                </c:pt>
                <c:pt idx="3612">
                  <c:v>1.12029686249423</c:v>
                </c:pt>
                <c:pt idx="3613">
                  <c:v>1.12129936174866</c:v>
                </c:pt>
                <c:pt idx="3614">
                  <c:v>1.12255080885442</c:v>
                </c:pt>
                <c:pt idx="3615">
                  <c:v>1.1240547301551</c:v>
                </c:pt>
                <c:pt idx="3616">
                  <c:v>1.12581616458209</c:v>
                </c:pt>
                <c:pt idx="3617">
                  <c:v>1.12784035269416</c:v>
                </c:pt>
                <c:pt idx="3618">
                  <c:v>1.13013423311142</c:v>
                </c:pt>
                <c:pt idx="3619">
                  <c:v>1.13270546950544</c:v>
                </c:pt>
                <c:pt idx="3620">
                  <c:v>1.13556295853346</c:v>
                </c:pt>
                <c:pt idx="3621">
                  <c:v>1.13871728689997</c:v>
                </c:pt>
                <c:pt idx="3622">
                  <c:v>1.14218021788797</c:v>
                </c:pt>
                <c:pt idx="3623">
                  <c:v>1.14596530509873</c:v>
                </c:pt>
                <c:pt idx="3624">
                  <c:v>1.15008834602395</c:v>
                </c:pt>
                <c:pt idx="3625">
                  <c:v>1.1545670518316</c:v>
                </c:pt>
                <c:pt idx="3626">
                  <c:v>1.15942216286496</c:v>
                </c:pt>
                <c:pt idx="3627">
                  <c:v>1.16467707408966</c:v>
                </c:pt>
                <c:pt idx="3628">
                  <c:v>1.1703588495931</c:v>
                </c:pt>
                <c:pt idx="3629">
                  <c:v>1.17649862119118</c:v>
                </c:pt>
                <c:pt idx="3630">
                  <c:v>1.18313282227333</c:v>
                </c:pt>
                <c:pt idx="3631">
                  <c:v>1.1903031791578</c:v>
                </c:pt>
                <c:pt idx="3632">
                  <c:v>1.19467814680339</c:v>
                </c:pt>
                <c:pt idx="3633">
                  <c:v>1.1994179497819</c:v>
                </c:pt>
                <c:pt idx="3634">
                  <c:v>1.20454514904896</c:v>
                </c:pt>
                <c:pt idx="3635">
                  <c:v>1.21008574084415</c:v>
                </c:pt>
                <c:pt idx="3636">
                  <c:v>1.21606970083371</c:v>
                </c:pt>
                <c:pt idx="3637">
                  <c:v>1.22253139351202</c:v>
                </c:pt>
                <c:pt idx="3638">
                  <c:v>1.2295108906756</c:v>
                </c:pt>
                <c:pt idx="3639">
                  <c:v>1.23705419890612</c:v>
                </c:pt>
                <c:pt idx="3640">
                  <c:v>1.24521533323887</c:v>
                </c:pt>
                <c:pt idx="3641">
                  <c:v>1.25405806258551</c:v>
                </c:pt>
                <c:pt idx="3642">
                  <c:v>1.26695836284896</c:v>
                </c:pt>
                <c:pt idx="3643">
                  <c:v>1.27770689209366</c:v>
                </c:pt>
                <c:pt idx="3644">
                  <c:v>1.28431568322311</c:v>
                </c:pt>
                <c:pt idx="3645">
                  <c:v>1.29167524471596</c:v>
                </c:pt>
                <c:pt idx="3646">
                  <c:v>1.29985980433092</c:v>
                </c:pt>
                <c:pt idx="3647">
                  <c:v>1.303229613524689</c:v>
                </c:pt>
                <c:pt idx="3648">
                  <c:v>1.30711545853955</c:v>
                </c:pt>
                <c:pt idx="3649">
                  <c:v>1.3115462654182</c:v>
                </c:pt>
                <c:pt idx="3650">
                  <c:v>1.31655417744018</c:v>
                </c:pt>
                <c:pt idx="3651">
                  <c:v>1.32218004644784</c:v>
                </c:pt>
                <c:pt idx="3652">
                  <c:v>1.32846979008685</c:v>
                </c:pt>
                <c:pt idx="3653">
                  <c:v>1.33547955492508</c:v>
                </c:pt>
                <c:pt idx="3654">
                  <c:v>1.34327660059725</c:v>
                </c:pt>
                <c:pt idx="3655">
                  <c:v>1.35193906766604</c:v>
                </c:pt>
                <c:pt idx="3656">
                  <c:v>1.35426276079049</c:v>
                </c:pt>
                <c:pt idx="3657">
                  <c:v>1.35704839278388</c:v>
                </c:pt>
                <c:pt idx="3658">
                  <c:v>1.36031564716871</c:v>
                </c:pt>
                <c:pt idx="3659">
                  <c:v>1.36408483707825</c:v>
                </c:pt>
                <c:pt idx="3660">
                  <c:v>1.36838310783644</c:v>
                </c:pt>
                <c:pt idx="3661">
                  <c:v>1.37324067180056</c:v>
                </c:pt>
                <c:pt idx="3662">
                  <c:v>1.37869291089021</c:v>
                </c:pt>
                <c:pt idx="3663">
                  <c:v>1.37667543790365</c:v>
                </c:pt>
                <c:pt idx="3664">
                  <c:v>1.37499200854797</c:v>
                </c:pt>
                <c:pt idx="3665">
                  <c:v>1.37363596736038</c:v>
                </c:pt>
                <c:pt idx="3666">
                  <c:v>1.37259960938559</c:v>
                </c:pt>
                <c:pt idx="3667">
                  <c:v>1.37950673756518</c:v>
                </c:pt>
                <c:pt idx="3668">
                  <c:v>1.37907851549176</c:v>
                </c:pt>
                <c:pt idx="3669">
                  <c:v>1.37108450722273</c:v>
                </c:pt>
                <c:pt idx="3670">
                  <c:v>1.36383316337285</c:v>
                </c:pt>
                <c:pt idx="3671">
                  <c:v>1.35725988607617</c:v>
                </c:pt>
                <c:pt idx="3672">
                  <c:v>1.35131368503127</c:v>
                </c:pt>
                <c:pt idx="3673">
                  <c:v>1.34594686707163</c:v>
                </c:pt>
                <c:pt idx="3674">
                  <c:v>1.34112287641863</c:v>
                </c:pt>
                <c:pt idx="3675">
                  <c:v>1.33680713191823</c:v>
                </c:pt>
                <c:pt idx="3676">
                  <c:v>1.33297279794478</c:v>
                </c:pt>
                <c:pt idx="3677">
                  <c:v>1.329594453794189</c:v>
                </c:pt>
                <c:pt idx="3678">
                  <c:v>1.33214898952098</c:v>
                </c:pt>
                <c:pt idx="3679">
                  <c:v>1.32952213587238</c:v>
                </c:pt>
                <c:pt idx="3680">
                  <c:v>1.3210151291331</c:v>
                </c:pt>
                <c:pt idx="3681">
                  <c:v>1.31332522974004</c:v>
                </c:pt>
                <c:pt idx="3682">
                  <c:v>1.30637698234395</c:v>
                </c:pt>
                <c:pt idx="3683">
                  <c:v>1.30010877185241</c:v>
                </c:pt>
                <c:pt idx="3684">
                  <c:v>1.29875703836498</c:v>
                </c:pt>
                <c:pt idx="3685">
                  <c:v>1.29352611682152</c:v>
                </c:pt>
                <c:pt idx="3686">
                  <c:v>1.28354076637044</c:v>
                </c:pt>
                <c:pt idx="3687">
                  <c:v>1.27452539793722</c:v>
                </c:pt>
                <c:pt idx="3688">
                  <c:v>1.26637698396978</c:v>
                </c:pt>
                <c:pt idx="3689">
                  <c:v>1.25901048138474</c:v>
                </c:pt>
                <c:pt idx="3690">
                  <c:v>1.25235587907151</c:v>
                </c:pt>
                <c:pt idx="3691">
                  <c:v>1.24635370916622</c:v>
                </c:pt>
                <c:pt idx="3692">
                  <c:v>1.24095475431782</c:v>
                </c:pt>
                <c:pt idx="3693">
                  <c:v>1.23611682865777</c:v>
                </c:pt>
                <c:pt idx="3694">
                  <c:v>1.22768738142765</c:v>
                </c:pt>
                <c:pt idx="3695">
                  <c:v>1.2198991638125</c:v>
                </c:pt>
                <c:pt idx="3696">
                  <c:v>1.2126937844227</c:v>
                </c:pt>
                <c:pt idx="3697">
                  <c:v>1.20602140742478</c:v>
                </c:pt>
                <c:pt idx="3698">
                  <c:v>1.1998390506199</c:v>
                </c:pt>
                <c:pt idx="3699">
                  <c:v>1.19411010404946</c:v>
                </c:pt>
                <c:pt idx="3700">
                  <c:v>1.18880269604777</c:v>
                </c:pt>
                <c:pt idx="3701">
                  <c:v>1.1838893906498</c:v>
                </c:pt>
                <c:pt idx="3702">
                  <c:v>1.17934580921502</c:v>
                </c:pt>
                <c:pt idx="3703">
                  <c:v>1.17515061077958</c:v>
                </c:pt>
                <c:pt idx="3704">
                  <c:v>1.17128563198332</c:v>
                </c:pt>
                <c:pt idx="3705">
                  <c:v>1.16773448606215</c:v>
                </c:pt>
                <c:pt idx="3706">
                  <c:v>1.1644828812285</c:v>
                </c:pt>
                <c:pt idx="3707">
                  <c:v>1.16151808666895</c:v>
                </c:pt>
                <c:pt idx="3708">
                  <c:v>1.15882941316905</c:v>
                </c:pt>
                <c:pt idx="3709">
                  <c:v>1.15640696156638</c:v>
                </c:pt>
                <c:pt idx="3710">
                  <c:v>1.1542423231759</c:v>
                </c:pt>
                <c:pt idx="3711">
                  <c:v>1.15232832072585</c:v>
                </c:pt>
                <c:pt idx="3712">
                  <c:v>1.15065864158596</c:v>
                </c:pt>
                <c:pt idx="3713">
                  <c:v>1.15030527645397</c:v>
                </c:pt>
                <c:pt idx="3714">
                  <c:v>1.14909357074779</c:v>
                </c:pt>
                <c:pt idx="3715">
                  <c:v>1.14534618618391</c:v>
                </c:pt>
                <c:pt idx="3716">
                  <c:v>1.14193641863186</c:v>
                </c:pt>
                <c:pt idx="3717">
                  <c:v>1.13884961169832</c:v>
                </c:pt>
                <c:pt idx="3718">
                  <c:v>1.13607330606608</c:v>
                </c:pt>
                <c:pt idx="3719">
                  <c:v>1.13359655194666</c:v>
                </c:pt>
                <c:pt idx="3720">
                  <c:v>1.13140980717916</c:v>
                </c:pt>
                <c:pt idx="3721">
                  <c:v>1.12950508793175</c:v>
                </c:pt>
                <c:pt idx="3722">
                  <c:v>1.12787552376914</c:v>
                </c:pt>
                <c:pt idx="3723">
                  <c:v>1.1265153095438</c:v>
                </c:pt>
                <c:pt idx="3724">
                  <c:v>1.12541966433881</c:v>
                </c:pt>
                <c:pt idx="3725">
                  <c:v>1.12458502547379</c:v>
                </c:pt>
                <c:pt idx="3726">
                  <c:v>1.1240083360108</c:v>
                </c:pt>
                <c:pt idx="3727">
                  <c:v>1.12368782863658</c:v>
                </c:pt>
                <c:pt idx="3728">
                  <c:v>1.12362233001535</c:v>
                </c:pt>
                <c:pt idx="3729">
                  <c:v>1.12381136931617</c:v>
                </c:pt>
                <c:pt idx="3730">
                  <c:v>1.12425562564501</c:v>
                </c:pt>
                <c:pt idx="3731">
                  <c:v>1.12495636391034</c:v>
                </c:pt>
                <c:pt idx="3732">
                  <c:v>1.12591577835623</c:v>
                </c:pt>
                <c:pt idx="3733">
                  <c:v>1.12713700437527</c:v>
                </c:pt>
                <c:pt idx="3734">
                  <c:v>1.12862401901055</c:v>
                </c:pt>
                <c:pt idx="3735">
                  <c:v>1.1312393138323</c:v>
                </c:pt>
                <c:pt idx="3736">
                  <c:v>1.13329641941202</c:v>
                </c:pt>
                <c:pt idx="3737">
                  <c:v>1.13300820489503</c:v>
                </c:pt>
                <c:pt idx="3738">
                  <c:v>1.1330400946517</c:v>
                </c:pt>
                <c:pt idx="3739">
                  <c:v>1.13339200046455</c:v>
                </c:pt>
                <c:pt idx="3740">
                  <c:v>1.13406531530924</c:v>
                </c:pt>
                <c:pt idx="3741">
                  <c:v>1.13506279838637</c:v>
                </c:pt>
                <c:pt idx="3742">
                  <c:v>1.13638859468469</c:v>
                </c:pt>
                <c:pt idx="3743">
                  <c:v>1.1353487122278</c:v>
                </c:pt>
                <c:pt idx="3744">
                  <c:v>1.13458171652517</c:v>
                </c:pt>
                <c:pt idx="3745">
                  <c:v>1.1340846609368</c:v>
                </c:pt>
                <c:pt idx="3746">
                  <c:v>1.13385573066034</c:v>
                </c:pt>
                <c:pt idx="3747">
                  <c:v>1.1338942258985</c:v>
                </c:pt>
                <c:pt idx="3748">
                  <c:v>1.13420005762862</c:v>
                </c:pt>
                <c:pt idx="3749">
                  <c:v>1.13568329939748</c:v>
                </c:pt>
                <c:pt idx="3750">
                  <c:v>1.13653738185032</c:v>
                </c:pt>
                <c:pt idx="3751">
                  <c:v>1.13499749058746</c:v>
                </c:pt>
                <c:pt idx="3752">
                  <c:v>1.13379059243161</c:v>
                </c:pt>
                <c:pt idx="3753">
                  <c:v>1.13291135021241</c:v>
                </c:pt>
                <c:pt idx="3754">
                  <c:v>1.13235574622711</c:v>
                </c:pt>
                <c:pt idx="3755">
                  <c:v>1.13212166371558</c:v>
                </c:pt>
                <c:pt idx="3756">
                  <c:v>1.13220775494084</c:v>
                </c:pt>
                <c:pt idx="3757">
                  <c:v>1.13261441726996</c:v>
                </c:pt>
                <c:pt idx="3758">
                  <c:v>1.13334330124874</c:v>
                </c:pt>
                <c:pt idx="3759">
                  <c:v>1.13439731997339</c:v>
                </c:pt>
                <c:pt idx="3760">
                  <c:v>1.13578079119758</c:v>
                </c:pt>
                <c:pt idx="3761">
                  <c:v>1.13844285183264</c:v>
                </c:pt>
                <c:pt idx="3762">
                  <c:v>1.14052889905214</c:v>
                </c:pt>
                <c:pt idx="3763">
                  <c:v>1.14022305321533</c:v>
                </c:pt>
                <c:pt idx="3764">
                  <c:v>1.14128609543404</c:v>
                </c:pt>
                <c:pt idx="3765">
                  <c:v>1.14176557496137</c:v>
                </c:pt>
                <c:pt idx="3766">
                  <c:v>1.13987765552642</c:v>
                </c:pt>
                <c:pt idx="3767">
                  <c:v>1.13845002197254</c:v>
                </c:pt>
                <c:pt idx="3768">
                  <c:v>1.13472967778814</c:v>
                </c:pt>
                <c:pt idx="3769">
                  <c:v>1.13144678766849</c:v>
                </c:pt>
                <c:pt idx="3770">
                  <c:v>1.12858277518815</c:v>
                </c:pt>
                <c:pt idx="3771">
                  <c:v>1.12612271498609</c:v>
                </c:pt>
                <c:pt idx="3772">
                  <c:v>1.12405366188707</c:v>
                </c:pt>
                <c:pt idx="3773">
                  <c:v>1.12236545448355</c:v>
                </c:pt>
                <c:pt idx="3774">
                  <c:v>1.12104989342968</c:v>
                </c:pt>
                <c:pt idx="3775">
                  <c:v>1.12010056089334</c:v>
                </c:pt>
                <c:pt idx="3776">
                  <c:v>1.11951298908105</c:v>
                </c:pt>
                <c:pt idx="3777">
                  <c:v>1.1192842884486</c:v>
                </c:pt>
                <c:pt idx="3778">
                  <c:v>1.11941345508148</c:v>
                </c:pt>
                <c:pt idx="3779">
                  <c:v>1.11736011253953</c:v>
                </c:pt>
                <c:pt idx="3780">
                  <c:v>1.11562645232649</c:v>
                </c:pt>
                <c:pt idx="3781">
                  <c:v>1.11420542725723</c:v>
                </c:pt>
                <c:pt idx="3782">
                  <c:v>1.113091194867</c:v>
                </c:pt>
                <c:pt idx="3783">
                  <c:v>1.11227980093807</c:v>
                </c:pt>
                <c:pt idx="3784">
                  <c:v>1.11176780318633</c:v>
                </c:pt>
                <c:pt idx="3785">
                  <c:v>1.10910139673516</c:v>
                </c:pt>
                <c:pt idx="3786">
                  <c:v>1.10670653777039</c:v>
                </c:pt>
                <c:pt idx="3787">
                  <c:v>1.10457545434672</c:v>
                </c:pt>
                <c:pt idx="3788">
                  <c:v>1.10270121092923</c:v>
                </c:pt>
                <c:pt idx="3789">
                  <c:v>1.1010779620303</c:v>
                </c:pt>
                <c:pt idx="3790">
                  <c:v>1.09970081911307</c:v>
                </c:pt>
                <c:pt idx="3791">
                  <c:v>1.09856555412679</c:v>
                </c:pt>
                <c:pt idx="3792">
                  <c:v>1.09766885873662</c:v>
                </c:pt>
                <c:pt idx="3793">
                  <c:v>1.09700814862798</c:v>
                </c:pt>
                <c:pt idx="3794">
                  <c:v>1.09658146844915</c:v>
                </c:pt>
                <c:pt idx="3795">
                  <c:v>1.09638739997507</c:v>
                </c:pt>
                <c:pt idx="3796">
                  <c:v>1.09642540969566</c:v>
                </c:pt>
                <c:pt idx="3797">
                  <c:v>1.09669549299813</c:v>
                </c:pt>
                <c:pt idx="3798">
                  <c:v>1.0971983489218</c:v>
                </c:pt>
                <c:pt idx="3799">
                  <c:v>1.09793511284352</c:v>
                </c:pt>
                <c:pt idx="3800">
                  <c:v>1.09890779782188</c:v>
                </c:pt>
                <c:pt idx="3801">
                  <c:v>1.10011912196877</c:v>
                </c:pt>
                <c:pt idx="3802">
                  <c:v>1.10157232842742</c:v>
                </c:pt>
                <c:pt idx="3803">
                  <c:v>1.10327164641326</c:v>
                </c:pt>
                <c:pt idx="3804">
                  <c:v>1.10583677839153</c:v>
                </c:pt>
                <c:pt idx="3805">
                  <c:v>1.10806414490112</c:v>
                </c:pt>
                <c:pt idx="3806">
                  <c:v>1.10814641472822</c:v>
                </c:pt>
                <c:pt idx="3807">
                  <c:v>1.10852220231152</c:v>
                </c:pt>
                <c:pt idx="3808">
                  <c:v>1.10919260808196</c:v>
                </c:pt>
                <c:pt idx="3809">
                  <c:v>1.1101599280319</c:v>
                </c:pt>
                <c:pt idx="3810">
                  <c:v>1.11142786670947</c:v>
                </c:pt>
                <c:pt idx="3811">
                  <c:v>1.11300084437131</c:v>
                </c:pt>
                <c:pt idx="3812">
                  <c:v>1.11488482538329</c:v>
                </c:pt>
                <c:pt idx="3813">
                  <c:v>1.11708715717251</c:v>
                </c:pt>
                <c:pt idx="3814">
                  <c:v>1.11707670670244</c:v>
                </c:pt>
                <c:pt idx="3815">
                  <c:v>1.11731959748923</c:v>
                </c:pt>
                <c:pt idx="3816">
                  <c:v>1.11781639299363</c:v>
                </c:pt>
                <c:pt idx="3817">
                  <c:v>1.1185688380596</c:v>
                </c:pt>
                <c:pt idx="3818">
                  <c:v>1.1195792162637</c:v>
                </c:pt>
                <c:pt idx="3819">
                  <c:v>1.12085056970753</c:v>
                </c:pt>
                <c:pt idx="3820">
                  <c:v>1.12238704311864</c:v>
                </c:pt>
                <c:pt idx="3821">
                  <c:v>1.12419391614379</c:v>
                </c:pt>
                <c:pt idx="3822">
                  <c:v>1.12627717808486</c:v>
                </c:pt>
                <c:pt idx="3823">
                  <c:v>1.1286443735843</c:v>
                </c:pt>
                <c:pt idx="3824">
                  <c:v>1.13130371837118</c:v>
                </c:pt>
                <c:pt idx="3825">
                  <c:v>1.13426548501233</c:v>
                </c:pt>
                <c:pt idx="3826">
                  <c:v>1.13754101615095</c:v>
                </c:pt>
                <c:pt idx="3827">
                  <c:v>1.14114357806166</c:v>
                </c:pt>
                <c:pt idx="3828">
                  <c:v>1.14508826458754</c:v>
                </c:pt>
                <c:pt idx="3829">
                  <c:v>1.14939303643392</c:v>
                </c:pt>
                <c:pt idx="3830">
                  <c:v>1.15407773895282</c:v>
                </c:pt>
                <c:pt idx="3831">
                  <c:v>1.15916553412105</c:v>
                </c:pt>
                <c:pt idx="3832">
                  <c:v>1.16468305172645</c:v>
                </c:pt>
                <c:pt idx="3833">
                  <c:v>1.17066142874862</c:v>
                </c:pt>
                <c:pt idx="3834">
                  <c:v>1.17713634740668</c:v>
                </c:pt>
                <c:pt idx="3835">
                  <c:v>1.18414918459857</c:v>
                </c:pt>
                <c:pt idx="3836">
                  <c:v>1.18826264214651</c:v>
                </c:pt>
                <c:pt idx="3837">
                  <c:v>1.19273883889604</c:v>
                </c:pt>
                <c:pt idx="3838">
                  <c:v>1.19759951739942</c:v>
                </c:pt>
                <c:pt idx="3839">
                  <c:v>1.20286964811366</c:v>
                </c:pt>
                <c:pt idx="3840">
                  <c:v>1.20857743686753</c:v>
                </c:pt>
                <c:pt idx="3841">
                  <c:v>1.21475607333729</c:v>
                </c:pt>
                <c:pt idx="3842">
                  <c:v>1.22144331246224</c:v>
                </c:pt>
                <c:pt idx="3843">
                  <c:v>1.22868395842415</c:v>
                </c:pt>
                <c:pt idx="3844">
                  <c:v>1.23652893881421</c:v>
                </c:pt>
                <c:pt idx="3845">
                  <c:v>1.24503900761057</c:v>
                </c:pt>
                <c:pt idx="3846">
                  <c:v>1.2542863680595</c:v>
                </c:pt>
                <c:pt idx="3847">
                  <c:v>1.26435521767208</c:v>
                </c:pt>
                <c:pt idx="3848">
                  <c:v>1.27534939922852</c:v>
                </c:pt>
                <c:pt idx="3849">
                  <c:v>1.29151961758956</c:v>
                </c:pt>
                <c:pt idx="3850">
                  <c:v>1.29922552108186</c:v>
                </c:pt>
                <c:pt idx="3851">
                  <c:v>1.30626698564837</c:v>
                </c:pt>
                <c:pt idx="3852">
                  <c:v>1.309293381756</c:v>
                </c:pt>
                <c:pt idx="3853">
                  <c:v>1.30667640627575</c:v>
                </c:pt>
                <c:pt idx="3854">
                  <c:v>1.30470729099019</c:v>
                </c:pt>
                <c:pt idx="3855">
                  <c:v>1.30336767338037</c:v>
                </c:pt>
                <c:pt idx="3856">
                  <c:v>1.30264628554941</c:v>
                </c:pt>
                <c:pt idx="3857">
                  <c:v>1.30253609621369</c:v>
                </c:pt>
                <c:pt idx="3858">
                  <c:v>1.30303665674564</c:v>
                </c:pt>
                <c:pt idx="3859">
                  <c:v>1.30415257395121</c:v>
                </c:pt>
                <c:pt idx="3860">
                  <c:v>1.30589363151769</c:v>
                </c:pt>
                <c:pt idx="3861">
                  <c:v>1.30827608426935</c:v>
                </c:pt>
                <c:pt idx="3862">
                  <c:v>1.30506728489186</c:v>
                </c:pt>
                <c:pt idx="3863">
                  <c:v>1.30239348063402</c:v>
                </c:pt>
                <c:pt idx="3864">
                  <c:v>1.30023518844208</c:v>
                </c:pt>
                <c:pt idx="3865">
                  <c:v>1.29268926059859</c:v>
                </c:pt>
                <c:pt idx="3866">
                  <c:v>1.28574355788425</c:v>
                </c:pt>
                <c:pt idx="3867">
                  <c:v>1.27934766828521</c:v>
                </c:pt>
                <c:pt idx="3868">
                  <c:v>1.27716018058056</c:v>
                </c:pt>
                <c:pt idx="3869">
                  <c:v>1.27157904016421</c:v>
                </c:pt>
                <c:pt idx="3870">
                  <c:v>1.26142621931807</c:v>
                </c:pt>
                <c:pt idx="3871">
                  <c:v>1.25213512939834</c:v>
                </c:pt>
                <c:pt idx="3872">
                  <c:v>1.2436143633101</c:v>
                </c:pt>
                <c:pt idx="3873">
                  <c:v>1.23578676095747</c:v>
                </c:pt>
                <c:pt idx="3874">
                  <c:v>1.22858867047196</c:v>
                </c:pt>
                <c:pt idx="3875">
                  <c:v>1.22196540789938</c:v>
                </c:pt>
                <c:pt idx="3876">
                  <c:v>1.21587050077435</c:v>
                </c:pt>
                <c:pt idx="3877">
                  <c:v>1.21026404823029</c:v>
                </c:pt>
                <c:pt idx="3878">
                  <c:v>1.20511215276756</c:v>
                </c:pt>
                <c:pt idx="3879">
                  <c:v>1.20038463084329</c:v>
                </c:pt>
                <c:pt idx="3880">
                  <c:v>1.1960562850832</c:v>
                </c:pt>
                <c:pt idx="3881">
                  <c:v>1.19210428791025</c:v>
                </c:pt>
                <c:pt idx="3882">
                  <c:v>1.18850977565155</c:v>
                </c:pt>
                <c:pt idx="3883">
                  <c:v>1.18525555246389</c:v>
                </c:pt>
                <c:pt idx="3884">
                  <c:v>1.1823269121262</c:v>
                </c:pt>
                <c:pt idx="3885">
                  <c:v>1.17971138146108</c:v>
                </c:pt>
                <c:pt idx="3886">
                  <c:v>1.17739757667075</c:v>
                </c:pt>
                <c:pt idx="3887">
                  <c:v>1.17537641097897</c:v>
                </c:pt>
                <c:pt idx="3888">
                  <c:v>1.17509418068552</c:v>
                </c:pt>
                <c:pt idx="3889">
                  <c:v>1.17361257413093</c:v>
                </c:pt>
                <c:pt idx="3890">
                  <c:v>1.16916188968288</c:v>
                </c:pt>
                <c:pt idx="3891">
                  <c:v>1.16512326186939</c:v>
                </c:pt>
                <c:pt idx="3892">
                  <c:v>1.16147506292843</c:v>
                </c:pt>
                <c:pt idx="3893">
                  <c:v>1.15819896533035</c:v>
                </c:pt>
                <c:pt idx="3894">
                  <c:v>1.15527896351787</c:v>
                </c:pt>
                <c:pt idx="3895">
                  <c:v>1.15270116113683</c:v>
                </c:pt>
                <c:pt idx="3896">
                  <c:v>1.15045433294783</c:v>
                </c:pt>
                <c:pt idx="3897">
                  <c:v>1.1485283975463</c:v>
                </c:pt>
                <c:pt idx="3898">
                  <c:v>1.14691493101612</c:v>
                </c:pt>
                <c:pt idx="3899">
                  <c:v>1.14560749353847</c:v>
                </c:pt>
                <c:pt idx="3900">
                  <c:v>1.14460054622283</c:v>
                </c:pt>
                <c:pt idx="3901">
                  <c:v>1.14388998081235</c:v>
                </c:pt>
                <c:pt idx="3902">
                  <c:v>1.14347307456058</c:v>
                </c:pt>
                <c:pt idx="3903">
                  <c:v>1.14334790632344</c:v>
                </c:pt>
                <c:pt idx="3904">
                  <c:v>1.14351389987059</c:v>
                </c:pt>
                <c:pt idx="3905">
                  <c:v>1.14107814356066</c:v>
                </c:pt>
                <c:pt idx="3906">
                  <c:v>1.13889701602311</c:v>
                </c:pt>
                <c:pt idx="3907">
                  <c:v>1.13791927599018</c:v>
                </c:pt>
                <c:pt idx="3908">
                  <c:v>1.13620682718618</c:v>
                </c:pt>
                <c:pt idx="3909">
                  <c:v>1.13197910747626</c:v>
                </c:pt>
                <c:pt idx="3910">
                  <c:v>1.12810295315367</c:v>
                </c:pt>
                <c:pt idx="3911">
                  <c:v>1.124561569113</c:v>
                </c:pt>
                <c:pt idx="3912">
                  <c:v>1.12134017274874</c:v>
                </c:pt>
                <c:pt idx="3913">
                  <c:v>1.11842582004146</c:v>
                </c:pt>
                <c:pt idx="3914">
                  <c:v>1.1158073660205</c:v>
                </c:pt>
                <c:pt idx="3915">
                  <c:v>1.11347532895178</c:v>
                </c:pt>
                <c:pt idx="3916">
                  <c:v>1.1114211588238</c:v>
                </c:pt>
                <c:pt idx="3917">
                  <c:v>1.10963781555377</c:v>
                </c:pt>
                <c:pt idx="3918">
                  <c:v>1.10811928650054</c:v>
                </c:pt>
                <c:pt idx="3919">
                  <c:v>1.1068605521676</c:v>
                </c:pt>
                <c:pt idx="3920">
                  <c:v>1.10585755761225</c:v>
                </c:pt>
                <c:pt idx="3921">
                  <c:v>1.10510679983913</c:v>
                </c:pt>
                <c:pt idx="3922">
                  <c:v>1.10460609807031</c:v>
                </c:pt>
                <c:pt idx="3923">
                  <c:v>1.10435379595916</c:v>
                </c:pt>
                <c:pt idx="3924">
                  <c:v>1.10434895374756</c:v>
                </c:pt>
                <c:pt idx="3925">
                  <c:v>1.10459143956885</c:v>
                </c:pt>
                <c:pt idx="3926">
                  <c:v>1.1057063812449</c:v>
                </c:pt>
                <c:pt idx="3927">
                  <c:v>1.10645316222114</c:v>
                </c:pt>
                <c:pt idx="3928">
                  <c:v>1.10499172159359</c:v>
                </c:pt>
                <c:pt idx="3929">
                  <c:v>1.10383702721796</c:v>
                </c:pt>
                <c:pt idx="3930">
                  <c:v>1.10298459486084</c:v>
                </c:pt>
                <c:pt idx="3931">
                  <c:v>1.10243119010222</c:v>
                </c:pt>
                <c:pt idx="3932">
                  <c:v>1.1021747147178</c:v>
                </c:pt>
                <c:pt idx="3933">
                  <c:v>1.10221410167673</c:v>
                </c:pt>
                <c:pt idx="3934">
                  <c:v>1.10254930891546</c:v>
                </c:pt>
                <c:pt idx="3935">
                  <c:v>1.10318141041586</c:v>
                </c:pt>
                <c:pt idx="3936">
                  <c:v>1.10411288734173</c:v>
                </c:pt>
                <c:pt idx="3937">
                  <c:v>1.1059755143352</c:v>
                </c:pt>
                <c:pt idx="3938">
                  <c:v>1.10753085090811</c:v>
                </c:pt>
                <c:pt idx="3939">
                  <c:v>1.10690761682054</c:v>
                </c:pt>
                <c:pt idx="3940">
                  <c:v>1.10663908052823</c:v>
                </c:pt>
                <c:pt idx="3941">
                  <c:v>1.10672409510279</c:v>
                </c:pt>
                <c:pt idx="3942">
                  <c:v>1.10716273002017</c:v>
                </c:pt>
                <c:pt idx="3943">
                  <c:v>1.10795706828116</c:v>
                </c:pt>
                <c:pt idx="3944">
                  <c:v>1.10911031228231</c:v>
                </c:pt>
                <c:pt idx="3945">
                  <c:v>1.11062780685844</c:v>
                </c:pt>
                <c:pt idx="3946">
                  <c:v>1.11251615228707</c:v>
                </c:pt>
                <c:pt idx="3947">
                  <c:v>1.11478438262716</c:v>
                </c:pt>
                <c:pt idx="3948">
                  <c:v>1.11744331424288</c:v>
                </c:pt>
                <c:pt idx="3949">
                  <c:v>1.12128622891109</c:v>
                </c:pt>
                <c:pt idx="3950">
                  <c:v>1.12208625758731</c:v>
                </c:pt>
                <c:pt idx="3951">
                  <c:v>1.12055672937077</c:v>
                </c:pt>
                <c:pt idx="3952">
                  <c:v>1.11675531129318</c:v>
                </c:pt>
                <c:pt idx="3953">
                  <c:v>1.11332842611677</c:v>
                </c:pt>
                <c:pt idx="3954">
                  <c:v>1.11026004617075</c:v>
                </c:pt>
                <c:pt idx="3955">
                  <c:v>1.107536639369</c:v>
                </c:pt>
                <c:pt idx="3956">
                  <c:v>1.10514667939875</c:v>
                </c:pt>
                <c:pt idx="3957">
                  <c:v>1.10308023436732</c:v>
                </c:pt>
                <c:pt idx="3958">
                  <c:v>1.10132917910031</c:v>
                </c:pt>
                <c:pt idx="3959">
                  <c:v>1.099886551398</c:v>
                </c:pt>
                <c:pt idx="3960">
                  <c:v>1.09931972530936</c:v>
                </c:pt>
                <c:pt idx="3961">
                  <c:v>1.09847132680899</c:v>
                </c:pt>
                <c:pt idx="3962">
                  <c:v>1.09551694429895</c:v>
                </c:pt>
                <c:pt idx="3963">
                  <c:v>1.09293543143781</c:v>
                </c:pt>
                <c:pt idx="3964">
                  <c:v>1.09071512614798</c:v>
                </c:pt>
                <c:pt idx="3965">
                  <c:v>1.08884645398356</c:v>
                </c:pt>
                <c:pt idx="3966">
                  <c:v>1.08732159677023</c:v>
                </c:pt>
                <c:pt idx="3967">
                  <c:v>1.08613420308832</c:v>
                </c:pt>
                <c:pt idx="3968">
                  <c:v>1.08527953066416</c:v>
                </c:pt>
                <c:pt idx="3969">
                  <c:v>1.08287943798821</c:v>
                </c:pt>
                <c:pt idx="3970">
                  <c:v>1.08032558136852</c:v>
                </c:pt>
                <c:pt idx="3971">
                  <c:v>1.075836687697959</c:v>
                </c:pt>
                <c:pt idx="3972">
                  <c:v>1.07173612218812</c:v>
                </c:pt>
                <c:pt idx="3973">
                  <c:v>1.06800601369628</c:v>
                </c:pt>
                <c:pt idx="3974">
                  <c:v>1.06463128766653</c:v>
                </c:pt>
                <c:pt idx="3975">
                  <c:v>1.0615986225168</c:v>
                </c:pt>
                <c:pt idx="3976">
                  <c:v>1.0588969039141</c:v>
                </c:pt>
                <c:pt idx="3977">
                  <c:v>1.05651663093927</c:v>
                </c:pt>
                <c:pt idx="3978">
                  <c:v>1.05444965459974</c:v>
                </c:pt>
                <c:pt idx="3979">
                  <c:v>1.05268918268189</c:v>
                </c:pt>
                <c:pt idx="3980">
                  <c:v>1.05122955320742</c:v>
                </c:pt>
                <c:pt idx="3981">
                  <c:v>1.05006636929992</c:v>
                </c:pt>
                <c:pt idx="3982">
                  <c:v>1.04919594877345</c:v>
                </c:pt>
                <c:pt idx="3983">
                  <c:v>1.04861563973154</c:v>
                </c:pt>
                <c:pt idx="3984">
                  <c:v>1.04832361196045</c:v>
                </c:pt>
                <c:pt idx="3985">
                  <c:v>1.04831898211874</c:v>
                </c:pt>
                <c:pt idx="3986">
                  <c:v>1.04860148398687</c:v>
                </c:pt>
                <c:pt idx="3987">
                  <c:v>1.04917185493375</c:v>
                </c:pt>
                <c:pt idx="3988">
                  <c:v>1.05003148660717</c:v>
                </c:pt>
                <c:pt idx="3989">
                  <c:v>1.04912632987588</c:v>
                </c:pt>
                <c:pt idx="3990">
                  <c:v>1.04847009933067</c:v>
                </c:pt>
                <c:pt idx="3991">
                  <c:v>1.04806101922363</c:v>
                </c:pt>
                <c:pt idx="3992">
                  <c:v>1.0478980611948</c:v>
                </c:pt>
                <c:pt idx="3993">
                  <c:v>1.04798067211681</c:v>
                </c:pt>
                <c:pt idx="3994">
                  <c:v>1.04830877495843</c:v>
                </c:pt>
                <c:pt idx="3995">
                  <c:v>1.04888326402914</c:v>
                </c:pt>
                <c:pt idx="3996">
                  <c:v>1.04970521369427</c:v>
                </c:pt>
                <c:pt idx="3997">
                  <c:v>1.05077652987013</c:v>
                </c:pt>
                <c:pt idx="3998">
                  <c:v>1.05233785255909</c:v>
                </c:pt>
                <c:pt idx="3999">
                  <c:v>1.05392543973966</c:v>
                </c:pt>
                <c:pt idx="4000">
                  <c:v>1.0537106706765</c:v>
                </c:pt>
                <c:pt idx="4001">
                  <c:v>1.05378890647418</c:v>
                </c:pt>
                <c:pt idx="4002">
                  <c:v>1.05416051481399</c:v>
                </c:pt>
                <c:pt idx="4003">
                  <c:v>1.05482613383775</c:v>
                </c:pt>
                <c:pt idx="4004">
                  <c:v>1.05578790645629</c:v>
                </c:pt>
                <c:pt idx="4005">
                  <c:v>1.05704838358715</c:v>
                </c:pt>
                <c:pt idx="4006">
                  <c:v>1.05861158307637</c:v>
                </c:pt>
                <c:pt idx="4007">
                  <c:v>1.06048223396299</c:v>
                </c:pt>
                <c:pt idx="4008">
                  <c:v>1.06081363460161</c:v>
                </c:pt>
                <c:pt idx="4009">
                  <c:v>1.06111378220366</c:v>
                </c:pt>
                <c:pt idx="4010">
                  <c:v>1.0595598639793</c:v>
                </c:pt>
                <c:pt idx="4011">
                  <c:v>1.05831344626023</c:v>
                </c:pt>
                <c:pt idx="4012">
                  <c:v>1.0573702942384</c:v>
                </c:pt>
                <c:pt idx="4013">
                  <c:v>1.05672738200924</c:v>
                </c:pt>
                <c:pt idx="4014">
                  <c:v>1.05638253357183</c:v>
                </c:pt>
                <c:pt idx="4015">
                  <c:v>1.05633455799537</c:v>
                </c:pt>
                <c:pt idx="4016">
                  <c:v>1.05658306919317</c:v>
                </c:pt>
                <c:pt idx="4017">
                  <c:v>1.05712884965186</c:v>
                </c:pt>
                <c:pt idx="4018">
                  <c:v>1.05797335071737</c:v>
                </c:pt>
                <c:pt idx="4019">
                  <c:v>1.05911910431501</c:v>
                </c:pt>
                <c:pt idx="4020">
                  <c:v>1.06086082374102</c:v>
                </c:pt>
                <c:pt idx="4021">
                  <c:v>1.06263183353822</c:v>
                </c:pt>
                <c:pt idx="4022">
                  <c:v>1.0625764751913</c:v>
                </c:pt>
                <c:pt idx="4023">
                  <c:v>1.06286900289351</c:v>
                </c:pt>
                <c:pt idx="4024">
                  <c:v>1.06351041214646</c:v>
                </c:pt>
                <c:pt idx="4025">
                  <c:v>1.06450301978105</c:v>
                </c:pt>
                <c:pt idx="4026">
                  <c:v>1.06585044444462</c:v>
                </c:pt>
                <c:pt idx="4027">
                  <c:v>1.06536009799319</c:v>
                </c:pt>
                <c:pt idx="4028">
                  <c:v>1.06517761901823</c:v>
                </c:pt>
                <c:pt idx="4029">
                  <c:v>1.06530214913985</c:v>
                </c:pt>
                <c:pt idx="4030">
                  <c:v>1.06573406270821</c:v>
                </c:pt>
                <c:pt idx="4031">
                  <c:v>1.06647462418959</c:v>
                </c:pt>
                <c:pt idx="4032">
                  <c:v>1.06752617836479</c:v>
                </c:pt>
                <c:pt idx="4033">
                  <c:v>1.06889220440397</c:v>
                </c:pt>
                <c:pt idx="4034">
                  <c:v>1.07093618712848</c:v>
                </c:pt>
                <c:pt idx="4035">
                  <c:v>1.07296054107237</c:v>
                </c:pt>
                <c:pt idx="4036">
                  <c:v>1.0730829806514</c:v>
                </c:pt>
                <c:pt idx="4037">
                  <c:v>1.07356875833468</c:v>
                </c:pt>
                <c:pt idx="4038">
                  <c:v>1.07215628477132</c:v>
                </c:pt>
                <c:pt idx="4039">
                  <c:v>1.07106643907007</c:v>
                </c:pt>
                <c:pt idx="4040">
                  <c:v>1.07029511402748</c:v>
                </c:pt>
                <c:pt idx="4041">
                  <c:v>1.06983951798804</c:v>
                </c:pt>
                <c:pt idx="4042">
                  <c:v>1.06969767962376</c:v>
                </c:pt>
                <c:pt idx="4043">
                  <c:v>1.06986929693724</c:v>
                </c:pt>
                <c:pt idx="4044">
                  <c:v>1.07035453238574</c:v>
                </c:pt>
                <c:pt idx="4045">
                  <c:v>1.07115513800366</c:v>
                </c:pt>
                <c:pt idx="4046">
                  <c:v>1.07227381100576</c:v>
                </c:pt>
                <c:pt idx="4047">
                  <c:v>1.0737143938008</c:v>
                </c:pt>
                <c:pt idx="4048">
                  <c:v>1.07548208176264</c:v>
                </c:pt>
                <c:pt idx="4049">
                  <c:v>1.07758326839206</c:v>
                </c:pt>
                <c:pt idx="4050">
                  <c:v>1.07771824424661</c:v>
                </c:pt>
                <c:pt idx="4051">
                  <c:v>1.0781298933589</c:v>
                </c:pt>
                <c:pt idx="4052">
                  <c:v>1.07881943101587</c:v>
                </c:pt>
                <c:pt idx="4053">
                  <c:v>1.08021585994334</c:v>
                </c:pt>
                <c:pt idx="4054">
                  <c:v>1.08147791424651</c:v>
                </c:pt>
                <c:pt idx="4055">
                  <c:v>1.08071841765871</c:v>
                </c:pt>
                <c:pt idx="4056">
                  <c:v>1.08028840033728</c:v>
                </c:pt>
                <c:pt idx="4057">
                  <c:v>1.08018622820086</c:v>
                </c:pt>
                <c:pt idx="4058">
                  <c:v>1.08041120856987</c:v>
                </c:pt>
                <c:pt idx="4059">
                  <c:v>1.08096421724022</c:v>
                </c:pt>
                <c:pt idx="4060">
                  <c:v>1.08184714151164</c:v>
                </c:pt>
                <c:pt idx="4061">
                  <c:v>1.08071802156909</c:v>
                </c:pt>
                <c:pt idx="4062">
                  <c:v>1.07987381944038</c:v>
                </c:pt>
                <c:pt idx="4063">
                  <c:v>1.07931166218483</c:v>
                </c:pt>
                <c:pt idx="4064">
                  <c:v>1.07902955075848</c:v>
                </c:pt>
                <c:pt idx="4065">
                  <c:v>1.07902659115676</c:v>
                </c:pt>
                <c:pt idx="4066">
                  <c:v>1.07930260221822</c:v>
                </c:pt>
                <c:pt idx="4067">
                  <c:v>1.07985826790073</c:v>
                </c:pt>
                <c:pt idx="4068">
                  <c:v>1.08069536786205</c:v>
                </c:pt>
                <c:pt idx="4069">
                  <c:v>1.08181646053829</c:v>
                </c:pt>
                <c:pt idx="4070">
                  <c:v>1.08088158191707</c:v>
                </c:pt>
                <c:pt idx="4071">
                  <c:v>1.08018339158152</c:v>
                </c:pt>
                <c:pt idx="4072">
                  <c:v>1.08014779560455</c:v>
                </c:pt>
                <c:pt idx="4073">
                  <c:v>1.07991597149766</c:v>
                </c:pt>
                <c:pt idx="4074">
                  <c:v>1.07762805056448</c:v>
                </c:pt>
                <c:pt idx="4075">
                  <c:v>1.07563712478908</c:v>
                </c:pt>
                <c:pt idx="4076">
                  <c:v>1.07393613016047</c:v>
                </c:pt>
                <c:pt idx="4077">
                  <c:v>1.07289552390215</c:v>
                </c:pt>
                <c:pt idx="4078">
                  <c:v>1.07175057338372</c:v>
                </c:pt>
                <c:pt idx="4079">
                  <c:v>1.06865931734363</c:v>
                </c:pt>
                <c:pt idx="4080">
                  <c:v>1.06591645507476</c:v>
                </c:pt>
                <c:pt idx="4081">
                  <c:v>1.06351124510467</c:v>
                </c:pt>
                <c:pt idx="4082">
                  <c:v>1.0614349526354</c:v>
                </c:pt>
                <c:pt idx="4083">
                  <c:v>1.05967975845661</c:v>
                </c:pt>
                <c:pt idx="4084">
                  <c:v>1.05823962364869</c:v>
                </c:pt>
                <c:pt idx="4085">
                  <c:v>1.05710963212566</c:v>
                </c:pt>
                <c:pt idx="4086">
                  <c:v>1.05655459060843</c:v>
                </c:pt>
                <c:pt idx="4087">
                  <c:v>1.0560309485984</c:v>
                </c:pt>
                <c:pt idx="4088">
                  <c:v>1.05369590764782</c:v>
                </c:pt>
                <c:pt idx="4089">
                  <c:v>1.05172097189816</c:v>
                </c:pt>
                <c:pt idx="4090">
                  <c:v>1.05009875441077</c:v>
                </c:pt>
                <c:pt idx="4091">
                  <c:v>1.04882306731779</c:v>
                </c:pt>
                <c:pt idx="4092">
                  <c:v>1.04788931172303</c:v>
                </c:pt>
                <c:pt idx="4093">
                  <c:v>1.047294098397459</c:v>
                </c:pt>
                <c:pt idx="4094">
                  <c:v>1.04703538922447</c:v>
                </c:pt>
                <c:pt idx="4095">
                  <c:v>1.04711194880344</c:v>
                </c:pt>
                <c:pt idx="4096">
                  <c:v>1.04752402865602</c:v>
                </c:pt>
                <c:pt idx="4097">
                  <c:v>1.048494397914379</c:v>
                </c:pt>
                <c:pt idx="4098">
                  <c:v>1.04958853936935</c:v>
                </c:pt>
                <c:pt idx="4099">
                  <c:v>1.04683507689861</c:v>
                </c:pt>
                <c:pt idx="4100">
                  <c:v>1.04444115706178</c:v>
                </c:pt>
                <c:pt idx="4101">
                  <c:v>1.04239806577614</c:v>
                </c:pt>
                <c:pt idx="4102">
                  <c:v>1.04069857627483</c:v>
                </c:pt>
                <c:pt idx="4103">
                  <c:v>1.03933676888566</c:v>
                </c:pt>
                <c:pt idx="4104">
                  <c:v>1.03830806065758</c:v>
                </c:pt>
                <c:pt idx="4105">
                  <c:v>1.03760908668745</c:v>
                </c:pt>
                <c:pt idx="4106">
                  <c:v>1.03723739128022</c:v>
                </c:pt>
                <c:pt idx="4107">
                  <c:v>1.03719177540704</c:v>
                </c:pt>
                <c:pt idx="4108">
                  <c:v>1.03747193095583</c:v>
                </c:pt>
                <c:pt idx="4109">
                  <c:v>1.03620540749773</c:v>
                </c:pt>
                <c:pt idx="4110">
                  <c:v>1.0350669884782</c:v>
                </c:pt>
                <c:pt idx="4111">
                  <c:v>1.03223348803332</c:v>
                </c:pt>
                <c:pt idx="4112">
                  <c:v>1.02974458884238</c:v>
                </c:pt>
                <c:pt idx="4113">
                  <c:v>1.02759225042454</c:v>
                </c:pt>
                <c:pt idx="4114">
                  <c:v>1.02576963396801</c:v>
                </c:pt>
                <c:pt idx="4115">
                  <c:v>1.0242717239991</c:v>
                </c:pt>
                <c:pt idx="4116">
                  <c:v>1.02309344544775</c:v>
                </c:pt>
                <c:pt idx="4117">
                  <c:v>1.02223198535922</c:v>
                </c:pt>
                <c:pt idx="4118">
                  <c:v>1.0216844837216</c:v>
                </c:pt>
                <c:pt idx="4119">
                  <c:v>1.02144964234431</c:v>
                </c:pt>
                <c:pt idx="4120">
                  <c:v>1.021526392155149</c:v>
                </c:pt>
                <c:pt idx="4121">
                  <c:v>1.01997587333928</c:v>
                </c:pt>
                <c:pt idx="4122">
                  <c:v>1.01870293546425</c:v>
                </c:pt>
                <c:pt idx="4123">
                  <c:v>1.01770454099261</c:v>
                </c:pt>
                <c:pt idx="4124">
                  <c:v>1.01697818516253</c:v>
                </c:pt>
                <c:pt idx="4125">
                  <c:v>1.01652228307389</c:v>
                </c:pt>
                <c:pt idx="4126">
                  <c:v>1.016335559978</c:v>
                </c:pt>
                <c:pt idx="4127">
                  <c:v>1.01641747635537</c:v>
                </c:pt>
                <c:pt idx="4128">
                  <c:v>1.01676813528394</c:v>
                </c:pt>
                <c:pt idx="4129">
                  <c:v>1.01738796238297</c:v>
                </c:pt>
                <c:pt idx="4130">
                  <c:v>1.01827848487294</c:v>
                </c:pt>
                <c:pt idx="4131">
                  <c:v>1.01944101067225</c:v>
                </c:pt>
                <c:pt idx="4132">
                  <c:v>1.02096176027731</c:v>
                </c:pt>
                <c:pt idx="4133">
                  <c:v>1.02268449237795</c:v>
                </c:pt>
                <c:pt idx="4134">
                  <c:v>1.02276166922219</c:v>
                </c:pt>
                <c:pt idx="4135">
                  <c:v>1.02120283882997</c:v>
                </c:pt>
                <c:pt idx="4136">
                  <c:v>1.019923267834379</c:v>
                </c:pt>
                <c:pt idx="4137">
                  <c:v>1.01891966407226</c:v>
                </c:pt>
                <c:pt idx="4138">
                  <c:v>1.01818956698205</c:v>
                </c:pt>
                <c:pt idx="4139">
                  <c:v>1.01773113745048</c:v>
                </c:pt>
                <c:pt idx="4140">
                  <c:v>1.01761248448684</c:v>
                </c:pt>
                <c:pt idx="4141">
                  <c:v>1.017695297235619</c:v>
                </c:pt>
                <c:pt idx="4142">
                  <c:v>1.0161496020076</c:v>
                </c:pt>
                <c:pt idx="4143">
                  <c:v>1.01491849954237</c:v>
                </c:pt>
                <c:pt idx="4144">
                  <c:v>1.01399853702587</c:v>
                </c:pt>
                <c:pt idx="4145">
                  <c:v>1.01343855133076</c:v>
                </c:pt>
                <c:pt idx="4146">
                  <c:v>1.01313267558925</c:v>
                </c:pt>
                <c:pt idx="4147">
                  <c:v>1.01125314388648</c:v>
                </c:pt>
                <c:pt idx="4148">
                  <c:v>1.00972541718583</c:v>
                </c:pt>
                <c:pt idx="4149">
                  <c:v>1.00854551560974</c:v>
                </c:pt>
                <c:pt idx="4150">
                  <c:v>1.00770975196088</c:v>
                </c:pt>
                <c:pt idx="4151">
                  <c:v>1.00721624844587</c:v>
                </c:pt>
                <c:pt idx="4152">
                  <c:v>1.00706282718849</c:v>
                </c:pt>
                <c:pt idx="4153">
                  <c:v>1.00724995999048</c:v>
                </c:pt>
                <c:pt idx="4154">
                  <c:v>1.00591726250773</c:v>
                </c:pt>
                <c:pt idx="4155">
                  <c:v>1.00486364849111</c:v>
                </c:pt>
                <c:pt idx="4156">
                  <c:v>1.00227038090717</c:v>
                </c:pt>
                <c:pt idx="4157">
                  <c:v>1.00002801935483</c:v>
                </c:pt>
                <c:pt idx="4158">
                  <c:v>0.998132499444086</c:v>
                </c:pt>
                <c:pt idx="4159">
                  <c:v>0.996577183885609</c:v>
                </c:pt>
                <c:pt idx="4160">
                  <c:v>0.995360077836514</c:v>
                </c:pt>
                <c:pt idx="4161">
                  <c:v>0.994477350937516</c:v>
                </c:pt>
                <c:pt idx="4162">
                  <c:v>0.993927633101795</c:v>
                </c:pt>
                <c:pt idx="4163">
                  <c:v>0.993708883783123</c:v>
                </c:pt>
                <c:pt idx="4164">
                  <c:v>0.993820992584097</c:v>
                </c:pt>
                <c:pt idx="4165">
                  <c:v>0.994243654038131</c:v>
                </c:pt>
                <c:pt idx="4166">
                  <c:v>0.995020441641919</c:v>
                </c:pt>
                <c:pt idx="4167">
                  <c:v>0.994315789200626</c:v>
                </c:pt>
                <c:pt idx="4168">
                  <c:v>0.993981168875398</c:v>
                </c:pt>
                <c:pt idx="4169">
                  <c:v>0.994014539191998</c:v>
                </c:pt>
                <c:pt idx="4170">
                  <c:v>0.994417114633312</c:v>
                </c:pt>
                <c:pt idx="4171">
                  <c:v>0.995188707890189</c:v>
                </c:pt>
                <c:pt idx="4172">
                  <c:v>0.996331092068292</c:v>
                </c:pt>
                <c:pt idx="4173">
                  <c:v>0.995999317598281</c:v>
                </c:pt>
                <c:pt idx="4174">
                  <c:v>0.996000612843906</c:v>
                </c:pt>
                <c:pt idx="4175">
                  <c:v>0.996335006053235</c:v>
                </c:pt>
                <c:pt idx="4176">
                  <c:v>0.997002282351522</c:v>
                </c:pt>
                <c:pt idx="4177">
                  <c:v>0.998004077662673</c:v>
                </c:pt>
                <c:pt idx="4178">
                  <c:v>0.99749069478921</c:v>
                </c:pt>
                <c:pt idx="4179">
                  <c:v>0.997274084306361</c:v>
                </c:pt>
                <c:pt idx="4180">
                  <c:v>0.997353895230547</c:v>
                </c:pt>
                <c:pt idx="4181">
                  <c:v>0.997730169811875</c:v>
                </c:pt>
                <c:pt idx="4182">
                  <c:v>0.998403526420495</c:v>
                </c:pt>
                <c:pt idx="4183">
                  <c:v>0.999372759799619</c:v>
                </c:pt>
                <c:pt idx="4184">
                  <c:v>1.00064855897379</c:v>
                </c:pt>
                <c:pt idx="4185">
                  <c:v>1.00038681315086</c:v>
                </c:pt>
                <c:pt idx="4186">
                  <c:v>1.00046178023188</c:v>
                </c:pt>
                <c:pt idx="4187">
                  <c:v>0.999011089413327</c:v>
                </c:pt>
                <c:pt idx="4188">
                  <c:v>0.997862899897811</c:v>
                </c:pt>
                <c:pt idx="4189">
                  <c:v>0.997015147369804</c:v>
                </c:pt>
                <c:pt idx="4190">
                  <c:v>0.996452356221518</c:v>
                </c:pt>
                <c:pt idx="4191">
                  <c:v>0.996198298254469</c:v>
                </c:pt>
                <c:pt idx="4192">
                  <c:v>0.994420648895736</c:v>
                </c:pt>
                <c:pt idx="4193">
                  <c:v>0.992982223513978</c:v>
                </c:pt>
                <c:pt idx="4194">
                  <c:v>0.991879354698099</c:v>
                </c:pt>
                <c:pt idx="4195">
                  <c:v>0.991110076777129</c:v>
                </c:pt>
                <c:pt idx="4196">
                  <c:v>0.990672386650359</c:v>
                </c:pt>
                <c:pt idx="4197">
                  <c:v>0.990565503510402</c:v>
                </c:pt>
                <c:pt idx="4198">
                  <c:v>0.988962537259218</c:v>
                </c:pt>
                <c:pt idx="4199">
                  <c:v>0.987656711857361</c:v>
                </c:pt>
                <c:pt idx="4200">
                  <c:v>0.986600040229848</c:v>
                </c:pt>
                <c:pt idx="4201">
                  <c:v>0.985879880531933</c:v>
                </c:pt>
                <c:pt idx="4202">
                  <c:v>0.983666010429186</c:v>
                </c:pt>
                <c:pt idx="4203">
                  <c:v>0.981787371890949</c:v>
                </c:pt>
                <c:pt idx="4204">
                  <c:v>0.980239959736216</c:v>
                </c:pt>
                <c:pt idx="4205">
                  <c:v>0.979021271406827</c:v>
                </c:pt>
                <c:pt idx="4206">
                  <c:v>0.978128778902714</c:v>
                </c:pt>
                <c:pt idx="4207">
                  <c:v>0.977561006380062</c:v>
                </c:pt>
                <c:pt idx="4208">
                  <c:v>0.977242948573615</c:v>
                </c:pt>
                <c:pt idx="4209">
                  <c:v>0.977322101378453</c:v>
                </c:pt>
                <c:pt idx="4210">
                  <c:v>0.974171053467706</c:v>
                </c:pt>
                <c:pt idx="4211">
                  <c:v>0.971356715257349</c:v>
                </c:pt>
                <c:pt idx="4212">
                  <c:v>0.968874160469535</c:v>
                </c:pt>
                <c:pt idx="4213">
                  <c:v>0.966719411391488</c:v>
                </c:pt>
                <c:pt idx="4214">
                  <c:v>0.964889263120237</c:v>
                </c:pt>
                <c:pt idx="4215">
                  <c:v>0.963270344840392</c:v>
                </c:pt>
                <c:pt idx="4216">
                  <c:v>0.962079906509928</c:v>
                </c:pt>
                <c:pt idx="4217">
                  <c:v>0.959475858440266</c:v>
                </c:pt>
                <c:pt idx="4218">
                  <c:v>0.957230814733288</c:v>
                </c:pt>
                <c:pt idx="4219">
                  <c:v>0.955342075377507</c:v>
                </c:pt>
                <c:pt idx="4220">
                  <c:v>0.953807629366703</c:v>
                </c:pt>
                <c:pt idx="4221">
                  <c:v>0.952625896319038</c:v>
                </c:pt>
                <c:pt idx="4222">
                  <c:v>0.951795795569185</c:v>
                </c:pt>
                <c:pt idx="4223">
                  <c:v>0.951316589167442</c:v>
                </c:pt>
                <c:pt idx="4224">
                  <c:v>0.951187712923742</c:v>
                </c:pt>
                <c:pt idx="4225">
                  <c:v>0.951408827797413</c:v>
                </c:pt>
                <c:pt idx="4226">
                  <c:v>0.951979826938745</c:v>
                </c:pt>
                <c:pt idx="4227">
                  <c:v>0.952900778848951</c:v>
                </c:pt>
                <c:pt idx="4228">
                  <c:v>0.954172086174242</c:v>
                </c:pt>
                <c:pt idx="4229">
                  <c:v>0.95579437689261</c:v>
                </c:pt>
                <c:pt idx="4230">
                  <c:v>0.957768633815395</c:v>
                </c:pt>
                <c:pt idx="4231">
                  <c:v>0.960096745925075</c:v>
                </c:pt>
                <c:pt idx="4232">
                  <c:v>0.962781031243155</c:v>
                </c:pt>
                <c:pt idx="4233">
                  <c:v>0.964062968756473</c:v>
                </c:pt>
                <c:pt idx="4234">
                  <c:v>0.965664102499794</c:v>
                </c:pt>
                <c:pt idx="4235">
                  <c:v>0.967585983219548</c:v>
                </c:pt>
                <c:pt idx="4236">
                  <c:v>0.969830979894339</c:v>
                </c:pt>
                <c:pt idx="4237">
                  <c:v>0.972401885919663</c:v>
                </c:pt>
                <c:pt idx="4238">
                  <c:v>0.975302482885401</c:v>
                </c:pt>
                <c:pt idx="4239">
                  <c:v>0.978537675571964</c:v>
                </c:pt>
                <c:pt idx="4240">
                  <c:v>0.982113439957703</c:v>
                </c:pt>
                <c:pt idx="4241">
                  <c:v>0.984224788119355</c:v>
                </c:pt>
                <c:pt idx="4242">
                  <c:v>0.986634423619988</c:v>
                </c:pt>
                <c:pt idx="4243">
                  <c:v>0.989347061180094</c:v>
                </c:pt>
                <c:pt idx="4244">
                  <c:v>0.992367693005928</c:v>
                </c:pt>
                <c:pt idx="4245">
                  <c:v>0.995702280331752</c:v>
                </c:pt>
                <c:pt idx="4246">
                  <c:v>0.997497711698842</c:v>
                </c:pt>
                <c:pt idx="4247">
                  <c:v>0.999562133158224</c:v>
                </c:pt>
                <c:pt idx="4248">
                  <c:v>1.00189747871257</c:v>
                </c:pt>
                <c:pt idx="4249">
                  <c:v>1.004509397332179</c:v>
                </c:pt>
                <c:pt idx="4250">
                  <c:v>1.00740439616621</c:v>
                </c:pt>
                <c:pt idx="4251">
                  <c:v>1.01062941446757</c:v>
                </c:pt>
                <c:pt idx="4252">
                  <c:v>1.01412395383205</c:v>
                </c:pt>
                <c:pt idx="4253">
                  <c:v>1.01599889561579</c:v>
                </c:pt>
                <c:pt idx="4254">
                  <c:v>1.01819776771486</c:v>
                </c:pt>
                <c:pt idx="4255">
                  <c:v>1.01883229927428</c:v>
                </c:pt>
                <c:pt idx="4256">
                  <c:v>1.01967077537641</c:v>
                </c:pt>
                <c:pt idx="4257">
                  <c:v>1.01883989152227</c:v>
                </c:pt>
                <c:pt idx="4258">
                  <c:v>1.01832699401021</c:v>
                </c:pt>
                <c:pt idx="4259">
                  <c:v>1.01813101928428</c:v>
                </c:pt>
                <c:pt idx="4260">
                  <c:v>1.01825089343564</c:v>
                </c:pt>
                <c:pt idx="4261">
                  <c:v>1.01868711215176</c:v>
                </c:pt>
                <c:pt idx="4262">
                  <c:v>1.01944028183374</c:v>
                </c:pt>
                <c:pt idx="4263">
                  <c:v>1.0205127184441</c:v>
                </c:pt>
                <c:pt idx="4264">
                  <c:v>1.02190705355712</c:v>
                </c:pt>
                <c:pt idx="4265">
                  <c:v>1.02372710580156</c:v>
                </c:pt>
                <c:pt idx="4266">
                  <c:v>1.0237726703967</c:v>
                </c:pt>
                <c:pt idx="4267">
                  <c:v>1.02212575091905</c:v>
                </c:pt>
                <c:pt idx="4268">
                  <c:v>1.02080674552534</c:v>
                </c:pt>
                <c:pt idx="4269">
                  <c:v>1.019811682442439</c:v>
                </c:pt>
                <c:pt idx="4270">
                  <c:v>1.0191372036462</c:v>
                </c:pt>
                <c:pt idx="4271">
                  <c:v>1.01878140077675</c:v>
                </c:pt>
                <c:pt idx="4272">
                  <c:v>1.01874312583682</c:v>
                </c:pt>
                <c:pt idx="4273">
                  <c:v>1.01902252282425</c:v>
                </c:pt>
                <c:pt idx="4274">
                  <c:v>1.01961937895181</c:v>
                </c:pt>
                <c:pt idx="4275">
                  <c:v>1.02053604995084</c:v>
                </c:pt>
                <c:pt idx="4276">
                  <c:v>1.02177427672612</c:v>
                </c:pt>
                <c:pt idx="4277">
                  <c:v>1.02333788011429</c:v>
                </c:pt>
                <c:pt idx="4278">
                  <c:v>1.02533891359291</c:v>
                </c:pt>
                <c:pt idx="4279">
                  <c:v>1.02757867277272</c:v>
                </c:pt>
                <c:pt idx="4280">
                  <c:v>1.02814604589754</c:v>
                </c:pt>
                <c:pt idx="4281">
                  <c:v>1.02908333522429</c:v>
                </c:pt>
                <c:pt idx="4282">
                  <c:v>1.03039397549364</c:v>
                </c:pt>
                <c:pt idx="4283">
                  <c:v>1.03222464082166</c:v>
                </c:pt>
                <c:pt idx="4284">
                  <c:v>1.0322236273443</c:v>
                </c:pt>
                <c:pt idx="4285">
                  <c:v>1.03051552699273</c:v>
                </c:pt>
                <c:pt idx="4286">
                  <c:v>1.02918817051258</c:v>
                </c:pt>
                <c:pt idx="4287">
                  <c:v>1.02823627695662</c:v>
                </c:pt>
                <c:pt idx="4288">
                  <c:v>1.0276564475383</c:v>
                </c:pt>
                <c:pt idx="4289">
                  <c:v>1.02744654704629</c:v>
                </c:pt>
                <c:pt idx="4290">
                  <c:v>1.02760553838023</c:v>
                </c:pt>
                <c:pt idx="4291">
                  <c:v>1.02609248552995</c:v>
                </c:pt>
                <c:pt idx="4292">
                  <c:v>1.0249119760462</c:v>
                </c:pt>
                <c:pt idx="4293">
                  <c:v>1.02406032504068</c:v>
                </c:pt>
                <c:pt idx="4294">
                  <c:v>1.02353463164755</c:v>
                </c:pt>
                <c:pt idx="4295">
                  <c:v>1.0233331581758</c:v>
                </c:pt>
                <c:pt idx="4296">
                  <c:v>1.02345523501967</c:v>
                </c:pt>
                <c:pt idx="4297">
                  <c:v>1.023901218242109</c:v>
                </c:pt>
                <c:pt idx="4298">
                  <c:v>1.02467200123761</c:v>
                </c:pt>
                <c:pt idx="4299">
                  <c:v>1.02576966609479</c:v>
                </c:pt>
                <c:pt idx="4300">
                  <c:v>1.02719780899596</c:v>
                </c:pt>
                <c:pt idx="4301">
                  <c:v>1.02691686024522</c:v>
                </c:pt>
                <c:pt idx="4302">
                  <c:v>1.02692190878741</c:v>
                </c:pt>
                <c:pt idx="4303">
                  <c:v>1.02733115864814</c:v>
                </c:pt>
                <c:pt idx="4304">
                  <c:v>1.02791147682877</c:v>
                </c:pt>
                <c:pt idx="4305">
                  <c:v>1.02676206029952</c:v>
                </c:pt>
                <c:pt idx="4306">
                  <c:v>1.02594372318758</c:v>
                </c:pt>
                <c:pt idx="4307">
                  <c:v>1.02545432352546</c:v>
                </c:pt>
                <c:pt idx="4308">
                  <c:v>1.02529172158491</c:v>
                </c:pt>
                <c:pt idx="4309">
                  <c:v>1.02352716887551</c:v>
                </c:pt>
                <c:pt idx="4310">
                  <c:v>1.02194854999572</c:v>
                </c:pt>
                <c:pt idx="4311">
                  <c:v>1.01868356916473</c:v>
                </c:pt>
                <c:pt idx="4312">
                  <c:v>1.01576898129234</c:v>
                </c:pt>
                <c:pt idx="4313">
                  <c:v>1.01319565464466</c:v>
                </c:pt>
                <c:pt idx="4314">
                  <c:v>1.01095555289933</c:v>
                </c:pt>
                <c:pt idx="4315">
                  <c:v>1.00904244097942</c:v>
                </c:pt>
                <c:pt idx="4316">
                  <c:v>1.00551734019618</c:v>
                </c:pt>
                <c:pt idx="4317">
                  <c:v>1.00230264416912</c:v>
                </c:pt>
                <c:pt idx="4318">
                  <c:v>0.999362196445039</c:v>
                </c:pt>
                <c:pt idx="4319">
                  <c:v>0.994849286627636</c:v>
                </c:pt>
                <c:pt idx="4320">
                  <c:v>0.990684336043787</c:v>
                </c:pt>
                <c:pt idx="4321">
                  <c:v>0.986855468807568</c:v>
                </c:pt>
                <c:pt idx="4322">
                  <c:v>0.98335254930638</c:v>
                </c:pt>
                <c:pt idx="4323">
                  <c:v>0.980167884200008</c:v>
                </c:pt>
                <c:pt idx="4324">
                  <c:v>0.977294474514667</c:v>
                </c:pt>
                <c:pt idx="4325">
                  <c:v>0.974726737795082</c:v>
                </c:pt>
                <c:pt idx="4326">
                  <c:v>0.972459678002997</c:v>
                </c:pt>
                <c:pt idx="4327">
                  <c:v>0.970489780763046</c:v>
                </c:pt>
                <c:pt idx="4328">
                  <c:v>0.968713502819145</c:v>
                </c:pt>
                <c:pt idx="4329">
                  <c:v>0.967325435015842</c:v>
                </c:pt>
                <c:pt idx="4330">
                  <c:v>0.964466586369787</c:v>
                </c:pt>
                <c:pt idx="4331">
                  <c:v>0.96194059433713</c:v>
                </c:pt>
                <c:pt idx="4332">
                  <c:v>0.959743512511461</c:v>
                </c:pt>
                <c:pt idx="4333">
                  <c:v>0.957872383450216</c:v>
                </c:pt>
                <c:pt idx="4334">
                  <c:v>0.956324701406172</c:v>
                </c:pt>
                <c:pt idx="4335">
                  <c:v>0.955098892788109</c:v>
                </c:pt>
                <c:pt idx="4336">
                  <c:v>0.954056413874478</c:v>
                </c:pt>
                <c:pt idx="4337">
                  <c:v>0.953469003162235</c:v>
                </c:pt>
                <c:pt idx="4338">
                  <c:v>0.951461333134862</c:v>
                </c:pt>
                <c:pt idx="4339">
                  <c:v>0.94981106164525</c:v>
                </c:pt>
                <c:pt idx="4340">
                  <c:v>0.948516435205541</c:v>
                </c:pt>
                <c:pt idx="4341">
                  <c:v>0.947576070318568</c:v>
                </c:pt>
                <c:pt idx="4342">
                  <c:v>0.946989203760072</c:v>
                </c:pt>
                <c:pt idx="4343">
                  <c:v>0.946755263761937</c:v>
                </c:pt>
                <c:pt idx="4344">
                  <c:v>0.946873806406377</c:v>
                </c:pt>
                <c:pt idx="4345">
                  <c:v>0.947344651812355</c:v>
                </c:pt>
                <c:pt idx="4346">
                  <c:v>0.94816797325236</c:v>
                </c:pt>
                <c:pt idx="4347">
                  <c:v>0.949343794805557</c:v>
                </c:pt>
                <c:pt idx="4348">
                  <c:v>0.950872949141963</c:v>
                </c:pt>
                <c:pt idx="4349">
                  <c:v>0.952756276520432</c:v>
                </c:pt>
                <c:pt idx="4350">
                  <c:v>0.95499539979998</c:v>
                </c:pt>
                <c:pt idx="4351">
                  <c:v>0.957592841863286</c:v>
                </c:pt>
                <c:pt idx="4352">
                  <c:v>0.958778287699241</c:v>
                </c:pt>
                <c:pt idx="4353">
                  <c:v>0.96028475869061</c:v>
                </c:pt>
                <c:pt idx="4354">
                  <c:v>0.962113623815073</c:v>
                </c:pt>
                <c:pt idx="4355">
                  <c:v>0.96426707440934</c:v>
                </c:pt>
                <c:pt idx="4356">
                  <c:v>0.964962622881111</c:v>
                </c:pt>
                <c:pt idx="4357">
                  <c:v>0.965944722941495</c:v>
                </c:pt>
                <c:pt idx="4358">
                  <c:v>0.967214352501944</c:v>
                </c:pt>
                <c:pt idx="4359">
                  <c:v>0.968772896260584</c:v>
                </c:pt>
                <c:pt idx="4360">
                  <c:v>0.970622130051008</c:v>
                </c:pt>
                <c:pt idx="4361">
                  <c:v>0.97276437509624</c:v>
                </c:pt>
                <c:pt idx="4362">
                  <c:v>0.975203046439113</c:v>
                </c:pt>
                <c:pt idx="4363">
                  <c:v>0.977941643102077</c:v>
                </c:pt>
                <c:pt idx="4364">
                  <c:v>0.980985114912497</c:v>
                </c:pt>
                <c:pt idx="4365">
                  <c:v>0.984283990676597</c:v>
                </c:pt>
                <c:pt idx="4366">
                  <c:v>0.986113918234949</c:v>
                </c:pt>
                <c:pt idx="4367">
                  <c:v>0.986384005703875</c:v>
                </c:pt>
                <c:pt idx="4368">
                  <c:v>0.986951013717721</c:v>
                </c:pt>
                <c:pt idx="4369">
                  <c:v>0.987816339206557</c:v>
                </c:pt>
                <c:pt idx="4370">
                  <c:v>0.98898093790136</c:v>
                </c:pt>
                <c:pt idx="4371">
                  <c:v>0.990447462369454</c:v>
                </c:pt>
                <c:pt idx="4372">
                  <c:v>0.992218176478002</c:v>
                </c:pt>
                <c:pt idx="4373">
                  <c:v>0.994296977942743</c:v>
                </c:pt>
                <c:pt idx="4374">
                  <c:v>0.996676085829503</c:v>
                </c:pt>
                <c:pt idx="4375">
                  <c:v>0.999395236064997</c:v>
                </c:pt>
                <c:pt idx="4376">
                  <c:v>1.00054920294564</c:v>
                </c:pt>
                <c:pt idx="4377">
                  <c:v>1.00205322774149</c:v>
                </c:pt>
                <c:pt idx="4378">
                  <c:v>1.00391090568313</c:v>
                </c:pt>
                <c:pt idx="4379">
                  <c:v>1.00418839259953</c:v>
                </c:pt>
                <c:pt idx="4380">
                  <c:v>1.0047762083372</c:v>
                </c:pt>
                <c:pt idx="4381">
                  <c:v>1.00569883253445</c:v>
                </c:pt>
                <c:pt idx="4382">
                  <c:v>1.00691767558826</c:v>
                </c:pt>
                <c:pt idx="4383">
                  <c:v>1.00652671745433</c:v>
                </c:pt>
                <c:pt idx="4384">
                  <c:v>1.00454047712944</c:v>
                </c:pt>
                <c:pt idx="4385">
                  <c:v>1.00287567525832</c:v>
                </c:pt>
                <c:pt idx="4386">
                  <c:v>1.00152830191205</c:v>
                </c:pt>
                <c:pt idx="4387">
                  <c:v>1.00049314547133</c:v>
                </c:pt>
                <c:pt idx="4388">
                  <c:v>0.999767407310173</c:v>
                </c:pt>
                <c:pt idx="4389">
                  <c:v>0.999354520014251</c:v>
                </c:pt>
                <c:pt idx="4390">
                  <c:v>0.999245462074386</c:v>
                </c:pt>
                <c:pt idx="4391">
                  <c:v>0.999442219908707</c:v>
                </c:pt>
                <c:pt idx="4392">
                  <c:v>0.999951040589114</c:v>
                </c:pt>
                <c:pt idx="4393">
                  <c:v>0.998874261542208</c:v>
                </c:pt>
                <c:pt idx="4394">
                  <c:v>0.998146828015953</c:v>
                </c:pt>
                <c:pt idx="4395">
                  <c:v>0.997765620874825</c:v>
                </c:pt>
                <c:pt idx="4396">
                  <c:v>0.997730277235629</c:v>
                </c:pt>
                <c:pt idx="4397">
                  <c:v>0.998040153152975</c:v>
                </c:pt>
                <c:pt idx="4398">
                  <c:v>0.998695650691589</c:v>
                </c:pt>
                <c:pt idx="4399">
                  <c:v>0.999701314797102</c:v>
                </c:pt>
                <c:pt idx="4400">
                  <c:v>1.00105553708231</c:v>
                </c:pt>
                <c:pt idx="4401">
                  <c:v>1.0027682083682</c:v>
                </c:pt>
                <c:pt idx="4402">
                  <c:v>1.00292116187915</c:v>
                </c:pt>
                <c:pt idx="4403">
                  <c:v>1.003464387742609</c:v>
                </c:pt>
                <c:pt idx="4404">
                  <c:v>1.00245282707713</c:v>
                </c:pt>
                <c:pt idx="4405">
                  <c:v>1.00179359060017</c:v>
                </c:pt>
                <c:pt idx="4406">
                  <c:v>1.00148580762</c:v>
                </c:pt>
                <c:pt idx="4407">
                  <c:v>1.00152601933604</c:v>
                </c:pt>
                <c:pt idx="4408">
                  <c:v>1.00191587248763</c:v>
                </c:pt>
                <c:pt idx="4409">
                  <c:v>1.00265693058833</c:v>
                </c:pt>
                <c:pt idx="4410">
                  <c:v>1.00180840608426</c:v>
                </c:pt>
                <c:pt idx="4411">
                  <c:v>1.00127205773611</c:v>
                </c:pt>
                <c:pt idx="4412">
                  <c:v>1.0010456734201</c:v>
                </c:pt>
                <c:pt idx="4413">
                  <c:v>1.00113081150045</c:v>
                </c:pt>
                <c:pt idx="4414">
                  <c:v>1.00152558806383</c:v>
                </c:pt>
                <c:pt idx="4415">
                  <c:v>1.00223930468424</c:v>
                </c:pt>
                <c:pt idx="4416">
                  <c:v>1.00326138947349</c:v>
                </c:pt>
                <c:pt idx="4417">
                  <c:v>1.00267714547742</c:v>
                </c:pt>
                <c:pt idx="4418">
                  <c:v>1.00050486982463</c:v>
                </c:pt>
                <c:pt idx="4419">
                  <c:v>0.998654105180856</c:v>
                </c:pt>
                <c:pt idx="4420">
                  <c:v>0.997120375810048</c:v>
                </c:pt>
                <c:pt idx="4421">
                  <c:v>0.99590011092058</c:v>
                </c:pt>
                <c:pt idx="4422">
                  <c:v>0.994989651231251</c:v>
                </c:pt>
                <c:pt idx="4423">
                  <c:v>0.994386756955621</c:v>
                </c:pt>
                <c:pt idx="4424">
                  <c:v>0.994090136917928</c:v>
                </c:pt>
                <c:pt idx="4425">
                  <c:v>0.994098570608808</c:v>
                </c:pt>
                <c:pt idx="4426">
                  <c:v>0.994412709974043</c:v>
                </c:pt>
                <c:pt idx="4427">
                  <c:v>0.995013640578452</c:v>
                </c:pt>
                <c:pt idx="4428">
                  <c:v>0.995943434726909</c:v>
                </c:pt>
                <c:pt idx="4429">
                  <c:v>0.993359381767504</c:v>
                </c:pt>
                <c:pt idx="4430">
                  <c:v>0.99111309817912</c:v>
                </c:pt>
                <c:pt idx="4431">
                  <c:v>0.987323471302575</c:v>
                </c:pt>
                <c:pt idx="4432">
                  <c:v>0.983904462855689</c:v>
                </c:pt>
                <c:pt idx="4433">
                  <c:v>0.980846808194613</c:v>
                </c:pt>
                <c:pt idx="4434">
                  <c:v>0.978142634135812</c:v>
                </c:pt>
                <c:pt idx="4435">
                  <c:v>0.975785540917082</c:v>
                </c:pt>
                <c:pt idx="4436">
                  <c:v>0.973770183880989</c:v>
                </c:pt>
                <c:pt idx="4437">
                  <c:v>0.970269145392044</c:v>
                </c:pt>
                <c:pt idx="4438">
                  <c:v>0.967080272246715</c:v>
                </c:pt>
                <c:pt idx="4439">
                  <c:v>0.964197809586899</c:v>
                </c:pt>
                <c:pt idx="4440">
                  <c:v>0.961616356720574</c:v>
                </c:pt>
                <c:pt idx="4441">
                  <c:v>0.959332300267664</c:v>
                </c:pt>
                <c:pt idx="4442">
                  <c:v>0.957342357127847</c:v>
                </c:pt>
                <c:pt idx="4443">
                  <c:v>0.955505774006133</c:v>
                </c:pt>
                <c:pt idx="4444">
                  <c:v>0.954093418766024</c:v>
                </c:pt>
                <c:pt idx="4445">
                  <c:v>0.951215956455303</c:v>
                </c:pt>
                <c:pt idx="4446">
                  <c:v>0.948667652797884</c:v>
                </c:pt>
                <c:pt idx="4447">
                  <c:v>0.946445551602717</c:v>
                </c:pt>
                <c:pt idx="4448">
                  <c:v>0.944547166782628</c:v>
                </c:pt>
                <c:pt idx="4449">
                  <c:v>0.942804333247853</c:v>
                </c:pt>
                <c:pt idx="4450">
                  <c:v>0.941546187807396</c:v>
                </c:pt>
                <c:pt idx="4451">
                  <c:v>0.938867893643628</c:v>
                </c:pt>
                <c:pt idx="4452">
                  <c:v>0.936547469833551</c:v>
                </c:pt>
                <c:pt idx="4453">
                  <c:v>0.934583551551964</c:v>
                </c:pt>
                <c:pt idx="4454">
                  <c:v>0.932974794898182</c:v>
                </c:pt>
                <c:pt idx="4455">
                  <c:v>0.931720471902402</c:v>
                </c:pt>
                <c:pt idx="4456">
                  <c:v>0.930820214581571</c:v>
                </c:pt>
                <c:pt idx="4457">
                  <c:v>0.930273666958812</c:v>
                </c:pt>
                <c:pt idx="4458">
                  <c:v>0.930080574186483</c:v>
                </c:pt>
                <c:pt idx="4459">
                  <c:v>0.930240560718647</c:v>
                </c:pt>
                <c:pt idx="4460">
                  <c:v>0.930753526577706</c:v>
                </c:pt>
                <c:pt idx="4461">
                  <c:v>0.931619126230678</c:v>
                </c:pt>
                <c:pt idx="4462">
                  <c:v>0.932837221521464</c:v>
                </c:pt>
                <c:pt idx="4463">
                  <c:v>0.934407721984867</c:v>
                </c:pt>
                <c:pt idx="4464">
                  <c:v>0.936330790088568</c:v>
                </c:pt>
                <c:pt idx="4465">
                  <c:v>0.938607023041589</c:v>
                </c:pt>
                <c:pt idx="4466">
                  <c:v>0.939475263006714</c:v>
                </c:pt>
                <c:pt idx="4467">
                  <c:v>0.940661319341431</c:v>
                </c:pt>
                <c:pt idx="4468">
                  <c:v>0.942165593532273</c:v>
                </c:pt>
                <c:pt idx="4469">
                  <c:v>0.943988768574172</c:v>
                </c:pt>
                <c:pt idx="4470">
                  <c:v>0.946131899844649</c:v>
                </c:pt>
                <c:pt idx="4471">
                  <c:v>0.948596639543681</c:v>
                </c:pt>
                <c:pt idx="4472">
                  <c:v>0.951385180938461</c:v>
                </c:pt>
                <c:pt idx="4473">
                  <c:v>0.95435875475885</c:v>
                </c:pt>
                <c:pt idx="4474">
                  <c:v>0.957813501483254</c:v>
                </c:pt>
                <c:pt idx="4475">
                  <c:v>0.95804301220879</c:v>
                </c:pt>
                <c:pt idx="4476">
                  <c:v>0.958595585039568</c:v>
                </c:pt>
                <c:pt idx="4477">
                  <c:v>0.959471923684168</c:v>
                </c:pt>
                <c:pt idx="4478">
                  <c:v>0.960672927278225</c:v>
                </c:pt>
                <c:pt idx="4479">
                  <c:v>0.962199808102875</c:v>
                </c:pt>
                <c:pt idx="4480">
                  <c:v>0.963936496549508</c:v>
                </c:pt>
                <c:pt idx="4481">
                  <c:v>0.966128008909489</c:v>
                </c:pt>
                <c:pt idx="4482">
                  <c:v>0.965049164465274</c:v>
                </c:pt>
                <c:pt idx="4483">
                  <c:v>0.964180839935611</c:v>
                </c:pt>
                <c:pt idx="4484">
                  <c:v>0.963756749656484</c:v>
                </c:pt>
                <c:pt idx="4485">
                  <c:v>0.961877673422534</c:v>
                </c:pt>
                <c:pt idx="4486">
                  <c:v>0.960365784816812</c:v>
                </c:pt>
                <c:pt idx="4487">
                  <c:v>0.95921875162353</c:v>
                </c:pt>
                <c:pt idx="4488">
                  <c:v>0.958434194423544</c:v>
                </c:pt>
                <c:pt idx="4489">
                  <c:v>0.95787620393069</c:v>
                </c:pt>
                <c:pt idx="4490">
                  <c:v>0.957813333010918</c:v>
                </c:pt>
                <c:pt idx="4491">
                  <c:v>0.956339407619909</c:v>
                </c:pt>
                <c:pt idx="4492">
                  <c:v>0.953472251727904</c:v>
                </c:pt>
                <c:pt idx="4493">
                  <c:v>0.950973568536706</c:v>
                </c:pt>
                <c:pt idx="4494">
                  <c:v>0.948682572515068</c:v>
                </c:pt>
                <c:pt idx="4495">
                  <c:v>0.946906426196136</c:v>
                </c:pt>
                <c:pt idx="4496">
                  <c:v>0.943738571359764</c:v>
                </c:pt>
                <c:pt idx="4497">
                  <c:v>0.940970873264496</c:v>
                </c:pt>
                <c:pt idx="4498">
                  <c:v>0.938599615244336</c:v>
                </c:pt>
                <c:pt idx="4499">
                  <c:v>0.936622734376351</c:v>
                </c:pt>
                <c:pt idx="4500">
                  <c:v>0.935038358920084</c:v>
                </c:pt>
                <c:pt idx="4501">
                  <c:v>0.932078873207449</c:v>
                </c:pt>
                <c:pt idx="4502">
                  <c:v>0.92947686965507</c:v>
                </c:pt>
                <c:pt idx="4503">
                  <c:v>0.927230461330893</c:v>
                </c:pt>
                <c:pt idx="4504">
                  <c:v>0.925339011477516</c:v>
                </c:pt>
                <c:pt idx="4505">
                  <c:v>0.923802118002478</c:v>
                </c:pt>
                <c:pt idx="4506">
                  <c:v>0.922619644679525</c:v>
                </c:pt>
                <c:pt idx="4507">
                  <c:v>0.921791479903536</c:v>
                </c:pt>
                <c:pt idx="4508">
                  <c:v>0.921317665419936</c:v>
                </c:pt>
                <c:pt idx="4509">
                  <c:v>0.921197974091396</c:v>
                </c:pt>
                <c:pt idx="4510">
                  <c:v>0.921432231959241</c:v>
                </c:pt>
                <c:pt idx="4511">
                  <c:v>0.921811523894218</c:v>
                </c:pt>
                <c:pt idx="4512">
                  <c:v>0.922754167369689</c:v>
                </c:pt>
                <c:pt idx="4513">
                  <c:v>0.922310200074634</c:v>
                </c:pt>
                <c:pt idx="4514">
                  <c:v>0.922255811401907</c:v>
                </c:pt>
                <c:pt idx="4515">
                  <c:v>0.922590967594556</c:v>
                </c:pt>
                <c:pt idx="4516">
                  <c:v>0.921550306985117</c:v>
                </c:pt>
                <c:pt idx="4517">
                  <c:v>0.920652805438913</c:v>
                </c:pt>
                <c:pt idx="4518">
                  <c:v>0.920320360772595</c:v>
                </c:pt>
                <c:pt idx="4519">
                  <c:v>0.918599741934961</c:v>
                </c:pt>
                <c:pt idx="4520">
                  <c:v>0.917269394978035</c:v>
                </c:pt>
                <c:pt idx="4521">
                  <c:v>0.916329410639215</c:v>
                </c:pt>
                <c:pt idx="4522">
                  <c:v>0.915560580481177</c:v>
                </c:pt>
                <c:pt idx="4523">
                  <c:v>0.915401762987716</c:v>
                </c:pt>
                <c:pt idx="4524">
                  <c:v>0.913886537852506</c:v>
                </c:pt>
                <c:pt idx="4525">
                  <c:v>0.912797876655122</c:v>
                </c:pt>
                <c:pt idx="4526">
                  <c:v>0.912136558768192</c:v>
                </c:pt>
                <c:pt idx="4527">
                  <c:v>0.91190264351876</c:v>
                </c:pt>
                <c:pt idx="4528">
                  <c:v>0.910319739579612</c:v>
                </c:pt>
                <c:pt idx="4529">
                  <c:v>0.909128122651055</c:v>
                </c:pt>
                <c:pt idx="4530">
                  <c:v>0.906313803388855</c:v>
                </c:pt>
                <c:pt idx="4531">
                  <c:v>0.904082985660018</c:v>
                </c:pt>
                <c:pt idx="4532">
                  <c:v>0.900437624491861</c:v>
                </c:pt>
                <c:pt idx="4533">
                  <c:v>0.89717495380887</c:v>
                </c:pt>
                <c:pt idx="4534">
                  <c:v>0.894049859809911</c:v>
                </c:pt>
                <c:pt idx="4535">
                  <c:v>0.891559911027907</c:v>
                </c:pt>
                <c:pt idx="4536">
                  <c:v>0.887656353710218</c:v>
                </c:pt>
                <c:pt idx="4537">
                  <c:v>0.884169061715047</c:v>
                </c:pt>
                <c:pt idx="4538">
                  <c:v>0.881104775542087</c:v>
                </c:pt>
                <c:pt idx="4539">
                  <c:v>0.878470820905435</c:v>
                </c:pt>
                <c:pt idx="4540">
                  <c:v>0.876274675079658</c:v>
                </c:pt>
                <c:pt idx="4541">
                  <c:v>0.874523353746609</c:v>
                </c:pt>
                <c:pt idx="4542">
                  <c:v>0.873222674552977</c:v>
                </c:pt>
                <c:pt idx="4543">
                  <c:v>0.872377209986676</c:v>
                </c:pt>
                <c:pt idx="4544">
                  <c:v>0.870075131176972</c:v>
                </c:pt>
                <c:pt idx="4545">
                  <c:v>0.868184094879185</c:v>
                </c:pt>
                <c:pt idx="4546">
                  <c:v>0.866711264905245</c:v>
                </c:pt>
                <c:pt idx="4547">
                  <c:v>0.865662294781348</c:v>
                </c:pt>
                <c:pt idx="4548">
                  <c:v>0.865041407704636</c:v>
                </c:pt>
                <c:pt idx="4549">
                  <c:v>0.864850946008527</c:v>
                </c:pt>
                <c:pt idx="4550">
                  <c:v>0.863133306097852</c:v>
                </c:pt>
                <c:pt idx="4551">
                  <c:v>0.861527189790355</c:v>
                </c:pt>
                <c:pt idx="4552">
                  <c:v>0.860587855653354</c:v>
                </c:pt>
                <c:pt idx="4553">
                  <c:v>0.858079119597365</c:v>
                </c:pt>
                <c:pt idx="4554">
                  <c:v>0.855992383402188</c:v>
                </c:pt>
                <c:pt idx="4555">
                  <c:v>0.854338117917067</c:v>
                </c:pt>
                <c:pt idx="4556">
                  <c:v>0.85284311283544</c:v>
                </c:pt>
                <c:pt idx="4557">
                  <c:v>0.852075192801927</c:v>
                </c:pt>
                <c:pt idx="4558">
                  <c:v>0.84972759132436</c:v>
                </c:pt>
                <c:pt idx="4559">
                  <c:v>0.847859408165413</c:v>
                </c:pt>
                <c:pt idx="4560">
                  <c:v>0.846481958197686</c:v>
                </c:pt>
                <c:pt idx="4561">
                  <c:v>0.845604634838063</c:v>
                </c:pt>
                <c:pt idx="4562">
                  <c:v>0.845233138295758</c:v>
                </c:pt>
                <c:pt idx="4563">
                  <c:v>0.845369887896298</c:v>
                </c:pt>
                <c:pt idx="4564">
                  <c:v>0.845727479336636</c:v>
                </c:pt>
                <c:pt idx="4565">
                  <c:v>0.846872328464813</c:v>
                </c:pt>
                <c:pt idx="4566">
                  <c:v>0.846454341535745</c:v>
                </c:pt>
                <c:pt idx="4567">
                  <c:v>0.846582384643968</c:v>
                </c:pt>
                <c:pt idx="4568">
                  <c:v>0.847255401954905</c:v>
                </c:pt>
                <c:pt idx="4569">
                  <c:v>0.848467340747463</c:v>
                </c:pt>
                <c:pt idx="4570">
                  <c:v>0.850209293105374</c:v>
                </c:pt>
                <c:pt idx="4571">
                  <c:v>0.852468641905088</c:v>
                </c:pt>
                <c:pt idx="4572">
                  <c:v>0.854948257511643</c:v>
                </c:pt>
                <c:pt idx="4573">
                  <c:v>0.858198064285868</c:v>
                </c:pt>
                <c:pt idx="4574">
                  <c:v>0.85799490007291</c:v>
                </c:pt>
                <c:pt idx="4575">
                  <c:v>0.858310144348284</c:v>
                </c:pt>
                <c:pt idx="4576">
                  <c:v>0.859141866011173</c:v>
                </c:pt>
                <c:pt idx="4577">
                  <c:v>0.860485033707903</c:v>
                </c:pt>
                <c:pt idx="4578">
                  <c:v>0.862051273456167</c:v>
                </c:pt>
                <c:pt idx="4579">
                  <c:v>0.864391860879614</c:v>
                </c:pt>
                <c:pt idx="4580">
                  <c:v>0.865312293827879</c:v>
                </c:pt>
                <c:pt idx="4581">
                  <c:v>0.864838953619383</c:v>
                </c:pt>
                <c:pt idx="4582">
                  <c:v>0.864870856900757</c:v>
                </c:pt>
                <c:pt idx="4583">
                  <c:v>0.865407261487981</c:v>
                </c:pt>
                <c:pt idx="4584">
                  <c:v>0.864512845126019</c:v>
                </c:pt>
                <c:pt idx="4585">
                  <c:v>0.864083696355529</c:v>
                </c:pt>
                <c:pt idx="4586">
                  <c:v>0.864121658899658</c:v>
                </c:pt>
                <c:pt idx="4587">
                  <c:v>0.864626302319675</c:v>
                </c:pt>
                <c:pt idx="4588">
                  <c:v>0.865595092555535</c:v>
                </c:pt>
                <c:pt idx="4589">
                  <c:v>0.867022488645289</c:v>
                </c:pt>
                <c:pt idx="4590">
                  <c:v>0.866987580680987</c:v>
                </c:pt>
                <c:pt idx="4591">
                  <c:v>0.867376267987103</c:v>
                </c:pt>
                <c:pt idx="4592">
                  <c:v>0.8681862897237</c:v>
                </c:pt>
                <c:pt idx="4593">
                  <c:v>0.869414502151436</c:v>
                </c:pt>
                <c:pt idx="4594">
                  <c:v>0.871055666217301</c:v>
                </c:pt>
                <c:pt idx="4595">
                  <c:v>0.870939845521975</c:v>
                </c:pt>
                <c:pt idx="4596">
                  <c:v>0.871478792720101</c:v>
                </c:pt>
                <c:pt idx="4597">
                  <c:v>0.870529914375834</c:v>
                </c:pt>
                <c:pt idx="4598">
                  <c:v>0.869998642487291</c:v>
                </c:pt>
                <c:pt idx="4599">
                  <c:v>0.869609647973344</c:v>
                </c:pt>
                <c:pt idx="4600">
                  <c:v>0.869916385124946</c:v>
                </c:pt>
                <c:pt idx="4601">
                  <c:v>0.868767965296826</c:v>
                </c:pt>
                <c:pt idx="4602">
                  <c:v>0.868076040946211</c:v>
                </c:pt>
                <c:pt idx="4603">
                  <c:v>0.867843194372714</c:v>
                </c:pt>
                <c:pt idx="4604">
                  <c:v>0.868070165725798</c:v>
                </c:pt>
                <c:pt idx="4605">
                  <c:v>0.868476589458605</c:v>
                </c:pt>
                <c:pt idx="4606">
                  <c:v>0.869617800097078</c:v>
                </c:pt>
                <c:pt idx="4607">
                  <c:v>0.869341624517536</c:v>
                </c:pt>
                <c:pt idx="4608">
                  <c:v>0.869560916471378</c:v>
                </c:pt>
                <c:pt idx="4609">
                  <c:v>0.870273915650954</c:v>
                </c:pt>
                <c:pt idx="4610">
                  <c:v>0.871477454199944</c:v>
                </c:pt>
                <c:pt idx="4611">
                  <c:v>0.872889455533211</c:v>
                </c:pt>
                <c:pt idx="4612">
                  <c:v>0.873185434460277</c:v>
                </c:pt>
                <c:pt idx="4613">
                  <c:v>0.871802222893985</c:v>
                </c:pt>
                <c:pt idx="4614">
                  <c:v>0.871186377239414</c:v>
                </c:pt>
                <c:pt idx="4615">
                  <c:v>0.869196941245262</c:v>
                </c:pt>
                <c:pt idx="4616">
                  <c:v>0.867732448337031</c:v>
                </c:pt>
                <c:pt idx="4617">
                  <c:v>0.866799340690115</c:v>
                </c:pt>
                <c:pt idx="4618">
                  <c:v>0.864483012025441</c:v>
                </c:pt>
                <c:pt idx="4619">
                  <c:v>0.862655455973879</c:v>
                </c:pt>
                <c:pt idx="4620">
                  <c:v>0.861325632319802</c:v>
                </c:pt>
                <c:pt idx="4621">
                  <c:v>0.860499426758213</c:v>
                </c:pt>
                <c:pt idx="4622">
                  <c:v>0.860180681691431</c:v>
                </c:pt>
                <c:pt idx="4623">
                  <c:v>0.85841374801826</c:v>
                </c:pt>
                <c:pt idx="4624">
                  <c:v>0.85711179737152</c:v>
                </c:pt>
                <c:pt idx="4625">
                  <c:v>0.856281258804712</c:v>
                </c:pt>
                <c:pt idx="4626">
                  <c:v>0.855925813148574</c:v>
                </c:pt>
                <c:pt idx="4627">
                  <c:v>0.856047462241718</c:v>
                </c:pt>
                <c:pt idx="4628">
                  <c:v>0.856644278867274</c:v>
                </c:pt>
                <c:pt idx="4629">
                  <c:v>0.857713772396472</c:v>
                </c:pt>
                <c:pt idx="4630">
                  <c:v>0.858960969279623</c:v>
                </c:pt>
                <c:pt idx="4631">
                  <c:v>0.859006700135331</c:v>
                </c:pt>
                <c:pt idx="4632">
                  <c:v>0.857552013553007</c:v>
                </c:pt>
                <c:pt idx="4633">
                  <c:v>0.856565931652879</c:v>
                </c:pt>
                <c:pt idx="4634">
                  <c:v>0.855761647560006</c:v>
                </c:pt>
                <c:pt idx="4635">
                  <c:v>0.853739313382335</c:v>
                </c:pt>
                <c:pt idx="4636">
                  <c:v>0.850160329821626</c:v>
                </c:pt>
                <c:pt idx="4637">
                  <c:v>0.847022702321625</c:v>
                </c:pt>
                <c:pt idx="4638">
                  <c:v>0.844045336193011</c:v>
                </c:pt>
                <c:pt idx="4639">
                  <c:v>0.841838166430763</c:v>
                </c:pt>
                <c:pt idx="4640">
                  <c:v>0.83802576293027</c:v>
                </c:pt>
                <c:pt idx="4641">
                  <c:v>0.834708407199842</c:v>
                </c:pt>
                <c:pt idx="4642">
                  <c:v>0.831909823630733</c:v>
                </c:pt>
                <c:pt idx="4643">
                  <c:v>0.829348660047642</c:v>
                </c:pt>
                <c:pt idx="4644">
                  <c:v>0.827650921649494</c:v>
                </c:pt>
                <c:pt idx="4645">
                  <c:v>0.824281699835437</c:v>
                </c:pt>
                <c:pt idx="4646">
                  <c:v>0.821502869879052</c:v>
                </c:pt>
                <c:pt idx="4647">
                  <c:v>0.819343185871703</c:v>
                </c:pt>
                <c:pt idx="4648">
                  <c:v>0.817518840523946</c:v>
                </c:pt>
                <c:pt idx="4649">
                  <c:v>0.816662711616591</c:v>
                </c:pt>
                <c:pt idx="4650">
                  <c:v>0.814092985507807</c:v>
                </c:pt>
                <c:pt idx="4651">
                  <c:v>0.811915362514882</c:v>
                </c:pt>
                <c:pt idx="4652">
                  <c:v>0.808265114254282</c:v>
                </c:pt>
                <c:pt idx="4653">
                  <c:v>0.802672056741283</c:v>
                </c:pt>
                <c:pt idx="4654">
                  <c:v>0.79766812959858</c:v>
                </c:pt>
                <c:pt idx="4655">
                  <c:v>0.793007221954671</c:v>
                </c:pt>
                <c:pt idx="4656">
                  <c:v>0.789071191222677</c:v>
                </c:pt>
                <c:pt idx="4657">
                  <c:v>0.780136980845314</c:v>
                </c:pt>
                <c:pt idx="4658">
                  <c:v>0.76802191202163</c:v>
                </c:pt>
                <c:pt idx="4659">
                  <c:v>0.755544548965814</c:v>
                </c:pt>
                <c:pt idx="4660">
                  <c:v>0.74262040016213</c:v>
                </c:pt>
                <c:pt idx="4661">
                  <c:v>0.729153683412494</c:v>
                </c:pt>
                <c:pt idx="4662">
                  <c:v>0.715041029570275</c:v>
                </c:pt>
                <c:pt idx="4663">
                  <c:v>0.699602516463376</c:v>
                </c:pt>
                <c:pt idx="4664">
                  <c:v>0.683980041863077</c:v>
                </c:pt>
                <c:pt idx="4665">
                  <c:v>0.590917468430933</c:v>
                </c:pt>
                <c:pt idx="4666">
                  <c:v>0.514526890304628</c:v>
                </c:pt>
                <c:pt idx="4667">
                  <c:v>0.491999073831091</c:v>
                </c:pt>
                <c:pt idx="4668">
                  <c:v>0.490946348594196</c:v>
                </c:pt>
                <c:pt idx="4669">
                  <c:v>0.490561897689681</c:v>
                </c:pt>
                <c:pt idx="4670">
                  <c:v>0.494636995300235</c:v>
                </c:pt>
                <c:pt idx="4671">
                  <c:v>0.494567908920096</c:v>
                </c:pt>
                <c:pt idx="4672">
                  <c:v>0.489958665665012</c:v>
                </c:pt>
                <c:pt idx="4673">
                  <c:v>0.491479882124006</c:v>
                </c:pt>
                <c:pt idx="4674">
                  <c:v>0.488662930137081</c:v>
                </c:pt>
                <c:pt idx="4675">
                  <c:v>0.48397603633325</c:v>
                </c:pt>
                <c:pt idx="4676">
                  <c:v>0.487060698618133</c:v>
                </c:pt>
                <c:pt idx="4677">
                  <c:v>0.484902058148338</c:v>
                </c:pt>
                <c:pt idx="4678">
                  <c:v>0.486407817004484</c:v>
                </c:pt>
                <c:pt idx="4679">
                  <c:v>0.478909767378672</c:v>
                </c:pt>
                <c:pt idx="4680">
                  <c:v>0.475293265782059</c:v>
                </c:pt>
                <c:pt idx="4681">
                  <c:v>0.475842393758056</c:v>
                </c:pt>
                <c:pt idx="4682">
                  <c:v>0.461607105216772</c:v>
                </c:pt>
                <c:pt idx="4683">
                  <c:v>0.48574267044871</c:v>
                </c:pt>
                <c:pt idx="4684">
                  <c:v>0.478914716358916</c:v>
                </c:pt>
                <c:pt idx="4685">
                  <c:v>0.474816362811648</c:v>
                </c:pt>
                <c:pt idx="4686">
                  <c:v>0.47536377480469</c:v>
                </c:pt>
                <c:pt idx="4687">
                  <c:v>0.482302162375377</c:v>
                </c:pt>
                <c:pt idx="4688">
                  <c:v>0.480049586547327</c:v>
                </c:pt>
                <c:pt idx="4689">
                  <c:v>0.48125464045418</c:v>
                </c:pt>
                <c:pt idx="4690">
                  <c:v>0.472540671665224</c:v>
                </c:pt>
                <c:pt idx="4691">
                  <c:v>0.465949746018405</c:v>
                </c:pt>
                <c:pt idx="4692">
                  <c:v>0.473261944871878</c:v>
                </c:pt>
                <c:pt idx="4693">
                  <c:v>0.475292625387527</c:v>
                </c:pt>
                <c:pt idx="4694">
                  <c:v>0.47187692746489</c:v>
                </c:pt>
                <c:pt idx="4695">
                  <c:v>0.474887699884463</c:v>
                </c:pt>
                <c:pt idx="4696">
                  <c:v>0.473350238101077</c:v>
                </c:pt>
                <c:pt idx="4697">
                  <c:v>0.474836125297293</c:v>
                </c:pt>
                <c:pt idx="4698">
                  <c:v>0.571132600042414</c:v>
                </c:pt>
                <c:pt idx="4699">
                  <c:v>0.472436626472723</c:v>
                </c:pt>
                <c:pt idx="4700">
                  <c:v>0.574715454333315</c:v>
                </c:pt>
                <c:pt idx="4701">
                  <c:v>0.578268587202557</c:v>
                </c:pt>
                <c:pt idx="4702">
                  <c:v>0.580652561879709</c:v>
                </c:pt>
                <c:pt idx="4703">
                  <c:v>0.58335436723956</c:v>
                </c:pt>
                <c:pt idx="4704">
                  <c:v>0.582936904322648</c:v>
                </c:pt>
                <c:pt idx="4705">
                  <c:v>0.58709720256924</c:v>
                </c:pt>
                <c:pt idx="4706">
                  <c:v>0.587093992968819</c:v>
                </c:pt>
                <c:pt idx="4707">
                  <c:v>0.586628076924156</c:v>
                </c:pt>
                <c:pt idx="4708">
                  <c:v>0.587497534720073</c:v>
                </c:pt>
                <c:pt idx="4709">
                  <c:v>0.590342553206984</c:v>
                </c:pt>
                <c:pt idx="4710">
                  <c:v>0.590967162568014</c:v>
                </c:pt>
                <c:pt idx="4711">
                  <c:v>0.591826289976265</c:v>
                </c:pt>
                <c:pt idx="4712">
                  <c:v>0.595933354481999</c:v>
                </c:pt>
                <c:pt idx="4713">
                  <c:v>0.596783440446103</c:v>
                </c:pt>
                <c:pt idx="4714">
                  <c:v>0.597971716848337</c:v>
                </c:pt>
                <c:pt idx="4715">
                  <c:v>0.598941301294996</c:v>
                </c:pt>
                <c:pt idx="4716">
                  <c:v>0.599317323891618</c:v>
                </c:pt>
                <c:pt idx="4717">
                  <c:v>0.600453340960616</c:v>
                </c:pt>
                <c:pt idx="4718">
                  <c:v>0.602430631893912</c:v>
                </c:pt>
                <c:pt idx="4719">
                  <c:v>0.603083291065482</c:v>
                </c:pt>
                <c:pt idx="4720">
                  <c:v>0.603907814590301</c:v>
                </c:pt>
                <c:pt idx="4721">
                  <c:v>0.604091042329343</c:v>
                </c:pt>
                <c:pt idx="4722">
                  <c:v>0.605688733488605</c:v>
                </c:pt>
                <c:pt idx="4723">
                  <c:v>0.605682592907321</c:v>
                </c:pt>
                <c:pt idx="4724">
                  <c:v>0.605474337112678</c:v>
                </c:pt>
                <c:pt idx="4725">
                  <c:v>0.606528583285774</c:v>
                </c:pt>
                <c:pt idx="4726">
                  <c:v>0.605791768921424</c:v>
                </c:pt>
                <c:pt idx="4727">
                  <c:v>0.607121451164067</c:v>
                </c:pt>
                <c:pt idx="4728">
                  <c:v>0.606005705383592</c:v>
                </c:pt>
                <c:pt idx="4729">
                  <c:v>0.60620148434666</c:v>
                </c:pt>
                <c:pt idx="4730">
                  <c:v>0.606741819563109</c:v>
                </c:pt>
                <c:pt idx="4731">
                  <c:v>0.60705598081125</c:v>
                </c:pt>
                <c:pt idx="4732">
                  <c:v>0.607114137509322</c:v>
                </c:pt>
                <c:pt idx="4733">
                  <c:v>0.607296553336633</c:v>
                </c:pt>
                <c:pt idx="4734">
                  <c:v>0.607767356116623</c:v>
                </c:pt>
                <c:pt idx="4735">
                  <c:v>0.608889363165258</c:v>
                </c:pt>
                <c:pt idx="4736">
                  <c:v>0.609982191235196</c:v>
                </c:pt>
                <c:pt idx="4737">
                  <c:v>0.610213886373448</c:v>
                </c:pt>
                <c:pt idx="4738">
                  <c:v>0.611073193118605</c:v>
                </c:pt>
                <c:pt idx="4739">
                  <c:v>0.612285807721429</c:v>
                </c:pt>
                <c:pt idx="4740">
                  <c:v>0.612857499755601</c:v>
                </c:pt>
                <c:pt idx="4741">
                  <c:v>0.612592039682274</c:v>
                </c:pt>
                <c:pt idx="4742">
                  <c:v>0.612967665461175</c:v>
                </c:pt>
                <c:pt idx="4743">
                  <c:v>0.613618333202758</c:v>
                </c:pt>
                <c:pt idx="4744">
                  <c:v>0.61357206903642</c:v>
                </c:pt>
                <c:pt idx="4745">
                  <c:v>0.61435427952244</c:v>
                </c:pt>
                <c:pt idx="4746">
                  <c:v>0.61414739188977</c:v>
                </c:pt>
                <c:pt idx="4747">
                  <c:v>0.614667954927741</c:v>
                </c:pt>
                <c:pt idx="4748">
                  <c:v>0.615552969016224</c:v>
                </c:pt>
                <c:pt idx="4749">
                  <c:v>0.61688241678327</c:v>
                </c:pt>
                <c:pt idx="4750">
                  <c:v>0.617770076188336</c:v>
                </c:pt>
                <c:pt idx="4751">
                  <c:v>0.6185437756567</c:v>
                </c:pt>
                <c:pt idx="4752">
                  <c:v>0.61859943188437</c:v>
                </c:pt>
                <c:pt idx="4753">
                  <c:v>0.619310483032086</c:v>
                </c:pt>
                <c:pt idx="4754">
                  <c:v>0.620093342730084</c:v>
                </c:pt>
                <c:pt idx="4755">
                  <c:v>0.620002522259546</c:v>
                </c:pt>
                <c:pt idx="4756">
                  <c:v>0.620489372574639</c:v>
                </c:pt>
                <c:pt idx="4757">
                  <c:v>0.621551035171642</c:v>
                </c:pt>
                <c:pt idx="4758">
                  <c:v>0.622227697774064</c:v>
                </c:pt>
                <c:pt idx="4759">
                  <c:v>0.623245119127244</c:v>
                </c:pt>
                <c:pt idx="4760">
                  <c:v>0.62421614008106</c:v>
                </c:pt>
                <c:pt idx="4761">
                  <c:v>0.625257054659009</c:v>
                </c:pt>
                <c:pt idx="4762">
                  <c:v>0.626675098898333</c:v>
                </c:pt>
                <c:pt idx="4763">
                  <c:v>0.627329290977572</c:v>
                </c:pt>
                <c:pt idx="4764">
                  <c:v>0.628258009471945</c:v>
                </c:pt>
                <c:pt idx="4765">
                  <c:v>0.629342363203086</c:v>
                </c:pt>
                <c:pt idx="4766">
                  <c:v>0.629741142603731</c:v>
                </c:pt>
                <c:pt idx="4767">
                  <c:v>0.630784450972549</c:v>
                </c:pt>
                <c:pt idx="4768">
                  <c:v>0.631027973648672</c:v>
                </c:pt>
                <c:pt idx="4769">
                  <c:v>0.631975514620612</c:v>
                </c:pt>
                <c:pt idx="4770">
                  <c:v>0.632783098366598</c:v>
                </c:pt>
                <c:pt idx="4771">
                  <c:v>0.633384453134512</c:v>
                </c:pt>
                <c:pt idx="4772">
                  <c:v>0.634586855019491</c:v>
                </c:pt>
                <c:pt idx="4773">
                  <c:v>0.634834906365255</c:v>
                </c:pt>
                <c:pt idx="4774">
                  <c:v>0.635592494764188</c:v>
                </c:pt>
                <c:pt idx="4775">
                  <c:v>0.636519198681099</c:v>
                </c:pt>
                <c:pt idx="4776">
                  <c:v>0.636525804619917</c:v>
                </c:pt>
                <c:pt idx="4777">
                  <c:v>0.636853919403161</c:v>
                </c:pt>
                <c:pt idx="4778">
                  <c:v>0.637105498745139</c:v>
                </c:pt>
                <c:pt idx="4779">
                  <c:v>0.63685253555512</c:v>
                </c:pt>
                <c:pt idx="4780">
                  <c:v>0.637114938400594</c:v>
                </c:pt>
                <c:pt idx="4781">
                  <c:v>0.638317068244491</c:v>
                </c:pt>
                <c:pt idx="4782">
                  <c:v>0.639626828489661</c:v>
                </c:pt>
                <c:pt idx="4783">
                  <c:v>0.636207908496647</c:v>
                </c:pt>
                <c:pt idx="4784">
                  <c:v>0.63595533524242</c:v>
                </c:pt>
                <c:pt idx="4785">
                  <c:v>0.636991851859497</c:v>
                </c:pt>
                <c:pt idx="4786">
                  <c:v>0.638623537002723</c:v>
                </c:pt>
                <c:pt idx="4787">
                  <c:v>0.640510746750945</c:v>
                </c:pt>
                <c:pt idx="4788">
                  <c:v>1.03143334559409</c:v>
                </c:pt>
                <c:pt idx="4789">
                  <c:v>1.03052852410945</c:v>
                </c:pt>
                <c:pt idx="4790">
                  <c:v>1.0415638931141</c:v>
                </c:pt>
                <c:pt idx="4791">
                  <c:v>1.03514136236036</c:v>
                </c:pt>
                <c:pt idx="4792">
                  <c:v>1.04451960404177</c:v>
                </c:pt>
                <c:pt idx="4793">
                  <c:v>1.03010619625551</c:v>
                </c:pt>
                <c:pt idx="4794">
                  <c:v>1.04234423564543</c:v>
                </c:pt>
                <c:pt idx="4795">
                  <c:v>1.04013958058125</c:v>
                </c:pt>
                <c:pt idx="4796">
                  <c:v>1.03904377207383</c:v>
                </c:pt>
                <c:pt idx="4797">
                  <c:v>1.02726413627784</c:v>
                </c:pt>
                <c:pt idx="4798">
                  <c:v>1.02593407068262</c:v>
                </c:pt>
                <c:pt idx="4799">
                  <c:v>1.03180903873912</c:v>
                </c:pt>
                <c:pt idx="4800">
                  <c:v>1.03940456010443</c:v>
                </c:pt>
                <c:pt idx="4801">
                  <c:v>1.03680414534659</c:v>
                </c:pt>
                <c:pt idx="4802">
                  <c:v>1.02984385734055</c:v>
                </c:pt>
                <c:pt idx="4803">
                  <c:v>1.02020192013921</c:v>
                </c:pt>
                <c:pt idx="4804">
                  <c:v>1.01944044024612</c:v>
                </c:pt>
                <c:pt idx="4805">
                  <c:v>1.02554024319796</c:v>
                </c:pt>
                <c:pt idx="4806">
                  <c:v>1.02302176569916</c:v>
                </c:pt>
                <c:pt idx="4807">
                  <c:v>1.03754048812659</c:v>
                </c:pt>
                <c:pt idx="4808">
                  <c:v>1.02878509158424</c:v>
                </c:pt>
                <c:pt idx="4809">
                  <c:v>1.01891377292</c:v>
                </c:pt>
                <c:pt idx="4810">
                  <c:v>1.01815760909531</c:v>
                </c:pt>
                <c:pt idx="4811">
                  <c:v>1.02102594647814</c:v>
                </c:pt>
                <c:pt idx="4812">
                  <c:v>1.01968282878903</c:v>
                </c:pt>
                <c:pt idx="4813">
                  <c:v>1.01896595792245</c:v>
                </c:pt>
                <c:pt idx="4814">
                  <c:v>1.01395010407786</c:v>
                </c:pt>
                <c:pt idx="4815">
                  <c:v>1.01426574834914</c:v>
                </c:pt>
                <c:pt idx="4816">
                  <c:v>1.01562405069829</c:v>
                </c:pt>
                <c:pt idx="4817">
                  <c:v>1.01596539369404</c:v>
                </c:pt>
                <c:pt idx="4818">
                  <c:v>1.01108898283779</c:v>
                </c:pt>
                <c:pt idx="4819">
                  <c:v>1.01086844234111</c:v>
                </c:pt>
                <c:pt idx="4820">
                  <c:v>1.01096641300905</c:v>
                </c:pt>
                <c:pt idx="4821">
                  <c:v>1.01055028141829</c:v>
                </c:pt>
                <c:pt idx="4822">
                  <c:v>1.01114581680622</c:v>
                </c:pt>
                <c:pt idx="4823">
                  <c:v>1.01065849148644</c:v>
                </c:pt>
                <c:pt idx="4824">
                  <c:v>1.01067965282922</c:v>
                </c:pt>
                <c:pt idx="4825">
                  <c:v>1.01126099225691</c:v>
                </c:pt>
                <c:pt idx="4826">
                  <c:v>1.01139250063793</c:v>
                </c:pt>
                <c:pt idx="4827">
                  <c:v>1.01072919096749</c:v>
                </c:pt>
                <c:pt idx="4828">
                  <c:v>1.01053256092136</c:v>
                </c:pt>
                <c:pt idx="4829">
                  <c:v>1.01012412175382</c:v>
                </c:pt>
                <c:pt idx="4830">
                  <c:v>1.01016800792694</c:v>
                </c:pt>
                <c:pt idx="4831">
                  <c:v>1.00997044333467</c:v>
                </c:pt>
                <c:pt idx="4832">
                  <c:v>1.00960510026032</c:v>
                </c:pt>
                <c:pt idx="4833">
                  <c:v>1.00931514782822</c:v>
                </c:pt>
                <c:pt idx="4834">
                  <c:v>1.0091396854012</c:v>
                </c:pt>
                <c:pt idx="4835">
                  <c:v>1.01340860483235</c:v>
                </c:pt>
                <c:pt idx="4836">
                  <c:v>1.01298199062703</c:v>
                </c:pt>
                <c:pt idx="4837">
                  <c:v>1.01275997824752</c:v>
                </c:pt>
                <c:pt idx="4838">
                  <c:v>1.00851700167449</c:v>
                </c:pt>
                <c:pt idx="4839">
                  <c:v>1.00860089917385</c:v>
                </c:pt>
                <c:pt idx="4840">
                  <c:v>1.009143224557</c:v>
                </c:pt>
                <c:pt idx="4841">
                  <c:v>1.00881575348786</c:v>
                </c:pt>
                <c:pt idx="4842">
                  <c:v>1.0086343282583</c:v>
                </c:pt>
                <c:pt idx="4843">
                  <c:v>1.00850297796846</c:v>
                </c:pt>
                <c:pt idx="4844">
                  <c:v>1.00867613859458</c:v>
                </c:pt>
                <c:pt idx="4845">
                  <c:v>1.00867996835629</c:v>
                </c:pt>
                <c:pt idx="4846">
                  <c:v>1.0085471366683</c:v>
                </c:pt>
                <c:pt idx="4847">
                  <c:v>1.00870692111245</c:v>
                </c:pt>
                <c:pt idx="4848">
                  <c:v>1.00855406359197</c:v>
                </c:pt>
                <c:pt idx="4849">
                  <c:v>1.00844211761606</c:v>
                </c:pt>
                <c:pt idx="4850">
                  <c:v>1.00823663435592</c:v>
                </c:pt>
                <c:pt idx="4851">
                  <c:v>1.00808725262309</c:v>
                </c:pt>
                <c:pt idx="4852">
                  <c:v>1.00798919332013</c:v>
                </c:pt>
                <c:pt idx="4853">
                  <c:v>1.00814263450933</c:v>
                </c:pt>
                <c:pt idx="4854">
                  <c:v>1.00801543676734</c:v>
                </c:pt>
                <c:pt idx="4855">
                  <c:v>1.00762636598493</c:v>
                </c:pt>
                <c:pt idx="4856">
                  <c:v>1.00782303980679</c:v>
                </c:pt>
                <c:pt idx="4857">
                  <c:v>1.00778959407576</c:v>
                </c:pt>
                <c:pt idx="4858">
                  <c:v>1.00768097214466</c:v>
                </c:pt>
                <c:pt idx="4859">
                  <c:v>1.00781486749609</c:v>
                </c:pt>
                <c:pt idx="4860">
                  <c:v>1.00763181455127</c:v>
                </c:pt>
                <c:pt idx="4861">
                  <c:v>1.00778559866509</c:v>
                </c:pt>
                <c:pt idx="4862">
                  <c:v>1.00791642783869</c:v>
                </c:pt>
                <c:pt idx="4863">
                  <c:v>1.00784967598869</c:v>
                </c:pt>
                <c:pt idx="4864">
                  <c:v>1.00815938388324</c:v>
                </c:pt>
                <c:pt idx="4865">
                  <c:v>1.00827216978128</c:v>
                </c:pt>
                <c:pt idx="4866">
                  <c:v>1.00811679548955</c:v>
                </c:pt>
                <c:pt idx="4867">
                  <c:v>1.0079298101956</c:v>
                </c:pt>
                <c:pt idx="4868">
                  <c:v>1.00802488118661</c:v>
                </c:pt>
                <c:pt idx="4869">
                  <c:v>1.00797603935596</c:v>
                </c:pt>
                <c:pt idx="4870">
                  <c:v>1.00779195115351</c:v>
                </c:pt>
                <c:pt idx="4871">
                  <c:v>1.00790790320954</c:v>
                </c:pt>
                <c:pt idx="4872">
                  <c:v>1.007871895417429</c:v>
                </c:pt>
                <c:pt idx="4873">
                  <c:v>1.00773182796195</c:v>
                </c:pt>
                <c:pt idx="4874">
                  <c:v>1.00764926892003</c:v>
                </c:pt>
                <c:pt idx="4875">
                  <c:v>1.00762312164464</c:v>
                </c:pt>
                <c:pt idx="4876">
                  <c:v>1.00747566529344</c:v>
                </c:pt>
                <c:pt idx="4877">
                  <c:v>1.00740286382398</c:v>
                </c:pt>
                <c:pt idx="4878">
                  <c:v>1.00737914580528</c:v>
                </c:pt>
                <c:pt idx="4879">
                  <c:v>1.00725885678453</c:v>
                </c:pt>
                <c:pt idx="4880">
                  <c:v>1.0073264482792</c:v>
                </c:pt>
                <c:pt idx="4881">
                  <c:v>1.00706100841052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32.3904378373818</c:v>
                </c:pt>
                <c:pt idx="4912">
                  <c:v>11.6556581760127</c:v>
                </c:pt>
                <c:pt idx="4913">
                  <c:v>7.867876593719206</c:v>
                </c:pt>
                <c:pt idx="4914">
                  <c:v>6.43822511202399</c:v>
                </c:pt>
                <c:pt idx="4915">
                  <c:v>5.40840876067627</c:v>
                </c:pt>
                <c:pt idx="4916">
                  <c:v>4.82887145518934</c:v>
                </c:pt>
                <c:pt idx="4917">
                  <c:v>4.457965627567016</c:v>
                </c:pt>
                <c:pt idx="4918">
                  <c:v>4.1512530653014</c:v>
                </c:pt>
                <c:pt idx="4919">
                  <c:v>3.89256870098291</c:v>
                </c:pt>
                <c:pt idx="4920">
                  <c:v>3.67093134359526</c:v>
                </c:pt>
                <c:pt idx="4921">
                  <c:v>3.50456260974827</c:v>
                </c:pt>
                <c:pt idx="4922">
                  <c:v>3.37588789995142</c:v>
                </c:pt>
                <c:pt idx="4923">
                  <c:v>3.27435874464874</c:v>
                </c:pt>
                <c:pt idx="4924">
                  <c:v>3.84199960284008</c:v>
                </c:pt>
                <c:pt idx="4925">
                  <c:v>3.70591015586462</c:v>
                </c:pt>
                <c:pt idx="4926">
                  <c:v>4.822784228276439</c:v>
                </c:pt>
                <c:pt idx="4927">
                  <c:v>4.51655944027562</c:v>
                </c:pt>
                <c:pt idx="4928">
                  <c:v>4.2412752566706</c:v>
                </c:pt>
                <c:pt idx="4929">
                  <c:v>4.04507132139226</c:v>
                </c:pt>
                <c:pt idx="4930">
                  <c:v>3.86076584417089</c:v>
                </c:pt>
                <c:pt idx="4931">
                  <c:v>3.72290051865404</c:v>
                </c:pt>
                <c:pt idx="4932">
                  <c:v>3.61864473133258</c:v>
                </c:pt>
                <c:pt idx="4933">
                  <c:v>4.64235992546079</c:v>
                </c:pt>
                <c:pt idx="4934">
                  <c:v>4.40964510106926</c:v>
                </c:pt>
                <c:pt idx="4935">
                  <c:v>4.18456930037487</c:v>
                </c:pt>
                <c:pt idx="4936">
                  <c:v>4.02140345607914</c:v>
                </c:pt>
                <c:pt idx="4937">
                  <c:v>3.86006106106118</c:v>
                </c:pt>
                <c:pt idx="4938">
                  <c:v>3.738508068672</c:v>
                </c:pt>
                <c:pt idx="4939">
                  <c:v>5.0731713526923</c:v>
                </c:pt>
                <c:pt idx="4940">
                  <c:v>4.75349727949666</c:v>
                </c:pt>
                <c:pt idx="4941">
                  <c:v>4.45437408621568</c:v>
                </c:pt>
                <c:pt idx="4942">
                  <c:v>4.24231346067181</c:v>
                </c:pt>
                <c:pt idx="4943">
                  <c:v>6.877382351329476</c:v>
                </c:pt>
                <c:pt idx="4944">
                  <c:v>6.042256871040416</c:v>
                </c:pt>
                <c:pt idx="4945">
                  <c:v>5.38187934451906</c:v>
                </c:pt>
                <c:pt idx="4946">
                  <c:v>4.96373681454188</c:v>
                </c:pt>
                <c:pt idx="4947">
                  <c:v>4.6815770867608</c:v>
                </c:pt>
                <c:pt idx="4948">
                  <c:v>4.48484387485005</c:v>
                </c:pt>
                <c:pt idx="4949">
                  <c:v>4.34718697112594</c:v>
                </c:pt>
                <c:pt idx="4950">
                  <c:v>4.193537598950454</c:v>
                </c:pt>
                <c:pt idx="4951">
                  <c:v>4.030735249550476</c:v>
                </c:pt>
                <c:pt idx="4952">
                  <c:v>3.90861730321043</c:v>
                </c:pt>
                <c:pt idx="4953">
                  <c:v>3.77695893774647</c:v>
                </c:pt>
                <c:pt idx="4954">
                  <c:v>3.675249901960039</c:v>
                </c:pt>
                <c:pt idx="4955">
                  <c:v>4.90941008510072</c:v>
                </c:pt>
                <c:pt idx="4956">
                  <c:v>4.721884554867846</c:v>
                </c:pt>
                <c:pt idx="4957">
                  <c:v>4.43314333491061</c:v>
                </c:pt>
                <c:pt idx="4958">
                  <c:v>4.16330209526558</c:v>
                </c:pt>
                <c:pt idx="4959">
                  <c:v>3.96355369069662</c:v>
                </c:pt>
                <c:pt idx="4960">
                  <c:v>5.7138430021909</c:v>
                </c:pt>
                <c:pt idx="4961">
                  <c:v>5.24332080082205</c:v>
                </c:pt>
                <c:pt idx="4962">
                  <c:v>4.81540384845302</c:v>
                </c:pt>
                <c:pt idx="4963">
                  <c:v>4.52029923422046</c:v>
                </c:pt>
                <c:pt idx="4964">
                  <c:v>4.30772310354786</c:v>
                </c:pt>
                <c:pt idx="4965">
                  <c:v>4.15124218809373</c:v>
                </c:pt>
                <c:pt idx="4966">
                  <c:v>6.87854800904538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18.7137404665874</c:v>
                </c:pt>
                <c:pt idx="4971">
                  <c:v>10.9405601054914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38.3830394575258</c:v>
                </c:pt>
                <c:pt idx="4976">
                  <c:v>11.6710261517493</c:v>
                </c:pt>
                <c:pt idx="4977">
                  <c:v>8.07960442394523</c:v>
                </c:pt>
                <c:pt idx="4978">
                  <c:v>6.3340033413224</c:v>
                </c:pt>
                <c:pt idx="4979">
                  <c:v>5.45749151998922</c:v>
                </c:pt>
                <c:pt idx="4980">
                  <c:v>4.927707726748427</c:v>
                </c:pt>
                <c:pt idx="4981">
                  <c:v>4.57386428353456</c:v>
                </c:pt>
                <c:pt idx="4982">
                  <c:v>4.323001552762476</c:v>
                </c:pt>
                <c:pt idx="4983">
                  <c:v>4.13905450054907</c:v>
                </c:pt>
                <c:pt idx="4984">
                  <c:v>4.00142788127046</c:v>
                </c:pt>
                <c:pt idx="4985">
                  <c:v>3.84824450839513</c:v>
                </c:pt>
                <c:pt idx="4986">
                  <c:v>3.72971064113543</c:v>
                </c:pt>
                <c:pt idx="4987">
                  <c:v>3.63749068674153</c:v>
                </c:pt>
                <c:pt idx="4988">
                  <c:v>3.566015193314596</c:v>
                </c:pt>
                <c:pt idx="4989">
                  <c:v>3.51150343104061</c:v>
                </c:pt>
                <c:pt idx="4990">
                  <c:v>3.4714749732773</c:v>
                </c:pt>
                <c:pt idx="4991">
                  <c:v>3.44424030149043</c:v>
                </c:pt>
                <c:pt idx="4992">
                  <c:v>3.36887144624181</c:v>
                </c:pt>
                <c:pt idx="4993">
                  <c:v>3.30759502072259</c:v>
                </c:pt>
                <c:pt idx="4994">
                  <c:v>3.25801868797571</c:v>
                </c:pt>
                <c:pt idx="4995">
                  <c:v>3.21847215646057</c:v>
                </c:pt>
                <c:pt idx="4996">
                  <c:v>3.16499708074285</c:v>
                </c:pt>
                <c:pt idx="4997">
                  <c:v>3.12069910089101</c:v>
                </c:pt>
                <c:pt idx="4998">
                  <c:v>3.08438757705638</c:v>
                </c:pt>
                <c:pt idx="4999">
                  <c:v>3.036009159063066</c:v>
                </c:pt>
                <c:pt idx="5000">
                  <c:v>2.97750145858887</c:v>
                </c:pt>
                <c:pt idx="5001">
                  <c:v>2.926982143038697</c:v>
                </c:pt>
                <c:pt idx="5002">
                  <c:v>3.25422564234798</c:v>
                </c:pt>
                <c:pt idx="5003">
                  <c:v>3.19005056116269</c:v>
                </c:pt>
                <c:pt idx="5004">
                  <c:v>3.11368288656219</c:v>
                </c:pt>
                <c:pt idx="5005">
                  <c:v>3.0489952172671</c:v>
                </c:pt>
                <c:pt idx="5006">
                  <c:v>2.993968923233666</c:v>
                </c:pt>
                <c:pt idx="5007">
                  <c:v>3.36630590723139</c:v>
                </c:pt>
                <c:pt idx="5008">
                  <c:v>3.2955188021596</c:v>
                </c:pt>
                <c:pt idx="5009">
                  <c:v>3.21094041580303</c:v>
                </c:pt>
                <c:pt idx="5010">
                  <c:v>3.14055779690149</c:v>
                </c:pt>
                <c:pt idx="5011">
                  <c:v>3.081643629684597</c:v>
                </c:pt>
                <c:pt idx="5012">
                  <c:v>3.03228903245613</c:v>
                </c:pt>
                <c:pt idx="5013">
                  <c:v>2.991049405944776</c:v>
                </c:pt>
                <c:pt idx="5014">
                  <c:v>3.384430929074138</c:v>
                </c:pt>
                <c:pt idx="5015">
                  <c:v>3.33431914055099</c:v>
                </c:pt>
                <c:pt idx="5016">
                  <c:v>4.01602598463517</c:v>
                </c:pt>
                <c:pt idx="5017">
                  <c:v>3.8911078165855</c:v>
                </c:pt>
                <c:pt idx="5018">
                  <c:v>5.455475277229866</c:v>
                </c:pt>
                <c:pt idx="5019">
                  <c:v>5.03278282638512</c:v>
                </c:pt>
                <c:pt idx="5020">
                  <c:v>4.624449336583368</c:v>
                </c:pt>
                <c:pt idx="5021">
                  <c:v>4.34132791359867</c:v>
                </c:pt>
                <c:pt idx="5022">
                  <c:v>4.135904886864696</c:v>
                </c:pt>
                <c:pt idx="5023">
                  <c:v>3.98322575728537</c:v>
                </c:pt>
                <c:pt idx="5024">
                  <c:v>3.86832790580083</c:v>
                </c:pt>
                <c:pt idx="5025">
                  <c:v>3.73140768141769</c:v>
                </c:pt>
                <c:pt idx="5026">
                  <c:v>3.62481438326061</c:v>
                </c:pt>
                <c:pt idx="5027">
                  <c:v>3.50191301767103</c:v>
                </c:pt>
                <c:pt idx="5028">
                  <c:v>3.40363973706614</c:v>
                </c:pt>
                <c:pt idx="5029">
                  <c:v>3.32429685734759</c:v>
                </c:pt>
                <c:pt idx="5030">
                  <c:v>3.26010759122253</c:v>
                </c:pt>
                <c:pt idx="5031">
                  <c:v>3.20838895967536</c:v>
                </c:pt>
                <c:pt idx="5032">
                  <c:v>3.16723884339746</c:v>
                </c:pt>
                <c:pt idx="5033">
                  <c:v>3.13526275682648</c:v>
                </c:pt>
                <c:pt idx="5034">
                  <c:v>3.08795547494156</c:v>
                </c:pt>
                <c:pt idx="5035">
                  <c:v>3.0492644828023</c:v>
                </c:pt>
                <c:pt idx="5036">
                  <c:v>3.018042913425166</c:v>
                </c:pt>
                <c:pt idx="5037">
                  <c:v>2.99351305021467</c:v>
                </c:pt>
                <c:pt idx="5038">
                  <c:v>2.9751192347765</c:v>
                </c:pt>
                <c:pt idx="5039">
                  <c:v>2.96238901636196</c:v>
                </c:pt>
                <c:pt idx="5040">
                  <c:v>2.936182874349866</c:v>
                </c:pt>
                <c:pt idx="5041">
                  <c:v>2.91532213667552</c:v>
                </c:pt>
                <c:pt idx="5042">
                  <c:v>2.89942670144776</c:v>
                </c:pt>
                <c:pt idx="5043">
                  <c:v>2.88817950594123</c:v>
                </c:pt>
                <c:pt idx="5044">
                  <c:v>2.86440482979061</c:v>
                </c:pt>
                <c:pt idx="5045">
                  <c:v>2.84505166490477</c:v>
                </c:pt>
                <c:pt idx="5046">
                  <c:v>2.82977410506898</c:v>
                </c:pt>
                <c:pt idx="5047">
                  <c:v>2.81836784856349</c:v>
                </c:pt>
                <c:pt idx="5048">
                  <c:v>2.81062617823759</c:v>
                </c:pt>
                <c:pt idx="5049">
                  <c:v>2.80643794619721</c:v>
                </c:pt>
                <c:pt idx="5050">
                  <c:v>2.80580589386205</c:v>
                </c:pt>
                <c:pt idx="5051">
                  <c:v>3.13159896171312</c:v>
                </c:pt>
                <c:pt idx="5052">
                  <c:v>3.14222514323902</c:v>
                </c:pt>
                <c:pt idx="5053">
                  <c:v>3.1333452124233</c:v>
                </c:pt>
                <c:pt idx="5054">
                  <c:v>3.13076890941748</c:v>
                </c:pt>
                <c:pt idx="5055">
                  <c:v>3.13451175047263</c:v>
                </c:pt>
                <c:pt idx="5056">
                  <c:v>3.11961582106599</c:v>
                </c:pt>
                <c:pt idx="5057">
                  <c:v>3.11052723137789</c:v>
                </c:pt>
                <c:pt idx="5058">
                  <c:v>3.106948254084879</c:v>
                </c:pt>
                <c:pt idx="5059">
                  <c:v>3.10895668596333</c:v>
                </c:pt>
                <c:pt idx="5060">
                  <c:v>3.11655978728111</c:v>
                </c:pt>
                <c:pt idx="5061">
                  <c:v>3.10550570913996</c:v>
                </c:pt>
                <c:pt idx="5062">
                  <c:v>3.09944726863067</c:v>
                </c:pt>
                <c:pt idx="5063">
                  <c:v>3.65620536207979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50.7945611488562</c:v>
                </c:pt>
                <c:pt idx="5070">
                  <c:v>9.87587387467643</c:v>
                </c:pt>
                <c:pt idx="5071">
                  <c:v>6.662916381503426</c:v>
                </c:pt>
                <c:pt idx="5072">
                  <c:v>5.41867478800116</c:v>
                </c:pt>
                <c:pt idx="5073">
                  <c:v>4.60953928011498</c:v>
                </c:pt>
                <c:pt idx="5074">
                  <c:v>4.12613866187436</c:v>
                </c:pt>
                <c:pt idx="5075">
                  <c:v>3.80056998186726</c:v>
                </c:pt>
                <c:pt idx="5076">
                  <c:v>3.56450773027424</c:v>
                </c:pt>
                <c:pt idx="5077">
                  <c:v>3.38477686625385</c:v>
                </c:pt>
                <c:pt idx="5078">
                  <c:v>3.24303677188698</c:v>
                </c:pt>
                <c:pt idx="5079">
                  <c:v>3.12833074667345</c:v>
                </c:pt>
                <c:pt idx="5080">
                  <c:v>3.03371959263918</c:v>
                </c:pt>
                <c:pt idx="5081">
                  <c:v>2.95452655849597</c:v>
                </c:pt>
                <c:pt idx="5082">
                  <c:v>2.88750157261524</c:v>
                </c:pt>
                <c:pt idx="5083">
                  <c:v>2.83031415305502</c:v>
                </c:pt>
                <c:pt idx="5084">
                  <c:v>2.78122601493048</c:v>
                </c:pt>
                <c:pt idx="5085">
                  <c:v>2.73895587664809</c:v>
                </c:pt>
                <c:pt idx="5086">
                  <c:v>2.70250476173107</c:v>
                </c:pt>
                <c:pt idx="5087">
                  <c:v>2.67112123118512</c:v>
                </c:pt>
                <c:pt idx="5088">
                  <c:v>2.64418190045347</c:v>
                </c:pt>
                <c:pt idx="5089">
                  <c:v>2.62119798969492</c:v>
                </c:pt>
                <c:pt idx="5090">
                  <c:v>2.60182101016832</c:v>
                </c:pt>
                <c:pt idx="5091">
                  <c:v>2.58574734877938</c:v>
                </c:pt>
                <c:pt idx="5092">
                  <c:v>2.57272607815342</c:v>
                </c:pt>
                <c:pt idx="5093">
                  <c:v>2.56259873907839</c:v>
                </c:pt>
                <c:pt idx="5094">
                  <c:v>2.55522325266014</c:v>
                </c:pt>
                <c:pt idx="5095">
                  <c:v>2.55051921518852</c:v>
                </c:pt>
                <c:pt idx="5096">
                  <c:v>2.548415425720159</c:v>
                </c:pt>
                <c:pt idx="5097">
                  <c:v>2.54891249842789</c:v>
                </c:pt>
                <c:pt idx="5098">
                  <c:v>2.55203407977053</c:v>
                </c:pt>
                <c:pt idx="5099">
                  <c:v>2.55781158883293</c:v>
                </c:pt>
                <c:pt idx="5100">
                  <c:v>2.56636737957834</c:v>
                </c:pt>
                <c:pt idx="5101">
                  <c:v>2.57782151008436</c:v>
                </c:pt>
                <c:pt idx="5102">
                  <c:v>2.592345207083079</c:v>
                </c:pt>
                <c:pt idx="5103">
                  <c:v>2.5973874160702</c:v>
                </c:pt>
                <c:pt idx="5104">
                  <c:v>2.605058928173796</c:v>
                </c:pt>
                <c:pt idx="5105">
                  <c:v>2.61549150184421</c:v>
                </c:pt>
                <c:pt idx="5106">
                  <c:v>2.62882671892546</c:v>
                </c:pt>
                <c:pt idx="5107">
                  <c:v>2.6452953461365</c:v>
                </c:pt>
                <c:pt idx="5108">
                  <c:v>2.65116847692691</c:v>
                </c:pt>
                <c:pt idx="5109">
                  <c:v>2.659623493260597</c:v>
                </c:pt>
                <c:pt idx="5110">
                  <c:v>2.67079918258968</c:v>
                </c:pt>
                <c:pt idx="5111">
                  <c:v>2.68483800144697</c:v>
                </c:pt>
                <c:pt idx="5112">
                  <c:v>2.7019515665289</c:v>
                </c:pt>
                <c:pt idx="5113">
                  <c:v>2.72238861312487</c:v>
                </c:pt>
                <c:pt idx="5114">
                  <c:v>2.7464891607367</c:v>
                </c:pt>
                <c:pt idx="5115">
                  <c:v>2.75816204198185</c:v>
                </c:pt>
                <c:pt idx="5116">
                  <c:v>2.77273250508297</c:v>
                </c:pt>
                <c:pt idx="5117">
                  <c:v>3.07656493816867</c:v>
                </c:pt>
                <c:pt idx="5118">
                  <c:v>3.62587734976769</c:v>
                </c:pt>
                <c:pt idx="5119">
                  <c:v>4.759064837488906</c:v>
                </c:pt>
                <c:pt idx="5120">
                  <c:v>10.9299615820337</c:v>
                </c:pt>
                <c:pt idx="5121">
                  <c:v>7.240013354325789</c:v>
                </c:pt>
                <c:pt idx="5122">
                  <c:v>0.0</c:v>
                </c:pt>
                <c:pt idx="5123">
                  <c:v>20.9929135253404</c:v>
                </c:pt>
                <c:pt idx="5124">
                  <c:v>7.63644092509835</c:v>
                </c:pt>
                <c:pt idx="5125">
                  <c:v>5.52565547578734</c:v>
                </c:pt>
                <c:pt idx="5126">
                  <c:v>4.619050269430686</c:v>
                </c:pt>
                <c:pt idx="5127">
                  <c:v>4.10139356512163</c:v>
                </c:pt>
                <c:pt idx="5128">
                  <c:v>3.76149743832069</c:v>
                </c:pt>
                <c:pt idx="5129">
                  <c:v>3.51920699499097</c:v>
                </c:pt>
                <c:pt idx="5130">
                  <c:v>3.336910144618479</c:v>
                </c:pt>
                <c:pt idx="5131">
                  <c:v>3.194459178771</c:v>
                </c:pt>
                <c:pt idx="5132">
                  <c:v>3.08009126494189</c:v>
                </c:pt>
                <c:pt idx="5133">
                  <c:v>2.98632194887515</c:v>
                </c:pt>
                <c:pt idx="5134">
                  <c:v>2.90833567081381</c:v>
                </c:pt>
                <c:pt idx="5135">
                  <c:v>2.842702315415866</c:v>
                </c:pt>
                <c:pt idx="5136">
                  <c:v>2.78706143574726</c:v>
                </c:pt>
                <c:pt idx="5137">
                  <c:v>2.73962023111681</c:v>
                </c:pt>
                <c:pt idx="5138">
                  <c:v>2.69908703088344</c:v>
                </c:pt>
                <c:pt idx="5139">
                  <c:v>2.6644241656743</c:v>
                </c:pt>
                <c:pt idx="5140">
                  <c:v>2.63489339939644</c:v>
                </c:pt>
                <c:pt idx="5141">
                  <c:v>2.609872029850277</c:v>
                </c:pt>
                <c:pt idx="5142">
                  <c:v>2.5889120447148</c:v>
                </c:pt>
                <c:pt idx="5143">
                  <c:v>2.57163631321001</c:v>
                </c:pt>
                <c:pt idx="5144">
                  <c:v>2.5577563971077</c:v>
                </c:pt>
                <c:pt idx="5145">
                  <c:v>2.54707295722612</c:v>
                </c:pt>
                <c:pt idx="5146">
                  <c:v>2.53943198031421</c:v>
                </c:pt>
                <c:pt idx="5147">
                  <c:v>2.53470339913275</c:v>
                </c:pt>
                <c:pt idx="5148">
                  <c:v>2.532855336813756</c:v>
                </c:pt>
                <c:pt idx="5149">
                  <c:v>2.53387251482651</c:v>
                </c:pt>
                <c:pt idx="5150">
                  <c:v>2.53775624967312</c:v>
                </c:pt>
                <c:pt idx="5151">
                  <c:v>2.54460402033193</c:v>
                </c:pt>
                <c:pt idx="5152">
                  <c:v>2.54097021887561</c:v>
                </c:pt>
                <c:pt idx="5153">
                  <c:v>2.539938933606246</c:v>
                </c:pt>
                <c:pt idx="5154">
                  <c:v>2.54151048247242</c:v>
                </c:pt>
                <c:pt idx="5155">
                  <c:v>2.73532610632345</c:v>
                </c:pt>
                <c:pt idx="5156">
                  <c:v>2.74511337552957</c:v>
                </c:pt>
                <c:pt idx="5157">
                  <c:v>2.73946787567642</c:v>
                </c:pt>
                <c:pt idx="5158">
                  <c:v>2.7379397217035</c:v>
                </c:pt>
                <c:pt idx="5159">
                  <c:v>2.74054226607126</c:v>
                </c:pt>
                <c:pt idx="5160">
                  <c:v>3.03699603599595</c:v>
                </c:pt>
                <c:pt idx="5161">
                  <c:v>3.0547378754006</c:v>
                </c:pt>
                <c:pt idx="5162">
                  <c:v>3.04818911910925</c:v>
                </c:pt>
                <c:pt idx="5163">
                  <c:v>3.04897168686679</c:v>
                </c:pt>
                <c:pt idx="5164">
                  <c:v>3.52210899295644</c:v>
                </c:pt>
                <c:pt idx="5165">
                  <c:v>3.33853321035616</c:v>
                </c:pt>
                <c:pt idx="5166">
                  <c:v>3.15528035352677</c:v>
                </c:pt>
                <c:pt idx="5167">
                  <c:v>3.495032194941286</c:v>
                </c:pt>
                <c:pt idx="5168">
                  <c:v>3.28469235723821</c:v>
                </c:pt>
                <c:pt idx="5169">
                  <c:v>3.08730527750385</c:v>
                </c:pt>
                <c:pt idx="5170">
                  <c:v>3.356046605379006</c:v>
                </c:pt>
                <c:pt idx="5171">
                  <c:v>3.14918231837325</c:v>
                </c:pt>
                <c:pt idx="5172">
                  <c:v>2.96087333747005</c:v>
                </c:pt>
                <c:pt idx="5173">
                  <c:v>2.81711478943827</c:v>
                </c:pt>
                <c:pt idx="5174">
                  <c:v>2.70318174020931</c:v>
                </c:pt>
                <c:pt idx="5175">
                  <c:v>2.610368905825159</c:v>
                </c:pt>
                <c:pt idx="5176">
                  <c:v>2.53313843114995</c:v>
                </c:pt>
                <c:pt idx="5177">
                  <c:v>2.4678331223334</c:v>
                </c:pt>
                <c:pt idx="5178">
                  <c:v>2.411875921099126</c:v>
                </c:pt>
                <c:pt idx="5179">
                  <c:v>2.36345409730118</c:v>
                </c:pt>
                <c:pt idx="5180">
                  <c:v>2.32119899739916</c:v>
                </c:pt>
                <c:pt idx="5181">
                  <c:v>2.28408898489664</c:v>
                </c:pt>
                <c:pt idx="5182">
                  <c:v>2.25133876647065</c:v>
                </c:pt>
                <c:pt idx="5183">
                  <c:v>2.2223269369565</c:v>
                </c:pt>
                <c:pt idx="5184">
                  <c:v>2.196569475563876</c:v>
                </c:pt>
                <c:pt idx="5185">
                  <c:v>2.17365759330985</c:v>
                </c:pt>
                <c:pt idx="5186">
                  <c:v>2.15326828510409</c:v>
                </c:pt>
                <c:pt idx="5187">
                  <c:v>2.13515832034077</c:v>
                </c:pt>
                <c:pt idx="5188">
                  <c:v>2.11909202577611</c:v>
                </c:pt>
                <c:pt idx="5189">
                  <c:v>2.10489978015189</c:v>
                </c:pt>
                <c:pt idx="5190">
                  <c:v>2.09243132989432</c:v>
                </c:pt>
                <c:pt idx="5191">
                  <c:v>2.08155808404266</c:v>
                </c:pt>
                <c:pt idx="5192">
                  <c:v>2.07218597665463</c:v>
                </c:pt>
                <c:pt idx="5193">
                  <c:v>2.06422394970672</c:v>
                </c:pt>
                <c:pt idx="5194">
                  <c:v>2.05760423455495</c:v>
                </c:pt>
                <c:pt idx="5195">
                  <c:v>2.052274535418826</c:v>
                </c:pt>
                <c:pt idx="5196">
                  <c:v>2.04819140109483</c:v>
                </c:pt>
                <c:pt idx="5197">
                  <c:v>2.04532448602933</c:v>
                </c:pt>
                <c:pt idx="5198">
                  <c:v>2.04364557856319</c:v>
                </c:pt>
                <c:pt idx="5199">
                  <c:v>2.04315355409625</c:v>
                </c:pt>
                <c:pt idx="5200">
                  <c:v>2.04384359097034</c:v>
                </c:pt>
                <c:pt idx="5201">
                  <c:v>2.04571734979091</c:v>
                </c:pt>
                <c:pt idx="5202">
                  <c:v>2.04879839117956</c:v>
                </c:pt>
                <c:pt idx="5203">
                  <c:v>2.10867047562329</c:v>
                </c:pt>
                <c:pt idx="5204">
                  <c:v>2.11517639026204</c:v>
                </c:pt>
                <c:pt idx="5205">
                  <c:v>2.116452627388016</c:v>
                </c:pt>
                <c:pt idx="5206">
                  <c:v>2.11929773897343</c:v>
                </c:pt>
                <c:pt idx="5207">
                  <c:v>2.12375933285495</c:v>
                </c:pt>
                <c:pt idx="5208">
                  <c:v>2.12987455262998</c:v>
                </c:pt>
                <c:pt idx="5209">
                  <c:v>2.13772163891807</c:v>
                </c:pt>
                <c:pt idx="5210">
                  <c:v>2.14738427736444</c:v>
                </c:pt>
                <c:pt idx="5211">
                  <c:v>2.15899400379576</c:v>
                </c:pt>
                <c:pt idx="5212">
                  <c:v>2.172688239577639</c:v>
                </c:pt>
                <c:pt idx="5213">
                  <c:v>2.18864892076272</c:v>
                </c:pt>
                <c:pt idx="5214">
                  <c:v>2.2070963749788</c:v>
                </c:pt>
                <c:pt idx="5215">
                  <c:v>2.22831469283556</c:v>
                </c:pt>
                <c:pt idx="5216">
                  <c:v>2.252642598875278</c:v>
                </c:pt>
                <c:pt idx="5217">
                  <c:v>2.28049772116924</c:v>
                </c:pt>
                <c:pt idx="5218">
                  <c:v>2.41107520458999</c:v>
                </c:pt>
                <c:pt idx="5219">
                  <c:v>2.430319908456</c:v>
                </c:pt>
                <c:pt idx="5220">
                  <c:v>2.42673161518936</c:v>
                </c:pt>
                <c:pt idx="5221">
                  <c:v>2.41298738225073</c:v>
                </c:pt>
                <c:pt idx="5222">
                  <c:v>2.40159206621785</c:v>
                </c:pt>
                <c:pt idx="5223">
                  <c:v>2.38057642202106</c:v>
                </c:pt>
                <c:pt idx="5224">
                  <c:v>2.36196250476293</c:v>
                </c:pt>
                <c:pt idx="5225">
                  <c:v>2.466287109509278</c:v>
                </c:pt>
                <c:pt idx="5226">
                  <c:v>2.44772908186006</c:v>
                </c:pt>
                <c:pt idx="5227">
                  <c:v>2.41858929070664</c:v>
                </c:pt>
                <c:pt idx="5228">
                  <c:v>2.52830119994361</c:v>
                </c:pt>
                <c:pt idx="5229">
                  <c:v>2.498653975201659</c:v>
                </c:pt>
                <c:pt idx="5230">
                  <c:v>2.458364124050278</c:v>
                </c:pt>
                <c:pt idx="5231">
                  <c:v>2.42321798702166</c:v>
                </c:pt>
                <c:pt idx="5232">
                  <c:v>2.3925102822872</c:v>
                </c:pt>
                <c:pt idx="5233">
                  <c:v>2.36565498940233</c:v>
                </c:pt>
                <c:pt idx="5234">
                  <c:v>2.34218913255603</c:v>
                </c:pt>
                <c:pt idx="5235">
                  <c:v>2.32175441199518</c:v>
                </c:pt>
                <c:pt idx="5236">
                  <c:v>2.41343219537597</c:v>
                </c:pt>
                <c:pt idx="5237">
                  <c:v>2.39416377981677</c:v>
                </c:pt>
                <c:pt idx="5238">
                  <c:v>2.36540059856626</c:v>
                </c:pt>
                <c:pt idx="5239">
                  <c:v>2.34051821016805</c:v>
                </c:pt>
                <c:pt idx="5240">
                  <c:v>2.319060669169836</c:v>
                </c:pt>
                <c:pt idx="5241">
                  <c:v>2.30066905512128</c:v>
                </c:pt>
                <c:pt idx="5242">
                  <c:v>2.28507001190812</c:v>
                </c:pt>
                <c:pt idx="5243">
                  <c:v>2.272032123028276</c:v>
                </c:pt>
                <c:pt idx="5244">
                  <c:v>2.26138447424424</c:v>
                </c:pt>
                <c:pt idx="5245">
                  <c:v>2.2529813814618</c:v>
                </c:pt>
                <c:pt idx="5246">
                  <c:v>2.24672389118914</c:v>
                </c:pt>
                <c:pt idx="5247">
                  <c:v>2.24252938343467</c:v>
                </c:pt>
                <c:pt idx="5248">
                  <c:v>2.24036321402627</c:v>
                </c:pt>
                <c:pt idx="5249">
                  <c:v>2.24019444894982</c:v>
                </c:pt>
                <c:pt idx="5250">
                  <c:v>2.24203763690877</c:v>
                </c:pt>
                <c:pt idx="5251">
                  <c:v>2.24591073412512</c:v>
                </c:pt>
                <c:pt idx="5252">
                  <c:v>2.25187856945119</c:v>
                </c:pt>
                <c:pt idx="5253">
                  <c:v>2.26001221598612</c:v>
                </c:pt>
                <c:pt idx="5254">
                  <c:v>2.37112584930209</c:v>
                </c:pt>
                <c:pt idx="5255">
                  <c:v>2.38729381994986</c:v>
                </c:pt>
                <c:pt idx="5256">
                  <c:v>2.38040670690343</c:v>
                </c:pt>
                <c:pt idx="5257">
                  <c:v>2.3762538588779</c:v>
                </c:pt>
                <c:pt idx="5258">
                  <c:v>2.37479763695748</c:v>
                </c:pt>
                <c:pt idx="5259">
                  <c:v>2.37601275085466</c:v>
                </c:pt>
                <c:pt idx="5260">
                  <c:v>2.37992029354536</c:v>
                </c:pt>
                <c:pt idx="5261">
                  <c:v>2.37371131721257</c:v>
                </c:pt>
                <c:pt idx="5262">
                  <c:v>2.36993479459083</c:v>
                </c:pt>
                <c:pt idx="5263">
                  <c:v>2.36854344961827</c:v>
                </c:pt>
                <c:pt idx="5264">
                  <c:v>2.36952713801239</c:v>
                </c:pt>
                <c:pt idx="5265">
                  <c:v>2.48614537757553</c:v>
                </c:pt>
                <c:pt idx="5266">
                  <c:v>2.477056940593719</c:v>
                </c:pt>
                <c:pt idx="5267">
                  <c:v>2.45529095811232</c:v>
                </c:pt>
                <c:pt idx="5268">
                  <c:v>2.42249743398217</c:v>
                </c:pt>
                <c:pt idx="5269">
                  <c:v>2.393746413943556</c:v>
                </c:pt>
                <c:pt idx="5270">
                  <c:v>2.4969740176909</c:v>
                </c:pt>
                <c:pt idx="5271">
                  <c:v>2.452451329822186</c:v>
                </c:pt>
                <c:pt idx="5272">
                  <c:v>2.399008333911486</c:v>
                </c:pt>
                <c:pt idx="5273">
                  <c:v>2.352456122513596</c:v>
                </c:pt>
                <c:pt idx="5274">
                  <c:v>2.31159283369613</c:v>
                </c:pt>
                <c:pt idx="5275">
                  <c:v>2.27551172672844</c:v>
                </c:pt>
                <c:pt idx="5276">
                  <c:v>2.33789094601473</c:v>
                </c:pt>
                <c:pt idx="5277">
                  <c:v>2.302687289453786</c:v>
                </c:pt>
                <c:pt idx="5278">
                  <c:v>2.26046250556416</c:v>
                </c:pt>
                <c:pt idx="5279">
                  <c:v>2.22338263791893</c:v>
                </c:pt>
                <c:pt idx="5280">
                  <c:v>2.19065096897967</c:v>
                </c:pt>
                <c:pt idx="5281">
                  <c:v>2.16162598848658</c:v>
                </c:pt>
                <c:pt idx="5282">
                  <c:v>2.13582168086749</c:v>
                </c:pt>
                <c:pt idx="5283">
                  <c:v>2.11282480798264</c:v>
                </c:pt>
                <c:pt idx="5284">
                  <c:v>2.0923200558892</c:v>
                </c:pt>
                <c:pt idx="5285">
                  <c:v>2.0740399728673</c:v>
                </c:pt>
                <c:pt idx="5286">
                  <c:v>2.05776067785512</c:v>
                </c:pt>
                <c:pt idx="5287">
                  <c:v>2.09795233014921</c:v>
                </c:pt>
                <c:pt idx="5288">
                  <c:v>2.08314881434215</c:v>
                </c:pt>
                <c:pt idx="5289">
                  <c:v>2.06281644217843</c:v>
                </c:pt>
                <c:pt idx="5290">
                  <c:v>2.04479125433162</c:v>
                </c:pt>
                <c:pt idx="5291">
                  <c:v>2.02884340548142</c:v>
                </c:pt>
                <c:pt idx="5292">
                  <c:v>2.014785919158706</c:v>
                </c:pt>
                <c:pt idx="5293">
                  <c:v>2.00245748887683</c:v>
                </c:pt>
                <c:pt idx="5294">
                  <c:v>1.991726718519319</c:v>
                </c:pt>
                <c:pt idx="5295">
                  <c:v>1.98248714509211</c:v>
                </c:pt>
                <c:pt idx="5296">
                  <c:v>1.97465347443677</c:v>
                </c:pt>
                <c:pt idx="5297">
                  <c:v>1.9681504454069</c:v>
                </c:pt>
                <c:pt idx="5298">
                  <c:v>1.96292361892351</c:v>
                </c:pt>
                <c:pt idx="5299">
                  <c:v>1.95892923905332</c:v>
                </c:pt>
                <c:pt idx="5300">
                  <c:v>1.95613324926979</c:v>
                </c:pt>
                <c:pt idx="5301">
                  <c:v>1.95451452017436</c:v>
                </c:pt>
                <c:pt idx="5302">
                  <c:v>1.95406027266635</c:v>
                </c:pt>
                <c:pt idx="5303">
                  <c:v>1.95476581395471</c:v>
                </c:pt>
                <c:pt idx="5304">
                  <c:v>1.9510514268296</c:v>
                </c:pt>
                <c:pt idx="5305">
                  <c:v>1.94839013388058</c:v>
                </c:pt>
                <c:pt idx="5306">
                  <c:v>1.94676522186012</c:v>
                </c:pt>
                <c:pt idx="5307">
                  <c:v>1.94616957040661</c:v>
                </c:pt>
                <c:pt idx="5308">
                  <c:v>1.94659770970899</c:v>
                </c:pt>
                <c:pt idx="5309">
                  <c:v>1.94805748110432</c:v>
                </c:pt>
                <c:pt idx="5310">
                  <c:v>1.95055452339017</c:v>
                </c:pt>
                <c:pt idx="5311">
                  <c:v>1.9541160245573</c:v>
                </c:pt>
                <c:pt idx="5312">
                  <c:v>1.95877172931591</c:v>
                </c:pt>
                <c:pt idx="5313">
                  <c:v>1.96455431473835</c:v>
                </c:pt>
                <c:pt idx="5314">
                  <c:v>1.97152064155094</c:v>
                </c:pt>
                <c:pt idx="5315">
                  <c:v>1.97972013820663</c:v>
                </c:pt>
                <c:pt idx="5316">
                  <c:v>1.98923370743276</c:v>
                </c:pt>
                <c:pt idx="5317">
                  <c:v>2.0482747558054</c:v>
                </c:pt>
                <c:pt idx="5318">
                  <c:v>2.062516625099779</c:v>
                </c:pt>
                <c:pt idx="5319">
                  <c:v>2.06377629467238</c:v>
                </c:pt>
                <c:pt idx="5320">
                  <c:v>2.06641812226409</c:v>
                </c:pt>
                <c:pt idx="5321">
                  <c:v>2.07047189526813</c:v>
                </c:pt>
                <c:pt idx="5322">
                  <c:v>2.07597846899168</c:v>
                </c:pt>
                <c:pt idx="5323">
                  <c:v>2.08299650671741</c:v>
                </c:pt>
                <c:pt idx="5324">
                  <c:v>2.09159272762386</c:v>
                </c:pt>
                <c:pt idx="5325">
                  <c:v>2.10187314502936</c:v>
                </c:pt>
                <c:pt idx="5326">
                  <c:v>2.1058429247563</c:v>
                </c:pt>
                <c:pt idx="5327">
                  <c:v>2.111209155110259</c:v>
                </c:pt>
                <c:pt idx="5328">
                  <c:v>2.11802420620539</c:v>
                </c:pt>
                <c:pt idx="5329">
                  <c:v>2.11804304426837</c:v>
                </c:pt>
                <c:pt idx="5330">
                  <c:v>2.11926949555645</c:v>
                </c:pt>
                <c:pt idx="5331">
                  <c:v>2.19020669916275</c:v>
                </c:pt>
                <c:pt idx="5332">
                  <c:v>2.19458219839185</c:v>
                </c:pt>
                <c:pt idx="5333">
                  <c:v>2.19053116263896</c:v>
                </c:pt>
                <c:pt idx="5334">
                  <c:v>2.18813773266217</c:v>
                </c:pt>
                <c:pt idx="5335">
                  <c:v>2.18736551038856</c:v>
                </c:pt>
                <c:pt idx="5336">
                  <c:v>2.18822028971613</c:v>
                </c:pt>
                <c:pt idx="5337">
                  <c:v>2.18097452185213</c:v>
                </c:pt>
                <c:pt idx="5338">
                  <c:v>2.1751913595793</c:v>
                </c:pt>
                <c:pt idx="5339">
                  <c:v>2.17083948928621</c:v>
                </c:pt>
                <c:pt idx="5340">
                  <c:v>2.16787380081021</c:v>
                </c:pt>
                <c:pt idx="5341">
                  <c:v>2.16627116976466</c:v>
                </c:pt>
                <c:pt idx="5342">
                  <c:v>2.16602955141176</c:v>
                </c:pt>
                <c:pt idx="5343">
                  <c:v>2.16713935584671</c:v>
                </c:pt>
                <c:pt idx="5344">
                  <c:v>2.16961187221688</c:v>
                </c:pt>
                <c:pt idx="5345">
                  <c:v>2.17348693364497</c:v>
                </c:pt>
                <c:pt idx="5346">
                  <c:v>2.17878328606362</c:v>
                </c:pt>
                <c:pt idx="5347">
                  <c:v>2.18557182899218</c:v>
                </c:pt>
                <c:pt idx="5348">
                  <c:v>2.19389661707767</c:v>
                </c:pt>
                <c:pt idx="5349">
                  <c:v>2.28947279899941</c:v>
                </c:pt>
                <c:pt idx="5350">
                  <c:v>2.30382285796166</c:v>
                </c:pt>
                <c:pt idx="5351">
                  <c:v>2.30767858137654</c:v>
                </c:pt>
                <c:pt idx="5352">
                  <c:v>2.3137123681124</c:v>
                </c:pt>
                <c:pt idx="5353">
                  <c:v>2.322003134647836</c:v>
                </c:pt>
                <c:pt idx="5354">
                  <c:v>2.332665954163656</c:v>
                </c:pt>
                <c:pt idx="5355">
                  <c:v>2.33235025706949</c:v>
                </c:pt>
                <c:pt idx="5356">
                  <c:v>2.33397318274679</c:v>
                </c:pt>
                <c:pt idx="5357">
                  <c:v>2.33755575411788</c:v>
                </c:pt>
                <c:pt idx="5358">
                  <c:v>2.34314486769888</c:v>
                </c:pt>
                <c:pt idx="5359">
                  <c:v>2.4748691772129</c:v>
                </c:pt>
                <c:pt idx="5360">
                  <c:v>2.65844932909435</c:v>
                </c:pt>
                <c:pt idx="5361">
                  <c:v>2.65492499395372</c:v>
                </c:pt>
                <c:pt idx="5362">
                  <c:v>2.631018103299426</c:v>
                </c:pt>
                <c:pt idx="5363">
                  <c:v>2.6122745998179</c:v>
                </c:pt>
                <c:pt idx="5364">
                  <c:v>2.59830487759236</c:v>
                </c:pt>
                <c:pt idx="5365">
                  <c:v>2.58878057055058</c:v>
                </c:pt>
                <c:pt idx="5366">
                  <c:v>2.56161297528266</c:v>
                </c:pt>
                <c:pt idx="5367">
                  <c:v>2.53899109372616</c:v>
                </c:pt>
                <c:pt idx="5368">
                  <c:v>2.52044268038267</c:v>
                </c:pt>
                <c:pt idx="5369">
                  <c:v>2.50563995680737</c:v>
                </c:pt>
                <c:pt idx="5370">
                  <c:v>2.49429990406439</c:v>
                </c:pt>
                <c:pt idx="5371">
                  <c:v>2.46776117043628</c:v>
                </c:pt>
                <c:pt idx="5372">
                  <c:v>2.44486173958137</c:v>
                </c:pt>
                <c:pt idx="5373">
                  <c:v>2.42522534395175</c:v>
                </c:pt>
                <c:pt idx="5374">
                  <c:v>2.40859203874574</c:v>
                </c:pt>
                <c:pt idx="5375">
                  <c:v>2.39468886229638</c:v>
                </c:pt>
                <c:pt idx="5376">
                  <c:v>2.38333557400992</c:v>
                </c:pt>
                <c:pt idx="5377">
                  <c:v>2.359318079008166</c:v>
                </c:pt>
                <c:pt idx="5378">
                  <c:v>2.338049190160046</c:v>
                </c:pt>
                <c:pt idx="5379">
                  <c:v>2.319246998225796</c:v>
                </c:pt>
                <c:pt idx="5380">
                  <c:v>2.302710473230638</c:v>
                </c:pt>
                <c:pt idx="5381">
                  <c:v>2.28824764463047</c:v>
                </c:pt>
                <c:pt idx="5382">
                  <c:v>2.27570157989494</c:v>
                </c:pt>
                <c:pt idx="5383">
                  <c:v>2.26496272383657</c:v>
                </c:pt>
                <c:pt idx="5384">
                  <c:v>2.25590946037941</c:v>
                </c:pt>
                <c:pt idx="5385">
                  <c:v>2.24847822609208</c:v>
                </c:pt>
                <c:pt idx="5386">
                  <c:v>2.24259779119492</c:v>
                </c:pt>
                <c:pt idx="5387">
                  <c:v>2.23821490313228</c:v>
                </c:pt>
                <c:pt idx="5388">
                  <c:v>2.31438681805017</c:v>
                </c:pt>
                <c:pt idx="5389">
                  <c:v>2.29852615050752</c:v>
                </c:pt>
                <c:pt idx="5390">
                  <c:v>2.27152372644683</c:v>
                </c:pt>
                <c:pt idx="5391">
                  <c:v>2.24734081106926</c:v>
                </c:pt>
                <c:pt idx="5392">
                  <c:v>2.22567191260115</c:v>
                </c:pt>
                <c:pt idx="5393">
                  <c:v>2.20626621991323</c:v>
                </c:pt>
                <c:pt idx="5394">
                  <c:v>2.18888664646454</c:v>
                </c:pt>
                <c:pt idx="5395">
                  <c:v>2.17338011414051</c:v>
                </c:pt>
                <c:pt idx="5396">
                  <c:v>2.159578160324278</c:v>
                </c:pt>
                <c:pt idx="5397">
                  <c:v>2.14736072953871</c:v>
                </c:pt>
                <c:pt idx="5398">
                  <c:v>2.13662874218679</c:v>
                </c:pt>
                <c:pt idx="5399">
                  <c:v>2.19731900022665</c:v>
                </c:pt>
                <c:pt idx="5400">
                  <c:v>2.18774733010052</c:v>
                </c:pt>
                <c:pt idx="5401">
                  <c:v>2.16897428854448</c:v>
                </c:pt>
                <c:pt idx="5402">
                  <c:v>2.15235037929011</c:v>
                </c:pt>
                <c:pt idx="5403">
                  <c:v>2.13768465963947</c:v>
                </c:pt>
                <c:pt idx="5404">
                  <c:v>2.12483369136972</c:v>
                </c:pt>
                <c:pt idx="5405">
                  <c:v>2.11365625716935</c:v>
                </c:pt>
                <c:pt idx="5406">
                  <c:v>2.10405524865785</c:v>
                </c:pt>
                <c:pt idx="5407">
                  <c:v>2.09592993849094</c:v>
                </c:pt>
                <c:pt idx="5408">
                  <c:v>2.08921682558292</c:v>
                </c:pt>
                <c:pt idx="5409">
                  <c:v>2.08385110810681</c:v>
                </c:pt>
                <c:pt idx="5410">
                  <c:v>2.14119870786468</c:v>
                </c:pt>
                <c:pt idx="5411">
                  <c:v>2.13793775488428</c:v>
                </c:pt>
                <c:pt idx="5412">
                  <c:v>2.12616721629007</c:v>
                </c:pt>
                <c:pt idx="5413">
                  <c:v>2.11625334253533</c:v>
                </c:pt>
                <c:pt idx="5414">
                  <c:v>2.10809764547739</c:v>
                </c:pt>
                <c:pt idx="5415">
                  <c:v>2.10160832223514</c:v>
                </c:pt>
                <c:pt idx="5416">
                  <c:v>2.0967168691947</c:v>
                </c:pt>
                <c:pt idx="5417">
                  <c:v>2.15727940430443</c:v>
                </c:pt>
                <c:pt idx="5418">
                  <c:v>2.14444726596172</c:v>
                </c:pt>
                <c:pt idx="5419">
                  <c:v>2.12326030278359</c:v>
                </c:pt>
                <c:pt idx="5420">
                  <c:v>2.1045588585679</c:v>
                </c:pt>
                <c:pt idx="5421">
                  <c:v>2.08808221363823</c:v>
                </c:pt>
                <c:pt idx="5422">
                  <c:v>2.07364137103919</c:v>
                </c:pt>
                <c:pt idx="5423">
                  <c:v>2.06105659838381</c:v>
                </c:pt>
                <c:pt idx="5424">
                  <c:v>2.05019777390518</c:v>
                </c:pt>
                <c:pt idx="5425">
                  <c:v>2.04095079059926</c:v>
                </c:pt>
                <c:pt idx="5426">
                  <c:v>2.03322510221732</c:v>
                </c:pt>
                <c:pt idx="5427">
                  <c:v>2.07975610352236</c:v>
                </c:pt>
                <c:pt idx="5428">
                  <c:v>2.07410628067957</c:v>
                </c:pt>
                <c:pt idx="5429">
                  <c:v>2.06100324430911</c:v>
                </c:pt>
                <c:pt idx="5430">
                  <c:v>2.04986146437052</c:v>
                </c:pt>
                <c:pt idx="5431">
                  <c:v>2.04054362213517</c:v>
                </c:pt>
                <c:pt idx="5432">
                  <c:v>2.02464244115689</c:v>
                </c:pt>
                <c:pt idx="5433">
                  <c:v>2.01057367495754</c:v>
                </c:pt>
                <c:pt idx="5434">
                  <c:v>1.99819596457958</c:v>
                </c:pt>
                <c:pt idx="5435">
                  <c:v>1.98738109975467</c:v>
                </c:pt>
                <c:pt idx="5436">
                  <c:v>1.97801611656274</c:v>
                </c:pt>
                <c:pt idx="5437">
                  <c:v>1.97002607303066</c:v>
                </c:pt>
                <c:pt idx="5438">
                  <c:v>1.96332785328168</c:v>
                </c:pt>
                <c:pt idx="5439">
                  <c:v>1.95787536154632</c:v>
                </c:pt>
                <c:pt idx="5440">
                  <c:v>1.95361988080801</c:v>
                </c:pt>
                <c:pt idx="5441">
                  <c:v>1.95052593809151</c:v>
                </c:pt>
                <c:pt idx="5442">
                  <c:v>1.94857028811134</c:v>
                </c:pt>
                <c:pt idx="5443">
                  <c:v>1.94773731285705</c:v>
                </c:pt>
                <c:pt idx="5444">
                  <c:v>1.94802267226739</c:v>
                </c:pt>
                <c:pt idx="5445">
                  <c:v>1.94943319891011</c:v>
                </c:pt>
                <c:pt idx="5446">
                  <c:v>1.95198310158997</c:v>
                </c:pt>
                <c:pt idx="5447">
                  <c:v>1.95569023661566</c:v>
                </c:pt>
                <c:pt idx="5448">
                  <c:v>1.96058862801434</c:v>
                </c:pt>
                <c:pt idx="5449">
                  <c:v>1.96672549858397</c:v>
                </c:pt>
                <c:pt idx="5450">
                  <c:v>1.96696858674669</c:v>
                </c:pt>
                <c:pt idx="5451">
                  <c:v>1.96823711984431</c:v>
                </c:pt>
                <c:pt idx="5452">
                  <c:v>1.97054678983327</c:v>
                </c:pt>
                <c:pt idx="5453">
                  <c:v>1.97391018674968</c:v>
                </c:pt>
                <c:pt idx="5454">
                  <c:v>1.9783583270735</c:v>
                </c:pt>
                <c:pt idx="5455">
                  <c:v>1.983924292093436</c:v>
                </c:pt>
                <c:pt idx="5456">
                  <c:v>1.9906569961901</c:v>
                </c:pt>
                <c:pt idx="5457">
                  <c:v>1.99860453400816</c:v>
                </c:pt>
                <c:pt idx="5458">
                  <c:v>2.0078471620777</c:v>
                </c:pt>
                <c:pt idx="5459">
                  <c:v>2.01845815660399</c:v>
                </c:pt>
                <c:pt idx="5460">
                  <c:v>2.02240043029692</c:v>
                </c:pt>
                <c:pt idx="5461">
                  <c:v>2.01930936427118</c:v>
                </c:pt>
                <c:pt idx="5462">
                  <c:v>2.06840621711721</c:v>
                </c:pt>
                <c:pt idx="5463">
                  <c:v>2.06675273602274</c:v>
                </c:pt>
                <c:pt idx="5464">
                  <c:v>2.05706508542049</c:v>
                </c:pt>
                <c:pt idx="5465">
                  <c:v>2.04863439628965</c:v>
                </c:pt>
                <c:pt idx="5466">
                  <c:v>2.04141356917733</c:v>
                </c:pt>
                <c:pt idx="5467">
                  <c:v>2.03533633604052</c:v>
                </c:pt>
                <c:pt idx="5468">
                  <c:v>2.03036383792033</c:v>
                </c:pt>
                <c:pt idx="5469">
                  <c:v>2.02646248194175</c:v>
                </c:pt>
                <c:pt idx="5470">
                  <c:v>2.02360348272927</c:v>
                </c:pt>
                <c:pt idx="5471">
                  <c:v>2.02177225644949</c:v>
                </c:pt>
                <c:pt idx="5472">
                  <c:v>2.02095320941451</c:v>
                </c:pt>
                <c:pt idx="5473">
                  <c:v>2.02114431617114</c:v>
                </c:pt>
                <c:pt idx="5474">
                  <c:v>2.02235211622937</c:v>
                </c:pt>
                <c:pt idx="5475">
                  <c:v>2.02458199595775</c:v>
                </c:pt>
                <c:pt idx="5476">
                  <c:v>2.02785311363723</c:v>
                </c:pt>
                <c:pt idx="5477">
                  <c:v>2.03218891983505</c:v>
                </c:pt>
                <c:pt idx="5478">
                  <c:v>2.03762775622249</c:v>
                </c:pt>
                <c:pt idx="5479">
                  <c:v>2.09991924291887</c:v>
                </c:pt>
                <c:pt idx="5480">
                  <c:v>2.1089617442035</c:v>
                </c:pt>
                <c:pt idx="5481">
                  <c:v>2.10922308776626</c:v>
                </c:pt>
                <c:pt idx="5482">
                  <c:v>2.1109511802484</c:v>
                </c:pt>
                <c:pt idx="5483">
                  <c:v>2.11417223956995</c:v>
                </c:pt>
                <c:pt idx="5484">
                  <c:v>2.11891121803376</c:v>
                </c:pt>
                <c:pt idx="5485">
                  <c:v>2.1252306841289</c:v>
                </c:pt>
                <c:pt idx="5486">
                  <c:v>2.13318786076148</c:v>
                </c:pt>
                <c:pt idx="5487">
                  <c:v>2.14287509231395</c:v>
                </c:pt>
                <c:pt idx="5488">
                  <c:v>2.15439662129931</c:v>
                </c:pt>
                <c:pt idx="5489">
                  <c:v>2.15649150086824</c:v>
                </c:pt>
                <c:pt idx="5490">
                  <c:v>2.15999111375763</c:v>
                </c:pt>
                <c:pt idx="5491">
                  <c:v>2.16493264993075</c:v>
                </c:pt>
                <c:pt idx="5492">
                  <c:v>2.2509874129069</c:v>
                </c:pt>
                <c:pt idx="5493">
                  <c:v>2.26070365268702</c:v>
                </c:pt>
                <c:pt idx="5494">
                  <c:v>2.25805146695537</c:v>
                </c:pt>
                <c:pt idx="5495">
                  <c:v>2.25744036297882</c:v>
                </c:pt>
                <c:pt idx="5496">
                  <c:v>2.2588796427144</c:v>
                </c:pt>
                <c:pt idx="5497">
                  <c:v>2.2623900599948</c:v>
                </c:pt>
                <c:pt idx="5498">
                  <c:v>2.26802276973946</c:v>
                </c:pt>
                <c:pt idx="5499">
                  <c:v>2.27584271508063</c:v>
                </c:pt>
                <c:pt idx="5500">
                  <c:v>2.27111714153132</c:v>
                </c:pt>
                <c:pt idx="5501">
                  <c:v>2.37076768849982</c:v>
                </c:pt>
                <c:pt idx="5502">
                  <c:v>2.36937879981952</c:v>
                </c:pt>
                <c:pt idx="5503">
                  <c:v>2.3523832952073</c:v>
                </c:pt>
                <c:pt idx="5504">
                  <c:v>2.33835474206124</c:v>
                </c:pt>
                <c:pt idx="5505">
                  <c:v>2.32704785597386</c:v>
                </c:pt>
                <c:pt idx="5506">
                  <c:v>2.31832621065179</c:v>
                </c:pt>
                <c:pt idx="5507">
                  <c:v>2.426602793578246</c:v>
                </c:pt>
                <c:pt idx="5508">
                  <c:v>2.42161393859337</c:v>
                </c:pt>
                <c:pt idx="5509">
                  <c:v>2.39951465425183</c:v>
                </c:pt>
                <c:pt idx="5510">
                  <c:v>2.38137173056211</c:v>
                </c:pt>
                <c:pt idx="5511">
                  <c:v>2.34845739573503</c:v>
                </c:pt>
                <c:pt idx="5512">
                  <c:v>2.319866085528726</c:v>
                </c:pt>
                <c:pt idx="5513">
                  <c:v>2.29502605791398</c:v>
                </c:pt>
                <c:pt idx="5514">
                  <c:v>2.27352568845585</c:v>
                </c:pt>
                <c:pt idx="5515">
                  <c:v>2.25498739351025</c:v>
                </c:pt>
                <c:pt idx="5516">
                  <c:v>2.23915452531001</c:v>
                </c:pt>
                <c:pt idx="5517">
                  <c:v>2.31805834757789</c:v>
                </c:pt>
                <c:pt idx="5518">
                  <c:v>2.28763594514987</c:v>
                </c:pt>
                <c:pt idx="5519">
                  <c:v>2.24556840268698</c:v>
                </c:pt>
                <c:pt idx="5520">
                  <c:v>2.20873029261498</c:v>
                </c:pt>
                <c:pt idx="5521">
                  <c:v>2.17631642728574</c:v>
                </c:pt>
                <c:pt idx="5522">
                  <c:v>2.1476738717299</c:v>
                </c:pt>
                <c:pt idx="5523">
                  <c:v>2.12230274397826</c:v>
                </c:pt>
                <c:pt idx="5524">
                  <c:v>2.09978695635815</c:v>
                </c:pt>
                <c:pt idx="5525">
                  <c:v>2.07981001466737</c:v>
                </c:pt>
                <c:pt idx="5526">
                  <c:v>2.06209943735839</c:v>
                </c:pt>
                <c:pt idx="5527">
                  <c:v>2.04642850814678</c:v>
                </c:pt>
                <c:pt idx="5528">
                  <c:v>2.02323895146614</c:v>
                </c:pt>
                <c:pt idx="5529">
                  <c:v>2.002275374609277</c:v>
                </c:pt>
                <c:pt idx="5530">
                  <c:v>1.98328500491572</c:v>
                </c:pt>
                <c:pt idx="5531">
                  <c:v>1.96607137581883</c:v>
                </c:pt>
                <c:pt idx="5532">
                  <c:v>1.95046257020345</c:v>
                </c:pt>
                <c:pt idx="5533">
                  <c:v>1.93631848970413</c:v>
                </c:pt>
                <c:pt idx="5534">
                  <c:v>1.92351396907026</c:v>
                </c:pt>
                <c:pt idx="5535">
                  <c:v>1.91194352241234</c:v>
                </c:pt>
                <c:pt idx="5536">
                  <c:v>1.90152507332926</c:v>
                </c:pt>
                <c:pt idx="5537">
                  <c:v>1.89217618927417</c:v>
                </c:pt>
                <c:pt idx="5538">
                  <c:v>1.88383707888334</c:v>
                </c:pt>
                <c:pt idx="5539">
                  <c:v>1.87644514659333</c:v>
                </c:pt>
                <c:pt idx="5540">
                  <c:v>1.86996032319953</c:v>
                </c:pt>
                <c:pt idx="5541">
                  <c:v>1.86433795087116</c:v>
                </c:pt>
                <c:pt idx="5542">
                  <c:v>1.85954732465463</c:v>
                </c:pt>
                <c:pt idx="5543">
                  <c:v>1.85555546043545</c:v>
                </c:pt>
                <c:pt idx="5544">
                  <c:v>1.85234789600493</c:v>
                </c:pt>
                <c:pt idx="5545">
                  <c:v>1.84989815495885</c:v>
                </c:pt>
                <c:pt idx="5546">
                  <c:v>1.8481974455124</c:v>
                </c:pt>
                <c:pt idx="5547">
                  <c:v>1.84723941018415</c:v>
                </c:pt>
                <c:pt idx="5548">
                  <c:v>1.84701424966187</c:v>
                </c:pt>
                <c:pt idx="5549">
                  <c:v>1.87772106919624</c:v>
                </c:pt>
                <c:pt idx="5550">
                  <c:v>1.87909972964734</c:v>
                </c:pt>
                <c:pt idx="5551">
                  <c:v>1.87472878973223</c:v>
                </c:pt>
                <c:pt idx="5552">
                  <c:v>1.87132436203772</c:v>
                </c:pt>
                <c:pt idx="5553">
                  <c:v>1.86886872018225</c:v>
                </c:pt>
                <c:pt idx="5554">
                  <c:v>1.86733697554395</c:v>
                </c:pt>
                <c:pt idx="5555">
                  <c:v>1.86672823274685</c:v>
                </c:pt>
                <c:pt idx="5556">
                  <c:v>1.89933871883676</c:v>
                </c:pt>
                <c:pt idx="5557">
                  <c:v>1.90069432556868</c:v>
                </c:pt>
                <c:pt idx="5558">
                  <c:v>1.8960171779914</c:v>
                </c:pt>
                <c:pt idx="5559">
                  <c:v>1.89251942649283</c:v>
                </c:pt>
                <c:pt idx="5560">
                  <c:v>1.89018053133488</c:v>
                </c:pt>
                <c:pt idx="5561">
                  <c:v>1.88897556709226</c:v>
                </c:pt>
                <c:pt idx="5562">
                  <c:v>1.88889517370221</c:v>
                </c:pt>
                <c:pt idx="5563">
                  <c:v>1.88308037438585</c:v>
                </c:pt>
                <c:pt idx="5564">
                  <c:v>1.87829498832973</c:v>
                </c:pt>
                <c:pt idx="5565">
                  <c:v>1.90768241754641</c:v>
                </c:pt>
                <c:pt idx="5566">
                  <c:v>1.90455842547598</c:v>
                </c:pt>
                <c:pt idx="5567">
                  <c:v>1.8953117312818</c:v>
                </c:pt>
                <c:pt idx="5568">
                  <c:v>1.8874028352453</c:v>
                </c:pt>
                <c:pt idx="5569">
                  <c:v>1.88075861979693</c:v>
                </c:pt>
                <c:pt idx="5570">
                  <c:v>1.87531884196</c:v>
                </c:pt>
                <c:pt idx="5571">
                  <c:v>1.8710409135741</c:v>
                </c:pt>
                <c:pt idx="5572">
                  <c:v>1.86788894183921</c:v>
                </c:pt>
                <c:pt idx="5573">
                  <c:v>1.86583622207852</c:v>
                </c:pt>
                <c:pt idx="5574">
                  <c:v>1.86486772596623</c:v>
                </c:pt>
                <c:pt idx="5575">
                  <c:v>1.86497968197872</c:v>
                </c:pt>
                <c:pt idx="5576">
                  <c:v>1.86616700442048</c:v>
                </c:pt>
                <c:pt idx="5577">
                  <c:v>1.90100405339686</c:v>
                </c:pt>
                <c:pt idx="5578">
                  <c:v>1.90476450754518</c:v>
                </c:pt>
                <c:pt idx="5579">
                  <c:v>1.90236358741223</c:v>
                </c:pt>
                <c:pt idx="5580">
                  <c:v>1.89399718047763</c:v>
                </c:pt>
                <c:pt idx="5581">
                  <c:v>1.88694920550349</c:v>
                </c:pt>
                <c:pt idx="5582">
                  <c:v>1.88115938755439</c:v>
                </c:pt>
                <c:pt idx="5583">
                  <c:v>1.87656660549781</c:v>
                </c:pt>
                <c:pt idx="5584">
                  <c:v>1.87314356856967</c:v>
                </c:pt>
                <c:pt idx="5585">
                  <c:v>1.87085339598824</c:v>
                </c:pt>
                <c:pt idx="5586">
                  <c:v>1.86968131121017</c:v>
                </c:pt>
                <c:pt idx="5587">
                  <c:v>1.86961807926889</c:v>
                </c:pt>
                <c:pt idx="5588">
                  <c:v>1.87066303194916</c:v>
                </c:pt>
                <c:pt idx="5589">
                  <c:v>1.872830437862</c:v>
                </c:pt>
                <c:pt idx="5590">
                  <c:v>1.87613387312361</c:v>
                </c:pt>
                <c:pt idx="5591">
                  <c:v>1.88061232993205</c:v>
                </c:pt>
                <c:pt idx="5592">
                  <c:v>1.88629883314697</c:v>
                </c:pt>
                <c:pt idx="5593">
                  <c:v>1.88610564398791</c:v>
                </c:pt>
                <c:pt idx="5594">
                  <c:v>1.8869224975331</c:v>
                </c:pt>
                <c:pt idx="5595">
                  <c:v>1.88875380712145</c:v>
                </c:pt>
                <c:pt idx="5596">
                  <c:v>1.8916204591426</c:v>
                </c:pt>
                <c:pt idx="5597">
                  <c:v>1.89554345580208</c:v>
                </c:pt>
                <c:pt idx="5598">
                  <c:v>1.9005544620126</c:v>
                </c:pt>
                <c:pt idx="5599">
                  <c:v>1.90669667931756</c:v>
                </c:pt>
                <c:pt idx="5600">
                  <c:v>1.91401882632436</c:v>
                </c:pt>
                <c:pt idx="5601">
                  <c:v>1.92258703616394</c:v>
                </c:pt>
                <c:pt idx="5602">
                  <c:v>1.92465000551592</c:v>
                </c:pt>
                <c:pt idx="5603">
                  <c:v>1.92767797627087</c:v>
                </c:pt>
                <c:pt idx="5604">
                  <c:v>1.93170132176699</c:v>
                </c:pt>
                <c:pt idx="5605">
                  <c:v>1.97745802664052</c:v>
                </c:pt>
                <c:pt idx="5606">
                  <c:v>1.98435073245066</c:v>
                </c:pt>
                <c:pt idx="5607">
                  <c:v>1.98335827689029</c:v>
                </c:pt>
                <c:pt idx="5608">
                  <c:v>1.97463442370328</c:v>
                </c:pt>
                <c:pt idx="5609">
                  <c:v>1.96713792438166</c:v>
                </c:pt>
                <c:pt idx="5610">
                  <c:v>1.96082053664822</c:v>
                </c:pt>
                <c:pt idx="5611">
                  <c:v>1.95562543767891</c:v>
                </c:pt>
                <c:pt idx="5612">
                  <c:v>1.95151606058151</c:v>
                </c:pt>
                <c:pt idx="5613">
                  <c:v>1.94846241111419</c:v>
                </c:pt>
                <c:pt idx="5614">
                  <c:v>1.94644455509501</c:v>
                </c:pt>
                <c:pt idx="5615">
                  <c:v>1.94544813139352</c:v>
                </c:pt>
                <c:pt idx="5616">
                  <c:v>1.94546811091863</c:v>
                </c:pt>
                <c:pt idx="5617">
                  <c:v>1.94650467486054</c:v>
                </c:pt>
                <c:pt idx="5618">
                  <c:v>1.94028153372019</c:v>
                </c:pt>
                <c:pt idx="5619">
                  <c:v>1.934964807052939</c:v>
                </c:pt>
                <c:pt idx="5620">
                  <c:v>1.93052538990632</c:v>
                </c:pt>
                <c:pt idx="5621">
                  <c:v>1.92692985116641</c:v>
                </c:pt>
                <c:pt idx="5622">
                  <c:v>1.92416670765481</c:v>
                </c:pt>
                <c:pt idx="5623">
                  <c:v>1.9222118685371</c:v>
                </c:pt>
                <c:pt idx="5624">
                  <c:v>1.921062323763</c:v>
                </c:pt>
                <c:pt idx="5625">
                  <c:v>1.92070599804782</c:v>
                </c:pt>
                <c:pt idx="5626">
                  <c:v>1.92114775069113</c:v>
                </c:pt>
                <c:pt idx="5627">
                  <c:v>1.96134839289623</c:v>
                </c:pt>
                <c:pt idx="5628">
                  <c:v>1.96365004945569</c:v>
                </c:pt>
                <c:pt idx="5629">
                  <c:v>1.9581261835313</c:v>
                </c:pt>
                <c:pt idx="5630">
                  <c:v>1.95371413861085</c:v>
                </c:pt>
                <c:pt idx="5631">
                  <c:v>1.95038856099049</c:v>
                </c:pt>
                <c:pt idx="5632">
                  <c:v>1.94812230938344</c:v>
                </c:pt>
                <c:pt idx="5633">
                  <c:v>1.94690241940208</c:v>
                </c:pt>
                <c:pt idx="5634">
                  <c:v>1.94671760682929</c:v>
                </c:pt>
                <c:pt idx="5635">
                  <c:v>1.94756616873114</c:v>
                </c:pt>
                <c:pt idx="5636">
                  <c:v>1.94945998774496</c:v>
                </c:pt>
                <c:pt idx="5637">
                  <c:v>1.95241266277806</c:v>
                </c:pt>
                <c:pt idx="5638">
                  <c:v>1.95645202665778</c:v>
                </c:pt>
                <c:pt idx="5639">
                  <c:v>1.96160430038345</c:v>
                </c:pt>
                <c:pt idx="5640">
                  <c:v>1.96791538650921</c:v>
                </c:pt>
                <c:pt idx="5641">
                  <c:v>1.9754353270159</c:v>
                </c:pt>
                <c:pt idx="5642">
                  <c:v>1.98423235602946</c:v>
                </c:pt>
                <c:pt idx="5643">
                  <c:v>1.99438159352893</c:v>
                </c:pt>
                <c:pt idx="5644">
                  <c:v>2.00597572291456</c:v>
                </c:pt>
                <c:pt idx="5645">
                  <c:v>2.01913292831558</c:v>
                </c:pt>
                <c:pt idx="5646">
                  <c:v>2.08890482851801</c:v>
                </c:pt>
                <c:pt idx="5647">
                  <c:v>2.10834535500813</c:v>
                </c:pt>
                <c:pt idx="5648">
                  <c:v>2.11745013865687</c:v>
                </c:pt>
                <c:pt idx="5649">
                  <c:v>2.12862235218707</c:v>
                </c:pt>
                <c:pt idx="5650">
                  <c:v>2.12874852797858</c:v>
                </c:pt>
                <c:pt idx="5651">
                  <c:v>2.13047258011716</c:v>
                </c:pt>
                <c:pt idx="5652">
                  <c:v>2.1338157879389</c:v>
                </c:pt>
                <c:pt idx="5653">
                  <c:v>2.13881991008623</c:v>
                </c:pt>
                <c:pt idx="5654">
                  <c:v>2.14554175185178</c:v>
                </c:pt>
                <c:pt idx="5655">
                  <c:v>2.1540476856578</c:v>
                </c:pt>
                <c:pt idx="5656">
                  <c:v>2.16444387615772</c:v>
                </c:pt>
                <c:pt idx="5657">
                  <c:v>2.16263802960177</c:v>
                </c:pt>
                <c:pt idx="5658">
                  <c:v>2.16225470062807</c:v>
                </c:pt>
                <c:pt idx="5659">
                  <c:v>2.16329705482321</c:v>
                </c:pt>
                <c:pt idx="5660">
                  <c:v>2.1657762666247</c:v>
                </c:pt>
                <c:pt idx="5661">
                  <c:v>2.16971912927235</c:v>
                </c:pt>
                <c:pt idx="5662">
                  <c:v>2.256842120406126</c:v>
                </c:pt>
                <c:pt idx="5663">
                  <c:v>2.26538235481893</c:v>
                </c:pt>
                <c:pt idx="5664">
                  <c:v>2.25825377896248</c:v>
                </c:pt>
                <c:pt idx="5665">
                  <c:v>2.25333766138216</c:v>
                </c:pt>
                <c:pt idx="5666">
                  <c:v>2.23359151569273</c:v>
                </c:pt>
                <c:pt idx="5667">
                  <c:v>2.21620334660267</c:v>
                </c:pt>
                <c:pt idx="5668">
                  <c:v>2.20094978579999</c:v>
                </c:pt>
                <c:pt idx="5669">
                  <c:v>2.18767928545586</c:v>
                </c:pt>
                <c:pt idx="5670">
                  <c:v>2.17623300523186</c:v>
                </c:pt>
                <c:pt idx="5671">
                  <c:v>2.16651094092833</c:v>
                </c:pt>
                <c:pt idx="5672">
                  <c:v>2.158406943164159</c:v>
                </c:pt>
                <c:pt idx="5673">
                  <c:v>2.15185098199268</c:v>
                </c:pt>
                <c:pt idx="5674">
                  <c:v>2.22255239100651</c:v>
                </c:pt>
                <c:pt idx="5675">
                  <c:v>2.21819183354724</c:v>
                </c:pt>
                <c:pt idx="5676">
                  <c:v>2.199449195653016</c:v>
                </c:pt>
                <c:pt idx="5677">
                  <c:v>2.1832440157076</c:v>
                </c:pt>
                <c:pt idx="5678">
                  <c:v>2.15460649067664</c:v>
                </c:pt>
                <c:pt idx="5679">
                  <c:v>2.1289609949051</c:v>
                </c:pt>
                <c:pt idx="5680">
                  <c:v>2.10592995104463</c:v>
                </c:pt>
                <c:pt idx="5681">
                  <c:v>2.08523607097349</c:v>
                </c:pt>
                <c:pt idx="5682">
                  <c:v>2.06662879576913</c:v>
                </c:pt>
                <c:pt idx="5683">
                  <c:v>2.04989597573576</c:v>
                </c:pt>
                <c:pt idx="5684">
                  <c:v>2.03488238131969</c:v>
                </c:pt>
                <c:pt idx="5685">
                  <c:v>2.02142914172267</c:v>
                </c:pt>
                <c:pt idx="5686">
                  <c:v>2.0094228501236</c:v>
                </c:pt>
                <c:pt idx="5687">
                  <c:v>1.99876467823724</c:v>
                </c:pt>
                <c:pt idx="5688">
                  <c:v>1.98935909563218</c:v>
                </c:pt>
                <c:pt idx="5689">
                  <c:v>1.98113990803167</c:v>
                </c:pt>
                <c:pt idx="5690">
                  <c:v>1.97404476849252</c:v>
                </c:pt>
                <c:pt idx="5691">
                  <c:v>1.96801888681181</c:v>
                </c:pt>
                <c:pt idx="5692">
                  <c:v>1.963022521326</c:v>
                </c:pt>
                <c:pt idx="5693">
                  <c:v>1.95902545184868</c:v>
                </c:pt>
                <c:pt idx="5694">
                  <c:v>1.95599799013678</c:v>
                </c:pt>
                <c:pt idx="5695">
                  <c:v>1.95391900374349</c:v>
                </c:pt>
                <c:pt idx="5696">
                  <c:v>1.95277952888417</c:v>
                </c:pt>
                <c:pt idx="5697">
                  <c:v>1.95257015065258</c:v>
                </c:pt>
                <c:pt idx="5698">
                  <c:v>1.99650487383858</c:v>
                </c:pt>
                <c:pt idx="5699">
                  <c:v>1.99839102582766</c:v>
                </c:pt>
                <c:pt idx="5700">
                  <c:v>1.99105805725144</c:v>
                </c:pt>
                <c:pt idx="5701">
                  <c:v>1.98506164539092</c:v>
                </c:pt>
                <c:pt idx="5702">
                  <c:v>1.98036356753253</c:v>
                </c:pt>
                <c:pt idx="5703">
                  <c:v>1.97691326494442</c:v>
                </c:pt>
                <c:pt idx="5704">
                  <c:v>1.97468755733269</c:v>
                </c:pt>
                <c:pt idx="5705">
                  <c:v>1.97366747798323</c:v>
                </c:pt>
                <c:pt idx="5706">
                  <c:v>1.96411394299651</c:v>
                </c:pt>
                <c:pt idx="5707">
                  <c:v>1.95571050917018</c:v>
                </c:pt>
                <c:pt idx="5708">
                  <c:v>1.94840179182191</c:v>
                </c:pt>
                <c:pt idx="5709">
                  <c:v>1.98391938530529</c:v>
                </c:pt>
                <c:pt idx="5710">
                  <c:v>1.9779600375954</c:v>
                </c:pt>
                <c:pt idx="5711">
                  <c:v>1.96324359954777</c:v>
                </c:pt>
                <c:pt idx="5712">
                  <c:v>1.95016649339443</c:v>
                </c:pt>
                <c:pt idx="5713">
                  <c:v>1.93858927584197</c:v>
                </c:pt>
                <c:pt idx="5714">
                  <c:v>1.92840832462945</c:v>
                </c:pt>
                <c:pt idx="5715">
                  <c:v>1.91953164108922</c:v>
                </c:pt>
                <c:pt idx="5716">
                  <c:v>1.91188071738188</c:v>
                </c:pt>
                <c:pt idx="5717">
                  <c:v>1.90539932371265</c:v>
                </c:pt>
                <c:pt idx="5718">
                  <c:v>1.9000299835527</c:v>
                </c:pt>
                <c:pt idx="5719">
                  <c:v>1.89573800844121</c:v>
                </c:pt>
                <c:pt idx="5720">
                  <c:v>1.89248226100354</c:v>
                </c:pt>
                <c:pt idx="5721">
                  <c:v>1.89024924443518</c:v>
                </c:pt>
                <c:pt idx="5722">
                  <c:v>1.9242933899759</c:v>
                </c:pt>
                <c:pt idx="5723">
                  <c:v>1.92402831875884</c:v>
                </c:pt>
                <c:pt idx="5724">
                  <c:v>1.915929676617609</c:v>
                </c:pt>
                <c:pt idx="5725">
                  <c:v>1.90922497291583</c:v>
                </c:pt>
                <c:pt idx="5726">
                  <c:v>1.90384172918215</c:v>
                </c:pt>
                <c:pt idx="5727">
                  <c:v>1.89973891799088</c:v>
                </c:pt>
                <c:pt idx="5728">
                  <c:v>1.88846276723129</c:v>
                </c:pt>
                <c:pt idx="5729">
                  <c:v>1.87846943802697</c:v>
                </c:pt>
                <c:pt idx="5730">
                  <c:v>1.86966866691104</c:v>
                </c:pt>
                <c:pt idx="5731">
                  <c:v>1.86199520724971</c:v>
                </c:pt>
                <c:pt idx="5732">
                  <c:v>1.85538422449433</c:v>
                </c:pt>
                <c:pt idx="5733">
                  <c:v>1.84979500501777</c:v>
                </c:pt>
                <c:pt idx="5734">
                  <c:v>1.84517904166899</c:v>
                </c:pt>
                <c:pt idx="5735">
                  <c:v>1.84150666609433</c:v>
                </c:pt>
                <c:pt idx="5736">
                  <c:v>1.83875695530365</c:v>
                </c:pt>
                <c:pt idx="5737">
                  <c:v>1.83690572644545</c:v>
                </c:pt>
                <c:pt idx="5738">
                  <c:v>1.83594553601999</c:v>
                </c:pt>
                <c:pt idx="5739">
                  <c:v>1.83586804719199</c:v>
                </c:pt>
                <c:pt idx="5740">
                  <c:v>1.83667258930109</c:v>
                </c:pt>
                <c:pt idx="5741">
                  <c:v>1.86817814250929</c:v>
                </c:pt>
                <c:pt idx="5742">
                  <c:v>1.87104518047146</c:v>
                </c:pt>
                <c:pt idx="5743">
                  <c:v>1.86690833982277</c:v>
                </c:pt>
                <c:pt idx="5744">
                  <c:v>1.86393377678551</c:v>
                </c:pt>
                <c:pt idx="5745">
                  <c:v>1.86209552295015</c:v>
                </c:pt>
                <c:pt idx="5746">
                  <c:v>1.86138632002536</c:v>
                </c:pt>
                <c:pt idx="5747">
                  <c:v>1.85397273156612</c:v>
                </c:pt>
                <c:pt idx="5748">
                  <c:v>1.84761113597361</c:v>
                </c:pt>
                <c:pt idx="5749">
                  <c:v>1.84225671867908</c:v>
                </c:pt>
                <c:pt idx="5750">
                  <c:v>1.83787194315437</c:v>
                </c:pt>
                <c:pt idx="5751">
                  <c:v>1.83442298503359</c:v>
                </c:pt>
                <c:pt idx="5752">
                  <c:v>1.86108830579104</c:v>
                </c:pt>
                <c:pt idx="5753">
                  <c:v>1.85928563008446</c:v>
                </c:pt>
                <c:pt idx="5754">
                  <c:v>1.85062741480599</c:v>
                </c:pt>
                <c:pt idx="5755">
                  <c:v>1.84323133243871</c:v>
                </c:pt>
                <c:pt idx="5756">
                  <c:v>1.83703247722576</c:v>
                </c:pt>
                <c:pt idx="5757">
                  <c:v>1.83198067590263</c:v>
                </c:pt>
                <c:pt idx="5758">
                  <c:v>1.82803335641297</c:v>
                </c:pt>
                <c:pt idx="5759">
                  <c:v>1.82515474778441</c:v>
                </c:pt>
                <c:pt idx="5760">
                  <c:v>1.82332622697638</c:v>
                </c:pt>
                <c:pt idx="5761">
                  <c:v>1.82253452827138</c:v>
                </c:pt>
                <c:pt idx="5762">
                  <c:v>1.82277154481147</c:v>
                </c:pt>
                <c:pt idx="5763">
                  <c:v>1.81682010836656</c:v>
                </c:pt>
                <c:pt idx="5764">
                  <c:v>1.81181238662751</c:v>
                </c:pt>
                <c:pt idx="5765">
                  <c:v>1.80771188533043</c:v>
                </c:pt>
                <c:pt idx="5766">
                  <c:v>1.80448815829515</c:v>
                </c:pt>
                <c:pt idx="5767">
                  <c:v>1.80212395106185</c:v>
                </c:pt>
                <c:pt idx="5768">
                  <c:v>1.80060172733395</c:v>
                </c:pt>
                <c:pt idx="5769">
                  <c:v>1.79991377502213</c:v>
                </c:pt>
                <c:pt idx="5770">
                  <c:v>1.80005430461905</c:v>
                </c:pt>
                <c:pt idx="5771">
                  <c:v>1.80102962488398</c:v>
                </c:pt>
                <c:pt idx="5772">
                  <c:v>1.80284284969385</c:v>
                </c:pt>
                <c:pt idx="5773">
                  <c:v>1.80550679861595</c:v>
                </c:pt>
                <c:pt idx="5774">
                  <c:v>1.80904174790954</c:v>
                </c:pt>
                <c:pt idx="5775">
                  <c:v>1.80647408811674</c:v>
                </c:pt>
                <c:pt idx="5776">
                  <c:v>1.80462308370614</c:v>
                </c:pt>
                <c:pt idx="5777">
                  <c:v>1.80347299281399</c:v>
                </c:pt>
                <c:pt idx="5778">
                  <c:v>1.80302091046224</c:v>
                </c:pt>
                <c:pt idx="5779">
                  <c:v>1.80326624127918</c:v>
                </c:pt>
                <c:pt idx="5780">
                  <c:v>1.80420812391814</c:v>
                </c:pt>
                <c:pt idx="5781">
                  <c:v>1.80585320184715</c:v>
                </c:pt>
                <c:pt idx="5782">
                  <c:v>1.80821054677896</c:v>
                </c:pt>
                <c:pt idx="5783">
                  <c:v>1.81129707177056</c:v>
                </c:pt>
                <c:pt idx="5784">
                  <c:v>1.81512454969612</c:v>
                </c:pt>
                <c:pt idx="5785">
                  <c:v>1.81972110478522</c:v>
                </c:pt>
                <c:pt idx="5786">
                  <c:v>1.82511306776705</c:v>
                </c:pt>
                <c:pt idx="5787">
                  <c:v>1.83133057197698</c:v>
                </c:pt>
                <c:pt idx="5788">
                  <c:v>1.83841664808688</c:v>
                </c:pt>
                <c:pt idx="5789">
                  <c:v>1.84641391635345</c:v>
                </c:pt>
                <c:pt idx="5790">
                  <c:v>1.85537680634901</c:v>
                </c:pt>
                <c:pt idx="5791">
                  <c:v>1.86537011421315</c:v>
                </c:pt>
                <c:pt idx="5792">
                  <c:v>1.87646085203229</c:v>
                </c:pt>
                <c:pt idx="5793">
                  <c:v>1.88873888809699</c:v>
                </c:pt>
                <c:pt idx="5794">
                  <c:v>1.9022999882094</c:v>
                </c:pt>
                <c:pt idx="5795">
                  <c:v>1.91726155562729</c:v>
                </c:pt>
                <c:pt idx="5796">
                  <c:v>1.93375545989617</c:v>
                </c:pt>
                <c:pt idx="5797">
                  <c:v>1.99529692950864</c:v>
                </c:pt>
                <c:pt idx="5798">
                  <c:v>2.01815474558057</c:v>
                </c:pt>
                <c:pt idx="5799">
                  <c:v>2.01943608101532</c:v>
                </c:pt>
                <c:pt idx="5800">
                  <c:v>2.02193176561003</c:v>
                </c:pt>
                <c:pt idx="5801">
                  <c:v>2.02565195498565</c:v>
                </c:pt>
                <c:pt idx="5802">
                  <c:v>2.03063473361038</c:v>
                </c:pt>
                <c:pt idx="5803">
                  <c:v>2.03692173197561</c:v>
                </c:pt>
                <c:pt idx="5804">
                  <c:v>2.0445747343556</c:v>
                </c:pt>
                <c:pt idx="5805">
                  <c:v>2.05366152909883</c:v>
                </c:pt>
                <c:pt idx="5806">
                  <c:v>2.06427387987382</c:v>
                </c:pt>
                <c:pt idx="5807">
                  <c:v>2.07650784972468</c:v>
                </c:pt>
                <c:pt idx="5808">
                  <c:v>2.09049492019724</c:v>
                </c:pt>
                <c:pt idx="5809">
                  <c:v>2.10638976132321</c:v>
                </c:pt>
                <c:pt idx="5810">
                  <c:v>2.10979517065614</c:v>
                </c:pt>
                <c:pt idx="5811">
                  <c:v>2.11440674633832</c:v>
                </c:pt>
                <c:pt idx="5812">
                  <c:v>2.12026767191898</c:v>
                </c:pt>
                <c:pt idx="5813">
                  <c:v>2.19999832839209</c:v>
                </c:pt>
                <c:pt idx="5814">
                  <c:v>2.21021311130874</c:v>
                </c:pt>
                <c:pt idx="5815">
                  <c:v>2.20404757239039</c:v>
                </c:pt>
                <c:pt idx="5816">
                  <c:v>2.19974155012719</c:v>
                </c:pt>
                <c:pt idx="5817">
                  <c:v>2.19726225305646</c:v>
                </c:pt>
                <c:pt idx="5818">
                  <c:v>2.196585043847</c:v>
                </c:pt>
                <c:pt idx="5819">
                  <c:v>2.19770902371543</c:v>
                </c:pt>
                <c:pt idx="5820">
                  <c:v>2.20064097386969</c:v>
                </c:pt>
                <c:pt idx="5821">
                  <c:v>2.20541973168453</c:v>
                </c:pt>
                <c:pt idx="5822">
                  <c:v>2.21210142313091</c:v>
                </c:pt>
                <c:pt idx="5823">
                  <c:v>2.2025264725938</c:v>
                </c:pt>
                <c:pt idx="5824">
                  <c:v>2.19454423483449</c:v>
                </c:pt>
                <c:pt idx="5825">
                  <c:v>2.18808411012048</c:v>
                </c:pt>
                <c:pt idx="5826">
                  <c:v>2.18309319620414</c:v>
                </c:pt>
                <c:pt idx="5827">
                  <c:v>2.26321198685212</c:v>
                </c:pt>
                <c:pt idx="5828">
                  <c:v>2.26055965793392</c:v>
                </c:pt>
                <c:pt idx="5829">
                  <c:v>2.23952202915686</c:v>
                </c:pt>
                <c:pt idx="5830">
                  <c:v>2.22123267178959</c:v>
                </c:pt>
                <c:pt idx="5831">
                  <c:v>2.20544701881238</c:v>
                </c:pt>
                <c:pt idx="5832">
                  <c:v>2.19195526898591</c:v>
                </c:pt>
                <c:pt idx="5833">
                  <c:v>2.18058360301272</c:v>
                </c:pt>
                <c:pt idx="5834">
                  <c:v>2.17119543904667</c:v>
                </c:pt>
                <c:pt idx="5835">
                  <c:v>2.1636932192006</c:v>
                </c:pt>
                <c:pt idx="5836">
                  <c:v>2.15799211812371</c:v>
                </c:pt>
                <c:pt idx="5837">
                  <c:v>2.15403262196234</c:v>
                </c:pt>
                <c:pt idx="5838">
                  <c:v>2.15177839555764</c:v>
                </c:pt>
                <c:pt idx="5839">
                  <c:v>2.15119366791318</c:v>
                </c:pt>
                <c:pt idx="5840">
                  <c:v>2.15229252398595</c:v>
                </c:pt>
                <c:pt idx="5841">
                  <c:v>2.15507458112107</c:v>
                </c:pt>
                <c:pt idx="5842">
                  <c:v>2.14305471009139</c:v>
                </c:pt>
                <c:pt idx="5843">
                  <c:v>2.13259075536839</c:v>
                </c:pt>
                <c:pt idx="5844">
                  <c:v>2.195633935068197</c:v>
                </c:pt>
                <c:pt idx="5845">
                  <c:v>2.18654561629771</c:v>
                </c:pt>
                <c:pt idx="5846">
                  <c:v>2.16155719558512</c:v>
                </c:pt>
                <c:pt idx="5847">
                  <c:v>2.139458514185246</c:v>
                </c:pt>
                <c:pt idx="5848">
                  <c:v>2.11992669414579</c:v>
                </c:pt>
                <c:pt idx="5849">
                  <c:v>2.10270731685744</c:v>
                </c:pt>
                <c:pt idx="5850">
                  <c:v>2.08757627464144</c:v>
                </c:pt>
                <c:pt idx="5851">
                  <c:v>2.07435725879787</c:v>
                </c:pt>
                <c:pt idx="5852">
                  <c:v>2.06291316806707</c:v>
                </c:pt>
                <c:pt idx="5853">
                  <c:v>2.03962512276296</c:v>
                </c:pt>
                <c:pt idx="5854">
                  <c:v>2.01849713804701</c:v>
                </c:pt>
                <c:pt idx="5855">
                  <c:v>1.99929097292944</c:v>
                </c:pt>
                <c:pt idx="5856">
                  <c:v>2.02964678262107</c:v>
                </c:pt>
                <c:pt idx="5857">
                  <c:v>2.01146456282348</c:v>
                </c:pt>
                <c:pt idx="5858">
                  <c:v>1.98300682556521</c:v>
                </c:pt>
                <c:pt idx="5859">
                  <c:v>1.95744101821404</c:v>
                </c:pt>
                <c:pt idx="5860">
                  <c:v>1.93439148133396</c:v>
                </c:pt>
                <c:pt idx="5861">
                  <c:v>1.91355007689695</c:v>
                </c:pt>
                <c:pt idx="5862">
                  <c:v>1.89467524757294</c:v>
                </c:pt>
                <c:pt idx="5863">
                  <c:v>1.87755408312256</c:v>
                </c:pt>
                <c:pt idx="5864">
                  <c:v>1.86201300853873</c:v>
                </c:pt>
                <c:pt idx="5865">
                  <c:v>1.84790701190376</c:v>
                </c:pt>
                <c:pt idx="5866">
                  <c:v>1.83510863819126</c:v>
                </c:pt>
                <c:pt idx="5867">
                  <c:v>1.82351896204431</c:v>
                </c:pt>
                <c:pt idx="5868">
                  <c:v>1.81303855117159</c:v>
                </c:pt>
                <c:pt idx="5869">
                  <c:v>1.80359632571963</c:v>
                </c:pt>
                <c:pt idx="5870">
                  <c:v>1.79512501728114</c:v>
                </c:pt>
                <c:pt idx="5871">
                  <c:v>1.78756559759131</c:v>
                </c:pt>
                <c:pt idx="5872">
                  <c:v>1.78087097291497</c:v>
                </c:pt>
                <c:pt idx="5873">
                  <c:v>1.77499745724526</c:v>
                </c:pt>
                <c:pt idx="5874">
                  <c:v>1.76991360750228</c:v>
                </c:pt>
                <c:pt idx="5875">
                  <c:v>1.76558533847667</c:v>
                </c:pt>
                <c:pt idx="5876">
                  <c:v>1.76198955143545</c:v>
                </c:pt>
                <c:pt idx="5877">
                  <c:v>1.75910659808478</c:v>
                </c:pt>
                <c:pt idx="5878">
                  <c:v>1.75692224518347</c:v>
                </c:pt>
                <c:pt idx="5879">
                  <c:v>1.75542297898726</c:v>
                </c:pt>
                <c:pt idx="5880">
                  <c:v>1.75460030602307</c:v>
                </c:pt>
                <c:pt idx="5881">
                  <c:v>1.75445278553632</c:v>
                </c:pt>
                <c:pt idx="5882">
                  <c:v>1.75497936623199</c:v>
                </c:pt>
                <c:pt idx="5883">
                  <c:v>1.75618159081899</c:v>
                </c:pt>
                <c:pt idx="5884">
                  <c:v>1.75806805870488</c:v>
                </c:pt>
                <c:pt idx="5885">
                  <c:v>1.78352526244159</c:v>
                </c:pt>
                <c:pt idx="5886">
                  <c:v>1.78709284393363</c:v>
                </c:pt>
                <c:pt idx="5887">
                  <c:v>1.7841258068399</c:v>
                </c:pt>
                <c:pt idx="5888">
                  <c:v>1.78206082402711</c:v>
                </c:pt>
                <c:pt idx="5889">
                  <c:v>1.78088632444086</c:v>
                </c:pt>
                <c:pt idx="5890">
                  <c:v>1.78059404092053</c:v>
                </c:pt>
                <c:pt idx="5891">
                  <c:v>1.78118132056504</c:v>
                </c:pt>
                <c:pt idx="5892">
                  <c:v>1.78265349888053</c:v>
                </c:pt>
                <c:pt idx="5893">
                  <c:v>1.78502158872688</c:v>
                </c:pt>
                <c:pt idx="5894">
                  <c:v>1.78830497832081</c:v>
                </c:pt>
                <c:pt idx="5895">
                  <c:v>1.79252691221965</c:v>
                </c:pt>
                <c:pt idx="5896">
                  <c:v>1.79771737103322</c:v>
                </c:pt>
                <c:pt idx="5897">
                  <c:v>1.80391890303095</c:v>
                </c:pt>
                <c:pt idx="5898">
                  <c:v>1.80341757279814</c:v>
                </c:pt>
                <c:pt idx="5899">
                  <c:v>1.80369163317275</c:v>
                </c:pt>
                <c:pt idx="5900">
                  <c:v>1.80474585083932</c:v>
                </c:pt>
                <c:pt idx="5901">
                  <c:v>1.8336155184224</c:v>
                </c:pt>
                <c:pt idx="5902">
                  <c:v>1.83650833925168</c:v>
                </c:pt>
                <c:pt idx="5903">
                  <c:v>1.83185322806599</c:v>
                </c:pt>
                <c:pt idx="5904">
                  <c:v>1.82826236463624</c:v>
                </c:pt>
                <c:pt idx="5905">
                  <c:v>1.82570503676344</c:v>
                </c:pt>
                <c:pt idx="5906">
                  <c:v>1.82416130520662</c:v>
                </c:pt>
                <c:pt idx="5907">
                  <c:v>1.82362145121208</c:v>
                </c:pt>
                <c:pt idx="5908">
                  <c:v>1.82408572377537</c:v>
                </c:pt>
                <c:pt idx="5909">
                  <c:v>1.82555031005529</c:v>
                </c:pt>
                <c:pt idx="5910">
                  <c:v>1.82803543468283</c:v>
                </c:pt>
                <c:pt idx="5911">
                  <c:v>1.83155762956167</c:v>
                </c:pt>
                <c:pt idx="5912">
                  <c:v>1.83614414849285</c:v>
                </c:pt>
                <c:pt idx="5913">
                  <c:v>1.8418396652</c:v>
                </c:pt>
                <c:pt idx="5914">
                  <c:v>1.84000607527081</c:v>
                </c:pt>
                <c:pt idx="5915">
                  <c:v>1.83904338416853</c:v>
                </c:pt>
                <c:pt idx="5916">
                  <c:v>1.86923911050662</c:v>
                </c:pt>
                <c:pt idx="5917">
                  <c:v>1.87008998130716</c:v>
                </c:pt>
                <c:pt idx="5918">
                  <c:v>1.86260557903872</c:v>
                </c:pt>
                <c:pt idx="5919">
                  <c:v>1.85636123682478</c:v>
                </c:pt>
                <c:pt idx="5920">
                  <c:v>1.85129718053732</c:v>
                </c:pt>
                <c:pt idx="5921">
                  <c:v>1.84737097684893</c:v>
                </c:pt>
                <c:pt idx="5922">
                  <c:v>1.84455299915631</c:v>
                </c:pt>
                <c:pt idx="5923">
                  <c:v>1.84281961320011</c:v>
                </c:pt>
                <c:pt idx="5924">
                  <c:v>1.84215871106031</c:v>
                </c:pt>
                <c:pt idx="5925">
                  <c:v>1.84256342008545</c:v>
                </c:pt>
                <c:pt idx="5926">
                  <c:v>1.84403794552648</c:v>
                </c:pt>
                <c:pt idx="5927">
                  <c:v>1.84659769657138</c:v>
                </c:pt>
                <c:pt idx="5928">
                  <c:v>1.84139241014595</c:v>
                </c:pt>
                <c:pt idx="5929">
                  <c:v>1.83712371883182</c:v>
                </c:pt>
                <c:pt idx="5930">
                  <c:v>1.83376601120885</c:v>
                </c:pt>
                <c:pt idx="5931">
                  <c:v>1.83129606729404</c:v>
                </c:pt>
                <c:pt idx="5932">
                  <c:v>1.82969853065414</c:v>
                </c:pt>
                <c:pt idx="5933">
                  <c:v>1.8289598541896</c:v>
                </c:pt>
                <c:pt idx="5934">
                  <c:v>1.85840840878875</c:v>
                </c:pt>
                <c:pt idx="5935">
                  <c:v>1.85948668827756</c:v>
                </c:pt>
                <c:pt idx="5936">
                  <c:v>1.8523171453974</c:v>
                </c:pt>
                <c:pt idx="5937">
                  <c:v>1.84636085106635</c:v>
                </c:pt>
                <c:pt idx="5938">
                  <c:v>1.84157045419655</c:v>
                </c:pt>
                <c:pt idx="5939">
                  <c:v>1.83790611214067</c:v>
                </c:pt>
                <c:pt idx="5940">
                  <c:v>1.83533476235694</c:v>
                </c:pt>
                <c:pt idx="5941">
                  <c:v>1.83383817848633</c:v>
                </c:pt>
                <c:pt idx="5942">
                  <c:v>1.83340654628029</c:v>
                </c:pt>
                <c:pt idx="5943">
                  <c:v>1.86391367599918</c:v>
                </c:pt>
                <c:pt idx="5944">
                  <c:v>1.86578404778131</c:v>
                </c:pt>
                <c:pt idx="5945">
                  <c:v>1.84986483926178</c:v>
                </c:pt>
                <c:pt idx="5946">
                  <c:v>1.83563989243782</c:v>
                </c:pt>
                <c:pt idx="5947">
                  <c:v>1.82295155999726</c:v>
                </c:pt>
                <c:pt idx="5948">
                  <c:v>1.81167814714463</c:v>
                </c:pt>
                <c:pt idx="5949">
                  <c:v>1.80170935836066</c:v>
                </c:pt>
                <c:pt idx="5950">
                  <c:v>1.79295708882023</c:v>
                </c:pt>
                <c:pt idx="5951">
                  <c:v>1.78534465032278</c:v>
                </c:pt>
                <c:pt idx="5952">
                  <c:v>1.77880750609772</c:v>
                </c:pt>
                <c:pt idx="5953">
                  <c:v>1.77329873386993</c:v>
                </c:pt>
                <c:pt idx="5954">
                  <c:v>1.76877316557219</c:v>
                </c:pt>
                <c:pt idx="5955">
                  <c:v>1.76519853321334</c:v>
                </c:pt>
                <c:pt idx="5956">
                  <c:v>1.76254756729106</c:v>
                </c:pt>
                <c:pt idx="5957">
                  <c:v>1.75352651423113</c:v>
                </c:pt>
                <c:pt idx="5958">
                  <c:v>1.74542270626152</c:v>
                </c:pt>
                <c:pt idx="5959">
                  <c:v>1.7381833613925</c:v>
                </c:pt>
                <c:pt idx="5960">
                  <c:v>1.73176230074731</c:v>
                </c:pt>
                <c:pt idx="5961">
                  <c:v>1.72612113306144</c:v>
                </c:pt>
                <c:pt idx="5962">
                  <c:v>1.72122444669082</c:v>
                </c:pt>
                <c:pt idx="5963">
                  <c:v>1.71704719291618</c:v>
                </c:pt>
                <c:pt idx="5964">
                  <c:v>1.7135642364782</c:v>
                </c:pt>
                <c:pt idx="5965">
                  <c:v>1.71075596201718</c:v>
                </c:pt>
                <c:pt idx="5966">
                  <c:v>1.70860975420739</c:v>
                </c:pt>
                <c:pt idx="5967">
                  <c:v>1.70711217422581</c:v>
                </c:pt>
                <c:pt idx="5968">
                  <c:v>1.70625637326825</c:v>
                </c:pt>
                <c:pt idx="5969">
                  <c:v>1.70603818342061</c:v>
                </c:pt>
                <c:pt idx="5970">
                  <c:v>1.7064579350306</c:v>
                </c:pt>
                <c:pt idx="5971">
                  <c:v>1.70751484647254</c:v>
                </c:pt>
                <c:pt idx="5972">
                  <c:v>1.70921826898188</c:v>
                </c:pt>
                <c:pt idx="5973">
                  <c:v>1.71157658090455</c:v>
                </c:pt>
                <c:pt idx="5974">
                  <c:v>1.71460294146068</c:v>
                </c:pt>
                <c:pt idx="5975">
                  <c:v>1.71831555461934</c:v>
                </c:pt>
                <c:pt idx="5976">
                  <c:v>1.72273210221513</c:v>
                </c:pt>
                <c:pt idx="5977">
                  <c:v>1.72787978497228</c:v>
                </c:pt>
                <c:pt idx="5978">
                  <c:v>1.73379004372255</c:v>
                </c:pt>
                <c:pt idx="5979">
                  <c:v>1.74049906470586</c:v>
                </c:pt>
                <c:pt idx="5980">
                  <c:v>1.74804620827745</c:v>
                </c:pt>
                <c:pt idx="5981">
                  <c:v>1.75648333126333</c:v>
                </c:pt>
                <c:pt idx="5982">
                  <c:v>1.76586742430386</c:v>
                </c:pt>
                <c:pt idx="5983">
                  <c:v>1.7762637896317</c:v>
                </c:pt>
                <c:pt idx="5984">
                  <c:v>1.78775236993821</c:v>
                </c:pt>
                <c:pt idx="5985">
                  <c:v>1.80042008576413</c:v>
                </c:pt>
                <c:pt idx="5986">
                  <c:v>1.8061033327748</c:v>
                </c:pt>
                <c:pt idx="5987">
                  <c:v>1.81255112621654</c:v>
                </c:pt>
                <c:pt idx="5988">
                  <c:v>1.81979670668803</c:v>
                </c:pt>
                <c:pt idx="5989">
                  <c:v>1.82788569189568</c:v>
                </c:pt>
                <c:pt idx="5990">
                  <c:v>1.83686896298754</c:v>
                </c:pt>
                <c:pt idx="5991">
                  <c:v>1.84680042286299</c:v>
                </c:pt>
                <c:pt idx="5992">
                  <c:v>1.85774991331084</c:v>
                </c:pt>
                <c:pt idx="5993">
                  <c:v>1.86979294233733</c:v>
                </c:pt>
                <c:pt idx="5994">
                  <c:v>1.88301834267848</c:v>
                </c:pt>
                <c:pt idx="5995">
                  <c:v>1.89752719122736</c:v>
                </c:pt>
                <c:pt idx="5996">
                  <c:v>1.913446248329429</c:v>
                </c:pt>
                <c:pt idx="5997">
                  <c:v>1.93091013564357</c:v>
                </c:pt>
                <c:pt idx="5998">
                  <c:v>1.95008710668512</c:v>
                </c:pt>
                <c:pt idx="5999">
                  <c:v>1.97117852951831</c:v>
                </c:pt>
                <c:pt idx="6000">
                  <c:v>1.99440819658779</c:v>
                </c:pt>
                <c:pt idx="6001">
                  <c:v>2.02006691790147</c:v>
                </c:pt>
                <c:pt idx="6002">
                  <c:v>2.03424111156246</c:v>
                </c:pt>
                <c:pt idx="6003">
                  <c:v>2.04977324172889</c:v>
                </c:pt>
                <c:pt idx="6004">
                  <c:v>2.06679190531364</c:v>
                </c:pt>
                <c:pt idx="6005">
                  <c:v>2.08543660349739</c:v>
                </c:pt>
                <c:pt idx="6006">
                  <c:v>2.10588505973426</c:v>
                </c:pt>
                <c:pt idx="6007">
                  <c:v>2.20205459499881</c:v>
                </c:pt>
                <c:pt idx="6008">
                  <c:v>2.231848199088426</c:v>
                </c:pt>
                <c:pt idx="6009">
                  <c:v>2.24242871209573</c:v>
                </c:pt>
                <c:pt idx="6010">
                  <c:v>2.25510755812926</c:v>
                </c:pt>
                <c:pt idx="6011">
                  <c:v>2.27002635168559</c:v>
                </c:pt>
                <c:pt idx="6012">
                  <c:v>2.28738519920968</c:v>
                </c:pt>
                <c:pt idx="6013">
                  <c:v>2.30742363819094</c:v>
                </c:pt>
                <c:pt idx="6014">
                  <c:v>2.33041897892275</c:v>
                </c:pt>
                <c:pt idx="6015">
                  <c:v>2.35673011048049</c:v>
                </c:pt>
                <c:pt idx="6016">
                  <c:v>2.3868077255123</c:v>
                </c:pt>
                <c:pt idx="6017">
                  <c:v>2.39086786083952</c:v>
                </c:pt>
                <c:pt idx="6018">
                  <c:v>2.39678346156679</c:v>
                </c:pt>
                <c:pt idx="6019">
                  <c:v>2.40459845636488</c:v>
                </c:pt>
                <c:pt idx="6020">
                  <c:v>2.414406034038136</c:v>
                </c:pt>
                <c:pt idx="6021">
                  <c:v>2.42631360031438</c:v>
                </c:pt>
                <c:pt idx="6022">
                  <c:v>2.44044517866016</c:v>
                </c:pt>
                <c:pt idx="6023">
                  <c:v>2.45698715638189</c:v>
                </c:pt>
                <c:pt idx="6024">
                  <c:v>2.47611041948196</c:v>
                </c:pt>
                <c:pt idx="6025">
                  <c:v>2.49809159201528</c:v>
                </c:pt>
                <c:pt idx="6026">
                  <c:v>2.52320647517048</c:v>
                </c:pt>
                <c:pt idx="6027">
                  <c:v>2.75871391787872</c:v>
                </c:pt>
                <c:pt idx="6028">
                  <c:v>2.80639908236493</c:v>
                </c:pt>
                <c:pt idx="6029">
                  <c:v>2.7999497305273</c:v>
                </c:pt>
                <c:pt idx="6030">
                  <c:v>2.7983681041199</c:v>
                </c:pt>
                <c:pt idx="6031">
                  <c:v>2.801643144393557</c:v>
                </c:pt>
                <c:pt idx="6032">
                  <c:v>2.80982684049602</c:v>
                </c:pt>
                <c:pt idx="6033">
                  <c:v>2.82314738196603</c:v>
                </c:pt>
                <c:pt idx="6034">
                  <c:v>2.841885513254876</c:v>
                </c:pt>
                <c:pt idx="6035">
                  <c:v>2.80350326302136</c:v>
                </c:pt>
                <c:pt idx="6036">
                  <c:v>2.77055947128821</c:v>
                </c:pt>
                <c:pt idx="6037">
                  <c:v>2.74240085984986</c:v>
                </c:pt>
                <c:pt idx="6038">
                  <c:v>2.71856359211164</c:v>
                </c:pt>
                <c:pt idx="6039">
                  <c:v>2.69862133947754</c:v>
                </c:pt>
                <c:pt idx="6040">
                  <c:v>2.68226379692214</c:v>
                </c:pt>
                <c:pt idx="6041">
                  <c:v>2.66923370653325</c:v>
                </c:pt>
                <c:pt idx="6042">
                  <c:v>2.65938070972096</c:v>
                </c:pt>
                <c:pt idx="6043">
                  <c:v>2.652545638863557</c:v>
                </c:pt>
                <c:pt idx="6044">
                  <c:v>2.602875470531877</c:v>
                </c:pt>
                <c:pt idx="6045">
                  <c:v>2.55846416087349</c:v>
                </c:pt>
                <c:pt idx="6046">
                  <c:v>2.71115275436185</c:v>
                </c:pt>
                <c:pt idx="6047">
                  <c:v>2.66032291489652</c:v>
                </c:pt>
                <c:pt idx="6048">
                  <c:v>2.57055230546664</c:v>
                </c:pt>
                <c:pt idx="6049">
                  <c:v>2.49463597530772</c:v>
                </c:pt>
                <c:pt idx="6050">
                  <c:v>2.42950499657099</c:v>
                </c:pt>
                <c:pt idx="6051">
                  <c:v>2.37297509139055</c:v>
                </c:pt>
                <c:pt idx="6052">
                  <c:v>2.3234128264723</c:v>
                </c:pt>
                <c:pt idx="6053">
                  <c:v>2.279615073683277</c:v>
                </c:pt>
                <c:pt idx="6054">
                  <c:v>2.24065050746173</c:v>
                </c:pt>
                <c:pt idx="6055">
                  <c:v>2.20577671969741</c:v>
                </c:pt>
                <c:pt idx="6056">
                  <c:v>2.17443038673357</c:v>
                </c:pt>
                <c:pt idx="6057">
                  <c:v>2.14613729060426</c:v>
                </c:pt>
                <c:pt idx="6058">
                  <c:v>2.12052006461531</c:v>
                </c:pt>
                <c:pt idx="6059">
                  <c:v>2.097269472403799</c:v>
                </c:pt>
                <c:pt idx="6060">
                  <c:v>2.07612392289089</c:v>
                </c:pt>
                <c:pt idx="6061">
                  <c:v>2.05686010077295</c:v>
                </c:pt>
                <c:pt idx="6062">
                  <c:v>2.03930724254144</c:v>
                </c:pt>
                <c:pt idx="6063">
                  <c:v>2.02329551885633</c:v>
                </c:pt>
                <c:pt idx="6064">
                  <c:v>2.00870616379488</c:v>
                </c:pt>
                <c:pt idx="6065">
                  <c:v>2.04594658729503</c:v>
                </c:pt>
                <c:pt idx="6066">
                  <c:v>2.032043445779617</c:v>
                </c:pt>
                <c:pt idx="6067">
                  <c:v>2.00469253615633</c:v>
                </c:pt>
                <c:pt idx="6068">
                  <c:v>1.98005913033355</c:v>
                </c:pt>
                <c:pt idx="6069">
                  <c:v>1.95780690672629</c:v>
                </c:pt>
                <c:pt idx="6070">
                  <c:v>1.93765322777801</c:v>
                </c:pt>
                <c:pt idx="6071">
                  <c:v>1.91938090218798</c:v>
                </c:pt>
                <c:pt idx="6072">
                  <c:v>1.90279490122113</c:v>
                </c:pt>
                <c:pt idx="6073">
                  <c:v>1.88773260501978</c:v>
                </c:pt>
                <c:pt idx="6074">
                  <c:v>1.90854185294424</c:v>
                </c:pt>
                <c:pt idx="6075">
                  <c:v>1.89474873894234</c:v>
                </c:pt>
                <c:pt idx="6076">
                  <c:v>1.8713986757857</c:v>
                </c:pt>
                <c:pt idx="6077">
                  <c:v>1.85036217640266</c:v>
                </c:pt>
                <c:pt idx="6078">
                  <c:v>1.83136782439657</c:v>
                </c:pt>
                <c:pt idx="6079">
                  <c:v>1.81419064495369</c:v>
                </c:pt>
                <c:pt idx="6080">
                  <c:v>1.79864251842955</c:v>
                </c:pt>
                <c:pt idx="6081">
                  <c:v>1.78456740379483</c:v>
                </c:pt>
                <c:pt idx="6082">
                  <c:v>1.77183048289463</c:v>
                </c:pt>
                <c:pt idx="6083">
                  <c:v>1.76032127727866</c:v>
                </c:pt>
                <c:pt idx="6084">
                  <c:v>1.74994500916117</c:v>
                </c:pt>
                <c:pt idx="6085">
                  <c:v>1.74061795892669</c:v>
                </c:pt>
                <c:pt idx="6086">
                  <c:v>1.73227402943745</c:v>
                </c:pt>
                <c:pt idx="6087">
                  <c:v>1.72485214799009</c:v>
                </c:pt>
                <c:pt idx="6088">
                  <c:v>1.71830342244516</c:v>
                </c:pt>
                <c:pt idx="6089">
                  <c:v>1.71258193377528</c:v>
                </c:pt>
                <c:pt idx="6090">
                  <c:v>1.70765374927421</c:v>
                </c:pt>
                <c:pt idx="6091">
                  <c:v>1.70348641969391</c:v>
                </c:pt>
                <c:pt idx="6092">
                  <c:v>1.70005793359809</c:v>
                </c:pt>
                <c:pt idx="6093">
                  <c:v>1.69734685437672</c:v>
                </c:pt>
                <c:pt idx="6094">
                  <c:v>1.69533761861217</c:v>
                </c:pt>
                <c:pt idx="6095">
                  <c:v>1.69401840437356</c:v>
                </c:pt>
                <c:pt idx="6096">
                  <c:v>1.69338274074434</c:v>
                </c:pt>
                <c:pt idx="6097">
                  <c:v>1.69342758287504</c:v>
                </c:pt>
                <c:pt idx="6098">
                  <c:v>1.6941532722956</c:v>
                </c:pt>
                <c:pt idx="6099">
                  <c:v>1.69556354294057</c:v>
                </c:pt>
                <c:pt idx="6100">
                  <c:v>1.69766557307764</c:v>
                </c:pt>
                <c:pt idx="6101">
                  <c:v>1.70047560867181</c:v>
                </c:pt>
                <c:pt idx="6102">
                  <c:v>1.70400828156361</c:v>
                </c:pt>
                <c:pt idx="6103">
                  <c:v>1.70828600625948</c:v>
                </c:pt>
                <c:pt idx="6104">
                  <c:v>1.71333188394205</c:v>
                </c:pt>
                <c:pt idx="6105">
                  <c:v>1.71918158618752</c:v>
                </c:pt>
                <c:pt idx="6106">
                  <c:v>1.72587263210081</c:v>
                </c:pt>
                <c:pt idx="6107">
                  <c:v>1.7334488087085</c:v>
                </c:pt>
                <c:pt idx="6108">
                  <c:v>1.73436804014839</c:v>
                </c:pt>
                <c:pt idx="6109">
                  <c:v>1.7358991646886</c:v>
                </c:pt>
                <c:pt idx="6110">
                  <c:v>1.73804804679658</c:v>
                </c:pt>
                <c:pt idx="6111">
                  <c:v>1.74083105184106</c:v>
                </c:pt>
                <c:pt idx="6112">
                  <c:v>1.74425835322976</c:v>
                </c:pt>
                <c:pt idx="6113">
                  <c:v>1.77056943780291</c:v>
                </c:pt>
                <c:pt idx="6114">
                  <c:v>1.7757414341666</c:v>
                </c:pt>
                <c:pt idx="6115">
                  <c:v>1.77320249189328</c:v>
                </c:pt>
                <c:pt idx="6116">
                  <c:v>1.77152846749388</c:v>
                </c:pt>
                <c:pt idx="6117">
                  <c:v>1.7707116671369</c:v>
                </c:pt>
                <c:pt idx="6118">
                  <c:v>1.77074249271153</c:v>
                </c:pt>
                <c:pt idx="6119">
                  <c:v>1.77162835118702</c:v>
                </c:pt>
                <c:pt idx="6120">
                  <c:v>1.77336994874547</c:v>
                </c:pt>
                <c:pt idx="6121">
                  <c:v>1.77598037539975</c:v>
                </c:pt>
                <c:pt idx="6122">
                  <c:v>1.77948069082523</c:v>
                </c:pt>
                <c:pt idx="6123">
                  <c:v>1.78389550541537</c:v>
                </c:pt>
                <c:pt idx="6124">
                  <c:v>1.78925836221829</c:v>
                </c:pt>
                <c:pt idx="6125">
                  <c:v>1.79560487838716</c:v>
                </c:pt>
                <c:pt idx="6126">
                  <c:v>1.80298884554809</c:v>
                </c:pt>
                <c:pt idx="6127">
                  <c:v>1.81146827550427</c:v>
                </c:pt>
                <c:pt idx="6128">
                  <c:v>1.81163439652696</c:v>
                </c:pt>
                <c:pt idx="6129">
                  <c:v>1.84061112470343</c:v>
                </c:pt>
                <c:pt idx="6130">
                  <c:v>1.8424650830457</c:v>
                </c:pt>
                <c:pt idx="6131">
                  <c:v>1.83500911639086</c:v>
                </c:pt>
                <c:pt idx="6132">
                  <c:v>1.82868952650124</c:v>
                </c:pt>
                <c:pt idx="6133">
                  <c:v>1.82345837741744</c:v>
                </c:pt>
                <c:pt idx="6134">
                  <c:v>1.81927406905331</c:v>
                </c:pt>
                <c:pt idx="6135">
                  <c:v>1.81610064867856</c:v>
                </c:pt>
                <c:pt idx="6136">
                  <c:v>1.81391542802748</c:v>
                </c:pt>
                <c:pt idx="6137">
                  <c:v>1.81270822901363</c:v>
                </c:pt>
                <c:pt idx="6138">
                  <c:v>1.81246189725894</c:v>
                </c:pt>
                <c:pt idx="6139">
                  <c:v>1.81318230044021</c:v>
                </c:pt>
                <c:pt idx="6140">
                  <c:v>1.81487089302687</c:v>
                </c:pt>
                <c:pt idx="6141">
                  <c:v>1.81754682512447</c:v>
                </c:pt>
                <c:pt idx="6142">
                  <c:v>1.8212251977226</c:v>
                </c:pt>
                <c:pt idx="6143">
                  <c:v>1.82593969838003</c:v>
                </c:pt>
                <c:pt idx="6144">
                  <c:v>1.83172368193681</c:v>
                </c:pt>
                <c:pt idx="6145">
                  <c:v>1.86938037327984</c:v>
                </c:pt>
                <c:pt idx="6146">
                  <c:v>1.87832575219691</c:v>
                </c:pt>
                <c:pt idx="6147">
                  <c:v>1.86582213092066</c:v>
                </c:pt>
                <c:pt idx="6148">
                  <c:v>1.85478089093151</c:v>
                </c:pt>
                <c:pt idx="6149">
                  <c:v>1.84509348359804</c:v>
                </c:pt>
                <c:pt idx="6150">
                  <c:v>1.83667728616804</c:v>
                </c:pt>
                <c:pt idx="6151">
                  <c:v>1.82945165924451</c:v>
                </c:pt>
                <c:pt idx="6152">
                  <c:v>1.82336293199376</c:v>
                </c:pt>
                <c:pt idx="6153">
                  <c:v>1.81835349763378</c:v>
                </c:pt>
                <c:pt idx="6154">
                  <c:v>1.8143893631556</c:v>
                </c:pt>
                <c:pt idx="6155">
                  <c:v>1.81144189845424</c:v>
                </c:pt>
                <c:pt idx="6156">
                  <c:v>1.80948199695026</c:v>
                </c:pt>
                <c:pt idx="6157">
                  <c:v>1.80850141527991</c:v>
                </c:pt>
                <c:pt idx="6158">
                  <c:v>1.80849059801257</c:v>
                </c:pt>
                <c:pt idx="6159">
                  <c:v>1.80944944006459</c:v>
                </c:pt>
                <c:pt idx="6160">
                  <c:v>1.81139001425198</c:v>
                </c:pt>
                <c:pt idx="6161">
                  <c:v>1.81432318193747</c:v>
                </c:pt>
                <c:pt idx="6162">
                  <c:v>1.8182752675471</c:v>
                </c:pt>
                <c:pt idx="6163">
                  <c:v>1.8232777188279</c:v>
                </c:pt>
                <c:pt idx="6164">
                  <c:v>1.8293734189394</c:v>
                </c:pt>
                <c:pt idx="6165">
                  <c:v>1.86719600058135</c:v>
                </c:pt>
                <c:pt idx="6166">
                  <c:v>1.86502075624239</c:v>
                </c:pt>
                <c:pt idx="6167">
                  <c:v>1.85275448561263</c:v>
                </c:pt>
                <c:pt idx="6168">
                  <c:v>1.84192078116451</c:v>
                </c:pt>
                <c:pt idx="6169">
                  <c:v>1.83241957858331</c:v>
                </c:pt>
                <c:pt idx="6170">
                  <c:v>1.82416108005274</c:v>
                </c:pt>
                <c:pt idx="6171">
                  <c:v>1.81707804640013</c:v>
                </c:pt>
                <c:pt idx="6172">
                  <c:v>1.81110926841111</c:v>
                </c:pt>
                <c:pt idx="6173">
                  <c:v>1.80620675103608</c:v>
                </c:pt>
                <c:pt idx="6174">
                  <c:v>1.80233165629719</c:v>
                </c:pt>
                <c:pt idx="6175">
                  <c:v>1.79000598448929</c:v>
                </c:pt>
                <c:pt idx="6176">
                  <c:v>1.77878927923</c:v>
                </c:pt>
                <c:pt idx="6177">
                  <c:v>1.76859280558245</c:v>
                </c:pt>
                <c:pt idx="6178">
                  <c:v>1.7826493897308</c:v>
                </c:pt>
                <c:pt idx="6179">
                  <c:v>1.77359645748218</c:v>
                </c:pt>
                <c:pt idx="6180">
                  <c:v>1.75677264823283</c:v>
                </c:pt>
                <c:pt idx="6181">
                  <c:v>1.74150634460967</c:v>
                </c:pt>
                <c:pt idx="6182">
                  <c:v>1.72764779016651</c:v>
                </c:pt>
                <c:pt idx="6183">
                  <c:v>1.71506799953723</c:v>
                </c:pt>
                <c:pt idx="6184">
                  <c:v>1.70365887723931</c:v>
                </c:pt>
                <c:pt idx="6185">
                  <c:v>1.69332597664872</c:v>
                </c:pt>
                <c:pt idx="6186">
                  <c:v>1.68399328766618</c:v>
                </c:pt>
                <c:pt idx="6187">
                  <c:v>1.67559187728751</c:v>
                </c:pt>
                <c:pt idx="6188">
                  <c:v>1.66806382196288</c:v>
                </c:pt>
                <c:pt idx="6189">
                  <c:v>1.66135747089632</c:v>
                </c:pt>
                <c:pt idx="6190">
                  <c:v>1.65543129915152</c:v>
                </c:pt>
                <c:pt idx="6191">
                  <c:v>1.65024963352512</c:v>
                </c:pt>
                <c:pt idx="6192">
                  <c:v>1.64578050146452</c:v>
                </c:pt>
                <c:pt idx="6193">
                  <c:v>1.64199818668094</c:v>
                </c:pt>
                <c:pt idx="6194">
                  <c:v>1.63888266595524</c:v>
                </c:pt>
                <c:pt idx="6195">
                  <c:v>1.63641628116155</c:v>
                </c:pt>
                <c:pt idx="6196">
                  <c:v>1.63458354871065</c:v>
                </c:pt>
                <c:pt idx="6197">
                  <c:v>1.63337815597595</c:v>
                </c:pt>
                <c:pt idx="6198">
                  <c:v>1.63279122445419</c:v>
                </c:pt>
                <c:pt idx="6199">
                  <c:v>1.63282132712348</c:v>
                </c:pt>
                <c:pt idx="6200">
                  <c:v>1.63346868478705</c:v>
                </c:pt>
                <c:pt idx="6201">
                  <c:v>1.63473516905371</c:v>
                </c:pt>
                <c:pt idx="6202">
                  <c:v>1.6366301169057</c:v>
                </c:pt>
                <c:pt idx="6203">
                  <c:v>1.639163255517469</c:v>
                </c:pt>
                <c:pt idx="6204">
                  <c:v>1.64234771112917</c:v>
                </c:pt>
                <c:pt idx="6205">
                  <c:v>1.64620171427169</c:v>
                </c:pt>
                <c:pt idx="6206">
                  <c:v>1.65074898719111</c:v>
                </c:pt>
                <c:pt idx="6207">
                  <c:v>1.65601612842541</c:v>
                </c:pt>
                <c:pt idx="6208">
                  <c:v>1.66203132232903</c:v>
                </c:pt>
                <c:pt idx="6209">
                  <c:v>1.66883765926807</c:v>
                </c:pt>
                <c:pt idx="6210">
                  <c:v>1.67647477345303</c:v>
                </c:pt>
                <c:pt idx="6211">
                  <c:v>1.68499578955913</c:v>
                </c:pt>
                <c:pt idx="6212">
                  <c:v>1.69446036619529</c:v>
                </c:pt>
                <c:pt idx="6213">
                  <c:v>1.70493573317292</c:v>
                </c:pt>
                <c:pt idx="6214">
                  <c:v>1.70888501278646</c:v>
                </c:pt>
                <c:pt idx="6215">
                  <c:v>1.71349547664665</c:v>
                </c:pt>
                <c:pt idx="6216">
                  <c:v>1.71879379806827</c:v>
                </c:pt>
                <c:pt idx="6217">
                  <c:v>1.7248062284628</c:v>
                </c:pt>
                <c:pt idx="6218">
                  <c:v>1.73156893369339</c:v>
                </c:pt>
                <c:pt idx="6219">
                  <c:v>1.73912067423211</c:v>
                </c:pt>
                <c:pt idx="6220">
                  <c:v>1.74750974306752</c:v>
                </c:pt>
                <c:pt idx="6221">
                  <c:v>1.75678629038353</c:v>
                </c:pt>
                <c:pt idx="6222">
                  <c:v>1.76701428304296</c:v>
                </c:pt>
                <c:pt idx="6223">
                  <c:v>1.77826409126648</c:v>
                </c:pt>
                <c:pt idx="6224">
                  <c:v>1.79061861230869</c:v>
                </c:pt>
                <c:pt idx="6225">
                  <c:v>1.80417293205037</c:v>
                </c:pt>
                <c:pt idx="6226">
                  <c:v>1.81903942245944</c:v>
                </c:pt>
                <c:pt idx="6227">
                  <c:v>1.83534542017112</c:v>
                </c:pt>
                <c:pt idx="6228">
                  <c:v>1.8532518107914</c:v>
                </c:pt>
                <c:pt idx="6229">
                  <c:v>1.907619755889419</c:v>
                </c:pt>
                <c:pt idx="6230">
                  <c:v>1.9184950475524</c:v>
                </c:pt>
                <c:pt idx="6231">
                  <c:v>1.9173374873058</c:v>
                </c:pt>
                <c:pt idx="6232">
                  <c:v>1.91723385075203</c:v>
                </c:pt>
                <c:pt idx="6233">
                  <c:v>1.91819084378814</c:v>
                </c:pt>
                <c:pt idx="6234">
                  <c:v>1.92021771440149</c:v>
                </c:pt>
                <c:pt idx="6235">
                  <c:v>1.92332248757308</c:v>
                </c:pt>
                <c:pt idx="6236">
                  <c:v>1.92753552575444</c:v>
                </c:pt>
                <c:pt idx="6237">
                  <c:v>1.93289485630391</c:v>
                </c:pt>
                <c:pt idx="6238">
                  <c:v>1.9394388033942</c:v>
                </c:pt>
                <c:pt idx="6239">
                  <c:v>1.94722704615123</c:v>
                </c:pt>
                <c:pt idx="6240">
                  <c:v>1.95632597995382</c:v>
                </c:pt>
                <c:pt idx="6241">
                  <c:v>1.96682309616398</c:v>
                </c:pt>
                <c:pt idx="6242">
                  <c:v>1.97881202741634</c:v>
                </c:pt>
                <c:pt idx="6243">
                  <c:v>1.99241270734931</c:v>
                </c:pt>
                <c:pt idx="6244">
                  <c:v>2.0077714684441</c:v>
                </c:pt>
                <c:pt idx="6245">
                  <c:v>2.0250562052265</c:v>
                </c:pt>
                <c:pt idx="6246">
                  <c:v>2.02726969468559</c:v>
                </c:pt>
                <c:pt idx="6247">
                  <c:v>2.03052234211496</c:v>
                </c:pt>
                <c:pt idx="6248">
                  <c:v>2.03483676845864</c:v>
                </c:pt>
                <c:pt idx="6249">
                  <c:v>2.040256111313758</c:v>
                </c:pt>
                <c:pt idx="6250">
                  <c:v>2.04680685451555</c:v>
                </c:pt>
                <c:pt idx="6251">
                  <c:v>2.05454280566032</c:v>
                </c:pt>
                <c:pt idx="6252">
                  <c:v>2.06353055284587</c:v>
                </c:pt>
                <c:pt idx="6253">
                  <c:v>2.07383934203102</c:v>
                </c:pt>
                <c:pt idx="6254">
                  <c:v>2.08556007619562</c:v>
                </c:pt>
                <c:pt idx="6255">
                  <c:v>2.09878330362123</c:v>
                </c:pt>
                <c:pt idx="6256">
                  <c:v>2.11363878779804</c:v>
                </c:pt>
                <c:pt idx="6257">
                  <c:v>2.13026856490578</c:v>
                </c:pt>
                <c:pt idx="6258">
                  <c:v>2.14885106823028</c:v>
                </c:pt>
                <c:pt idx="6259">
                  <c:v>2.16957120082051</c:v>
                </c:pt>
                <c:pt idx="6260">
                  <c:v>2.19269323522719</c:v>
                </c:pt>
                <c:pt idx="6261">
                  <c:v>2.21849673655939</c:v>
                </c:pt>
                <c:pt idx="6262">
                  <c:v>2.3499972250149</c:v>
                </c:pt>
                <c:pt idx="6263">
                  <c:v>2.39104264133115</c:v>
                </c:pt>
                <c:pt idx="6264">
                  <c:v>2.40029456860858</c:v>
                </c:pt>
                <c:pt idx="6265">
                  <c:v>2.412748063096586</c:v>
                </c:pt>
                <c:pt idx="6266">
                  <c:v>2.39116956106139</c:v>
                </c:pt>
                <c:pt idx="6267">
                  <c:v>2.372490933090566</c:v>
                </c:pt>
                <c:pt idx="6268">
                  <c:v>2.356446481126776</c:v>
                </c:pt>
                <c:pt idx="6269">
                  <c:v>2.342846664313866</c:v>
                </c:pt>
                <c:pt idx="6270">
                  <c:v>2.331510114299319</c:v>
                </c:pt>
                <c:pt idx="6271">
                  <c:v>2.32232683672661</c:v>
                </c:pt>
                <c:pt idx="6272">
                  <c:v>2.31517456815901</c:v>
                </c:pt>
                <c:pt idx="6273">
                  <c:v>2.30999306142235</c:v>
                </c:pt>
                <c:pt idx="6274">
                  <c:v>2.30671606915617</c:v>
                </c:pt>
                <c:pt idx="6275">
                  <c:v>2.30531293799758</c:v>
                </c:pt>
                <c:pt idx="6276">
                  <c:v>2.30577664445674</c:v>
                </c:pt>
                <c:pt idx="6277">
                  <c:v>2.42781700027603</c:v>
                </c:pt>
                <c:pt idx="6278">
                  <c:v>2.43330804624563</c:v>
                </c:pt>
                <c:pt idx="6279">
                  <c:v>2.365273154225278</c:v>
                </c:pt>
                <c:pt idx="6280">
                  <c:v>2.306715173194736</c:v>
                </c:pt>
                <c:pt idx="6281">
                  <c:v>2.25577435407713</c:v>
                </c:pt>
                <c:pt idx="6282">
                  <c:v>2.21102647813235</c:v>
                </c:pt>
                <c:pt idx="6283">
                  <c:v>2.171432194623478</c:v>
                </c:pt>
                <c:pt idx="6284">
                  <c:v>2.13616253590303</c:v>
                </c:pt>
                <c:pt idx="6285">
                  <c:v>2.10458363172709</c:v>
                </c:pt>
                <c:pt idx="6286">
                  <c:v>2.07619207273849</c:v>
                </c:pt>
                <c:pt idx="6287">
                  <c:v>2.05056600845254</c:v>
                </c:pt>
                <c:pt idx="6288">
                  <c:v>2.02737395551047</c:v>
                </c:pt>
                <c:pt idx="6289">
                  <c:v>2.0063388432777</c:v>
                </c:pt>
                <c:pt idx="6290">
                  <c:v>1.98722686982558</c:v>
                </c:pt>
                <c:pt idx="6291">
                  <c:v>1.96984798113948</c:v>
                </c:pt>
                <c:pt idx="6292">
                  <c:v>1.95403866109438</c:v>
                </c:pt>
                <c:pt idx="6293">
                  <c:v>1.939661353110986</c:v>
                </c:pt>
                <c:pt idx="6294">
                  <c:v>1.92659199908969</c:v>
                </c:pt>
                <c:pt idx="6295">
                  <c:v>1.91473316559667</c:v>
                </c:pt>
                <c:pt idx="6296">
                  <c:v>1.903998607056039</c:v>
                </c:pt>
                <c:pt idx="6297">
                  <c:v>1.93170471861371</c:v>
                </c:pt>
                <c:pt idx="6298">
                  <c:v>1.92195434848385</c:v>
                </c:pt>
                <c:pt idx="6299">
                  <c:v>1.89972789461593</c:v>
                </c:pt>
                <c:pt idx="6300">
                  <c:v>1.87966907333492</c:v>
                </c:pt>
                <c:pt idx="6301">
                  <c:v>1.86153203971732</c:v>
                </c:pt>
                <c:pt idx="6302">
                  <c:v>1.84511742789864</c:v>
                </c:pt>
                <c:pt idx="6303">
                  <c:v>1.83025694763232</c:v>
                </c:pt>
                <c:pt idx="6304">
                  <c:v>1.81681035735539</c:v>
                </c:pt>
                <c:pt idx="6305">
                  <c:v>1.80465766835372</c:v>
                </c:pt>
                <c:pt idx="6306">
                  <c:v>1.79369310285378</c:v>
                </c:pt>
                <c:pt idx="6307">
                  <c:v>1.78383031318948</c:v>
                </c:pt>
                <c:pt idx="6308">
                  <c:v>1.7749993154982</c:v>
                </c:pt>
                <c:pt idx="6309">
                  <c:v>1.76713465653479</c:v>
                </c:pt>
                <c:pt idx="6310">
                  <c:v>1.76017939807011</c:v>
                </c:pt>
                <c:pt idx="6311">
                  <c:v>1.75409075705933</c:v>
                </c:pt>
                <c:pt idx="6312">
                  <c:v>1.74882961315791</c:v>
                </c:pt>
                <c:pt idx="6313">
                  <c:v>1.74436007443636</c:v>
                </c:pt>
                <c:pt idx="6314">
                  <c:v>1.74065769869202</c:v>
                </c:pt>
                <c:pt idx="6315">
                  <c:v>1.73770219584326</c:v>
                </c:pt>
                <c:pt idx="6316">
                  <c:v>1.73547289475043</c:v>
                </c:pt>
                <c:pt idx="6317">
                  <c:v>1.73395918130903</c:v>
                </c:pt>
                <c:pt idx="6318">
                  <c:v>1.75446878685959</c:v>
                </c:pt>
                <c:pt idx="6319">
                  <c:v>1.7543573779586</c:v>
                </c:pt>
                <c:pt idx="6320">
                  <c:v>1.74580797332834</c:v>
                </c:pt>
                <c:pt idx="6321">
                  <c:v>1.73835438475472</c:v>
                </c:pt>
                <c:pt idx="6322">
                  <c:v>1.73193196220776</c:v>
                </c:pt>
                <c:pt idx="6323">
                  <c:v>1.72649271952469</c:v>
                </c:pt>
                <c:pt idx="6324">
                  <c:v>1.7219953726663</c:v>
                </c:pt>
                <c:pt idx="6325">
                  <c:v>1.71840859598024</c:v>
                </c:pt>
                <c:pt idx="6326">
                  <c:v>1.71570226519202</c:v>
                </c:pt>
                <c:pt idx="6327">
                  <c:v>1.7138609266458</c:v>
                </c:pt>
                <c:pt idx="6328">
                  <c:v>1.71287136295656</c:v>
                </c:pt>
                <c:pt idx="6329">
                  <c:v>1.71272637003215</c:v>
                </c:pt>
                <c:pt idx="6330">
                  <c:v>1.70512304824398</c:v>
                </c:pt>
                <c:pt idx="6331">
                  <c:v>1.69831843319068</c:v>
                </c:pt>
                <c:pt idx="6332">
                  <c:v>1.69227250885695</c:v>
                </c:pt>
                <c:pt idx="6333">
                  <c:v>1.68695204349335</c:v>
                </c:pt>
                <c:pt idx="6334">
                  <c:v>1.68232462966212</c:v>
                </c:pt>
                <c:pt idx="6335">
                  <c:v>1.67836541746042</c:v>
                </c:pt>
                <c:pt idx="6336">
                  <c:v>1.67505474997406</c:v>
                </c:pt>
                <c:pt idx="6337">
                  <c:v>1.67237440770232</c:v>
                </c:pt>
                <c:pt idx="6338">
                  <c:v>1.67031080763225</c:v>
                </c:pt>
                <c:pt idx="6339">
                  <c:v>1.66885307921755</c:v>
                </c:pt>
                <c:pt idx="6340">
                  <c:v>1.66799623802832</c:v>
                </c:pt>
                <c:pt idx="6341">
                  <c:v>1.66773277464524</c:v>
                </c:pt>
                <c:pt idx="6342">
                  <c:v>1.66806421808752</c:v>
                </c:pt>
                <c:pt idx="6343">
                  <c:v>1.66899116609709</c:v>
                </c:pt>
                <c:pt idx="6344">
                  <c:v>1.67051995559335</c:v>
                </c:pt>
                <c:pt idx="6345">
                  <c:v>1.67265775586093</c:v>
                </c:pt>
                <c:pt idx="6346">
                  <c:v>1.67541430871958</c:v>
                </c:pt>
                <c:pt idx="6347">
                  <c:v>1.67880549430705</c:v>
                </c:pt>
                <c:pt idx="6348">
                  <c:v>1.68285022937063</c:v>
                </c:pt>
                <c:pt idx="6349">
                  <c:v>1.6875689509307</c:v>
                </c:pt>
                <c:pt idx="6350">
                  <c:v>1.69298921647787</c:v>
                </c:pt>
                <c:pt idx="6351">
                  <c:v>1.69914271752662</c:v>
                </c:pt>
                <c:pt idx="6352">
                  <c:v>1.72532099112724</c:v>
                </c:pt>
                <c:pt idx="6353">
                  <c:v>1.73363461069935</c:v>
                </c:pt>
                <c:pt idx="6354">
                  <c:v>1.73390135635082</c:v>
                </c:pt>
                <c:pt idx="6355">
                  <c:v>1.73507721498602</c:v>
                </c:pt>
                <c:pt idx="6356">
                  <c:v>1.73716726862823</c:v>
                </c:pt>
                <c:pt idx="6357">
                  <c:v>1.74018989224943</c:v>
                </c:pt>
                <c:pt idx="6358">
                  <c:v>1.74416864442579</c:v>
                </c:pt>
                <c:pt idx="6359">
                  <c:v>1.74913492235465</c:v>
                </c:pt>
                <c:pt idx="6360">
                  <c:v>1.75512869568991</c:v>
                </c:pt>
                <c:pt idx="6361">
                  <c:v>1.76219947227797</c:v>
                </c:pt>
                <c:pt idx="6362">
                  <c:v>1.77040513631722</c:v>
                </c:pt>
                <c:pt idx="6363">
                  <c:v>1.76980625181716</c:v>
                </c:pt>
                <c:pt idx="6364">
                  <c:v>1.77000574247759</c:v>
                </c:pt>
                <c:pt idx="6365">
                  <c:v>1.7710004356022</c:v>
                </c:pt>
                <c:pt idx="6366">
                  <c:v>1.77279855306684</c:v>
                </c:pt>
                <c:pt idx="6367">
                  <c:v>1.77541509281434</c:v>
                </c:pt>
                <c:pt idx="6368">
                  <c:v>1.77886475656491</c:v>
                </c:pt>
                <c:pt idx="6369">
                  <c:v>1.78317200806008</c:v>
                </c:pt>
                <c:pt idx="6370">
                  <c:v>1.78836669211295</c:v>
                </c:pt>
                <c:pt idx="6371">
                  <c:v>1.79448196643719</c:v>
                </c:pt>
                <c:pt idx="6372">
                  <c:v>1.80156536002593</c:v>
                </c:pt>
                <c:pt idx="6373">
                  <c:v>1.80966683091049</c:v>
                </c:pt>
                <c:pt idx="6374">
                  <c:v>1.81885046437308</c:v>
                </c:pt>
                <c:pt idx="6375">
                  <c:v>1.82918786911197</c:v>
                </c:pt>
                <c:pt idx="6376">
                  <c:v>1.84076548521789</c:v>
                </c:pt>
                <c:pt idx="6377">
                  <c:v>1.886526335679</c:v>
                </c:pt>
                <c:pt idx="6378">
                  <c:v>1.88864888968722</c:v>
                </c:pt>
                <c:pt idx="6379">
                  <c:v>1.87827654590938</c:v>
                </c:pt>
                <c:pt idx="6380">
                  <c:v>1.86919705712839</c:v>
                </c:pt>
                <c:pt idx="6381">
                  <c:v>1.86133950700916</c:v>
                </c:pt>
                <c:pt idx="6382">
                  <c:v>1.85463158997776</c:v>
                </c:pt>
                <c:pt idx="6383">
                  <c:v>1.84902136281413</c:v>
                </c:pt>
                <c:pt idx="6384">
                  <c:v>1.84446580478092</c:v>
                </c:pt>
                <c:pt idx="6385">
                  <c:v>1.84093296170397</c:v>
                </c:pt>
                <c:pt idx="6386">
                  <c:v>1.83839504379559</c:v>
                </c:pt>
                <c:pt idx="6387">
                  <c:v>1.86789818003552</c:v>
                </c:pt>
                <c:pt idx="6388">
                  <c:v>1.86723587505821</c:v>
                </c:pt>
                <c:pt idx="6389">
                  <c:v>1.85480354164154</c:v>
                </c:pt>
                <c:pt idx="6390">
                  <c:v>1.84399192818618</c:v>
                </c:pt>
                <c:pt idx="6391">
                  <c:v>1.83468049773599</c:v>
                </c:pt>
                <c:pt idx="6392">
                  <c:v>1.82677604284208</c:v>
                </c:pt>
                <c:pt idx="6393">
                  <c:v>1.82019732684563</c:v>
                </c:pt>
                <c:pt idx="6394">
                  <c:v>1.81488171181378</c:v>
                </c:pt>
                <c:pt idx="6395">
                  <c:v>1.81078300066498</c:v>
                </c:pt>
                <c:pt idx="6396">
                  <c:v>1.80786169827801</c:v>
                </c:pt>
                <c:pt idx="6397">
                  <c:v>1.80609246416517</c:v>
                </c:pt>
                <c:pt idx="6398">
                  <c:v>1.79436732607038</c:v>
                </c:pt>
                <c:pt idx="6399">
                  <c:v>1.78383844951127</c:v>
                </c:pt>
                <c:pt idx="6400">
                  <c:v>1.77442009743534</c:v>
                </c:pt>
                <c:pt idx="6401">
                  <c:v>1.76604078231248</c:v>
                </c:pt>
                <c:pt idx="6402">
                  <c:v>1.75863426373165</c:v>
                </c:pt>
                <c:pt idx="6403">
                  <c:v>1.75215233457926</c:v>
                </c:pt>
                <c:pt idx="6404">
                  <c:v>1.7691148377632</c:v>
                </c:pt>
                <c:pt idx="6405">
                  <c:v>1.76395778956738</c:v>
                </c:pt>
                <c:pt idx="6406">
                  <c:v>1.74980015485189</c:v>
                </c:pt>
                <c:pt idx="6407">
                  <c:v>1.73711595958318</c:v>
                </c:pt>
                <c:pt idx="6408">
                  <c:v>1.72577462346085</c:v>
                </c:pt>
                <c:pt idx="6409">
                  <c:v>1.7156742840309</c:v>
                </c:pt>
                <c:pt idx="6410">
                  <c:v>1.70672343257691</c:v>
                </c:pt>
                <c:pt idx="6411">
                  <c:v>1.69884679753624</c:v>
                </c:pt>
                <c:pt idx="6412">
                  <c:v>1.69197746348775</c:v>
                </c:pt>
                <c:pt idx="6413">
                  <c:v>1.68606814139695</c:v>
                </c:pt>
                <c:pt idx="6414">
                  <c:v>1.68106961255485</c:v>
                </c:pt>
                <c:pt idx="6415">
                  <c:v>1.67694798212533</c:v>
                </c:pt>
                <c:pt idx="6416">
                  <c:v>1.67367304126577</c:v>
                </c:pt>
                <c:pt idx="6417">
                  <c:v>1.67122294226178</c:v>
                </c:pt>
                <c:pt idx="6418">
                  <c:v>1.66958196046908</c:v>
                </c:pt>
                <c:pt idx="6419">
                  <c:v>1.66095496109122</c:v>
                </c:pt>
                <c:pt idx="6420">
                  <c:v>1.65313530467694</c:v>
                </c:pt>
                <c:pt idx="6421">
                  <c:v>1.64607554940974</c:v>
                </c:pt>
                <c:pt idx="6422">
                  <c:v>1.639734069022</c:v>
                </c:pt>
                <c:pt idx="6423">
                  <c:v>1.64861026318004</c:v>
                </c:pt>
                <c:pt idx="6424">
                  <c:v>1.64330428018084</c:v>
                </c:pt>
                <c:pt idx="6425">
                  <c:v>1.63150216870086</c:v>
                </c:pt>
                <c:pt idx="6426">
                  <c:v>1.62078490105673</c:v>
                </c:pt>
                <c:pt idx="6427">
                  <c:v>1.61106928197018</c:v>
                </c:pt>
                <c:pt idx="6428">
                  <c:v>1.60228017371723</c:v>
                </c:pt>
                <c:pt idx="6429">
                  <c:v>1.59435556676575</c:v>
                </c:pt>
                <c:pt idx="6430">
                  <c:v>1.58724341143048</c:v>
                </c:pt>
                <c:pt idx="6431">
                  <c:v>1.58089553921732</c:v>
                </c:pt>
                <c:pt idx="6432">
                  <c:v>1.57527407547692</c:v>
                </c:pt>
                <c:pt idx="6433">
                  <c:v>1.57034343658718</c:v>
                </c:pt>
                <c:pt idx="6434">
                  <c:v>1.56607669747208</c:v>
                </c:pt>
                <c:pt idx="6435">
                  <c:v>1.56244819743515</c:v>
                </c:pt>
                <c:pt idx="6436">
                  <c:v>1.55943984868213</c:v>
                </c:pt>
                <c:pt idx="6437">
                  <c:v>1.55703417845488</c:v>
                </c:pt>
                <c:pt idx="6438">
                  <c:v>1.55521847522639</c:v>
                </c:pt>
                <c:pt idx="6439">
                  <c:v>1.55398241623652</c:v>
                </c:pt>
                <c:pt idx="6440">
                  <c:v>1.55332214196662</c:v>
                </c:pt>
                <c:pt idx="6441">
                  <c:v>1.55323172395672</c:v>
                </c:pt>
                <c:pt idx="6442">
                  <c:v>1.55371155093314</c:v>
                </c:pt>
                <c:pt idx="6443">
                  <c:v>1.55476410390417</c:v>
                </c:pt>
                <c:pt idx="6444">
                  <c:v>1.55639611537823</c:v>
                </c:pt>
                <c:pt idx="6445">
                  <c:v>1.55861548482619</c:v>
                </c:pt>
                <c:pt idx="6446">
                  <c:v>1.56143350186688</c:v>
                </c:pt>
                <c:pt idx="6447">
                  <c:v>1.56486502578636</c:v>
                </c:pt>
                <c:pt idx="6448">
                  <c:v>1.56893097748883</c:v>
                </c:pt>
                <c:pt idx="6449">
                  <c:v>1.57365200356427</c:v>
                </c:pt>
                <c:pt idx="6450">
                  <c:v>1.57905780803428</c:v>
                </c:pt>
                <c:pt idx="6451">
                  <c:v>1.58517735750967</c:v>
                </c:pt>
                <c:pt idx="6452">
                  <c:v>1.59205233705465</c:v>
                </c:pt>
                <c:pt idx="6453">
                  <c:v>1.59329575666986</c:v>
                </c:pt>
                <c:pt idx="6454">
                  <c:v>1.59505883351168</c:v>
                </c:pt>
                <c:pt idx="6455">
                  <c:v>1.59734909164729</c:v>
                </c:pt>
                <c:pt idx="6456">
                  <c:v>1.60018008136756</c:v>
                </c:pt>
                <c:pt idx="6457">
                  <c:v>1.60356267183583</c:v>
                </c:pt>
                <c:pt idx="6458">
                  <c:v>1.60751409262237</c:v>
                </c:pt>
                <c:pt idx="6459">
                  <c:v>1.61205306506972</c:v>
                </c:pt>
                <c:pt idx="6460">
                  <c:v>1.61720405195288</c:v>
                </c:pt>
                <c:pt idx="6461">
                  <c:v>1.62299225361464</c:v>
                </c:pt>
                <c:pt idx="6462">
                  <c:v>1.62944942974055</c:v>
                </c:pt>
                <c:pt idx="6463">
                  <c:v>1.6366117612969</c:v>
                </c:pt>
                <c:pt idx="6464">
                  <c:v>1.64451891556498</c:v>
                </c:pt>
                <c:pt idx="6465">
                  <c:v>1.65321923072802</c:v>
                </c:pt>
                <c:pt idx="6466">
                  <c:v>1.66276616970541</c:v>
                </c:pt>
                <c:pt idx="6467">
                  <c:v>1.67322589611399</c:v>
                </c:pt>
                <c:pt idx="6468">
                  <c:v>1.68466716692232</c:v>
                </c:pt>
                <c:pt idx="6469">
                  <c:v>1.6971744902839</c:v>
                </c:pt>
                <c:pt idx="6470">
                  <c:v>1.71084741693546</c:v>
                </c:pt>
                <c:pt idx="6471">
                  <c:v>1.72579744867422</c:v>
                </c:pt>
                <c:pt idx="6472">
                  <c:v>1.74216116259903</c:v>
                </c:pt>
                <c:pt idx="6473">
                  <c:v>1.76009227354083</c:v>
                </c:pt>
                <c:pt idx="6474">
                  <c:v>1.77978239486812</c:v>
                </c:pt>
                <c:pt idx="6475">
                  <c:v>1.80145266488469</c:v>
                </c:pt>
                <c:pt idx="6476">
                  <c:v>1.82537793202954</c:v>
                </c:pt>
                <c:pt idx="6477">
                  <c:v>1.85188712589508</c:v>
                </c:pt>
                <c:pt idx="6478">
                  <c:v>1.86791833037439</c:v>
                </c:pt>
                <c:pt idx="6479">
                  <c:v>1.88545549604588</c:v>
                </c:pt>
                <c:pt idx="6480">
                  <c:v>1.90466473948738</c:v>
                </c:pt>
                <c:pt idx="6481">
                  <c:v>1.92573663826402</c:v>
                </c:pt>
                <c:pt idx="6482">
                  <c:v>1.94890432823729</c:v>
                </c:pt>
                <c:pt idx="6483">
                  <c:v>1.97444582113707</c:v>
                </c:pt>
                <c:pt idx="6484">
                  <c:v>2.00270089303085</c:v>
                </c:pt>
                <c:pt idx="6485">
                  <c:v>2.09228124163611</c:v>
                </c:pt>
                <c:pt idx="6486">
                  <c:v>2.13349358740124</c:v>
                </c:pt>
                <c:pt idx="6487">
                  <c:v>2.15401872222318</c:v>
                </c:pt>
                <c:pt idx="6488">
                  <c:v>2.15115649864392</c:v>
                </c:pt>
                <c:pt idx="6489">
                  <c:v>2.14986222219851</c:v>
                </c:pt>
                <c:pt idx="6490">
                  <c:v>2.15012074262258</c:v>
                </c:pt>
                <c:pt idx="6491">
                  <c:v>2.15193507886138</c:v>
                </c:pt>
                <c:pt idx="6492">
                  <c:v>2.15533400476233</c:v>
                </c:pt>
                <c:pt idx="6493">
                  <c:v>2.16034291371092</c:v>
                </c:pt>
                <c:pt idx="6494">
                  <c:v>2.16701444272708</c:v>
                </c:pt>
                <c:pt idx="6495">
                  <c:v>2.1754228601017</c:v>
                </c:pt>
                <c:pt idx="6496">
                  <c:v>2.18565054284851</c:v>
                </c:pt>
                <c:pt idx="6497">
                  <c:v>2.19782241858764</c:v>
                </c:pt>
                <c:pt idx="6498">
                  <c:v>2.212078437715379</c:v>
                </c:pt>
                <c:pt idx="6499">
                  <c:v>2.2285855473052</c:v>
                </c:pt>
                <c:pt idx="6500">
                  <c:v>2.2475617619687</c:v>
                </c:pt>
                <c:pt idx="6501">
                  <c:v>2.26925832660259</c:v>
                </c:pt>
                <c:pt idx="6502">
                  <c:v>2.29399860302166</c:v>
                </c:pt>
                <c:pt idx="6503">
                  <c:v>2.32216442850131</c:v>
                </c:pt>
                <c:pt idx="6504">
                  <c:v>2.35425921136577</c:v>
                </c:pt>
                <c:pt idx="6505">
                  <c:v>2.48619968893333</c:v>
                </c:pt>
                <c:pt idx="6506">
                  <c:v>2.48448496793795</c:v>
                </c:pt>
                <c:pt idx="6507">
                  <c:v>2.43734045884923</c:v>
                </c:pt>
                <c:pt idx="6508">
                  <c:v>2.39637453804958</c:v>
                </c:pt>
                <c:pt idx="6509">
                  <c:v>2.36061245012833</c:v>
                </c:pt>
                <c:pt idx="6510">
                  <c:v>2.32930267604666</c:v>
                </c:pt>
                <c:pt idx="6511">
                  <c:v>2.301868532071599</c:v>
                </c:pt>
                <c:pt idx="6512">
                  <c:v>2.27784463427948</c:v>
                </c:pt>
                <c:pt idx="6513">
                  <c:v>2.256841940623778</c:v>
                </c:pt>
                <c:pt idx="6514">
                  <c:v>2.23855858558721</c:v>
                </c:pt>
                <c:pt idx="6515">
                  <c:v>2.22274430390059</c:v>
                </c:pt>
                <c:pt idx="6516">
                  <c:v>2.20920758426368</c:v>
                </c:pt>
                <c:pt idx="6517">
                  <c:v>2.19777239945397</c:v>
                </c:pt>
                <c:pt idx="6518">
                  <c:v>2.18831559161534</c:v>
                </c:pt>
                <c:pt idx="6519">
                  <c:v>2.1807358409696</c:v>
                </c:pt>
                <c:pt idx="6520">
                  <c:v>2.17493511601697</c:v>
                </c:pt>
                <c:pt idx="6521">
                  <c:v>2.17087174918822</c:v>
                </c:pt>
                <c:pt idx="6522">
                  <c:v>2.16848716281046</c:v>
                </c:pt>
                <c:pt idx="6523">
                  <c:v>2.16777528465752</c:v>
                </c:pt>
                <c:pt idx="6524">
                  <c:v>2.14192772765009</c:v>
                </c:pt>
                <c:pt idx="6525">
                  <c:v>2.19256466631388</c:v>
                </c:pt>
                <c:pt idx="6526">
                  <c:v>2.16675097185922</c:v>
                </c:pt>
                <c:pt idx="6527">
                  <c:v>2.11749842367145</c:v>
                </c:pt>
                <c:pt idx="6528">
                  <c:v>2.07432201856903</c:v>
                </c:pt>
                <c:pt idx="6529">
                  <c:v>2.03613570517767</c:v>
                </c:pt>
                <c:pt idx="6530">
                  <c:v>2.00213351598707</c:v>
                </c:pt>
                <c:pt idx="6531">
                  <c:v>1.97167908958343</c:v>
                </c:pt>
                <c:pt idx="6532">
                  <c:v>1.94426595300682</c:v>
                </c:pt>
                <c:pt idx="6533">
                  <c:v>1.91948513850383</c:v>
                </c:pt>
                <c:pt idx="6534">
                  <c:v>1.8970168404662</c:v>
                </c:pt>
                <c:pt idx="6535">
                  <c:v>1.87658155234838</c:v>
                </c:pt>
                <c:pt idx="6536">
                  <c:v>1.85795555539364</c:v>
                </c:pt>
                <c:pt idx="6537">
                  <c:v>1.84094960027932</c:v>
                </c:pt>
                <c:pt idx="6538">
                  <c:v>1.82541109249968</c:v>
                </c:pt>
                <c:pt idx="6539">
                  <c:v>1.81119737305189</c:v>
                </c:pt>
                <c:pt idx="6540">
                  <c:v>1.82563426750166</c:v>
                </c:pt>
                <c:pt idx="6541">
                  <c:v>1.81260891977931</c:v>
                </c:pt>
                <c:pt idx="6542">
                  <c:v>1.78885310268615</c:v>
                </c:pt>
                <c:pt idx="6543">
                  <c:v>1.76738916543267</c:v>
                </c:pt>
                <c:pt idx="6544">
                  <c:v>1.74792982856814</c:v>
                </c:pt>
                <c:pt idx="6545">
                  <c:v>1.73024901195966</c:v>
                </c:pt>
                <c:pt idx="6546">
                  <c:v>1.71415394035833</c:v>
                </c:pt>
                <c:pt idx="6547">
                  <c:v>1.69948067025131</c:v>
                </c:pt>
                <c:pt idx="6548">
                  <c:v>1.68609583565459</c:v>
                </c:pt>
                <c:pt idx="6549">
                  <c:v>1.67388558191729</c:v>
                </c:pt>
                <c:pt idx="6550">
                  <c:v>1.66274889321532</c:v>
                </c:pt>
                <c:pt idx="6551">
                  <c:v>1.66842960850796</c:v>
                </c:pt>
                <c:pt idx="6552">
                  <c:v>1.6586144800069</c:v>
                </c:pt>
                <c:pt idx="6553">
                  <c:v>1.64172362366047</c:v>
                </c:pt>
                <c:pt idx="6554">
                  <c:v>1.62638367446843</c:v>
                </c:pt>
                <c:pt idx="6555">
                  <c:v>1.61243446448129</c:v>
                </c:pt>
                <c:pt idx="6556">
                  <c:v>1.59974150379773</c:v>
                </c:pt>
                <c:pt idx="6557">
                  <c:v>1.5881911486171</c:v>
                </c:pt>
                <c:pt idx="6558">
                  <c:v>1.57768568918273</c:v>
                </c:pt>
                <c:pt idx="6559">
                  <c:v>1.56814518517502</c:v>
                </c:pt>
                <c:pt idx="6560">
                  <c:v>1.55949795835048</c:v>
                </c:pt>
                <c:pt idx="6561">
                  <c:v>1.55168256638211</c:v>
                </c:pt>
                <c:pt idx="6562">
                  <c:v>1.54464731115581</c:v>
                </c:pt>
                <c:pt idx="6563">
                  <c:v>1.53834689319481</c:v>
                </c:pt>
                <c:pt idx="6564">
                  <c:v>1.53274449631714</c:v>
                </c:pt>
                <c:pt idx="6565">
                  <c:v>1.52780508065936</c:v>
                </c:pt>
                <c:pt idx="6566">
                  <c:v>1.52350167747567</c:v>
                </c:pt>
                <c:pt idx="6567">
                  <c:v>1.519809080553</c:v>
                </c:pt>
                <c:pt idx="6568">
                  <c:v>1.51670906935909</c:v>
                </c:pt>
                <c:pt idx="6569">
                  <c:v>1.51418451432462</c:v>
                </c:pt>
                <c:pt idx="6570">
                  <c:v>1.51222192547493</c:v>
                </c:pt>
                <c:pt idx="6571">
                  <c:v>1.51081210368757</c:v>
                </c:pt>
                <c:pt idx="6572">
                  <c:v>1.50994732640028</c:v>
                </c:pt>
                <c:pt idx="6573">
                  <c:v>1.50962302554048</c:v>
                </c:pt>
                <c:pt idx="6574">
                  <c:v>1.50983771228443</c:v>
                </c:pt>
                <c:pt idx="6575">
                  <c:v>1.51059383409824</c:v>
                </c:pt>
                <c:pt idx="6576">
                  <c:v>1.51189340553022</c:v>
                </c:pt>
                <c:pt idx="6577">
                  <c:v>1.51374331825798</c:v>
                </c:pt>
                <c:pt idx="6578">
                  <c:v>1.51615370360834</c:v>
                </c:pt>
                <c:pt idx="6579">
                  <c:v>1.51913627677667</c:v>
                </c:pt>
                <c:pt idx="6580">
                  <c:v>1.52270814127945</c:v>
                </c:pt>
                <c:pt idx="6581">
                  <c:v>1.52688654096862</c:v>
                </c:pt>
                <c:pt idx="6582">
                  <c:v>1.53169657340802</c:v>
                </c:pt>
                <c:pt idx="6583">
                  <c:v>1.53716410071098</c:v>
                </c:pt>
                <c:pt idx="6584">
                  <c:v>1.54332088652258</c:v>
                </c:pt>
                <c:pt idx="6585">
                  <c:v>1.55020532820404</c:v>
                </c:pt>
                <c:pt idx="6586">
                  <c:v>1.5517247307555</c:v>
                </c:pt>
                <c:pt idx="6587">
                  <c:v>1.55374277071042</c:v>
                </c:pt>
                <c:pt idx="6588">
                  <c:v>1.55626917921797</c:v>
                </c:pt>
                <c:pt idx="6589">
                  <c:v>1.55931601769445</c:v>
                </c:pt>
                <c:pt idx="6590">
                  <c:v>1.56289562600351</c:v>
                </c:pt>
                <c:pt idx="6591">
                  <c:v>1.56702737447422</c:v>
                </c:pt>
                <c:pt idx="6592">
                  <c:v>1.57173025636055</c:v>
                </c:pt>
                <c:pt idx="6593">
                  <c:v>1.57702754007171</c:v>
                </c:pt>
                <c:pt idx="6594">
                  <c:v>1.58294601736258</c:v>
                </c:pt>
                <c:pt idx="6595">
                  <c:v>1.58951887826909</c:v>
                </c:pt>
                <c:pt idx="6596">
                  <c:v>1.59678147168879</c:v>
                </c:pt>
                <c:pt idx="6597">
                  <c:v>1.60477418398137</c:v>
                </c:pt>
                <c:pt idx="6598">
                  <c:v>1.61354586474535</c:v>
                </c:pt>
                <c:pt idx="6599">
                  <c:v>1.63718818490103</c:v>
                </c:pt>
                <c:pt idx="6600">
                  <c:v>1.64832043897899</c:v>
                </c:pt>
                <c:pt idx="6601">
                  <c:v>1.65225394639386</c:v>
                </c:pt>
                <c:pt idx="6602">
                  <c:v>1.65707522437407</c:v>
                </c:pt>
                <c:pt idx="6603">
                  <c:v>1.66282149284191</c:v>
                </c:pt>
                <c:pt idx="6604">
                  <c:v>1.66953710846671</c:v>
                </c:pt>
                <c:pt idx="6605">
                  <c:v>1.67727624266371</c:v>
                </c:pt>
                <c:pt idx="6606">
                  <c:v>1.67713272814944</c:v>
                </c:pt>
                <c:pt idx="6607">
                  <c:v>1.67770199211354</c:v>
                </c:pt>
                <c:pt idx="6608">
                  <c:v>1.67898687619802</c:v>
                </c:pt>
                <c:pt idx="6609">
                  <c:v>1.68099781442701</c:v>
                </c:pt>
                <c:pt idx="6610">
                  <c:v>1.68374594820407</c:v>
                </c:pt>
                <c:pt idx="6611">
                  <c:v>1.68724680366532</c:v>
                </c:pt>
                <c:pt idx="6612">
                  <c:v>1.69152608478279</c:v>
                </c:pt>
                <c:pt idx="6613">
                  <c:v>1.696609247384489</c:v>
                </c:pt>
                <c:pt idx="6614">
                  <c:v>1.70253111666931</c:v>
                </c:pt>
                <c:pt idx="6615">
                  <c:v>1.70933298863107</c:v>
                </c:pt>
                <c:pt idx="6616">
                  <c:v>1.71705942295676</c:v>
                </c:pt>
                <c:pt idx="6617">
                  <c:v>1.72577119656699</c:v>
                </c:pt>
                <c:pt idx="6618">
                  <c:v>1.73553488525663</c:v>
                </c:pt>
                <c:pt idx="6619">
                  <c:v>1.74642379807113</c:v>
                </c:pt>
                <c:pt idx="6620">
                  <c:v>1.78244728313494</c:v>
                </c:pt>
                <c:pt idx="6621">
                  <c:v>1.79708829705274</c:v>
                </c:pt>
                <c:pt idx="6622">
                  <c:v>1.80075477482082</c:v>
                </c:pt>
                <c:pt idx="6623">
                  <c:v>1.80573836371207</c:v>
                </c:pt>
                <c:pt idx="6624">
                  <c:v>1.81209064214555</c:v>
                </c:pt>
                <c:pt idx="6625">
                  <c:v>1.81988294411932</c:v>
                </c:pt>
                <c:pt idx="6626">
                  <c:v>1.81589170758156</c:v>
                </c:pt>
                <c:pt idx="6627">
                  <c:v>1.81298122256549</c:v>
                </c:pt>
                <c:pt idx="6628">
                  <c:v>1.811126690132879</c:v>
                </c:pt>
                <c:pt idx="6629">
                  <c:v>1.81031451577447</c:v>
                </c:pt>
                <c:pt idx="6630">
                  <c:v>1.81053912033963</c:v>
                </c:pt>
                <c:pt idx="6631">
                  <c:v>1.81180564590008</c:v>
                </c:pt>
                <c:pt idx="6632">
                  <c:v>1.81411875442432</c:v>
                </c:pt>
                <c:pt idx="6633">
                  <c:v>1.81750260391243</c:v>
                </c:pt>
                <c:pt idx="6634">
                  <c:v>1.8219844128029</c:v>
                </c:pt>
                <c:pt idx="6635">
                  <c:v>1.82760368060235</c:v>
                </c:pt>
                <c:pt idx="6636">
                  <c:v>1.83440731617422</c:v>
                </c:pt>
                <c:pt idx="6637">
                  <c:v>1.84246299248674</c:v>
                </c:pt>
                <c:pt idx="6638">
                  <c:v>1.85183958865966</c:v>
                </c:pt>
                <c:pt idx="6639">
                  <c:v>1.86263065284471</c:v>
                </c:pt>
                <c:pt idx="6640">
                  <c:v>1.87494488081808</c:v>
                </c:pt>
                <c:pt idx="6641">
                  <c:v>1.87353796563165</c:v>
                </c:pt>
                <c:pt idx="6642">
                  <c:v>1.90872531644023</c:v>
                </c:pt>
                <c:pt idx="6643">
                  <c:v>1.9091827492328</c:v>
                </c:pt>
                <c:pt idx="6644">
                  <c:v>1.89431149534784</c:v>
                </c:pt>
                <c:pt idx="6645">
                  <c:v>1.88121811363846</c:v>
                </c:pt>
                <c:pt idx="6646">
                  <c:v>1.86975219036712</c:v>
                </c:pt>
                <c:pt idx="6647">
                  <c:v>1.85979852260434</c:v>
                </c:pt>
                <c:pt idx="6648">
                  <c:v>1.85124580389525</c:v>
                </c:pt>
                <c:pt idx="6649">
                  <c:v>1.84402323884425</c:v>
                </c:pt>
                <c:pt idx="6650">
                  <c:v>1.83805243226919</c:v>
                </c:pt>
                <c:pt idx="6651">
                  <c:v>1.833290062877</c:v>
                </c:pt>
                <c:pt idx="6652">
                  <c:v>1.81611988600151</c:v>
                </c:pt>
                <c:pt idx="6653">
                  <c:v>1.8004351552282</c:v>
                </c:pt>
                <c:pt idx="6654">
                  <c:v>1.78610221096348</c:v>
                </c:pt>
                <c:pt idx="6655">
                  <c:v>1.7729956886388</c:v>
                </c:pt>
                <c:pt idx="6656">
                  <c:v>1.76101418485803</c:v>
                </c:pt>
                <c:pt idx="6657">
                  <c:v>1.7500714775109</c:v>
                </c:pt>
                <c:pt idx="6658">
                  <c:v>1.74009191108789</c:v>
                </c:pt>
                <c:pt idx="6659">
                  <c:v>1.73100669867586</c:v>
                </c:pt>
                <c:pt idx="6660">
                  <c:v>1.72276125156029</c:v>
                </c:pt>
                <c:pt idx="6661">
                  <c:v>1.71530713413516</c:v>
                </c:pt>
                <c:pt idx="6662">
                  <c:v>1.70859734480087</c:v>
                </c:pt>
                <c:pt idx="6663">
                  <c:v>1.70259959878693</c:v>
                </c:pt>
                <c:pt idx="6664">
                  <c:v>1.69727768018795</c:v>
                </c:pt>
                <c:pt idx="6665">
                  <c:v>1.69260478383634</c:v>
                </c:pt>
                <c:pt idx="6666">
                  <c:v>1.70696692540414</c:v>
                </c:pt>
                <c:pt idx="6667">
                  <c:v>1.70327992533135</c:v>
                </c:pt>
                <c:pt idx="6668">
                  <c:v>1.69056798809624</c:v>
                </c:pt>
                <c:pt idx="6669">
                  <c:v>1.67903662892326</c:v>
                </c:pt>
                <c:pt idx="6670">
                  <c:v>1.66859181316091</c:v>
                </c:pt>
                <c:pt idx="6671">
                  <c:v>1.65915286802017</c:v>
                </c:pt>
                <c:pt idx="6672">
                  <c:v>1.65064881772651</c:v>
                </c:pt>
                <c:pt idx="6673">
                  <c:v>1.64302003454248</c:v>
                </c:pt>
                <c:pt idx="6674">
                  <c:v>1.63621662789025</c:v>
                </c:pt>
                <c:pt idx="6675">
                  <c:v>1.63019277335881</c:v>
                </c:pt>
                <c:pt idx="6676">
                  <c:v>1.62491192268661</c:v>
                </c:pt>
                <c:pt idx="6677">
                  <c:v>1.62034294348242</c:v>
                </c:pt>
                <c:pt idx="6678">
                  <c:v>1.61645817380343</c:v>
                </c:pt>
                <c:pt idx="6679">
                  <c:v>1.6132358029784</c:v>
                </c:pt>
                <c:pt idx="6680">
                  <c:v>1.61065939964039</c:v>
                </c:pt>
                <c:pt idx="6681">
                  <c:v>1.6087121836059</c:v>
                </c:pt>
                <c:pt idx="6682">
                  <c:v>1.62061188772881</c:v>
                </c:pt>
                <c:pt idx="6683">
                  <c:v>1.61985716410201</c:v>
                </c:pt>
                <c:pt idx="6684">
                  <c:v>1.61194830196347</c:v>
                </c:pt>
                <c:pt idx="6685">
                  <c:v>1.60498438423467</c:v>
                </c:pt>
                <c:pt idx="6686">
                  <c:v>1.5989123422024</c:v>
                </c:pt>
                <c:pt idx="6687">
                  <c:v>1.59368811699546</c:v>
                </c:pt>
                <c:pt idx="6688">
                  <c:v>1.58927309514509</c:v>
                </c:pt>
                <c:pt idx="6689">
                  <c:v>1.58563959881118</c:v>
                </c:pt>
                <c:pt idx="6690">
                  <c:v>1.58276145376532</c:v>
                </c:pt>
                <c:pt idx="6691">
                  <c:v>1.58062098696745</c:v>
                </c:pt>
                <c:pt idx="6692">
                  <c:v>1.57920373292608</c:v>
                </c:pt>
                <c:pt idx="6693">
                  <c:v>1.57850180929379</c:v>
                </c:pt>
                <c:pt idx="6694">
                  <c:v>1.57850896141059</c:v>
                </c:pt>
                <c:pt idx="6695">
                  <c:v>1.57922764405071</c:v>
                </c:pt>
                <c:pt idx="6696">
                  <c:v>1.58066067526998</c:v>
                </c:pt>
                <c:pt idx="6697">
                  <c:v>1.58281848693819</c:v>
                </c:pt>
                <c:pt idx="6698">
                  <c:v>1.58571451215791</c:v>
                </c:pt>
                <c:pt idx="6699">
                  <c:v>1.58937033967692</c:v>
                </c:pt>
                <c:pt idx="6700">
                  <c:v>1.58650312416675</c:v>
                </c:pt>
                <c:pt idx="6701">
                  <c:v>1.584236514417</c:v>
                </c:pt>
                <c:pt idx="6702">
                  <c:v>1.58255648860279</c:v>
                </c:pt>
                <c:pt idx="6703">
                  <c:v>1.58145582108507</c:v>
                </c:pt>
                <c:pt idx="6704">
                  <c:v>1.58093024810018</c:v>
                </c:pt>
                <c:pt idx="6705">
                  <c:v>1.58097360052928</c:v>
                </c:pt>
                <c:pt idx="6706">
                  <c:v>1.58158980892867</c:v>
                </c:pt>
                <c:pt idx="6707">
                  <c:v>1.58278086779681</c:v>
                </c:pt>
                <c:pt idx="6708">
                  <c:v>1.58455168116319</c:v>
                </c:pt>
                <c:pt idx="6709">
                  <c:v>1.58691382657547</c:v>
                </c:pt>
                <c:pt idx="6710">
                  <c:v>1.58987714064616</c:v>
                </c:pt>
                <c:pt idx="6711">
                  <c:v>1.59345974511019</c:v>
                </c:pt>
                <c:pt idx="6712">
                  <c:v>1.59768092059315</c:v>
                </c:pt>
                <c:pt idx="6713">
                  <c:v>1.6025638592337</c:v>
                </c:pt>
                <c:pt idx="6714">
                  <c:v>1.6081360466813</c:v>
                </c:pt>
                <c:pt idx="6715">
                  <c:v>1.61443111214993</c:v>
                </c:pt>
                <c:pt idx="6716">
                  <c:v>1.6214867584083</c:v>
                </c:pt>
                <c:pt idx="6717">
                  <c:v>1.62934822096588</c:v>
                </c:pt>
                <c:pt idx="6718">
                  <c:v>1.63806786533533</c:v>
                </c:pt>
                <c:pt idx="6719">
                  <c:v>1.64770473013051</c:v>
                </c:pt>
                <c:pt idx="6720">
                  <c:v>1.65833049353439</c:v>
                </c:pt>
                <c:pt idx="6721">
                  <c:v>1.66099036089438</c:v>
                </c:pt>
                <c:pt idx="6722">
                  <c:v>1.66421400102514</c:v>
                </c:pt>
                <c:pt idx="6723">
                  <c:v>1.66801691996126</c:v>
                </c:pt>
                <c:pt idx="6724">
                  <c:v>1.67241863610534</c:v>
                </c:pt>
                <c:pt idx="6725">
                  <c:v>1.67743951219977</c:v>
                </c:pt>
                <c:pt idx="6726">
                  <c:v>1.68310624102348</c:v>
                </c:pt>
                <c:pt idx="6727">
                  <c:v>1.68944884056744</c:v>
                </c:pt>
                <c:pt idx="6728">
                  <c:v>1.69649916295172</c:v>
                </c:pt>
                <c:pt idx="6729">
                  <c:v>1.70430083104574</c:v>
                </c:pt>
                <c:pt idx="6730">
                  <c:v>1.71289687063692</c:v>
                </c:pt>
                <c:pt idx="6731">
                  <c:v>1.72233784193418</c:v>
                </c:pt>
                <c:pt idx="6732">
                  <c:v>1.73268730757961</c:v>
                </c:pt>
                <c:pt idx="6733">
                  <c:v>1.74401290450983</c:v>
                </c:pt>
                <c:pt idx="6734">
                  <c:v>1.75639390498601</c:v>
                </c:pt>
                <c:pt idx="6735">
                  <c:v>1.76992090628717</c:v>
                </c:pt>
                <c:pt idx="6736">
                  <c:v>1.78470567670678</c:v>
                </c:pt>
                <c:pt idx="6737">
                  <c:v>1.8008722258305</c:v>
                </c:pt>
                <c:pt idx="6738">
                  <c:v>1.81856764670583</c:v>
                </c:pt>
                <c:pt idx="6739">
                  <c:v>1.83796432654405</c:v>
                </c:pt>
                <c:pt idx="6740">
                  <c:v>1.85927240064021</c:v>
                </c:pt>
                <c:pt idx="6741">
                  <c:v>1.91976838896032</c:v>
                </c:pt>
                <c:pt idx="6742">
                  <c:v>1.94894488323323</c:v>
                </c:pt>
                <c:pt idx="6743">
                  <c:v>1.94248315831779</c:v>
                </c:pt>
                <c:pt idx="6744">
                  <c:v>1.937229347429086</c:v>
                </c:pt>
                <c:pt idx="6745">
                  <c:v>1.93314248720143</c:v>
                </c:pt>
                <c:pt idx="6746">
                  <c:v>1.93019396735913</c:v>
                </c:pt>
                <c:pt idx="6747">
                  <c:v>1.92835447747937</c:v>
                </c:pt>
                <c:pt idx="6748">
                  <c:v>1.92761414357091</c:v>
                </c:pt>
                <c:pt idx="6749">
                  <c:v>1.927969790524336</c:v>
                </c:pt>
                <c:pt idx="6750">
                  <c:v>1.92942080995049</c:v>
                </c:pt>
                <c:pt idx="6751">
                  <c:v>1.93198149747662</c:v>
                </c:pt>
                <c:pt idx="6752">
                  <c:v>1.93567317824282</c:v>
                </c:pt>
                <c:pt idx="6753">
                  <c:v>1.94052463890393</c:v>
                </c:pt>
                <c:pt idx="6754">
                  <c:v>1.94658133592428</c:v>
                </c:pt>
                <c:pt idx="6755">
                  <c:v>1.953889387042389</c:v>
                </c:pt>
                <c:pt idx="6756">
                  <c:v>1.96251835618532</c:v>
                </c:pt>
                <c:pt idx="6757">
                  <c:v>1.97254109003491</c:v>
                </c:pt>
                <c:pt idx="6758">
                  <c:v>1.9840583431888</c:v>
                </c:pt>
                <c:pt idx="6759">
                  <c:v>1.99717859957912</c:v>
                </c:pt>
                <c:pt idx="6760">
                  <c:v>2.012045480939206</c:v>
                </c:pt>
                <c:pt idx="6761">
                  <c:v>2.02881785260194</c:v>
                </c:pt>
                <c:pt idx="6762">
                  <c:v>2.10933987378654</c:v>
                </c:pt>
                <c:pt idx="6763">
                  <c:v>2.13442889099141</c:v>
                </c:pt>
                <c:pt idx="6764">
                  <c:v>2.132858441253816</c:v>
                </c:pt>
                <c:pt idx="6765">
                  <c:v>2.13365729525168</c:v>
                </c:pt>
                <c:pt idx="6766">
                  <c:v>2.136847135386226</c:v>
                </c:pt>
                <c:pt idx="6767">
                  <c:v>2.11328699250853</c:v>
                </c:pt>
                <c:pt idx="6768">
                  <c:v>2.09245470784803</c:v>
                </c:pt>
                <c:pt idx="6769">
                  <c:v>2.07407070672184</c:v>
                </c:pt>
                <c:pt idx="6770">
                  <c:v>2.0578916669311</c:v>
                </c:pt>
                <c:pt idx="6771">
                  <c:v>2.04371491150527</c:v>
                </c:pt>
                <c:pt idx="6772">
                  <c:v>2.03138168538298</c:v>
                </c:pt>
                <c:pt idx="6773">
                  <c:v>2.02075889604449</c:v>
                </c:pt>
                <c:pt idx="6774">
                  <c:v>2.011740173015756</c:v>
                </c:pt>
                <c:pt idx="6775">
                  <c:v>2.00422672131657</c:v>
                </c:pt>
                <c:pt idx="6776">
                  <c:v>1.99815088736983</c:v>
                </c:pt>
                <c:pt idx="6777">
                  <c:v>1.99345799046894</c:v>
                </c:pt>
                <c:pt idx="6778">
                  <c:v>2.04219168473253</c:v>
                </c:pt>
                <c:pt idx="6779">
                  <c:v>2.03983128863997</c:v>
                </c:pt>
                <c:pt idx="6780">
                  <c:v>2.01529474572245</c:v>
                </c:pt>
                <c:pt idx="6781">
                  <c:v>1.99383333083145</c:v>
                </c:pt>
                <c:pt idx="6782">
                  <c:v>1.97507799771421</c:v>
                </c:pt>
                <c:pt idx="6783">
                  <c:v>1.93872696402447</c:v>
                </c:pt>
                <c:pt idx="6784">
                  <c:v>1.90635302490215</c:v>
                </c:pt>
                <c:pt idx="6785">
                  <c:v>1.87734692685354</c:v>
                </c:pt>
                <c:pt idx="6786">
                  <c:v>1.85122219878533</c:v>
                </c:pt>
                <c:pt idx="6787">
                  <c:v>1.82759359836075</c:v>
                </c:pt>
                <c:pt idx="6788">
                  <c:v>1.8061438622382</c:v>
                </c:pt>
                <c:pt idx="6789">
                  <c:v>1.7866191376715</c:v>
                </c:pt>
                <c:pt idx="6790">
                  <c:v>1.76879989577706</c:v>
                </c:pt>
                <c:pt idx="6791">
                  <c:v>1.75251086560448</c:v>
                </c:pt>
                <c:pt idx="6792">
                  <c:v>1.73759848632724</c:v>
                </c:pt>
                <c:pt idx="6793">
                  <c:v>1.72393351284663</c:v>
                </c:pt>
                <c:pt idx="6794">
                  <c:v>1.71140656882052</c:v>
                </c:pt>
                <c:pt idx="6795">
                  <c:v>1.69992468935251</c:v>
                </c:pt>
                <c:pt idx="6796">
                  <c:v>1.6894067524003</c:v>
                </c:pt>
                <c:pt idx="6797">
                  <c:v>1.67978165904835</c:v>
                </c:pt>
                <c:pt idx="6798">
                  <c:v>1.68831523892117</c:v>
                </c:pt>
                <c:pt idx="6799">
                  <c:v>1.67975287117885</c:v>
                </c:pt>
                <c:pt idx="6800">
                  <c:v>1.66237285703213</c:v>
                </c:pt>
                <c:pt idx="6801">
                  <c:v>1.64654655278586</c:v>
                </c:pt>
                <c:pt idx="6802">
                  <c:v>1.63211041464173</c:v>
                </c:pt>
                <c:pt idx="6803">
                  <c:v>1.61893088372201</c:v>
                </c:pt>
                <c:pt idx="6804">
                  <c:v>1.60689176478213</c:v>
                </c:pt>
                <c:pt idx="6805">
                  <c:v>1.59589773063895</c:v>
                </c:pt>
                <c:pt idx="6806">
                  <c:v>1.58586195003093</c:v>
                </c:pt>
                <c:pt idx="6807">
                  <c:v>1.57671560646441</c:v>
                </c:pt>
                <c:pt idx="6808">
                  <c:v>1.56839459062478</c:v>
                </c:pt>
                <c:pt idx="6809">
                  <c:v>1.56084560193933</c:v>
                </c:pt>
                <c:pt idx="6810">
                  <c:v>1.55402242540062</c:v>
                </c:pt>
                <c:pt idx="6811">
                  <c:v>1.54788499859523</c:v>
                </c:pt>
                <c:pt idx="6812">
                  <c:v>1.54239864658366</c:v>
                </c:pt>
                <c:pt idx="6813">
                  <c:v>1.53753244422609</c:v>
                </c:pt>
                <c:pt idx="6814">
                  <c:v>1.53326176160295</c:v>
                </c:pt>
                <c:pt idx="6815">
                  <c:v>1.52956375604074</c:v>
                </c:pt>
                <c:pt idx="6816">
                  <c:v>1.52642102745814</c:v>
                </c:pt>
                <c:pt idx="6817">
                  <c:v>1.52381645348545</c:v>
                </c:pt>
                <c:pt idx="6818">
                  <c:v>1.53082793270795</c:v>
                </c:pt>
                <c:pt idx="6819">
                  <c:v>1.52919981395003</c:v>
                </c:pt>
                <c:pt idx="6820">
                  <c:v>1.521734797186189</c:v>
                </c:pt>
                <c:pt idx="6821">
                  <c:v>1.51506385117688</c:v>
                </c:pt>
                <c:pt idx="6822">
                  <c:v>1.50914409592277</c:v>
                </c:pt>
                <c:pt idx="6823">
                  <c:v>1.50393605679183</c:v>
                </c:pt>
                <c:pt idx="6824">
                  <c:v>1.49940836190489</c:v>
                </c:pt>
                <c:pt idx="6825">
                  <c:v>1.49553352151826</c:v>
                </c:pt>
                <c:pt idx="6826">
                  <c:v>1.49228836089691</c:v>
                </c:pt>
                <c:pt idx="6827">
                  <c:v>1.48965525711323</c:v>
                </c:pt>
                <c:pt idx="6828">
                  <c:v>1.48761931891908</c:v>
                </c:pt>
                <c:pt idx="6829">
                  <c:v>1.48616900435556</c:v>
                </c:pt>
                <c:pt idx="6830">
                  <c:v>1.48529673950757</c:v>
                </c:pt>
                <c:pt idx="6831">
                  <c:v>1.48499798314984</c:v>
                </c:pt>
                <c:pt idx="6832">
                  <c:v>1.48527036204761</c:v>
                </c:pt>
                <c:pt idx="6833">
                  <c:v>1.48611603964679</c:v>
                </c:pt>
                <c:pt idx="6834">
                  <c:v>1.4875385356993</c:v>
                </c:pt>
                <c:pt idx="6835">
                  <c:v>1.48954762543878</c:v>
                </c:pt>
                <c:pt idx="6836">
                  <c:v>1.49215219327987</c:v>
                </c:pt>
                <c:pt idx="6837">
                  <c:v>1.49536852344312</c:v>
                </c:pt>
                <c:pt idx="6838">
                  <c:v>1.49921400921585</c:v>
                </c:pt>
                <c:pt idx="6839">
                  <c:v>1.50371071223008</c:v>
                </c:pt>
                <c:pt idx="6840">
                  <c:v>1.50888668899624</c:v>
                </c:pt>
                <c:pt idx="6841">
                  <c:v>1.51477301679845</c:v>
                </c:pt>
                <c:pt idx="6842">
                  <c:v>1.51511327571453</c:v>
                </c:pt>
                <c:pt idx="6843">
                  <c:v>1.51595608555187</c:v>
                </c:pt>
                <c:pt idx="6844">
                  <c:v>1.51730437033566</c:v>
                </c:pt>
                <c:pt idx="6845">
                  <c:v>1.519166347414439</c:v>
                </c:pt>
                <c:pt idx="6846">
                  <c:v>1.52154915085099</c:v>
                </c:pt>
                <c:pt idx="6847">
                  <c:v>1.52446448814212</c:v>
                </c:pt>
                <c:pt idx="6848">
                  <c:v>1.5279269761354</c:v>
                </c:pt>
                <c:pt idx="6849">
                  <c:v>1.53195436344738</c:v>
                </c:pt>
                <c:pt idx="6850">
                  <c:v>1.53656579612019</c:v>
                </c:pt>
                <c:pt idx="6851">
                  <c:v>1.5417870768226</c:v>
                </c:pt>
                <c:pt idx="6852">
                  <c:v>1.54764507999342</c:v>
                </c:pt>
                <c:pt idx="6853">
                  <c:v>1.55417327200929</c:v>
                </c:pt>
                <c:pt idx="6854">
                  <c:v>1.56140922973976</c:v>
                </c:pt>
                <c:pt idx="6855">
                  <c:v>1.56939519141499</c:v>
                </c:pt>
                <c:pt idx="6856">
                  <c:v>1.57818350304803</c:v>
                </c:pt>
                <c:pt idx="6857">
                  <c:v>1.5878308405488</c:v>
                </c:pt>
                <c:pt idx="6858">
                  <c:v>1.59840531576212</c:v>
                </c:pt>
                <c:pt idx="6859">
                  <c:v>1.60998315229078</c:v>
                </c:pt>
                <c:pt idx="6860">
                  <c:v>1.62265723519908</c:v>
                </c:pt>
                <c:pt idx="6861">
                  <c:v>1.63653311251964</c:v>
                </c:pt>
                <c:pt idx="6862">
                  <c:v>1.65173466121207</c:v>
                </c:pt>
                <c:pt idx="6863">
                  <c:v>1.65879978032229</c:v>
                </c:pt>
                <c:pt idx="6864">
                  <c:v>1.66659580109312</c:v>
                </c:pt>
                <c:pt idx="6865">
                  <c:v>1.67516600676971</c:v>
                </c:pt>
                <c:pt idx="6866">
                  <c:v>1.68456663648433</c:v>
                </c:pt>
                <c:pt idx="6867">
                  <c:v>1.69485202289016</c:v>
                </c:pt>
                <c:pt idx="6868">
                  <c:v>1.70609568578238</c:v>
                </c:pt>
                <c:pt idx="6869">
                  <c:v>1.7392880780769</c:v>
                </c:pt>
                <c:pt idx="6870">
                  <c:v>1.75377980428973</c:v>
                </c:pt>
                <c:pt idx="6871">
                  <c:v>1.75698866209525</c:v>
                </c:pt>
                <c:pt idx="6872">
                  <c:v>1.76125280869038</c:v>
                </c:pt>
                <c:pt idx="6873">
                  <c:v>1.76660917835993</c:v>
                </c:pt>
                <c:pt idx="6874">
                  <c:v>1.77310524794413</c:v>
                </c:pt>
                <c:pt idx="6875">
                  <c:v>1.78079772943878</c:v>
                </c:pt>
                <c:pt idx="6876">
                  <c:v>1.78975915540021</c:v>
                </c:pt>
                <c:pt idx="6877">
                  <c:v>1.80007760004796</c:v>
                </c:pt>
                <c:pt idx="6878">
                  <c:v>1.81185656503211</c:v>
                </c:pt>
                <c:pt idx="6879">
                  <c:v>1.81042218846217</c:v>
                </c:pt>
                <c:pt idx="6880">
                  <c:v>1.80986684060297</c:v>
                </c:pt>
                <c:pt idx="6881">
                  <c:v>1.81018568484214</c:v>
                </c:pt>
                <c:pt idx="6882">
                  <c:v>1.81138149600643</c:v>
                </c:pt>
                <c:pt idx="6883">
                  <c:v>1.81346185063766</c:v>
                </c:pt>
                <c:pt idx="6884">
                  <c:v>1.81644215670899</c:v>
                </c:pt>
                <c:pt idx="6885">
                  <c:v>1.82034014366022</c:v>
                </c:pt>
                <c:pt idx="6886">
                  <c:v>1.85602605922316</c:v>
                </c:pt>
                <c:pt idx="6887">
                  <c:v>1.86248362445655</c:v>
                </c:pt>
                <c:pt idx="6888">
                  <c:v>1.85344808269023</c:v>
                </c:pt>
                <c:pt idx="6889">
                  <c:v>1.84590612503689</c:v>
                </c:pt>
                <c:pt idx="6890">
                  <c:v>1.83978407530986</c:v>
                </c:pt>
                <c:pt idx="6891">
                  <c:v>1.835015801379</c:v>
                </c:pt>
                <c:pt idx="6892">
                  <c:v>1.83155990353349</c:v>
                </c:pt>
                <c:pt idx="6893">
                  <c:v>1.82937655305026</c:v>
                </c:pt>
                <c:pt idx="6894">
                  <c:v>1.82844815023936</c:v>
                </c:pt>
                <c:pt idx="6895">
                  <c:v>1.82876943652522</c:v>
                </c:pt>
                <c:pt idx="6896">
                  <c:v>1.83034129435577</c:v>
                </c:pt>
                <c:pt idx="6897">
                  <c:v>1.83317994157434</c:v>
                </c:pt>
                <c:pt idx="6898">
                  <c:v>1.86951368338651</c:v>
                </c:pt>
                <c:pt idx="6899">
                  <c:v>1.85810274444459</c:v>
                </c:pt>
                <c:pt idx="6900">
                  <c:v>1.83192875823526</c:v>
                </c:pt>
                <c:pt idx="6901">
                  <c:v>1.80859520868851</c:v>
                </c:pt>
                <c:pt idx="6902">
                  <c:v>1.78773061152045</c:v>
                </c:pt>
                <c:pt idx="6903">
                  <c:v>1.76903232995653</c:v>
                </c:pt>
                <c:pt idx="6904">
                  <c:v>1.75225103108866</c:v>
                </c:pt>
                <c:pt idx="6905">
                  <c:v>1.73718812448668</c:v>
                </c:pt>
                <c:pt idx="6906">
                  <c:v>1.72367021684227</c:v>
                </c:pt>
                <c:pt idx="6907">
                  <c:v>1.71155869524323</c:v>
                </c:pt>
                <c:pt idx="6908">
                  <c:v>1.70073337498669</c:v>
                </c:pt>
                <c:pt idx="6909">
                  <c:v>1.69109874782798</c:v>
                </c:pt>
                <c:pt idx="6910">
                  <c:v>1.682567138365</c:v>
                </c:pt>
                <c:pt idx="6911">
                  <c:v>1.67507165717812</c:v>
                </c:pt>
                <c:pt idx="6912">
                  <c:v>1.66854941711167</c:v>
                </c:pt>
                <c:pt idx="6913">
                  <c:v>1.66295105600094</c:v>
                </c:pt>
                <c:pt idx="6914">
                  <c:v>1.65823910609314</c:v>
                </c:pt>
                <c:pt idx="6915">
                  <c:v>1.65437533263726</c:v>
                </c:pt>
                <c:pt idx="6916">
                  <c:v>1.65133679436643</c:v>
                </c:pt>
                <c:pt idx="6917">
                  <c:v>1.64909871148274</c:v>
                </c:pt>
                <c:pt idx="6918">
                  <c:v>1.64765036084393</c:v>
                </c:pt>
                <c:pt idx="6919">
                  <c:v>1.63747727524912</c:v>
                </c:pt>
                <c:pt idx="6920">
                  <c:v>1.62814040955304</c:v>
                </c:pt>
                <c:pt idx="6921">
                  <c:v>1.6337467895164</c:v>
                </c:pt>
                <c:pt idx="6922">
                  <c:v>1.6254539097317</c:v>
                </c:pt>
                <c:pt idx="6923">
                  <c:v>1.60914581565826</c:v>
                </c:pt>
                <c:pt idx="6924">
                  <c:v>1.59425346367823</c:v>
                </c:pt>
                <c:pt idx="6925">
                  <c:v>1.58063506567896</c:v>
                </c:pt>
                <c:pt idx="6926">
                  <c:v>1.56816822378395</c:v>
                </c:pt>
                <c:pt idx="6927">
                  <c:v>1.55674985388241</c:v>
                </c:pt>
                <c:pt idx="6928">
                  <c:v>1.54629379162597</c:v>
                </c:pt>
                <c:pt idx="6929">
                  <c:v>1.53672180006241</c:v>
                </c:pt>
                <c:pt idx="6930">
                  <c:v>1.52797125158112</c:v>
                </c:pt>
                <c:pt idx="6931">
                  <c:v>1.51998317495272</c:v>
                </c:pt>
                <c:pt idx="6932">
                  <c:v>1.5127109724433</c:v>
                </c:pt>
                <c:pt idx="6933">
                  <c:v>1.50611065883948</c:v>
                </c:pt>
                <c:pt idx="6934">
                  <c:v>1.50014488600807</c:v>
                </c:pt>
                <c:pt idx="6935">
                  <c:v>1.5028455873582</c:v>
                </c:pt>
                <c:pt idx="6936">
                  <c:v>1.49787224739698</c:v>
                </c:pt>
                <c:pt idx="6937">
                  <c:v>1.48739219658031</c:v>
                </c:pt>
                <c:pt idx="6938">
                  <c:v>1.47783968422706</c:v>
                </c:pt>
                <c:pt idx="6939">
                  <c:v>1.46914440647244</c:v>
                </c:pt>
                <c:pt idx="6940">
                  <c:v>1.46124559428735</c:v>
                </c:pt>
                <c:pt idx="6941">
                  <c:v>1.45409060705663</c:v>
                </c:pt>
                <c:pt idx="6942">
                  <c:v>1.44763311379416</c:v>
                </c:pt>
                <c:pt idx="6943">
                  <c:v>1.44183619647308</c:v>
                </c:pt>
                <c:pt idx="6944">
                  <c:v>1.43666410112972</c:v>
                </c:pt>
                <c:pt idx="6945">
                  <c:v>1.43208901451982</c:v>
                </c:pt>
                <c:pt idx="6946">
                  <c:v>1.42808650577128</c:v>
                </c:pt>
                <c:pt idx="6947">
                  <c:v>1.42463459828463</c:v>
                </c:pt>
                <c:pt idx="6948">
                  <c:v>1.42171650932398</c:v>
                </c:pt>
                <c:pt idx="6949">
                  <c:v>1.41931730726792</c:v>
                </c:pt>
                <c:pt idx="6950">
                  <c:v>1.417424356938969</c:v>
                </c:pt>
                <c:pt idx="6951">
                  <c:v>1.4160294773709</c:v>
                </c:pt>
                <c:pt idx="6952">
                  <c:v>1.41512587323883</c:v>
                </c:pt>
                <c:pt idx="6953">
                  <c:v>1.41470865454604</c:v>
                </c:pt>
                <c:pt idx="6954">
                  <c:v>1.41477650100228</c:v>
                </c:pt>
                <c:pt idx="6955">
                  <c:v>1.41532875545087</c:v>
                </c:pt>
                <c:pt idx="6956">
                  <c:v>1.41636887949449</c:v>
                </c:pt>
                <c:pt idx="6957">
                  <c:v>1.41790102954009</c:v>
                </c:pt>
                <c:pt idx="6958">
                  <c:v>1.41993301034756</c:v>
                </c:pt>
                <c:pt idx="6959">
                  <c:v>1.42247404395368</c:v>
                </c:pt>
                <c:pt idx="6960">
                  <c:v>1.425536653093089</c:v>
                </c:pt>
                <c:pt idx="6961">
                  <c:v>1.42913626288515</c:v>
                </c:pt>
                <c:pt idx="6962">
                  <c:v>1.433291430554469</c:v>
                </c:pt>
                <c:pt idx="6963">
                  <c:v>1.43802348534752</c:v>
                </c:pt>
                <c:pt idx="6964">
                  <c:v>1.44335811751571</c:v>
                </c:pt>
                <c:pt idx="6965">
                  <c:v>1.4493251950799</c:v>
                </c:pt>
                <c:pt idx="6966">
                  <c:v>1.45595857398346</c:v>
                </c:pt>
                <c:pt idx="6967">
                  <c:v>1.46329950978824</c:v>
                </c:pt>
                <c:pt idx="6968">
                  <c:v>1.47139402031237</c:v>
                </c:pt>
                <c:pt idx="6969">
                  <c:v>1.4802951324742</c:v>
                </c:pt>
                <c:pt idx="6970">
                  <c:v>1.48401713666157</c:v>
                </c:pt>
                <c:pt idx="6971">
                  <c:v>1.48827206276778</c:v>
                </c:pt>
                <c:pt idx="6972">
                  <c:v>1.49307843155874</c:v>
                </c:pt>
                <c:pt idx="6973">
                  <c:v>1.49846239637486</c:v>
                </c:pt>
                <c:pt idx="6974">
                  <c:v>1.50445072754839</c:v>
                </c:pt>
                <c:pt idx="6975">
                  <c:v>1.51107627827363</c:v>
                </c:pt>
                <c:pt idx="6976">
                  <c:v>1.51837506734397</c:v>
                </c:pt>
                <c:pt idx="6977">
                  <c:v>1.52639055302221</c:v>
                </c:pt>
                <c:pt idx="6978">
                  <c:v>1.53517077335708</c:v>
                </c:pt>
                <c:pt idx="6979">
                  <c:v>1.54477320081087</c:v>
                </c:pt>
                <c:pt idx="6980">
                  <c:v>1.55526313238453</c:v>
                </c:pt>
                <c:pt idx="6981">
                  <c:v>1.56671387810148</c:v>
                </c:pt>
                <c:pt idx="6982">
                  <c:v>1.57921417871183</c:v>
                </c:pt>
                <c:pt idx="6983">
                  <c:v>1.59286767076514</c:v>
                </c:pt>
                <c:pt idx="6984">
                  <c:v>1.60779194173955</c:v>
                </c:pt>
                <c:pt idx="6985">
                  <c:v>1.62412997250349</c:v>
                </c:pt>
                <c:pt idx="6986">
                  <c:v>1.64205186349048</c:v>
                </c:pt>
                <c:pt idx="6987">
                  <c:v>1.65177499165789</c:v>
                </c:pt>
                <c:pt idx="6988">
                  <c:v>1.66238711779672</c:v>
                </c:pt>
                <c:pt idx="6989">
                  <c:v>1.67396238696565</c:v>
                </c:pt>
                <c:pt idx="6990">
                  <c:v>1.68658211396894</c:v>
                </c:pt>
                <c:pt idx="6991">
                  <c:v>1.70034370651209</c:v>
                </c:pt>
                <c:pt idx="6992">
                  <c:v>1.71535788130506</c:v>
                </c:pt>
                <c:pt idx="6993">
                  <c:v>1.73175560860035</c:v>
                </c:pt>
                <c:pt idx="6994">
                  <c:v>1.74969035478992</c:v>
                </c:pt>
                <c:pt idx="6995">
                  <c:v>1.7693482244061</c:v>
                </c:pt>
                <c:pt idx="6996">
                  <c:v>1.79094846269487</c:v>
                </c:pt>
                <c:pt idx="6997">
                  <c:v>1.81475464075878</c:v>
                </c:pt>
                <c:pt idx="6998">
                  <c:v>1.84108685097615</c:v>
                </c:pt>
                <c:pt idx="6999">
                  <c:v>1.85324071195026</c:v>
                </c:pt>
                <c:pt idx="7000">
                  <c:v>1.86647408348389</c:v>
                </c:pt>
                <c:pt idx="7001">
                  <c:v>1.88087820347666</c:v>
                </c:pt>
                <c:pt idx="7002">
                  <c:v>1.89656719847069</c:v>
                </c:pt>
                <c:pt idx="7003">
                  <c:v>1.91365928068818</c:v>
                </c:pt>
                <c:pt idx="7004">
                  <c:v>1.93230180922048</c:v>
                </c:pt>
                <c:pt idx="7005">
                  <c:v>1.95266490345893</c:v>
                </c:pt>
                <c:pt idx="7006">
                  <c:v>1.9749511355113</c:v>
                </c:pt>
                <c:pt idx="7007">
                  <c:v>1.999398392349609</c:v>
                </c:pt>
                <c:pt idx="7008">
                  <c:v>2.02629943562123</c:v>
                </c:pt>
                <c:pt idx="7009">
                  <c:v>2.05598791654662</c:v>
                </c:pt>
                <c:pt idx="7010">
                  <c:v>2.08889871153133</c:v>
                </c:pt>
                <c:pt idx="7011">
                  <c:v>2.12556051497755</c:v>
                </c:pt>
                <c:pt idx="7012">
                  <c:v>2.16661690115797</c:v>
                </c:pt>
                <c:pt idx="7013">
                  <c:v>2.21290636393018</c:v>
                </c:pt>
                <c:pt idx="7014">
                  <c:v>2.26551095853438</c:v>
                </c:pt>
                <c:pt idx="7015">
                  <c:v>2.325855983861476</c:v>
                </c:pt>
                <c:pt idx="7016">
                  <c:v>2.39586426122774</c:v>
                </c:pt>
                <c:pt idx="7017">
                  <c:v>2.6644189141167</c:v>
                </c:pt>
                <c:pt idx="7018">
                  <c:v>2.80785415169786</c:v>
                </c:pt>
                <c:pt idx="7019">
                  <c:v>2.871671124779426</c:v>
                </c:pt>
                <c:pt idx="7020">
                  <c:v>2.94953150078617</c:v>
                </c:pt>
                <c:pt idx="7021">
                  <c:v>3.04535675587028</c:v>
                </c:pt>
                <c:pt idx="7022">
                  <c:v>3.01203904545602</c:v>
                </c:pt>
                <c:pt idx="7023">
                  <c:v>2.98542166003356</c:v>
                </c:pt>
                <c:pt idx="7024">
                  <c:v>2.96492221883077</c:v>
                </c:pt>
                <c:pt idx="7025">
                  <c:v>2.95006491826911</c:v>
                </c:pt>
                <c:pt idx="7026">
                  <c:v>3.422296724658179</c:v>
                </c:pt>
                <c:pt idx="7027">
                  <c:v>3.4138774202977</c:v>
                </c:pt>
                <c:pt idx="7028">
                  <c:v>3.20647454870981</c:v>
                </c:pt>
                <c:pt idx="7029">
                  <c:v>3.05000707993237</c:v>
                </c:pt>
                <c:pt idx="7030">
                  <c:v>2.92779671566919</c:v>
                </c:pt>
                <c:pt idx="7031">
                  <c:v>2.82996174656317</c:v>
                </c:pt>
                <c:pt idx="7032">
                  <c:v>2.75024960652754</c:v>
                </c:pt>
                <c:pt idx="7033">
                  <c:v>2.68447679508898</c:v>
                </c:pt>
                <c:pt idx="7034">
                  <c:v>2.62979146770427</c:v>
                </c:pt>
                <c:pt idx="7035">
                  <c:v>2.58411731337581</c:v>
                </c:pt>
                <c:pt idx="7036">
                  <c:v>2.47693873748037</c:v>
                </c:pt>
                <c:pt idx="7037">
                  <c:v>2.38869818319255</c:v>
                </c:pt>
                <c:pt idx="7038">
                  <c:v>2.31455498691705</c:v>
                </c:pt>
                <c:pt idx="7039">
                  <c:v>2.25122282391009</c:v>
                </c:pt>
                <c:pt idx="7040">
                  <c:v>2.19638871426759</c:v>
                </c:pt>
                <c:pt idx="7041">
                  <c:v>2.14840811491657</c:v>
                </c:pt>
                <c:pt idx="7042">
                  <c:v>2.106045239991886</c:v>
                </c:pt>
                <c:pt idx="7043">
                  <c:v>2.06834392807888</c:v>
                </c:pt>
                <c:pt idx="7044">
                  <c:v>2.03458907649899</c:v>
                </c:pt>
                <c:pt idx="7045">
                  <c:v>2.05945571557777</c:v>
                </c:pt>
                <c:pt idx="7046">
                  <c:v>2.02757823949604</c:v>
                </c:pt>
                <c:pt idx="7047">
                  <c:v>1.97427225991197</c:v>
                </c:pt>
                <c:pt idx="7048">
                  <c:v>1.92818391663715</c:v>
                </c:pt>
                <c:pt idx="7049">
                  <c:v>1.88787397438188</c:v>
                </c:pt>
                <c:pt idx="7050">
                  <c:v>1.85229351406652</c:v>
                </c:pt>
                <c:pt idx="7051">
                  <c:v>1.82063515201191</c:v>
                </c:pt>
                <c:pt idx="7052">
                  <c:v>1.79228359878665</c:v>
                </c:pt>
                <c:pt idx="7053">
                  <c:v>1.76675152976859</c:v>
                </c:pt>
                <c:pt idx="7054">
                  <c:v>1.74365612190671</c:v>
                </c:pt>
                <c:pt idx="7055">
                  <c:v>1.72267779078551</c:v>
                </c:pt>
                <c:pt idx="7056">
                  <c:v>1.70356254970555</c:v>
                </c:pt>
                <c:pt idx="7057">
                  <c:v>1.68609555306815</c:v>
                </c:pt>
                <c:pt idx="7058">
                  <c:v>1.670102115303</c:v>
                </c:pt>
                <c:pt idx="7059">
                  <c:v>1.65543265899171</c:v>
                </c:pt>
                <c:pt idx="7060">
                  <c:v>1.6419597108739</c:v>
                </c:pt>
                <c:pt idx="7061">
                  <c:v>1.62957390601105</c:v>
                </c:pt>
                <c:pt idx="7062">
                  <c:v>1.61818515348274</c:v>
                </c:pt>
                <c:pt idx="7063">
                  <c:v>1.60771236480681</c:v>
                </c:pt>
                <c:pt idx="7064">
                  <c:v>1.59808614071108</c:v>
                </c:pt>
                <c:pt idx="7065">
                  <c:v>1.5892469458056</c:v>
                </c:pt>
                <c:pt idx="7066">
                  <c:v>1.58114241345685</c:v>
                </c:pt>
                <c:pt idx="7067">
                  <c:v>1.58545963138259</c:v>
                </c:pt>
                <c:pt idx="7068">
                  <c:v>1.57834316801507</c:v>
                </c:pt>
                <c:pt idx="7069">
                  <c:v>1.56371873383993</c:v>
                </c:pt>
                <c:pt idx="7070">
                  <c:v>1.55034089616827</c:v>
                </c:pt>
                <c:pt idx="7071">
                  <c:v>1.53809165994164</c:v>
                </c:pt>
                <c:pt idx="7072">
                  <c:v>1.52686962521235</c:v>
                </c:pt>
                <c:pt idx="7073">
                  <c:v>1.51658714206761</c:v>
                </c:pt>
                <c:pt idx="7074">
                  <c:v>1.50717163752167</c:v>
                </c:pt>
                <c:pt idx="7075">
                  <c:v>1.49855963888778</c:v>
                </c:pt>
                <c:pt idx="7076">
                  <c:v>1.49069377107329</c:v>
                </c:pt>
                <c:pt idx="7077">
                  <c:v>1.48352838681716</c:v>
                </c:pt>
                <c:pt idx="7078">
                  <c:v>1.47702003659678</c:v>
                </c:pt>
                <c:pt idx="7079">
                  <c:v>1.47113334346475</c:v>
                </c:pt>
                <c:pt idx="7080">
                  <c:v>1.46583626192896</c:v>
                </c:pt>
                <c:pt idx="7081">
                  <c:v>1.46110188329309</c:v>
                </c:pt>
                <c:pt idx="7082">
                  <c:v>1.45690716689479</c:v>
                </c:pt>
                <c:pt idx="7083">
                  <c:v>1.45323046256287</c:v>
                </c:pt>
                <c:pt idx="7084">
                  <c:v>1.45655694426746</c:v>
                </c:pt>
                <c:pt idx="7085">
                  <c:v>1.4537779881947</c:v>
                </c:pt>
                <c:pt idx="7086">
                  <c:v>1.44580682195667</c:v>
                </c:pt>
                <c:pt idx="7087">
                  <c:v>1.43859348341391</c:v>
                </c:pt>
                <c:pt idx="7088">
                  <c:v>1.43209120623421</c:v>
                </c:pt>
                <c:pt idx="7089">
                  <c:v>1.42625904908936</c:v>
                </c:pt>
                <c:pt idx="7090">
                  <c:v>1.42106295854886</c:v>
                </c:pt>
                <c:pt idx="7091">
                  <c:v>1.41647318924181</c:v>
                </c:pt>
                <c:pt idx="7092">
                  <c:v>1.41246441500088</c:v>
                </c:pt>
                <c:pt idx="7093">
                  <c:v>1.40901415809095</c:v>
                </c:pt>
                <c:pt idx="7094">
                  <c:v>1.40610529666334</c:v>
                </c:pt>
                <c:pt idx="7095">
                  <c:v>1.40372290010698</c:v>
                </c:pt>
                <c:pt idx="7096">
                  <c:v>1.40185407501685</c:v>
                </c:pt>
                <c:pt idx="7097">
                  <c:v>1.40049052539319</c:v>
                </c:pt>
                <c:pt idx="7098">
                  <c:v>1.39962512853652</c:v>
                </c:pt>
                <c:pt idx="7099">
                  <c:v>1.39925349225665</c:v>
                </c:pt>
                <c:pt idx="7100">
                  <c:v>1.3993738875529</c:v>
                </c:pt>
                <c:pt idx="7101">
                  <c:v>1.39998668443386</c:v>
                </c:pt>
                <c:pt idx="7102">
                  <c:v>1.40109543826904</c:v>
                </c:pt>
                <c:pt idx="7103">
                  <c:v>1.40270476980703</c:v>
                </c:pt>
                <c:pt idx="7104">
                  <c:v>1.40482259038113</c:v>
                </c:pt>
                <c:pt idx="7105">
                  <c:v>1.40745912336084</c:v>
                </c:pt>
                <c:pt idx="7106">
                  <c:v>1.41062816546547</c:v>
                </c:pt>
                <c:pt idx="7107">
                  <c:v>1.41434502572558</c:v>
                </c:pt>
                <c:pt idx="7108">
                  <c:v>1.4186301746452</c:v>
                </c:pt>
                <c:pt idx="7109">
                  <c:v>1.42350611396603</c:v>
                </c:pt>
                <c:pt idx="7110">
                  <c:v>1.42900005283421</c:v>
                </c:pt>
                <c:pt idx="7111">
                  <c:v>1.43514381921362</c:v>
                </c:pt>
                <c:pt idx="7112">
                  <c:v>1.44197444906661</c:v>
                </c:pt>
                <c:pt idx="7113">
                  <c:v>1.44953352885059</c:v>
                </c:pt>
                <c:pt idx="7114">
                  <c:v>1.46465537464103</c:v>
                </c:pt>
                <c:pt idx="7115">
                  <c:v>1.47415552025126</c:v>
                </c:pt>
                <c:pt idx="7116">
                  <c:v>1.47826137081804</c:v>
                </c:pt>
                <c:pt idx="7117">
                  <c:v>1.48320029985613</c:v>
                </c:pt>
                <c:pt idx="7118">
                  <c:v>1.48249147289664</c:v>
                </c:pt>
                <c:pt idx="7119">
                  <c:v>1.48243015586181</c:v>
                </c:pt>
                <c:pt idx="7120">
                  <c:v>1.49073446410506</c:v>
                </c:pt>
                <c:pt idx="7121">
                  <c:v>1.49202153925883</c:v>
                </c:pt>
                <c:pt idx="7122">
                  <c:v>1.48738248489926</c:v>
                </c:pt>
                <c:pt idx="7123">
                  <c:v>1.48359808125039</c:v>
                </c:pt>
                <c:pt idx="7124">
                  <c:v>1.48063893770393</c:v>
                </c:pt>
                <c:pt idx="7125">
                  <c:v>1.47848280374769</c:v>
                </c:pt>
                <c:pt idx="7126">
                  <c:v>1.47711248205794</c:v>
                </c:pt>
                <c:pt idx="7127">
                  <c:v>1.47017607139628</c:v>
                </c:pt>
                <c:pt idx="7128">
                  <c:v>1.46400560199185</c:v>
                </c:pt>
                <c:pt idx="7129">
                  <c:v>1.45855993840087</c:v>
                </c:pt>
                <c:pt idx="7130">
                  <c:v>1.45380351087636</c:v>
                </c:pt>
                <c:pt idx="7131">
                  <c:v>1.45623647544123</c:v>
                </c:pt>
                <c:pt idx="7132">
                  <c:v>1.45265839059359</c:v>
                </c:pt>
                <c:pt idx="7133">
                  <c:v>1.44390810620307</c:v>
                </c:pt>
                <c:pt idx="7134">
                  <c:v>1.4360823163461</c:v>
                </c:pt>
                <c:pt idx="7135">
                  <c:v>1.42911780294533</c:v>
                </c:pt>
                <c:pt idx="7136">
                  <c:v>1.42296216903511</c:v>
                </c:pt>
                <c:pt idx="7137">
                  <c:v>1.41757055473006</c:v>
                </c:pt>
                <c:pt idx="7138">
                  <c:v>1.41290642104628</c:v>
                </c:pt>
                <c:pt idx="7139">
                  <c:v>1.4089377577874</c:v>
                </c:pt>
                <c:pt idx="7140">
                  <c:v>1.40563883646226</c:v>
                </c:pt>
                <c:pt idx="7141">
                  <c:v>1.40298907929833</c:v>
                </c:pt>
                <c:pt idx="7142">
                  <c:v>1.40097102243292</c:v>
                </c:pt>
                <c:pt idx="7143">
                  <c:v>1.39957332936849</c:v>
                </c:pt>
                <c:pt idx="7144">
                  <c:v>1.39878672926885</c:v>
                </c:pt>
                <c:pt idx="7145">
                  <c:v>1.39860714664267</c:v>
                </c:pt>
                <c:pt idx="7146">
                  <c:v>1.39404238908178</c:v>
                </c:pt>
                <c:pt idx="7147">
                  <c:v>1.3900340685995</c:v>
                </c:pt>
                <c:pt idx="7148">
                  <c:v>1.38656194339236</c:v>
                </c:pt>
                <c:pt idx="7149">
                  <c:v>1.38817073964351</c:v>
                </c:pt>
                <c:pt idx="7150">
                  <c:v>1.38565736145928</c:v>
                </c:pt>
                <c:pt idx="7151">
                  <c:v>1.37892134948565</c:v>
                </c:pt>
                <c:pt idx="7152">
                  <c:v>1.3728925069142</c:v>
                </c:pt>
                <c:pt idx="7153">
                  <c:v>1.36753266282256</c:v>
                </c:pt>
                <c:pt idx="7154">
                  <c:v>1.36280890047353</c:v>
                </c:pt>
                <c:pt idx="7155">
                  <c:v>1.35869253490113</c:v>
                </c:pt>
                <c:pt idx="7156">
                  <c:v>1.35515996195605</c:v>
                </c:pt>
                <c:pt idx="7157">
                  <c:v>1.35219175517978</c:v>
                </c:pt>
                <c:pt idx="7158">
                  <c:v>1.34977190931579</c:v>
                </c:pt>
                <c:pt idx="7159">
                  <c:v>1.34788718843328</c:v>
                </c:pt>
                <c:pt idx="7160">
                  <c:v>1.34652777533698</c:v>
                </c:pt>
                <c:pt idx="7161">
                  <c:v>1.3456858846477</c:v>
                </c:pt>
                <c:pt idx="7162">
                  <c:v>1.34535811968232</c:v>
                </c:pt>
                <c:pt idx="7163">
                  <c:v>1.34554172643604</c:v>
                </c:pt>
                <c:pt idx="7164">
                  <c:v>1.34623824646012</c:v>
                </c:pt>
                <c:pt idx="7165">
                  <c:v>1.3474510801429</c:v>
                </c:pt>
                <c:pt idx="7166">
                  <c:v>1.34918551587615</c:v>
                </c:pt>
                <c:pt idx="7167">
                  <c:v>1.35145129174931</c:v>
                </c:pt>
                <c:pt idx="7168">
                  <c:v>1.34992193540444</c:v>
                </c:pt>
                <c:pt idx="7169">
                  <c:v>1.34883066776114</c:v>
                </c:pt>
                <c:pt idx="7170">
                  <c:v>1.3481727057578</c:v>
                </c:pt>
                <c:pt idx="7171">
                  <c:v>1.34794508362301</c:v>
                </c:pt>
                <c:pt idx="7172">
                  <c:v>1.34814703243232</c:v>
                </c:pt>
                <c:pt idx="7173">
                  <c:v>1.34877914067316</c:v>
                </c:pt>
                <c:pt idx="7174">
                  <c:v>1.34984419075646</c:v>
                </c:pt>
                <c:pt idx="7175">
                  <c:v>1.35512512087546</c:v>
                </c:pt>
                <c:pt idx="7176">
                  <c:v>1.3571156455363</c:v>
                </c:pt>
                <c:pt idx="7177">
                  <c:v>1.35517900036875</c:v>
                </c:pt>
                <c:pt idx="7178">
                  <c:v>1.35378362548267</c:v>
                </c:pt>
                <c:pt idx="7179">
                  <c:v>1.35292262699232</c:v>
                </c:pt>
                <c:pt idx="7180">
                  <c:v>1.35259116424691</c:v>
                </c:pt>
                <c:pt idx="7181">
                  <c:v>1.35278682137568</c:v>
                </c:pt>
                <c:pt idx="7182">
                  <c:v>1.35351170302793</c:v>
                </c:pt>
                <c:pt idx="7183">
                  <c:v>1.35476861779487</c:v>
                </c:pt>
                <c:pt idx="7184">
                  <c:v>1.35656410195943</c:v>
                </c:pt>
                <c:pt idx="7185">
                  <c:v>1.35447334299718</c:v>
                </c:pt>
                <c:pt idx="7186">
                  <c:v>1.35283619369959</c:v>
                </c:pt>
                <c:pt idx="7187">
                  <c:v>1.35164515426399</c:v>
                </c:pt>
                <c:pt idx="7188">
                  <c:v>1.35089510532502</c:v>
                </c:pt>
                <c:pt idx="7189">
                  <c:v>1.35058239615265</c:v>
                </c:pt>
                <c:pt idx="7190">
                  <c:v>1.35070606964979</c:v>
                </c:pt>
                <c:pt idx="7191">
                  <c:v>1.35126616111786</c:v>
                </c:pt>
                <c:pt idx="7192">
                  <c:v>1.3522645382663</c:v>
                </c:pt>
                <c:pt idx="7193">
                  <c:v>1.35370662576951</c:v>
                </c:pt>
                <c:pt idx="7194">
                  <c:v>1.35559763789913</c:v>
                </c:pt>
                <c:pt idx="7195">
                  <c:v>1.3579460398458</c:v>
                </c:pt>
                <c:pt idx="7196">
                  <c:v>1.36076238033077</c:v>
                </c:pt>
                <c:pt idx="7197">
                  <c:v>1.36405941564203</c:v>
                </c:pt>
                <c:pt idx="7198">
                  <c:v>1.36785318415927</c:v>
                </c:pt>
                <c:pt idx="7199">
                  <c:v>1.37216093584916</c:v>
                </c:pt>
                <c:pt idx="7200">
                  <c:v>1.37700410338376</c:v>
                </c:pt>
                <c:pt idx="7201">
                  <c:v>1.38240726014206</c:v>
                </c:pt>
                <c:pt idx="7202">
                  <c:v>1.38839949068161</c:v>
                </c:pt>
                <c:pt idx="7203">
                  <c:v>1.39501337855759</c:v>
                </c:pt>
                <c:pt idx="7204">
                  <c:v>1.40228653234123</c:v>
                </c:pt>
                <c:pt idx="7205">
                  <c:v>1.41026344293135</c:v>
                </c:pt>
                <c:pt idx="7206">
                  <c:v>1.4189942043687</c:v>
                </c:pt>
                <c:pt idx="7207">
                  <c:v>1.42853786488171</c:v>
                </c:pt>
                <c:pt idx="7208">
                  <c:v>1.43896141908619</c:v>
                </c:pt>
                <c:pt idx="7209">
                  <c:v>1.45034464326521</c:v>
                </c:pt>
                <c:pt idx="7210">
                  <c:v>1.46277980481497</c:v>
                </c:pt>
                <c:pt idx="7211">
                  <c:v>1.47637574734829</c:v>
                </c:pt>
                <c:pt idx="7212">
                  <c:v>1.49126245172118</c:v>
                </c:pt>
                <c:pt idx="7213">
                  <c:v>1.50759163577893</c:v>
                </c:pt>
                <c:pt idx="7214">
                  <c:v>1.52555061439368</c:v>
                </c:pt>
                <c:pt idx="7215">
                  <c:v>1.53743904961868</c:v>
                </c:pt>
                <c:pt idx="7216">
                  <c:v>1.55042992171895</c:v>
                </c:pt>
                <c:pt idx="7217">
                  <c:v>1.56463437180004</c:v>
                </c:pt>
                <c:pt idx="7218">
                  <c:v>1.58018854627232</c:v>
                </c:pt>
                <c:pt idx="7219">
                  <c:v>1.5972506436331</c:v>
                </c:pt>
                <c:pt idx="7220">
                  <c:v>1.61600881589603</c:v>
                </c:pt>
                <c:pt idx="7221">
                  <c:v>1.62636703558343</c:v>
                </c:pt>
                <c:pt idx="7222">
                  <c:v>1.63768049192693</c:v>
                </c:pt>
                <c:pt idx="7223">
                  <c:v>1.65003382913307</c:v>
                </c:pt>
                <c:pt idx="7224">
                  <c:v>1.66351808481265</c:v>
                </c:pt>
                <c:pt idx="7225">
                  <c:v>1.67825159646073</c:v>
                </c:pt>
                <c:pt idx="7226">
                  <c:v>1.69435952558511</c:v>
                </c:pt>
                <c:pt idx="7227">
                  <c:v>1.71200316456853</c:v>
                </c:pt>
                <c:pt idx="7228">
                  <c:v>1.73136544259466</c:v>
                </c:pt>
                <c:pt idx="7229">
                  <c:v>1.75266730816392</c:v>
                </c:pt>
                <c:pt idx="7230">
                  <c:v>1.77617803889908</c:v>
                </c:pt>
                <c:pt idx="7231">
                  <c:v>1.80222642575088</c:v>
                </c:pt>
                <c:pt idx="7232">
                  <c:v>1.813961602864679</c:v>
                </c:pt>
                <c:pt idx="7233">
                  <c:v>1.82676492437427</c:v>
                </c:pt>
                <c:pt idx="7234">
                  <c:v>1.84072947017277</c:v>
                </c:pt>
                <c:pt idx="7235">
                  <c:v>1.85595757016925</c:v>
                </c:pt>
                <c:pt idx="7236">
                  <c:v>1.87258009523482</c:v>
                </c:pt>
                <c:pt idx="7237">
                  <c:v>1.89073307139319</c:v>
                </c:pt>
                <c:pt idx="7238">
                  <c:v>1.95255703490598</c:v>
                </c:pt>
                <c:pt idx="7239">
                  <c:v>1.97731891361381</c:v>
                </c:pt>
                <c:pt idx="7240">
                  <c:v>1.97856057405959</c:v>
                </c:pt>
                <c:pt idx="7241">
                  <c:v>1.98137292285142</c:v>
                </c:pt>
                <c:pt idx="7242">
                  <c:v>1.98577892662167</c:v>
                </c:pt>
                <c:pt idx="7243">
                  <c:v>1.99182845875971</c:v>
                </c:pt>
                <c:pt idx="7244">
                  <c:v>1.99959531366913</c:v>
                </c:pt>
                <c:pt idx="7245">
                  <c:v>2.00916945976564</c:v>
                </c:pt>
                <c:pt idx="7246">
                  <c:v>2.02067053220927</c:v>
                </c:pt>
                <c:pt idx="7247">
                  <c:v>2.03424150072823</c:v>
                </c:pt>
                <c:pt idx="7248">
                  <c:v>2.0500651476181</c:v>
                </c:pt>
                <c:pt idx="7249">
                  <c:v>2.06837275097321</c:v>
                </c:pt>
                <c:pt idx="7250">
                  <c:v>2.05758801695927</c:v>
                </c:pt>
                <c:pt idx="7251">
                  <c:v>2.048249473704999</c:v>
                </c:pt>
                <c:pt idx="7252">
                  <c:v>2.10267501285474</c:v>
                </c:pt>
                <c:pt idx="7253">
                  <c:v>2.0948067451523</c:v>
                </c:pt>
                <c:pt idx="7254">
                  <c:v>2.056236839193766</c:v>
                </c:pt>
                <c:pt idx="7255">
                  <c:v>2.02244476003962</c:v>
                </c:pt>
                <c:pt idx="7256">
                  <c:v>1.99266871580366</c:v>
                </c:pt>
                <c:pt idx="7257">
                  <c:v>1.96633394722668</c:v>
                </c:pt>
                <c:pt idx="7258">
                  <c:v>1.94297543737101</c:v>
                </c:pt>
                <c:pt idx="7259">
                  <c:v>1.92221986911177</c:v>
                </c:pt>
                <c:pt idx="7260">
                  <c:v>1.90377202659031</c:v>
                </c:pt>
                <c:pt idx="7261">
                  <c:v>1.88738231559833</c:v>
                </c:pt>
                <c:pt idx="7262">
                  <c:v>1.87285178773224</c:v>
                </c:pt>
                <c:pt idx="7263">
                  <c:v>1.86001171389885</c:v>
                </c:pt>
                <c:pt idx="7264">
                  <c:v>1.84872131144249</c:v>
                </c:pt>
                <c:pt idx="7265">
                  <c:v>1.8388692276585</c:v>
                </c:pt>
                <c:pt idx="7266">
                  <c:v>1.83035944211536</c:v>
                </c:pt>
                <c:pt idx="7267">
                  <c:v>1.82310890903057</c:v>
                </c:pt>
                <c:pt idx="7268">
                  <c:v>1.81705757574194</c:v>
                </c:pt>
                <c:pt idx="7269">
                  <c:v>1.81214807520351</c:v>
                </c:pt>
                <c:pt idx="7270">
                  <c:v>1.80834257744342</c:v>
                </c:pt>
                <c:pt idx="7271">
                  <c:v>1.80561254003599</c:v>
                </c:pt>
                <c:pt idx="7272">
                  <c:v>1.80393233874238</c:v>
                </c:pt>
                <c:pt idx="7273">
                  <c:v>1.83269689613187</c:v>
                </c:pt>
                <c:pt idx="7274">
                  <c:v>1.83312666557977</c:v>
                </c:pt>
                <c:pt idx="7275">
                  <c:v>1.81642286357278</c:v>
                </c:pt>
                <c:pt idx="7276">
                  <c:v>1.78473497897413</c:v>
                </c:pt>
                <c:pt idx="7277">
                  <c:v>1.75641278179605</c:v>
                </c:pt>
                <c:pt idx="7278">
                  <c:v>1.73095422436524</c:v>
                </c:pt>
                <c:pt idx="7279">
                  <c:v>1.70795958357967</c:v>
                </c:pt>
                <c:pt idx="7280">
                  <c:v>1.68710228059758</c:v>
                </c:pt>
                <c:pt idx="7281">
                  <c:v>1.66812101723036</c:v>
                </c:pt>
                <c:pt idx="7282">
                  <c:v>1.65079795204816</c:v>
                </c:pt>
                <c:pt idx="7283">
                  <c:v>1.63494969565905</c:v>
                </c:pt>
                <c:pt idx="7284">
                  <c:v>1.62042785964977</c:v>
                </c:pt>
                <c:pt idx="7285">
                  <c:v>1.60710206821707</c:v>
                </c:pt>
                <c:pt idx="7286">
                  <c:v>1.59486363744335</c:v>
                </c:pt>
                <c:pt idx="7287">
                  <c:v>1.58361905441317</c:v>
                </c:pt>
                <c:pt idx="7288">
                  <c:v>1.57328622658673</c:v>
                </c:pt>
                <c:pt idx="7289">
                  <c:v>1.56379738279662</c:v>
                </c:pt>
                <c:pt idx="7290">
                  <c:v>1.55509223288252</c:v>
                </c:pt>
                <c:pt idx="7291">
                  <c:v>1.54711583339685</c:v>
                </c:pt>
                <c:pt idx="7292">
                  <c:v>1.53982527745317</c:v>
                </c:pt>
                <c:pt idx="7293">
                  <c:v>1.53317772064177</c:v>
                </c:pt>
                <c:pt idx="7294">
                  <c:v>1.52714044565566</c:v>
                </c:pt>
                <c:pt idx="7295">
                  <c:v>1.52168276081317</c:v>
                </c:pt>
                <c:pt idx="7296">
                  <c:v>1.51677579054002</c:v>
                </c:pt>
                <c:pt idx="7297">
                  <c:v>1.521429787192609</c:v>
                </c:pt>
                <c:pt idx="7298">
                  <c:v>1.51739573186437</c:v>
                </c:pt>
                <c:pt idx="7299">
                  <c:v>1.50634993193765</c:v>
                </c:pt>
                <c:pt idx="7300">
                  <c:v>1.49625669342051</c:v>
                </c:pt>
                <c:pt idx="7301">
                  <c:v>1.48704213559616</c:v>
                </c:pt>
                <c:pt idx="7302">
                  <c:v>1.47864127045032</c:v>
                </c:pt>
                <c:pt idx="7303">
                  <c:v>1.47099747974198</c:v>
                </c:pt>
                <c:pt idx="7304">
                  <c:v>1.46406356266666</c:v>
                </c:pt>
                <c:pt idx="7305">
                  <c:v>1.45779748689076</c:v>
                </c:pt>
                <c:pt idx="7306">
                  <c:v>1.45216245263495</c:v>
                </c:pt>
                <c:pt idx="7307">
                  <c:v>1.44712763731268</c:v>
                </c:pt>
                <c:pt idx="7308">
                  <c:v>1.44266682883054</c:v>
                </c:pt>
                <c:pt idx="7309">
                  <c:v>1.43875594859423</c:v>
                </c:pt>
                <c:pt idx="7310">
                  <c:v>1.43537545736577</c:v>
                </c:pt>
                <c:pt idx="7311">
                  <c:v>1.432509307419989</c:v>
                </c:pt>
                <c:pt idx="7312">
                  <c:v>1.43612133848336</c:v>
                </c:pt>
                <c:pt idx="7313">
                  <c:v>1.4341843327536</c:v>
                </c:pt>
                <c:pt idx="7314">
                  <c:v>1.42685692570743</c:v>
                </c:pt>
                <c:pt idx="7315">
                  <c:v>1.42027931778398</c:v>
                </c:pt>
                <c:pt idx="7316">
                  <c:v>1.41440834575108</c:v>
                </c:pt>
                <c:pt idx="7317">
                  <c:v>1.40920672500346</c:v>
                </c:pt>
                <c:pt idx="7318">
                  <c:v>1.40464290973241</c:v>
                </c:pt>
                <c:pt idx="7319">
                  <c:v>1.40068990285772</c:v>
                </c:pt>
                <c:pt idx="7320">
                  <c:v>1.397324795048419</c:v>
                </c:pt>
                <c:pt idx="7321">
                  <c:v>1.39452999450614</c:v>
                </c:pt>
                <c:pt idx="7322">
                  <c:v>1.39228858648605</c:v>
                </c:pt>
                <c:pt idx="7323">
                  <c:v>1.39059002445098</c:v>
                </c:pt>
                <c:pt idx="7324">
                  <c:v>1.38942458604974</c:v>
                </c:pt>
                <c:pt idx="7325">
                  <c:v>1.38878643730685</c:v>
                </c:pt>
                <c:pt idx="7326">
                  <c:v>1.3886719598228</c:v>
                </c:pt>
                <c:pt idx="7327">
                  <c:v>1.38908022525632</c:v>
                </c:pt>
                <c:pt idx="7328">
                  <c:v>1.3900140254449</c:v>
                </c:pt>
                <c:pt idx="7329">
                  <c:v>1.39147782082852</c:v>
                </c:pt>
                <c:pt idx="7330">
                  <c:v>1.39347883991573</c:v>
                </c:pt>
                <c:pt idx="7331">
                  <c:v>1.39602825799282</c:v>
                </c:pt>
                <c:pt idx="7332">
                  <c:v>1.39913922864564</c:v>
                </c:pt>
                <c:pt idx="7333">
                  <c:v>1.40282867926287</c:v>
                </c:pt>
                <c:pt idx="7334">
                  <c:v>1.40711761296451</c:v>
                </c:pt>
                <c:pt idx="7335">
                  <c:v>1.4120303282191</c:v>
                </c:pt>
                <c:pt idx="7336">
                  <c:v>1.41759655698898</c:v>
                </c:pt>
                <c:pt idx="7337">
                  <c:v>1.423849647030986</c:v>
                </c:pt>
                <c:pt idx="7338">
                  <c:v>1.43083083671524</c:v>
                </c:pt>
                <c:pt idx="7339">
                  <c:v>1.4325318305425</c:v>
                </c:pt>
                <c:pt idx="7340">
                  <c:v>1.43472700168623</c:v>
                </c:pt>
                <c:pt idx="7341">
                  <c:v>1.43742623026584</c:v>
                </c:pt>
                <c:pt idx="7342">
                  <c:v>1.44064248156596</c:v>
                </c:pt>
                <c:pt idx="7343">
                  <c:v>1.44439270677502</c:v>
                </c:pt>
                <c:pt idx="7344">
                  <c:v>1.448694687774819</c:v>
                </c:pt>
                <c:pt idx="7345">
                  <c:v>1.45357139064644</c:v>
                </c:pt>
                <c:pt idx="7346">
                  <c:v>1.45904784643206</c:v>
                </c:pt>
                <c:pt idx="7347">
                  <c:v>1.46515589970445</c:v>
                </c:pt>
                <c:pt idx="7348">
                  <c:v>1.471929653942039</c:v>
                </c:pt>
                <c:pt idx="7349">
                  <c:v>1.47941056832892</c:v>
                </c:pt>
                <c:pt idx="7350">
                  <c:v>1.4876443897301</c:v>
                </c:pt>
                <c:pt idx="7351">
                  <c:v>1.49668523689452</c:v>
                </c:pt>
                <c:pt idx="7352">
                  <c:v>1.5065970363917</c:v>
                </c:pt>
                <c:pt idx="7353">
                  <c:v>1.50972859241904</c:v>
                </c:pt>
                <c:pt idx="7354">
                  <c:v>1.51335530382939</c:v>
                </c:pt>
                <c:pt idx="7355">
                  <c:v>1.52678430544886</c:v>
                </c:pt>
                <c:pt idx="7356">
                  <c:v>1.53166224552058</c:v>
                </c:pt>
                <c:pt idx="7357">
                  <c:v>1.52893244046246</c:v>
                </c:pt>
                <c:pt idx="7358">
                  <c:v>1.52687885791399</c:v>
                </c:pt>
                <c:pt idx="7359">
                  <c:v>1.52548967286334</c:v>
                </c:pt>
                <c:pt idx="7360">
                  <c:v>1.52475488395703</c:v>
                </c:pt>
                <c:pt idx="7361">
                  <c:v>1.52467117289544</c:v>
                </c:pt>
                <c:pt idx="7362">
                  <c:v>1.52523782026683</c:v>
                </c:pt>
                <c:pt idx="7363">
                  <c:v>1.52645870151549</c:v>
                </c:pt>
                <c:pt idx="7364">
                  <c:v>1.52834135567342</c:v>
                </c:pt>
                <c:pt idx="7365">
                  <c:v>1.53089608672617</c:v>
                </c:pt>
                <c:pt idx="7366">
                  <c:v>1.53414023067072</c:v>
                </c:pt>
                <c:pt idx="7367">
                  <c:v>1.53809441765995</c:v>
                </c:pt>
                <c:pt idx="7368">
                  <c:v>1.54278286126263</c:v>
                </c:pt>
                <c:pt idx="7369">
                  <c:v>1.54823920360297</c:v>
                </c:pt>
                <c:pt idx="7370">
                  <c:v>1.55449856337338</c:v>
                </c:pt>
                <c:pt idx="7371">
                  <c:v>1.56160701804833</c:v>
                </c:pt>
                <c:pt idx="7372">
                  <c:v>1.56961716610914</c:v>
                </c:pt>
                <c:pt idx="7373">
                  <c:v>1.590890147198</c:v>
                </c:pt>
                <c:pt idx="7374">
                  <c:v>1.59125136036454</c:v>
                </c:pt>
                <c:pt idx="7375">
                  <c:v>1.58244550813285</c:v>
                </c:pt>
                <c:pt idx="7376">
                  <c:v>1.57462754095352</c:v>
                </c:pt>
                <c:pt idx="7377">
                  <c:v>1.56773731422166</c:v>
                </c:pt>
                <c:pt idx="7378">
                  <c:v>1.56172243867493</c:v>
                </c:pt>
                <c:pt idx="7379">
                  <c:v>1.55653726565914</c:v>
                </c:pt>
                <c:pt idx="7380">
                  <c:v>1.55214540055142</c:v>
                </c:pt>
                <c:pt idx="7381">
                  <c:v>1.5485187071047</c:v>
                </c:pt>
                <c:pt idx="7382">
                  <c:v>1.54563001398481</c:v>
                </c:pt>
                <c:pt idx="7383">
                  <c:v>1.54346266266196</c:v>
                </c:pt>
                <c:pt idx="7384">
                  <c:v>1.54200235497721</c:v>
                </c:pt>
                <c:pt idx="7385">
                  <c:v>1.54123807085455</c:v>
                </c:pt>
                <c:pt idx="7386">
                  <c:v>1.5411672523466</c:v>
                </c:pt>
                <c:pt idx="7387">
                  <c:v>1.54178818731085</c:v>
                </c:pt>
                <c:pt idx="7388">
                  <c:v>1.54310537799119</c:v>
                </c:pt>
                <c:pt idx="7389">
                  <c:v>1.54512747252137</c:v>
                </c:pt>
                <c:pt idx="7390">
                  <c:v>1.54786741882407</c:v>
                </c:pt>
                <c:pt idx="7391">
                  <c:v>1.551343813517</c:v>
                </c:pt>
                <c:pt idx="7392">
                  <c:v>1.55557903186006</c:v>
                </c:pt>
                <c:pt idx="7393">
                  <c:v>1.56060421252075</c:v>
                </c:pt>
                <c:pt idx="7394">
                  <c:v>1.56645303913997</c:v>
                </c:pt>
                <c:pt idx="7395">
                  <c:v>1.57316939336554</c:v>
                </c:pt>
                <c:pt idx="7396">
                  <c:v>1.59324998555771</c:v>
                </c:pt>
                <c:pt idx="7397">
                  <c:v>1.60233928525058</c:v>
                </c:pt>
                <c:pt idx="7398">
                  <c:v>1.59171518273407</c:v>
                </c:pt>
                <c:pt idx="7399">
                  <c:v>1.58220588121552</c:v>
                </c:pt>
                <c:pt idx="7400">
                  <c:v>1.57373116025366</c:v>
                </c:pt>
                <c:pt idx="7401">
                  <c:v>1.566219035439</c:v>
                </c:pt>
                <c:pt idx="7402">
                  <c:v>1.55961267091564</c:v>
                </c:pt>
                <c:pt idx="7403">
                  <c:v>1.55386147843459</c:v>
                </c:pt>
                <c:pt idx="7404">
                  <c:v>1.54892473889827</c:v>
                </c:pt>
                <c:pt idx="7405">
                  <c:v>1.54476719221663</c:v>
                </c:pt>
                <c:pt idx="7406">
                  <c:v>1.54135950683212</c:v>
                </c:pt>
                <c:pt idx="7407">
                  <c:v>1.53868088497034</c:v>
                </c:pt>
                <c:pt idx="7408">
                  <c:v>1.53671424099359</c:v>
                </c:pt>
                <c:pt idx="7409">
                  <c:v>1.53544490977788</c:v>
                </c:pt>
                <c:pt idx="7410">
                  <c:v>1.53486568084666</c:v>
                </c:pt>
                <c:pt idx="7411">
                  <c:v>1.53497345574686</c:v>
                </c:pt>
                <c:pt idx="7412">
                  <c:v>1.53576920152831</c:v>
                </c:pt>
                <c:pt idx="7413">
                  <c:v>1.52875576908769</c:v>
                </c:pt>
                <c:pt idx="7414">
                  <c:v>1.52238360254842</c:v>
                </c:pt>
                <c:pt idx="7415">
                  <c:v>1.51661958408678</c:v>
                </c:pt>
                <c:pt idx="7416">
                  <c:v>1.52051585352265</c:v>
                </c:pt>
                <c:pt idx="7417">
                  <c:v>1.51568314286046</c:v>
                </c:pt>
                <c:pt idx="7418">
                  <c:v>1.50356594336544</c:v>
                </c:pt>
                <c:pt idx="7419">
                  <c:v>1.49250035628633</c:v>
                </c:pt>
                <c:pt idx="7420">
                  <c:v>1.48239413381421</c:v>
                </c:pt>
                <c:pt idx="7421">
                  <c:v>1.47317342473135</c:v>
                </c:pt>
                <c:pt idx="7422">
                  <c:v>1.46477041900731</c:v>
                </c:pt>
                <c:pt idx="7423">
                  <c:v>1.4571299377326</c:v>
                </c:pt>
                <c:pt idx="7424">
                  <c:v>1.450202505513</c:v>
                </c:pt>
                <c:pt idx="7425">
                  <c:v>1.443945682034426</c:v>
                </c:pt>
                <c:pt idx="7426">
                  <c:v>1.43832245862826</c:v>
                </c:pt>
                <c:pt idx="7427">
                  <c:v>1.43330255816069</c:v>
                </c:pt>
                <c:pt idx="7428">
                  <c:v>1.42885845366231</c:v>
                </c:pt>
                <c:pt idx="7429">
                  <c:v>1.42496571511514</c:v>
                </c:pt>
                <c:pt idx="7430">
                  <c:v>1.42160578809221</c:v>
                </c:pt>
                <c:pt idx="7431">
                  <c:v>1.418761214339429</c:v>
                </c:pt>
                <c:pt idx="7432">
                  <c:v>1.41641794711316</c:v>
                </c:pt>
                <c:pt idx="7433">
                  <c:v>1.42012184801421</c:v>
                </c:pt>
                <c:pt idx="7434">
                  <c:v>1.4187094963355</c:v>
                </c:pt>
                <c:pt idx="7435">
                  <c:v>1.41190545988824</c:v>
                </c:pt>
                <c:pt idx="7436">
                  <c:v>1.405829800143459</c:v>
                </c:pt>
                <c:pt idx="7437">
                  <c:v>1.40044271564946</c:v>
                </c:pt>
                <c:pt idx="7438">
                  <c:v>1.39571064185661</c:v>
                </c:pt>
                <c:pt idx="7439">
                  <c:v>1.39160500534114</c:v>
                </c:pt>
                <c:pt idx="7440">
                  <c:v>1.38810118272533</c:v>
                </c:pt>
                <c:pt idx="7441">
                  <c:v>1.38517967082953</c:v>
                </c:pt>
                <c:pt idx="7442">
                  <c:v>1.3828236296919</c:v>
                </c:pt>
                <c:pt idx="7443">
                  <c:v>1.38102070262345</c:v>
                </c:pt>
                <c:pt idx="7444">
                  <c:v>1.37976025288064</c:v>
                </c:pt>
                <c:pt idx="7445">
                  <c:v>1.37903626062248</c:v>
                </c:pt>
                <c:pt idx="7446">
                  <c:v>1.37884419014379</c:v>
                </c:pt>
                <c:pt idx="7447">
                  <c:v>1.37918344478457</c:v>
                </c:pt>
                <c:pt idx="7448">
                  <c:v>1.38005584885823</c:v>
                </c:pt>
                <c:pt idx="7449">
                  <c:v>1.38146617800383</c:v>
                </c:pt>
                <c:pt idx="7450">
                  <c:v>1.38342069784983</c:v>
                </c:pt>
                <c:pt idx="7451">
                  <c:v>1.38593133646961</c:v>
                </c:pt>
                <c:pt idx="7452">
                  <c:v>1.38901075024148</c:v>
                </c:pt>
                <c:pt idx="7453">
                  <c:v>1.39267609834511</c:v>
                </c:pt>
                <c:pt idx="7454">
                  <c:v>1.39694940563902</c:v>
                </c:pt>
                <c:pt idx="7455">
                  <c:v>1.40185467569668</c:v>
                </c:pt>
                <c:pt idx="7456">
                  <c:v>1.40167242556922</c:v>
                </c:pt>
                <c:pt idx="7457">
                  <c:v>1.40194699002093</c:v>
                </c:pt>
                <c:pt idx="7458">
                  <c:v>1.40268084774034</c:v>
                </c:pt>
                <c:pt idx="7459">
                  <c:v>1.40387573368757</c:v>
                </c:pt>
                <c:pt idx="7460">
                  <c:v>1.40553832431254</c:v>
                </c:pt>
                <c:pt idx="7461">
                  <c:v>1.40767520694726</c:v>
                </c:pt>
                <c:pt idx="7462">
                  <c:v>1.4102969666046</c:v>
                </c:pt>
                <c:pt idx="7463">
                  <c:v>1.41341544441337</c:v>
                </c:pt>
                <c:pt idx="7464">
                  <c:v>1.41704563424375</c:v>
                </c:pt>
                <c:pt idx="7465">
                  <c:v>1.42120531579302</c:v>
                </c:pt>
                <c:pt idx="7466">
                  <c:v>1.42591594086168</c:v>
                </c:pt>
                <c:pt idx="7467">
                  <c:v>1.43120106665938</c:v>
                </c:pt>
                <c:pt idx="7468">
                  <c:v>1.4370899060599</c:v>
                </c:pt>
                <c:pt idx="7469">
                  <c:v>1.44361529813265</c:v>
                </c:pt>
                <c:pt idx="7470">
                  <c:v>1.45081416836776</c:v>
                </c:pt>
                <c:pt idx="7471">
                  <c:v>1.45873177872913</c:v>
                </c:pt>
                <c:pt idx="7472">
                  <c:v>1.46741769707129</c:v>
                </c:pt>
                <c:pt idx="7473">
                  <c:v>1.4769304141843</c:v>
                </c:pt>
                <c:pt idx="7474">
                  <c:v>1.47995391718936</c:v>
                </c:pt>
                <c:pt idx="7475">
                  <c:v>1.48345055487942</c:v>
                </c:pt>
                <c:pt idx="7476">
                  <c:v>1.48743668601324</c:v>
                </c:pt>
                <c:pt idx="7477">
                  <c:v>1.49192870613383</c:v>
                </c:pt>
                <c:pt idx="7478">
                  <c:v>1.49694923443829</c:v>
                </c:pt>
                <c:pt idx="7479">
                  <c:v>1.50252144162289</c:v>
                </c:pt>
                <c:pt idx="7480">
                  <c:v>1.50867188654003</c:v>
                </c:pt>
                <c:pt idx="7481">
                  <c:v>1.5154328428286</c:v>
                </c:pt>
                <c:pt idx="7482">
                  <c:v>1.52284110190776</c:v>
                </c:pt>
                <c:pt idx="7483">
                  <c:v>1.53093552160932</c:v>
                </c:pt>
                <c:pt idx="7484">
                  <c:v>1.5397657843744</c:v>
                </c:pt>
                <c:pt idx="7485">
                  <c:v>1.54938426130827</c:v>
                </c:pt>
                <c:pt idx="7486">
                  <c:v>1.55985325196264</c:v>
                </c:pt>
                <c:pt idx="7487">
                  <c:v>1.57124437705299</c:v>
                </c:pt>
                <c:pt idx="7488">
                  <c:v>1.58363899733224</c:v>
                </c:pt>
                <c:pt idx="7489">
                  <c:v>1.59713543147287</c:v>
                </c:pt>
                <c:pt idx="7490">
                  <c:v>1.61184553404545</c:v>
                </c:pt>
                <c:pt idx="7491">
                  <c:v>1.62790042674627</c:v>
                </c:pt>
                <c:pt idx="7492">
                  <c:v>1.64545814644173</c:v>
                </c:pt>
                <c:pt idx="7493">
                  <c:v>1.66470341976915</c:v>
                </c:pt>
                <c:pt idx="7494">
                  <c:v>1.68585976355363</c:v>
                </c:pt>
                <c:pt idx="7495">
                  <c:v>1.73036527819791</c:v>
                </c:pt>
                <c:pt idx="7496">
                  <c:v>1.75839181929842</c:v>
                </c:pt>
                <c:pt idx="7497">
                  <c:v>1.755555689897</c:v>
                </c:pt>
                <c:pt idx="7498">
                  <c:v>1.75372456576414</c:v>
                </c:pt>
                <c:pt idx="7499">
                  <c:v>1.75288692221867</c:v>
                </c:pt>
                <c:pt idx="7500">
                  <c:v>1.75303413175698</c:v>
                </c:pt>
                <c:pt idx="7501">
                  <c:v>1.75416770718151</c:v>
                </c:pt>
                <c:pt idx="7502">
                  <c:v>1.75629934654138</c:v>
                </c:pt>
                <c:pt idx="7503">
                  <c:v>1.7594462644344</c:v>
                </c:pt>
                <c:pt idx="7504">
                  <c:v>1.76363150226811</c:v>
                </c:pt>
                <c:pt idx="7505">
                  <c:v>1.76889467373258</c:v>
                </c:pt>
                <c:pt idx="7506">
                  <c:v>1.77527766454252</c:v>
                </c:pt>
                <c:pt idx="7507">
                  <c:v>1.78283581920587</c:v>
                </c:pt>
                <c:pt idx="7508">
                  <c:v>1.79163969053669</c:v>
                </c:pt>
                <c:pt idx="7509">
                  <c:v>1.80177450097253</c:v>
                </c:pt>
                <c:pt idx="7510">
                  <c:v>1.84431216214367</c:v>
                </c:pt>
                <c:pt idx="7511">
                  <c:v>1.85885948531339</c:v>
                </c:pt>
                <c:pt idx="7512">
                  <c:v>1.85340254574758</c:v>
                </c:pt>
                <c:pt idx="7513">
                  <c:v>1.8497382367715</c:v>
                </c:pt>
                <c:pt idx="7514">
                  <c:v>1.84781917802502</c:v>
                </c:pt>
                <c:pt idx="7515">
                  <c:v>1.84761714216976</c:v>
                </c:pt>
                <c:pt idx="7516">
                  <c:v>1.84913558234408</c:v>
                </c:pt>
                <c:pt idx="7517">
                  <c:v>1.831328617147439</c:v>
                </c:pt>
                <c:pt idx="7518">
                  <c:v>1.81546781743401</c:v>
                </c:pt>
                <c:pt idx="7519">
                  <c:v>1.80136165920191</c:v>
                </c:pt>
                <c:pt idx="7520">
                  <c:v>1.78885400942353</c:v>
                </c:pt>
                <c:pt idx="7521">
                  <c:v>1.77780951164274</c:v>
                </c:pt>
                <c:pt idx="7522">
                  <c:v>1.76811512100775</c:v>
                </c:pt>
                <c:pt idx="7523">
                  <c:v>1.75968138258815</c:v>
                </c:pt>
                <c:pt idx="7524">
                  <c:v>1.75242906920402</c:v>
                </c:pt>
                <c:pt idx="7525">
                  <c:v>1.74629962762608</c:v>
                </c:pt>
                <c:pt idx="7526">
                  <c:v>1.74123385205303</c:v>
                </c:pt>
                <c:pt idx="7527">
                  <c:v>1.73719714860284</c:v>
                </c:pt>
                <c:pt idx="7528">
                  <c:v>1.73415448197875</c:v>
                </c:pt>
                <c:pt idx="7529">
                  <c:v>1.73208388680133</c:v>
                </c:pt>
                <c:pt idx="7530">
                  <c:v>1.73096662753347</c:v>
                </c:pt>
                <c:pt idx="7531">
                  <c:v>1.73079600811193</c:v>
                </c:pt>
                <c:pt idx="7532">
                  <c:v>1.73157031045092</c:v>
                </c:pt>
                <c:pt idx="7533">
                  <c:v>1.73329734728425</c:v>
                </c:pt>
                <c:pt idx="7534">
                  <c:v>1.72040389568009</c:v>
                </c:pt>
                <c:pt idx="7535">
                  <c:v>1.70853480959953</c:v>
                </c:pt>
                <c:pt idx="7536">
                  <c:v>1.69761276597864</c:v>
                </c:pt>
                <c:pt idx="7537">
                  <c:v>1.70710815007082</c:v>
                </c:pt>
                <c:pt idx="7538">
                  <c:v>1.6971782727804</c:v>
                </c:pt>
                <c:pt idx="7539">
                  <c:v>1.67436819291553</c:v>
                </c:pt>
                <c:pt idx="7540">
                  <c:v>1.65371099933252</c:v>
                </c:pt>
                <c:pt idx="7541">
                  <c:v>1.63493854724418</c:v>
                </c:pt>
                <c:pt idx="7542">
                  <c:v>1.61782853624177</c:v>
                </c:pt>
                <c:pt idx="7543">
                  <c:v>1.60219760333195</c:v>
                </c:pt>
                <c:pt idx="7544">
                  <c:v>1.58789189332018</c:v>
                </c:pt>
                <c:pt idx="7545">
                  <c:v>1.57478256130088</c:v>
                </c:pt>
                <c:pt idx="7546">
                  <c:v>1.56275746970199</c:v>
                </c:pt>
                <c:pt idx="7547">
                  <c:v>1.55172517848637</c:v>
                </c:pt>
                <c:pt idx="7548">
                  <c:v>1.5416035814928</c:v>
                </c:pt>
                <c:pt idx="7549">
                  <c:v>1.5323216935442</c:v>
                </c:pt>
                <c:pt idx="7550">
                  <c:v>1.52382092631911</c:v>
                </c:pt>
                <c:pt idx="7551">
                  <c:v>1.51604830152724</c:v>
                </c:pt>
                <c:pt idx="7552">
                  <c:v>1.50895760339392</c:v>
                </c:pt>
                <c:pt idx="7553">
                  <c:v>1.50251029268192</c:v>
                </c:pt>
                <c:pt idx="7554">
                  <c:v>1.49667004970551</c:v>
                </c:pt>
                <c:pt idx="7555">
                  <c:v>1.49140861865395</c:v>
                </c:pt>
                <c:pt idx="7556">
                  <c:v>1.48669721206512</c:v>
                </c:pt>
                <c:pt idx="7557">
                  <c:v>1.48251575368323</c:v>
                </c:pt>
                <c:pt idx="7558">
                  <c:v>1.47884299995752</c:v>
                </c:pt>
                <c:pt idx="7559">
                  <c:v>1.47566229305923</c:v>
                </c:pt>
                <c:pt idx="7560">
                  <c:v>1.47295878499455</c:v>
                </c:pt>
                <c:pt idx="7561">
                  <c:v>1.4707224569032</c:v>
                </c:pt>
                <c:pt idx="7562">
                  <c:v>1.46894235251657</c:v>
                </c:pt>
                <c:pt idx="7563">
                  <c:v>1.46761049332757</c:v>
                </c:pt>
                <c:pt idx="7564">
                  <c:v>1.47409219899158</c:v>
                </c:pt>
                <c:pt idx="7565">
                  <c:v>1.47362667663986</c:v>
                </c:pt>
                <c:pt idx="7566">
                  <c:v>1.46628069406021</c:v>
                </c:pt>
                <c:pt idx="7567">
                  <c:v>1.45967998267795</c:v>
                </c:pt>
                <c:pt idx="7568">
                  <c:v>1.4537818487385</c:v>
                </c:pt>
                <c:pt idx="7569">
                  <c:v>1.44855020942466</c:v>
                </c:pt>
                <c:pt idx="7570">
                  <c:v>1.44395270532043</c:v>
                </c:pt>
                <c:pt idx="7571">
                  <c:v>1.43996301581113</c:v>
                </c:pt>
                <c:pt idx="7572">
                  <c:v>1.43656024577618</c:v>
                </c:pt>
                <c:pt idx="7573">
                  <c:v>1.4337244705802</c:v>
                </c:pt>
                <c:pt idx="7574">
                  <c:v>1.43144122768039</c:v>
                </c:pt>
                <c:pt idx="7575">
                  <c:v>1.42969789660089</c:v>
                </c:pt>
                <c:pt idx="7576">
                  <c:v>1.42848616624382</c:v>
                </c:pt>
                <c:pt idx="7577">
                  <c:v>1.42779992296758</c:v>
                </c:pt>
                <c:pt idx="7578">
                  <c:v>1.42763453471274</c:v>
                </c:pt>
                <c:pt idx="7579">
                  <c:v>1.4279900268606</c:v>
                </c:pt>
                <c:pt idx="7580">
                  <c:v>1.42886783569696</c:v>
                </c:pt>
                <c:pt idx="7581">
                  <c:v>1.43027277653239</c:v>
                </c:pt>
                <c:pt idx="7582">
                  <c:v>1.43221181170672</c:v>
                </c:pt>
                <c:pt idx="7583">
                  <c:v>1.43469546551822</c:v>
                </c:pt>
                <c:pt idx="7584">
                  <c:v>1.43773530658491</c:v>
                </c:pt>
                <c:pt idx="7585">
                  <c:v>1.447831655314356</c:v>
                </c:pt>
                <c:pt idx="7586">
                  <c:v>1.45218328976953</c:v>
                </c:pt>
                <c:pt idx="7587">
                  <c:v>1.45015020805668</c:v>
                </c:pt>
                <c:pt idx="7588">
                  <c:v>1.4488341604779</c:v>
                </c:pt>
                <c:pt idx="7589">
                  <c:v>1.44822535694851</c:v>
                </c:pt>
                <c:pt idx="7590">
                  <c:v>1.44831906869611</c:v>
                </c:pt>
                <c:pt idx="7591">
                  <c:v>1.44911768007824</c:v>
                </c:pt>
                <c:pt idx="7592">
                  <c:v>1.45062570127479</c:v>
                </c:pt>
                <c:pt idx="7593">
                  <c:v>1.45285344623635</c:v>
                </c:pt>
                <c:pt idx="7594">
                  <c:v>1.45581652632288</c:v>
                </c:pt>
                <c:pt idx="7595">
                  <c:v>1.45953617462101</c:v>
                </c:pt>
                <c:pt idx="7596">
                  <c:v>1.45675893083466</c:v>
                </c:pt>
                <c:pt idx="7597">
                  <c:v>1.45457806036177</c:v>
                </c:pt>
                <c:pt idx="7598">
                  <c:v>1.45298217423542</c:v>
                </c:pt>
                <c:pt idx="7599">
                  <c:v>1.45196183536614</c:v>
                </c:pt>
                <c:pt idx="7600">
                  <c:v>1.45151163516342</c:v>
                </c:pt>
                <c:pt idx="7601">
                  <c:v>1.45162863784663</c:v>
                </c:pt>
                <c:pt idx="7602">
                  <c:v>1.45231452439055</c:v>
                </c:pt>
                <c:pt idx="7603">
                  <c:v>1.45357270033227</c:v>
                </c:pt>
                <c:pt idx="7604">
                  <c:v>1.4554098019644</c:v>
                </c:pt>
                <c:pt idx="7605">
                  <c:v>1.45783654775288</c:v>
                </c:pt>
                <c:pt idx="7606">
                  <c:v>1.4608656724901</c:v>
                </c:pt>
                <c:pt idx="7607">
                  <c:v>1.46451590232635</c:v>
                </c:pt>
                <c:pt idx="7608">
                  <c:v>1.46880772448469</c:v>
                </c:pt>
                <c:pt idx="7609">
                  <c:v>1.47376837283547</c:v>
                </c:pt>
                <c:pt idx="7610">
                  <c:v>1.479427612939679</c:v>
                </c:pt>
                <c:pt idx="7611">
                  <c:v>1.4780438893099</c:v>
                </c:pt>
                <c:pt idx="7612">
                  <c:v>1.47712657579534</c:v>
                </c:pt>
                <c:pt idx="7613">
                  <c:v>1.47667142039673</c:v>
                </c:pt>
                <c:pt idx="7614">
                  <c:v>1.47667632702654</c:v>
                </c:pt>
                <c:pt idx="7615">
                  <c:v>1.47714296618453</c:v>
                </c:pt>
                <c:pt idx="7616">
                  <c:v>1.47807187227969</c:v>
                </c:pt>
                <c:pt idx="7617">
                  <c:v>1.47946654447712</c:v>
                </c:pt>
                <c:pt idx="7618">
                  <c:v>1.48133517696631</c:v>
                </c:pt>
                <c:pt idx="7619">
                  <c:v>1.48368495417802</c:v>
                </c:pt>
                <c:pt idx="7620">
                  <c:v>1.48652627159755</c:v>
                </c:pt>
                <c:pt idx="7621">
                  <c:v>1.48987292267079</c:v>
                </c:pt>
                <c:pt idx="7622">
                  <c:v>1.50220518451705</c:v>
                </c:pt>
                <c:pt idx="7623">
                  <c:v>1.50679574214904</c:v>
                </c:pt>
                <c:pt idx="7624">
                  <c:v>1.50356948210822</c:v>
                </c:pt>
                <c:pt idx="7625">
                  <c:v>1.50104516227614</c:v>
                </c:pt>
                <c:pt idx="7626">
                  <c:v>1.499206007807</c:v>
                </c:pt>
                <c:pt idx="7627">
                  <c:v>1.4980398380457</c:v>
                </c:pt>
                <c:pt idx="7628">
                  <c:v>1.49753973638053</c:v>
                </c:pt>
                <c:pt idx="7629">
                  <c:v>1.49770390500878</c:v>
                </c:pt>
                <c:pt idx="7630">
                  <c:v>1.4985311094058</c:v>
                </c:pt>
                <c:pt idx="7631">
                  <c:v>1.50877442100415</c:v>
                </c:pt>
                <c:pt idx="7632">
                  <c:v>1.51104312183453</c:v>
                </c:pt>
                <c:pt idx="7633">
                  <c:v>1.50547054762783</c:v>
                </c:pt>
                <c:pt idx="7634">
                  <c:v>1.50083940970817</c:v>
                </c:pt>
                <c:pt idx="7635">
                  <c:v>1.49711042918241</c:v>
                </c:pt>
                <c:pt idx="7636">
                  <c:v>1.4942537624918</c:v>
                </c:pt>
                <c:pt idx="7637">
                  <c:v>1.49224643173256</c:v>
                </c:pt>
                <c:pt idx="7638">
                  <c:v>1.4829791661262</c:v>
                </c:pt>
                <c:pt idx="7639">
                  <c:v>1.47459845985064</c:v>
                </c:pt>
                <c:pt idx="7640">
                  <c:v>1.4670422447967</c:v>
                </c:pt>
                <c:pt idx="7641">
                  <c:v>1.46025940207043</c:v>
                </c:pt>
                <c:pt idx="7642">
                  <c:v>1.46117804633941</c:v>
                </c:pt>
                <c:pt idx="7643">
                  <c:v>1.45561939497943</c:v>
                </c:pt>
                <c:pt idx="7644">
                  <c:v>1.44364555646521</c:v>
                </c:pt>
                <c:pt idx="7645">
                  <c:v>1.43280811145564</c:v>
                </c:pt>
                <c:pt idx="7646">
                  <c:v>1.42300630540668</c:v>
                </c:pt>
                <c:pt idx="7647">
                  <c:v>1.4141564378104</c:v>
                </c:pt>
                <c:pt idx="7648">
                  <c:v>1.40618659217457</c:v>
                </c:pt>
                <c:pt idx="7649">
                  <c:v>1.39903649802429</c:v>
                </c:pt>
                <c:pt idx="7650">
                  <c:v>1.39265359172822</c:v>
                </c:pt>
                <c:pt idx="7651">
                  <c:v>1.38699461907477</c:v>
                </c:pt>
                <c:pt idx="7652">
                  <c:v>1.38202130988693</c:v>
                </c:pt>
                <c:pt idx="7653">
                  <c:v>1.37770232202392</c:v>
                </c:pt>
                <c:pt idx="7654">
                  <c:v>1.3740109911882</c:v>
                </c:pt>
                <c:pt idx="7655">
                  <c:v>1.37092487347419</c:v>
                </c:pt>
                <c:pt idx="7656">
                  <c:v>1.36842633478746</c:v>
                </c:pt>
                <c:pt idx="7657">
                  <c:v>1.3665007656848</c:v>
                </c:pt>
                <c:pt idx="7658">
                  <c:v>1.36513733141804</c:v>
                </c:pt>
                <c:pt idx="7659">
                  <c:v>1.36432831264171</c:v>
                </c:pt>
                <c:pt idx="7660">
                  <c:v>1.36406898929043</c:v>
                </c:pt>
                <c:pt idx="7661">
                  <c:v>1.36435851162852</c:v>
                </c:pt>
                <c:pt idx="7662">
                  <c:v>1.36519799382768</c:v>
                </c:pt>
                <c:pt idx="7663">
                  <c:v>1.36659147081682</c:v>
                </c:pt>
                <c:pt idx="7664">
                  <c:v>1.3729172832024</c:v>
                </c:pt>
                <c:pt idx="7665">
                  <c:v>1.36982988606778</c:v>
                </c:pt>
                <c:pt idx="7666">
                  <c:v>1.36177590723825</c:v>
                </c:pt>
                <c:pt idx="7667">
                  <c:v>1.35446870935305</c:v>
                </c:pt>
                <c:pt idx="7668">
                  <c:v>1.34785989675051</c:v>
                </c:pt>
                <c:pt idx="7669">
                  <c:v>1.34190731378967</c:v>
                </c:pt>
                <c:pt idx="7670">
                  <c:v>1.33657546442587</c:v>
                </c:pt>
                <c:pt idx="7671">
                  <c:v>1.33183389570487</c:v>
                </c:pt>
                <c:pt idx="7672">
                  <c:v>1.32765586545599</c:v>
                </c:pt>
                <c:pt idx="7673">
                  <c:v>1.32401872684781</c:v>
                </c:pt>
                <c:pt idx="7674">
                  <c:v>1.32090353894902</c:v>
                </c:pt>
                <c:pt idx="7675">
                  <c:v>1.31829475502044</c:v>
                </c:pt>
                <c:pt idx="7676">
                  <c:v>1.31617888728946</c:v>
                </c:pt>
                <c:pt idx="7677">
                  <c:v>1.31454581124081</c:v>
                </c:pt>
                <c:pt idx="7678">
                  <c:v>1.31338751747633</c:v>
                </c:pt>
                <c:pt idx="7679">
                  <c:v>1.31269837862893</c:v>
                </c:pt>
                <c:pt idx="7680">
                  <c:v>1.31247543151062</c:v>
                </c:pt>
                <c:pt idx="7681">
                  <c:v>1.31271691087602</c:v>
                </c:pt>
                <c:pt idx="7682">
                  <c:v>1.31342437106119</c:v>
                </c:pt>
                <c:pt idx="7683">
                  <c:v>1.31460055743305</c:v>
                </c:pt>
                <c:pt idx="7684">
                  <c:v>1.31942600456237</c:v>
                </c:pt>
                <c:pt idx="7685">
                  <c:v>1.32160249192046</c:v>
                </c:pt>
                <c:pt idx="7686">
                  <c:v>1.31478583887611</c:v>
                </c:pt>
                <c:pt idx="7687">
                  <c:v>1.30858456061309</c:v>
                </c:pt>
                <c:pt idx="7688">
                  <c:v>1.3029638582239</c:v>
                </c:pt>
                <c:pt idx="7689">
                  <c:v>1.29789355582846</c:v>
                </c:pt>
                <c:pt idx="7690">
                  <c:v>1.29334757730924</c:v>
                </c:pt>
                <c:pt idx="7691">
                  <c:v>1.28930289124173</c:v>
                </c:pt>
                <c:pt idx="7692">
                  <c:v>1.28574075129731</c:v>
                </c:pt>
                <c:pt idx="7693">
                  <c:v>1.28264390533618</c:v>
                </c:pt>
                <c:pt idx="7694">
                  <c:v>1.27999856014111</c:v>
                </c:pt>
                <c:pt idx="7695">
                  <c:v>1.27779296223604</c:v>
                </c:pt>
                <c:pt idx="7696">
                  <c:v>1.27601727756526</c:v>
                </c:pt>
                <c:pt idx="7697">
                  <c:v>1.2746637761027</c:v>
                </c:pt>
                <c:pt idx="7698">
                  <c:v>1.27372673919431</c:v>
                </c:pt>
                <c:pt idx="7699">
                  <c:v>1.27320210940175</c:v>
                </c:pt>
                <c:pt idx="7700">
                  <c:v>1.27308801759847</c:v>
                </c:pt>
                <c:pt idx="7701">
                  <c:v>1.27338305603445</c:v>
                </c:pt>
                <c:pt idx="7702">
                  <c:v>1.27408882362268</c:v>
                </c:pt>
                <c:pt idx="7703">
                  <c:v>1.27520823521991</c:v>
                </c:pt>
                <c:pt idx="7704">
                  <c:v>1.27674554241928</c:v>
                </c:pt>
                <c:pt idx="7705">
                  <c:v>1.27870694366427</c:v>
                </c:pt>
                <c:pt idx="7706">
                  <c:v>1.28110094908535</c:v>
                </c:pt>
                <c:pt idx="7707">
                  <c:v>1.2839378936922</c:v>
                </c:pt>
                <c:pt idx="7708">
                  <c:v>1.28722942088048</c:v>
                </c:pt>
                <c:pt idx="7709">
                  <c:v>1.29099136988552</c:v>
                </c:pt>
                <c:pt idx="7710">
                  <c:v>1.29524061254328</c:v>
                </c:pt>
                <c:pt idx="7711">
                  <c:v>1.29999707725966</c:v>
                </c:pt>
                <c:pt idx="7712">
                  <c:v>1.30528507155304</c:v>
                </c:pt>
                <c:pt idx="7713">
                  <c:v>1.3111309842185</c:v>
                </c:pt>
                <c:pt idx="7714">
                  <c:v>1.31756637857846</c:v>
                </c:pt>
                <c:pt idx="7715">
                  <c:v>1.32462757082479</c:v>
                </c:pt>
                <c:pt idx="7716">
                  <c:v>1.33235589537716</c:v>
                </c:pt>
                <c:pt idx="7717">
                  <c:v>1.34079966958311</c:v>
                </c:pt>
                <c:pt idx="7718">
                  <c:v>1.35001448682816</c:v>
                </c:pt>
                <c:pt idx="7719">
                  <c:v>1.36006490650669</c:v>
                </c:pt>
                <c:pt idx="7720">
                  <c:v>1.37102659469713</c:v>
                </c:pt>
                <c:pt idx="7721">
                  <c:v>1.38298750863543</c:v>
                </c:pt>
                <c:pt idx="7722">
                  <c:v>1.39605206307606</c:v>
                </c:pt>
                <c:pt idx="7723">
                  <c:v>1.40399824530575</c:v>
                </c:pt>
                <c:pt idx="7724">
                  <c:v>1.41267528818395</c:v>
                </c:pt>
                <c:pt idx="7725">
                  <c:v>1.42213794690318</c:v>
                </c:pt>
                <c:pt idx="7726">
                  <c:v>1.43245319570175</c:v>
                </c:pt>
                <c:pt idx="7727">
                  <c:v>1.44369710714634</c:v>
                </c:pt>
                <c:pt idx="7728">
                  <c:v>1.45595723318835</c:v>
                </c:pt>
                <c:pt idx="7729">
                  <c:v>1.46933882594246</c:v>
                </c:pt>
                <c:pt idx="7730">
                  <c:v>1.48396388244591</c:v>
                </c:pt>
                <c:pt idx="7731">
                  <c:v>1.49998026557061</c:v>
                </c:pt>
                <c:pt idx="7732">
                  <c:v>1.50868797587128</c:v>
                </c:pt>
                <c:pt idx="7733">
                  <c:v>1.5181800914561</c:v>
                </c:pt>
                <c:pt idx="7734">
                  <c:v>1.52852106931588</c:v>
                </c:pt>
                <c:pt idx="7735">
                  <c:v>1.53978099488999</c:v>
                </c:pt>
                <c:pt idx="7736">
                  <c:v>1.56329288828056</c:v>
                </c:pt>
                <c:pt idx="7737">
                  <c:v>1.57735238775951</c:v>
                </c:pt>
                <c:pt idx="7738">
                  <c:v>1.58162790020879</c:v>
                </c:pt>
                <c:pt idx="7739">
                  <c:v>1.5868617089528</c:v>
                </c:pt>
                <c:pt idx="7740">
                  <c:v>1.5931008280837</c:v>
                </c:pt>
                <c:pt idx="7741">
                  <c:v>1.60039863921164</c:v>
                </c:pt>
                <c:pt idx="7742">
                  <c:v>1.60882310505458</c:v>
                </c:pt>
                <c:pt idx="7743">
                  <c:v>1.60631407232524</c:v>
                </c:pt>
                <c:pt idx="7744">
                  <c:v>1.60453353596485</c:v>
                </c:pt>
                <c:pt idx="7745">
                  <c:v>1.603473298749959</c:v>
                </c:pt>
                <c:pt idx="7746">
                  <c:v>1.60312708348932</c:v>
                </c:pt>
                <c:pt idx="7747">
                  <c:v>1.6034904790024</c:v>
                </c:pt>
                <c:pt idx="7748">
                  <c:v>1.60456660647698</c:v>
                </c:pt>
                <c:pt idx="7749">
                  <c:v>1.60636475974676</c:v>
                </c:pt>
                <c:pt idx="7750">
                  <c:v>1.6088933239616</c:v>
                </c:pt>
                <c:pt idx="7751">
                  <c:v>1.61217155433569</c:v>
                </c:pt>
                <c:pt idx="7752">
                  <c:v>1.61621974128624</c:v>
                </c:pt>
                <c:pt idx="7753">
                  <c:v>1.62106545565892</c:v>
                </c:pt>
                <c:pt idx="7754">
                  <c:v>1.62674267921914</c:v>
                </c:pt>
                <c:pt idx="7755">
                  <c:v>1.63329093516888</c:v>
                </c:pt>
                <c:pt idx="7756">
                  <c:v>1.64075930629579</c:v>
                </c:pt>
                <c:pt idx="7757">
                  <c:v>1.64920610184026</c:v>
                </c:pt>
                <c:pt idx="7758">
                  <c:v>1.65869677788385</c:v>
                </c:pt>
                <c:pt idx="7759">
                  <c:v>1.66931061208472</c:v>
                </c:pt>
                <c:pt idx="7760">
                  <c:v>1.68114517995566</c:v>
                </c:pt>
                <c:pt idx="7761">
                  <c:v>1.69430796288576</c:v>
                </c:pt>
                <c:pt idx="7762">
                  <c:v>1.7089351510448</c:v>
                </c:pt>
                <c:pt idx="7763">
                  <c:v>1.72517815691881</c:v>
                </c:pt>
                <c:pt idx="7764">
                  <c:v>1.74323297729903</c:v>
                </c:pt>
                <c:pt idx="7765">
                  <c:v>1.74531947357395</c:v>
                </c:pt>
                <c:pt idx="7766">
                  <c:v>1.74813103378279</c:v>
                </c:pt>
                <c:pt idx="7767">
                  <c:v>1.75167898947539</c:v>
                </c:pt>
                <c:pt idx="7768">
                  <c:v>1.75598786823451</c:v>
                </c:pt>
                <c:pt idx="7769">
                  <c:v>1.76108354116044</c:v>
                </c:pt>
                <c:pt idx="7770">
                  <c:v>1.76699865569805</c:v>
                </c:pt>
                <c:pt idx="7771">
                  <c:v>1.77376800475098</c:v>
                </c:pt>
                <c:pt idx="7772">
                  <c:v>1.78143704095521</c:v>
                </c:pt>
                <c:pt idx="7773">
                  <c:v>1.79006044826405</c:v>
                </c:pt>
                <c:pt idx="7774">
                  <c:v>1.82980233806642</c:v>
                </c:pt>
                <c:pt idx="7775">
                  <c:v>1.84167105393105</c:v>
                </c:pt>
                <c:pt idx="7776">
                  <c:v>1.83207754945607</c:v>
                </c:pt>
                <c:pt idx="7777">
                  <c:v>1.82403371034062</c:v>
                </c:pt>
                <c:pt idx="7778">
                  <c:v>1.81745169887136</c:v>
                </c:pt>
                <c:pt idx="7779">
                  <c:v>1.81225955745427</c:v>
                </c:pt>
                <c:pt idx="7780">
                  <c:v>1.80840216993575</c:v>
                </c:pt>
                <c:pt idx="7781">
                  <c:v>1.80584848512444</c:v>
                </c:pt>
                <c:pt idx="7782">
                  <c:v>1.80456622888557</c:v>
                </c:pt>
                <c:pt idx="7783">
                  <c:v>1.80454833361452</c:v>
                </c:pt>
                <c:pt idx="7784">
                  <c:v>1.80579457511183</c:v>
                </c:pt>
                <c:pt idx="7785">
                  <c:v>1.78771103260367</c:v>
                </c:pt>
                <c:pt idx="7786">
                  <c:v>1.77120684223161</c:v>
                </c:pt>
                <c:pt idx="7787">
                  <c:v>1.75612428293629</c:v>
                </c:pt>
                <c:pt idx="7788">
                  <c:v>1.74233076825167</c:v>
                </c:pt>
                <c:pt idx="7789">
                  <c:v>1.72971426022106</c:v>
                </c:pt>
                <c:pt idx="7790">
                  <c:v>1.71817748974658</c:v>
                </c:pt>
                <c:pt idx="7791">
                  <c:v>1.70763557510219</c:v>
                </c:pt>
                <c:pt idx="7792">
                  <c:v>1.69801820988162</c:v>
                </c:pt>
                <c:pt idx="7793">
                  <c:v>1.68926144076998</c:v>
                </c:pt>
                <c:pt idx="7794">
                  <c:v>1.68131260819569</c:v>
                </c:pt>
                <c:pt idx="7795">
                  <c:v>1.67412313536394</c:v>
                </c:pt>
                <c:pt idx="7796">
                  <c:v>1.66765168317111</c:v>
                </c:pt>
                <c:pt idx="7797">
                  <c:v>1.66186505617435</c:v>
                </c:pt>
                <c:pt idx="7798">
                  <c:v>1.65672847466588</c:v>
                </c:pt>
                <c:pt idx="7799">
                  <c:v>1.65221954209943</c:v>
                </c:pt>
                <c:pt idx="7800">
                  <c:v>1.66537119130508</c:v>
                </c:pt>
                <c:pt idx="7801">
                  <c:v>1.66182053258236</c:v>
                </c:pt>
                <c:pt idx="7802">
                  <c:v>1.64504868845307</c:v>
                </c:pt>
                <c:pt idx="7803">
                  <c:v>1.62983950839248</c:v>
                </c:pt>
                <c:pt idx="7804">
                  <c:v>1.6160293213626</c:v>
                </c:pt>
                <c:pt idx="7805">
                  <c:v>1.6034879957994</c:v>
                </c:pt>
                <c:pt idx="7806">
                  <c:v>1.5920999434667</c:v>
                </c:pt>
                <c:pt idx="7807">
                  <c:v>1.58176967168559</c:v>
                </c:pt>
                <c:pt idx="7808">
                  <c:v>1.57241321240646</c:v>
                </c:pt>
                <c:pt idx="7809">
                  <c:v>1.56396242405164</c:v>
                </c:pt>
                <c:pt idx="7810">
                  <c:v>1.55635659737749</c:v>
                </c:pt>
                <c:pt idx="7811">
                  <c:v>1.54954256844377</c:v>
                </c:pt>
                <c:pt idx="7812">
                  <c:v>1.5434770345431</c:v>
                </c:pt>
                <c:pt idx="7813">
                  <c:v>1.53812201121375</c:v>
                </c:pt>
                <c:pt idx="7814">
                  <c:v>1.53344420204125</c:v>
                </c:pt>
                <c:pt idx="7815">
                  <c:v>1.52941762599025</c:v>
                </c:pt>
                <c:pt idx="7816">
                  <c:v>1.52601773015013</c:v>
                </c:pt>
                <c:pt idx="7817">
                  <c:v>1.52322633951166</c:v>
                </c:pt>
                <c:pt idx="7818">
                  <c:v>1.52102915544372</c:v>
                </c:pt>
                <c:pt idx="7819">
                  <c:v>1.51941249196204</c:v>
                </c:pt>
                <c:pt idx="7820">
                  <c:v>1.5183692052248</c:v>
                </c:pt>
                <c:pt idx="7821">
                  <c:v>1.5178934665699</c:v>
                </c:pt>
                <c:pt idx="7822">
                  <c:v>1.51798171392771</c:v>
                </c:pt>
                <c:pt idx="7823">
                  <c:v>1.51863661877017</c:v>
                </c:pt>
                <c:pt idx="7824">
                  <c:v>1.52961894820507</c:v>
                </c:pt>
                <c:pt idx="7825">
                  <c:v>1.53149994905558</c:v>
                </c:pt>
                <c:pt idx="7826">
                  <c:v>1.52429503660772</c:v>
                </c:pt>
                <c:pt idx="7827">
                  <c:v>1.51800811666162</c:v>
                </c:pt>
                <c:pt idx="7828">
                  <c:v>1.51259051257085</c:v>
                </c:pt>
                <c:pt idx="7829">
                  <c:v>1.5080010019382</c:v>
                </c:pt>
                <c:pt idx="7830">
                  <c:v>1.50420589365893</c:v>
                </c:pt>
                <c:pt idx="7831">
                  <c:v>1.50117732277854</c:v>
                </c:pt>
                <c:pt idx="7832">
                  <c:v>1.49889547504523</c:v>
                </c:pt>
                <c:pt idx="7833">
                  <c:v>1.49734255064526</c:v>
                </c:pt>
                <c:pt idx="7834">
                  <c:v>1.49650986305633</c:v>
                </c:pt>
                <c:pt idx="7835">
                  <c:v>1.49639207578844</c:v>
                </c:pt>
                <c:pt idx="7836">
                  <c:v>1.49698621632371</c:v>
                </c:pt>
                <c:pt idx="7837">
                  <c:v>1.48948345315845</c:v>
                </c:pt>
                <c:pt idx="7838">
                  <c:v>1.49083901257337</c:v>
                </c:pt>
                <c:pt idx="7839">
                  <c:v>1.48441784132892</c:v>
                </c:pt>
                <c:pt idx="7840">
                  <c:v>1.47037142141813</c:v>
                </c:pt>
                <c:pt idx="7841">
                  <c:v>1.45756532455598</c:v>
                </c:pt>
                <c:pt idx="7842">
                  <c:v>1.44588018925474</c:v>
                </c:pt>
                <c:pt idx="7843">
                  <c:v>1.43521263883835</c:v>
                </c:pt>
                <c:pt idx="7844">
                  <c:v>1.42547585005768</c:v>
                </c:pt>
                <c:pt idx="7845">
                  <c:v>1.41659602910779</c:v>
                </c:pt>
                <c:pt idx="7846">
                  <c:v>1.40850968262234</c:v>
                </c:pt>
                <c:pt idx="7847">
                  <c:v>1.4011614657055</c:v>
                </c:pt>
                <c:pt idx="7848">
                  <c:v>1.39450469559511</c:v>
                </c:pt>
                <c:pt idx="7849">
                  <c:v>1.38849850047652</c:v>
                </c:pt>
                <c:pt idx="7850">
                  <c:v>1.38310761128895</c:v>
                </c:pt>
                <c:pt idx="7851">
                  <c:v>1.37830167996148</c:v>
                </c:pt>
                <c:pt idx="7852">
                  <c:v>1.37405472237646</c:v>
                </c:pt>
                <c:pt idx="7853">
                  <c:v>1.370344168737</c:v>
                </c:pt>
                <c:pt idx="7854">
                  <c:v>1.36715150967472</c:v>
                </c:pt>
                <c:pt idx="7855">
                  <c:v>1.36446003115781</c:v>
                </c:pt>
                <c:pt idx="7856">
                  <c:v>1.36225751100807</c:v>
                </c:pt>
                <c:pt idx="7857">
                  <c:v>1.36053264589424</c:v>
                </c:pt>
                <c:pt idx="7858">
                  <c:v>1.359277786158</c:v>
                </c:pt>
                <c:pt idx="7859">
                  <c:v>1.35848645833757</c:v>
                </c:pt>
                <c:pt idx="7860">
                  <c:v>1.35815563208276</c:v>
                </c:pt>
                <c:pt idx="7861">
                  <c:v>1.35828287535019</c:v>
                </c:pt>
                <c:pt idx="7862">
                  <c:v>1.35886958857693</c:v>
                </c:pt>
                <c:pt idx="7863">
                  <c:v>1.35991775766471</c:v>
                </c:pt>
                <c:pt idx="7864">
                  <c:v>1.36143278048716</c:v>
                </c:pt>
                <c:pt idx="7865">
                  <c:v>1.36342119062643</c:v>
                </c:pt>
                <c:pt idx="7866">
                  <c:v>1.3658926250902</c:v>
                </c:pt>
                <c:pt idx="7867">
                  <c:v>1.36885852227639</c:v>
                </c:pt>
                <c:pt idx="7868">
                  <c:v>1.3723337282426</c:v>
                </c:pt>
                <c:pt idx="7869">
                  <c:v>1.37633523733152</c:v>
                </c:pt>
                <c:pt idx="7870">
                  <c:v>1.38088445879358</c:v>
                </c:pt>
                <c:pt idx="7871">
                  <c:v>1.3860044656764</c:v>
                </c:pt>
                <c:pt idx="7872">
                  <c:v>1.39172399643009</c:v>
                </c:pt>
                <c:pt idx="7873">
                  <c:v>1.39807533388351</c:v>
                </c:pt>
                <c:pt idx="7874">
                  <c:v>1.40509651465167</c:v>
                </c:pt>
                <c:pt idx="7875">
                  <c:v>1.41157324254982</c:v>
                </c:pt>
                <c:pt idx="7876">
                  <c:v>1.41300230419725</c:v>
                </c:pt>
                <c:pt idx="7877">
                  <c:v>1.40808584788851</c:v>
                </c:pt>
                <c:pt idx="7878">
                  <c:v>1.40378454873974</c:v>
                </c:pt>
                <c:pt idx="7879">
                  <c:v>1.40007315966989</c:v>
                </c:pt>
                <c:pt idx="7880">
                  <c:v>1.39693236206453</c:v>
                </c:pt>
                <c:pt idx="7881">
                  <c:v>1.39434378079264</c:v>
                </c:pt>
                <c:pt idx="7882">
                  <c:v>1.39229377482578</c:v>
                </c:pt>
                <c:pt idx="7883">
                  <c:v>1.39077203119589</c:v>
                </c:pt>
                <c:pt idx="7884">
                  <c:v>1.38977085131947</c:v>
                </c:pt>
                <c:pt idx="7885">
                  <c:v>1.38928450227425</c:v>
                </c:pt>
                <c:pt idx="7886">
                  <c:v>1.3893107900312</c:v>
                </c:pt>
                <c:pt idx="7887">
                  <c:v>1.38984937297082</c:v>
                </c:pt>
                <c:pt idx="7888">
                  <c:v>1.39090340727904</c:v>
                </c:pt>
                <c:pt idx="7889">
                  <c:v>1.39247849591918</c:v>
                </c:pt>
                <c:pt idx="7890">
                  <c:v>1.39458164033093</c:v>
                </c:pt>
                <c:pt idx="7891">
                  <c:v>1.39722526518926</c:v>
                </c:pt>
                <c:pt idx="7892">
                  <c:v>1.40042234468184</c:v>
                </c:pt>
                <c:pt idx="7893">
                  <c:v>1.40419113963948</c:v>
                </c:pt>
                <c:pt idx="7894">
                  <c:v>1.40855143855675</c:v>
                </c:pt>
                <c:pt idx="7895">
                  <c:v>1.41352899852797</c:v>
                </c:pt>
                <c:pt idx="7896">
                  <c:v>1.42507010861904</c:v>
                </c:pt>
                <c:pt idx="7897">
                  <c:v>1.43157912139697</c:v>
                </c:pt>
                <c:pt idx="7898">
                  <c:v>1.43145777652394</c:v>
                </c:pt>
                <c:pt idx="7899">
                  <c:v>1.43208017336818</c:v>
                </c:pt>
                <c:pt idx="7900">
                  <c:v>1.43345036943099</c:v>
                </c:pt>
                <c:pt idx="7901">
                  <c:v>1.4281629649775</c:v>
                </c:pt>
                <c:pt idx="7902">
                  <c:v>1.42354273029798</c:v>
                </c:pt>
                <c:pt idx="7903">
                  <c:v>1.419560782860169</c:v>
                </c:pt>
                <c:pt idx="7904">
                  <c:v>1.4161950153574</c:v>
                </c:pt>
                <c:pt idx="7905">
                  <c:v>1.41917235516988</c:v>
                </c:pt>
                <c:pt idx="7906">
                  <c:v>1.41691335813361</c:v>
                </c:pt>
                <c:pt idx="7907">
                  <c:v>1.40832801424824</c:v>
                </c:pt>
                <c:pt idx="7908">
                  <c:v>1.40065663604607</c:v>
                </c:pt>
                <c:pt idx="7909">
                  <c:v>1.39383737743591</c:v>
                </c:pt>
                <c:pt idx="7910">
                  <c:v>1.38781758233325</c:v>
                </c:pt>
                <c:pt idx="7911">
                  <c:v>1.38255305091977</c:v>
                </c:pt>
                <c:pt idx="7912">
                  <c:v>1.37800747905665</c:v>
                </c:pt>
                <c:pt idx="7913">
                  <c:v>1.37414901199328</c:v>
                </c:pt>
                <c:pt idx="7914">
                  <c:v>1.37095327008135</c:v>
                </c:pt>
                <c:pt idx="7915">
                  <c:v>1.36839873555288</c:v>
                </c:pt>
                <c:pt idx="7916">
                  <c:v>1.36646992249708</c:v>
                </c:pt>
                <c:pt idx="7917">
                  <c:v>1.36515457544499</c:v>
                </c:pt>
                <c:pt idx="7918">
                  <c:v>1.36444446252363</c:v>
                </c:pt>
                <c:pt idx="7919">
                  <c:v>1.36433571077837</c:v>
                </c:pt>
                <c:pt idx="7920">
                  <c:v>1.36482776686701</c:v>
                </c:pt>
                <c:pt idx="7921">
                  <c:v>1.37032626018445</c:v>
                </c:pt>
                <c:pt idx="7922">
                  <c:v>1.37207540015951</c:v>
                </c:pt>
                <c:pt idx="7923">
                  <c:v>1.36836579012744</c:v>
                </c:pt>
                <c:pt idx="7924">
                  <c:v>1.36543033621298</c:v>
                </c:pt>
                <c:pt idx="7925">
                  <c:v>1.35728421859145</c:v>
                </c:pt>
                <c:pt idx="7926">
                  <c:v>1.34993251869189</c:v>
                </c:pt>
                <c:pt idx="7927">
                  <c:v>1.34332197948292</c:v>
                </c:pt>
                <c:pt idx="7928">
                  <c:v>1.33740843890216</c:v>
                </c:pt>
                <c:pt idx="7929">
                  <c:v>1.33215396272235</c:v>
                </c:pt>
                <c:pt idx="7930">
                  <c:v>1.32752530168814</c:v>
                </c:pt>
                <c:pt idx="7931">
                  <c:v>1.32349530884905</c:v>
                </c:pt>
                <c:pt idx="7932">
                  <c:v>1.32004040079074</c:v>
                </c:pt>
                <c:pt idx="7933">
                  <c:v>1.31714098164329</c:v>
                </c:pt>
                <c:pt idx="7934">
                  <c:v>1.31478185105801</c:v>
                </c:pt>
                <c:pt idx="7935">
                  <c:v>1.3129497117336</c:v>
                </c:pt>
                <c:pt idx="7936">
                  <c:v>1.31163486380119</c:v>
                </c:pt>
                <c:pt idx="7937">
                  <c:v>1.31083067274298</c:v>
                </c:pt>
                <c:pt idx="7938">
                  <c:v>1.3105327490192</c:v>
                </c:pt>
                <c:pt idx="7939">
                  <c:v>1.30574826844063</c:v>
                </c:pt>
                <c:pt idx="7940">
                  <c:v>1.30143140035482</c:v>
                </c:pt>
                <c:pt idx="7941">
                  <c:v>1.29756258066268</c:v>
                </c:pt>
                <c:pt idx="7942">
                  <c:v>1.29412532128021</c:v>
                </c:pt>
                <c:pt idx="7943">
                  <c:v>1.29385845635344</c:v>
                </c:pt>
                <c:pt idx="7944">
                  <c:v>1.29119475460182</c:v>
                </c:pt>
                <c:pt idx="7945">
                  <c:v>1.28432649317376</c:v>
                </c:pt>
                <c:pt idx="7946">
                  <c:v>1.27807075057941</c:v>
                </c:pt>
                <c:pt idx="7947">
                  <c:v>1.27239179191948</c:v>
                </c:pt>
                <c:pt idx="7948">
                  <c:v>1.26725931349422</c:v>
                </c:pt>
                <c:pt idx="7949">
                  <c:v>1.26264697905475</c:v>
                </c:pt>
                <c:pt idx="7950">
                  <c:v>1.2585314770156</c:v>
                </c:pt>
                <c:pt idx="7951">
                  <c:v>1.25489380390425</c:v>
                </c:pt>
                <c:pt idx="7952">
                  <c:v>1.25171631047895</c:v>
                </c:pt>
                <c:pt idx="7953">
                  <c:v>1.24898538414251</c:v>
                </c:pt>
                <c:pt idx="7954">
                  <c:v>1.24668817386327</c:v>
                </c:pt>
                <c:pt idx="7955">
                  <c:v>1.24481549734185</c:v>
                </c:pt>
                <c:pt idx="7956">
                  <c:v>1.24335872788904</c:v>
                </c:pt>
                <c:pt idx="7957">
                  <c:v>1.24231218730279</c:v>
                </c:pt>
                <c:pt idx="7958">
                  <c:v>1.24167112284534</c:v>
                </c:pt>
                <c:pt idx="7959">
                  <c:v>1.2414328811627</c:v>
                </c:pt>
                <c:pt idx="7960">
                  <c:v>1.24159639414011</c:v>
                </c:pt>
                <c:pt idx="7961">
                  <c:v>1.24216216790705</c:v>
                </c:pt>
                <c:pt idx="7962">
                  <c:v>1.24313252721515</c:v>
                </c:pt>
                <c:pt idx="7963">
                  <c:v>1.2445109065936</c:v>
                </c:pt>
                <c:pt idx="7964">
                  <c:v>1.24630309355332</c:v>
                </c:pt>
                <c:pt idx="7965">
                  <c:v>1.24851656093169</c:v>
                </c:pt>
                <c:pt idx="7966">
                  <c:v>1.25116002410646</c:v>
                </c:pt>
                <c:pt idx="7967">
                  <c:v>1.25424555146992</c:v>
                </c:pt>
                <c:pt idx="7968">
                  <c:v>1.25778589527514</c:v>
                </c:pt>
                <c:pt idx="7969">
                  <c:v>1.26179746432778</c:v>
                </c:pt>
                <c:pt idx="7970">
                  <c:v>1.26629871134177</c:v>
                </c:pt>
                <c:pt idx="7971">
                  <c:v>1.27131143668249</c:v>
                </c:pt>
                <c:pt idx="7972">
                  <c:v>1.27686054646171</c:v>
                </c:pt>
                <c:pt idx="7973">
                  <c:v>1.28297499491093</c:v>
                </c:pt>
                <c:pt idx="7974">
                  <c:v>1.28968796707486</c:v>
                </c:pt>
                <c:pt idx="7975">
                  <c:v>1.29703842806217</c:v>
                </c:pt>
                <c:pt idx="7976">
                  <c:v>1.30016424628734</c:v>
                </c:pt>
                <c:pt idx="7977">
                  <c:v>1.30371809509047</c:v>
                </c:pt>
                <c:pt idx="7978">
                  <c:v>1.30771441109941</c:v>
                </c:pt>
                <c:pt idx="7979">
                  <c:v>1.31217092511379</c:v>
                </c:pt>
                <c:pt idx="7980">
                  <c:v>1.31710750101038</c:v>
                </c:pt>
                <c:pt idx="7981">
                  <c:v>1.32254710921241</c:v>
                </c:pt>
                <c:pt idx="7982">
                  <c:v>1.32851657995238</c:v>
                </c:pt>
                <c:pt idx="7983">
                  <c:v>1.3350454443829</c:v>
                </c:pt>
                <c:pt idx="7984">
                  <c:v>1.34216880763884</c:v>
                </c:pt>
                <c:pt idx="7985">
                  <c:v>1.34992551246887</c:v>
                </c:pt>
                <c:pt idx="7986">
                  <c:v>1.35836142491779</c:v>
                </c:pt>
                <c:pt idx="7987">
                  <c:v>1.3675291695199</c:v>
                </c:pt>
                <c:pt idx="7988">
                  <c:v>1.37748823406109</c:v>
                </c:pt>
                <c:pt idx="7989">
                  <c:v>1.38830938214186</c:v>
                </c:pt>
                <c:pt idx="7990">
                  <c:v>1.40007349763001</c:v>
                </c:pt>
                <c:pt idx="7991">
                  <c:v>1.41287596020469</c:v>
                </c:pt>
                <c:pt idx="7992">
                  <c:v>1.42682918554578</c:v>
                </c:pt>
                <c:pt idx="7993">
                  <c:v>1.44206653986823</c:v>
                </c:pt>
                <c:pt idx="7994">
                  <c:v>1.45874745212154</c:v>
                </c:pt>
                <c:pt idx="7995">
                  <c:v>1.47706333454498</c:v>
                </c:pt>
                <c:pt idx="7996">
                  <c:v>1.49724627094057</c:v>
                </c:pt>
                <c:pt idx="7997">
                  <c:v>1.50983432621454</c:v>
                </c:pt>
                <c:pt idx="7998">
                  <c:v>1.53362018793069</c:v>
                </c:pt>
                <c:pt idx="7999">
                  <c:v>1.54928409678674</c:v>
                </c:pt>
                <c:pt idx="8000">
                  <c:v>1.55522126486831</c:v>
                </c:pt>
                <c:pt idx="8001">
                  <c:v>1.5621859160017</c:v>
                </c:pt>
                <c:pt idx="8002">
                  <c:v>1.57024304786189</c:v>
                </c:pt>
                <c:pt idx="8003">
                  <c:v>1.57946755467101</c:v>
                </c:pt>
                <c:pt idx="8004">
                  <c:v>1.58995557743795</c:v>
                </c:pt>
                <c:pt idx="8005">
                  <c:v>1.60181578059698</c:v>
                </c:pt>
                <c:pt idx="8006">
                  <c:v>1.60204244458546</c:v>
                </c:pt>
                <c:pt idx="8007">
                  <c:v>1.60304601952041</c:v>
                </c:pt>
                <c:pt idx="8008">
                  <c:v>1.60483447469225</c:v>
                </c:pt>
                <c:pt idx="8009">
                  <c:v>1.6074188386143</c:v>
                </c:pt>
                <c:pt idx="8010">
                  <c:v>1.61081934057168</c:v>
                </c:pt>
                <c:pt idx="8011">
                  <c:v>1.63021099084496</c:v>
                </c:pt>
                <c:pt idx="8012">
                  <c:v>1.63564883392888</c:v>
                </c:pt>
                <c:pt idx="8013">
                  <c:v>1.6278668793227</c:v>
                </c:pt>
                <c:pt idx="8014">
                  <c:v>1.62136332232536</c:v>
                </c:pt>
                <c:pt idx="8015">
                  <c:v>1.61607363381462</c:v>
                </c:pt>
                <c:pt idx="8016">
                  <c:v>1.61194350380213</c:v>
                </c:pt>
                <c:pt idx="8017">
                  <c:v>1.60893058745984</c:v>
                </c:pt>
                <c:pt idx="8018">
                  <c:v>1.60700924922797</c:v>
                </c:pt>
                <c:pt idx="8019">
                  <c:v>1.60615772716796</c:v>
                </c:pt>
                <c:pt idx="8020">
                  <c:v>1.60636959498784</c:v>
                </c:pt>
                <c:pt idx="8021">
                  <c:v>1.60764905258287</c:v>
                </c:pt>
                <c:pt idx="8022">
                  <c:v>1.59686102642324</c:v>
                </c:pt>
                <c:pt idx="8023">
                  <c:v>1.58715897443579</c:v>
                </c:pt>
                <c:pt idx="8024">
                  <c:v>1.57845951806981</c:v>
                </c:pt>
                <c:pt idx="8025">
                  <c:v>1.57069585100299</c:v>
                </c:pt>
                <c:pt idx="8026">
                  <c:v>1.56380900686076</c:v>
                </c:pt>
                <c:pt idx="8027">
                  <c:v>1.55774798026912</c:v>
                </c:pt>
                <c:pt idx="8028">
                  <c:v>1.55247340312032</c:v>
                </c:pt>
                <c:pt idx="8029">
                  <c:v>1.54794688620983</c:v>
                </c:pt>
                <c:pt idx="8030">
                  <c:v>1.54414226894481</c:v>
                </c:pt>
                <c:pt idx="8031">
                  <c:v>1.54103322605117</c:v>
                </c:pt>
                <c:pt idx="8032">
                  <c:v>1.53860101045541</c:v>
                </c:pt>
                <c:pt idx="8033">
                  <c:v>1.53683171087187</c:v>
                </c:pt>
                <c:pt idx="8034">
                  <c:v>1.53571377929481</c:v>
                </c:pt>
                <c:pt idx="8035">
                  <c:v>1.54593275907503</c:v>
                </c:pt>
                <c:pt idx="8036">
                  <c:v>1.54611106293885</c:v>
                </c:pt>
                <c:pt idx="8037">
                  <c:v>1.53609450779535</c:v>
                </c:pt>
                <c:pt idx="8038">
                  <c:v>1.52722394138505</c:v>
                </c:pt>
                <c:pt idx="8039">
                  <c:v>1.51941471993073</c:v>
                </c:pt>
                <c:pt idx="8040">
                  <c:v>1.51259926457196</c:v>
                </c:pt>
                <c:pt idx="8041">
                  <c:v>1.50671772100863</c:v>
                </c:pt>
                <c:pt idx="8042">
                  <c:v>1.50172258585218</c:v>
                </c:pt>
                <c:pt idx="8043">
                  <c:v>1.49757531746986</c:v>
                </c:pt>
                <c:pt idx="8044">
                  <c:v>1.48486292672606</c:v>
                </c:pt>
                <c:pt idx="8045">
                  <c:v>1.47317720905697</c:v>
                </c:pt>
                <c:pt idx="8046">
                  <c:v>1.4624288648632</c:v>
                </c:pt>
                <c:pt idx="8047">
                  <c:v>1.45253885115907</c:v>
                </c:pt>
                <c:pt idx="8048">
                  <c:v>1.44343974705974</c:v>
                </c:pt>
                <c:pt idx="8049">
                  <c:v>1.43507247930861</c:v>
                </c:pt>
                <c:pt idx="8050">
                  <c:v>1.4273884580675</c:v>
                </c:pt>
                <c:pt idx="8051">
                  <c:v>1.42034147934071</c:v>
                </c:pt>
                <c:pt idx="8052">
                  <c:v>1.41389444963738</c:v>
                </c:pt>
                <c:pt idx="8053">
                  <c:v>1.413671477169929</c:v>
                </c:pt>
                <c:pt idx="8054">
                  <c:v>1.40816143136784</c:v>
                </c:pt>
                <c:pt idx="8055">
                  <c:v>1.39621354399154</c:v>
                </c:pt>
                <c:pt idx="8056">
                  <c:v>1.38526277182111</c:v>
                </c:pt>
                <c:pt idx="8057">
                  <c:v>1.37522058675713</c:v>
                </c:pt>
                <c:pt idx="8058">
                  <c:v>1.36601111064601</c:v>
                </c:pt>
                <c:pt idx="8059">
                  <c:v>1.35757044605126</c:v>
                </c:pt>
                <c:pt idx="8060">
                  <c:v>1.34984200090711</c:v>
                </c:pt>
                <c:pt idx="8061">
                  <c:v>1.34277809227458</c:v>
                </c:pt>
                <c:pt idx="8062">
                  <c:v>1.33633652187836</c:v>
                </c:pt>
                <c:pt idx="8063">
                  <c:v>1.33048150907232</c:v>
                </c:pt>
                <c:pt idx="8064">
                  <c:v>1.32518127272836</c:v>
                </c:pt>
                <c:pt idx="8065">
                  <c:v>1.3204083513661</c:v>
                </c:pt>
                <c:pt idx="8066">
                  <c:v>1.31613912161928</c:v>
                </c:pt>
                <c:pt idx="8067">
                  <c:v>1.31235303511659</c:v>
                </c:pt>
                <c:pt idx="8068">
                  <c:v>1.30903233214164</c:v>
                </c:pt>
                <c:pt idx="8069">
                  <c:v>1.30616144583511</c:v>
                </c:pt>
                <c:pt idx="8070">
                  <c:v>1.30372858558512</c:v>
                </c:pt>
                <c:pt idx="8071">
                  <c:v>1.304715298941</c:v>
                </c:pt>
                <c:pt idx="8072">
                  <c:v>1.30309637823616</c:v>
                </c:pt>
                <c:pt idx="8073">
                  <c:v>1.29689306417597</c:v>
                </c:pt>
                <c:pt idx="8074">
                  <c:v>1.29131345775208</c:v>
                </c:pt>
                <c:pt idx="8075">
                  <c:v>1.28632526829343</c:v>
                </c:pt>
                <c:pt idx="8076">
                  <c:v>1.28189989107573</c:v>
                </c:pt>
                <c:pt idx="8077">
                  <c:v>1.27801385560523</c:v>
                </c:pt>
                <c:pt idx="8078">
                  <c:v>1.27464623329286</c:v>
                </c:pt>
                <c:pt idx="8079">
                  <c:v>1.27178018336366</c:v>
                </c:pt>
                <c:pt idx="8080">
                  <c:v>1.26940147779145</c:v>
                </c:pt>
                <c:pt idx="8081">
                  <c:v>1.26749804757702</c:v>
                </c:pt>
                <c:pt idx="8082">
                  <c:v>1.26606098579065</c:v>
                </c:pt>
                <c:pt idx="8083">
                  <c:v>1.2650835581487</c:v>
                </c:pt>
                <c:pt idx="8084">
                  <c:v>1.26456084909653</c:v>
                </c:pt>
                <c:pt idx="8085">
                  <c:v>1.26449055057592</c:v>
                </c:pt>
                <c:pt idx="8086">
                  <c:v>1.26487208807607</c:v>
                </c:pt>
                <c:pt idx="8087">
                  <c:v>1.26570717505699</c:v>
                </c:pt>
                <c:pt idx="8088">
                  <c:v>1.26699954954856</c:v>
                </c:pt>
                <c:pt idx="8089">
                  <c:v>1.26875501224871</c:v>
                </c:pt>
                <c:pt idx="8090">
                  <c:v>1.27098177670126</c:v>
                </c:pt>
                <c:pt idx="8091">
                  <c:v>1.27369057368647</c:v>
                </c:pt>
                <c:pt idx="8092">
                  <c:v>1.27689418925331</c:v>
                </c:pt>
                <c:pt idx="8093">
                  <c:v>1.28060881200914</c:v>
                </c:pt>
                <c:pt idx="8094">
                  <c:v>1.28485336713136</c:v>
                </c:pt>
                <c:pt idx="8095">
                  <c:v>1.28965039623703</c:v>
                </c:pt>
                <c:pt idx="8096">
                  <c:v>1.29502609283051</c:v>
                </c:pt>
                <c:pt idx="8097">
                  <c:v>1.30101070008626</c:v>
                </c:pt>
                <c:pt idx="8098">
                  <c:v>1.30764006751793</c:v>
                </c:pt>
                <c:pt idx="8099">
                  <c:v>1.30966975337339</c:v>
                </c:pt>
                <c:pt idx="8100">
                  <c:v>1.31213657734565</c:v>
                </c:pt>
                <c:pt idx="8101">
                  <c:v>1.31505186900488</c:v>
                </c:pt>
                <c:pt idx="8102">
                  <c:v>1.31842811696901</c:v>
                </c:pt>
                <c:pt idx="8103">
                  <c:v>1.32228098235388</c:v>
                </c:pt>
                <c:pt idx="8104">
                  <c:v>1.32662917773984</c:v>
                </c:pt>
                <c:pt idx="8105">
                  <c:v>1.33149312450647</c:v>
                </c:pt>
                <c:pt idx="8106">
                  <c:v>1.33689805027947</c:v>
                </c:pt>
                <c:pt idx="8107">
                  <c:v>1.34287196643805</c:v>
                </c:pt>
                <c:pt idx="8108">
                  <c:v>1.34944733216562</c:v>
                </c:pt>
                <c:pt idx="8109">
                  <c:v>1.35666212516566</c:v>
                </c:pt>
                <c:pt idx="8110">
                  <c:v>1.36455919798246</c:v>
                </c:pt>
                <c:pt idx="8111">
                  <c:v>1.37786028510422</c:v>
                </c:pt>
                <c:pt idx="8112">
                  <c:v>1.38075301785106</c:v>
                </c:pt>
                <c:pt idx="8113">
                  <c:v>1.37747671714589</c:v>
                </c:pt>
                <c:pt idx="8114">
                  <c:v>1.37476296511673</c:v>
                </c:pt>
                <c:pt idx="8115">
                  <c:v>1.37259628546202</c:v>
                </c:pt>
                <c:pt idx="8116">
                  <c:v>1.37096539691995</c:v>
                </c:pt>
                <c:pt idx="8117">
                  <c:v>1.36986095997705</c:v>
                </c:pt>
                <c:pt idx="8118">
                  <c:v>1.36927850755188</c:v>
                </c:pt>
                <c:pt idx="8119">
                  <c:v>1.36921378792229</c:v>
                </c:pt>
                <c:pt idx="8120">
                  <c:v>1.36966678043996</c:v>
                </c:pt>
                <c:pt idx="8121">
                  <c:v>1.37063965937638</c:v>
                </c:pt>
                <c:pt idx="8122">
                  <c:v>1.37213784355958</c:v>
                </c:pt>
                <c:pt idx="8123">
                  <c:v>1.37416905504569</c:v>
                </c:pt>
                <c:pt idx="8124">
                  <c:v>1.37674393591511</c:v>
                </c:pt>
                <c:pt idx="8125">
                  <c:v>1.37987620470737</c:v>
                </c:pt>
                <c:pt idx="8126">
                  <c:v>1.38358395202808</c:v>
                </c:pt>
                <c:pt idx="8127">
                  <c:v>1.3878877966134</c:v>
                </c:pt>
                <c:pt idx="8128">
                  <c:v>1.39281339384524</c:v>
                </c:pt>
                <c:pt idx="8129">
                  <c:v>1.39838906600839</c:v>
                </c:pt>
                <c:pt idx="8130">
                  <c:v>1.41024538042771</c:v>
                </c:pt>
                <c:pt idx="8131">
                  <c:v>1.41745260387307</c:v>
                </c:pt>
                <c:pt idx="8132">
                  <c:v>1.41783385910428</c:v>
                </c:pt>
                <c:pt idx="8133">
                  <c:v>1.41898521210124</c:v>
                </c:pt>
                <c:pt idx="8134">
                  <c:v>1.42091525967321</c:v>
                </c:pt>
                <c:pt idx="8135">
                  <c:v>1.42363966087939</c:v>
                </c:pt>
                <c:pt idx="8136">
                  <c:v>1.419386367164479</c:v>
                </c:pt>
                <c:pt idx="8137">
                  <c:v>1.415799753855139</c:v>
                </c:pt>
                <c:pt idx="8138">
                  <c:v>1.41285804193999</c:v>
                </c:pt>
                <c:pt idx="8139">
                  <c:v>1.41054248900604</c:v>
                </c:pt>
                <c:pt idx="8140">
                  <c:v>1.40883962801865</c:v>
                </c:pt>
                <c:pt idx="8141">
                  <c:v>1.40773912027241</c:v>
                </c:pt>
                <c:pt idx="8142">
                  <c:v>1.40723360660404</c:v>
                </c:pt>
                <c:pt idx="8143">
                  <c:v>1.407321055347966</c:v>
                </c:pt>
                <c:pt idx="8144">
                  <c:v>1.40800162778978</c:v>
                </c:pt>
                <c:pt idx="8145">
                  <c:v>1.40927953941989</c:v>
                </c:pt>
                <c:pt idx="8146">
                  <c:v>1.41116188677362</c:v>
                </c:pt>
                <c:pt idx="8147">
                  <c:v>1.41366064549274</c:v>
                </c:pt>
                <c:pt idx="8148">
                  <c:v>1.42278251556317</c:v>
                </c:pt>
                <c:pt idx="8149">
                  <c:v>1.42668725477859</c:v>
                </c:pt>
                <c:pt idx="8150">
                  <c:v>1.42343616636304</c:v>
                </c:pt>
                <c:pt idx="8151">
                  <c:v>1.42100182820231</c:v>
                </c:pt>
                <c:pt idx="8152">
                  <c:v>1.4193643782705</c:v>
                </c:pt>
                <c:pt idx="8153">
                  <c:v>1.41851206348177</c:v>
                </c:pt>
                <c:pt idx="8154">
                  <c:v>1.41078687851908</c:v>
                </c:pt>
                <c:pt idx="8155">
                  <c:v>1.40384537006205</c:v>
                </c:pt>
                <c:pt idx="8156">
                  <c:v>1.39763808249063</c:v>
                </c:pt>
                <c:pt idx="8157">
                  <c:v>1.39212411502966</c:v>
                </c:pt>
                <c:pt idx="8158">
                  <c:v>1.38726889781224</c:v>
                </c:pt>
                <c:pt idx="8159">
                  <c:v>1.38304236602042</c:v>
                </c:pt>
                <c:pt idx="8160">
                  <c:v>1.37941847725293</c:v>
                </c:pt>
                <c:pt idx="8161">
                  <c:v>1.37637743840201</c:v>
                </c:pt>
                <c:pt idx="8162">
                  <c:v>1.37390154316426</c:v>
                </c:pt>
                <c:pt idx="8163">
                  <c:v>1.37664854914003</c:v>
                </c:pt>
                <c:pt idx="8164">
                  <c:v>1.37522698424093</c:v>
                </c:pt>
                <c:pt idx="8165">
                  <c:v>1.36777900045199</c:v>
                </c:pt>
                <c:pt idx="8166">
                  <c:v>1.36115912937058</c:v>
                </c:pt>
                <c:pt idx="8167">
                  <c:v>1.35531859406961</c:v>
                </c:pt>
                <c:pt idx="8168">
                  <c:v>1.35021357571232</c:v>
                </c:pt>
                <c:pt idx="8169">
                  <c:v>1.34580956237341</c:v>
                </c:pt>
                <c:pt idx="8170">
                  <c:v>1.34207587969085</c:v>
                </c:pt>
                <c:pt idx="8171">
                  <c:v>1.33898832796388</c:v>
                </c:pt>
                <c:pt idx="8172">
                  <c:v>1.33064902535534</c:v>
                </c:pt>
                <c:pt idx="8173">
                  <c:v>1.32647231363083</c:v>
                </c:pt>
                <c:pt idx="8174">
                  <c:v>1.31930250475042</c:v>
                </c:pt>
                <c:pt idx="8175">
                  <c:v>1.30735676068912</c:v>
                </c:pt>
                <c:pt idx="8176">
                  <c:v>1.29640463685486</c:v>
                </c:pt>
                <c:pt idx="8177">
                  <c:v>1.28635478307637</c:v>
                </c:pt>
                <c:pt idx="8178">
                  <c:v>1.27713062413747</c:v>
                </c:pt>
                <c:pt idx="8179">
                  <c:v>1.26866514494186</c:v>
                </c:pt>
                <c:pt idx="8180">
                  <c:v>1.26090225521233</c:v>
                </c:pt>
                <c:pt idx="8181">
                  <c:v>1.25379263513373</c:v>
                </c:pt>
                <c:pt idx="8182">
                  <c:v>1.24729411335501</c:v>
                </c:pt>
                <c:pt idx="8183">
                  <c:v>1.24137043389614</c:v>
                </c:pt>
                <c:pt idx="8184">
                  <c:v>1.235989792957449</c:v>
                </c:pt>
                <c:pt idx="8185">
                  <c:v>1.23112457315911</c:v>
                </c:pt>
                <c:pt idx="8186">
                  <c:v>1.22675089403574</c:v>
                </c:pt>
                <c:pt idx="8187">
                  <c:v>1.22284846054415</c:v>
                </c:pt>
                <c:pt idx="8188">
                  <c:v>1.21939894812155</c:v>
                </c:pt>
                <c:pt idx="8189">
                  <c:v>1.2163873383009</c:v>
                </c:pt>
                <c:pt idx="8190">
                  <c:v>1.21380062733717</c:v>
                </c:pt>
                <c:pt idx="8191">
                  <c:v>1.21162811515264</c:v>
                </c:pt>
                <c:pt idx="8192">
                  <c:v>1.20986067400591</c:v>
                </c:pt>
                <c:pt idx="8193">
                  <c:v>1.208490880644</c:v>
                </c:pt>
                <c:pt idx="8194">
                  <c:v>1.2075133457185</c:v>
                </c:pt>
                <c:pt idx="8195">
                  <c:v>1.206924256358689</c:v>
                </c:pt>
                <c:pt idx="8196">
                  <c:v>1.20672114786752</c:v>
                </c:pt>
                <c:pt idx="8197">
                  <c:v>1.20690288467714</c:v>
                </c:pt>
                <c:pt idx="8198">
                  <c:v>1.20747004377293</c:v>
                </c:pt>
                <c:pt idx="8199">
                  <c:v>1.20842491831608</c:v>
                </c:pt>
                <c:pt idx="8200">
                  <c:v>1.20977113811269</c:v>
                </c:pt>
                <c:pt idx="8201">
                  <c:v>1.21151348693016</c:v>
                </c:pt>
                <c:pt idx="8202">
                  <c:v>1.21365874094245</c:v>
                </c:pt>
                <c:pt idx="8203">
                  <c:v>1.21621574387646</c:v>
                </c:pt>
                <c:pt idx="8204">
                  <c:v>1.21919486927734</c:v>
                </c:pt>
                <c:pt idx="8205">
                  <c:v>1.22260852474043</c:v>
                </c:pt>
                <c:pt idx="8206">
                  <c:v>1.2264710514814</c:v>
                </c:pt>
                <c:pt idx="8207">
                  <c:v>1.2307999947305</c:v>
                </c:pt>
                <c:pt idx="8208">
                  <c:v>1.23561498523449</c:v>
                </c:pt>
                <c:pt idx="8209">
                  <c:v>1.2409391178833</c:v>
                </c:pt>
                <c:pt idx="8210">
                  <c:v>1.24679882367623</c:v>
                </c:pt>
                <c:pt idx="8211">
                  <c:v>1.25322476667967</c:v>
                </c:pt>
                <c:pt idx="8212">
                  <c:v>1.25570281420444</c:v>
                </c:pt>
                <c:pt idx="8213">
                  <c:v>1.25856666833232</c:v>
                </c:pt>
                <c:pt idx="8214">
                  <c:v>1.26182753810951</c:v>
                </c:pt>
                <c:pt idx="8215">
                  <c:v>1.26549861023389</c:v>
                </c:pt>
                <c:pt idx="8216">
                  <c:v>1.26959432844896</c:v>
                </c:pt>
                <c:pt idx="8217">
                  <c:v>1.27413196523657</c:v>
                </c:pt>
                <c:pt idx="8218">
                  <c:v>1.27913159781299</c:v>
                </c:pt>
                <c:pt idx="8219">
                  <c:v>1.28461513396315</c:v>
                </c:pt>
                <c:pt idx="8220">
                  <c:v>1.29060910288885</c:v>
                </c:pt>
                <c:pt idx="8221">
                  <c:v>1.29714255205449</c:v>
                </c:pt>
                <c:pt idx="8222">
                  <c:v>1.30424908716646</c:v>
                </c:pt>
                <c:pt idx="8223">
                  <c:v>1.3152161427965</c:v>
                </c:pt>
                <c:pt idx="8224">
                  <c:v>1.32377001290811</c:v>
                </c:pt>
                <c:pt idx="8225">
                  <c:v>1.32728918143964</c:v>
                </c:pt>
                <c:pt idx="8226">
                  <c:v>1.33144025935208</c:v>
                </c:pt>
                <c:pt idx="8227">
                  <c:v>1.33624866935702</c:v>
                </c:pt>
                <c:pt idx="8228">
                  <c:v>1.34174655038964</c:v>
                </c:pt>
                <c:pt idx="8229">
                  <c:v>1.34797132337689</c:v>
                </c:pt>
                <c:pt idx="8230">
                  <c:v>1.35922388442919</c:v>
                </c:pt>
                <c:pt idx="8231">
                  <c:v>1.36061546037291</c:v>
                </c:pt>
                <c:pt idx="8232">
                  <c:v>1.35611888563713</c:v>
                </c:pt>
                <c:pt idx="8233">
                  <c:v>1.3523280443003</c:v>
                </c:pt>
                <c:pt idx="8234">
                  <c:v>1.3492161250165</c:v>
                </c:pt>
                <c:pt idx="8235">
                  <c:v>1.34676238985709</c:v>
                </c:pt>
                <c:pt idx="8236">
                  <c:v>1.34495125113393</c:v>
                </c:pt>
                <c:pt idx="8237">
                  <c:v>1.34377061620226</c:v>
                </c:pt>
                <c:pt idx="8238">
                  <c:v>1.34321304636135</c:v>
                </c:pt>
                <c:pt idx="8239">
                  <c:v>1.3432747169358</c:v>
                </c:pt>
                <c:pt idx="8240">
                  <c:v>1.34395669749705</c:v>
                </c:pt>
                <c:pt idx="8241">
                  <c:v>1.34526227243673</c:v>
                </c:pt>
                <c:pt idx="8242">
                  <c:v>1.34720060118324</c:v>
                </c:pt>
                <c:pt idx="8243">
                  <c:v>1.34978325688279</c:v>
                </c:pt>
                <c:pt idx="8244">
                  <c:v>1.35302809235868</c:v>
                </c:pt>
                <c:pt idx="8245">
                  <c:v>1.35695635065412</c:v>
                </c:pt>
                <c:pt idx="8246">
                  <c:v>1.36159490947601</c:v>
                </c:pt>
                <c:pt idx="8247">
                  <c:v>1.36697686051464</c:v>
                </c:pt>
                <c:pt idx="8248">
                  <c:v>1.37314120977128</c:v>
                </c:pt>
                <c:pt idx="8249">
                  <c:v>1.37323184102963</c:v>
                </c:pt>
                <c:pt idx="8250">
                  <c:v>1.37387061480352</c:v>
                </c:pt>
                <c:pt idx="8251">
                  <c:v>1.37986299056034</c:v>
                </c:pt>
                <c:pt idx="8252">
                  <c:v>1.38165950275751</c:v>
                </c:pt>
                <c:pt idx="8253">
                  <c:v>1.37708303829524</c:v>
                </c:pt>
                <c:pt idx="8254">
                  <c:v>1.37326614173376</c:v>
                </c:pt>
                <c:pt idx="8255">
                  <c:v>1.37018014516459</c:v>
                </c:pt>
                <c:pt idx="8256">
                  <c:v>1.36780427593035</c:v>
                </c:pt>
                <c:pt idx="8257">
                  <c:v>1.36612053144801</c:v>
                </c:pt>
                <c:pt idx="8258">
                  <c:v>1.36511799018513</c:v>
                </c:pt>
                <c:pt idx="8259">
                  <c:v>1.36479000694783</c:v>
                </c:pt>
                <c:pt idx="8260">
                  <c:v>1.36513309506645</c:v>
                </c:pt>
                <c:pt idx="8261">
                  <c:v>1.36615090206653</c:v>
                </c:pt>
                <c:pt idx="8262">
                  <c:v>1.36784972732286</c:v>
                </c:pt>
                <c:pt idx="8263">
                  <c:v>1.37492331045677</c:v>
                </c:pt>
                <c:pt idx="8264">
                  <c:v>1.37111059310311</c:v>
                </c:pt>
                <c:pt idx="8265">
                  <c:v>1.36123844034133</c:v>
                </c:pt>
                <c:pt idx="8266">
                  <c:v>1.35233538078296</c:v>
                </c:pt>
                <c:pt idx="8267">
                  <c:v>1.34432541812955</c:v>
                </c:pt>
                <c:pt idx="8268">
                  <c:v>1.33714487527143</c:v>
                </c:pt>
                <c:pt idx="8269">
                  <c:v>1.33073881371475</c:v>
                </c:pt>
                <c:pt idx="8270">
                  <c:v>1.32506184401142</c:v>
                </c:pt>
                <c:pt idx="8271">
                  <c:v>1.32007407530839</c:v>
                </c:pt>
                <c:pt idx="8272">
                  <c:v>1.31574278074869</c:v>
                </c:pt>
                <c:pt idx="8273">
                  <c:v>1.31204045630119</c:v>
                </c:pt>
                <c:pt idx="8274">
                  <c:v>1.30340931633607</c:v>
                </c:pt>
                <c:pt idx="8275">
                  <c:v>1.29545355316976</c:v>
                </c:pt>
                <c:pt idx="8276">
                  <c:v>1.28812629725775</c:v>
                </c:pt>
                <c:pt idx="8277">
                  <c:v>1.28138637554299</c:v>
                </c:pt>
                <c:pt idx="8278">
                  <c:v>1.27519787225891</c:v>
                </c:pt>
                <c:pt idx="8279">
                  <c:v>1.27198996368022</c:v>
                </c:pt>
                <c:pt idx="8280">
                  <c:v>1.26672439577879</c:v>
                </c:pt>
                <c:pt idx="8281">
                  <c:v>1.25725614499947</c:v>
                </c:pt>
                <c:pt idx="8282">
                  <c:v>1.24854576051265</c:v>
                </c:pt>
                <c:pt idx="8283">
                  <c:v>1.24053474082422</c:v>
                </c:pt>
                <c:pt idx="8284">
                  <c:v>1.23317338060523</c:v>
                </c:pt>
                <c:pt idx="8285">
                  <c:v>1.22641807582301</c:v>
                </c:pt>
                <c:pt idx="8286">
                  <c:v>1.22023162826907</c:v>
                </c:pt>
                <c:pt idx="8287">
                  <c:v>1.21458133714769</c:v>
                </c:pt>
                <c:pt idx="8288">
                  <c:v>1.209438898549489</c:v>
                </c:pt>
                <c:pt idx="8289">
                  <c:v>1.20477971797262</c:v>
                </c:pt>
                <c:pt idx="8290">
                  <c:v>1.20058234454666</c:v>
                </c:pt>
                <c:pt idx="8291">
                  <c:v>1.19682818663513</c:v>
                </c:pt>
                <c:pt idx="8292">
                  <c:v>1.19350145821917</c:v>
                </c:pt>
                <c:pt idx="8293">
                  <c:v>1.19058788411518</c:v>
                </c:pt>
                <c:pt idx="8294">
                  <c:v>1.18807586176993</c:v>
                </c:pt>
                <c:pt idx="8295">
                  <c:v>1.18595559179032</c:v>
                </c:pt>
                <c:pt idx="8296">
                  <c:v>1.18421864965266</c:v>
                </c:pt>
                <c:pt idx="8297">
                  <c:v>1.18285861899338</c:v>
                </c:pt>
                <c:pt idx="8298">
                  <c:v>1.18187017041881</c:v>
                </c:pt>
                <c:pt idx="8299">
                  <c:v>1.18124937514818</c:v>
                </c:pt>
                <c:pt idx="8300">
                  <c:v>1.18099418048611</c:v>
                </c:pt>
                <c:pt idx="8301">
                  <c:v>1.18110320585565</c:v>
                </c:pt>
                <c:pt idx="8302">
                  <c:v>1.18157691886256</c:v>
                </c:pt>
                <c:pt idx="8303">
                  <c:v>1.18241678853223</c:v>
                </c:pt>
                <c:pt idx="8304">
                  <c:v>1.18362580073258</c:v>
                </c:pt>
                <c:pt idx="8305">
                  <c:v>1.18520795940049</c:v>
                </c:pt>
                <c:pt idx="8306">
                  <c:v>1.18716934676977</c:v>
                </c:pt>
                <c:pt idx="8307">
                  <c:v>1.18951695157445</c:v>
                </c:pt>
                <c:pt idx="8308">
                  <c:v>1.1922595827344</c:v>
                </c:pt>
                <c:pt idx="8309">
                  <c:v>1.19540813769151</c:v>
                </c:pt>
                <c:pt idx="8310">
                  <c:v>1.19897477694571</c:v>
                </c:pt>
                <c:pt idx="8311">
                  <c:v>1.20297432700555</c:v>
                </c:pt>
                <c:pt idx="8312">
                  <c:v>1.207423696074859</c:v>
                </c:pt>
                <c:pt idx="8313">
                  <c:v>1.21234264655203</c:v>
                </c:pt>
                <c:pt idx="8314">
                  <c:v>1.21775321108147</c:v>
                </c:pt>
                <c:pt idx="8315">
                  <c:v>1.22368165065184</c:v>
                </c:pt>
                <c:pt idx="8316">
                  <c:v>1.2301578402383</c:v>
                </c:pt>
                <c:pt idx="8317">
                  <c:v>1.2372156974487</c:v>
                </c:pt>
                <c:pt idx="8318">
                  <c:v>1.24489445286678</c:v>
                </c:pt>
                <c:pt idx="8319">
                  <c:v>1.25543286393773</c:v>
                </c:pt>
                <c:pt idx="8320">
                  <c:v>1.26464752504083</c:v>
                </c:pt>
                <c:pt idx="8321">
                  <c:v>1.26977425446266</c:v>
                </c:pt>
                <c:pt idx="8322">
                  <c:v>1.27559612234788</c:v>
                </c:pt>
                <c:pt idx="8323">
                  <c:v>1.28215322584161</c:v>
                </c:pt>
                <c:pt idx="8324">
                  <c:v>1.28427407315896</c:v>
                </c:pt>
                <c:pt idx="8325">
                  <c:v>1.28693305471075</c:v>
                </c:pt>
                <c:pt idx="8326">
                  <c:v>1.29014461271451</c:v>
                </c:pt>
                <c:pt idx="8327">
                  <c:v>1.29392716530498</c:v>
                </c:pt>
                <c:pt idx="8328">
                  <c:v>1.29830239280764</c:v>
                </c:pt>
                <c:pt idx="8329">
                  <c:v>1.30329625009833</c:v>
                </c:pt>
                <c:pt idx="8330">
                  <c:v>1.3089401672019</c:v>
                </c:pt>
                <c:pt idx="8331">
                  <c:v>1.30958005143637</c:v>
                </c:pt>
                <c:pt idx="8332">
                  <c:v>1.31067431916198</c:v>
                </c:pt>
                <c:pt idx="8333">
                  <c:v>1.31222837720119</c:v>
                </c:pt>
                <c:pt idx="8334">
                  <c:v>1.31759680954926</c:v>
                </c:pt>
                <c:pt idx="8335">
                  <c:v>1.32014809359644</c:v>
                </c:pt>
                <c:pt idx="8336">
                  <c:v>1.31739326177299</c:v>
                </c:pt>
                <c:pt idx="8337">
                  <c:v>1.31524504529621</c:v>
                </c:pt>
                <c:pt idx="8338">
                  <c:v>1.31368962083318</c:v>
                </c:pt>
                <c:pt idx="8339">
                  <c:v>1.31271792302009</c:v>
                </c:pt>
                <c:pt idx="8340">
                  <c:v>1.31232392996478</c:v>
                </c:pt>
                <c:pt idx="8341">
                  <c:v>1.31250534113618</c:v>
                </c:pt>
                <c:pt idx="8342">
                  <c:v>1.31326315471376</c:v>
                </c:pt>
                <c:pt idx="8343">
                  <c:v>1.31796572053075</c:v>
                </c:pt>
                <c:pt idx="8344">
                  <c:v>1.31993500605911</c:v>
                </c:pt>
                <c:pt idx="8345">
                  <c:v>1.31667471725519</c:v>
                </c:pt>
                <c:pt idx="8346">
                  <c:v>1.31415050464098</c:v>
                </c:pt>
                <c:pt idx="8347">
                  <c:v>1.31234347380536</c:v>
                </c:pt>
                <c:pt idx="8348">
                  <c:v>1.31124068434576</c:v>
                </c:pt>
                <c:pt idx="8349">
                  <c:v>1.31083373577246</c:v>
                </c:pt>
                <c:pt idx="8350">
                  <c:v>1.31441690461324</c:v>
                </c:pt>
                <c:pt idx="8351">
                  <c:v>1.3154195389444</c:v>
                </c:pt>
                <c:pt idx="8352">
                  <c:v>1.30558273906779</c:v>
                </c:pt>
                <c:pt idx="8353">
                  <c:v>1.29673435048376</c:v>
                </c:pt>
                <c:pt idx="8354">
                  <c:v>1.28879600815064</c:v>
                </c:pt>
                <c:pt idx="8355">
                  <c:v>1.28170082812969</c:v>
                </c:pt>
                <c:pt idx="8356">
                  <c:v>1.27539354092153</c:v>
                </c:pt>
                <c:pt idx="8357">
                  <c:v>1.26982699769693</c:v>
                </c:pt>
                <c:pt idx="8358">
                  <c:v>1.26496113454235</c:v>
                </c:pt>
                <c:pt idx="8359">
                  <c:v>1.26076326983802</c:v>
                </c:pt>
                <c:pt idx="8360">
                  <c:v>1.25720507874797</c:v>
                </c:pt>
                <c:pt idx="8361">
                  <c:v>1.25426437824452</c:v>
                </c:pt>
                <c:pt idx="8362">
                  <c:v>1.25192272906109</c:v>
                </c:pt>
                <c:pt idx="8363">
                  <c:v>1.25016544910454</c:v>
                </c:pt>
                <c:pt idx="8364">
                  <c:v>1.24433164351025</c:v>
                </c:pt>
                <c:pt idx="8365">
                  <c:v>1.23906687491774</c:v>
                </c:pt>
                <c:pt idx="8366">
                  <c:v>1.23434229338143</c:v>
                </c:pt>
                <c:pt idx="8367">
                  <c:v>1.23013371848668</c:v>
                </c:pt>
                <c:pt idx="8368">
                  <c:v>1.22641978247602</c:v>
                </c:pt>
                <c:pt idx="8369">
                  <c:v>1.22318237519869</c:v>
                </c:pt>
                <c:pt idx="8370">
                  <c:v>1.22040615756598</c:v>
                </c:pt>
                <c:pt idx="8371">
                  <c:v>1.21807858441492</c:v>
                </c:pt>
                <c:pt idx="8372">
                  <c:v>1.21618887222825</c:v>
                </c:pt>
                <c:pt idx="8373">
                  <c:v>1.21472855314837</c:v>
                </c:pt>
                <c:pt idx="8374">
                  <c:v>1.21369158429525</c:v>
                </c:pt>
                <c:pt idx="8375">
                  <c:v>1.21307300452177</c:v>
                </c:pt>
                <c:pt idx="8376">
                  <c:v>1.21287017017026</c:v>
                </c:pt>
                <c:pt idx="8377">
                  <c:v>1.21308229777238</c:v>
                </c:pt>
                <c:pt idx="8378">
                  <c:v>1.21370982140835</c:v>
                </c:pt>
                <c:pt idx="8379">
                  <c:v>1.21475545221483</c:v>
                </c:pt>
                <c:pt idx="8380">
                  <c:v>1.21207196670651</c:v>
                </c:pt>
                <c:pt idx="8381">
                  <c:v>1.21131739161722</c:v>
                </c:pt>
                <c:pt idx="8382">
                  <c:v>1.20930441198289</c:v>
                </c:pt>
                <c:pt idx="8383">
                  <c:v>1.20363299118907</c:v>
                </c:pt>
                <c:pt idx="8384">
                  <c:v>1.19846655997435</c:v>
                </c:pt>
                <c:pt idx="8385">
                  <c:v>1.19378035863318</c:v>
                </c:pt>
                <c:pt idx="8386">
                  <c:v>1.18955317683057</c:v>
                </c:pt>
                <c:pt idx="8387">
                  <c:v>1.18576630823268</c:v>
                </c:pt>
                <c:pt idx="8388">
                  <c:v>1.18240370498944</c:v>
                </c:pt>
                <c:pt idx="8389">
                  <c:v>1.17945160750571</c:v>
                </c:pt>
                <c:pt idx="8390">
                  <c:v>1.17689806356527</c:v>
                </c:pt>
                <c:pt idx="8391">
                  <c:v>1.17473316172435</c:v>
                </c:pt>
                <c:pt idx="8392">
                  <c:v>1.17294844175116</c:v>
                </c:pt>
                <c:pt idx="8393">
                  <c:v>1.17153732295966</c:v>
                </c:pt>
                <c:pt idx="8394">
                  <c:v>1.17049455975963</c:v>
                </c:pt>
                <c:pt idx="8395">
                  <c:v>1.16981605235059</c:v>
                </c:pt>
                <c:pt idx="8396">
                  <c:v>1.16949914070074</c:v>
                </c:pt>
                <c:pt idx="8397">
                  <c:v>1.16954289916782</c:v>
                </c:pt>
                <c:pt idx="8398">
                  <c:v>1.16994701726525</c:v>
                </c:pt>
                <c:pt idx="8399">
                  <c:v>1.17071306673161</c:v>
                </c:pt>
                <c:pt idx="8400">
                  <c:v>1.17184323262143</c:v>
                </c:pt>
                <c:pt idx="8401">
                  <c:v>1.17334176159748</c:v>
                </c:pt>
                <c:pt idx="8402">
                  <c:v>1.17521403017601</c:v>
                </c:pt>
                <c:pt idx="8403">
                  <c:v>1.17746639570186</c:v>
                </c:pt>
                <c:pt idx="8404">
                  <c:v>1.18010773051945</c:v>
                </c:pt>
                <c:pt idx="8405">
                  <c:v>1.18314748170529</c:v>
                </c:pt>
                <c:pt idx="8406">
                  <c:v>1.18659794432113</c:v>
                </c:pt>
                <c:pt idx="8407">
                  <c:v>1.1904728380642</c:v>
                </c:pt>
                <c:pt idx="8408">
                  <c:v>1.19478811306218</c:v>
                </c:pt>
                <c:pt idx="8409">
                  <c:v>1.19956269500519</c:v>
                </c:pt>
                <c:pt idx="8410">
                  <c:v>1.20481777514021</c:v>
                </c:pt>
                <c:pt idx="8411">
                  <c:v>1.21057781649156</c:v>
                </c:pt>
                <c:pt idx="8412">
                  <c:v>1.2168713432848</c:v>
                </c:pt>
                <c:pt idx="8413">
                  <c:v>1.22373055769928</c:v>
                </c:pt>
                <c:pt idx="8414">
                  <c:v>1.23119319192703</c:v>
                </c:pt>
                <c:pt idx="8415">
                  <c:v>1.23930211897354</c:v>
                </c:pt>
                <c:pt idx="8416">
                  <c:v>1.24810713793924</c:v>
                </c:pt>
                <c:pt idx="8417">
                  <c:v>1.25766587755067</c:v>
                </c:pt>
                <c:pt idx="8418">
                  <c:v>1.2680460783684</c:v>
                </c:pt>
                <c:pt idx="8419">
                  <c:v>1.27932604170682</c:v>
                </c:pt>
                <c:pt idx="8420">
                  <c:v>1.2862397529582</c:v>
                </c:pt>
                <c:pt idx="8421">
                  <c:v>1.29375693698089</c:v>
                </c:pt>
                <c:pt idx="8422">
                  <c:v>1.30192022976201</c:v>
                </c:pt>
                <c:pt idx="8423">
                  <c:v>1.31077898104755</c:v>
                </c:pt>
                <c:pt idx="8424">
                  <c:v>1.32039040278747</c:v>
                </c:pt>
                <c:pt idx="8425">
                  <c:v>1.33082057340128</c:v>
                </c:pt>
                <c:pt idx="8426">
                  <c:v>1.34214700388679</c:v>
                </c:pt>
                <c:pt idx="8427">
                  <c:v>1.35445957113825</c:v>
                </c:pt>
                <c:pt idx="8428">
                  <c:v>1.36786461492683</c:v>
                </c:pt>
                <c:pt idx="8429">
                  <c:v>1.38248876687936</c:v>
                </c:pt>
                <c:pt idx="8430">
                  <c:v>1.40407478289418</c:v>
                </c:pt>
                <c:pt idx="8431">
                  <c:v>1.422183667859</c:v>
                </c:pt>
                <c:pt idx="8432">
                  <c:v>1.43339691713673</c:v>
                </c:pt>
                <c:pt idx="8433">
                  <c:v>1.4459554386054</c:v>
                </c:pt>
                <c:pt idx="8434">
                  <c:v>1.46001095514123</c:v>
                </c:pt>
                <c:pt idx="8435">
                  <c:v>1.46582551128106</c:v>
                </c:pt>
                <c:pt idx="8436">
                  <c:v>1.4725505282868</c:v>
                </c:pt>
                <c:pt idx="8437">
                  <c:v>1.48024501028475</c:v>
                </c:pt>
                <c:pt idx="8438">
                  <c:v>1.48897564586972</c:v>
                </c:pt>
                <c:pt idx="8439">
                  <c:v>1.498826857834479</c:v>
                </c:pt>
                <c:pt idx="8440">
                  <c:v>1.50989511473058</c:v>
                </c:pt>
                <c:pt idx="8441">
                  <c:v>1.52229882275061</c:v>
                </c:pt>
                <c:pt idx="8442">
                  <c:v>1.53618107810766</c:v>
                </c:pt>
                <c:pt idx="8443">
                  <c:v>1.55171075902575</c:v>
                </c:pt>
                <c:pt idx="8444">
                  <c:v>1.55589580584251</c:v>
                </c:pt>
                <c:pt idx="8445">
                  <c:v>1.5609236053333</c:v>
                </c:pt>
                <c:pt idx="8446">
                  <c:v>1.56683572690513</c:v>
                </c:pt>
                <c:pt idx="8447">
                  <c:v>1.57367635770879</c:v>
                </c:pt>
                <c:pt idx="8448">
                  <c:v>1.58150381430959</c:v>
                </c:pt>
                <c:pt idx="8449">
                  <c:v>1.59038409626043</c:v>
                </c:pt>
                <c:pt idx="8450">
                  <c:v>1.60039516092617</c:v>
                </c:pt>
                <c:pt idx="8451">
                  <c:v>1.59668540337542</c:v>
                </c:pt>
                <c:pt idx="8452">
                  <c:v>1.59359474698912</c:v>
                </c:pt>
                <c:pt idx="8453">
                  <c:v>1.59110835830602</c:v>
                </c:pt>
                <c:pt idx="8454">
                  <c:v>1.58921005479469</c:v>
                </c:pt>
                <c:pt idx="8455">
                  <c:v>1.60200170816653</c:v>
                </c:pt>
                <c:pt idx="8456">
                  <c:v>1.60121301622741</c:v>
                </c:pt>
                <c:pt idx="8457">
                  <c:v>1.58654230295029</c:v>
                </c:pt>
                <c:pt idx="8458">
                  <c:v>1.57332018931104</c:v>
                </c:pt>
                <c:pt idx="8459">
                  <c:v>1.56140422365397</c:v>
                </c:pt>
                <c:pt idx="8460">
                  <c:v>1.55068168815901</c:v>
                </c:pt>
                <c:pt idx="8461">
                  <c:v>1.54104980532526</c:v>
                </c:pt>
                <c:pt idx="8462">
                  <c:v>1.53242903445903</c:v>
                </c:pt>
                <c:pt idx="8463">
                  <c:v>1.52474595460532</c:v>
                </c:pt>
                <c:pt idx="8464">
                  <c:v>1.51794308792865</c:v>
                </c:pt>
                <c:pt idx="8465">
                  <c:v>1.51196722870048</c:v>
                </c:pt>
                <c:pt idx="8466">
                  <c:v>1.5165726033776</c:v>
                </c:pt>
                <c:pt idx="8467">
                  <c:v>1.511926707444539</c:v>
                </c:pt>
                <c:pt idx="8468">
                  <c:v>1.49695057608675</c:v>
                </c:pt>
                <c:pt idx="8469">
                  <c:v>1.48350359876671</c:v>
                </c:pt>
                <c:pt idx="8470">
                  <c:v>1.471426857099626</c:v>
                </c:pt>
                <c:pt idx="8471">
                  <c:v>1.4605913115364</c:v>
                </c:pt>
                <c:pt idx="8472">
                  <c:v>1.45833755412667</c:v>
                </c:pt>
                <c:pt idx="8473">
                  <c:v>1.44934584330816</c:v>
                </c:pt>
                <c:pt idx="8474">
                  <c:v>1.43228823843928</c:v>
                </c:pt>
                <c:pt idx="8475">
                  <c:v>1.41700677930738</c:v>
                </c:pt>
                <c:pt idx="8476">
                  <c:v>1.40329106527976</c:v>
                </c:pt>
                <c:pt idx="8477">
                  <c:v>1.3909693417242</c:v>
                </c:pt>
                <c:pt idx="8478">
                  <c:v>1.37990137716343</c:v>
                </c:pt>
                <c:pt idx="8479">
                  <c:v>1.36996940976349</c:v>
                </c:pt>
                <c:pt idx="8480">
                  <c:v>1.36107651811576</c:v>
                </c:pt>
                <c:pt idx="8481">
                  <c:v>1.35314043350927</c:v>
                </c:pt>
                <c:pt idx="8482">
                  <c:v>1.33938616127465</c:v>
                </c:pt>
                <c:pt idx="8483">
                  <c:v>1.32676027793706</c:v>
                </c:pt>
                <c:pt idx="8484">
                  <c:v>1.31514883254714</c:v>
                </c:pt>
                <c:pt idx="8485">
                  <c:v>1.30445543506159</c:v>
                </c:pt>
                <c:pt idx="8486">
                  <c:v>1.29459769674639</c:v>
                </c:pt>
                <c:pt idx="8487">
                  <c:v>1.28550582216981</c:v>
                </c:pt>
                <c:pt idx="8488">
                  <c:v>1.27711950932478</c:v>
                </c:pt>
                <c:pt idx="8489">
                  <c:v>1.26938708610292</c:v>
                </c:pt>
                <c:pt idx="8490">
                  <c:v>1.26226303360935</c:v>
                </c:pt>
                <c:pt idx="8491">
                  <c:v>1.25570772126494</c:v>
                </c:pt>
                <c:pt idx="8492">
                  <c:v>1.24968742470203</c:v>
                </c:pt>
                <c:pt idx="8493">
                  <c:v>1.24417197962704</c:v>
                </c:pt>
                <c:pt idx="8494">
                  <c:v>1.23913515543328</c:v>
                </c:pt>
                <c:pt idx="8495">
                  <c:v>1.23455372239481</c:v>
                </c:pt>
                <c:pt idx="8496">
                  <c:v>1.23040810794439</c:v>
                </c:pt>
                <c:pt idx="8497">
                  <c:v>1.22668039328296</c:v>
                </c:pt>
                <c:pt idx="8498">
                  <c:v>1.22335533806966</c:v>
                </c:pt>
                <c:pt idx="8499">
                  <c:v>1.22041993108155</c:v>
                </c:pt>
                <c:pt idx="8500">
                  <c:v>1.2178627876626</c:v>
                </c:pt>
                <c:pt idx="8501">
                  <c:v>1.2173520648819</c:v>
                </c:pt>
                <c:pt idx="8502">
                  <c:v>1.21549859402043</c:v>
                </c:pt>
                <c:pt idx="8503">
                  <c:v>1.20977745499597</c:v>
                </c:pt>
                <c:pt idx="8504">
                  <c:v>1.20458615783034</c:v>
                </c:pt>
                <c:pt idx="8505">
                  <c:v>1.19989834840342</c:v>
                </c:pt>
                <c:pt idx="8506">
                  <c:v>1.19569161839105</c:v>
                </c:pt>
                <c:pt idx="8507">
                  <c:v>1.1919463721038</c:v>
                </c:pt>
                <c:pt idx="8508">
                  <c:v>1.18864560255688</c:v>
                </c:pt>
                <c:pt idx="8509">
                  <c:v>1.1857750599427</c:v>
                </c:pt>
                <c:pt idx="8510">
                  <c:v>1.18332253176339</c:v>
                </c:pt>
                <c:pt idx="8511">
                  <c:v>1.1812777326294</c:v>
                </c:pt>
                <c:pt idx="8512">
                  <c:v>1.17963221157164</c:v>
                </c:pt>
                <c:pt idx="8513">
                  <c:v>1.1783796181911</c:v>
                </c:pt>
                <c:pt idx="8514">
                  <c:v>1.17751461407378</c:v>
                </c:pt>
                <c:pt idx="8515">
                  <c:v>1.17703403527987</c:v>
                </c:pt>
                <c:pt idx="8516">
                  <c:v>1.17693583914636</c:v>
                </c:pt>
                <c:pt idx="8517">
                  <c:v>1.17721926203872</c:v>
                </c:pt>
                <c:pt idx="8518">
                  <c:v>1.17788548872146</c:v>
                </c:pt>
                <c:pt idx="8519">
                  <c:v>1.17893680925156</c:v>
                </c:pt>
                <c:pt idx="8520">
                  <c:v>1.18037714071578</c:v>
                </c:pt>
                <c:pt idx="8521">
                  <c:v>1.18221205621225</c:v>
                </c:pt>
                <c:pt idx="8522">
                  <c:v>1.18444865109432</c:v>
                </c:pt>
                <c:pt idx="8523">
                  <c:v>1.18841400032902</c:v>
                </c:pt>
                <c:pt idx="8524">
                  <c:v>1.1915190121746</c:v>
                </c:pt>
                <c:pt idx="8525">
                  <c:v>1.1910836822904</c:v>
                </c:pt>
                <c:pt idx="8526">
                  <c:v>1.19113184500224</c:v>
                </c:pt>
                <c:pt idx="8527">
                  <c:v>1.19166340269341</c:v>
                </c:pt>
                <c:pt idx="8528">
                  <c:v>1.1926808543371</c:v>
                </c:pt>
                <c:pt idx="8529">
                  <c:v>1.19418913057745</c:v>
                </c:pt>
                <c:pt idx="8530">
                  <c:v>1.19619564056024</c:v>
                </c:pt>
                <c:pt idx="8531">
                  <c:v>1.19462166977566</c:v>
                </c:pt>
                <c:pt idx="8532">
                  <c:v>1.19346155048555</c:v>
                </c:pt>
                <c:pt idx="8533">
                  <c:v>1.19271009548186</c:v>
                </c:pt>
                <c:pt idx="8534">
                  <c:v>1.19236409262009</c:v>
                </c:pt>
                <c:pt idx="8535">
                  <c:v>1.19242226965522</c:v>
                </c:pt>
                <c:pt idx="8536">
                  <c:v>1.19288452800701</c:v>
                </c:pt>
                <c:pt idx="8537">
                  <c:v>1.19515464112126</c:v>
                </c:pt>
                <c:pt idx="8538">
                  <c:v>1.19644783109773</c:v>
                </c:pt>
                <c:pt idx="8539">
                  <c:v>1.19411685591474</c:v>
                </c:pt>
                <c:pt idx="8540">
                  <c:v>1.19229187674228</c:v>
                </c:pt>
                <c:pt idx="8541">
                  <c:v>1.19096342313991</c:v>
                </c:pt>
                <c:pt idx="8542">
                  <c:v>1.19012442122499</c:v>
                </c:pt>
                <c:pt idx="8543">
                  <c:v>1.18977104740772</c:v>
                </c:pt>
                <c:pt idx="8544">
                  <c:v>1.1899010043593</c:v>
                </c:pt>
                <c:pt idx="8545">
                  <c:v>1.19051498836355</c:v>
                </c:pt>
                <c:pt idx="8546">
                  <c:v>1.19161594860763</c:v>
                </c:pt>
                <c:pt idx="8547">
                  <c:v>1.19320911136625</c:v>
                </c:pt>
                <c:pt idx="8548">
                  <c:v>1.19530221305962</c:v>
                </c:pt>
                <c:pt idx="8549">
                  <c:v>1.19936348247715</c:v>
                </c:pt>
                <c:pt idx="8550">
                  <c:v>1.20253078186811</c:v>
                </c:pt>
                <c:pt idx="8551">
                  <c:v>1.20206608847622</c:v>
                </c:pt>
                <c:pt idx="8552">
                  <c:v>1.20370997384526</c:v>
                </c:pt>
                <c:pt idx="8553">
                  <c:v>1.20443924811804</c:v>
                </c:pt>
                <c:pt idx="8554">
                  <c:v>1.201569342942989</c:v>
                </c:pt>
                <c:pt idx="8555">
                  <c:v>1.1994019200699</c:v>
                </c:pt>
                <c:pt idx="8556">
                  <c:v>1.19376494860488</c:v>
                </c:pt>
                <c:pt idx="8557">
                  <c:v>1.1888042310391</c:v>
                </c:pt>
                <c:pt idx="8558">
                  <c:v>1.18448672026653</c:v>
                </c:pt>
                <c:pt idx="8559">
                  <c:v>1.18078576835644</c:v>
                </c:pt>
                <c:pt idx="8560">
                  <c:v>1.17767847499518</c:v>
                </c:pt>
                <c:pt idx="8561">
                  <c:v>1.17514679471177</c:v>
                </c:pt>
                <c:pt idx="8562">
                  <c:v>1.17317622100212</c:v>
                </c:pt>
                <c:pt idx="8563">
                  <c:v>1.1717554562231</c:v>
                </c:pt>
                <c:pt idx="8564">
                  <c:v>1.1708766189725</c:v>
                </c:pt>
                <c:pt idx="8565">
                  <c:v>1.17053465624814</c:v>
                </c:pt>
                <c:pt idx="8566">
                  <c:v>1.17072778420543</c:v>
                </c:pt>
                <c:pt idx="8567">
                  <c:v>1.1676599240737</c:v>
                </c:pt>
                <c:pt idx="8568">
                  <c:v>1.16507345532944</c:v>
                </c:pt>
                <c:pt idx="8569">
                  <c:v>1.16295597304753</c:v>
                </c:pt>
                <c:pt idx="8570">
                  <c:v>1.16129725727969</c:v>
                </c:pt>
                <c:pt idx="8571">
                  <c:v>1.16009025616138</c:v>
                </c:pt>
                <c:pt idx="8572">
                  <c:v>1.1593290120767</c:v>
                </c:pt>
                <c:pt idx="8573">
                  <c:v>1.15536938665717</c:v>
                </c:pt>
                <c:pt idx="8574">
                  <c:v>1.15181988665862</c:v>
                </c:pt>
                <c:pt idx="8575">
                  <c:v>1.14866679378319</c:v>
                </c:pt>
                <c:pt idx="8576">
                  <c:v>1.14589795097517</c:v>
                </c:pt>
                <c:pt idx="8577">
                  <c:v>1.14350310259993</c:v>
                </c:pt>
                <c:pt idx="8578">
                  <c:v>1.14147366746257</c:v>
                </c:pt>
                <c:pt idx="8579">
                  <c:v>1.13980227795151</c:v>
                </c:pt>
                <c:pt idx="8580">
                  <c:v>1.13848314284519</c:v>
                </c:pt>
                <c:pt idx="8581">
                  <c:v>1.13751174354777</c:v>
                </c:pt>
                <c:pt idx="8582">
                  <c:v>1.1368846828898</c:v>
                </c:pt>
                <c:pt idx="8583">
                  <c:v>1.1365995420122</c:v>
                </c:pt>
                <c:pt idx="8584">
                  <c:v>1.13665538560827</c:v>
                </c:pt>
                <c:pt idx="8585">
                  <c:v>1.13705223649279</c:v>
                </c:pt>
                <c:pt idx="8586">
                  <c:v>1.13779133264486</c:v>
                </c:pt>
                <c:pt idx="8587">
                  <c:v>1.13887473717852</c:v>
                </c:pt>
                <c:pt idx="8588">
                  <c:v>1.14030599272422</c:v>
                </c:pt>
                <c:pt idx="8589">
                  <c:v>1.14208987681244</c:v>
                </c:pt>
                <c:pt idx="8590">
                  <c:v>1.14423214852186</c:v>
                </c:pt>
                <c:pt idx="8591">
                  <c:v>1.1467402431343</c:v>
                </c:pt>
                <c:pt idx="8592">
                  <c:v>1.15055243063434</c:v>
                </c:pt>
                <c:pt idx="8593">
                  <c:v>1.1538517774275</c:v>
                </c:pt>
                <c:pt idx="8594">
                  <c:v>1.15397374946122</c:v>
                </c:pt>
                <c:pt idx="8595">
                  <c:v>1.15453098419866</c:v>
                </c:pt>
                <c:pt idx="8596">
                  <c:v>1.15552548990455</c:v>
                </c:pt>
                <c:pt idx="8597">
                  <c:v>1.15696134887866</c:v>
                </c:pt>
                <c:pt idx="8598">
                  <c:v>1.15884504748337</c:v>
                </c:pt>
                <c:pt idx="8599">
                  <c:v>1.16118446717903</c:v>
                </c:pt>
                <c:pt idx="8600">
                  <c:v>1.16399014189548</c:v>
                </c:pt>
                <c:pt idx="8601">
                  <c:v>1.16727505561292</c:v>
                </c:pt>
                <c:pt idx="8602">
                  <c:v>1.16725945498239</c:v>
                </c:pt>
                <c:pt idx="8603">
                  <c:v>1.16762207861464</c:v>
                </c:pt>
                <c:pt idx="8604">
                  <c:v>1.16836397968857</c:v>
                </c:pt>
                <c:pt idx="8605">
                  <c:v>1.16948819989508</c:v>
                </c:pt>
                <c:pt idx="8606">
                  <c:v>1.17099881735854</c:v>
                </c:pt>
                <c:pt idx="8607">
                  <c:v>1.17290128576514</c:v>
                </c:pt>
                <c:pt idx="8608">
                  <c:v>1.17520296502255</c:v>
                </c:pt>
                <c:pt idx="8609">
                  <c:v>1.17791319221728</c:v>
                </c:pt>
                <c:pt idx="8610">
                  <c:v>1.18104267102667</c:v>
                </c:pt>
                <c:pt idx="8611">
                  <c:v>1.18460477477674</c:v>
                </c:pt>
                <c:pt idx="8612">
                  <c:v>1.18861425893836</c:v>
                </c:pt>
                <c:pt idx="8613">
                  <c:v>1.19308939870545</c:v>
                </c:pt>
                <c:pt idx="8614">
                  <c:v>1.19805056587628</c:v>
                </c:pt>
                <c:pt idx="8615">
                  <c:v>1.20352159350837</c:v>
                </c:pt>
                <c:pt idx="8616">
                  <c:v>1.20952972529701</c:v>
                </c:pt>
                <c:pt idx="8617">
                  <c:v>1.21610731585011</c:v>
                </c:pt>
                <c:pt idx="8618">
                  <c:v>1.22329047790135</c:v>
                </c:pt>
                <c:pt idx="8619">
                  <c:v>1.23112144432011</c:v>
                </c:pt>
                <c:pt idx="8620">
                  <c:v>1.23964902677714</c:v>
                </c:pt>
                <c:pt idx="8621">
                  <c:v>1.24893050235996</c:v>
                </c:pt>
                <c:pt idx="8622">
                  <c:v>1.25903203017843</c:v>
                </c:pt>
                <c:pt idx="8623">
                  <c:v>1.27003088329392</c:v>
                </c:pt>
                <c:pt idx="8624">
                  <c:v>1.27651069926925</c:v>
                </c:pt>
                <c:pt idx="8625">
                  <c:v>1.28358586345774</c:v>
                </c:pt>
                <c:pt idx="8626">
                  <c:v>1.29129714955508</c:v>
                </c:pt>
                <c:pt idx="8627">
                  <c:v>1.29969162370196</c:v>
                </c:pt>
                <c:pt idx="8628">
                  <c:v>1.30882290718212</c:v>
                </c:pt>
                <c:pt idx="8629">
                  <c:v>1.31875428787999</c:v>
                </c:pt>
                <c:pt idx="8630">
                  <c:v>1.32955846154611</c:v>
                </c:pt>
                <c:pt idx="8631">
                  <c:v>1.34132205720705</c:v>
                </c:pt>
                <c:pt idx="8632">
                  <c:v>1.35414481211511</c:v>
                </c:pt>
                <c:pt idx="8633">
                  <c:v>1.36814646497917</c:v>
                </c:pt>
                <c:pt idx="8634">
                  <c:v>1.38347061634563</c:v>
                </c:pt>
                <c:pt idx="8635">
                  <c:v>1.4002871650697</c:v>
                </c:pt>
                <c:pt idx="8636">
                  <c:v>1.41880716038817</c:v>
                </c:pt>
                <c:pt idx="8637">
                  <c:v>1.44642558638608</c:v>
                </c:pt>
                <c:pt idx="8638">
                  <c:v>1.45968361795595</c:v>
                </c:pt>
                <c:pt idx="8639">
                  <c:v>1.4719533986342</c:v>
                </c:pt>
                <c:pt idx="8640">
                  <c:v>1.47721516412195</c:v>
                </c:pt>
                <c:pt idx="8641">
                  <c:v>1.47266445562169</c:v>
                </c:pt>
                <c:pt idx="8642">
                  <c:v>1.46924682286518</c:v>
                </c:pt>
                <c:pt idx="8643">
                  <c:v>1.46692494009016</c:v>
                </c:pt>
                <c:pt idx="8644">
                  <c:v>1.46567566536173</c:v>
                </c:pt>
                <c:pt idx="8645">
                  <c:v>1.46548490886244</c:v>
                </c:pt>
                <c:pt idx="8646">
                  <c:v>1.46635160427082</c:v>
                </c:pt>
                <c:pt idx="8647">
                  <c:v>1.46828505120654</c:v>
                </c:pt>
                <c:pt idx="8648">
                  <c:v>1.47130518993173</c:v>
                </c:pt>
                <c:pt idx="8649">
                  <c:v>1.47544499320798</c:v>
                </c:pt>
                <c:pt idx="8650">
                  <c:v>1.46987121873504</c:v>
                </c:pt>
                <c:pt idx="8651">
                  <c:v>1.4652380428223</c:v>
                </c:pt>
                <c:pt idx="8652">
                  <c:v>1.4615056133656</c:v>
                </c:pt>
                <c:pt idx="8653">
                  <c:v>1.44850826138989</c:v>
                </c:pt>
                <c:pt idx="8654">
                  <c:v>1.436615952579</c:v>
                </c:pt>
                <c:pt idx="8655">
                  <c:v>1.42572486495743</c:v>
                </c:pt>
                <c:pt idx="8656">
                  <c:v>1.42208325797954</c:v>
                </c:pt>
                <c:pt idx="8657">
                  <c:v>1.41264093901244</c:v>
                </c:pt>
                <c:pt idx="8658">
                  <c:v>1.39557407119006</c:v>
                </c:pt>
                <c:pt idx="8659">
                  <c:v>1.38007884089437</c:v>
                </c:pt>
                <c:pt idx="8660">
                  <c:v>1.36597054426964</c:v>
                </c:pt>
                <c:pt idx="8661">
                  <c:v>1.35309525986653</c:v>
                </c:pt>
                <c:pt idx="8662">
                  <c:v>1.341326847334159</c:v>
                </c:pt>
                <c:pt idx="8663">
                  <c:v>1.33055816236943</c:v>
                </c:pt>
                <c:pt idx="8664">
                  <c:v>1.32069886054978</c:v>
                </c:pt>
                <c:pt idx="8665">
                  <c:v>1.31167198657564</c:v>
                </c:pt>
                <c:pt idx="8666">
                  <c:v>1.30341247819842</c:v>
                </c:pt>
                <c:pt idx="8667">
                  <c:v>1.29586304623435</c:v>
                </c:pt>
                <c:pt idx="8668">
                  <c:v>1.28897586628788</c:v>
                </c:pt>
                <c:pt idx="8669">
                  <c:v>1.28270812551731</c:v>
                </c:pt>
                <c:pt idx="8670">
                  <c:v>1.27702434082033</c:v>
                </c:pt>
                <c:pt idx="8671">
                  <c:v>1.27189253978113</c:v>
                </c:pt>
                <c:pt idx="8672">
                  <c:v>1.26728542573435</c:v>
                </c:pt>
                <c:pt idx="8673">
                  <c:v>1.26317985310938</c:v>
                </c:pt>
                <c:pt idx="8674">
                  <c:v>1.25955493874727</c:v>
                </c:pt>
                <c:pt idx="8675">
                  <c:v>1.25639388140551</c:v>
                </c:pt>
                <c:pt idx="8676">
                  <c:v>1.25599063780805</c:v>
                </c:pt>
                <c:pt idx="8677">
                  <c:v>1.25367672989358</c:v>
                </c:pt>
                <c:pt idx="8678">
                  <c:v>1.24674202147077</c:v>
                </c:pt>
                <c:pt idx="8679">
                  <c:v>1.24047026900775</c:v>
                </c:pt>
                <c:pt idx="8680">
                  <c:v>1.2348218609661</c:v>
                </c:pt>
                <c:pt idx="8681">
                  <c:v>1.229763285367166</c:v>
                </c:pt>
                <c:pt idx="8682">
                  <c:v>1.22526545121879</c:v>
                </c:pt>
                <c:pt idx="8683">
                  <c:v>1.22130323325483</c:v>
                </c:pt>
                <c:pt idx="8684">
                  <c:v>1.21785622819485</c:v>
                </c:pt>
                <c:pt idx="8685">
                  <c:v>1.21490632304756</c:v>
                </c:pt>
                <c:pt idx="8686">
                  <c:v>1.21243841972801</c:v>
                </c:pt>
                <c:pt idx="8687">
                  <c:v>1.21044087831101</c:v>
                </c:pt>
                <c:pt idx="8688">
                  <c:v>1.20890381792975</c:v>
                </c:pt>
                <c:pt idx="8689">
                  <c:v>1.20781989493595</c:v>
                </c:pt>
                <c:pt idx="8690">
                  <c:v>1.20718420903806</c:v>
                </c:pt>
                <c:pt idx="8691">
                  <c:v>1.20699339651438</c:v>
                </c:pt>
                <c:pt idx="8692">
                  <c:v>1.20724644913014</c:v>
                </c:pt>
                <c:pt idx="8693">
                  <c:v>1.20353647536638</c:v>
                </c:pt>
                <c:pt idx="8694">
                  <c:v>1.200220280214479</c:v>
                </c:pt>
                <c:pt idx="8695">
                  <c:v>1.19876362923871</c:v>
                </c:pt>
                <c:pt idx="8696">
                  <c:v>1.19616548404238</c:v>
                </c:pt>
                <c:pt idx="8697">
                  <c:v>1.18976588147919</c:v>
                </c:pt>
                <c:pt idx="8698">
                  <c:v>1.18391681634411</c:v>
                </c:pt>
                <c:pt idx="8699">
                  <c:v>1.17858820338314</c:v>
                </c:pt>
                <c:pt idx="8700">
                  <c:v>1.17375369349805</c:v>
                </c:pt>
                <c:pt idx="8701">
                  <c:v>1.16939030531188</c:v>
                </c:pt>
                <c:pt idx="8702">
                  <c:v>1.16547827635039</c:v>
                </c:pt>
                <c:pt idx="8703">
                  <c:v>1.16200078485481</c:v>
                </c:pt>
                <c:pt idx="8704">
                  <c:v>1.15894279937714</c:v>
                </c:pt>
                <c:pt idx="8705">
                  <c:v>1.15629189314582</c:v>
                </c:pt>
                <c:pt idx="8706">
                  <c:v>1.15403748479188</c:v>
                </c:pt>
                <c:pt idx="8707">
                  <c:v>1.1521707558375</c:v>
                </c:pt>
                <c:pt idx="8708">
                  <c:v>1.15068458250817</c:v>
                </c:pt>
                <c:pt idx="8709">
                  <c:v>1.14957290439644</c:v>
                </c:pt>
                <c:pt idx="8710">
                  <c:v>1.14883184968999</c:v>
                </c:pt>
                <c:pt idx="8711">
                  <c:v>1.14845854206985</c:v>
                </c:pt>
                <c:pt idx="8712">
                  <c:v>1.14845137821146</c:v>
                </c:pt>
                <c:pt idx="8713">
                  <c:v>1.14881015891619</c:v>
                </c:pt>
                <c:pt idx="8714">
                  <c:v>1.15048116603067</c:v>
                </c:pt>
                <c:pt idx="8715">
                  <c:v>1.15158763221612</c:v>
                </c:pt>
                <c:pt idx="8716">
                  <c:v>1.14942288497771</c:v>
                </c:pt>
                <c:pt idx="8717">
                  <c:v>1.1477142160821</c:v>
                </c:pt>
                <c:pt idx="8718">
                  <c:v>1.14645379086807</c:v>
                </c:pt>
                <c:pt idx="8719">
                  <c:v>1.14563595456385</c:v>
                </c:pt>
                <c:pt idx="8720">
                  <c:v>1.14525704583835</c:v>
                </c:pt>
                <c:pt idx="8721">
                  <c:v>1.14531523006907</c:v>
                </c:pt>
                <c:pt idx="8722">
                  <c:v>1.14581048462204</c:v>
                </c:pt>
                <c:pt idx="8723">
                  <c:v>1.14674473365285</c:v>
                </c:pt>
                <c:pt idx="8724">
                  <c:v>1.14812228511834</c:v>
                </c:pt>
                <c:pt idx="8725">
                  <c:v>1.15090048529025</c:v>
                </c:pt>
                <c:pt idx="8726">
                  <c:v>1.15320649288924</c:v>
                </c:pt>
                <c:pt idx="8727">
                  <c:v>1.15228212949598</c:v>
                </c:pt>
                <c:pt idx="8728">
                  <c:v>1.15188398014099</c:v>
                </c:pt>
                <c:pt idx="8729">
                  <c:v>1.1520100194038</c:v>
                </c:pt>
                <c:pt idx="8730">
                  <c:v>1.15266045285567</c:v>
                </c:pt>
                <c:pt idx="8731">
                  <c:v>1.15383890107261</c:v>
                </c:pt>
                <c:pt idx="8732">
                  <c:v>1.15555108611102</c:v>
                </c:pt>
                <c:pt idx="8733">
                  <c:v>1.15780637297105</c:v>
                </c:pt>
                <c:pt idx="8734">
                  <c:v>1.16061648793376</c:v>
                </c:pt>
                <c:pt idx="8735">
                  <c:v>1.16399731932887</c:v>
                </c:pt>
                <c:pt idx="8736">
                  <c:v>1.16796801463645</c:v>
                </c:pt>
                <c:pt idx="8737">
                  <c:v>1.17374550888449</c:v>
                </c:pt>
                <c:pt idx="8738">
                  <c:v>1.17494555835286</c:v>
                </c:pt>
                <c:pt idx="8739">
                  <c:v>1.17265189911763</c:v>
                </c:pt>
                <c:pt idx="8740">
                  <c:v>1.16696304737756</c:v>
                </c:pt>
                <c:pt idx="8741">
                  <c:v>1.16184894239804</c:v>
                </c:pt>
                <c:pt idx="8742">
                  <c:v>1.15728127619202</c:v>
                </c:pt>
                <c:pt idx="8743">
                  <c:v>1.15323615517066</c:v>
                </c:pt>
                <c:pt idx="8744">
                  <c:v>1.14969326672374</c:v>
                </c:pt>
                <c:pt idx="8745">
                  <c:v>1.14663518755941</c:v>
                </c:pt>
                <c:pt idx="8746">
                  <c:v>1.14404763240197</c:v>
                </c:pt>
                <c:pt idx="8747">
                  <c:v>1.14191844903194</c:v>
                </c:pt>
                <c:pt idx="8748">
                  <c:v>1.14110178623888</c:v>
                </c:pt>
                <c:pt idx="8749">
                  <c:v>1.13985107721598</c:v>
                </c:pt>
                <c:pt idx="8750">
                  <c:v>1.13550205550798</c:v>
                </c:pt>
                <c:pt idx="8751">
                  <c:v>1.13170995023895</c:v>
                </c:pt>
                <c:pt idx="8752">
                  <c:v>1.12845441318192</c:v>
                </c:pt>
                <c:pt idx="8753">
                  <c:v>1.12571873070698</c:v>
                </c:pt>
                <c:pt idx="8754">
                  <c:v>1.12348926918381</c:v>
                </c:pt>
                <c:pt idx="8755">
                  <c:v>1.12175499879513</c:v>
                </c:pt>
                <c:pt idx="8756">
                  <c:v>1.12050766103204</c:v>
                </c:pt>
                <c:pt idx="8757">
                  <c:v>1.11702493116453</c:v>
                </c:pt>
                <c:pt idx="8758">
                  <c:v>1.11330881658288</c:v>
                </c:pt>
                <c:pt idx="8759">
                  <c:v>1.10679448619245</c:v>
                </c:pt>
                <c:pt idx="8760">
                  <c:v>1.10086306640195</c:v>
                </c:pt>
                <c:pt idx="8761">
                  <c:v>1.0954834925492</c:v>
                </c:pt>
                <c:pt idx="8762">
                  <c:v>1.090629517706</c:v>
                </c:pt>
                <c:pt idx="8763">
                  <c:v>1.0862780877858</c:v>
                </c:pt>
                <c:pt idx="8764">
                  <c:v>1.08240989865288</c:v>
                </c:pt>
                <c:pt idx="8765">
                  <c:v>1.0790084635153</c:v>
                </c:pt>
                <c:pt idx="8766">
                  <c:v>1.07605967677456</c:v>
                </c:pt>
                <c:pt idx="8767">
                  <c:v>1.07355177062421</c:v>
                </c:pt>
                <c:pt idx="8768">
                  <c:v>1.07147495111107</c:v>
                </c:pt>
                <c:pt idx="8769">
                  <c:v>1.069821557407959</c:v>
                </c:pt>
                <c:pt idx="8770">
                  <c:v>1.06858525382141</c:v>
                </c:pt>
                <c:pt idx="8771">
                  <c:v>1.06776145975889</c:v>
                </c:pt>
                <c:pt idx="8772">
                  <c:v>1.06734703930318</c:v>
                </c:pt>
                <c:pt idx="8773">
                  <c:v>1.06734046976577</c:v>
                </c:pt>
                <c:pt idx="8774">
                  <c:v>1.06774136905881</c:v>
                </c:pt>
                <c:pt idx="8775">
                  <c:v>1.06855104358565</c:v>
                </c:pt>
                <c:pt idx="8776">
                  <c:v>1.06977199614797</c:v>
                </c:pt>
                <c:pt idx="8777">
                  <c:v>1.06848640539373</c:v>
                </c:pt>
                <c:pt idx="8778">
                  <c:v>1.06755491009727</c:v>
                </c:pt>
                <c:pt idx="8779">
                  <c:v>1.06697446809673</c:v>
                </c:pt>
                <c:pt idx="8780">
                  <c:v>1.0667432973131</c:v>
                </c:pt>
                <c:pt idx="8781">
                  <c:v>1.06686048488333</c:v>
                </c:pt>
                <c:pt idx="8782">
                  <c:v>1.0673259863445</c:v>
                </c:pt>
                <c:pt idx="8783">
                  <c:v>1.06814132875765</c:v>
                </c:pt>
                <c:pt idx="8784">
                  <c:v>1.06930849114931</c:v>
                </c:pt>
                <c:pt idx="8785">
                  <c:v>1.07083083467955</c:v>
                </c:pt>
                <c:pt idx="8786">
                  <c:v>1.07306113505209</c:v>
                </c:pt>
                <c:pt idx="8787">
                  <c:v>1.07532232410017</c:v>
                </c:pt>
                <c:pt idx="8788">
                  <c:v>1.0750162719752</c:v>
                </c:pt>
                <c:pt idx="8789">
                  <c:v>1.07512775451856</c:v>
                </c:pt>
                <c:pt idx="8790">
                  <c:v>1.07565736961669</c:v>
                </c:pt>
                <c:pt idx="8791">
                  <c:v>1.07660637843397</c:v>
                </c:pt>
                <c:pt idx="8792">
                  <c:v>1.07797847008655</c:v>
                </c:pt>
                <c:pt idx="8793">
                  <c:v>1.07977820817855</c:v>
                </c:pt>
                <c:pt idx="8794">
                  <c:v>1.08201255711756</c:v>
                </c:pt>
                <c:pt idx="8795">
                  <c:v>1.08468982491721</c:v>
                </c:pt>
                <c:pt idx="8796">
                  <c:v>1.08517571448119</c:v>
                </c:pt>
                <c:pt idx="8797">
                  <c:v>1.08560580503538</c:v>
                </c:pt>
                <c:pt idx="8798">
                  <c:v>1.08338020248708</c:v>
                </c:pt>
                <c:pt idx="8799">
                  <c:v>1.08159690423442</c:v>
                </c:pt>
                <c:pt idx="8800">
                  <c:v>1.0802486143186</c:v>
                </c:pt>
                <c:pt idx="8801">
                  <c:v>1.07933008404907</c:v>
                </c:pt>
                <c:pt idx="8802">
                  <c:v>1.07883758171772</c:v>
                </c:pt>
                <c:pt idx="8803">
                  <c:v>1.07876907456644</c:v>
                </c:pt>
                <c:pt idx="8804">
                  <c:v>1.07912396517335</c:v>
                </c:pt>
                <c:pt idx="8805">
                  <c:v>1.07990360962383</c:v>
                </c:pt>
                <c:pt idx="8806">
                  <c:v>1.0811106075439</c:v>
                </c:pt>
                <c:pt idx="8807">
                  <c:v>1.08274939877378</c:v>
                </c:pt>
                <c:pt idx="8808">
                  <c:v>1.08525457810872</c:v>
                </c:pt>
                <c:pt idx="8809">
                  <c:v>1.08779417480774</c:v>
                </c:pt>
                <c:pt idx="8810">
                  <c:v>1.08771474042855</c:v>
                </c:pt>
                <c:pt idx="8811">
                  <c:v>1.08813452970094</c:v>
                </c:pt>
                <c:pt idx="8812">
                  <c:v>1.089055303447</c:v>
                </c:pt>
                <c:pt idx="8813">
                  <c:v>1.09048112022574</c:v>
                </c:pt>
                <c:pt idx="8814">
                  <c:v>1.09241832316629</c:v>
                </c:pt>
                <c:pt idx="8815">
                  <c:v>1.09171311957807</c:v>
                </c:pt>
                <c:pt idx="8816">
                  <c:v>1.09145074985616</c:v>
                </c:pt>
                <c:pt idx="8817">
                  <c:v>1.09162979632898</c:v>
                </c:pt>
                <c:pt idx="8818">
                  <c:v>1.09225092226967</c:v>
                </c:pt>
                <c:pt idx="8819">
                  <c:v>1.09331638114215</c:v>
                </c:pt>
                <c:pt idx="8820">
                  <c:v>1.09483029764491</c:v>
                </c:pt>
                <c:pt idx="8821">
                  <c:v>1.09679875930701</c:v>
                </c:pt>
                <c:pt idx="8822">
                  <c:v>1.09976136924691</c:v>
                </c:pt>
                <c:pt idx="8823">
                  <c:v>1.10268720263728</c:v>
                </c:pt>
                <c:pt idx="8824">
                  <c:v>1.10286431092363</c:v>
                </c:pt>
                <c:pt idx="8825">
                  <c:v>1.10356714842795</c:v>
                </c:pt>
                <c:pt idx="8826">
                  <c:v>1.10152425885889</c:v>
                </c:pt>
                <c:pt idx="8827">
                  <c:v>1.09994948930194</c:v>
                </c:pt>
                <c:pt idx="8828">
                  <c:v>1.09883575218098</c:v>
                </c:pt>
                <c:pt idx="8829">
                  <c:v>1.09817821084655</c:v>
                </c:pt>
                <c:pt idx="8830">
                  <c:v>1.09797354827904</c:v>
                </c:pt>
                <c:pt idx="8831">
                  <c:v>1.09822118252732</c:v>
                </c:pt>
                <c:pt idx="8832">
                  <c:v>1.09892152478746</c:v>
                </c:pt>
                <c:pt idx="8833">
                  <c:v>1.10007760589219</c:v>
                </c:pt>
                <c:pt idx="8834">
                  <c:v>1.10169415590653</c:v>
                </c:pt>
                <c:pt idx="8835">
                  <c:v>1.10377790865862</c:v>
                </c:pt>
                <c:pt idx="8836">
                  <c:v>1.10633792561373</c:v>
                </c:pt>
                <c:pt idx="8837">
                  <c:v>1.10938540341839</c:v>
                </c:pt>
                <c:pt idx="8838">
                  <c:v>1.10958133357889</c:v>
                </c:pt>
                <c:pt idx="8839">
                  <c:v>1.11017900529775</c:v>
                </c:pt>
                <c:pt idx="8840">
                  <c:v>1.11118056185808</c:v>
                </c:pt>
                <c:pt idx="8841">
                  <c:v>1.11322594150137</c:v>
                </c:pt>
                <c:pt idx="8842">
                  <c:v>1.11506267167917</c:v>
                </c:pt>
                <c:pt idx="8843">
                  <c:v>1.11395712699286</c:v>
                </c:pt>
                <c:pt idx="8844">
                  <c:v>1.11333146529047</c:v>
                </c:pt>
                <c:pt idx="8845">
                  <c:v>1.11318283817826</c:v>
                </c:pt>
                <c:pt idx="8846">
                  <c:v>1.11351012650003</c:v>
                </c:pt>
                <c:pt idx="8847">
                  <c:v>1.11431484976795</c:v>
                </c:pt>
                <c:pt idx="8848">
                  <c:v>1.11560036056353</c:v>
                </c:pt>
                <c:pt idx="8849">
                  <c:v>1.11395655060056</c:v>
                </c:pt>
                <c:pt idx="8850">
                  <c:v>1.11272845715948</c:v>
                </c:pt>
                <c:pt idx="8851">
                  <c:v>1.11191110327957</c:v>
                </c:pt>
                <c:pt idx="8852">
                  <c:v>1.11150105655843</c:v>
                </c:pt>
                <c:pt idx="8853">
                  <c:v>1.11149675526776</c:v>
                </c:pt>
                <c:pt idx="8854">
                  <c:v>1.11189793332061</c:v>
                </c:pt>
                <c:pt idx="8855">
                  <c:v>1.11270584114295</c:v>
                </c:pt>
                <c:pt idx="8856">
                  <c:v>1.11392358506198</c:v>
                </c:pt>
                <c:pt idx="8857">
                  <c:v>1.11555567549065</c:v>
                </c:pt>
                <c:pt idx="8858">
                  <c:v>1.11419457952647</c:v>
                </c:pt>
                <c:pt idx="8859">
                  <c:v>1.11317871198798</c:v>
                </c:pt>
                <c:pt idx="8860">
                  <c:v>1.11314243225606</c:v>
                </c:pt>
                <c:pt idx="8861">
                  <c:v>1.11280520574573</c:v>
                </c:pt>
                <c:pt idx="8862">
                  <c:v>1.10948023939464</c:v>
                </c:pt>
                <c:pt idx="8863">
                  <c:v>1.10659159745378</c:v>
                </c:pt>
                <c:pt idx="8864">
                  <c:v>1.10412708219999</c:v>
                </c:pt>
                <c:pt idx="8865">
                  <c:v>1.10263493446229</c:v>
                </c:pt>
                <c:pt idx="8866">
                  <c:v>1.10097891154817</c:v>
                </c:pt>
                <c:pt idx="8867">
                  <c:v>1.09651499992834</c:v>
                </c:pt>
                <c:pt idx="8868">
                  <c:v>1.09256294806258</c:v>
                </c:pt>
                <c:pt idx="8869">
                  <c:v>1.08910416230737</c:v>
                </c:pt>
                <c:pt idx="8870">
                  <c:v>1.08612343878544</c:v>
                </c:pt>
                <c:pt idx="8871">
                  <c:v>1.08360733644133</c:v>
                </c:pt>
                <c:pt idx="8872">
                  <c:v>1.08154537185087</c:v>
                </c:pt>
                <c:pt idx="8873">
                  <c:v>1.07992903776354</c:v>
                </c:pt>
                <c:pt idx="8874">
                  <c:v>1.07914620899307</c:v>
                </c:pt>
                <c:pt idx="8875">
                  <c:v>1.07839786873272</c:v>
                </c:pt>
                <c:pt idx="8876">
                  <c:v>1.07506444909227</c:v>
                </c:pt>
                <c:pt idx="8877">
                  <c:v>1.07224968838598</c:v>
                </c:pt>
                <c:pt idx="8878">
                  <c:v>1.06994077323036</c:v>
                </c:pt>
                <c:pt idx="8879">
                  <c:v>1.06812706113099</c:v>
                </c:pt>
                <c:pt idx="8880">
                  <c:v>1.06680059657339</c:v>
                </c:pt>
                <c:pt idx="8881">
                  <c:v>1.06595554186301</c:v>
                </c:pt>
                <c:pt idx="8882">
                  <c:v>1.0655883574174</c:v>
                </c:pt>
                <c:pt idx="8883">
                  <c:v>1.0656970105322</c:v>
                </c:pt>
                <c:pt idx="8884">
                  <c:v>1.06628194064516</c:v>
                </c:pt>
                <c:pt idx="8885">
                  <c:v>1.06766905449475</c:v>
                </c:pt>
                <c:pt idx="8886">
                  <c:v>1.06922438175228</c:v>
                </c:pt>
                <c:pt idx="8887">
                  <c:v>1.0653127695045</c:v>
                </c:pt>
                <c:pt idx="8888">
                  <c:v>1.06191852062165</c:v>
                </c:pt>
                <c:pt idx="8889">
                  <c:v>1.05902653432955</c:v>
                </c:pt>
                <c:pt idx="8890">
                  <c:v>1.05662430004708</c:v>
                </c:pt>
                <c:pt idx="8891">
                  <c:v>1.05470159517344</c:v>
                </c:pt>
                <c:pt idx="8892">
                  <c:v>1.05325048975201</c:v>
                </c:pt>
                <c:pt idx="8893">
                  <c:v>1.05226515031818</c:v>
                </c:pt>
                <c:pt idx="8894">
                  <c:v>1.0517413841886</c:v>
                </c:pt>
                <c:pt idx="8895">
                  <c:v>1.05167711569113</c:v>
                </c:pt>
                <c:pt idx="8896">
                  <c:v>1.05207186341481</c:v>
                </c:pt>
                <c:pt idx="8897">
                  <c:v>1.05029455892822</c:v>
                </c:pt>
                <c:pt idx="8898">
                  <c:v>1.04869231242152</c:v>
                </c:pt>
                <c:pt idx="8899">
                  <c:v>1.04471029510407</c:v>
                </c:pt>
                <c:pt idx="8900">
                  <c:v>1.04121953240002</c:v>
                </c:pt>
                <c:pt idx="8901">
                  <c:v>1.03820605191001</c:v>
                </c:pt>
                <c:pt idx="8902">
                  <c:v>1.03565800831025</c:v>
                </c:pt>
                <c:pt idx="8903">
                  <c:v>1.03356650870241</c:v>
                </c:pt>
                <c:pt idx="8904">
                  <c:v>1.03192294898771</c:v>
                </c:pt>
                <c:pt idx="8905">
                  <c:v>1.03072222936185</c:v>
                </c:pt>
                <c:pt idx="8906">
                  <c:v>1.02995951265904</c:v>
                </c:pt>
                <c:pt idx="8907">
                  <c:v>1.02963245408488</c:v>
                </c:pt>
                <c:pt idx="8908">
                  <c:v>1.02973933559719</c:v>
                </c:pt>
                <c:pt idx="8909">
                  <c:v>1.02758127647578</c:v>
                </c:pt>
                <c:pt idx="8910">
                  <c:v>1.02581142928573</c:v>
                </c:pt>
                <c:pt idx="8911">
                  <c:v>1.02442447330086</c:v>
                </c:pt>
                <c:pt idx="8912">
                  <c:v>1.02341607858596</c:v>
                </c:pt>
                <c:pt idx="8913">
                  <c:v>1.02278343186094</c:v>
                </c:pt>
                <c:pt idx="8914">
                  <c:v>1.02252438181452</c:v>
                </c:pt>
                <c:pt idx="8915">
                  <c:v>1.02263802395495</c:v>
                </c:pt>
                <c:pt idx="8916">
                  <c:v>1.02312456961598</c:v>
                </c:pt>
                <c:pt idx="8917">
                  <c:v>1.02398490227185</c:v>
                </c:pt>
                <c:pt idx="8918">
                  <c:v>1.025221662069159</c:v>
                </c:pt>
                <c:pt idx="8919">
                  <c:v>1.02683741775854</c:v>
                </c:pt>
                <c:pt idx="8920">
                  <c:v>1.02895691510128</c:v>
                </c:pt>
                <c:pt idx="8921">
                  <c:v>1.03135690602635</c:v>
                </c:pt>
                <c:pt idx="8922">
                  <c:v>1.0314644958005</c:v>
                </c:pt>
                <c:pt idx="8923">
                  <c:v>1.02929258310691</c:v>
                </c:pt>
                <c:pt idx="8924">
                  <c:v>1.02751165125459</c:v>
                </c:pt>
                <c:pt idx="8925">
                  <c:v>1.02611600651356</c:v>
                </c:pt>
                <c:pt idx="8926">
                  <c:v>1.02510136615147</c:v>
                </c:pt>
                <c:pt idx="8927">
                  <c:v>1.02446455382741</c:v>
                </c:pt>
                <c:pt idx="8928">
                  <c:v>1.02430290430138</c:v>
                </c:pt>
                <c:pt idx="8929">
                  <c:v>1.02441792980855</c:v>
                </c:pt>
                <c:pt idx="8930">
                  <c:v>1.02227215705701</c:v>
                </c:pt>
                <c:pt idx="8931">
                  <c:v>1.02056487959299</c:v>
                </c:pt>
                <c:pt idx="8932">
                  <c:v>1.01929011016262</c:v>
                </c:pt>
                <c:pt idx="8933">
                  <c:v>1.01851696673236</c:v>
                </c:pt>
                <c:pt idx="8934">
                  <c:v>1.01809343715736</c:v>
                </c:pt>
                <c:pt idx="8935">
                  <c:v>1.01549307046222</c:v>
                </c:pt>
                <c:pt idx="8936">
                  <c:v>1.01338211417903</c:v>
                </c:pt>
                <c:pt idx="8937">
                  <c:v>1.01175341286196</c:v>
                </c:pt>
                <c:pt idx="8938">
                  <c:v>1.01060061464924</c:v>
                </c:pt>
                <c:pt idx="8939">
                  <c:v>1.00992024450714</c:v>
                </c:pt>
                <c:pt idx="8940">
                  <c:v>1.00970878072053</c:v>
                </c:pt>
                <c:pt idx="8941">
                  <c:v>1.00996671308193</c:v>
                </c:pt>
                <c:pt idx="8942">
                  <c:v>1.00813162895473</c:v>
                </c:pt>
                <c:pt idx="8943">
                  <c:v>1.00668111122678</c:v>
                </c:pt>
                <c:pt idx="8944">
                  <c:v>1.00311577888219</c:v>
                </c:pt>
                <c:pt idx="8945">
                  <c:v>1.00003842062152</c:v>
                </c:pt>
                <c:pt idx="8946">
                  <c:v>0.997441051652747</c:v>
                </c:pt>
                <c:pt idx="8947">
                  <c:v>0.995312580102441</c:v>
                </c:pt>
                <c:pt idx="8948">
                  <c:v>0.99364866429627</c:v>
                </c:pt>
                <c:pt idx="8949">
                  <c:v>0.992442819728213</c:v>
                </c:pt>
                <c:pt idx="8950">
                  <c:v>0.991692278885953</c:v>
                </c:pt>
                <c:pt idx="8951">
                  <c:v>0.991393701028904</c:v>
                </c:pt>
                <c:pt idx="8952">
                  <c:v>0.991546715830232</c:v>
                </c:pt>
                <c:pt idx="8953">
                  <c:v>0.992122714075208</c:v>
                </c:pt>
                <c:pt idx="8954">
                  <c:v>0.993183748830863</c:v>
                </c:pt>
                <c:pt idx="8955">
                  <c:v>0.992221219673062</c:v>
                </c:pt>
                <c:pt idx="8956">
                  <c:v>0.991764316714169</c:v>
                </c:pt>
                <c:pt idx="8957">
                  <c:v>0.991809876691343</c:v>
                </c:pt>
                <c:pt idx="8958">
                  <c:v>0.992359595516786</c:v>
                </c:pt>
                <c:pt idx="8959">
                  <c:v>0.993413668678019</c:v>
                </c:pt>
                <c:pt idx="8960">
                  <c:v>0.994975386917284</c:v>
                </c:pt>
                <c:pt idx="8961">
                  <c:v>0.994521691915788</c:v>
                </c:pt>
                <c:pt idx="8962">
                  <c:v>0.994523462921404</c:v>
                </c:pt>
                <c:pt idx="8963">
                  <c:v>0.994980739880343</c:v>
                </c:pt>
                <c:pt idx="8964">
                  <c:v>0.995893567801112</c:v>
                </c:pt>
                <c:pt idx="8965">
                  <c:v>0.997264863546865</c:v>
                </c:pt>
                <c:pt idx="8966">
                  <c:v>0.996561998082219</c:v>
                </c:pt>
                <c:pt idx="8967">
                  <c:v>0.996265519951913</c:v>
                </c:pt>
                <c:pt idx="8968">
                  <c:v>0.996374752858408</c:v>
                </c:pt>
                <c:pt idx="8969">
                  <c:v>0.996889826734587</c:v>
                </c:pt>
                <c:pt idx="8970">
                  <c:v>0.997811928658796</c:v>
                </c:pt>
                <c:pt idx="8971">
                  <c:v>0.999139906855119</c:v>
                </c:pt>
                <c:pt idx="8972">
                  <c:v>1.00088974784071</c:v>
                </c:pt>
                <c:pt idx="8973">
                  <c:v>1.0005306112532</c:v>
                </c:pt>
                <c:pt idx="8974">
                  <c:v>1.00063346505462</c:v>
                </c:pt>
                <c:pt idx="8975">
                  <c:v>0.998644154248421</c:v>
                </c:pt>
                <c:pt idx="8976">
                  <c:v>0.997071178156411</c:v>
                </c:pt>
                <c:pt idx="8977">
                  <c:v>0.995910649674745</c:v>
                </c:pt>
                <c:pt idx="8978">
                  <c:v>0.995139999332325</c:v>
                </c:pt>
                <c:pt idx="8979">
                  <c:v>0.99479245050522</c:v>
                </c:pt>
                <c:pt idx="8980">
                  <c:v>0.992362476291113</c:v>
                </c:pt>
                <c:pt idx="8981">
                  <c:v>0.990398552007777</c:v>
                </c:pt>
                <c:pt idx="8982">
                  <c:v>0.988894191118912</c:v>
                </c:pt>
                <c:pt idx="8983">
                  <c:v>0.987845590533646</c:v>
                </c:pt>
                <c:pt idx="8984">
                  <c:v>0.987249243100234</c:v>
                </c:pt>
                <c:pt idx="8985">
                  <c:v>0.987103645508865</c:v>
                </c:pt>
                <c:pt idx="8986">
                  <c:v>0.984921446431942</c:v>
                </c:pt>
                <c:pt idx="8987">
                  <c:v>0.983145673637125</c:v>
                </c:pt>
                <c:pt idx="8988">
                  <c:v>0.981707657285325</c:v>
                </c:pt>
                <c:pt idx="8989">
                  <c:v>0.980729699807083</c:v>
                </c:pt>
                <c:pt idx="8990">
                  <c:v>0.977726584531042</c:v>
                </c:pt>
                <c:pt idx="8991">
                  <c:v>0.975182063561277</c:v>
                </c:pt>
                <c:pt idx="8992">
                  <c:v>0.973088823037753</c:v>
                </c:pt>
                <c:pt idx="8993">
                  <c:v>0.971441941953542</c:v>
                </c:pt>
                <c:pt idx="8994">
                  <c:v>0.970236806692569</c:v>
                </c:pt>
                <c:pt idx="8995">
                  <c:v>0.969470554697449</c:v>
                </c:pt>
                <c:pt idx="8996">
                  <c:v>0.969037559829096</c:v>
                </c:pt>
                <c:pt idx="8997">
                  <c:v>0.969144351221015</c:v>
                </c:pt>
                <c:pt idx="8998">
                  <c:v>0.964897833021181</c:v>
                </c:pt>
                <c:pt idx="8999">
                  <c:v>0.961113412292363</c:v>
                </c:pt>
                <c:pt idx="9000">
                  <c:v>0.957781642455064</c:v>
                </c:pt>
                <c:pt idx="9001">
                  <c:v>0.954894740562764</c:v>
                </c:pt>
                <c:pt idx="9002">
                  <c:v>0.95244632293242</c:v>
                </c:pt>
                <c:pt idx="9003">
                  <c:v>0.950277081319605</c:v>
                </c:pt>
                <c:pt idx="9004">
                  <c:v>0.948687953224077</c:v>
                </c:pt>
                <c:pt idx="9005">
                  <c:v>0.945216620569331</c:v>
                </c:pt>
                <c:pt idx="9006">
                  <c:v>0.942229177254641</c:v>
                </c:pt>
                <c:pt idx="9007">
                  <c:v>0.939719666762604</c:v>
                </c:pt>
                <c:pt idx="9008">
                  <c:v>0.93768344919934</c:v>
                </c:pt>
                <c:pt idx="9009">
                  <c:v>0.93611684165933</c:v>
                </c:pt>
                <c:pt idx="9010">
                  <c:v>0.935017197944797</c:v>
                </c:pt>
                <c:pt idx="9011">
                  <c:v>0.934382691787653</c:v>
                </c:pt>
                <c:pt idx="9012">
                  <c:v>0.93421208766068</c:v>
                </c:pt>
                <c:pt idx="9013">
                  <c:v>0.93450480555181</c:v>
                </c:pt>
                <c:pt idx="9014">
                  <c:v>0.935260928747586</c:v>
                </c:pt>
                <c:pt idx="9015">
                  <c:v>0.936481128816526</c:v>
                </c:pt>
                <c:pt idx="9016">
                  <c:v>0.938166878101586</c:v>
                </c:pt>
                <c:pt idx="9017">
                  <c:v>0.940320309867589</c:v>
                </c:pt>
                <c:pt idx="9018">
                  <c:v>0.942944396606073</c:v>
                </c:pt>
                <c:pt idx="9019">
                  <c:v>0.946043694055598</c:v>
                </c:pt>
                <c:pt idx="9020">
                  <c:v>0.949623723524304</c:v>
                </c:pt>
                <c:pt idx="9021">
                  <c:v>0.951335933742295</c:v>
                </c:pt>
                <c:pt idx="9022">
                  <c:v>0.953476742262033</c:v>
                </c:pt>
                <c:pt idx="9023">
                  <c:v>0.956049737975225</c:v>
                </c:pt>
                <c:pt idx="9024">
                  <c:v>0.959059928683713</c:v>
                </c:pt>
                <c:pt idx="9025">
                  <c:v>0.962513230268006</c:v>
                </c:pt>
                <c:pt idx="9026">
                  <c:v>0.966417244049147</c:v>
                </c:pt>
                <c:pt idx="9027">
                  <c:v>0.970781468886237</c:v>
                </c:pt>
                <c:pt idx="9028">
                  <c:v>0.975617269019616</c:v>
                </c:pt>
                <c:pt idx="9029">
                  <c:v>0.978478628497423</c:v>
                </c:pt>
                <c:pt idx="9030">
                  <c:v>0.981749704323116</c:v>
                </c:pt>
                <c:pt idx="9031">
                  <c:v>0.985439098901765</c:v>
                </c:pt>
                <c:pt idx="9032">
                  <c:v>0.989556132683128</c:v>
                </c:pt>
                <c:pt idx="9033">
                  <c:v>0.994111814075406</c:v>
                </c:pt>
                <c:pt idx="9034">
                  <c:v>0.996569395279788</c:v>
                </c:pt>
                <c:pt idx="9035">
                  <c:v>0.99939922898527</c:v>
                </c:pt>
                <c:pt idx="9036">
                  <c:v>1.00260568245043</c:v>
                </c:pt>
                <c:pt idx="9037">
                  <c:v>1.00619848933247</c:v>
                </c:pt>
                <c:pt idx="9038">
                  <c:v>1.01018887145287</c:v>
                </c:pt>
                <c:pt idx="9039">
                  <c:v>1.01464625431403</c:v>
                </c:pt>
                <c:pt idx="9040">
                  <c:v>1.01948683817571</c:v>
                </c:pt>
                <c:pt idx="9041">
                  <c:v>1.02208920457176</c:v>
                </c:pt>
                <c:pt idx="9042">
                  <c:v>1.02514583937639</c:v>
                </c:pt>
                <c:pt idx="9043">
                  <c:v>1.02603234239141</c:v>
                </c:pt>
                <c:pt idx="9044">
                  <c:v>1.02719994647562</c:v>
                </c:pt>
                <c:pt idx="9045">
                  <c:v>1.02604291153673</c:v>
                </c:pt>
                <c:pt idx="9046">
                  <c:v>1.0253290438344</c:v>
                </c:pt>
                <c:pt idx="9047">
                  <c:v>1.02505635227498</c:v>
                </c:pt>
                <c:pt idx="9048">
                  <c:v>1.02522314794629</c:v>
                </c:pt>
                <c:pt idx="9049">
                  <c:v>1.02583023942693</c:v>
                </c:pt>
                <c:pt idx="9050">
                  <c:v>1.02687890379354</c:v>
                </c:pt>
                <c:pt idx="9051">
                  <c:v>1.028373118207</c:v>
                </c:pt>
                <c:pt idx="9052">
                  <c:v>1.03031763074292</c:v>
                </c:pt>
                <c:pt idx="9053">
                  <c:v>1.03286338446611</c:v>
                </c:pt>
                <c:pt idx="9054">
                  <c:v>1.03292705832328</c:v>
                </c:pt>
                <c:pt idx="9055">
                  <c:v>1.03062697005357</c:v>
                </c:pt>
                <c:pt idx="9056">
                  <c:v>1.02878689947858</c:v>
                </c:pt>
                <c:pt idx="9057">
                  <c:v>1.02739994915269</c:v>
                </c:pt>
                <c:pt idx="9058">
                  <c:v>1.0264604286638</c:v>
                </c:pt>
                <c:pt idx="9059">
                  <c:v>1.02596500199389</c:v>
                </c:pt>
                <c:pt idx="9060">
                  <c:v>1.02591171512577</c:v>
                </c:pt>
                <c:pt idx="9061">
                  <c:v>1.02630073045351</c:v>
                </c:pt>
                <c:pt idx="9062">
                  <c:v>1.02713203000215</c:v>
                </c:pt>
                <c:pt idx="9063">
                  <c:v>1.02840949276837</c:v>
                </c:pt>
                <c:pt idx="9064">
                  <c:v>1.03013646977892</c:v>
                </c:pt>
                <c:pt idx="9065">
                  <c:v>1.0323195532683</c:v>
                </c:pt>
                <c:pt idx="9066">
                  <c:v>1.03512193480904</c:v>
                </c:pt>
                <c:pt idx="9067">
                  <c:v>1.03825870184161</c:v>
                </c:pt>
                <c:pt idx="9068">
                  <c:v>1.03905414471983</c:v>
                </c:pt>
                <c:pt idx="9069">
                  <c:v>1.04036894638837</c:v>
                </c:pt>
                <c:pt idx="9070">
                  <c:v>1.04220903287154</c:v>
                </c:pt>
                <c:pt idx="9071">
                  <c:v>1.04478848615539</c:v>
                </c:pt>
                <c:pt idx="9072">
                  <c:v>1.04478706039567</c:v>
                </c:pt>
                <c:pt idx="9073">
                  <c:v>1.04238565545076</c:v>
                </c:pt>
                <c:pt idx="9074">
                  <c:v>1.04052167244755</c:v>
                </c:pt>
                <c:pt idx="9075">
                  <c:v>1.03918609438049</c:v>
                </c:pt>
                <c:pt idx="9076">
                  <c:v>1.03837302007443</c:v>
                </c:pt>
                <c:pt idx="9077">
                  <c:v>1.03807877167032</c:v>
                </c:pt>
                <c:pt idx="9078">
                  <c:v>1.03830164893855</c:v>
                </c:pt>
                <c:pt idx="9079">
                  <c:v>1.03618170312656</c:v>
                </c:pt>
                <c:pt idx="9080">
                  <c:v>1.03452936361099</c:v>
                </c:pt>
                <c:pt idx="9081">
                  <c:v>1.03333823400811</c:v>
                </c:pt>
                <c:pt idx="9082">
                  <c:v>1.03260337399289</c:v>
                </c:pt>
                <c:pt idx="9083">
                  <c:v>1.03232181392018</c:v>
                </c:pt>
                <c:pt idx="9084">
                  <c:v>1.03249241175304</c:v>
                </c:pt>
                <c:pt idx="9085">
                  <c:v>1.03311578996642</c:v>
                </c:pt>
                <c:pt idx="9086">
                  <c:v>1.03419365456038</c:v>
                </c:pt>
                <c:pt idx="9087">
                  <c:v>1.03572971210191</c:v>
                </c:pt>
                <c:pt idx="9088">
                  <c:v>1.03773013923684</c:v>
                </c:pt>
                <c:pt idx="9089">
                  <c:v>1.03733643875788</c:v>
                </c:pt>
                <c:pt idx="9090">
                  <c:v>1.03734351266996</c:v>
                </c:pt>
                <c:pt idx="9091">
                  <c:v>1.037922292399396</c:v>
                </c:pt>
                <c:pt idx="9092">
                  <c:v>1.03873596964615</c:v>
                </c:pt>
                <c:pt idx="9093">
                  <c:v>1.037124692617686</c:v>
                </c:pt>
                <c:pt idx="9094">
                  <c:v>1.03597838092481</c:v>
                </c:pt>
                <c:pt idx="9095">
                  <c:v>1.03529317673458</c:v>
                </c:pt>
                <c:pt idx="9096">
                  <c:v>1.03506557512475</c:v>
                </c:pt>
                <c:pt idx="9097">
                  <c:v>1.03260195644418</c:v>
                </c:pt>
                <c:pt idx="9098">
                  <c:v>1.03039635738163</c:v>
                </c:pt>
                <c:pt idx="9099">
                  <c:v>1.02584293524955</c:v>
                </c:pt>
                <c:pt idx="9100">
                  <c:v>1.02178761797295</c:v>
                </c:pt>
                <c:pt idx="9101">
                  <c:v>1.01821450299733</c:v>
                </c:pt>
                <c:pt idx="9102">
                  <c:v>1.01510969290167</c:v>
                </c:pt>
                <c:pt idx="9103">
                  <c:v>1.01246222252553</c:v>
                </c:pt>
                <c:pt idx="9104">
                  <c:v>1.00759392253732</c:v>
                </c:pt>
                <c:pt idx="9105">
                  <c:v>1.00316591800238</c:v>
                </c:pt>
                <c:pt idx="9106">
                  <c:v>0.999124043847202</c:v>
                </c:pt>
                <c:pt idx="9107">
                  <c:v>0.992937944344528</c:v>
                </c:pt>
                <c:pt idx="9108">
                  <c:v>0.987247263253609</c:v>
                </c:pt>
                <c:pt idx="9109">
                  <c:v>0.982031334127296</c:v>
                </c:pt>
                <c:pt idx="9110">
                  <c:v>0.977272426377376</c:v>
                </c:pt>
                <c:pt idx="9111">
                  <c:v>0.972956618398376</c:v>
                </c:pt>
                <c:pt idx="9112">
                  <c:v>0.969071360842462</c:v>
                </c:pt>
                <c:pt idx="9113">
                  <c:v>0.965606410564024</c:v>
                </c:pt>
                <c:pt idx="9114">
                  <c:v>0.96255267044683</c:v>
                </c:pt>
                <c:pt idx="9115">
                  <c:v>0.959903365451013</c:v>
                </c:pt>
                <c:pt idx="9116">
                  <c:v>0.957512259496478</c:v>
                </c:pt>
                <c:pt idx="9117">
                  <c:v>0.955649985306256</c:v>
                </c:pt>
                <c:pt idx="9118">
                  <c:v>0.951820477361185</c:v>
                </c:pt>
                <c:pt idx="9119">
                  <c:v>0.948443557332223</c:v>
                </c:pt>
                <c:pt idx="9120">
                  <c:v>0.945511457290383</c:v>
                </c:pt>
                <c:pt idx="9121">
                  <c:v>0.943018094739944</c:v>
                </c:pt>
                <c:pt idx="9122">
                  <c:v>0.940958333691892</c:v>
                </c:pt>
                <c:pt idx="9123">
                  <c:v>0.939328607666214</c:v>
                </c:pt>
                <c:pt idx="9124">
                  <c:v>0.937935865916732</c:v>
                </c:pt>
                <c:pt idx="9125">
                  <c:v>0.937155922768724</c:v>
                </c:pt>
                <c:pt idx="9126">
                  <c:v>0.934492751321001</c:v>
                </c:pt>
                <c:pt idx="9127">
                  <c:v>0.932306608899221</c:v>
                </c:pt>
                <c:pt idx="9128">
                  <c:v>0.930593449141321</c:v>
                </c:pt>
                <c:pt idx="9129">
                  <c:v>0.929350098790083</c:v>
                </c:pt>
                <c:pt idx="9130">
                  <c:v>0.928574578595524</c:v>
                </c:pt>
                <c:pt idx="9131">
                  <c:v>0.928265529511248</c:v>
                </c:pt>
                <c:pt idx="9132">
                  <c:v>0.928422124985664</c:v>
                </c:pt>
                <c:pt idx="9133">
                  <c:v>0.929044248804791</c:v>
                </c:pt>
                <c:pt idx="9134">
                  <c:v>0.930132612705423</c:v>
                </c:pt>
                <c:pt idx="9135">
                  <c:v>0.931688093875946</c:v>
                </c:pt>
                <c:pt idx="9136">
                  <c:v>0.933713005098114</c:v>
                </c:pt>
                <c:pt idx="9137">
                  <c:v>0.936210041845062</c:v>
                </c:pt>
                <c:pt idx="9138">
                  <c:v>0.939183318315898</c:v>
                </c:pt>
                <c:pt idx="9139">
                  <c:v>0.942638540526699</c:v>
                </c:pt>
                <c:pt idx="9140">
                  <c:v>0.94421766611048</c:v>
                </c:pt>
                <c:pt idx="9141">
                  <c:v>0.946226418746838</c:v>
                </c:pt>
                <c:pt idx="9142">
                  <c:v>0.948668057147249</c:v>
                </c:pt>
                <c:pt idx="9143">
                  <c:v>0.951547262052462</c:v>
                </c:pt>
                <c:pt idx="9144">
                  <c:v>0.952478202076918</c:v>
                </c:pt>
                <c:pt idx="9145">
                  <c:v>0.953793484724638</c:v>
                </c:pt>
                <c:pt idx="9146">
                  <c:v>0.955495257720783</c:v>
                </c:pt>
                <c:pt idx="9147">
                  <c:v>0.957586467232657</c:v>
                </c:pt>
                <c:pt idx="9148">
                  <c:v>0.960070845119001</c:v>
                </c:pt>
                <c:pt idx="9149">
                  <c:v>0.962953127001013</c:v>
                </c:pt>
                <c:pt idx="9150">
                  <c:v>0.966239806554596</c:v>
                </c:pt>
                <c:pt idx="9151">
                  <c:v>0.969937795558047</c:v>
                </c:pt>
                <c:pt idx="9152">
                  <c:v>0.974056290967677</c:v>
                </c:pt>
                <c:pt idx="9153">
                  <c:v>0.978528067243158</c:v>
                </c:pt>
                <c:pt idx="9154">
                  <c:v>0.981015271416333</c:v>
                </c:pt>
                <c:pt idx="9155">
                  <c:v>0.981382656455261</c:v>
                </c:pt>
                <c:pt idx="9156">
                  <c:v>0.982154166553731</c:v>
                </c:pt>
                <c:pt idx="9157">
                  <c:v>0.98333221627189</c:v>
                </c:pt>
                <c:pt idx="9158">
                  <c:v>0.98491889465367</c:v>
                </c:pt>
                <c:pt idx="9159">
                  <c:v>0.98691888487449</c:v>
                </c:pt>
                <c:pt idx="9160">
                  <c:v>0.989336634756731</c:v>
                </c:pt>
                <c:pt idx="9161">
                  <c:v>0.992179130939937</c:v>
                </c:pt>
                <c:pt idx="9162">
                  <c:v>0.995437056490497</c:v>
                </c:pt>
                <c:pt idx="9163">
                  <c:v>0.999168957819656</c:v>
                </c:pt>
                <c:pt idx="9164">
                  <c:v>1.00075501870224</c:v>
                </c:pt>
                <c:pt idx="9165">
                  <c:v>1.00282427313368</c:v>
                </c:pt>
                <c:pt idx="9166">
                  <c:v>1.00538330971842</c:v>
                </c:pt>
                <c:pt idx="9167">
                  <c:v>1.00576586678688</c:v>
                </c:pt>
                <c:pt idx="9168">
                  <c:v>1.00657652144628</c:v>
                </c:pt>
                <c:pt idx="9169">
                  <c:v>1.00785071973936</c:v>
                </c:pt>
                <c:pt idx="9170">
                  <c:v>1.00953416275831</c:v>
                </c:pt>
                <c:pt idx="9171">
                  <c:v>1.00899401086315</c:v>
                </c:pt>
                <c:pt idx="9172">
                  <c:v>1.00625224848312</c:v>
                </c:pt>
                <c:pt idx="9173">
                  <c:v>1.00395733956247</c:v>
                </c:pt>
                <c:pt idx="9174">
                  <c:v>1.00210209924638</c:v>
                </c:pt>
                <c:pt idx="9175">
                  <c:v>1.00067803265766</c:v>
                </c:pt>
                <c:pt idx="9176">
                  <c:v>0.9996802919795</c:v>
                </c:pt>
                <c:pt idx="9177">
                  <c:v>0.999112898976854</c:v>
                </c:pt>
                <c:pt idx="9178">
                  <c:v>0.998963059988139</c:v>
                </c:pt>
                <c:pt idx="9179">
                  <c:v>0.999233296263748</c:v>
                </c:pt>
                <c:pt idx="9180">
                  <c:v>0.999932689381956</c:v>
                </c:pt>
                <c:pt idx="9181">
                  <c:v>0.998452931150528</c:v>
                </c:pt>
                <c:pt idx="9182">
                  <c:v>0.997453934875532</c:v>
                </c:pt>
                <c:pt idx="9183">
                  <c:v>0.996930634296334</c:v>
                </c:pt>
                <c:pt idx="9184">
                  <c:v>0.99688212402624</c:v>
                </c:pt>
                <c:pt idx="9185">
                  <c:v>0.997307482325192</c:v>
                </c:pt>
                <c:pt idx="9186">
                  <c:v>0.998207591530999</c:v>
                </c:pt>
                <c:pt idx="9187">
                  <c:v>0.999589398576088</c:v>
                </c:pt>
                <c:pt idx="9188">
                  <c:v>1.00145198166475</c:v>
                </c:pt>
                <c:pt idx="9189">
                  <c:v>1.00381035615616</c:v>
                </c:pt>
                <c:pt idx="9190">
                  <c:v>1.00402112300341</c:v>
                </c:pt>
                <c:pt idx="9191">
                  <c:v>1.00476987296459</c:v>
                </c:pt>
                <c:pt idx="9192">
                  <c:v>1.0033758435138</c:v>
                </c:pt>
                <c:pt idx="9193">
                  <c:v>1.00246792088577</c:v>
                </c:pt>
                <c:pt idx="9194">
                  <c:v>1.00204418564163</c:v>
                </c:pt>
                <c:pt idx="9195">
                  <c:v>1.00209954091321</c:v>
                </c:pt>
                <c:pt idx="9196">
                  <c:v>1.00263629767121</c:v>
                </c:pt>
                <c:pt idx="9197">
                  <c:v>1.0036570328348</c:v>
                </c:pt>
                <c:pt idx="9198">
                  <c:v>1.00248832033352</c:v>
                </c:pt>
                <c:pt idx="9199">
                  <c:v>1.00174996653011</c:v>
                </c:pt>
                <c:pt idx="9200">
                  <c:v>1.00143840802936</c:v>
                </c:pt>
                <c:pt idx="9201">
                  <c:v>1.00155557200699</c:v>
                </c:pt>
                <c:pt idx="9202">
                  <c:v>1.00209894721692</c:v>
                </c:pt>
                <c:pt idx="9203">
                  <c:v>1.0030821553218</c:v>
                </c:pt>
                <c:pt idx="9204">
                  <c:v>1.004490665741</c:v>
                </c:pt>
                <c:pt idx="9205">
                  <c:v>1.00368540075829</c:v>
                </c:pt>
                <c:pt idx="9206">
                  <c:v>1.0006944451587</c:v>
                </c:pt>
                <c:pt idx="9207">
                  <c:v>0.998150015431891</c:v>
                </c:pt>
                <c:pt idx="9208">
                  <c:v>0.996044120478123</c:v>
                </c:pt>
                <c:pt idx="9209">
                  <c:v>0.994370358307877</c:v>
                </c:pt>
                <c:pt idx="9210">
                  <c:v>0.993122533425651</c:v>
                </c:pt>
                <c:pt idx="9211">
                  <c:v>0.992296708646923</c:v>
                </c:pt>
                <c:pt idx="9212">
                  <c:v>0.991890545094841</c:v>
                </c:pt>
                <c:pt idx="9213">
                  <c:v>0.991902092151039</c:v>
                </c:pt>
                <c:pt idx="9214">
                  <c:v>0.992332250559282</c:v>
                </c:pt>
                <c:pt idx="9215">
                  <c:v>0.993154448498192</c:v>
                </c:pt>
                <c:pt idx="9216">
                  <c:v>0.994428980576453</c:v>
                </c:pt>
                <c:pt idx="9217">
                  <c:v>0.990887767259026</c:v>
                </c:pt>
                <c:pt idx="9218">
                  <c:v>0.987815679807954</c:v>
                </c:pt>
                <c:pt idx="9219">
                  <c:v>0.982644562775593</c:v>
                </c:pt>
                <c:pt idx="9220">
                  <c:v>0.977991727903283</c:v>
                </c:pt>
                <c:pt idx="9221">
                  <c:v>0.973840700085847</c:v>
                </c:pt>
                <c:pt idx="9222">
                  <c:v>0.970177433023637</c:v>
                </c:pt>
                <c:pt idx="9223">
                  <c:v>0.966990362114428</c:v>
                </c:pt>
                <c:pt idx="9224">
                  <c:v>0.964269791061966</c:v>
                </c:pt>
                <c:pt idx="9225">
                  <c:v>0.959553353368903</c:v>
                </c:pt>
                <c:pt idx="9226">
                  <c:v>0.95526811358533</c:v>
                </c:pt>
                <c:pt idx="9227">
                  <c:v>0.951403347590871</c:v>
                </c:pt>
                <c:pt idx="9228">
                  <c:v>0.947949173945982</c:v>
                </c:pt>
                <c:pt idx="9229">
                  <c:v>0.944898440030044</c:v>
                </c:pt>
                <c:pt idx="9230">
                  <c:v>0.94224474261408</c:v>
                </c:pt>
                <c:pt idx="9231">
                  <c:v>0.939791023791382</c:v>
                </c:pt>
                <c:pt idx="9232">
                  <c:v>0.937912257138225</c:v>
                </c:pt>
                <c:pt idx="9233">
                  <c:v>0.934090611236222</c:v>
                </c:pt>
                <c:pt idx="9234">
                  <c:v>0.930712901632696</c:v>
                </c:pt>
                <c:pt idx="9235">
                  <c:v>0.927772741002014</c:v>
                </c:pt>
                <c:pt idx="9236">
                  <c:v>0.925264714124145</c:v>
                </c:pt>
                <c:pt idx="9237">
                  <c:v>0.92295518073606</c:v>
                </c:pt>
                <c:pt idx="9238">
                  <c:v>0.921296857743394</c:v>
                </c:pt>
                <c:pt idx="9239">
                  <c:v>0.917771787927635</c:v>
                </c:pt>
                <c:pt idx="9240">
                  <c:v>0.914723340103686</c:v>
                </c:pt>
                <c:pt idx="9241">
                  <c:v>0.912147306659443</c:v>
                </c:pt>
                <c:pt idx="9242">
                  <c:v>0.910039896855766</c:v>
                </c:pt>
                <c:pt idx="9243">
                  <c:v>0.908398506222141</c:v>
                </c:pt>
                <c:pt idx="9244">
                  <c:v>0.907221371493247</c:v>
                </c:pt>
                <c:pt idx="9245">
                  <c:v>0.906507110004812</c:v>
                </c:pt>
                <c:pt idx="9246">
                  <c:v>0.906254833074072</c:v>
                </c:pt>
                <c:pt idx="9247">
                  <c:v>0.906463853956762</c:v>
                </c:pt>
                <c:pt idx="9248">
                  <c:v>0.907134204250621</c:v>
                </c:pt>
                <c:pt idx="9249">
                  <c:v>0.908265952511722</c:v>
                </c:pt>
                <c:pt idx="9250">
                  <c:v>0.909859796405363</c:v>
                </c:pt>
                <c:pt idx="9251">
                  <c:v>0.911916855525415</c:v>
                </c:pt>
                <c:pt idx="9252">
                  <c:v>0.914438943136112</c:v>
                </c:pt>
                <c:pt idx="9253">
                  <c:v>0.917428810765339</c:v>
                </c:pt>
                <c:pt idx="9254">
                  <c:v>0.918570575959371</c:v>
                </c:pt>
                <c:pt idx="9255">
                  <c:v>0.920131459003667</c:v>
                </c:pt>
                <c:pt idx="9256">
                  <c:v>0.922113085561285</c:v>
                </c:pt>
                <c:pt idx="9257">
                  <c:v>0.924517752936114</c:v>
                </c:pt>
                <c:pt idx="9258">
                  <c:v>0.927348556851764</c:v>
                </c:pt>
                <c:pt idx="9259">
                  <c:v>0.930609698322678</c:v>
                </c:pt>
                <c:pt idx="9260">
                  <c:v>0.934306424753743</c:v>
                </c:pt>
                <c:pt idx="9261">
                  <c:v>0.938248579981036</c:v>
                </c:pt>
                <c:pt idx="9262">
                  <c:v>0.94284973863123</c:v>
                </c:pt>
                <c:pt idx="9263">
                  <c:v>0.943155826537632</c:v>
                </c:pt>
                <c:pt idx="9264">
                  <c:v>0.943892981026045</c:v>
                </c:pt>
                <c:pt idx="9265">
                  <c:v>0.945062671207608</c:v>
                </c:pt>
                <c:pt idx="9266">
                  <c:v>0.946666941403032</c:v>
                </c:pt>
                <c:pt idx="9267">
                  <c:v>0.948708573901211</c:v>
                </c:pt>
                <c:pt idx="9268">
                  <c:v>0.951026886747509</c:v>
                </c:pt>
                <c:pt idx="9269">
                  <c:v>0.953965427281901</c:v>
                </c:pt>
                <c:pt idx="9270">
                  <c:v>0.952518235528195</c:v>
                </c:pt>
                <c:pt idx="9271">
                  <c:v>0.951347623010292</c:v>
                </c:pt>
                <c:pt idx="9272">
                  <c:v>0.950779347042742</c:v>
                </c:pt>
                <c:pt idx="9273">
                  <c:v>0.948263560155439</c:v>
                </c:pt>
                <c:pt idx="9274">
                  <c:v>0.946241926565588</c:v>
                </c:pt>
                <c:pt idx="9275">
                  <c:v>0.944709674829751</c:v>
                </c:pt>
                <c:pt idx="9276">
                  <c:v>0.943662383317279</c:v>
                </c:pt>
                <c:pt idx="9277">
                  <c:v>0.942910121219042</c:v>
                </c:pt>
                <c:pt idx="9278">
                  <c:v>0.942826246279753</c:v>
                </c:pt>
                <c:pt idx="9279">
                  <c:v>0.940861029694109</c:v>
                </c:pt>
                <c:pt idx="9280">
                  <c:v>0.937044334113272</c:v>
                </c:pt>
                <c:pt idx="9281">
                  <c:v>0.933724744448529</c:v>
                </c:pt>
                <c:pt idx="9282">
                  <c:v>0.930677095090687</c:v>
                </c:pt>
                <c:pt idx="9283">
                  <c:v>0.928324844828209</c:v>
                </c:pt>
                <c:pt idx="9284">
                  <c:v>0.924137134133694</c:v>
                </c:pt>
                <c:pt idx="9285">
                  <c:v>0.920486415127897</c:v>
                </c:pt>
                <c:pt idx="9286">
                  <c:v>0.917364541162565</c:v>
                </c:pt>
                <c:pt idx="9287">
                  <c:v>0.914766050312721</c:v>
                </c:pt>
                <c:pt idx="9288">
                  <c:v>0.912686213385917</c:v>
                </c:pt>
                <c:pt idx="9289">
                  <c:v>0.908807734483663</c:v>
                </c:pt>
                <c:pt idx="9290">
                  <c:v>0.905404709241328</c:v>
                </c:pt>
                <c:pt idx="9291">
                  <c:v>0.902471975277173</c:v>
                </c:pt>
                <c:pt idx="9292">
                  <c:v>0.900006393786782</c:v>
                </c:pt>
                <c:pt idx="9293">
                  <c:v>0.898005507954576</c:v>
                </c:pt>
                <c:pt idx="9294">
                  <c:v>0.89646757621392</c:v>
                </c:pt>
                <c:pt idx="9295">
                  <c:v>0.895391253328443</c:v>
                </c:pt>
                <c:pt idx="9296">
                  <c:v>0.894775754724496</c:v>
                </c:pt>
                <c:pt idx="9297">
                  <c:v>0.894620306041485</c:v>
                </c:pt>
                <c:pt idx="9298">
                  <c:v>0.894924560368523</c:v>
                </c:pt>
                <c:pt idx="9299">
                  <c:v>0.89540363410951</c:v>
                </c:pt>
                <c:pt idx="9300">
                  <c:v>0.896628949968486</c:v>
                </c:pt>
                <c:pt idx="9301">
                  <c:v>0.896051743850518</c:v>
                </c:pt>
                <c:pt idx="9302">
                  <c:v>0.895981045531572</c:v>
                </c:pt>
                <c:pt idx="9303">
                  <c:v>0.896416750549801</c:v>
                </c:pt>
                <c:pt idx="9304">
                  <c:v>0.895064235320008</c:v>
                </c:pt>
                <c:pt idx="9305">
                  <c:v>0.893884707676539</c:v>
                </c:pt>
                <c:pt idx="9306">
                  <c:v>0.893453090724637</c:v>
                </c:pt>
                <c:pt idx="9307">
                  <c:v>0.891220869674904</c:v>
                </c:pt>
                <c:pt idx="9308">
                  <c:v>0.88949688956249</c:v>
                </c:pt>
                <c:pt idx="9309">
                  <c:v>0.888279787287901</c:v>
                </c:pt>
                <c:pt idx="9310">
                  <c:v>0.887270195047127</c:v>
                </c:pt>
                <c:pt idx="9311">
                  <c:v>0.887064731197009</c:v>
                </c:pt>
                <c:pt idx="9312">
                  <c:v>0.885105668724048</c:v>
                </c:pt>
                <c:pt idx="9313">
                  <c:v>0.883699458461437</c:v>
                </c:pt>
                <c:pt idx="9314">
                  <c:v>0.882845788630988</c:v>
                </c:pt>
                <c:pt idx="9315">
                  <c:v>0.88254393521732</c:v>
                </c:pt>
                <c:pt idx="9316">
                  <c:v>0.880502649315262</c:v>
                </c:pt>
                <c:pt idx="9317">
                  <c:v>0.878967517000196</c:v>
                </c:pt>
                <c:pt idx="9318">
                  <c:v>0.875331053019088</c:v>
                </c:pt>
                <c:pt idx="9319">
                  <c:v>0.872466300334052</c:v>
                </c:pt>
                <c:pt idx="9320">
                  <c:v>0.867795047189325</c:v>
                </c:pt>
                <c:pt idx="9321">
                  <c:v>0.86362468645411</c:v>
                </c:pt>
                <c:pt idx="9322">
                  <c:v>0.859621516711792</c:v>
                </c:pt>
                <c:pt idx="9323">
                  <c:v>0.85645237172749</c:v>
                </c:pt>
                <c:pt idx="9324">
                  <c:v>0.851495539405038</c:v>
                </c:pt>
                <c:pt idx="9325">
                  <c:v>0.847079143782309</c:v>
                </c:pt>
                <c:pt idx="9326">
                  <c:v>0.843207651020662</c:v>
                </c:pt>
                <c:pt idx="9327">
                  <c:v>0.839886702746068</c:v>
                </c:pt>
                <c:pt idx="9328">
                  <c:v>0.837122583284561</c:v>
                </c:pt>
                <c:pt idx="9329">
                  <c:v>0.834921470353336</c:v>
                </c:pt>
                <c:pt idx="9330">
                  <c:v>0.833288537652148</c:v>
                </c:pt>
                <c:pt idx="9331">
                  <c:v>0.832227923888708</c:v>
                </c:pt>
                <c:pt idx="9332">
                  <c:v>0.829343299864847</c:v>
                </c:pt>
                <c:pt idx="9333">
                  <c:v>0.826977311029859</c:v>
                </c:pt>
                <c:pt idx="9334">
                  <c:v>0.825136796000261</c:v>
                </c:pt>
                <c:pt idx="9335">
                  <c:v>0.823827144634389</c:v>
                </c:pt>
                <c:pt idx="9336">
                  <c:v>0.823052425485205</c:v>
                </c:pt>
                <c:pt idx="9337">
                  <c:v>0.822814844009782</c:v>
                </c:pt>
                <c:pt idx="9338">
                  <c:v>0.820673733386921</c:v>
                </c:pt>
                <c:pt idx="9339">
                  <c:v>0.818651871189965</c:v>
                </c:pt>
                <c:pt idx="9340">
                  <c:v>0.817483307577843</c:v>
                </c:pt>
                <c:pt idx="9341">
                  <c:v>0.814366217379216</c:v>
                </c:pt>
                <c:pt idx="9342">
                  <c:v>0.811777733282742</c:v>
                </c:pt>
                <c:pt idx="9343">
                  <c:v>0.809728457705505</c:v>
                </c:pt>
                <c:pt idx="9344">
                  <c:v>0.807855282085451</c:v>
                </c:pt>
                <c:pt idx="9345">
                  <c:v>0.806905751966535</c:v>
                </c:pt>
                <c:pt idx="9346">
                  <c:v>0.804006190154082</c:v>
                </c:pt>
                <c:pt idx="9347">
                  <c:v>0.801702246693364</c:v>
                </c:pt>
                <c:pt idx="9348">
                  <c:v>0.800005473564055</c:v>
                </c:pt>
                <c:pt idx="9349">
                  <c:v>0.7989256386023</c:v>
                </c:pt>
                <c:pt idx="9350">
                  <c:v>0.798468594048568</c:v>
                </c:pt>
                <c:pt idx="9351">
                  <c:v>0.798636820149657</c:v>
                </c:pt>
                <c:pt idx="9352">
                  <c:v>0.799052605583704</c:v>
                </c:pt>
                <c:pt idx="9353">
                  <c:v>0.800462104984547</c:v>
                </c:pt>
                <c:pt idx="9354">
                  <c:v>0.799947359813197</c:v>
                </c:pt>
                <c:pt idx="9355">
                  <c:v>0.800105026784635</c:v>
                </c:pt>
                <c:pt idx="9356">
                  <c:v>0.800933989997411</c:v>
                </c:pt>
                <c:pt idx="9357">
                  <c:v>0.802427756621008</c:v>
                </c:pt>
                <c:pt idx="9358">
                  <c:v>0.80457706017926</c:v>
                </c:pt>
                <c:pt idx="9359">
                  <c:v>0.807368752031086</c:v>
                </c:pt>
                <c:pt idx="9360">
                  <c:v>0.810414562541079</c:v>
                </c:pt>
                <c:pt idx="9361">
                  <c:v>0.814445574639291</c:v>
                </c:pt>
                <c:pt idx="9362">
                  <c:v>0.814193296753176</c:v>
                </c:pt>
                <c:pt idx="9363">
                  <c:v>0.814584765127826</c:v>
                </c:pt>
                <c:pt idx="9364">
                  <c:v>0.815618017948429</c:v>
                </c:pt>
                <c:pt idx="9365">
                  <c:v>0.817287949079761</c:v>
                </c:pt>
                <c:pt idx="9366">
                  <c:v>0.819214735125724</c:v>
                </c:pt>
                <c:pt idx="9367">
                  <c:v>0.822132170032116</c:v>
                </c:pt>
                <c:pt idx="9368">
                  <c:v>0.823280796760999</c:v>
                </c:pt>
                <c:pt idx="9369">
                  <c:v>0.822690010798874</c:v>
                </c:pt>
                <c:pt idx="9370">
                  <c:v>0.822729823623392</c:v>
                </c:pt>
                <c:pt idx="9371">
                  <c:v>0.82339935220785</c:v>
                </c:pt>
                <c:pt idx="9372">
                  <c:v>0.822283105182078</c:v>
                </c:pt>
                <c:pt idx="9373">
                  <c:v>0.821747775662505</c:v>
                </c:pt>
                <c:pt idx="9374">
                  <c:v>0.821795124288659</c:v>
                </c:pt>
                <c:pt idx="9375">
                  <c:v>0.822424661843905</c:v>
                </c:pt>
                <c:pt idx="9376">
                  <c:v>0.823633860117976</c:v>
                </c:pt>
                <c:pt idx="9377">
                  <c:v>0.825417009132742</c:v>
                </c:pt>
                <c:pt idx="9378">
                  <c:v>0.825373379070502</c:v>
                </c:pt>
                <c:pt idx="9379">
                  <c:v>0.825859245748412</c:v>
                </c:pt>
                <c:pt idx="9380">
                  <c:v>0.826872226822489</c:v>
                </c:pt>
                <c:pt idx="9381">
                  <c:v>0.828409311302381</c:v>
                </c:pt>
                <c:pt idx="9382">
                  <c:v>0.830465326696161</c:v>
                </c:pt>
                <c:pt idx="9383">
                  <c:v>0.830298616976788</c:v>
                </c:pt>
                <c:pt idx="9384">
                  <c:v>0.830974342325297</c:v>
                </c:pt>
                <c:pt idx="9385">
                  <c:v>0.829784826668898</c:v>
                </c:pt>
                <c:pt idx="9386">
                  <c:v>0.829119179545983</c:v>
                </c:pt>
                <c:pt idx="9387">
                  <c:v>0.828610152919023</c:v>
                </c:pt>
                <c:pt idx="9388">
                  <c:v>0.828994373023285</c:v>
                </c:pt>
                <c:pt idx="9389">
                  <c:v>0.827556295710357</c:v>
                </c:pt>
                <c:pt idx="9390">
                  <c:v>0.826690428615965</c:v>
                </c:pt>
                <c:pt idx="9391">
                  <c:v>0.826399144152953</c:v>
                </c:pt>
                <c:pt idx="9392">
                  <c:v>0.826683078278922</c:v>
                </c:pt>
                <c:pt idx="9393">
                  <c:v>0.827169562856067</c:v>
                </c:pt>
                <c:pt idx="9394">
                  <c:v>0.828598452455321</c:v>
                </c:pt>
                <c:pt idx="9395">
                  <c:v>0.828252549704802</c:v>
                </c:pt>
                <c:pt idx="9396">
                  <c:v>0.828527201537334</c:v>
                </c:pt>
                <c:pt idx="9397">
                  <c:v>0.829420497403143</c:v>
                </c:pt>
                <c:pt idx="9398">
                  <c:v>0.83092942193815</c:v>
                </c:pt>
                <c:pt idx="9399">
                  <c:v>0.832679784260444</c:v>
                </c:pt>
                <c:pt idx="9400">
                  <c:v>0.8330514846262</c:v>
                </c:pt>
                <c:pt idx="9401">
                  <c:v>0.831293239946669</c:v>
                </c:pt>
                <c:pt idx="9402">
                  <c:v>0.830520624800089</c:v>
                </c:pt>
                <c:pt idx="9403">
                  <c:v>0.828027113163518</c:v>
                </c:pt>
                <c:pt idx="9404">
                  <c:v>0.826193847209114</c:v>
                </c:pt>
                <c:pt idx="9405">
                  <c:v>0.825026787548609</c:v>
                </c:pt>
                <c:pt idx="9406">
                  <c:v>0.822133103934858</c:v>
                </c:pt>
                <c:pt idx="9407">
                  <c:v>0.819853439408887</c:v>
                </c:pt>
                <c:pt idx="9408">
                  <c:v>0.818196529565272</c:v>
                </c:pt>
                <c:pt idx="9409">
                  <c:v>0.817167909937168</c:v>
                </c:pt>
                <c:pt idx="9410">
                  <c:v>0.81677123875062</c:v>
                </c:pt>
                <c:pt idx="9411">
                  <c:v>0.814573983136053</c:v>
                </c:pt>
                <c:pt idx="9412">
                  <c:v>0.812956744637325</c:v>
                </c:pt>
                <c:pt idx="9413">
                  <c:v>0.811925871021791</c:v>
                </c:pt>
                <c:pt idx="9414">
                  <c:v>0.811484876522943</c:v>
                </c:pt>
                <c:pt idx="9415">
                  <c:v>0.811635791465113</c:v>
                </c:pt>
                <c:pt idx="9416">
                  <c:v>0.812376379585125</c:v>
                </c:pt>
                <c:pt idx="9417">
                  <c:v>0.813704308646619</c:v>
                </c:pt>
                <c:pt idx="9418">
                  <c:v>0.815230600146675</c:v>
                </c:pt>
                <c:pt idx="9419">
                  <c:v>0.815287461117865</c:v>
                </c:pt>
                <c:pt idx="9420">
                  <c:v>0.813479647903036</c:v>
                </c:pt>
                <c:pt idx="9421">
                  <c:v>0.812255272373816</c:v>
                </c:pt>
                <c:pt idx="9422">
                  <c:v>0.81123318772293</c:v>
                </c:pt>
                <c:pt idx="9423">
                  <c:v>0.808726074338019</c:v>
                </c:pt>
                <c:pt idx="9424">
                  <c:v>0.804298110358853</c:v>
                </c:pt>
                <c:pt idx="9425">
                  <c:v>0.800425574045344</c:v>
                </c:pt>
                <c:pt idx="9426">
                  <c:v>0.796733313521255</c:v>
                </c:pt>
                <c:pt idx="9427">
                  <c:v>0.794019959965661</c:v>
                </c:pt>
                <c:pt idx="9428">
                  <c:v>0.789343352779261</c:v>
                </c:pt>
                <c:pt idx="9429">
                  <c:v>0.785284405086311</c:v>
                </c:pt>
                <c:pt idx="9430">
                  <c:v>0.781867695070921</c:v>
                </c:pt>
                <c:pt idx="9431">
                  <c:v>0.778719469673308</c:v>
                </c:pt>
                <c:pt idx="9432">
                  <c:v>0.77665368772564</c:v>
                </c:pt>
                <c:pt idx="9433">
                  <c:v>0.772561488003773</c:v>
                </c:pt>
                <c:pt idx="9434">
                  <c:v>0.769193770475594</c:v>
                </c:pt>
                <c:pt idx="9435">
                  <c:v>0.76658101531554</c:v>
                </c:pt>
                <c:pt idx="9436">
                  <c:v>0.764348333703332</c:v>
                </c:pt>
                <c:pt idx="9437">
                  <c:v>0.763314971200011</c:v>
                </c:pt>
                <c:pt idx="9438">
                  <c:v>0.760217049661556</c:v>
                </c:pt>
                <c:pt idx="9439">
                  <c:v>0.757566803140162</c:v>
                </c:pt>
                <c:pt idx="9440">
                  <c:v>0.753182429959063</c:v>
                </c:pt>
                <c:pt idx="9441">
                  <c:v>0.746486543854825</c:v>
                </c:pt>
                <c:pt idx="9442">
                  <c:v>0.740518430870664</c:v>
                </c:pt>
                <c:pt idx="9443">
                  <c:v>0.73494702794312</c:v>
                </c:pt>
                <c:pt idx="9444">
                  <c:v>0.730250560395704</c:v>
                </c:pt>
                <c:pt idx="9445">
                  <c:v>0.719709909183268</c:v>
                </c:pt>
                <c:pt idx="9446">
                  <c:v>0.705522000239451</c:v>
                </c:pt>
                <c:pt idx="9447">
                  <c:v>0.691035320109076</c:v>
                </c:pt>
                <c:pt idx="9448">
                  <c:v>0.676162435018628</c:v>
                </c:pt>
                <c:pt idx="9449">
                  <c:v>0.660806714377949</c:v>
                </c:pt>
                <c:pt idx="9450">
                  <c:v>0.644867298793508</c:v>
                </c:pt>
                <c:pt idx="9451">
                  <c:v>0.627530635780141</c:v>
                </c:pt>
                <c:pt idx="9452">
                  <c:v>0.610248114068628</c:v>
                </c:pt>
                <c:pt idx="9453">
                  <c:v>0.51099606164421</c:v>
                </c:pt>
                <c:pt idx="9454">
                  <c:v>0.43397675418569</c:v>
                </c:pt>
                <c:pt idx="9455">
                  <c:v>0.411982815811812</c:v>
                </c:pt>
                <c:pt idx="9456">
                  <c:v>0.410962795029185</c:v>
                </c:pt>
                <c:pt idx="9457">
                  <c:v>0.410590458970832</c:v>
                </c:pt>
                <c:pt idx="9458">
                  <c:v>0.41454180893797</c:v>
                </c:pt>
                <c:pt idx="9459">
                  <c:v>0.414474734505362</c:v>
                </c:pt>
                <c:pt idx="9460">
                  <c:v>0.410006420652515</c:v>
                </c:pt>
                <c:pt idx="9461">
                  <c:v>0.411479667643614</c:v>
                </c:pt>
                <c:pt idx="9462">
                  <c:v>0.408752674850213</c:v>
                </c:pt>
                <c:pt idx="9463">
                  <c:v>0.404226328707329</c:v>
                </c:pt>
                <c:pt idx="9464">
                  <c:v>0.40720380146306</c:v>
                </c:pt>
                <c:pt idx="9465">
                  <c:v>0.405119555691474</c:v>
                </c:pt>
                <c:pt idx="9466">
                  <c:v>0.406533443999356</c:v>
                </c:pt>
                <c:pt idx="9467">
                  <c:v>0.399269732955671</c:v>
                </c:pt>
                <c:pt idx="9468">
                  <c:v>0.395758112252331</c:v>
                </c:pt>
                <c:pt idx="9469">
                  <c:v>0.396284750004876</c:v>
                </c:pt>
                <c:pt idx="9470">
                  <c:v>0.382691815701266</c:v>
                </c:pt>
                <c:pt idx="9471">
                  <c:v>0.405811295850098</c:v>
                </c:pt>
                <c:pt idx="9472">
                  <c:v>0.39919460625599</c:v>
                </c:pt>
                <c:pt idx="9473">
                  <c:v>0.395220873085812</c:v>
                </c:pt>
                <c:pt idx="9474">
                  <c:v>0.395745668464511</c:v>
                </c:pt>
                <c:pt idx="9475">
                  <c:v>0.402413324636035</c:v>
                </c:pt>
                <c:pt idx="9476">
                  <c:v>0.400245399789433</c:v>
                </c:pt>
                <c:pt idx="9477">
                  <c:v>0.401404779629088</c:v>
                </c:pt>
                <c:pt idx="9478">
                  <c:v>0.393041167815626</c:v>
                </c:pt>
                <c:pt idx="9479">
                  <c:v>0.38670605200441</c:v>
                </c:pt>
                <c:pt idx="9480">
                  <c:v>0.393610268359358</c:v>
                </c:pt>
                <c:pt idx="9481">
                  <c:v>0.395555832086459</c:v>
                </c:pt>
                <c:pt idx="9482">
                  <c:v>0.392284752100878</c:v>
                </c:pt>
                <c:pt idx="9483">
                  <c:v>0.395126734032822</c:v>
                </c:pt>
                <c:pt idx="9484">
                  <c:v>0.393612815449263</c:v>
                </c:pt>
                <c:pt idx="9485">
                  <c:v>0.395036150191896</c:v>
                </c:pt>
                <c:pt idx="9486">
                  <c:v>0.490256936998347</c:v>
                </c:pt>
                <c:pt idx="9487">
                  <c:v>0.392738336263249</c:v>
                </c:pt>
                <c:pt idx="9488">
                  <c:v>0.493916745066886</c:v>
                </c:pt>
                <c:pt idx="9489">
                  <c:v>0.497554765245591</c:v>
                </c:pt>
                <c:pt idx="9490">
                  <c:v>0.500000495223483</c:v>
                </c:pt>
                <c:pt idx="9491">
                  <c:v>0.502776962474485</c:v>
                </c:pt>
                <c:pt idx="9492">
                  <c:v>0.502347638514649</c:v>
                </c:pt>
                <c:pt idx="9493">
                  <c:v>0.506631455535664</c:v>
                </c:pt>
                <c:pt idx="9494">
                  <c:v>0.506628146082214</c:v>
                </c:pt>
                <c:pt idx="9495">
                  <c:v>0.506104539466968</c:v>
                </c:pt>
                <c:pt idx="9496">
                  <c:v>0.50695753266268</c:v>
                </c:pt>
                <c:pt idx="9497">
                  <c:v>0.50989463599808</c:v>
                </c:pt>
                <c:pt idx="9498">
                  <c:v>0.510540206518697</c:v>
                </c:pt>
                <c:pt idx="9499">
                  <c:v>0.511384890980292</c:v>
                </c:pt>
                <c:pt idx="9500">
                  <c:v>0.515638929239541</c:v>
                </c:pt>
                <c:pt idx="9501">
                  <c:v>0.516520891907145</c:v>
                </c:pt>
                <c:pt idx="9502">
                  <c:v>0.517710652233257</c:v>
                </c:pt>
                <c:pt idx="9503">
                  <c:v>0.518718010067037</c:v>
                </c:pt>
                <c:pt idx="9504">
                  <c:v>0.519064718833708</c:v>
                </c:pt>
                <c:pt idx="9505">
                  <c:v>0.520246128501255</c:v>
                </c:pt>
                <c:pt idx="9506">
                  <c:v>0.522304569096475</c:v>
                </c:pt>
                <c:pt idx="9507">
                  <c:v>0.522984611872509</c:v>
                </c:pt>
                <c:pt idx="9508">
                  <c:v>0.523844154681835</c:v>
                </c:pt>
                <c:pt idx="9509">
                  <c:v>0.524035228928762</c:v>
                </c:pt>
                <c:pt idx="9510">
                  <c:v>0.525702333039195</c:v>
                </c:pt>
                <c:pt idx="9511">
                  <c:v>0.525695922260239</c:v>
                </c:pt>
                <c:pt idx="9512">
                  <c:v>0.525434193374814</c:v>
                </c:pt>
                <c:pt idx="9513">
                  <c:v>0.526535071519745</c:v>
                </c:pt>
                <c:pt idx="9514">
                  <c:v>0.525765584150098</c:v>
                </c:pt>
                <c:pt idx="9515">
                  <c:v>0.527109957133559</c:v>
                </c:pt>
                <c:pt idx="9516">
                  <c:v>0.52589960807573</c:v>
                </c:pt>
                <c:pt idx="9517">
                  <c:v>0.526059021680607</c:v>
                </c:pt>
                <c:pt idx="9518">
                  <c:v>0.526578167207127</c:v>
                </c:pt>
                <c:pt idx="9519">
                  <c:v>0.526860905042042</c:v>
                </c:pt>
                <c:pt idx="9520">
                  <c:v>0.526921681252237</c:v>
                </c:pt>
                <c:pt idx="9521">
                  <c:v>0.527066550400097</c:v>
                </c:pt>
                <c:pt idx="9522">
                  <c:v>0.52755871204679</c:v>
                </c:pt>
                <c:pt idx="9523">
                  <c:v>0.528686234664101</c:v>
                </c:pt>
                <c:pt idx="9524">
                  <c:v>0.52983011824097</c:v>
                </c:pt>
                <c:pt idx="9525">
                  <c:v>0.530072746106381</c:v>
                </c:pt>
                <c:pt idx="9526">
                  <c:v>0.530972930832463</c:v>
                </c:pt>
                <c:pt idx="9527">
                  <c:v>0.532244118004362</c:v>
                </c:pt>
                <c:pt idx="9528">
                  <c:v>0.532843784934093</c:v>
                </c:pt>
                <c:pt idx="9529">
                  <c:v>0.532519078681232</c:v>
                </c:pt>
                <c:pt idx="9530">
                  <c:v>0.532866663747491</c:v>
                </c:pt>
                <c:pt idx="9531">
                  <c:v>0.533502785585482</c:v>
                </c:pt>
                <c:pt idx="9532">
                  <c:v>0.533407223118057</c:v>
                </c:pt>
                <c:pt idx="9533">
                  <c:v>0.534181266834618</c:v>
                </c:pt>
                <c:pt idx="9534">
                  <c:v>0.533916467903925</c:v>
                </c:pt>
                <c:pt idx="9535">
                  <c:v>0.534415430298175</c:v>
                </c:pt>
                <c:pt idx="9536">
                  <c:v>0.535345428917529</c:v>
                </c:pt>
                <c:pt idx="9537">
                  <c:v>0.536743500422432</c:v>
                </c:pt>
                <c:pt idx="9538">
                  <c:v>0.537677681222916</c:v>
                </c:pt>
                <c:pt idx="9539">
                  <c:v>0.538492388512653</c:v>
                </c:pt>
                <c:pt idx="9540">
                  <c:v>0.538454714115508</c:v>
                </c:pt>
                <c:pt idx="9541">
                  <c:v>0.539203880709478</c:v>
                </c:pt>
                <c:pt idx="9542">
                  <c:v>0.540029123890143</c:v>
                </c:pt>
                <c:pt idx="9543">
                  <c:v>0.53978687406325</c:v>
                </c:pt>
                <c:pt idx="9544">
                  <c:v>0.540250899254919</c:v>
                </c:pt>
                <c:pt idx="9545">
                  <c:v>0.541321443830054</c:v>
                </c:pt>
                <c:pt idx="9546">
                  <c:v>0.54198590598648</c:v>
                </c:pt>
                <c:pt idx="9547">
                  <c:v>0.543010498711577</c:v>
                </c:pt>
                <c:pt idx="9548">
                  <c:v>0.543986503926188</c:v>
                </c:pt>
                <c:pt idx="9549">
                  <c:v>0.545087694388491</c:v>
                </c:pt>
                <c:pt idx="9550">
                  <c:v>0.546589115574994</c:v>
                </c:pt>
                <c:pt idx="9551">
                  <c:v>0.547282263730877</c:v>
                </c:pt>
                <c:pt idx="9552">
                  <c:v>0.548165023288808</c:v>
                </c:pt>
                <c:pt idx="9553">
                  <c:v>0.54931541043666</c:v>
                </c:pt>
                <c:pt idx="9554">
                  <c:v>0.549687357499491</c:v>
                </c:pt>
                <c:pt idx="9555">
                  <c:v>0.550743710570471</c:v>
                </c:pt>
                <c:pt idx="9556">
                  <c:v>0.550898252563209</c:v>
                </c:pt>
                <c:pt idx="9557">
                  <c:v>0.551905447955932</c:v>
                </c:pt>
                <c:pt idx="9558">
                  <c:v>0.552711850736826</c:v>
                </c:pt>
                <c:pt idx="9559">
                  <c:v>0.553298918768125</c:v>
                </c:pt>
                <c:pt idx="9560">
                  <c:v>0.554579267667052</c:v>
                </c:pt>
                <c:pt idx="9561">
                  <c:v>0.554736886641939</c:v>
                </c:pt>
                <c:pt idx="9562">
                  <c:v>0.555544308905982</c:v>
                </c:pt>
                <c:pt idx="9563">
                  <c:v>0.556532546149181</c:v>
                </c:pt>
                <c:pt idx="9564">
                  <c:v>0.556431674987024</c:v>
                </c:pt>
                <c:pt idx="9565">
                  <c:v>0.556727277292984</c:v>
                </c:pt>
                <c:pt idx="9566">
                  <c:v>0.556885766530534</c:v>
                </c:pt>
                <c:pt idx="9567">
                  <c:v>0.556448087077535</c:v>
                </c:pt>
                <c:pt idx="9568">
                  <c:v>0.556614496085517</c:v>
                </c:pt>
                <c:pt idx="9569">
                  <c:v>0.557898251598368</c:v>
                </c:pt>
                <c:pt idx="9570">
                  <c:v>0.559298170086869</c:v>
                </c:pt>
                <c:pt idx="9571">
                  <c:v>0.554930863284304</c:v>
                </c:pt>
                <c:pt idx="9572">
                  <c:v>0.554472771934123</c:v>
                </c:pt>
                <c:pt idx="9573">
                  <c:v>0.555451196844762</c:v>
                </c:pt>
                <c:pt idx="9574">
                  <c:v>0.557129975150712</c:v>
                </c:pt>
                <c:pt idx="9575">
                  <c:v>0.559148981627931</c:v>
                </c:pt>
                <c:pt idx="9576">
                  <c:v>1.0239025770997</c:v>
                </c:pt>
                <c:pt idx="9577">
                  <c:v>1.0232194118329</c:v>
                </c:pt>
                <c:pt idx="9578">
                  <c:v>1.03153186086943</c:v>
                </c:pt>
                <c:pt idx="9579">
                  <c:v>1.02669923526216</c:v>
                </c:pt>
                <c:pt idx="9580">
                  <c:v>1.03374908357408</c:v>
                </c:pt>
                <c:pt idx="9581">
                  <c:v>1.02289912270387</c:v>
                </c:pt>
                <c:pt idx="9582">
                  <c:v>1.03211617855874</c:v>
                </c:pt>
                <c:pt idx="9583">
                  <c:v>1.03045960941801</c:v>
                </c:pt>
                <c:pt idx="9584">
                  <c:v>1.02963559298796</c:v>
                </c:pt>
                <c:pt idx="9585">
                  <c:v>1.02075112439361</c:v>
                </c:pt>
                <c:pt idx="9586">
                  <c:v>1.01974489954332</c:v>
                </c:pt>
                <c:pt idx="9587">
                  <c:v>1.02418475392678</c:v>
                </c:pt>
                <c:pt idx="9588">
                  <c:v>1.02990694143554</c:v>
                </c:pt>
                <c:pt idx="9589">
                  <c:v>1.02795015481552</c:v>
                </c:pt>
                <c:pt idx="9590">
                  <c:v>1.02269965589395</c:v>
                </c:pt>
                <c:pt idx="9591">
                  <c:v>1.01540037961925</c:v>
                </c:pt>
                <c:pt idx="9592">
                  <c:v>1.01482166339472</c:v>
                </c:pt>
                <c:pt idx="9593">
                  <c:v>1.01944459615864</c:v>
                </c:pt>
                <c:pt idx="9594">
                  <c:v>1.01753646478516</c:v>
                </c:pt>
                <c:pt idx="9595">
                  <c:v>1.02849950108991</c:v>
                </c:pt>
                <c:pt idx="9596">
                  <c:v>1.0218971942036</c:v>
                </c:pt>
                <c:pt idx="9597">
                  <c:v>1.0144202312673</c:v>
                </c:pt>
                <c:pt idx="9598">
                  <c:v>1.01384615842754</c:v>
                </c:pt>
                <c:pt idx="9599">
                  <c:v>1.01602270267781</c:v>
                </c:pt>
                <c:pt idx="9600">
                  <c:v>1.01500301510718</c:v>
                </c:pt>
                <c:pt idx="9601">
                  <c:v>1.0144590052243</c:v>
                </c:pt>
                <c:pt idx="9602">
                  <c:v>1.0106463106571</c:v>
                </c:pt>
                <c:pt idx="9603">
                  <c:v>1.01088639851233</c:v>
                </c:pt>
                <c:pt idx="9604">
                  <c:v>1.01191915745108</c:v>
                </c:pt>
                <c:pt idx="9605">
                  <c:v>1.01217787987609</c:v>
                </c:pt>
                <c:pt idx="9606">
                  <c:v>1.00846746371423</c:v>
                </c:pt>
                <c:pt idx="9607">
                  <c:v>1.0082990056878</c:v>
                </c:pt>
                <c:pt idx="9608">
                  <c:v>1.0083736229955</c:v>
                </c:pt>
                <c:pt idx="9609">
                  <c:v>1.00805666149871</c:v>
                </c:pt>
                <c:pt idx="9610">
                  <c:v>1.00851025327765</c:v>
                </c:pt>
                <c:pt idx="9611">
                  <c:v>1.00813908949989</c:v>
                </c:pt>
                <c:pt idx="9612">
                  <c:v>1.00815520846588</c:v>
                </c:pt>
                <c:pt idx="9613">
                  <c:v>1.00859796251532</c:v>
                </c:pt>
                <c:pt idx="9614">
                  <c:v>1.00869810394659</c:v>
                </c:pt>
                <c:pt idx="9615">
                  <c:v>1.00819294191086</c:v>
                </c:pt>
                <c:pt idx="9616">
                  <c:v>1.00804316267934</c:v>
                </c:pt>
                <c:pt idx="9617">
                  <c:v>1.00773154711939</c:v>
                </c:pt>
                <c:pt idx="9618">
                  <c:v>1.00776498220294</c:v>
                </c:pt>
                <c:pt idx="9619">
                  <c:v>1.00761446039426</c:v>
                </c:pt>
                <c:pt idx="9620">
                  <c:v>1.00733564532904</c:v>
                </c:pt>
                <c:pt idx="9621">
                  <c:v>1.0071146844871</c:v>
                </c:pt>
                <c:pt idx="9622">
                  <c:v>1.00698095721102</c:v>
                </c:pt>
                <c:pt idx="9623">
                  <c:v>1.01023136573417</c:v>
                </c:pt>
                <c:pt idx="9624">
                  <c:v>1.00990624684981</c:v>
                </c:pt>
                <c:pt idx="9625">
                  <c:v>1.00973734012836</c:v>
                </c:pt>
                <c:pt idx="9626">
                  <c:v>1.00650591463047</c:v>
                </c:pt>
                <c:pt idx="9627">
                  <c:v>1.0065694875299</c:v>
                </c:pt>
                <c:pt idx="9628">
                  <c:v>1.00698283646908</c:v>
                </c:pt>
                <c:pt idx="9629">
                  <c:v>1.00673325750182</c:v>
                </c:pt>
                <c:pt idx="9630">
                  <c:v>1.0065945819831</c:v>
                </c:pt>
                <c:pt idx="9631">
                  <c:v>1.00649446126498</c:v>
                </c:pt>
                <c:pt idx="9632">
                  <c:v>1.00662645028828</c:v>
                </c:pt>
                <c:pt idx="9633">
                  <c:v>1.00662936934422</c:v>
                </c:pt>
                <c:pt idx="9634">
                  <c:v>1.00652812157159</c:v>
                </c:pt>
                <c:pt idx="9635">
                  <c:v>1.0066499126682</c:v>
                </c:pt>
                <c:pt idx="9636">
                  <c:v>1.00653340160895</c:v>
                </c:pt>
                <c:pt idx="9637">
                  <c:v>1.00644768914212</c:v>
                </c:pt>
                <c:pt idx="9638">
                  <c:v>1.00629068234667</c:v>
                </c:pt>
                <c:pt idx="9639">
                  <c:v>1.00617680911609</c:v>
                </c:pt>
                <c:pt idx="9640">
                  <c:v>1.00610169359941</c:v>
                </c:pt>
                <c:pt idx="9641">
                  <c:v>1.00621865964467</c:v>
                </c:pt>
                <c:pt idx="9642">
                  <c:v>1.00612169920392</c:v>
                </c:pt>
                <c:pt idx="9643">
                  <c:v>1.00582508199048</c:v>
                </c:pt>
                <c:pt idx="9644">
                  <c:v>1.00597467349682</c:v>
                </c:pt>
                <c:pt idx="9645">
                  <c:v>1.00594882328251</c:v>
                </c:pt>
                <c:pt idx="9646">
                  <c:v>1.00586601937348</c:v>
                </c:pt>
                <c:pt idx="9647">
                  <c:v>1.00596808893423</c:v>
                </c:pt>
                <c:pt idx="9648">
                  <c:v>1.00582854451505</c:v>
                </c:pt>
                <c:pt idx="9649">
                  <c:v>1.00594577760378</c:v>
                </c:pt>
                <c:pt idx="9650">
                  <c:v>1.00604550496949</c:v>
                </c:pt>
                <c:pt idx="9651">
                  <c:v>1.00599462269337</c:v>
                </c:pt>
                <c:pt idx="9652">
                  <c:v>1.00623068723574</c:v>
                </c:pt>
                <c:pt idx="9653">
                  <c:v>1.00631664601982</c:v>
                </c:pt>
                <c:pt idx="9654">
                  <c:v>1.00619822768215</c:v>
                </c:pt>
                <c:pt idx="9655">
                  <c:v>1.00605534498429</c:v>
                </c:pt>
                <c:pt idx="9656">
                  <c:v>1.00612780626724</c:v>
                </c:pt>
                <c:pt idx="9657">
                  <c:v>1.00609058036581</c:v>
                </c:pt>
                <c:pt idx="9658">
                  <c:v>1.00595026573073</c:v>
                </c:pt>
                <c:pt idx="9659">
                  <c:v>1.00603828699231</c:v>
                </c:pt>
                <c:pt idx="9660">
                  <c:v>1.00601084306724</c:v>
                </c:pt>
                <c:pt idx="9661">
                  <c:v>1.0059037307698</c:v>
                </c:pt>
                <c:pt idx="9662">
                  <c:v>1.0058408049529</c:v>
                </c:pt>
                <c:pt idx="9663">
                  <c:v>1.00582087520819</c:v>
                </c:pt>
                <c:pt idx="9664">
                  <c:v>1.00570847775571</c:v>
                </c:pt>
                <c:pt idx="9665">
                  <c:v>1.00565264365212</c:v>
                </c:pt>
                <c:pt idx="9666">
                  <c:v>1.00563456452366</c:v>
                </c:pt>
                <c:pt idx="9667">
                  <c:v>1.00554287077024</c:v>
                </c:pt>
                <c:pt idx="9668">
                  <c:v>1.00559439496138</c:v>
                </c:pt>
                <c:pt idx="9669">
                  <c:v>1.0053920439158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5.814195613404197</c:v>
                </c:pt>
                <c:pt idx="9699">
                  <c:v>3.86132821914602</c:v>
                </c:pt>
                <c:pt idx="9700">
                  <c:v>3.32255595472953</c:v>
                </c:pt>
                <c:pt idx="9701">
                  <c:v>3.00701950208177</c:v>
                </c:pt>
                <c:pt idx="9702">
                  <c:v>2.82377806425569</c:v>
                </c:pt>
                <c:pt idx="9703">
                  <c:v>2.65428474175689</c:v>
                </c:pt>
                <c:pt idx="9704">
                  <c:v>2.53989680371781</c:v>
                </c:pt>
                <c:pt idx="9705">
                  <c:v>2.45765938592661</c:v>
                </c:pt>
                <c:pt idx="9706">
                  <c:v>2.38342763463801</c:v>
                </c:pt>
                <c:pt idx="9707">
                  <c:v>2.315862925898776</c:v>
                </c:pt>
                <c:pt idx="9708">
                  <c:v>2.25395601878646</c:v>
                </c:pt>
                <c:pt idx="9709">
                  <c:v>2.20481660856512</c:v>
                </c:pt>
                <c:pt idx="9710">
                  <c:v>2.16511795341385</c:v>
                </c:pt>
                <c:pt idx="9711">
                  <c:v>2.13268877507873</c:v>
                </c:pt>
                <c:pt idx="9712">
                  <c:v>2.301897283419279</c:v>
                </c:pt>
                <c:pt idx="9713">
                  <c:v>2.26381498075214</c:v>
                </c:pt>
                <c:pt idx="9714">
                  <c:v>2.53813424537904</c:v>
                </c:pt>
                <c:pt idx="9715">
                  <c:v>2.47073225017727</c:v>
                </c:pt>
                <c:pt idx="9716">
                  <c:v>2.40543511895721</c:v>
                </c:pt>
                <c:pt idx="9717">
                  <c:v>2.35588658632703</c:v>
                </c:pt>
                <c:pt idx="9718">
                  <c:v>2.30685112755117</c:v>
                </c:pt>
                <c:pt idx="9719">
                  <c:v>2.26847584523973</c:v>
                </c:pt>
                <c:pt idx="9720">
                  <c:v>2.23843247499718</c:v>
                </c:pt>
                <c:pt idx="9721">
                  <c:v>2.49882686675513</c:v>
                </c:pt>
                <c:pt idx="9722">
                  <c:v>2.44571460463536</c:v>
                </c:pt>
                <c:pt idx="9723">
                  <c:v>2.39118103972012</c:v>
                </c:pt>
                <c:pt idx="9724">
                  <c:v>2.34953568202571</c:v>
                </c:pt>
                <c:pt idx="9725">
                  <c:v>2.306475211950218</c:v>
                </c:pt>
                <c:pt idx="9726">
                  <c:v>2.27272013051183</c:v>
                </c:pt>
                <c:pt idx="9727">
                  <c:v>2.58905725644677</c:v>
                </c:pt>
                <c:pt idx="9728">
                  <c:v>2.522866803574266</c:v>
                </c:pt>
                <c:pt idx="9729">
                  <c:v>2.45595396741963</c:v>
                </c:pt>
                <c:pt idx="9730">
                  <c:v>2.405278138152719</c:v>
                </c:pt>
                <c:pt idx="9731">
                  <c:v>2.8839161809221</c:v>
                </c:pt>
                <c:pt idx="9732">
                  <c:v>2.76157112734263</c:v>
                </c:pt>
                <c:pt idx="9733">
                  <c:v>2.64805425317215</c:v>
                </c:pt>
                <c:pt idx="9734">
                  <c:v>2.56673239792529</c:v>
                </c:pt>
                <c:pt idx="9735">
                  <c:v>2.507008429549539</c:v>
                </c:pt>
                <c:pt idx="9736">
                  <c:v>2.46278637872349</c:v>
                </c:pt>
                <c:pt idx="9737">
                  <c:v>2.43048065844453</c:v>
                </c:pt>
                <c:pt idx="9738">
                  <c:v>2.39300953657559</c:v>
                </c:pt>
                <c:pt idx="9739">
                  <c:v>2.35157923757607</c:v>
                </c:pt>
                <c:pt idx="9740">
                  <c:v>2.31926453665843</c:v>
                </c:pt>
                <c:pt idx="9741">
                  <c:v>2.28316604975024</c:v>
                </c:pt>
                <c:pt idx="9742">
                  <c:v>2.25433866629343</c:v>
                </c:pt>
                <c:pt idx="9743">
                  <c:v>2.55531072090421</c:v>
                </c:pt>
                <c:pt idx="9744">
                  <c:v>2.51556534785641</c:v>
                </c:pt>
                <c:pt idx="9745">
                  <c:v>2.45057092975255</c:v>
                </c:pt>
                <c:pt idx="9746">
                  <c:v>2.38525014946439</c:v>
                </c:pt>
                <c:pt idx="9747">
                  <c:v>2.33374629271955</c:v>
                </c:pt>
                <c:pt idx="9748">
                  <c:v>2.70664227819839</c:v>
                </c:pt>
                <c:pt idx="9749">
                  <c:v>2.62147233542391</c:v>
                </c:pt>
                <c:pt idx="9750">
                  <c:v>2.5353782697561</c:v>
                </c:pt>
                <c:pt idx="9751">
                  <c:v>2.47047535267724</c:v>
                </c:pt>
                <c:pt idx="9752">
                  <c:v>2.42057952378096</c:v>
                </c:pt>
                <c:pt idx="9753">
                  <c:v>2.38201707706412</c:v>
                </c:pt>
                <c:pt idx="9754">
                  <c:v>2.88307100996468</c:v>
                </c:pt>
                <c:pt idx="9755">
                  <c:v>0.0</c:v>
                </c:pt>
                <c:pt idx="9756">
                  <c:v>8.223918027366491</c:v>
                </c:pt>
                <c:pt idx="9757">
                  <c:v>4.35924282328302</c:v>
                </c:pt>
                <c:pt idx="9758">
                  <c:v>3.61494589283555</c:v>
                </c:pt>
                <c:pt idx="9759">
                  <c:v>3.27178601121346</c:v>
                </c:pt>
                <c:pt idx="9760">
                  <c:v>0.0</c:v>
                </c:pt>
                <c:pt idx="9761">
                  <c:v>0.0</c:v>
                </c:pt>
                <c:pt idx="9762">
                  <c:v>6.24275589560523</c:v>
                </c:pt>
                <c:pt idx="9763">
                  <c:v>3.9100877576669</c:v>
                </c:pt>
                <c:pt idx="9764">
                  <c:v>3.31878699799861</c:v>
                </c:pt>
                <c:pt idx="9765">
                  <c:v>3.02646184675352</c:v>
                </c:pt>
                <c:pt idx="9766">
                  <c:v>2.80517475752942</c:v>
                </c:pt>
                <c:pt idx="9767">
                  <c:v>2.66056280434227</c:v>
                </c:pt>
                <c:pt idx="9768">
                  <c:v>2.55810685332027</c:v>
                </c:pt>
                <c:pt idx="9769">
                  <c:v>2.4819380912039</c:v>
                </c:pt>
                <c:pt idx="9770">
                  <c:v>2.4236194773581</c:v>
                </c:pt>
                <c:pt idx="9771">
                  <c:v>2.37833717616776</c:v>
                </c:pt>
                <c:pt idx="9772">
                  <c:v>2.342953116385618</c:v>
                </c:pt>
                <c:pt idx="9773">
                  <c:v>2.30195362413663</c:v>
                </c:pt>
                <c:pt idx="9774">
                  <c:v>2.26899125770962</c:v>
                </c:pt>
                <c:pt idx="9775">
                  <c:v>2.2425605249468</c:v>
                </c:pt>
                <c:pt idx="9776">
                  <c:v>2.22158257471008</c:v>
                </c:pt>
                <c:pt idx="9777">
                  <c:v>2.20528490785245</c:v>
                </c:pt>
                <c:pt idx="9778">
                  <c:v>2.19314881575818</c:v>
                </c:pt>
                <c:pt idx="9779">
                  <c:v>2.18480853859001</c:v>
                </c:pt>
                <c:pt idx="9780">
                  <c:v>2.16136944770836</c:v>
                </c:pt>
                <c:pt idx="9781">
                  <c:v>2.14191529637408</c:v>
                </c:pt>
                <c:pt idx="9782">
                  <c:v>2.1259072096261</c:v>
                </c:pt>
                <c:pt idx="9783">
                  <c:v>2.11296151678946</c:v>
                </c:pt>
                <c:pt idx="9784">
                  <c:v>2.095202039948856</c:v>
                </c:pt>
                <c:pt idx="9785">
                  <c:v>2.08026421203018</c:v>
                </c:pt>
                <c:pt idx="9786">
                  <c:v>2.06786345143723</c:v>
                </c:pt>
                <c:pt idx="9787">
                  <c:v>2.05111877952421</c:v>
                </c:pt>
                <c:pt idx="9788">
                  <c:v>2.0305200518008</c:v>
                </c:pt>
                <c:pt idx="9789">
                  <c:v>2.01241934627699</c:v>
                </c:pt>
                <c:pt idx="9790">
                  <c:v>2.12452404774199</c:v>
                </c:pt>
                <c:pt idx="9791">
                  <c:v>2.10341516620176</c:v>
                </c:pt>
                <c:pt idx="9792">
                  <c:v>2.07774012079313</c:v>
                </c:pt>
                <c:pt idx="9793">
                  <c:v>2.05550408703762</c:v>
                </c:pt>
                <c:pt idx="9794">
                  <c:v>2.036225824424597</c:v>
                </c:pt>
                <c:pt idx="9795">
                  <c:v>2.16025052824481</c:v>
                </c:pt>
                <c:pt idx="9796">
                  <c:v>2.13773587357978</c:v>
                </c:pt>
                <c:pt idx="9797">
                  <c:v>2.11018669673623</c:v>
                </c:pt>
                <c:pt idx="9798">
                  <c:v>2.0867045083957</c:v>
                </c:pt>
                <c:pt idx="9799">
                  <c:v>2.066646489609056</c:v>
                </c:pt>
                <c:pt idx="9800">
                  <c:v>2.04955301699467</c:v>
                </c:pt>
                <c:pt idx="9801">
                  <c:v>2.035062370273379</c:v>
                </c:pt>
                <c:pt idx="9802">
                  <c:v>2.16578048306227</c:v>
                </c:pt>
                <c:pt idx="9803">
                  <c:v>2.14998257032093</c:v>
                </c:pt>
                <c:pt idx="9804">
                  <c:v>2.3459826000561</c:v>
                </c:pt>
                <c:pt idx="9805">
                  <c:v>2.312846340070696</c:v>
                </c:pt>
                <c:pt idx="9806">
                  <c:v>2.65881988780325</c:v>
                </c:pt>
                <c:pt idx="9807">
                  <c:v>2.57820073598002</c:v>
                </c:pt>
                <c:pt idx="9808">
                  <c:v>2.49208639633746</c:v>
                </c:pt>
                <c:pt idx="9809">
                  <c:v>2.42692966791492</c:v>
                </c:pt>
                <c:pt idx="9810">
                  <c:v>2.37652117217322</c:v>
                </c:pt>
                <c:pt idx="9811">
                  <c:v>2.337196955585</c:v>
                </c:pt>
                <c:pt idx="9812">
                  <c:v>2.30648911373691</c:v>
                </c:pt>
                <c:pt idx="9813">
                  <c:v>2.26857292789567</c:v>
                </c:pt>
                <c:pt idx="9814">
                  <c:v>2.23800721547503</c:v>
                </c:pt>
                <c:pt idx="9815">
                  <c:v>2.20156477934676</c:v>
                </c:pt>
                <c:pt idx="9816">
                  <c:v>2.17145430847979</c:v>
                </c:pt>
                <c:pt idx="9817">
                  <c:v>2.14648582509421</c:v>
                </c:pt>
                <c:pt idx="9818">
                  <c:v>2.12583972209116</c:v>
                </c:pt>
                <c:pt idx="9819">
                  <c:v>2.1089055257784</c:v>
                </c:pt>
                <c:pt idx="9820">
                  <c:v>2.09523635238688</c:v>
                </c:pt>
                <c:pt idx="9821">
                  <c:v>2.08449267853784</c:v>
                </c:pt>
                <c:pt idx="9822">
                  <c:v>2.06839858587547</c:v>
                </c:pt>
                <c:pt idx="9823">
                  <c:v>2.055055679596746</c:v>
                </c:pt>
                <c:pt idx="9824">
                  <c:v>2.04416830076357</c:v>
                </c:pt>
                <c:pt idx="9825">
                  <c:v>2.0355378543327</c:v>
                </c:pt>
                <c:pt idx="9826">
                  <c:v>2.02902155530185</c:v>
                </c:pt>
                <c:pt idx="9827">
                  <c:v>2.02448902884795</c:v>
                </c:pt>
                <c:pt idx="9828">
                  <c:v>2.0150996099429</c:v>
                </c:pt>
                <c:pt idx="9829">
                  <c:v>2.00756821004849</c:v>
                </c:pt>
                <c:pt idx="9830">
                  <c:v>2.00179506416352</c:v>
                </c:pt>
                <c:pt idx="9831">
                  <c:v>1.99769203174399</c:v>
                </c:pt>
                <c:pt idx="9832">
                  <c:v>1.98896912002622</c:v>
                </c:pt>
                <c:pt idx="9833">
                  <c:v>1.98181809758003</c:v>
                </c:pt>
                <c:pt idx="9834">
                  <c:v>1.97614078758133</c:v>
                </c:pt>
                <c:pt idx="9835">
                  <c:v>1.97188341484176</c:v>
                </c:pt>
                <c:pt idx="9836">
                  <c:v>1.96898469426362</c:v>
                </c:pt>
                <c:pt idx="9837">
                  <c:v>1.96741339453029</c:v>
                </c:pt>
                <c:pt idx="9838">
                  <c:v>1.96717607815836</c:v>
                </c:pt>
                <c:pt idx="9839">
                  <c:v>2.08311298384758</c:v>
                </c:pt>
                <c:pt idx="9840">
                  <c:v>2.08669863409295</c:v>
                </c:pt>
                <c:pt idx="9841">
                  <c:v>2.08370305236008</c:v>
                </c:pt>
                <c:pt idx="9842">
                  <c:v>2.08283239072153</c:v>
                </c:pt>
                <c:pt idx="9843">
                  <c:v>2.08409705225413</c:v>
                </c:pt>
                <c:pt idx="9844">
                  <c:v>2.07905506090648</c:v>
                </c:pt>
                <c:pt idx="9845">
                  <c:v>2.07596711692576</c:v>
                </c:pt>
                <c:pt idx="9846">
                  <c:v>2.07474869288</c:v>
                </c:pt>
                <c:pt idx="9847">
                  <c:v>2.07543261102633</c:v>
                </c:pt>
                <c:pt idx="9848">
                  <c:v>2.07801772743821</c:v>
                </c:pt>
                <c:pt idx="9849">
                  <c:v>2.07425720514502</c:v>
                </c:pt>
                <c:pt idx="9850">
                  <c:v>2.07219059695494</c:v>
                </c:pt>
                <c:pt idx="9851">
                  <c:v>2.24675424733393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21.318033264888</c:v>
                </c:pt>
                <c:pt idx="9857">
                  <c:v>3.9784505744121</c:v>
                </c:pt>
                <c:pt idx="9858">
                  <c:v>3.18829421871199</c:v>
                </c:pt>
                <c:pt idx="9859">
                  <c:v>2.84952239492726</c:v>
                </c:pt>
                <c:pt idx="9860">
                  <c:v>2.65073136201652</c:v>
                </c:pt>
                <c:pt idx="9861">
                  <c:v>2.48760310577976</c:v>
                </c:pt>
                <c:pt idx="9862">
                  <c:v>2.37302516048007</c:v>
                </c:pt>
                <c:pt idx="9863">
                  <c:v>2.28697998839191</c:v>
                </c:pt>
                <c:pt idx="9864">
                  <c:v>2.21943475127728</c:v>
                </c:pt>
                <c:pt idx="9865">
                  <c:v>2.16477594701889</c:v>
                </c:pt>
                <c:pt idx="9866">
                  <c:v>2.1195304719249</c:v>
                </c:pt>
                <c:pt idx="9867">
                  <c:v>2.08143822255609</c:v>
                </c:pt>
                <c:pt idx="9868">
                  <c:v>2.04896951535621</c:v>
                </c:pt>
                <c:pt idx="9869">
                  <c:v>2.02102842812259</c:v>
                </c:pt>
                <c:pt idx="9870">
                  <c:v>1.99681542364354</c:v>
                </c:pt>
                <c:pt idx="9871">
                  <c:v>1.97573295186288</c:v>
                </c:pt>
                <c:pt idx="9872">
                  <c:v>1.9573164703429</c:v>
                </c:pt>
                <c:pt idx="9873">
                  <c:v>1.94121524870705</c:v>
                </c:pt>
                <c:pt idx="9874">
                  <c:v>1.92714637139876</c:v>
                </c:pt>
                <c:pt idx="9875">
                  <c:v>1.914894203162437</c:v>
                </c:pt>
                <c:pt idx="9876">
                  <c:v>1.90427266226348</c:v>
                </c:pt>
                <c:pt idx="9877">
                  <c:v>1.89513335215472</c:v>
                </c:pt>
                <c:pt idx="9878">
                  <c:v>1.88737234767195</c:v>
                </c:pt>
                <c:pt idx="9879">
                  <c:v>1.88089517871688</c:v>
                </c:pt>
                <c:pt idx="9880">
                  <c:v>1.87562172292732</c:v>
                </c:pt>
                <c:pt idx="9881">
                  <c:v>1.87150388816393</c:v>
                </c:pt>
                <c:pt idx="9882">
                  <c:v>1.86849590205795</c:v>
                </c:pt>
                <c:pt idx="9883">
                  <c:v>1.8665734200559</c:v>
                </c:pt>
                <c:pt idx="9884">
                  <c:v>1.86571261460049</c:v>
                </c:pt>
                <c:pt idx="9885">
                  <c:v>1.86591605788109</c:v>
                </c:pt>
                <c:pt idx="9886">
                  <c:v>1.86719286788215</c:v>
                </c:pt>
                <c:pt idx="9887">
                  <c:v>1.86955239062998</c:v>
                </c:pt>
                <c:pt idx="9888">
                  <c:v>1.87303791979209</c:v>
                </c:pt>
                <c:pt idx="9889">
                  <c:v>1.87768812610087</c:v>
                </c:pt>
                <c:pt idx="9890">
                  <c:v>1.88355822945369</c:v>
                </c:pt>
                <c:pt idx="9891">
                  <c:v>1.88558931946723</c:v>
                </c:pt>
                <c:pt idx="9892">
                  <c:v>1.88867280746038</c:v>
                </c:pt>
                <c:pt idx="9893">
                  <c:v>1.89285309317188</c:v>
                </c:pt>
                <c:pt idx="9894">
                  <c:v>1.89817478423647</c:v>
                </c:pt>
                <c:pt idx="9895">
                  <c:v>1.90471359677139</c:v>
                </c:pt>
                <c:pt idx="9896">
                  <c:v>1.907036647170679</c:v>
                </c:pt>
                <c:pt idx="9897">
                  <c:v>1.91037279941845</c:v>
                </c:pt>
                <c:pt idx="9898">
                  <c:v>1.91476779963046</c:v>
                </c:pt>
                <c:pt idx="9899">
                  <c:v>1.92026523736006</c:v>
                </c:pt>
                <c:pt idx="9900">
                  <c:v>1.92693152548667</c:v>
                </c:pt>
                <c:pt idx="9901">
                  <c:v>1.93484220927141</c:v>
                </c:pt>
                <c:pt idx="9902">
                  <c:v>1.94410144437862</c:v>
                </c:pt>
                <c:pt idx="9903">
                  <c:v>1.94855928647842</c:v>
                </c:pt>
                <c:pt idx="9904">
                  <c:v>1.95409938656475</c:v>
                </c:pt>
                <c:pt idx="9905">
                  <c:v>2.06365420125017</c:v>
                </c:pt>
                <c:pt idx="9906">
                  <c:v>2.23708931166095</c:v>
                </c:pt>
                <c:pt idx="9907">
                  <c:v>2.51950431314195</c:v>
                </c:pt>
                <c:pt idx="9908">
                  <c:v>3.26405886003852</c:v>
                </c:pt>
                <c:pt idx="9909">
                  <c:v>2.92424940360157</c:v>
                </c:pt>
                <c:pt idx="9910">
                  <c:v>6.75617312437189</c:v>
                </c:pt>
                <c:pt idx="9911">
                  <c:v>3.66394397390922</c:v>
                </c:pt>
                <c:pt idx="9912">
                  <c:v>2.971447143726639</c:v>
                </c:pt>
                <c:pt idx="9913">
                  <c:v>2.6686186663613</c:v>
                </c:pt>
                <c:pt idx="9914">
                  <c:v>2.48853091761241</c:v>
                </c:pt>
                <c:pt idx="9915">
                  <c:v>2.36571999825273</c:v>
                </c:pt>
                <c:pt idx="9916">
                  <c:v>2.27518691443443</c:v>
                </c:pt>
                <c:pt idx="9917">
                  <c:v>2.20508247626878</c:v>
                </c:pt>
                <c:pt idx="9918">
                  <c:v>2.14892484289167</c:v>
                </c:pt>
                <c:pt idx="9919">
                  <c:v>2.10282278249323</c:v>
                </c:pt>
                <c:pt idx="9920">
                  <c:v>2.06430226385428</c:v>
                </c:pt>
                <c:pt idx="9921">
                  <c:v>2.03166166605475</c:v>
                </c:pt>
                <c:pt idx="9922">
                  <c:v>2.00375512804623</c:v>
                </c:pt>
                <c:pt idx="9923">
                  <c:v>1.97971324273079</c:v>
                </c:pt>
                <c:pt idx="9924">
                  <c:v>1.9589206765465</c:v>
                </c:pt>
                <c:pt idx="9925">
                  <c:v>1.94088599122002</c:v>
                </c:pt>
                <c:pt idx="9926">
                  <c:v>1.9252486331066</c:v>
                </c:pt>
                <c:pt idx="9927">
                  <c:v>1.91170532150544</c:v>
                </c:pt>
                <c:pt idx="9928">
                  <c:v>1.90004084958452</c:v>
                </c:pt>
                <c:pt idx="9929">
                  <c:v>1.89006519439579</c:v>
                </c:pt>
                <c:pt idx="9930">
                  <c:v>1.88164268905187</c:v>
                </c:pt>
                <c:pt idx="9931">
                  <c:v>1.87465488084786</c:v>
                </c:pt>
                <c:pt idx="9932">
                  <c:v>1.86901039941836</c:v>
                </c:pt>
                <c:pt idx="9933">
                  <c:v>1.86464733263974</c:v>
                </c:pt>
                <c:pt idx="9934">
                  <c:v>1.86151687744486</c:v>
                </c:pt>
                <c:pt idx="9935">
                  <c:v>1.85957545166543</c:v>
                </c:pt>
                <c:pt idx="9936">
                  <c:v>1.85881582161695</c:v>
                </c:pt>
                <c:pt idx="9937">
                  <c:v>1.8592339841508</c:v>
                </c:pt>
                <c:pt idx="9938">
                  <c:v>1.86082923272846</c:v>
                </c:pt>
                <c:pt idx="9939">
                  <c:v>1.86363673273314</c:v>
                </c:pt>
                <c:pt idx="9940">
                  <c:v>1.8621477498644</c:v>
                </c:pt>
                <c:pt idx="9941">
                  <c:v>1.8617248296111</c:v>
                </c:pt>
                <c:pt idx="9942">
                  <c:v>1.8623692464548</c:v>
                </c:pt>
                <c:pt idx="9943">
                  <c:v>1.9391221017916</c:v>
                </c:pt>
                <c:pt idx="9944">
                  <c:v>1.94287084888035</c:v>
                </c:pt>
                <c:pt idx="9945">
                  <c:v>1.94070999503932</c:v>
                </c:pt>
                <c:pt idx="9946">
                  <c:v>1.94012438009456</c:v>
                </c:pt>
                <c:pt idx="9947">
                  <c:v>1.94112154037829</c:v>
                </c:pt>
                <c:pt idx="9948">
                  <c:v>2.04914501336295</c:v>
                </c:pt>
                <c:pt idx="9949">
                  <c:v>2.055293154188718</c:v>
                </c:pt>
                <c:pt idx="9950">
                  <c:v>2.05302783995808</c:v>
                </c:pt>
                <c:pt idx="9951">
                  <c:v>2.05329879080269</c:v>
                </c:pt>
                <c:pt idx="9952">
                  <c:v>2.20543668889143</c:v>
                </c:pt>
                <c:pt idx="9953">
                  <c:v>2.14896008271789</c:v>
                </c:pt>
                <c:pt idx="9954">
                  <c:v>2.08934123541633</c:v>
                </c:pt>
                <c:pt idx="9955">
                  <c:v>2.19712985447025</c:v>
                </c:pt>
                <c:pt idx="9956">
                  <c:v>2.13163535070199</c:v>
                </c:pt>
                <c:pt idx="9957">
                  <c:v>2.06620323537228</c:v>
                </c:pt>
                <c:pt idx="9958">
                  <c:v>2.15416077864094</c:v>
                </c:pt>
                <c:pt idx="9959">
                  <c:v>2.0870034641714</c:v>
                </c:pt>
                <c:pt idx="9960">
                  <c:v>2.02196322558843</c:v>
                </c:pt>
                <c:pt idx="9961">
                  <c:v>1.96958044066377</c:v>
                </c:pt>
                <c:pt idx="9962">
                  <c:v>1.92626019520989</c:v>
                </c:pt>
                <c:pt idx="9963">
                  <c:v>1.88971960766153</c:v>
                </c:pt>
                <c:pt idx="9964">
                  <c:v>1.85841556690381</c:v>
                </c:pt>
                <c:pt idx="9965">
                  <c:v>1.83128216923475</c:v>
                </c:pt>
                <c:pt idx="9966">
                  <c:v>1.8075324269328</c:v>
                </c:pt>
                <c:pt idx="9967">
                  <c:v>1.78659689570921</c:v>
                </c:pt>
                <c:pt idx="9968">
                  <c:v>1.76802878162122</c:v>
                </c:pt>
                <c:pt idx="9969">
                  <c:v>1.75148654809909</c:v>
                </c:pt>
                <c:pt idx="9970">
                  <c:v>1.73670143656287</c:v>
                </c:pt>
                <c:pt idx="9971">
                  <c:v>1.72345546406332</c:v>
                </c:pt>
                <c:pt idx="9972">
                  <c:v>1.71157649243897</c:v>
                </c:pt>
                <c:pt idx="9973">
                  <c:v>1.70091456289856</c:v>
                </c:pt>
                <c:pt idx="9974">
                  <c:v>1.69135007932719</c:v>
                </c:pt>
                <c:pt idx="9975">
                  <c:v>1.68279377766797</c:v>
                </c:pt>
                <c:pt idx="9976">
                  <c:v>1.67515447200994</c:v>
                </c:pt>
                <c:pt idx="9977">
                  <c:v>1.66836792478811</c:v>
                </c:pt>
                <c:pt idx="9978">
                  <c:v>1.66237576790612</c:v>
                </c:pt>
                <c:pt idx="9979">
                  <c:v>1.65712724832767</c:v>
                </c:pt>
                <c:pt idx="9980">
                  <c:v>1.65258603157157</c:v>
                </c:pt>
                <c:pt idx="9981">
                  <c:v>1.64871541474827</c:v>
                </c:pt>
                <c:pt idx="9982">
                  <c:v>1.64548845546093</c:v>
                </c:pt>
                <c:pt idx="9983">
                  <c:v>1.64288446398557</c:v>
                </c:pt>
                <c:pt idx="9984">
                  <c:v>1.64088595825809</c:v>
                </c:pt>
                <c:pt idx="9985">
                  <c:v>1.63948088447551</c:v>
                </c:pt>
                <c:pt idx="9986">
                  <c:v>1.63865734243879</c:v>
                </c:pt>
                <c:pt idx="9987">
                  <c:v>1.63841589382504</c:v>
                </c:pt>
                <c:pt idx="9988">
                  <c:v>1.63875449930872</c:v>
                </c:pt>
                <c:pt idx="9989">
                  <c:v>1.6396735172447</c:v>
                </c:pt>
                <c:pt idx="9990">
                  <c:v>1.64118324778608</c:v>
                </c:pt>
                <c:pt idx="9991">
                  <c:v>1.67010153549151</c:v>
                </c:pt>
                <c:pt idx="9992">
                  <c:v>1.67321218385337</c:v>
                </c:pt>
                <c:pt idx="9993">
                  <c:v>1.67382149674132</c:v>
                </c:pt>
                <c:pt idx="9994">
                  <c:v>1.67517878801331</c:v>
                </c:pt>
                <c:pt idx="9995">
                  <c:v>1.67730433038546</c:v>
                </c:pt>
                <c:pt idx="9996">
                  <c:v>1.68021191690323</c:v>
                </c:pt>
                <c:pt idx="9997">
                  <c:v>1.68393322947997</c:v>
                </c:pt>
                <c:pt idx="9998">
                  <c:v>1.68850058546872</c:v>
                </c:pt>
                <c:pt idx="9999">
                  <c:v>1.69396660038772</c:v>
                </c:pt>
                <c:pt idx="10000">
                  <c:v>1.7003837878005</c:v>
                </c:pt>
                <c:pt idx="10001">
                  <c:v>1.7078220494568</c:v>
                </c:pt>
                <c:pt idx="10002">
                  <c:v>1.71636475067937</c:v>
                </c:pt>
                <c:pt idx="10003">
                  <c:v>1.72611908064347</c:v>
                </c:pt>
                <c:pt idx="10004">
                  <c:v>1.73720988209599</c:v>
                </c:pt>
                <c:pt idx="10005">
                  <c:v>1.7497882675319</c:v>
                </c:pt>
                <c:pt idx="10006">
                  <c:v>1.80699862958995</c:v>
                </c:pt>
                <c:pt idx="10007">
                  <c:v>1.8152191533743</c:v>
                </c:pt>
                <c:pt idx="10008">
                  <c:v>1.81369063528128</c:v>
                </c:pt>
                <c:pt idx="10009">
                  <c:v>1.80781794385934</c:v>
                </c:pt>
                <c:pt idx="10010">
                  <c:v>1.80292713689719</c:v>
                </c:pt>
                <c:pt idx="10011">
                  <c:v>1.79385514911938</c:v>
                </c:pt>
                <c:pt idx="10012">
                  <c:v>1.78576289729168</c:v>
                </c:pt>
                <c:pt idx="10013">
                  <c:v>1.83033401706188</c:v>
                </c:pt>
                <c:pt idx="10014">
                  <c:v>1.8225092391115</c:v>
                </c:pt>
                <c:pt idx="10015">
                  <c:v>1.81011885165891</c:v>
                </c:pt>
                <c:pt idx="10016">
                  <c:v>1.85601060513126</c:v>
                </c:pt>
                <c:pt idx="10017">
                  <c:v>1.84375733857144</c:v>
                </c:pt>
                <c:pt idx="10018">
                  <c:v>1.82690033026198</c:v>
                </c:pt>
                <c:pt idx="10019">
                  <c:v>1.81199882232961</c:v>
                </c:pt>
                <c:pt idx="10020">
                  <c:v>1.79882636612746</c:v>
                </c:pt>
                <c:pt idx="10021">
                  <c:v>1.78718771535338</c:v>
                </c:pt>
                <c:pt idx="10022">
                  <c:v>1.77692597307996</c:v>
                </c:pt>
                <c:pt idx="10023">
                  <c:v>1.76791896193904</c:v>
                </c:pt>
                <c:pt idx="10024">
                  <c:v>1.80772044504111</c:v>
                </c:pt>
                <c:pt idx="10025">
                  <c:v>1.79944451702292</c:v>
                </c:pt>
                <c:pt idx="10026">
                  <c:v>1.78698424647645</c:v>
                </c:pt>
                <c:pt idx="10027">
                  <c:v>1.77610111994347</c:v>
                </c:pt>
                <c:pt idx="10028">
                  <c:v>1.7666374222575</c:v>
                </c:pt>
                <c:pt idx="10029">
                  <c:v>1.75846736219279</c:v>
                </c:pt>
                <c:pt idx="10030">
                  <c:v>1.75149503993997</c:v>
                </c:pt>
                <c:pt idx="10031">
                  <c:v>1.74563708405544</c:v>
                </c:pt>
                <c:pt idx="10032">
                  <c:v>1.74083239053277</c:v>
                </c:pt>
                <c:pt idx="10033">
                  <c:v>1.73702733770561</c:v>
                </c:pt>
                <c:pt idx="10034">
                  <c:v>1.73418624636495</c:v>
                </c:pt>
                <c:pt idx="10035">
                  <c:v>1.73227816691758</c:v>
                </c:pt>
                <c:pt idx="10036">
                  <c:v>1.73129162933996</c:v>
                </c:pt>
                <c:pt idx="10037">
                  <c:v>1.73121473585782</c:v>
                </c:pt>
                <c:pt idx="10038">
                  <c:v>1.73205427969049</c:v>
                </c:pt>
                <c:pt idx="10039">
                  <c:v>1.73381657053197</c:v>
                </c:pt>
                <c:pt idx="10040">
                  <c:v>1.73652709926281</c:v>
                </c:pt>
                <c:pt idx="10041">
                  <c:v>1.74021180784136</c:v>
                </c:pt>
                <c:pt idx="10042">
                  <c:v>1.78938132988957</c:v>
                </c:pt>
                <c:pt idx="10043">
                  <c:v>1.79638553280021</c:v>
                </c:pt>
                <c:pt idx="10044">
                  <c:v>1.7934068806528</c:v>
                </c:pt>
                <c:pt idx="10045">
                  <c:v>1.79160724364846</c:v>
                </c:pt>
                <c:pt idx="10046">
                  <c:v>1.79097555681526</c:v>
                </c:pt>
                <c:pt idx="10047">
                  <c:v>1.7915026773904</c:v>
                </c:pt>
                <c:pt idx="10048">
                  <c:v>1.79319623145954</c:v>
                </c:pt>
                <c:pt idx="10049">
                  <c:v>1.79050411360874</c:v>
                </c:pt>
                <c:pt idx="10050">
                  <c:v>1.78886374438123</c:v>
                </c:pt>
                <c:pt idx="10051">
                  <c:v>1.78825884108893</c:v>
                </c:pt>
                <c:pt idx="10052">
                  <c:v>1.78868654218191</c:v>
                </c:pt>
                <c:pt idx="10053">
                  <c:v>1.83824381163294</c:v>
                </c:pt>
                <c:pt idx="10054">
                  <c:v>1.83444745025364</c:v>
                </c:pt>
                <c:pt idx="10055">
                  <c:v>1.82530604929801</c:v>
                </c:pt>
                <c:pt idx="10056">
                  <c:v>1.81139998218315</c:v>
                </c:pt>
                <c:pt idx="10057">
                  <c:v>1.79907439152002</c:v>
                </c:pt>
                <c:pt idx="10058">
                  <c:v>1.84264819060393</c:v>
                </c:pt>
                <c:pt idx="10059">
                  <c:v>1.82400845044742</c:v>
                </c:pt>
                <c:pt idx="10060">
                  <c:v>1.80124376743732</c:v>
                </c:pt>
                <c:pt idx="10061">
                  <c:v>1.78105818639083</c:v>
                </c:pt>
                <c:pt idx="10062">
                  <c:v>1.76305915778965</c:v>
                </c:pt>
                <c:pt idx="10063">
                  <c:v>1.74694383931532</c:v>
                </c:pt>
                <c:pt idx="10064">
                  <c:v>1.77458152808617</c:v>
                </c:pt>
                <c:pt idx="10065">
                  <c:v>1.75901226346329</c:v>
                </c:pt>
                <c:pt idx="10066">
                  <c:v>1.74007372785182</c:v>
                </c:pt>
                <c:pt idx="10067">
                  <c:v>1.72320024367677</c:v>
                </c:pt>
                <c:pt idx="10068">
                  <c:v>1.70811307210162</c:v>
                </c:pt>
                <c:pt idx="10069">
                  <c:v>1.69458076645814</c:v>
                </c:pt>
                <c:pt idx="10070">
                  <c:v>1.68242675005506</c:v>
                </c:pt>
                <c:pt idx="10071">
                  <c:v>1.67149583589288</c:v>
                </c:pt>
                <c:pt idx="10072">
                  <c:v>1.66166959057847</c:v>
                </c:pt>
                <c:pt idx="10073">
                  <c:v>1.65284520468947</c:v>
                </c:pt>
                <c:pt idx="10074">
                  <c:v>1.644935153664</c:v>
                </c:pt>
                <c:pt idx="10075">
                  <c:v>1.66430242887149</c:v>
                </c:pt>
                <c:pt idx="10076">
                  <c:v>1.6571772479952</c:v>
                </c:pt>
                <c:pt idx="10077">
                  <c:v>1.64732577095734</c:v>
                </c:pt>
                <c:pt idx="10078">
                  <c:v>1.6385284700928</c:v>
                </c:pt>
                <c:pt idx="10079">
                  <c:v>1.63069458944209</c:v>
                </c:pt>
                <c:pt idx="10080">
                  <c:v>1.62374966278663</c:v>
                </c:pt>
                <c:pt idx="10081">
                  <c:v>1.61762814571931</c:v>
                </c:pt>
                <c:pt idx="10082">
                  <c:v>1.61227632271545</c:v>
                </c:pt>
                <c:pt idx="10083">
                  <c:v>1.60765050373821</c:v>
                </c:pt>
                <c:pt idx="10084">
                  <c:v>1.60371564842626</c:v>
                </c:pt>
                <c:pt idx="10085">
                  <c:v>1.6004401376531</c:v>
                </c:pt>
                <c:pt idx="10086">
                  <c:v>1.5978014719915</c:v>
                </c:pt>
                <c:pt idx="10087">
                  <c:v>1.59578138927743</c:v>
                </c:pt>
                <c:pt idx="10088">
                  <c:v>1.59436551266347</c:v>
                </c:pt>
                <c:pt idx="10089">
                  <c:v>1.59354509536126</c:v>
                </c:pt>
                <c:pt idx="10090">
                  <c:v>1.59331477763546</c:v>
                </c:pt>
                <c:pt idx="10091">
                  <c:v>1.59367249179248</c:v>
                </c:pt>
                <c:pt idx="10092">
                  <c:v>1.59178817556455</c:v>
                </c:pt>
                <c:pt idx="10093">
                  <c:v>1.59043642873988</c:v>
                </c:pt>
                <c:pt idx="10094">
                  <c:v>1.58961040394039</c:v>
                </c:pt>
                <c:pt idx="10095">
                  <c:v>1.58930747393281</c:v>
                </c:pt>
                <c:pt idx="10096">
                  <c:v>1.58952521948083</c:v>
                </c:pt>
                <c:pt idx="10097">
                  <c:v>1.59026736687729</c:v>
                </c:pt>
                <c:pt idx="10098">
                  <c:v>1.59153588986913</c:v>
                </c:pt>
                <c:pt idx="10099">
                  <c:v>1.59334304777153</c:v>
                </c:pt>
                <c:pt idx="10100">
                  <c:v>1.59570166774267</c:v>
                </c:pt>
                <c:pt idx="10101">
                  <c:v>1.59862526998653</c:v>
                </c:pt>
                <c:pt idx="10102">
                  <c:v>1.60213869739101</c:v>
                </c:pt>
                <c:pt idx="10103">
                  <c:v>1.60626199119502</c:v>
                </c:pt>
                <c:pt idx="10104">
                  <c:v>1.61102980794954</c:v>
                </c:pt>
                <c:pt idx="10105">
                  <c:v>1.64016304013409</c:v>
                </c:pt>
                <c:pt idx="10106">
                  <c:v>1.64710859972179</c:v>
                </c:pt>
                <c:pt idx="10107">
                  <c:v>1.64772111815729</c:v>
                </c:pt>
                <c:pt idx="10108">
                  <c:v>1.6490047661009</c:v>
                </c:pt>
                <c:pt idx="10109">
                  <c:v>1.65097197353422</c:v>
                </c:pt>
                <c:pt idx="10110">
                  <c:v>1.65363936302869</c:v>
                </c:pt>
                <c:pt idx="10111">
                  <c:v>1.65703086733314</c:v>
                </c:pt>
                <c:pt idx="10112">
                  <c:v>1.6611728089743</c:v>
                </c:pt>
                <c:pt idx="10113">
                  <c:v>1.66610865859044</c:v>
                </c:pt>
                <c:pt idx="10114">
                  <c:v>1.66800952870738</c:v>
                </c:pt>
                <c:pt idx="10115">
                  <c:v>1.67057456272469</c:v>
                </c:pt>
                <c:pt idx="10116">
                  <c:v>1.67382468297153</c:v>
                </c:pt>
                <c:pt idx="10117">
                  <c:v>1.6738336553889</c:v>
                </c:pt>
                <c:pt idx="10118">
                  <c:v>1.67441766781668</c:v>
                </c:pt>
                <c:pt idx="10119">
                  <c:v>1.70766435796029</c:v>
                </c:pt>
                <c:pt idx="10120">
                  <c:v>1.70969109937763</c:v>
                </c:pt>
                <c:pt idx="10121">
                  <c:v>1.70781476289191</c:v>
                </c:pt>
                <c:pt idx="10122">
                  <c:v>1.70670486418391</c:v>
                </c:pt>
                <c:pt idx="10123">
                  <c:v>1.7063465537162</c:v>
                </c:pt>
                <c:pt idx="10124">
                  <c:v>1.70674316452226</c:v>
                </c:pt>
                <c:pt idx="10125">
                  <c:v>1.70337720175951</c:v>
                </c:pt>
                <c:pt idx="10126">
                  <c:v>1.70068418323312</c:v>
                </c:pt>
                <c:pt idx="10127">
                  <c:v>1.69865385224822</c:v>
                </c:pt>
                <c:pt idx="10128">
                  <c:v>1.69726835157129</c:v>
                </c:pt>
                <c:pt idx="10129">
                  <c:v>1.69651900366559</c:v>
                </c:pt>
                <c:pt idx="10130">
                  <c:v>1.69640599057039</c:v>
                </c:pt>
                <c:pt idx="10131">
                  <c:v>1.69692499994934</c:v>
                </c:pt>
                <c:pt idx="10132">
                  <c:v>1.69808052333115</c:v>
                </c:pt>
                <c:pt idx="10133">
                  <c:v>1.6998893875729</c:v>
                </c:pt>
                <c:pt idx="10134">
                  <c:v>1.70235749897585</c:v>
                </c:pt>
                <c:pt idx="10135">
                  <c:v>1.70551389145509</c:v>
                </c:pt>
                <c:pt idx="10136">
                  <c:v>1.70937375327804</c:v>
                </c:pt>
                <c:pt idx="10137">
                  <c:v>1.75276280562996</c:v>
                </c:pt>
                <c:pt idx="10138">
                  <c:v>1.75915950275936</c:v>
                </c:pt>
                <c:pt idx="10139">
                  <c:v>1.7608725641325</c:v>
                </c:pt>
                <c:pt idx="10140">
                  <c:v>1.76354851980209</c:v>
                </c:pt>
                <c:pt idx="10141">
                  <c:v>1.76721591615943</c:v>
                </c:pt>
                <c:pt idx="10142">
                  <c:v>1.77191645740901</c:v>
                </c:pt>
                <c:pt idx="10143">
                  <c:v>1.77177754693122</c:v>
                </c:pt>
                <c:pt idx="10144">
                  <c:v>1.77249148519208</c:v>
                </c:pt>
                <c:pt idx="10145">
                  <c:v>1.77406600906557</c:v>
                </c:pt>
                <c:pt idx="10146">
                  <c:v>1.77651834292352</c:v>
                </c:pt>
                <c:pt idx="10147">
                  <c:v>1.83281626518006</c:v>
                </c:pt>
                <c:pt idx="10148">
                  <c:v>1.90706720875098</c:v>
                </c:pt>
                <c:pt idx="10149">
                  <c:v>1.90568360095301</c:v>
                </c:pt>
                <c:pt idx="10150">
                  <c:v>1.89625398610007</c:v>
                </c:pt>
                <c:pt idx="10151">
                  <c:v>1.88880680694786</c:v>
                </c:pt>
                <c:pt idx="10152">
                  <c:v>1.88322508430726</c:v>
                </c:pt>
                <c:pt idx="10153">
                  <c:v>1.87940414536635</c:v>
                </c:pt>
                <c:pt idx="10154">
                  <c:v>1.86843581667922</c:v>
                </c:pt>
                <c:pt idx="10155">
                  <c:v>1.85922361385516</c:v>
                </c:pt>
                <c:pt idx="10156">
                  <c:v>1.8516159563514</c:v>
                </c:pt>
                <c:pt idx="10157">
                  <c:v>1.84550916744585</c:v>
                </c:pt>
                <c:pt idx="10158">
                  <c:v>1.84080944265387</c:v>
                </c:pt>
                <c:pt idx="10159">
                  <c:v>1.82973745332322</c:v>
                </c:pt>
                <c:pt idx="10160">
                  <c:v>1.82010025062538</c:v>
                </c:pt>
                <c:pt idx="10161">
                  <c:v>1.81177390700374</c:v>
                </c:pt>
                <c:pt idx="10162">
                  <c:v>1.80467541718848</c:v>
                </c:pt>
                <c:pt idx="10163">
                  <c:v>1.7987097156072</c:v>
                </c:pt>
                <c:pt idx="10164">
                  <c:v>1.79381614303942</c:v>
                </c:pt>
                <c:pt idx="10165">
                  <c:v>1.78339820143629</c:v>
                </c:pt>
                <c:pt idx="10166">
                  <c:v>1.7740971928913</c:v>
                </c:pt>
                <c:pt idx="10167">
                  <c:v>1.76581528941793</c:v>
                </c:pt>
                <c:pt idx="10168">
                  <c:v>1.75848465744065</c:v>
                </c:pt>
                <c:pt idx="10169">
                  <c:v>1.75203714157349</c:v>
                </c:pt>
                <c:pt idx="10170">
                  <c:v>1.74641657636311</c:v>
                </c:pt>
                <c:pt idx="10171">
                  <c:v>1.74158516672131</c:v>
                </c:pt>
                <c:pt idx="10172">
                  <c:v>1.73749735436642</c:v>
                </c:pt>
                <c:pt idx="10173">
                  <c:v>1.73413180081927</c:v>
                </c:pt>
                <c:pt idx="10174">
                  <c:v>1.7314620906972</c:v>
                </c:pt>
                <c:pt idx="10175">
                  <c:v>1.72946851605015</c:v>
                </c:pt>
                <c:pt idx="10176">
                  <c:v>1.76357402432918</c:v>
                </c:pt>
                <c:pt idx="10177">
                  <c:v>1.75653267005768</c:v>
                </c:pt>
                <c:pt idx="10178">
                  <c:v>1.74445115839261</c:v>
                </c:pt>
                <c:pt idx="10179">
                  <c:v>1.73352964726293</c:v>
                </c:pt>
                <c:pt idx="10180">
                  <c:v>1.72366094446117</c:v>
                </c:pt>
                <c:pt idx="10181">
                  <c:v>1.71475593369186</c:v>
                </c:pt>
                <c:pt idx="10182">
                  <c:v>1.70672632590643</c:v>
                </c:pt>
                <c:pt idx="10183">
                  <c:v>1.69951831113294</c:v>
                </c:pt>
                <c:pt idx="10184">
                  <c:v>1.69306761907165</c:v>
                </c:pt>
                <c:pt idx="10185">
                  <c:v>1.68732975274149</c:v>
                </c:pt>
                <c:pt idx="10186">
                  <c:v>1.68226787792268</c:v>
                </c:pt>
                <c:pt idx="10187">
                  <c:v>1.71054601618967</c:v>
                </c:pt>
                <c:pt idx="10188">
                  <c:v>1.70611624277449</c:v>
                </c:pt>
                <c:pt idx="10189">
                  <c:v>1.69738226591577</c:v>
                </c:pt>
                <c:pt idx="10190">
                  <c:v>1.68959707481413</c:v>
                </c:pt>
                <c:pt idx="10191">
                  <c:v>1.68268872399037</c:v>
                </c:pt>
                <c:pt idx="10192">
                  <c:v>1.6766039811563</c:v>
                </c:pt>
                <c:pt idx="10193">
                  <c:v>1.67128773329775</c:v>
                </c:pt>
                <c:pt idx="10194">
                  <c:v>1.66670340630086</c:v>
                </c:pt>
                <c:pt idx="10195">
                  <c:v>1.66281073374139</c:v>
                </c:pt>
                <c:pt idx="10196">
                  <c:v>1.65958560661393</c:v>
                </c:pt>
                <c:pt idx="10197">
                  <c:v>1.65700191333788</c:v>
                </c:pt>
                <c:pt idx="10198">
                  <c:v>1.68426893124407</c:v>
                </c:pt>
                <c:pt idx="10199">
                  <c:v>1.68272996370865</c:v>
                </c:pt>
                <c:pt idx="10200">
                  <c:v>1.67715934157309</c:v>
                </c:pt>
                <c:pt idx="10201">
                  <c:v>1.67244830556697</c:v>
                </c:pt>
                <c:pt idx="10202">
                  <c:v>1.66855957180799</c:v>
                </c:pt>
                <c:pt idx="10203">
                  <c:v>1.66545684819018</c:v>
                </c:pt>
                <c:pt idx="10204">
                  <c:v>1.66311309124587</c:v>
                </c:pt>
                <c:pt idx="10205">
                  <c:v>1.6917506836127</c:v>
                </c:pt>
                <c:pt idx="10206">
                  <c:v>1.68572119080915</c:v>
                </c:pt>
                <c:pt idx="10207">
                  <c:v>1.67570242661588</c:v>
                </c:pt>
                <c:pt idx="10208">
                  <c:v>1.66679257043843</c:v>
                </c:pt>
                <c:pt idx="10209">
                  <c:v>1.65889050178734</c:v>
                </c:pt>
                <c:pt idx="10210">
                  <c:v>1.651924227917669</c:v>
                </c:pt>
                <c:pt idx="10211">
                  <c:v>1.64582217108555</c:v>
                </c:pt>
                <c:pt idx="10212">
                  <c:v>1.64053349999325</c:v>
                </c:pt>
                <c:pt idx="10213">
                  <c:v>1.63601259959532</c:v>
                </c:pt>
                <c:pt idx="10214">
                  <c:v>1.63222323146164</c:v>
                </c:pt>
                <c:pt idx="10215">
                  <c:v>1.65480438329251</c:v>
                </c:pt>
                <c:pt idx="10216">
                  <c:v>1.65207528255092</c:v>
                </c:pt>
                <c:pt idx="10217">
                  <c:v>1.64572342712363</c:v>
                </c:pt>
                <c:pt idx="10218">
                  <c:v>1.64029739336741</c:v>
                </c:pt>
                <c:pt idx="10219">
                  <c:v>1.63574191497875</c:v>
                </c:pt>
                <c:pt idx="10220">
                  <c:v>1.62793036130511</c:v>
                </c:pt>
                <c:pt idx="10221">
                  <c:v>1.62097927589774</c:v>
                </c:pt>
                <c:pt idx="10222">
                  <c:v>1.61483262032002</c:v>
                </c:pt>
                <c:pt idx="10223">
                  <c:v>1.60943806934228</c:v>
                </c:pt>
                <c:pt idx="10224">
                  <c:v>1.60474854346912</c:v>
                </c:pt>
                <c:pt idx="10225">
                  <c:v>1.60073410146547</c:v>
                </c:pt>
                <c:pt idx="10226">
                  <c:v>1.59735914624763</c:v>
                </c:pt>
                <c:pt idx="10227">
                  <c:v>1.59460539565106</c:v>
                </c:pt>
                <c:pt idx="10228">
                  <c:v>1.59245214396411</c:v>
                </c:pt>
                <c:pt idx="10229">
                  <c:v>1.59088439277515</c:v>
                </c:pt>
                <c:pt idx="10230">
                  <c:v>1.58989246203675</c:v>
                </c:pt>
                <c:pt idx="10231">
                  <c:v>1.58946973764429</c:v>
                </c:pt>
                <c:pt idx="10232">
                  <c:v>1.58961456932185</c:v>
                </c:pt>
                <c:pt idx="10233">
                  <c:v>1.59033023424886</c:v>
                </c:pt>
                <c:pt idx="10234">
                  <c:v>1.59162299562972</c:v>
                </c:pt>
                <c:pt idx="10235">
                  <c:v>1.59350017710538</c:v>
                </c:pt>
                <c:pt idx="10236">
                  <c:v>1.59597644247895</c:v>
                </c:pt>
                <c:pt idx="10237">
                  <c:v>1.59907217146284</c:v>
                </c:pt>
                <c:pt idx="10238">
                  <c:v>1.59919464540193</c:v>
                </c:pt>
                <c:pt idx="10239">
                  <c:v>1.59983357756497</c:v>
                </c:pt>
                <c:pt idx="10240">
                  <c:v>1.6009961030956</c:v>
                </c:pt>
                <c:pt idx="10241">
                  <c:v>1.60268714615292</c:v>
                </c:pt>
                <c:pt idx="10242">
                  <c:v>1.60492020407974</c:v>
                </c:pt>
                <c:pt idx="10243">
                  <c:v>1.60770904007689</c:v>
                </c:pt>
                <c:pt idx="10244">
                  <c:v>1.61107448685568</c:v>
                </c:pt>
                <c:pt idx="10245">
                  <c:v>1.61503597880233</c:v>
                </c:pt>
                <c:pt idx="10246">
                  <c:v>1.61962782193297</c:v>
                </c:pt>
                <c:pt idx="10247">
                  <c:v>1.62487944706086</c:v>
                </c:pt>
                <c:pt idx="10248">
                  <c:v>1.62682513661349</c:v>
                </c:pt>
                <c:pt idx="10249">
                  <c:v>1.62529980494815</c:v>
                </c:pt>
                <c:pt idx="10250">
                  <c:v>1.6492424282581</c:v>
                </c:pt>
                <c:pt idx="10251">
                  <c:v>1.6484410185263</c:v>
                </c:pt>
                <c:pt idx="10252">
                  <c:v>1.64373548276712</c:v>
                </c:pt>
                <c:pt idx="10253">
                  <c:v>1.63962635896005</c:v>
                </c:pt>
                <c:pt idx="10254">
                  <c:v>1.63609642079337</c:v>
                </c:pt>
                <c:pt idx="10255">
                  <c:v>1.633117993555</c:v>
                </c:pt>
                <c:pt idx="10256">
                  <c:v>1.63067584770678</c:v>
                </c:pt>
                <c:pt idx="10257">
                  <c:v>1.62875652159919</c:v>
                </c:pt>
                <c:pt idx="10258">
                  <c:v>1.62734817833117</c:v>
                </c:pt>
                <c:pt idx="10259">
                  <c:v>1.62644530644624</c:v>
                </c:pt>
                <c:pt idx="10260">
                  <c:v>1.62604127682799</c:v>
                </c:pt>
                <c:pt idx="10261">
                  <c:v>1.62613555965454</c:v>
                </c:pt>
                <c:pt idx="10262">
                  <c:v>1.62673127026035</c:v>
                </c:pt>
                <c:pt idx="10263">
                  <c:v>1.62783036740271</c:v>
                </c:pt>
                <c:pt idx="10264">
                  <c:v>1.62944099045115</c:v>
                </c:pt>
                <c:pt idx="10265">
                  <c:v>1.63157274004611</c:v>
                </c:pt>
                <c:pt idx="10266">
                  <c:v>1.63424182041128</c:v>
                </c:pt>
                <c:pt idx="10267">
                  <c:v>1.66434449697889</c:v>
                </c:pt>
                <c:pt idx="10268">
                  <c:v>1.66866587046013</c:v>
                </c:pt>
                <c:pt idx="10269">
                  <c:v>1.66879054670521</c:v>
                </c:pt>
                <c:pt idx="10270">
                  <c:v>1.6696146397725</c:v>
                </c:pt>
                <c:pt idx="10271">
                  <c:v>1.67114926935621</c:v>
                </c:pt>
                <c:pt idx="10272">
                  <c:v>1.67340371356132</c:v>
                </c:pt>
                <c:pt idx="10273">
                  <c:v>1.67640379348289</c:v>
                </c:pt>
                <c:pt idx="10274">
                  <c:v>1.68017124707545</c:v>
                </c:pt>
                <c:pt idx="10275">
                  <c:v>1.68474268428134</c:v>
                </c:pt>
                <c:pt idx="10276">
                  <c:v>1.69015820783915</c:v>
                </c:pt>
                <c:pt idx="10277">
                  <c:v>1.69114037312089</c:v>
                </c:pt>
                <c:pt idx="10278">
                  <c:v>1.69277942323316</c:v>
                </c:pt>
                <c:pt idx="10279">
                  <c:v>1.69509016124925</c:v>
                </c:pt>
                <c:pt idx="10280">
                  <c:v>1.73457128049459</c:v>
                </c:pt>
                <c:pt idx="10281">
                  <c:v>1.73895987194859</c:v>
                </c:pt>
                <c:pt idx="10282">
                  <c:v>1.73776349341624</c:v>
                </c:pt>
                <c:pt idx="10283">
                  <c:v>1.73748766480891</c:v>
                </c:pt>
                <c:pt idx="10284">
                  <c:v>1.73813720127483</c:v>
                </c:pt>
                <c:pt idx="10285">
                  <c:v>1.73971999200146</c:v>
                </c:pt>
                <c:pt idx="10286">
                  <c:v>1.74225544510829</c:v>
                </c:pt>
                <c:pt idx="10287">
                  <c:v>1.74576679447061</c:v>
                </c:pt>
                <c:pt idx="10288">
                  <c:v>1.74364609446621</c:v>
                </c:pt>
                <c:pt idx="10289">
                  <c:v>1.78750711926893</c:v>
                </c:pt>
                <c:pt idx="10290">
                  <c:v>1.78690535676844</c:v>
                </c:pt>
                <c:pt idx="10291">
                  <c:v>1.77951735303698</c:v>
                </c:pt>
                <c:pt idx="10292">
                  <c:v>1.77338493869659</c:v>
                </c:pt>
                <c:pt idx="10293">
                  <c:v>1.7684196158257</c:v>
                </c:pt>
                <c:pt idx="10294">
                  <c:v>1.76457568092641</c:v>
                </c:pt>
                <c:pt idx="10295">
                  <c:v>1.81135071178872</c:v>
                </c:pt>
                <c:pt idx="10296">
                  <c:v>1.80923090869148</c:v>
                </c:pt>
                <c:pt idx="10297">
                  <c:v>1.79979532627681</c:v>
                </c:pt>
                <c:pt idx="10298">
                  <c:v>1.79199311281674</c:v>
                </c:pt>
                <c:pt idx="10299">
                  <c:v>1.77770832662506</c:v>
                </c:pt>
                <c:pt idx="10300">
                  <c:v>1.76516146527693</c:v>
                </c:pt>
                <c:pt idx="10301">
                  <c:v>1.75415480426341</c:v>
                </c:pt>
                <c:pt idx="10302">
                  <c:v>1.74454729526659</c:v>
                </c:pt>
                <c:pt idx="10303">
                  <c:v>1.73620259673892</c:v>
                </c:pt>
                <c:pt idx="10304">
                  <c:v>1.72903066399679</c:v>
                </c:pt>
                <c:pt idx="10305">
                  <c:v>1.76426992809949</c:v>
                </c:pt>
                <c:pt idx="10306">
                  <c:v>1.75076949498268</c:v>
                </c:pt>
                <c:pt idx="10307">
                  <c:v>1.73185279593553</c:v>
                </c:pt>
                <c:pt idx="10308">
                  <c:v>1.71504593663797</c:v>
                </c:pt>
                <c:pt idx="10309">
                  <c:v>1.70006705560527</c:v>
                </c:pt>
                <c:pt idx="10310">
                  <c:v>1.68667980007723</c:v>
                </c:pt>
                <c:pt idx="10311">
                  <c:v>1.67470121424079</c:v>
                </c:pt>
                <c:pt idx="10312">
                  <c:v>1.6639746636311</c:v>
                </c:pt>
                <c:pt idx="10313">
                  <c:v>1.65438101479659</c:v>
                </c:pt>
                <c:pt idx="10314">
                  <c:v>1.64581483026684</c:v>
                </c:pt>
                <c:pt idx="10315">
                  <c:v>1.63818693948941</c:v>
                </c:pt>
                <c:pt idx="10316">
                  <c:v>1.62681533163512</c:v>
                </c:pt>
                <c:pt idx="10317">
                  <c:v>1.61644802674329</c:v>
                </c:pt>
                <c:pt idx="10318">
                  <c:v>1.60698414533024</c:v>
                </c:pt>
                <c:pt idx="10319">
                  <c:v>1.59834557695135</c:v>
                </c:pt>
                <c:pt idx="10320">
                  <c:v>1.59046245321907</c:v>
                </c:pt>
                <c:pt idx="10321">
                  <c:v>1.58327769285285</c:v>
                </c:pt>
                <c:pt idx="10322">
                  <c:v>1.57673917062684</c:v>
                </c:pt>
                <c:pt idx="10323">
                  <c:v>1.57080264061876</c:v>
                </c:pt>
                <c:pt idx="10324">
                  <c:v>1.56543412963469</c:v>
                </c:pt>
                <c:pt idx="10325">
                  <c:v>1.5605980497123</c:v>
                </c:pt>
                <c:pt idx="10326">
                  <c:v>1.5562693038666</c:v>
                </c:pt>
                <c:pt idx="10327">
                  <c:v>1.5524203358</c:v>
                </c:pt>
                <c:pt idx="10328">
                  <c:v>1.54903445428766</c:v>
                </c:pt>
                <c:pt idx="10329">
                  <c:v>1.54609185985515</c:v>
                </c:pt>
                <c:pt idx="10330">
                  <c:v>1.54357941724094</c:v>
                </c:pt>
                <c:pt idx="10331">
                  <c:v>1.54148224761269</c:v>
                </c:pt>
                <c:pt idx="10332">
                  <c:v>1.53979471679324</c:v>
                </c:pt>
                <c:pt idx="10333">
                  <c:v>1.53850444010791</c:v>
                </c:pt>
                <c:pt idx="10334">
                  <c:v>1.53760794118171</c:v>
                </c:pt>
                <c:pt idx="10335">
                  <c:v>1.53710266371728</c:v>
                </c:pt>
                <c:pt idx="10336">
                  <c:v>1.53698388394944</c:v>
                </c:pt>
                <c:pt idx="10337">
                  <c:v>1.55302555757811</c:v>
                </c:pt>
                <c:pt idx="10338">
                  <c:v>1.55374380748258</c:v>
                </c:pt>
                <c:pt idx="10339">
                  <c:v>1.55146530664658</c:v>
                </c:pt>
                <c:pt idx="10340">
                  <c:v>1.5496879111989</c:v>
                </c:pt>
                <c:pt idx="10341">
                  <c:v>1.54840437845679</c:v>
                </c:pt>
                <c:pt idx="10342">
                  <c:v>1.54760312480696</c:v>
                </c:pt>
                <c:pt idx="10343">
                  <c:v>1.54728455765913</c:v>
                </c:pt>
                <c:pt idx="10344">
                  <c:v>1.56418136935922</c:v>
                </c:pt>
                <c:pt idx="10345">
                  <c:v>1.56488153106331</c:v>
                </c:pt>
                <c:pt idx="10346">
                  <c:v>1.5624642405861</c:v>
                </c:pt>
                <c:pt idx="10347">
                  <c:v>1.56065359394652</c:v>
                </c:pt>
                <c:pt idx="10348">
                  <c:v>1.55944145201211</c:v>
                </c:pt>
                <c:pt idx="10349">
                  <c:v>1.55881653927811</c:v>
                </c:pt>
                <c:pt idx="10350">
                  <c:v>1.5587748355099</c:v>
                </c:pt>
                <c:pt idx="10351">
                  <c:v>1.55575493002668</c:v>
                </c:pt>
                <c:pt idx="10352">
                  <c:v>1.55326445795611</c:v>
                </c:pt>
                <c:pt idx="10353">
                  <c:v>1.56842237003843</c:v>
                </c:pt>
                <c:pt idx="10354">
                  <c:v>1.56681294774472</c:v>
                </c:pt>
                <c:pt idx="10355">
                  <c:v>1.56203764972226</c:v>
                </c:pt>
                <c:pt idx="10356">
                  <c:v>1.55793945138727</c:v>
                </c:pt>
                <c:pt idx="10357">
                  <c:v>1.55448671105007</c:v>
                </c:pt>
                <c:pt idx="10358">
                  <c:v>1.55165313463392</c:v>
                </c:pt>
                <c:pt idx="10359">
                  <c:v>1.54942049137971</c:v>
                </c:pt>
                <c:pt idx="10360">
                  <c:v>1.54777306943238</c:v>
                </c:pt>
                <c:pt idx="10361">
                  <c:v>1.54669908374557</c:v>
                </c:pt>
                <c:pt idx="10362">
                  <c:v>1.54619206281986</c:v>
                </c:pt>
                <c:pt idx="10363">
                  <c:v>1.54625068323848</c:v>
                </c:pt>
                <c:pt idx="10364">
                  <c:v>1.54687220836976</c:v>
                </c:pt>
                <c:pt idx="10365">
                  <c:v>1.56491719629489</c:v>
                </c:pt>
                <c:pt idx="10366">
                  <c:v>1.56685668087718</c:v>
                </c:pt>
                <c:pt idx="10367">
                  <c:v>1.56561871718545</c:v>
                </c:pt>
                <c:pt idx="10368">
                  <c:v>1.56129569932238</c:v>
                </c:pt>
                <c:pt idx="10369">
                  <c:v>1.55764288493347</c:v>
                </c:pt>
                <c:pt idx="10370">
                  <c:v>1.5546345578901</c:v>
                </c:pt>
                <c:pt idx="10371">
                  <c:v>1.55224331272692</c:v>
                </c:pt>
                <c:pt idx="10372">
                  <c:v>1.5504582801442</c:v>
                </c:pt>
                <c:pt idx="10373">
                  <c:v>1.54926266265762</c:v>
                </c:pt>
                <c:pt idx="10374">
                  <c:v>1.54865034069153</c:v>
                </c:pt>
                <c:pt idx="10375">
                  <c:v>1.54861729892653</c:v>
                </c:pt>
                <c:pt idx="10376">
                  <c:v>1.54916323171513</c:v>
                </c:pt>
                <c:pt idx="10377">
                  <c:v>1.55029486953099</c:v>
                </c:pt>
                <c:pt idx="10378">
                  <c:v>1.55201778611214</c:v>
                </c:pt>
                <c:pt idx="10379">
                  <c:v>1.55434995778664</c:v>
                </c:pt>
                <c:pt idx="10380">
                  <c:v>1.55730530023325</c:v>
                </c:pt>
                <c:pt idx="10381">
                  <c:v>1.55720500610116</c:v>
                </c:pt>
                <c:pt idx="10382">
                  <c:v>1.55762902349598</c:v>
                </c:pt>
                <c:pt idx="10383">
                  <c:v>1.55857913586791</c:v>
                </c:pt>
                <c:pt idx="10384">
                  <c:v>1.56006502673016</c:v>
                </c:pt>
                <c:pt idx="10385">
                  <c:v>1.56209574778683</c:v>
                </c:pt>
                <c:pt idx="10386">
                  <c:v>1.56468512433777</c:v>
                </c:pt>
                <c:pt idx="10387">
                  <c:v>1.56785210217705</c:v>
                </c:pt>
                <c:pt idx="10388">
                  <c:v>1.57161751251804</c:v>
                </c:pt>
                <c:pt idx="10389">
                  <c:v>1.57601002946745</c:v>
                </c:pt>
                <c:pt idx="10390">
                  <c:v>1.57706542054361</c:v>
                </c:pt>
                <c:pt idx="10391">
                  <c:v>1.57861295571356</c:v>
                </c:pt>
                <c:pt idx="10392">
                  <c:v>1.58066637896154</c:v>
                </c:pt>
                <c:pt idx="10393">
                  <c:v>1.60372650116417</c:v>
                </c:pt>
                <c:pt idx="10394">
                  <c:v>1.60717457441034</c:v>
                </c:pt>
                <c:pt idx="10395">
                  <c:v>1.60667866467822</c:v>
                </c:pt>
                <c:pt idx="10396">
                  <c:v>1.60231133984224</c:v>
                </c:pt>
                <c:pt idx="10397">
                  <c:v>1.59854665777754</c:v>
                </c:pt>
                <c:pt idx="10398">
                  <c:v>1.59536561499649</c:v>
                </c:pt>
                <c:pt idx="10399">
                  <c:v>1.59274383918002</c:v>
                </c:pt>
                <c:pt idx="10400">
                  <c:v>1.59066623755377</c:v>
                </c:pt>
                <c:pt idx="10401">
                  <c:v>1.58912023597687</c:v>
                </c:pt>
                <c:pt idx="10402">
                  <c:v>1.58809762805824</c:v>
                </c:pt>
                <c:pt idx="10403">
                  <c:v>1.58759236488492</c:v>
                </c:pt>
                <c:pt idx="10404">
                  <c:v>1.58760249795986</c:v>
                </c:pt>
                <c:pt idx="10405">
                  <c:v>1.58812810712112</c:v>
                </c:pt>
                <c:pt idx="10406">
                  <c:v>1.58496935938836</c:v>
                </c:pt>
                <c:pt idx="10407">
                  <c:v>1.58226461896615</c:v>
                </c:pt>
                <c:pt idx="10408">
                  <c:v>1.58000188664628</c:v>
                </c:pt>
                <c:pt idx="10409">
                  <c:v>1.57816639658097</c:v>
                </c:pt>
                <c:pt idx="10410">
                  <c:v>1.57675408445356</c:v>
                </c:pt>
                <c:pt idx="10411">
                  <c:v>1.57575399570103</c:v>
                </c:pt>
                <c:pt idx="10412">
                  <c:v>1.57516553577708</c:v>
                </c:pt>
                <c:pt idx="10413">
                  <c:v>1.57498307647821</c:v>
                </c:pt>
                <c:pt idx="10414">
                  <c:v>1.57520927550939</c:v>
                </c:pt>
                <c:pt idx="10415">
                  <c:v>1.59556448169763</c:v>
                </c:pt>
                <c:pt idx="10416">
                  <c:v>1.59672393763579</c:v>
                </c:pt>
                <c:pt idx="10417">
                  <c:v>1.59393955821627</c:v>
                </c:pt>
                <c:pt idx="10418">
                  <c:v>1.59171131418255</c:v>
                </c:pt>
                <c:pt idx="10419">
                  <c:v>1.59002924941668</c:v>
                </c:pt>
                <c:pt idx="10420">
                  <c:v>1.58888174115625</c:v>
                </c:pt>
                <c:pt idx="10421">
                  <c:v>1.58826363538961</c:v>
                </c:pt>
                <c:pt idx="10422">
                  <c:v>1.58816996716007</c:v>
                </c:pt>
                <c:pt idx="10423">
                  <c:v>1.58859998676211</c:v>
                </c:pt>
                <c:pt idx="10424">
                  <c:v>1.58955919202501</c:v>
                </c:pt>
                <c:pt idx="10425">
                  <c:v>1.59105329148949</c:v>
                </c:pt>
                <c:pt idx="10426">
                  <c:v>1.59309449727804</c:v>
                </c:pt>
                <c:pt idx="10427">
                  <c:v>1.59569344585756</c:v>
                </c:pt>
                <c:pt idx="10428">
                  <c:v>1.59886986077167</c:v>
                </c:pt>
                <c:pt idx="10429">
                  <c:v>1.60264457318413</c:v>
                </c:pt>
                <c:pt idx="10430">
                  <c:v>1.60704641759723</c:v>
                </c:pt>
                <c:pt idx="10431">
                  <c:v>1.61210633123163</c:v>
                </c:pt>
                <c:pt idx="10432">
                  <c:v>1.61786242491028</c:v>
                </c:pt>
                <c:pt idx="10433">
                  <c:v>1.62436351604539</c:v>
                </c:pt>
                <c:pt idx="10434">
                  <c:v>1.65821976793952</c:v>
                </c:pt>
                <c:pt idx="10435">
                  <c:v>1.66751406984252</c:v>
                </c:pt>
                <c:pt idx="10436">
                  <c:v>1.67184356636232</c:v>
                </c:pt>
                <c:pt idx="10437">
                  <c:v>1.67713592027568</c:v>
                </c:pt>
                <c:pt idx="10438">
                  <c:v>1.67719556370245</c:v>
                </c:pt>
                <c:pt idx="10439">
                  <c:v>1.67801024165104</c:v>
                </c:pt>
                <c:pt idx="10440">
                  <c:v>1.67958852716616</c:v>
                </c:pt>
                <c:pt idx="10441">
                  <c:v>1.68194721019921</c:v>
                </c:pt>
                <c:pt idx="10442">
                  <c:v>1.68510857715433</c:v>
                </c:pt>
                <c:pt idx="10443">
                  <c:v>1.68909763119826</c:v>
                </c:pt>
                <c:pt idx="10444">
                  <c:v>1.69395596127957</c:v>
                </c:pt>
                <c:pt idx="10445">
                  <c:v>1.69311340987185</c:v>
                </c:pt>
                <c:pt idx="10446">
                  <c:v>1.6929344874675</c:v>
                </c:pt>
                <c:pt idx="10447">
                  <c:v>1.69342095622632</c:v>
                </c:pt>
                <c:pt idx="10448">
                  <c:v>1.6945772488246</c:v>
                </c:pt>
                <c:pt idx="10449">
                  <c:v>1.69641397881429</c:v>
                </c:pt>
                <c:pt idx="10450">
                  <c:v>1.73622990545101</c:v>
                </c:pt>
                <c:pt idx="10451">
                  <c:v>1.74007253357922</c:v>
                </c:pt>
                <c:pt idx="10452">
                  <c:v>1.73686590372417</c:v>
                </c:pt>
                <c:pt idx="10453">
                  <c:v>1.73464960668642</c:v>
                </c:pt>
                <c:pt idx="10454">
                  <c:v>1.72570712952779</c:v>
                </c:pt>
                <c:pt idx="10455">
                  <c:v>1.71777844000117</c:v>
                </c:pt>
                <c:pt idx="10456">
                  <c:v>1.71078099112118</c:v>
                </c:pt>
                <c:pt idx="10457">
                  <c:v>1.70466097427852</c:v>
                </c:pt>
                <c:pt idx="10458">
                  <c:v>1.69935793452214</c:v>
                </c:pt>
                <c:pt idx="10459">
                  <c:v>1.69483592566324</c:v>
                </c:pt>
                <c:pt idx="10460">
                  <c:v>1.69105396594363</c:v>
                </c:pt>
                <c:pt idx="10461">
                  <c:v>1.6879860472595</c:v>
                </c:pt>
                <c:pt idx="10462">
                  <c:v>1.72059096033538</c:v>
                </c:pt>
                <c:pt idx="10463">
                  <c:v>1.71859964994043</c:v>
                </c:pt>
                <c:pt idx="10464">
                  <c:v>1.71000387192803</c:v>
                </c:pt>
                <c:pt idx="10465">
                  <c:v>1.70252349378397</c:v>
                </c:pt>
                <c:pt idx="10466">
                  <c:v>1.68919339315495</c:v>
                </c:pt>
                <c:pt idx="10467">
                  <c:v>1.67713419809597</c:v>
                </c:pt>
                <c:pt idx="10468">
                  <c:v>1.66620485881003</c:v>
                </c:pt>
                <c:pt idx="10469">
                  <c:v>1.65630322813871</c:v>
                </c:pt>
                <c:pt idx="10470">
                  <c:v>1.64733344095167</c:v>
                </c:pt>
                <c:pt idx="10471">
                  <c:v>1.63921285425741</c:v>
                </c:pt>
                <c:pt idx="10472">
                  <c:v>1.63188235686221</c:v>
                </c:pt>
                <c:pt idx="10473">
                  <c:v>1.6252778377087</c:v>
                </c:pt>
                <c:pt idx="10474">
                  <c:v>1.61935480193808</c:v>
                </c:pt>
                <c:pt idx="10475">
                  <c:v>1.61407386675211</c:v>
                </c:pt>
                <c:pt idx="10476">
                  <c:v>1.60939551636182</c:v>
                </c:pt>
                <c:pt idx="10477">
                  <c:v>1.60529334822811</c:v>
                </c:pt>
                <c:pt idx="10478">
                  <c:v>1.601741688239409</c:v>
                </c:pt>
                <c:pt idx="10479">
                  <c:v>1.598717601273</c:v>
                </c:pt>
                <c:pt idx="10480">
                  <c:v>1.59620481397106</c:v>
                </c:pt>
                <c:pt idx="10481">
                  <c:v>1.594191084947</c:v>
                </c:pt>
                <c:pt idx="10482">
                  <c:v>1.59266376384341</c:v>
                </c:pt>
                <c:pt idx="10483">
                  <c:v>1.59161389702911</c:v>
                </c:pt>
                <c:pt idx="10484">
                  <c:v>1.59103811383631</c:v>
                </c:pt>
                <c:pt idx="10485">
                  <c:v>1.5909322860657</c:v>
                </c:pt>
                <c:pt idx="10486">
                  <c:v>1.61288068852472</c:v>
                </c:pt>
                <c:pt idx="10487">
                  <c:v>1.6138174890874</c:v>
                </c:pt>
                <c:pt idx="10488">
                  <c:v>1.61017157320143</c:v>
                </c:pt>
                <c:pt idx="10489">
                  <c:v>1.60718250704547</c:v>
                </c:pt>
                <c:pt idx="10490">
                  <c:v>1.60483578462367</c:v>
                </c:pt>
                <c:pt idx="10491">
                  <c:v>1.60310961646149</c:v>
                </c:pt>
                <c:pt idx="10492">
                  <c:v>1.601994882859466</c:v>
                </c:pt>
                <c:pt idx="10493">
                  <c:v>1.60148366047628</c:v>
                </c:pt>
                <c:pt idx="10494">
                  <c:v>1.59668599342773</c:v>
                </c:pt>
                <c:pt idx="10495">
                  <c:v>1.59245116502076</c:v>
                </c:pt>
                <c:pt idx="10496">
                  <c:v>1.58875674516298</c:v>
                </c:pt>
                <c:pt idx="10497">
                  <c:v>1.60654245115285</c:v>
                </c:pt>
                <c:pt idx="10498">
                  <c:v>1.60356414571073</c:v>
                </c:pt>
                <c:pt idx="10499">
                  <c:v>1.59617978933256</c:v>
                </c:pt>
                <c:pt idx="10500">
                  <c:v>1.58958252090817</c:v>
                </c:pt>
                <c:pt idx="10501">
                  <c:v>1.5837138468385</c:v>
                </c:pt>
                <c:pt idx="10502">
                  <c:v>1.57853101775899</c:v>
                </c:pt>
                <c:pt idx="10503">
                  <c:v>1.57399529486053</c:v>
                </c:pt>
                <c:pt idx="10504">
                  <c:v>1.57007323116939</c:v>
                </c:pt>
                <c:pt idx="10505">
                  <c:v>1.56674148158565</c:v>
                </c:pt>
                <c:pt idx="10506">
                  <c:v>1.5639749534391</c:v>
                </c:pt>
                <c:pt idx="10507">
                  <c:v>1.56175933063732</c:v>
                </c:pt>
                <c:pt idx="10508">
                  <c:v>1.56007613740652</c:v>
                </c:pt>
                <c:pt idx="10509">
                  <c:v>1.55892043957003</c:v>
                </c:pt>
                <c:pt idx="10510">
                  <c:v>1.57636503043163</c:v>
                </c:pt>
                <c:pt idx="10511">
                  <c:v>1.5762296180514</c:v>
                </c:pt>
                <c:pt idx="10512">
                  <c:v>1.57208562387247</c:v>
                </c:pt>
                <c:pt idx="10513">
                  <c:v>1.56864492997205</c:v>
                </c:pt>
                <c:pt idx="10514">
                  <c:v>1.56587581916059</c:v>
                </c:pt>
                <c:pt idx="10515">
                  <c:v>1.56376142060166</c:v>
                </c:pt>
                <c:pt idx="10516">
                  <c:v>1.55793260976388</c:v>
                </c:pt>
                <c:pt idx="10517">
                  <c:v>1.5527452212622</c:v>
                </c:pt>
                <c:pt idx="10518">
                  <c:v>1.54815989514512</c:v>
                </c:pt>
                <c:pt idx="10519">
                  <c:v>1.54414887116107</c:v>
                </c:pt>
                <c:pt idx="10520">
                  <c:v>1.54068343057006</c:v>
                </c:pt>
                <c:pt idx="10521">
                  <c:v>1.53774649694247</c:v>
                </c:pt>
                <c:pt idx="10522">
                  <c:v>1.5353160561465</c:v>
                </c:pt>
                <c:pt idx="10523">
                  <c:v>1.53337925546589</c:v>
                </c:pt>
                <c:pt idx="10524">
                  <c:v>1.531927212789969</c:v>
                </c:pt>
                <c:pt idx="10525">
                  <c:v>1.53094873726496</c:v>
                </c:pt>
                <c:pt idx="10526">
                  <c:v>1.53044094017804</c:v>
                </c:pt>
                <c:pt idx="10527">
                  <c:v>1.53039995171576</c:v>
                </c:pt>
                <c:pt idx="10528">
                  <c:v>1.53082546043515</c:v>
                </c:pt>
                <c:pt idx="10529">
                  <c:v>1.54732066294942</c:v>
                </c:pt>
                <c:pt idx="10530">
                  <c:v>1.54881683737397</c:v>
                </c:pt>
                <c:pt idx="10531">
                  <c:v>1.54665746925909</c:v>
                </c:pt>
                <c:pt idx="10532">
                  <c:v>1.54510260625862</c:v>
                </c:pt>
                <c:pt idx="10533">
                  <c:v>1.54414079860768</c:v>
                </c:pt>
                <c:pt idx="10534">
                  <c:v>1.54376954355859</c:v>
                </c:pt>
                <c:pt idx="10535">
                  <c:v>1.53988240878741</c:v>
                </c:pt>
                <c:pt idx="10536">
                  <c:v>1.53653773404991</c:v>
                </c:pt>
                <c:pt idx="10537">
                  <c:v>1.53371603533196</c:v>
                </c:pt>
                <c:pt idx="10538">
                  <c:v>1.5314008446466</c:v>
                </c:pt>
                <c:pt idx="10539">
                  <c:v>1.52957693065523</c:v>
                </c:pt>
                <c:pt idx="10540">
                  <c:v>1.54355284162454</c:v>
                </c:pt>
                <c:pt idx="10541">
                  <c:v>1.54260873431813</c:v>
                </c:pt>
                <c:pt idx="10542">
                  <c:v>1.53806478740181</c:v>
                </c:pt>
                <c:pt idx="10543">
                  <c:v>1.53417083343758</c:v>
                </c:pt>
                <c:pt idx="10544">
                  <c:v>1.53089837261952</c:v>
                </c:pt>
                <c:pt idx="10545">
                  <c:v>1.52822547764387</c:v>
                </c:pt>
                <c:pt idx="10546">
                  <c:v>1.52613321253899</c:v>
                </c:pt>
                <c:pt idx="10547">
                  <c:v>1.52460533603809</c:v>
                </c:pt>
                <c:pt idx="10548">
                  <c:v>1.52363390168804</c:v>
                </c:pt>
                <c:pt idx="10549">
                  <c:v>1.52321307755662</c:v>
                </c:pt>
                <c:pt idx="10550">
                  <c:v>1.52333907665847</c:v>
                </c:pt>
                <c:pt idx="10551">
                  <c:v>1.52017165120798</c:v>
                </c:pt>
                <c:pt idx="10552">
                  <c:v>1.51750063756815</c:v>
                </c:pt>
                <c:pt idx="10553">
                  <c:v>1.51530952691915</c:v>
                </c:pt>
                <c:pt idx="10554">
                  <c:v>1.51358439399247</c:v>
                </c:pt>
                <c:pt idx="10555">
                  <c:v>1.51231780382956</c:v>
                </c:pt>
                <c:pt idx="10556">
                  <c:v>1.511501658655189</c:v>
                </c:pt>
                <c:pt idx="10557">
                  <c:v>1.51113264728705</c:v>
                </c:pt>
                <c:pt idx="10558">
                  <c:v>1.511208034362</c:v>
                </c:pt>
                <c:pt idx="10559">
                  <c:v>1.51173112765493</c:v>
                </c:pt>
                <c:pt idx="10560">
                  <c:v>1.51270307049855</c:v>
                </c:pt>
                <c:pt idx="10561">
                  <c:v>1.51412974609146</c:v>
                </c:pt>
                <c:pt idx="10562">
                  <c:v>1.51602053569085</c:v>
                </c:pt>
                <c:pt idx="10563">
                  <c:v>1.51464740036359</c:v>
                </c:pt>
                <c:pt idx="10564">
                  <c:v>1.5136566421498</c:v>
                </c:pt>
                <c:pt idx="10565">
                  <c:v>1.51304068068005</c:v>
                </c:pt>
                <c:pt idx="10566">
                  <c:v>1.5127984783099</c:v>
                </c:pt>
                <c:pt idx="10567">
                  <c:v>1.51292991933501</c:v>
                </c:pt>
                <c:pt idx="10568">
                  <c:v>1.51343443224666</c:v>
                </c:pt>
                <c:pt idx="10569">
                  <c:v>1.51431515016828</c:v>
                </c:pt>
                <c:pt idx="10570">
                  <c:v>1.51557617979093</c:v>
                </c:pt>
                <c:pt idx="10571">
                  <c:v>1.51722547565479</c:v>
                </c:pt>
                <c:pt idx="10572">
                  <c:v>1.51926787478972</c:v>
                </c:pt>
                <c:pt idx="10573">
                  <c:v>1.52171653700418</c:v>
                </c:pt>
                <c:pt idx="10574">
                  <c:v>1.52458320068024</c:v>
                </c:pt>
                <c:pt idx="10575">
                  <c:v>1.52788111842643</c:v>
                </c:pt>
                <c:pt idx="10576">
                  <c:v>1.53162979568134</c:v>
                </c:pt>
                <c:pt idx="10577">
                  <c:v>1.53584783096815</c:v>
                </c:pt>
                <c:pt idx="10578">
                  <c:v>1.54055926413356</c:v>
                </c:pt>
                <c:pt idx="10579">
                  <c:v>1.54579263280391</c:v>
                </c:pt>
                <c:pt idx="10580">
                  <c:v>1.55157652122497</c:v>
                </c:pt>
                <c:pt idx="10581">
                  <c:v>1.55795010614043</c:v>
                </c:pt>
                <c:pt idx="10582">
                  <c:v>1.56495398571446</c:v>
                </c:pt>
                <c:pt idx="10583">
                  <c:v>1.57263797256382</c:v>
                </c:pt>
                <c:pt idx="10584">
                  <c:v>1.58105689224227</c:v>
                </c:pt>
                <c:pt idx="10585">
                  <c:v>1.61192462669014</c:v>
                </c:pt>
                <c:pt idx="10586">
                  <c:v>1.62322792116429</c:v>
                </c:pt>
                <c:pt idx="10587">
                  <c:v>1.62385860841091</c:v>
                </c:pt>
                <c:pt idx="10588">
                  <c:v>1.62508612043682</c:v>
                </c:pt>
                <c:pt idx="10589">
                  <c:v>1.62691372696655</c:v>
                </c:pt>
                <c:pt idx="10590">
                  <c:v>1.62935751727448</c:v>
                </c:pt>
                <c:pt idx="10591">
                  <c:v>1.63243430381782</c:v>
                </c:pt>
                <c:pt idx="10592">
                  <c:v>1.63616961358389</c:v>
                </c:pt>
                <c:pt idx="10593">
                  <c:v>1.6405905621629</c:v>
                </c:pt>
                <c:pt idx="10594">
                  <c:v>1.645734354494179</c:v>
                </c:pt>
                <c:pt idx="10595">
                  <c:v>1.65163839444644</c:v>
                </c:pt>
                <c:pt idx="10596">
                  <c:v>1.65835491879854</c:v>
                </c:pt>
                <c:pt idx="10597">
                  <c:v>1.66594444050833</c:v>
                </c:pt>
                <c:pt idx="10598">
                  <c:v>1.66756453941497</c:v>
                </c:pt>
                <c:pt idx="10599">
                  <c:v>1.66975514415597</c:v>
                </c:pt>
                <c:pt idx="10600">
                  <c:v>1.67253372299469</c:v>
                </c:pt>
                <c:pt idx="10601">
                  <c:v>1.70964382892204</c:v>
                </c:pt>
                <c:pt idx="10602">
                  <c:v>1.71432925420007</c:v>
                </c:pt>
                <c:pt idx="10603">
                  <c:v>1.7115033046528</c:v>
                </c:pt>
                <c:pt idx="10604">
                  <c:v>1.70952581804029</c:v>
                </c:pt>
                <c:pt idx="10605">
                  <c:v>1.70838579631553</c:v>
                </c:pt>
                <c:pt idx="10606">
                  <c:v>1.70807422165834</c:v>
                </c:pt>
                <c:pt idx="10607">
                  <c:v>1.70859130642892</c:v>
                </c:pt>
                <c:pt idx="10608">
                  <c:v>1.70993912841455</c:v>
                </c:pt>
                <c:pt idx="10609">
                  <c:v>1.71213278763705</c:v>
                </c:pt>
                <c:pt idx="10610">
                  <c:v>1.71519346237911</c:v>
                </c:pt>
                <c:pt idx="10611">
                  <c:v>1.71080511985596</c:v>
                </c:pt>
                <c:pt idx="10612">
                  <c:v>1.7071347989524</c:v>
                </c:pt>
                <c:pt idx="10613">
                  <c:v>1.7041563764312</c:v>
                </c:pt>
                <c:pt idx="10614">
                  <c:v>1.70185041989068</c:v>
                </c:pt>
                <c:pt idx="10615">
                  <c:v>1.73826365659499</c:v>
                </c:pt>
                <c:pt idx="10616">
                  <c:v>1.73707251166473</c:v>
                </c:pt>
                <c:pt idx="10617">
                  <c:v>1.72758336252607</c:v>
                </c:pt>
                <c:pt idx="10618">
                  <c:v>1.719273804035</c:v>
                </c:pt>
                <c:pt idx="10619">
                  <c:v>1.71205641985009</c:v>
                </c:pt>
                <c:pt idx="10620">
                  <c:v>1.70585423381028</c:v>
                </c:pt>
                <c:pt idx="10621">
                  <c:v>1.70060242132039</c:v>
                </c:pt>
                <c:pt idx="10622">
                  <c:v>1.69624984439158</c:v>
                </c:pt>
                <c:pt idx="10623">
                  <c:v>1.69276064815313</c:v>
                </c:pt>
                <c:pt idx="10624">
                  <c:v>1.69010257666659</c:v>
                </c:pt>
                <c:pt idx="10625">
                  <c:v>1.68825316638146</c:v>
                </c:pt>
                <c:pt idx="10626">
                  <c:v>1.68719903088063</c:v>
                </c:pt>
                <c:pt idx="10627">
                  <c:v>1.68692545133947</c:v>
                </c:pt>
                <c:pt idx="10628">
                  <c:v>1.68743952925779</c:v>
                </c:pt>
                <c:pt idx="10629">
                  <c:v>1.68874011298826</c:v>
                </c:pt>
                <c:pt idx="10630">
                  <c:v>1.68311119774154</c:v>
                </c:pt>
                <c:pt idx="10631">
                  <c:v>1.67819019173656</c:v>
                </c:pt>
                <c:pt idx="10632">
                  <c:v>1.70746009330461</c:v>
                </c:pt>
                <c:pt idx="10633">
                  <c:v>1.70327107272364</c:v>
                </c:pt>
                <c:pt idx="10634">
                  <c:v>1.69167986807346</c:v>
                </c:pt>
                <c:pt idx="10635">
                  <c:v>1.68133840086823</c:v>
                </c:pt>
                <c:pt idx="10636">
                  <c:v>1.67212637145563</c:v>
                </c:pt>
                <c:pt idx="10637">
                  <c:v>1.66394850832254</c:v>
                </c:pt>
                <c:pt idx="10638">
                  <c:v>1.65671832498794</c:v>
                </c:pt>
                <c:pt idx="10639">
                  <c:v>1.65036771128728</c:v>
                </c:pt>
                <c:pt idx="10640">
                  <c:v>1.64484394501441</c:v>
                </c:pt>
                <c:pt idx="10641">
                  <c:v>1.63352863970572</c:v>
                </c:pt>
                <c:pt idx="10642">
                  <c:v>1.62317519614171</c:v>
                </c:pt>
                <c:pt idx="10643">
                  <c:v>1.61369024337777</c:v>
                </c:pt>
                <c:pt idx="10644">
                  <c:v>1.628574317468</c:v>
                </c:pt>
                <c:pt idx="10645">
                  <c:v>1.61963672599961</c:v>
                </c:pt>
                <c:pt idx="10646">
                  <c:v>1.605521792381959</c:v>
                </c:pt>
                <c:pt idx="10647">
                  <c:v>1.59270792535789</c:v>
                </c:pt>
                <c:pt idx="10648">
                  <c:v>1.58104544590951</c:v>
                </c:pt>
                <c:pt idx="10649">
                  <c:v>1.57040937413061</c:v>
                </c:pt>
                <c:pt idx="10650">
                  <c:v>1.56070153868987</c:v>
                </c:pt>
                <c:pt idx="10651">
                  <c:v>1.55183299823985</c:v>
                </c:pt>
                <c:pt idx="10652">
                  <c:v>1.54373078490413</c:v>
                </c:pt>
                <c:pt idx="10653">
                  <c:v>1.53633338269525</c:v>
                </c:pt>
                <c:pt idx="10654">
                  <c:v>1.52958571897673</c:v>
                </c:pt>
                <c:pt idx="10655">
                  <c:v>1.52344553705054</c:v>
                </c:pt>
                <c:pt idx="10656">
                  <c:v>1.51786850273012</c:v>
                </c:pt>
                <c:pt idx="10657">
                  <c:v>1.51282384455365</c:v>
                </c:pt>
                <c:pt idx="10658">
                  <c:v>1.50828162103046</c:v>
                </c:pt>
                <c:pt idx="10659">
                  <c:v>1.50421526454365</c:v>
                </c:pt>
                <c:pt idx="10660">
                  <c:v>1.5006037525691</c:v>
                </c:pt>
                <c:pt idx="10661">
                  <c:v>1.49742716431795</c:v>
                </c:pt>
                <c:pt idx="10662">
                  <c:v>1.49467156777093</c:v>
                </c:pt>
                <c:pt idx="10663">
                  <c:v>1.49232105425463</c:v>
                </c:pt>
                <c:pt idx="10664">
                  <c:v>1.4903651925904</c:v>
                </c:pt>
                <c:pt idx="10665">
                  <c:v>1.48879500702665</c:v>
                </c:pt>
                <c:pt idx="10666">
                  <c:v>1.48760408968191</c:v>
                </c:pt>
                <c:pt idx="10667">
                  <c:v>1.48678607419618</c:v>
                </c:pt>
                <c:pt idx="10668">
                  <c:v>1.48633700396284</c:v>
                </c:pt>
                <c:pt idx="10669">
                  <c:v>1.48625646152972</c:v>
                </c:pt>
                <c:pt idx="10670">
                  <c:v>1.48654393911538</c:v>
                </c:pt>
                <c:pt idx="10671">
                  <c:v>1.48720004292435</c:v>
                </c:pt>
                <c:pt idx="10672">
                  <c:v>1.48822892284328</c:v>
                </c:pt>
                <c:pt idx="10673">
                  <c:v>1.50198138161526</c:v>
                </c:pt>
                <c:pt idx="10674">
                  <c:v>1.50390483536562</c:v>
                </c:pt>
                <c:pt idx="10675">
                  <c:v>1.50230535733781</c:v>
                </c:pt>
                <c:pt idx="10676">
                  <c:v>1.50119103216249</c:v>
                </c:pt>
                <c:pt idx="10677">
                  <c:v>1.50055682392927</c:v>
                </c:pt>
                <c:pt idx="10678">
                  <c:v>1.50039894952148</c:v>
                </c:pt>
                <c:pt idx="10679">
                  <c:v>1.5007161446645</c:v>
                </c:pt>
                <c:pt idx="10680">
                  <c:v>1.50151095174883</c:v>
                </c:pt>
                <c:pt idx="10681">
                  <c:v>1.50278845920668</c:v>
                </c:pt>
                <c:pt idx="10682">
                  <c:v>1.50455772624766</c:v>
                </c:pt>
                <c:pt idx="10683">
                  <c:v>1.506829297647599</c:v>
                </c:pt>
                <c:pt idx="10684">
                  <c:v>1.50961669393365</c:v>
                </c:pt>
                <c:pt idx="10685">
                  <c:v>1.51293944742244</c:v>
                </c:pt>
                <c:pt idx="10686">
                  <c:v>1.5126711441438</c:v>
                </c:pt>
                <c:pt idx="10687">
                  <c:v>1.51281782320981</c:v>
                </c:pt>
                <c:pt idx="10688">
                  <c:v>1.51338189766992</c:v>
                </c:pt>
                <c:pt idx="10689">
                  <c:v>1.52867725178481</c:v>
                </c:pt>
                <c:pt idx="10690">
                  <c:v>1.53020588514089</c:v>
                </c:pt>
                <c:pt idx="10691">
                  <c:v>1.52774515172103</c:v>
                </c:pt>
                <c:pt idx="10692">
                  <c:v>1.52584386327032</c:v>
                </c:pt>
                <c:pt idx="10693">
                  <c:v>1.52448814723599</c:v>
                </c:pt>
                <c:pt idx="10694">
                  <c:v>1.52366909811805</c:v>
                </c:pt>
                <c:pt idx="10695">
                  <c:v>1.52338255147137</c:v>
                </c:pt>
                <c:pt idx="10696">
                  <c:v>1.52362898431669</c:v>
                </c:pt>
                <c:pt idx="10697">
                  <c:v>1.52440607752658</c:v>
                </c:pt>
                <c:pt idx="10698">
                  <c:v>1.52572361690303</c:v>
                </c:pt>
                <c:pt idx="10699">
                  <c:v>1.52758874131663</c:v>
                </c:pt>
                <c:pt idx="10700">
                  <c:v>1.53001353536237</c:v>
                </c:pt>
                <c:pt idx="10701">
                  <c:v>1.53301846633913</c:v>
                </c:pt>
                <c:pt idx="10702">
                  <c:v>1.53205181627802</c:v>
                </c:pt>
                <c:pt idx="10703">
                  <c:v>1.53154401245283</c:v>
                </c:pt>
                <c:pt idx="10704">
                  <c:v>1.54731691968145</c:v>
                </c:pt>
                <c:pt idx="10705">
                  <c:v>1.54776032861912</c:v>
                </c:pt>
                <c:pt idx="10706">
                  <c:v>1.54385489636035</c:v>
                </c:pt>
                <c:pt idx="10707">
                  <c:v>1.54058765364687</c:v>
                </c:pt>
                <c:pt idx="10708">
                  <c:v>1.53793201705086</c:v>
                </c:pt>
                <c:pt idx="10709">
                  <c:v>1.535869397186159</c:v>
                </c:pt>
                <c:pt idx="10710">
                  <c:v>1.53438699279873</c:v>
                </c:pt>
                <c:pt idx="10711">
                  <c:v>1.53347431408041</c:v>
                </c:pt>
                <c:pt idx="10712">
                  <c:v>1.53312616368778</c:v>
                </c:pt>
                <c:pt idx="10713">
                  <c:v>1.53333936740958</c:v>
                </c:pt>
                <c:pt idx="10714">
                  <c:v>1.5341158676952</c:v>
                </c:pt>
                <c:pt idx="10715">
                  <c:v>1.53546277665109</c:v>
                </c:pt>
                <c:pt idx="10716">
                  <c:v>1.53272237649122</c:v>
                </c:pt>
                <c:pt idx="10717">
                  <c:v>1.53047081533476</c:v>
                </c:pt>
                <c:pt idx="10718">
                  <c:v>1.52869706603053</c:v>
                </c:pt>
                <c:pt idx="10719">
                  <c:v>1.52739077060978</c:v>
                </c:pt>
                <c:pt idx="10720">
                  <c:v>1.52654518467331</c:v>
                </c:pt>
                <c:pt idx="10721">
                  <c:v>1.52615401626084</c:v>
                </c:pt>
                <c:pt idx="10722">
                  <c:v>1.54159779187717</c:v>
                </c:pt>
                <c:pt idx="10723">
                  <c:v>1.5421620154077</c:v>
                </c:pt>
                <c:pt idx="10724">
                  <c:v>1.53840591672542</c:v>
                </c:pt>
                <c:pt idx="10725">
                  <c:v>1.53527728107667</c:v>
                </c:pt>
                <c:pt idx="10726">
                  <c:v>1.53275566287943</c:v>
                </c:pt>
                <c:pt idx="10727">
                  <c:v>1.53082353703005</c:v>
                </c:pt>
                <c:pt idx="10728">
                  <c:v>1.52946603490589</c:v>
                </c:pt>
                <c:pt idx="10729">
                  <c:v>1.52867529647191</c:v>
                </c:pt>
                <c:pt idx="10730">
                  <c:v>1.52844715053839</c:v>
                </c:pt>
                <c:pt idx="10731">
                  <c:v>1.54441345105157</c:v>
                </c:pt>
                <c:pt idx="10732">
                  <c:v>1.54538970561957</c:v>
                </c:pt>
                <c:pt idx="10733">
                  <c:v>1.53705732890882</c:v>
                </c:pt>
                <c:pt idx="10734">
                  <c:v>1.5295669731111</c:v>
                </c:pt>
                <c:pt idx="10735">
                  <c:v>1.52284977416576</c:v>
                </c:pt>
                <c:pt idx="10736">
                  <c:v>1.51685296122829</c:v>
                </c:pt>
                <c:pt idx="10737">
                  <c:v>1.51152750438627</c:v>
                </c:pt>
                <c:pt idx="10738">
                  <c:v>1.50683431233388</c:v>
                </c:pt>
                <c:pt idx="10739">
                  <c:v>1.50273886287223</c:v>
                </c:pt>
                <c:pt idx="10740">
                  <c:v>1.49921187233247</c:v>
                </c:pt>
                <c:pt idx="10741">
                  <c:v>1.49623248636098</c:v>
                </c:pt>
                <c:pt idx="10742">
                  <c:v>1.49377989335577</c:v>
                </c:pt>
                <c:pt idx="10743">
                  <c:v>1.49183947620105</c:v>
                </c:pt>
                <c:pt idx="10744">
                  <c:v>1.49039863871755</c:v>
                </c:pt>
                <c:pt idx="10745">
                  <c:v>1.485483959429</c:v>
                </c:pt>
                <c:pt idx="10746">
                  <c:v>1.48105363375208</c:v>
                </c:pt>
                <c:pt idx="10747">
                  <c:v>1.47708355043283</c:v>
                </c:pt>
                <c:pt idx="10748">
                  <c:v>1.473552415852</c:v>
                </c:pt>
                <c:pt idx="10749">
                  <c:v>1.47044253449021</c:v>
                </c:pt>
                <c:pt idx="10750">
                  <c:v>1.46773726454299</c:v>
                </c:pt>
                <c:pt idx="10751">
                  <c:v>1.46542517946938</c:v>
                </c:pt>
                <c:pt idx="10752">
                  <c:v>1.46349436367709</c:v>
                </c:pt>
                <c:pt idx="10753">
                  <c:v>1.46193556115229</c:v>
                </c:pt>
                <c:pt idx="10754">
                  <c:v>1.46074304683274</c:v>
                </c:pt>
                <c:pt idx="10755">
                  <c:v>1.45991031377218</c:v>
                </c:pt>
                <c:pt idx="10756">
                  <c:v>1.459434214147159</c:v>
                </c:pt>
                <c:pt idx="10757">
                  <c:v>1.45931280395707</c:v>
                </c:pt>
                <c:pt idx="10758">
                  <c:v>1.45954636211506</c:v>
                </c:pt>
                <c:pt idx="10759">
                  <c:v>1.4601342708738</c:v>
                </c:pt>
                <c:pt idx="10760">
                  <c:v>1.46108126710698</c:v>
                </c:pt>
                <c:pt idx="10761">
                  <c:v>1.462391251299649</c:v>
                </c:pt>
                <c:pt idx="10762">
                  <c:v>1.46407046916631</c:v>
                </c:pt>
                <c:pt idx="10763">
                  <c:v>1.46612762735809</c:v>
                </c:pt>
                <c:pt idx="10764">
                  <c:v>1.46857077449613</c:v>
                </c:pt>
                <c:pt idx="10765">
                  <c:v>1.4714128174488</c:v>
                </c:pt>
                <c:pt idx="10766">
                  <c:v>1.47466853057821</c:v>
                </c:pt>
                <c:pt idx="10767">
                  <c:v>1.47835476241589</c:v>
                </c:pt>
                <c:pt idx="10768">
                  <c:v>1.48248949012023</c:v>
                </c:pt>
                <c:pt idx="10769">
                  <c:v>1.48709681697088</c:v>
                </c:pt>
                <c:pt idx="10770">
                  <c:v>1.49220278374552</c:v>
                </c:pt>
                <c:pt idx="10771">
                  <c:v>1.49783694244279</c:v>
                </c:pt>
                <c:pt idx="10772">
                  <c:v>1.50403556081526</c:v>
                </c:pt>
                <c:pt idx="10773">
                  <c:v>1.51083720003777</c:v>
                </c:pt>
                <c:pt idx="10774">
                  <c:v>1.51387744932585</c:v>
                </c:pt>
                <c:pt idx="10775">
                  <c:v>1.51731830447891</c:v>
                </c:pt>
                <c:pt idx="10776">
                  <c:v>1.52117429926173</c:v>
                </c:pt>
                <c:pt idx="10777">
                  <c:v>1.52546594976974</c:v>
                </c:pt>
                <c:pt idx="10778">
                  <c:v>1.53021583617988</c:v>
                </c:pt>
                <c:pt idx="10779">
                  <c:v>1.53544730059609</c:v>
                </c:pt>
                <c:pt idx="10780">
                  <c:v>1.54119109408938</c:v>
                </c:pt>
                <c:pt idx="10781">
                  <c:v>1.5474797400747</c:v>
                </c:pt>
                <c:pt idx="10782">
                  <c:v>1.55435130464455</c:v>
                </c:pt>
                <c:pt idx="10783">
                  <c:v>1.56184850634067</c:v>
                </c:pt>
                <c:pt idx="10784">
                  <c:v>1.57002523001301</c:v>
                </c:pt>
                <c:pt idx="10785">
                  <c:v>1.5789368095954</c:v>
                </c:pt>
                <c:pt idx="10786">
                  <c:v>1.58865260465153</c:v>
                </c:pt>
                <c:pt idx="10787">
                  <c:v>1.59925473671199</c:v>
                </c:pt>
                <c:pt idx="10788">
                  <c:v>1.61083161541179</c:v>
                </c:pt>
                <c:pt idx="10789">
                  <c:v>1.62349873938244</c:v>
                </c:pt>
                <c:pt idx="10790">
                  <c:v>1.63044271835965</c:v>
                </c:pt>
                <c:pt idx="10791">
                  <c:v>1.63800869927955</c:v>
                </c:pt>
                <c:pt idx="10792">
                  <c:v>1.64624732714004</c:v>
                </c:pt>
                <c:pt idx="10793">
                  <c:v>1.65521192931299</c:v>
                </c:pt>
                <c:pt idx="10794">
                  <c:v>1.6649710317735</c:v>
                </c:pt>
                <c:pt idx="10795">
                  <c:v>1.70978258501173</c:v>
                </c:pt>
                <c:pt idx="10796">
                  <c:v>1.72336688551572</c:v>
                </c:pt>
                <c:pt idx="10797">
                  <c:v>1.72815508487476</c:v>
                </c:pt>
                <c:pt idx="10798">
                  <c:v>1.73386830533393</c:v>
                </c:pt>
                <c:pt idx="10799">
                  <c:v>1.74055679702385</c:v>
                </c:pt>
                <c:pt idx="10800">
                  <c:v>1.7482932430688</c:v>
                </c:pt>
                <c:pt idx="10801">
                  <c:v>1.75716300394655</c:v>
                </c:pt>
                <c:pt idx="10802">
                  <c:v>1.76726203812586</c:v>
                </c:pt>
                <c:pt idx="10803">
                  <c:v>1.77871429685052</c:v>
                </c:pt>
                <c:pt idx="10804">
                  <c:v>1.79167323605584</c:v>
                </c:pt>
                <c:pt idx="10805">
                  <c:v>1.79341181602909</c:v>
                </c:pt>
                <c:pt idx="10806">
                  <c:v>1.79594038475935</c:v>
                </c:pt>
                <c:pt idx="10807">
                  <c:v>1.79927261157503</c:v>
                </c:pt>
                <c:pt idx="10808">
                  <c:v>1.80344126890271</c:v>
                </c:pt>
                <c:pt idx="10809">
                  <c:v>1.80848289362118</c:v>
                </c:pt>
                <c:pt idx="10810">
                  <c:v>1.81443841321679</c:v>
                </c:pt>
                <c:pt idx="10811">
                  <c:v>1.82137178782154</c:v>
                </c:pt>
                <c:pt idx="10812">
                  <c:v>1.82933649197538</c:v>
                </c:pt>
                <c:pt idx="10813">
                  <c:v>1.83842516297487</c:v>
                </c:pt>
                <c:pt idx="10814">
                  <c:v>1.84872371867039</c:v>
                </c:pt>
                <c:pt idx="10815">
                  <c:v>1.94091722296719</c:v>
                </c:pt>
                <c:pt idx="10816">
                  <c:v>1.95872308958834</c:v>
                </c:pt>
                <c:pt idx="10817">
                  <c:v>1.95633149388099</c:v>
                </c:pt>
                <c:pt idx="10818">
                  <c:v>1.95574419496763</c:v>
                </c:pt>
                <c:pt idx="10819">
                  <c:v>1.95695995775223</c:v>
                </c:pt>
                <c:pt idx="10820">
                  <c:v>1.95999209775304</c:v>
                </c:pt>
                <c:pt idx="10821">
                  <c:v>1.9649097926232</c:v>
                </c:pt>
                <c:pt idx="10822">
                  <c:v>1.97179069582155</c:v>
                </c:pt>
                <c:pt idx="10823">
                  <c:v>1.95764987911133</c:v>
                </c:pt>
                <c:pt idx="10824">
                  <c:v>1.94536707589575</c:v>
                </c:pt>
                <c:pt idx="10825">
                  <c:v>1.93475995927454</c:v>
                </c:pt>
                <c:pt idx="10826">
                  <c:v>1.92570142453888</c:v>
                </c:pt>
                <c:pt idx="10827">
                  <c:v>1.91806656128992</c:v>
                </c:pt>
                <c:pt idx="10828">
                  <c:v>1.91176528191466</c:v>
                </c:pt>
                <c:pt idx="10829">
                  <c:v>1.90672056464876</c:v>
                </c:pt>
                <c:pt idx="10830">
                  <c:v>1.90289092383646</c:v>
                </c:pt>
                <c:pt idx="10831">
                  <c:v>1.90022667480408</c:v>
                </c:pt>
                <c:pt idx="10832">
                  <c:v>1.88067631692151</c:v>
                </c:pt>
                <c:pt idx="10833">
                  <c:v>1.86290897693426</c:v>
                </c:pt>
                <c:pt idx="10834">
                  <c:v>1.92273720168647</c:v>
                </c:pt>
                <c:pt idx="10835">
                  <c:v>1.903128817035149</c:v>
                </c:pt>
                <c:pt idx="10836">
                  <c:v>1.86765070326675</c:v>
                </c:pt>
                <c:pt idx="10837">
                  <c:v>1.8367708294621</c:v>
                </c:pt>
                <c:pt idx="10838">
                  <c:v>1.80961105561801</c:v>
                </c:pt>
                <c:pt idx="10839">
                  <c:v>1.78552083637943</c:v>
                </c:pt>
                <c:pt idx="10840">
                  <c:v>1.76399220239023</c:v>
                </c:pt>
                <c:pt idx="10841">
                  <c:v>1.74464179262259</c:v>
                </c:pt>
                <c:pt idx="10842">
                  <c:v>1.72716357053642</c:v>
                </c:pt>
                <c:pt idx="10843">
                  <c:v>1.71130559304387</c:v>
                </c:pt>
                <c:pt idx="10844">
                  <c:v>1.69687512405162</c:v>
                </c:pt>
                <c:pt idx="10845">
                  <c:v>1.6837041937797</c:v>
                </c:pt>
                <c:pt idx="10846">
                  <c:v>1.6716574794969</c:v>
                </c:pt>
                <c:pt idx="10847">
                  <c:v>1.6606223134926</c:v>
                </c:pt>
                <c:pt idx="10848">
                  <c:v>1.65050135763523</c:v>
                </c:pt>
                <c:pt idx="10849">
                  <c:v>1.64120981695264</c:v>
                </c:pt>
                <c:pt idx="10850">
                  <c:v>1.63268372704301</c:v>
                </c:pt>
                <c:pt idx="10851">
                  <c:v>1.62485598774766</c:v>
                </c:pt>
                <c:pt idx="10852">
                  <c:v>1.61768148904957</c:v>
                </c:pt>
                <c:pt idx="10853">
                  <c:v>1.63583723965287</c:v>
                </c:pt>
                <c:pt idx="10854">
                  <c:v>1.62906154386898</c:v>
                </c:pt>
                <c:pt idx="10855">
                  <c:v>1.61562585457931</c:v>
                </c:pt>
                <c:pt idx="10856">
                  <c:v>1.60340299933599</c:v>
                </c:pt>
                <c:pt idx="10857">
                  <c:v>1.59226074842628</c:v>
                </c:pt>
                <c:pt idx="10858">
                  <c:v>1.58208554200981</c:v>
                </c:pt>
                <c:pt idx="10859">
                  <c:v>1.57279056945611</c:v>
                </c:pt>
                <c:pt idx="10860">
                  <c:v>1.56429546205875</c:v>
                </c:pt>
                <c:pt idx="10861">
                  <c:v>1.55653251962858</c:v>
                </c:pt>
                <c:pt idx="10862">
                  <c:v>1.56717821708207</c:v>
                </c:pt>
                <c:pt idx="10863">
                  <c:v>1.56008840843496</c:v>
                </c:pt>
                <c:pt idx="10864">
                  <c:v>1.5479978161837</c:v>
                </c:pt>
                <c:pt idx="10865">
                  <c:v>1.53700889539927</c:v>
                </c:pt>
                <c:pt idx="10866">
                  <c:v>1.52700733937988</c:v>
                </c:pt>
                <c:pt idx="10867">
                  <c:v>1.51789699734315</c:v>
                </c:pt>
                <c:pt idx="10868">
                  <c:v>1.50959636198277</c:v>
                </c:pt>
                <c:pt idx="10869">
                  <c:v>1.50203720151057</c:v>
                </c:pt>
                <c:pt idx="10870">
                  <c:v>1.49515962417266</c:v>
                </c:pt>
                <c:pt idx="10871">
                  <c:v>1.48891442281665</c:v>
                </c:pt>
                <c:pt idx="10872">
                  <c:v>1.48325894290706</c:v>
                </c:pt>
                <c:pt idx="10873">
                  <c:v>1.47815493552447</c:v>
                </c:pt>
                <c:pt idx="10874">
                  <c:v>1.47357246234231</c:v>
                </c:pt>
                <c:pt idx="10875">
                  <c:v>1.4694832507034</c:v>
                </c:pt>
                <c:pt idx="10876">
                  <c:v>1.46586480944821</c:v>
                </c:pt>
                <c:pt idx="10877">
                  <c:v>1.46269550776155</c:v>
                </c:pt>
                <c:pt idx="10878">
                  <c:v>1.45995968171066</c:v>
                </c:pt>
                <c:pt idx="10879">
                  <c:v>1.45764191898038</c:v>
                </c:pt>
                <c:pt idx="10880">
                  <c:v>1.4557321087632</c:v>
                </c:pt>
                <c:pt idx="10881">
                  <c:v>1.45422001969376</c:v>
                </c:pt>
                <c:pt idx="10882">
                  <c:v>1.45309829283377</c:v>
                </c:pt>
                <c:pt idx="10883">
                  <c:v>1.452361290995449</c:v>
                </c:pt>
                <c:pt idx="10884">
                  <c:v>1.45200602380662</c:v>
                </c:pt>
                <c:pt idx="10885">
                  <c:v>1.45203108874961</c:v>
                </c:pt>
                <c:pt idx="10886">
                  <c:v>1.4524366556331</c:v>
                </c:pt>
                <c:pt idx="10887">
                  <c:v>1.45322446929176</c:v>
                </c:pt>
                <c:pt idx="10888">
                  <c:v>1.45439787059099</c:v>
                </c:pt>
                <c:pt idx="10889">
                  <c:v>1.45596491505166</c:v>
                </c:pt>
                <c:pt idx="10890">
                  <c:v>1.45793238232036</c:v>
                </c:pt>
                <c:pt idx="10891">
                  <c:v>1.4603109810691</c:v>
                </c:pt>
                <c:pt idx="10892">
                  <c:v>1.46311135015723</c:v>
                </c:pt>
                <c:pt idx="10893">
                  <c:v>1.46635059382195</c:v>
                </c:pt>
                <c:pt idx="10894">
                  <c:v>1.47004623874872</c:v>
                </c:pt>
                <c:pt idx="10895">
                  <c:v>1.47421859240334</c:v>
                </c:pt>
                <c:pt idx="10896">
                  <c:v>1.47472395501963</c:v>
                </c:pt>
                <c:pt idx="10897">
                  <c:v>1.47556529559576</c:v>
                </c:pt>
                <c:pt idx="10898">
                  <c:v>1.47674520381221</c:v>
                </c:pt>
                <c:pt idx="10899">
                  <c:v>1.47827176194473</c:v>
                </c:pt>
                <c:pt idx="10900">
                  <c:v>1.48014935983986</c:v>
                </c:pt>
                <c:pt idx="10901">
                  <c:v>1.49442088947453</c:v>
                </c:pt>
                <c:pt idx="10902">
                  <c:v>1.49721889658432</c:v>
                </c:pt>
                <c:pt idx="10903">
                  <c:v>1.49584608151261</c:v>
                </c:pt>
                <c:pt idx="10904">
                  <c:v>1.49494015890623</c:v>
                </c:pt>
                <c:pt idx="10905">
                  <c:v>1.49449791269475</c:v>
                </c:pt>
                <c:pt idx="10906">
                  <c:v>1.49451460546688</c:v>
                </c:pt>
                <c:pt idx="10907">
                  <c:v>1.49499422963522</c:v>
                </c:pt>
                <c:pt idx="10908">
                  <c:v>1.49593666946164</c:v>
                </c:pt>
                <c:pt idx="10909">
                  <c:v>1.49734802039299</c:v>
                </c:pt>
                <c:pt idx="10910">
                  <c:v>1.4992381613193</c:v>
                </c:pt>
                <c:pt idx="10911">
                  <c:v>1.50161831515853</c:v>
                </c:pt>
                <c:pt idx="10912">
                  <c:v>1.50450388552689</c:v>
                </c:pt>
                <c:pt idx="10913">
                  <c:v>1.50791067701849</c:v>
                </c:pt>
                <c:pt idx="10914">
                  <c:v>1.51186342551845</c:v>
                </c:pt>
                <c:pt idx="10915">
                  <c:v>1.51638813697247</c:v>
                </c:pt>
                <c:pt idx="10916">
                  <c:v>1.51647662702855</c:v>
                </c:pt>
                <c:pt idx="10917">
                  <c:v>1.53176052404879</c:v>
                </c:pt>
                <c:pt idx="10918">
                  <c:v>1.53273616286366</c:v>
                </c:pt>
                <c:pt idx="10919">
                  <c:v>1.52880809508642</c:v>
                </c:pt>
                <c:pt idx="10920">
                  <c:v>1.52546953394374</c:v>
                </c:pt>
                <c:pt idx="10921">
                  <c:v>1.52269958882442</c:v>
                </c:pt>
                <c:pt idx="10922">
                  <c:v>1.52047977420704</c:v>
                </c:pt>
                <c:pt idx="10923">
                  <c:v>1.51879376032996</c:v>
                </c:pt>
                <c:pt idx="10924">
                  <c:v>1.51763152085863</c:v>
                </c:pt>
                <c:pt idx="10925">
                  <c:v>1.5169890183371</c:v>
                </c:pt>
                <c:pt idx="10926">
                  <c:v>1.51685787595533</c:v>
                </c:pt>
                <c:pt idx="10927">
                  <c:v>1.51724136853261</c:v>
                </c:pt>
                <c:pt idx="10928">
                  <c:v>1.51813982336791</c:v>
                </c:pt>
                <c:pt idx="10929">
                  <c:v>1.51956236890693</c:v>
                </c:pt>
                <c:pt idx="10930">
                  <c:v>1.52151532937554</c:v>
                </c:pt>
                <c:pt idx="10931">
                  <c:v>1.52401419610271</c:v>
                </c:pt>
                <c:pt idx="10932">
                  <c:v>1.52707349380213</c:v>
                </c:pt>
                <c:pt idx="10933">
                  <c:v>1.54675503668741</c:v>
                </c:pt>
                <c:pt idx="10934">
                  <c:v>1.5514016339707</c:v>
                </c:pt>
                <c:pt idx="10935">
                  <c:v>1.54490214845372</c:v>
                </c:pt>
                <c:pt idx="10936">
                  <c:v>1.53913591730748</c:v>
                </c:pt>
                <c:pt idx="10937">
                  <c:v>1.53405579926435</c:v>
                </c:pt>
                <c:pt idx="10938">
                  <c:v>1.52962634423581</c:v>
                </c:pt>
                <c:pt idx="10939">
                  <c:v>1.52581158525494</c:v>
                </c:pt>
                <c:pt idx="10940">
                  <c:v>1.5225884761477</c:v>
                </c:pt>
                <c:pt idx="10941">
                  <c:v>1.51993079603767</c:v>
                </c:pt>
                <c:pt idx="10942">
                  <c:v>1.51782389628217</c:v>
                </c:pt>
                <c:pt idx="10943">
                  <c:v>1.51625517244823</c:v>
                </c:pt>
                <c:pt idx="10944">
                  <c:v>1.51521102918705</c:v>
                </c:pt>
                <c:pt idx="10945">
                  <c:v>1.51468831275902</c:v>
                </c:pt>
                <c:pt idx="10946">
                  <c:v>1.51468254527433</c:v>
                </c:pt>
                <c:pt idx="10947">
                  <c:v>1.51519367746795</c:v>
                </c:pt>
                <c:pt idx="10948">
                  <c:v>1.51622754157929</c:v>
                </c:pt>
                <c:pt idx="10949">
                  <c:v>1.51778869314114</c:v>
                </c:pt>
                <c:pt idx="10950">
                  <c:v>1.51988924989364</c:v>
                </c:pt>
                <c:pt idx="10951">
                  <c:v>1.52254331218402</c:v>
                </c:pt>
                <c:pt idx="10952">
                  <c:v>1.52577021803123</c:v>
                </c:pt>
                <c:pt idx="10953">
                  <c:v>1.54555355919078</c:v>
                </c:pt>
                <c:pt idx="10954">
                  <c:v>1.54442035017725</c:v>
                </c:pt>
                <c:pt idx="10955">
                  <c:v>1.53801176518266</c:v>
                </c:pt>
                <c:pt idx="10956">
                  <c:v>1.53232552979981</c:v>
                </c:pt>
                <c:pt idx="10957">
                  <c:v>1.52731839477798</c:v>
                </c:pt>
                <c:pt idx="10958">
                  <c:v>1.5229506788526</c:v>
                </c:pt>
                <c:pt idx="10959">
                  <c:v>1.51919310665004</c:v>
                </c:pt>
                <c:pt idx="10960">
                  <c:v>1.5160183487987</c:v>
                </c:pt>
                <c:pt idx="10961">
                  <c:v>1.513405028549</c:v>
                </c:pt>
                <c:pt idx="10962">
                  <c:v>1.511335734292</c:v>
                </c:pt>
                <c:pt idx="10963">
                  <c:v>1.50473233457878</c:v>
                </c:pt>
                <c:pt idx="10964">
                  <c:v>1.498694452164689</c:v>
                </c:pt>
                <c:pt idx="10965">
                  <c:v>1.49318194142643</c:v>
                </c:pt>
                <c:pt idx="10966">
                  <c:v>1.50071793032779</c:v>
                </c:pt>
                <c:pt idx="10967">
                  <c:v>1.49583316720124</c:v>
                </c:pt>
                <c:pt idx="10968">
                  <c:v>1.48670769251183</c:v>
                </c:pt>
                <c:pt idx="10969">
                  <c:v>1.47837288439139</c:v>
                </c:pt>
                <c:pt idx="10970">
                  <c:v>1.4707616219779</c:v>
                </c:pt>
                <c:pt idx="10971">
                  <c:v>1.46381524783028</c:v>
                </c:pt>
                <c:pt idx="10972">
                  <c:v>1.45748426481396</c:v>
                </c:pt>
                <c:pt idx="10973">
                  <c:v>1.45172482857026</c:v>
                </c:pt>
                <c:pt idx="10974">
                  <c:v>1.44650180595003</c:v>
                </c:pt>
                <c:pt idx="10975">
                  <c:v>1.44178274966128</c:v>
                </c:pt>
                <c:pt idx="10976">
                  <c:v>1.43754032138763</c:v>
                </c:pt>
                <c:pt idx="10977">
                  <c:v>1.43374981965501</c:v>
                </c:pt>
                <c:pt idx="10978">
                  <c:v>1.43039150768202</c:v>
                </c:pt>
                <c:pt idx="10979">
                  <c:v>1.42744832884002</c:v>
                </c:pt>
                <c:pt idx="10980">
                  <c:v>1.42490477681408</c:v>
                </c:pt>
                <c:pt idx="10981">
                  <c:v>1.42274842411931</c:v>
                </c:pt>
                <c:pt idx="10982">
                  <c:v>1.42096967053934</c:v>
                </c:pt>
                <c:pt idx="10983">
                  <c:v>1.41955989339452</c:v>
                </c:pt>
                <c:pt idx="10984">
                  <c:v>1.41851137162289</c:v>
                </c:pt>
                <c:pt idx="10985">
                  <c:v>1.417821319680449</c:v>
                </c:pt>
                <c:pt idx="10986">
                  <c:v>1.41748519312655</c:v>
                </c:pt>
                <c:pt idx="10987">
                  <c:v>1.4175024344574</c:v>
                </c:pt>
                <c:pt idx="10988">
                  <c:v>1.4178731568046</c:v>
                </c:pt>
                <c:pt idx="10989">
                  <c:v>1.41859814528186</c:v>
                </c:pt>
                <c:pt idx="10990">
                  <c:v>1.41968217850468</c:v>
                </c:pt>
                <c:pt idx="10991">
                  <c:v>1.42112996289079</c:v>
                </c:pt>
                <c:pt idx="10992">
                  <c:v>1.42294783535491</c:v>
                </c:pt>
                <c:pt idx="10993">
                  <c:v>1.42514470660065</c:v>
                </c:pt>
                <c:pt idx="10994">
                  <c:v>1.42773223673918</c:v>
                </c:pt>
                <c:pt idx="10995">
                  <c:v>1.430723292649849</c:v>
                </c:pt>
                <c:pt idx="10996">
                  <c:v>1.43413116361178</c:v>
                </c:pt>
                <c:pt idx="10997">
                  <c:v>1.43797702586641</c:v>
                </c:pt>
                <c:pt idx="10998">
                  <c:v>1.44227944073508</c:v>
                </c:pt>
                <c:pt idx="10999">
                  <c:v>1.44706381776532</c:v>
                </c:pt>
                <c:pt idx="11000">
                  <c:v>1.45235832047214</c:v>
                </c:pt>
                <c:pt idx="11001">
                  <c:v>1.458194272849949</c:v>
                </c:pt>
                <c:pt idx="11002">
                  <c:v>1.46038795355464</c:v>
                </c:pt>
                <c:pt idx="11003">
                  <c:v>1.46294440553262</c:v>
                </c:pt>
                <c:pt idx="11004">
                  <c:v>1.465876307634486</c:v>
                </c:pt>
                <c:pt idx="11005">
                  <c:v>1.46919567786984</c:v>
                </c:pt>
                <c:pt idx="11006">
                  <c:v>1.47291952443007</c:v>
                </c:pt>
                <c:pt idx="11007">
                  <c:v>1.47706571394435</c:v>
                </c:pt>
                <c:pt idx="11008">
                  <c:v>1.48165668539819</c:v>
                </c:pt>
                <c:pt idx="11009">
                  <c:v>1.4867151174775</c:v>
                </c:pt>
                <c:pt idx="11010">
                  <c:v>1.49227031399635</c:v>
                </c:pt>
                <c:pt idx="11011">
                  <c:v>1.49835395353542</c:v>
                </c:pt>
                <c:pt idx="11012">
                  <c:v>1.50500318041577</c:v>
                </c:pt>
                <c:pt idx="11013">
                  <c:v>1.51226011386519</c:v>
                </c:pt>
                <c:pt idx="11014">
                  <c:v>1.52017420035445</c:v>
                </c:pt>
                <c:pt idx="11015">
                  <c:v>1.5288004968658</c:v>
                </c:pt>
                <c:pt idx="11016">
                  <c:v>1.53820887344313</c:v>
                </c:pt>
                <c:pt idx="11017">
                  <c:v>1.56629990797228</c:v>
                </c:pt>
                <c:pt idx="11018">
                  <c:v>1.57185941754846</c:v>
                </c:pt>
                <c:pt idx="11019">
                  <c:v>1.57126879777175</c:v>
                </c:pt>
                <c:pt idx="11020">
                  <c:v>1.5712159063667</c:v>
                </c:pt>
                <c:pt idx="11021">
                  <c:v>1.57170423029361</c:v>
                </c:pt>
                <c:pt idx="11022">
                  <c:v>1.57273787276897</c:v>
                </c:pt>
                <c:pt idx="11023">
                  <c:v>1.57431961600961</c:v>
                </c:pt>
                <c:pt idx="11024">
                  <c:v>1.5764628865365</c:v>
                </c:pt>
                <c:pt idx="11025">
                  <c:v>1.57918418325937</c:v>
                </c:pt>
                <c:pt idx="11026">
                  <c:v>1.58249924181675</c:v>
                </c:pt>
                <c:pt idx="11027">
                  <c:v>1.58643357966163</c:v>
                </c:pt>
                <c:pt idx="11028">
                  <c:v>1.59101487472037</c:v>
                </c:pt>
                <c:pt idx="11029">
                  <c:v>1.5962799699059</c:v>
                </c:pt>
                <c:pt idx="11030">
                  <c:v>1.60226703569654</c:v>
                </c:pt>
                <c:pt idx="11031">
                  <c:v>1.60902528146933</c:v>
                </c:pt>
                <c:pt idx="11032">
                  <c:v>1.61661440032106</c:v>
                </c:pt>
                <c:pt idx="11033">
                  <c:v>1.62510147016775</c:v>
                </c:pt>
                <c:pt idx="11034">
                  <c:v>1.62618424591765</c:v>
                </c:pt>
                <c:pt idx="11035">
                  <c:v>1.6277736740632</c:v>
                </c:pt>
                <c:pt idx="11036">
                  <c:v>1.62987887959336</c:v>
                </c:pt>
                <c:pt idx="11037">
                  <c:v>1.63251827944634</c:v>
                </c:pt>
                <c:pt idx="11038">
                  <c:v>1.63570138131529</c:v>
                </c:pt>
                <c:pt idx="11039">
                  <c:v>1.63945010409539</c:v>
                </c:pt>
                <c:pt idx="11040">
                  <c:v>1.643791497310449</c:v>
                </c:pt>
                <c:pt idx="11041">
                  <c:v>1.64875265834398</c:v>
                </c:pt>
                <c:pt idx="11042">
                  <c:v>1.65436965942419</c:v>
                </c:pt>
                <c:pt idx="11043">
                  <c:v>1.6606766799689</c:v>
                </c:pt>
                <c:pt idx="11044">
                  <c:v>1.6677245402589</c:v>
                </c:pt>
                <c:pt idx="11045">
                  <c:v>1.67556726414326</c:v>
                </c:pt>
                <c:pt idx="11046">
                  <c:v>1.68427283580033</c:v>
                </c:pt>
                <c:pt idx="11047">
                  <c:v>1.69390833222253</c:v>
                </c:pt>
                <c:pt idx="11048">
                  <c:v>1.70457279927521</c:v>
                </c:pt>
                <c:pt idx="11049">
                  <c:v>1.71636586808087</c:v>
                </c:pt>
                <c:pt idx="11050">
                  <c:v>1.77464601591773</c:v>
                </c:pt>
                <c:pt idx="11051">
                  <c:v>1.7923006459434</c:v>
                </c:pt>
                <c:pt idx="11052">
                  <c:v>1.79624415281834</c:v>
                </c:pt>
                <c:pt idx="11053">
                  <c:v>1.80153162382681</c:v>
                </c:pt>
                <c:pt idx="11054">
                  <c:v>1.7923548325962</c:v>
                </c:pt>
                <c:pt idx="11055">
                  <c:v>1.78435352514849</c:v>
                </c:pt>
                <c:pt idx="11056">
                  <c:v>1.77743738181801</c:v>
                </c:pt>
                <c:pt idx="11057">
                  <c:v>1.77154346826272</c:v>
                </c:pt>
                <c:pt idx="11058">
                  <c:v>1.76660812003326</c:v>
                </c:pt>
                <c:pt idx="11059">
                  <c:v>1.76259524246782</c:v>
                </c:pt>
                <c:pt idx="11060">
                  <c:v>1.75946055040695</c:v>
                </c:pt>
                <c:pt idx="11061">
                  <c:v>1.75718448588418</c:v>
                </c:pt>
                <c:pt idx="11062">
                  <c:v>1.75574278594637</c:v>
                </c:pt>
                <c:pt idx="11063">
                  <c:v>1.75512495564974</c:v>
                </c:pt>
                <c:pt idx="11064">
                  <c:v>1.75532917113015</c:v>
                </c:pt>
                <c:pt idx="11065">
                  <c:v>1.8077853750613</c:v>
                </c:pt>
                <c:pt idx="11066">
                  <c:v>1.81009628543374</c:v>
                </c:pt>
                <c:pt idx="11067">
                  <c:v>1.78113982239369</c:v>
                </c:pt>
                <c:pt idx="11068">
                  <c:v>1.75564001957135</c:v>
                </c:pt>
                <c:pt idx="11069">
                  <c:v>1.73300894940064</c:v>
                </c:pt>
                <c:pt idx="11070">
                  <c:v>1.71277519315763</c:v>
                </c:pt>
                <c:pt idx="11071">
                  <c:v>1.69458867944492</c:v>
                </c:pt>
                <c:pt idx="11072">
                  <c:v>1.67815969214434</c:v>
                </c:pt>
                <c:pt idx="11073">
                  <c:v>1.66326322236065</c:v>
                </c:pt>
                <c:pt idx="11074">
                  <c:v>1.64971699150464</c:v>
                </c:pt>
                <c:pt idx="11075">
                  <c:v>1.63736355710483</c:v>
                </c:pt>
                <c:pt idx="11076">
                  <c:v>1.62607832038318</c:v>
                </c:pt>
                <c:pt idx="11077">
                  <c:v>1.6157550763267</c:v>
                </c:pt>
                <c:pt idx="11078">
                  <c:v>1.60630252185722</c:v>
                </c:pt>
                <c:pt idx="11079">
                  <c:v>1.59764602332027</c:v>
                </c:pt>
                <c:pt idx="11080">
                  <c:v>1.58972025968799</c:v>
                </c:pt>
                <c:pt idx="11081">
                  <c:v>1.58246977298481</c:v>
                </c:pt>
                <c:pt idx="11082">
                  <c:v>1.57584334565645</c:v>
                </c:pt>
                <c:pt idx="11083">
                  <c:v>1.56980115863883</c:v>
                </c:pt>
                <c:pt idx="11084">
                  <c:v>1.56430741274167</c:v>
                </c:pt>
                <c:pt idx="11085">
                  <c:v>1.57836899828033</c:v>
                </c:pt>
                <c:pt idx="11086">
                  <c:v>1.57341395169414</c:v>
                </c:pt>
                <c:pt idx="11087">
                  <c:v>1.56204731960391</c:v>
                </c:pt>
                <c:pt idx="11088">
                  <c:v>1.55170318033687</c:v>
                </c:pt>
                <c:pt idx="11089">
                  <c:v>1.5422789727482</c:v>
                </c:pt>
                <c:pt idx="11090">
                  <c:v>1.53369089875243</c:v>
                </c:pt>
                <c:pt idx="11091">
                  <c:v>1.52586723337467</c:v>
                </c:pt>
                <c:pt idx="11092">
                  <c:v>1.51874769558932</c:v>
                </c:pt>
                <c:pt idx="11093">
                  <c:v>1.51228007214632</c:v>
                </c:pt>
                <c:pt idx="11094">
                  <c:v>1.50641754373415</c:v>
                </c:pt>
                <c:pt idx="11095">
                  <c:v>1.50112190524213</c:v>
                </c:pt>
                <c:pt idx="11096">
                  <c:v>1.49636231379553</c:v>
                </c:pt>
                <c:pt idx="11097">
                  <c:v>1.49210918693829</c:v>
                </c:pt>
                <c:pt idx="11098">
                  <c:v>1.4883365296893</c:v>
                </c:pt>
                <c:pt idx="11099">
                  <c:v>1.48502517850002</c:v>
                </c:pt>
                <c:pt idx="11100">
                  <c:v>1.48215725453791</c:v>
                </c:pt>
                <c:pt idx="11101">
                  <c:v>1.47971601365149</c:v>
                </c:pt>
                <c:pt idx="11102">
                  <c:v>1.47769042282801</c:v>
                </c:pt>
                <c:pt idx="11103">
                  <c:v>1.47607125320488</c:v>
                </c:pt>
                <c:pt idx="11104">
                  <c:v>1.47484863959015</c:v>
                </c:pt>
                <c:pt idx="11105">
                  <c:v>1.47401784040104</c:v>
                </c:pt>
                <c:pt idx="11106">
                  <c:v>1.48517508385101</c:v>
                </c:pt>
                <c:pt idx="11107">
                  <c:v>1.48511443550599</c:v>
                </c:pt>
                <c:pt idx="11108">
                  <c:v>1.48045212896918</c:v>
                </c:pt>
                <c:pt idx="11109">
                  <c:v>1.4763741345472</c:v>
                </c:pt>
                <c:pt idx="11110">
                  <c:v>1.47285034483203</c:v>
                </c:pt>
                <c:pt idx="11111">
                  <c:v>1.46985875336661</c:v>
                </c:pt>
                <c:pt idx="11112">
                  <c:v>1.46738017242524</c:v>
                </c:pt>
                <c:pt idx="11113">
                  <c:v>1.46540015047955</c:v>
                </c:pt>
                <c:pt idx="11114">
                  <c:v>1.46390423650102</c:v>
                </c:pt>
                <c:pt idx="11115">
                  <c:v>1.46288549418177</c:v>
                </c:pt>
                <c:pt idx="11116">
                  <c:v>1.46233768837018</c:v>
                </c:pt>
                <c:pt idx="11117">
                  <c:v>1.46225740404109</c:v>
                </c:pt>
                <c:pt idx="11118">
                  <c:v>1.45804064944547</c:v>
                </c:pt>
                <c:pt idx="11119">
                  <c:v>1.45425566313524</c:v>
                </c:pt>
                <c:pt idx="11120">
                  <c:v>1.4508837849275</c:v>
                </c:pt>
                <c:pt idx="11121">
                  <c:v>1.44790954604688</c:v>
                </c:pt>
                <c:pt idx="11122">
                  <c:v>1.44531742263999</c:v>
                </c:pt>
                <c:pt idx="11123">
                  <c:v>1.44309566839472</c:v>
                </c:pt>
                <c:pt idx="11124">
                  <c:v>1.44123505912746</c:v>
                </c:pt>
                <c:pt idx="11125">
                  <c:v>1.43972682815343</c:v>
                </c:pt>
                <c:pt idx="11126">
                  <c:v>1.43856449836125</c:v>
                </c:pt>
                <c:pt idx="11127">
                  <c:v>1.43774282922116</c:v>
                </c:pt>
                <c:pt idx="11128">
                  <c:v>1.4372596271306</c:v>
                </c:pt>
                <c:pt idx="11129">
                  <c:v>1.43711101663497</c:v>
                </c:pt>
                <c:pt idx="11130">
                  <c:v>1.43729796967663</c:v>
                </c:pt>
                <c:pt idx="11131">
                  <c:v>1.437820685100589</c:v>
                </c:pt>
                <c:pt idx="11132">
                  <c:v>1.43868234688129</c:v>
                </c:pt>
                <c:pt idx="11133">
                  <c:v>1.43988634748029</c:v>
                </c:pt>
                <c:pt idx="11134">
                  <c:v>1.44143725598165</c:v>
                </c:pt>
                <c:pt idx="11135">
                  <c:v>1.44334280178865</c:v>
                </c:pt>
                <c:pt idx="11136">
                  <c:v>1.44561209544787</c:v>
                </c:pt>
                <c:pt idx="11137">
                  <c:v>1.44825474330537</c:v>
                </c:pt>
                <c:pt idx="11138">
                  <c:v>1.45128393947008</c:v>
                </c:pt>
                <c:pt idx="11139">
                  <c:v>1.45471472568844</c:v>
                </c:pt>
                <c:pt idx="11140">
                  <c:v>1.46915977424904</c:v>
                </c:pt>
                <c:pt idx="11141">
                  <c:v>1.47373109133636</c:v>
                </c:pt>
                <c:pt idx="11142">
                  <c:v>1.47387750662559</c:v>
                </c:pt>
                <c:pt idx="11143">
                  <c:v>1.47452273905193</c:v>
                </c:pt>
                <c:pt idx="11144">
                  <c:v>1.47566885557487</c:v>
                </c:pt>
                <c:pt idx="11145">
                  <c:v>1.47732463332706</c:v>
                </c:pt>
                <c:pt idx="11146">
                  <c:v>1.47950106177037</c:v>
                </c:pt>
                <c:pt idx="11147">
                  <c:v>1.48221272938554</c:v>
                </c:pt>
                <c:pt idx="11148">
                  <c:v>1.48547812825382</c:v>
                </c:pt>
                <c:pt idx="11149">
                  <c:v>1.48932005234645</c:v>
                </c:pt>
                <c:pt idx="11150">
                  <c:v>1.49376480567296</c:v>
                </c:pt>
                <c:pt idx="11151">
                  <c:v>1.4934409090996</c:v>
                </c:pt>
                <c:pt idx="11152">
                  <c:v>1.49354880899681</c:v>
                </c:pt>
                <c:pt idx="11153">
                  <c:v>1.49408668527084</c:v>
                </c:pt>
                <c:pt idx="11154">
                  <c:v>1.49505845948853</c:v>
                </c:pt>
                <c:pt idx="11155">
                  <c:v>1.49647127677534</c:v>
                </c:pt>
                <c:pt idx="11156">
                  <c:v>1.49833165679813</c:v>
                </c:pt>
                <c:pt idx="11157">
                  <c:v>1.50065088287102</c:v>
                </c:pt>
                <c:pt idx="11158">
                  <c:v>1.50344257318352</c:v>
                </c:pt>
                <c:pt idx="11159">
                  <c:v>1.50672149832354</c:v>
                </c:pt>
                <c:pt idx="11160">
                  <c:v>1.51050941200131</c:v>
                </c:pt>
                <c:pt idx="11161">
                  <c:v>1.5148285147267</c:v>
                </c:pt>
                <c:pt idx="11162">
                  <c:v>1.51970754836179</c:v>
                </c:pt>
                <c:pt idx="11163">
                  <c:v>1.5251780629818</c:v>
                </c:pt>
                <c:pt idx="11164">
                  <c:v>1.53127804247048</c:v>
                </c:pt>
                <c:pt idx="11165">
                  <c:v>1.55504705104579</c:v>
                </c:pt>
                <c:pt idx="11166">
                  <c:v>1.55614200260198</c:v>
                </c:pt>
                <c:pt idx="11167">
                  <c:v>1.55078250902482</c:v>
                </c:pt>
                <c:pt idx="11168">
                  <c:v>1.54607289702267</c:v>
                </c:pt>
                <c:pt idx="11169">
                  <c:v>1.54198336486404</c:v>
                </c:pt>
                <c:pt idx="11170">
                  <c:v>1.53848202679387</c:v>
                </c:pt>
                <c:pt idx="11171">
                  <c:v>1.5355464479715</c:v>
                </c:pt>
                <c:pt idx="11172">
                  <c:v>1.53315788672363</c:v>
                </c:pt>
                <c:pt idx="11173">
                  <c:v>1.5313025567932</c:v>
                </c:pt>
                <c:pt idx="11174">
                  <c:v>1.52996810884488</c:v>
                </c:pt>
                <c:pt idx="11175">
                  <c:v>1.54533178085639</c:v>
                </c:pt>
                <c:pt idx="11176">
                  <c:v>1.54498745009524</c:v>
                </c:pt>
                <c:pt idx="11177">
                  <c:v>1.53850702519056</c:v>
                </c:pt>
                <c:pt idx="11178">
                  <c:v>1.53284522082377</c:v>
                </c:pt>
                <c:pt idx="11179">
                  <c:v>1.52794937530069</c:v>
                </c:pt>
                <c:pt idx="11180">
                  <c:v>1.52377894755602</c:v>
                </c:pt>
                <c:pt idx="11181">
                  <c:v>1.52029788752301</c:v>
                </c:pt>
                <c:pt idx="11182">
                  <c:v>1.51747845669665</c:v>
                </c:pt>
                <c:pt idx="11183">
                  <c:v>1.51530035911121</c:v>
                </c:pt>
                <c:pt idx="11184">
                  <c:v>1.51374575411746</c:v>
                </c:pt>
                <c:pt idx="11185">
                  <c:v>1.51280334597936</c:v>
                </c:pt>
                <c:pt idx="11186">
                  <c:v>1.5065407630474</c:v>
                </c:pt>
                <c:pt idx="11187">
                  <c:v>1.50089179750857</c:v>
                </c:pt>
                <c:pt idx="11188">
                  <c:v>1.49581821592875</c:v>
                </c:pt>
                <c:pt idx="11189">
                  <c:v>1.49128803869962</c:v>
                </c:pt>
                <c:pt idx="11190">
                  <c:v>1.48727093561201</c:v>
                </c:pt>
                <c:pt idx="11191">
                  <c:v>1.48374536151691</c:v>
                </c:pt>
                <c:pt idx="11192">
                  <c:v>1.49289399306932</c:v>
                </c:pt>
                <c:pt idx="11193">
                  <c:v>1.49010214758867</c:v>
                </c:pt>
                <c:pt idx="11194">
                  <c:v>1.48240752884165</c:v>
                </c:pt>
                <c:pt idx="11195">
                  <c:v>1.47547590825463</c:v>
                </c:pt>
                <c:pt idx="11196">
                  <c:v>1.46924763232174</c:v>
                </c:pt>
                <c:pt idx="11197">
                  <c:v>1.46367646083884</c:v>
                </c:pt>
                <c:pt idx="11198">
                  <c:v>1.4587199875619</c:v>
                </c:pt>
                <c:pt idx="11199">
                  <c:v>1.45434323901591</c:v>
                </c:pt>
                <c:pt idx="11200">
                  <c:v>1.4505146014394</c:v>
                </c:pt>
                <c:pt idx="11201">
                  <c:v>1.44721233799572</c:v>
                </c:pt>
                <c:pt idx="11202">
                  <c:v>1.44441274858943</c:v>
                </c:pt>
                <c:pt idx="11203">
                  <c:v>1.44209993931559</c:v>
                </c:pt>
                <c:pt idx="11204">
                  <c:v>1.44025942701315</c:v>
                </c:pt>
                <c:pt idx="11205">
                  <c:v>1.43888084194334</c:v>
                </c:pt>
                <c:pt idx="11206">
                  <c:v>1.43795673619942</c:v>
                </c:pt>
                <c:pt idx="11207">
                  <c:v>1.43308815650503</c:v>
                </c:pt>
                <c:pt idx="11208">
                  <c:v>1.42866010536045</c:v>
                </c:pt>
                <c:pt idx="11209">
                  <c:v>1.42464997985573</c:v>
                </c:pt>
                <c:pt idx="11210">
                  <c:v>1.42103778921628</c:v>
                </c:pt>
                <c:pt idx="11211">
                  <c:v>1.4260432660439</c:v>
                </c:pt>
                <c:pt idx="11212">
                  <c:v>1.42302518884578</c:v>
                </c:pt>
                <c:pt idx="11213">
                  <c:v>1.41628808184882</c:v>
                </c:pt>
                <c:pt idx="11214">
                  <c:v>1.41014140346924</c:v>
                </c:pt>
                <c:pt idx="11215">
                  <c:v>1.4045453161045</c:v>
                </c:pt>
                <c:pt idx="11216">
                  <c:v>1.39946320023792</c:v>
                </c:pt>
                <c:pt idx="11217">
                  <c:v>1.39486484111108</c:v>
                </c:pt>
                <c:pt idx="11218">
                  <c:v>1.39072483443502</c:v>
                </c:pt>
                <c:pt idx="11219">
                  <c:v>1.38701921902908</c:v>
                </c:pt>
                <c:pt idx="11220">
                  <c:v>1.383729347562349</c:v>
                </c:pt>
                <c:pt idx="11221">
                  <c:v>1.38083732761662</c:v>
                </c:pt>
                <c:pt idx="11222">
                  <c:v>1.3783298372097</c:v>
                </c:pt>
                <c:pt idx="11223">
                  <c:v>1.37619386087505</c:v>
                </c:pt>
                <c:pt idx="11224">
                  <c:v>1.37442045420034</c:v>
                </c:pt>
                <c:pt idx="11225">
                  <c:v>1.37300069440925</c:v>
                </c:pt>
                <c:pt idx="11226">
                  <c:v>1.37192815656457</c:v>
                </c:pt>
                <c:pt idx="11227">
                  <c:v>1.37119754209027</c:v>
                </c:pt>
                <c:pt idx="11228">
                  <c:v>1.37080710748813</c:v>
                </c:pt>
                <c:pt idx="11229">
                  <c:v>1.37075363282002</c:v>
                </c:pt>
                <c:pt idx="11230">
                  <c:v>1.37103738676185</c:v>
                </c:pt>
                <c:pt idx="11231">
                  <c:v>1.37165962959358</c:v>
                </c:pt>
                <c:pt idx="11232">
                  <c:v>1.37262388405867</c:v>
                </c:pt>
                <c:pt idx="11233">
                  <c:v>1.37393410072216</c:v>
                </c:pt>
                <c:pt idx="11234">
                  <c:v>1.37559595566841</c:v>
                </c:pt>
                <c:pt idx="11235">
                  <c:v>1.3776169318775</c:v>
                </c:pt>
                <c:pt idx="11236">
                  <c:v>1.38000775075747</c:v>
                </c:pt>
                <c:pt idx="11237">
                  <c:v>1.382778602086</c:v>
                </c:pt>
                <c:pt idx="11238">
                  <c:v>1.38594457579437</c:v>
                </c:pt>
                <c:pt idx="11239">
                  <c:v>1.38951985007614</c:v>
                </c:pt>
                <c:pt idx="11240">
                  <c:v>1.39352548223748</c:v>
                </c:pt>
                <c:pt idx="11241">
                  <c:v>1.39424870872868</c:v>
                </c:pt>
                <c:pt idx="11242">
                  <c:v>1.39527354132539</c:v>
                </c:pt>
                <c:pt idx="11243">
                  <c:v>1.39660367599791</c:v>
                </c:pt>
                <c:pt idx="11244">
                  <c:v>1.39824608596596</c:v>
                </c:pt>
                <c:pt idx="11245">
                  <c:v>1.40020594727247</c:v>
                </c:pt>
                <c:pt idx="11246">
                  <c:v>1.40249186190103</c:v>
                </c:pt>
                <c:pt idx="11247">
                  <c:v>1.40511300186515</c:v>
                </c:pt>
                <c:pt idx="11248">
                  <c:v>1.40808152561801</c:v>
                </c:pt>
                <c:pt idx="11249">
                  <c:v>1.41140964159523</c:v>
                </c:pt>
                <c:pt idx="11250">
                  <c:v>1.41511290544906</c:v>
                </c:pt>
                <c:pt idx="11251">
                  <c:v>1.41920891040691</c:v>
                </c:pt>
                <c:pt idx="11252">
                  <c:v>1.42371667010254</c:v>
                </c:pt>
                <c:pt idx="11253">
                  <c:v>1.42865947130935</c:v>
                </c:pt>
                <c:pt idx="11254">
                  <c:v>1.43406271522948</c:v>
                </c:pt>
                <c:pt idx="11255">
                  <c:v>1.43995804000092</c:v>
                </c:pt>
                <c:pt idx="11256">
                  <c:v>1.44637740734143</c:v>
                </c:pt>
                <c:pt idx="11257">
                  <c:v>1.45336027597573</c:v>
                </c:pt>
                <c:pt idx="11258">
                  <c:v>1.46095283852362</c:v>
                </c:pt>
                <c:pt idx="11259">
                  <c:v>1.46920589961138</c:v>
                </c:pt>
                <c:pt idx="11260">
                  <c:v>1.47818162125323</c:v>
                </c:pt>
                <c:pt idx="11261">
                  <c:v>1.48794846652276</c:v>
                </c:pt>
                <c:pt idx="11262">
                  <c:v>1.49859167183621</c:v>
                </c:pt>
                <c:pt idx="11263">
                  <c:v>1.51020748668002</c:v>
                </c:pt>
                <c:pt idx="11264">
                  <c:v>1.52291464712028</c:v>
                </c:pt>
                <c:pt idx="11265">
                  <c:v>1.53685237933804</c:v>
                </c:pt>
                <c:pt idx="11266">
                  <c:v>1.54520972818394</c:v>
                </c:pt>
                <c:pt idx="11267">
                  <c:v>1.55429128420219</c:v>
                </c:pt>
                <c:pt idx="11268">
                  <c:v>1.5641664866315</c:v>
                </c:pt>
                <c:pt idx="11269">
                  <c:v>1.57491338328064</c:v>
                </c:pt>
                <c:pt idx="11270">
                  <c:v>1.58662675572897</c:v>
                </c:pt>
                <c:pt idx="11271">
                  <c:v>1.59941769369153</c:v>
                </c:pt>
                <c:pt idx="11272">
                  <c:v>1.61342000157327</c:v>
                </c:pt>
                <c:pt idx="11273">
                  <c:v>1.6567304391468</c:v>
                </c:pt>
                <c:pt idx="11274">
                  <c:v>1.67619811070379</c:v>
                </c:pt>
                <c:pt idx="11275">
                  <c:v>1.68578091376105</c:v>
                </c:pt>
                <c:pt idx="11276">
                  <c:v>1.68444904336705</c:v>
                </c:pt>
                <c:pt idx="11277">
                  <c:v>1.6838463094651</c:v>
                </c:pt>
                <c:pt idx="11278">
                  <c:v>1.68396672380735</c:v>
                </c:pt>
                <c:pt idx="11279">
                  <c:v>1.68481148014763</c:v>
                </c:pt>
                <c:pt idx="11280">
                  <c:v>1.68639246896661</c:v>
                </c:pt>
                <c:pt idx="11281">
                  <c:v>1.68871864564276</c:v>
                </c:pt>
                <c:pt idx="11282">
                  <c:v>1.6918101558698</c:v>
                </c:pt>
                <c:pt idx="11283">
                  <c:v>1.69569549688106</c:v>
                </c:pt>
                <c:pt idx="11284">
                  <c:v>1.70040498767931</c:v>
                </c:pt>
                <c:pt idx="11285">
                  <c:v>1.7059862568103</c:v>
                </c:pt>
                <c:pt idx="11286">
                  <c:v>1.71249099547917</c:v>
                </c:pt>
                <c:pt idx="11287">
                  <c:v>1.71997982132858</c:v>
                </c:pt>
                <c:pt idx="11288">
                  <c:v>1.72853226778006</c:v>
                </c:pt>
                <c:pt idx="11289">
                  <c:v>1.73823743162575</c:v>
                </c:pt>
                <c:pt idx="11290">
                  <c:v>1.7492097735946</c:v>
                </c:pt>
                <c:pt idx="11291">
                  <c:v>1.76158068458895</c:v>
                </c:pt>
                <c:pt idx="11292">
                  <c:v>1.77552306519144</c:v>
                </c:pt>
                <c:pt idx="11293">
                  <c:v>1.83105238749704</c:v>
                </c:pt>
                <c:pt idx="11294">
                  <c:v>1.83034600240916</c:v>
                </c:pt>
                <c:pt idx="11295">
                  <c:v>1.81075494420982</c:v>
                </c:pt>
                <c:pt idx="11296">
                  <c:v>1.79346116314901</c:v>
                </c:pt>
                <c:pt idx="11297">
                  <c:v>1.77815411927945</c:v>
                </c:pt>
                <c:pt idx="11298">
                  <c:v>1.76458884070118</c:v>
                </c:pt>
                <c:pt idx="11299">
                  <c:v>1.75257473302882</c:v>
                </c:pt>
                <c:pt idx="11300">
                  <c:v>1.74195438728625</c:v>
                </c:pt>
                <c:pt idx="11301">
                  <c:v>1.73259237072596</c:v>
                </c:pt>
                <c:pt idx="11302">
                  <c:v>1.72438313133118</c:v>
                </c:pt>
                <c:pt idx="11303">
                  <c:v>1.71723747547724</c:v>
                </c:pt>
                <c:pt idx="11304">
                  <c:v>1.71108745670695</c:v>
                </c:pt>
                <c:pt idx="11305">
                  <c:v>1.70586796703759</c:v>
                </c:pt>
                <c:pt idx="11306">
                  <c:v>1.701534609045</c:v>
                </c:pt>
                <c:pt idx="11307">
                  <c:v>1.69805027561606</c:v>
                </c:pt>
                <c:pt idx="11308">
                  <c:v>1.69537704624832</c:v>
                </c:pt>
                <c:pt idx="11309">
                  <c:v>1.69350099893039</c:v>
                </c:pt>
                <c:pt idx="11310">
                  <c:v>1.69239870694051</c:v>
                </c:pt>
                <c:pt idx="11311">
                  <c:v>1.6920694447295</c:v>
                </c:pt>
                <c:pt idx="11312">
                  <c:v>1.68005431656759</c:v>
                </c:pt>
                <c:pt idx="11313">
                  <c:v>1.70338832809173</c:v>
                </c:pt>
                <c:pt idx="11314">
                  <c:v>1.69150256565509</c:v>
                </c:pt>
                <c:pt idx="11315">
                  <c:v>1.66850150641777</c:v>
                </c:pt>
                <c:pt idx="11316">
                  <c:v>1.64798147137585</c:v>
                </c:pt>
                <c:pt idx="11317">
                  <c:v>1.62954845527033</c:v>
                </c:pt>
                <c:pt idx="11318">
                  <c:v>1.61290531628554</c:v>
                </c:pt>
                <c:pt idx="11319">
                  <c:v>1.59781120811397</c:v>
                </c:pt>
                <c:pt idx="11320">
                  <c:v>1.58407019739829</c:v>
                </c:pt>
                <c:pt idx="11321">
                  <c:v>1.57152083440123</c:v>
                </c:pt>
                <c:pt idx="11322">
                  <c:v>1.56003609908826</c:v>
                </c:pt>
                <c:pt idx="11323">
                  <c:v>1.5495014340707</c:v>
                </c:pt>
                <c:pt idx="11324">
                  <c:v>1.53982462946054</c:v>
                </c:pt>
                <c:pt idx="11325">
                  <c:v>1.53092644592332</c:v>
                </c:pt>
                <c:pt idx="11326">
                  <c:v>1.52274293610516</c:v>
                </c:pt>
                <c:pt idx="11327">
                  <c:v>1.51521227142214</c:v>
                </c:pt>
                <c:pt idx="11328">
                  <c:v>1.52279738072166</c:v>
                </c:pt>
                <c:pt idx="11329">
                  <c:v>1.51589972710811</c:v>
                </c:pt>
                <c:pt idx="11330">
                  <c:v>1.50322603083747</c:v>
                </c:pt>
                <c:pt idx="11331">
                  <c:v>1.491669782817669</c:v>
                </c:pt>
                <c:pt idx="11332">
                  <c:v>1.4811053098445</c:v>
                </c:pt>
                <c:pt idx="11333">
                  <c:v>1.47143336955481</c:v>
                </c:pt>
                <c:pt idx="11334">
                  <c:v>1.4625677634764</c:v>
                </c:pt>
                <c:pt idx="11335">
                  <c:v>1.45443406167462</c:v>
                </c:pt>
                <c:pt idx="11336">
                  <c:v>1.44697153495341</c:v>
                </c:pt>
                <c:pt idx="11337">
                  <c:v>1.44012777089553</c:v>
                </c:pt>
                <c:pt idx="11338">
                  <c:v>1.43385546261231</c:v>
                </c:pt>
                <c:pt idx="11339">
                  <c:v>1.43700832395316</c:v>
                </c:pt>
                <c:pt idx="11340">
                  <c:v>1.43147014655618</c:v>
                </c:pt>
                <c:pt idx="11341">
                  <c:v>1.42188638512825</c:v>
                </c:pt>
                <c:pt idx="11342">
                  <c:v>1.41312387301399</c:v>
                </c:pt>
                <c:pt idx="11343">
                  <c:v>1.40510678350886</c:v>
                </c:pt>
                <c:pt idx="11344">
                  <c:v>1.39777078936618</c:v>
                </c:pt>
                <c:pt idx="11345">
                  <c:v>1.39106102093036</c:v>
                </c:pt>
                <c:pt idx="11346">
                  <c:v>1.38492978027262</c:v>
                </c:pt>
                <c:pt idx="11347">
                  <c:v>1.37933805699441</c:v>
                </c:pt>
                <c:pt idx="11348">
                  <c:v>1.37425031627279</c:v>
                </c:pt>
                <c:pt idx="11349">
                  <c:v>1.36963590090941</c:v>
                </c:pt>
                <c:pt idx="11350">
                  <c:v>1.36546896095295</c:v>
                </c:pt>
                <c:pt idx="11351">
                  <c:v>1.361726647567879</c:v>
                </c:pt>
                <c:pt idx="11352">
                  <c:v>1.35839048634949</c:v>
                </c:pt>
                <c:pt idx="11353">
                  <c:v>1.35544249488205</c:v>
                </c:pt>
                <c:pt idx="11354">
                  <c:v>1.35286901585836</c:v>
                </c:pt>
                <c:pt idx="11355">
                  <c:v>1.35065702463915</c:v>
                </c:pt>
                <c:pt idx="11356">
                  <c:v>1.34879730982347</c:v>
                </c:pt>
                <c:pt idx="11357">
                  <c:v>1.34728098841729</c:v>
                </c:pt>
                <c:pt idx="11358">
                  <c:v>1.34610106592285</c:v>
                </c:pt>
                <c:pt idx="11359">
                  <c:v>1.34525285773941</c:v>
                </c:pt>
                <c:pt idx="11360">
                  <c:v>1.34473231736257</c:v>
                </c:pt>
                <c:pt idx="11361">
                  <c:v>1.34453705926861</c:v>
                </c:pt>
                <c:pt idx="11362">
                  <c:v>1.344666322911</c:v>
                </c:pt>
                <c:pt idx="11363">
                  <c:v>1.34512149169043</c:v>
                </c:pt>
                <c:pt idx="11364">
                  <c:v>1.34590346032173</c:v>
                </c:pt>
                <c:pt idx="11365">
                  <c:v>1.34701582469514</c:v>
                </c:pt>
                <c:pt idx="11366">
                  <c:v>1.348463881704</c:v>
                </c:pt>
                <c:pt idx="11367">
                  <c:v>1.35025361551561</c:v>
                </c:pt>
                <c:pt idx="11368">
                  <c:v>1.35239395555552</c:v>
                </c:pt>
                <c:pt idx="11369">
                  <c:v>1.35489359627006</c:v>
                </c:pt>
                <c:pt idx="11370">
                  <c:v>1.35776557431569</c:v>
                </c:pt>
                <c:pt idx="11371">
                  <c:v>1.36102297265043</c:v>
                </c:pt>
                <c:pt idx="11372">
                  <c:v>1.3646819279941</c:v>
                </c:pt>
                <c:pt idx="11373">
                  <c:v>1.36876197600583</c:v>
                </c:pt>
                <c:pt idx="11374">
                  <c:v>1.36966083703016</c:v>
                </c:pt>
                <c:pt idx="11375">
                  <c:v>1.3708537884745</c:v>
                </c:pt>
                <c:pt idx="11376">
                  <c:v>1.37234581681279</c:v>
                </c:pt>
                <c:pt idx="11377">
                  <c:v>1.37414306777015</c:v>
                </c:pt>
                <c:pt idx="11378">
                  <c:v>1.37625161736379</c:v>
                </c:pt>
                <c:pt idx="11379">
                  <c:v>1.37868142401946</c:v>
                </c:pt>
                <c:pt idx="11380">
                  <c:v>1.38144192984072</c:v>
                </c:pt>
                <c:pt idx="11381">
                  <c:v>1.3845447614825</c:v>
                </c:pt>
                <c:pt idx="11382">
                  <c:v>1.3880032370989</c:v>
                </c:pt>
                <c:pt idx="11383">
                  <c:v>1.39183398168602</c:v>
                </c:pt>
                <c:pt idx="11384">
                  <c:v>1.39605437534152</c:v>
                </c:pt>
                <c:pt idx="11385">
                  <c:v>1.40068415102892</c:v>
                </c:pt>
                <c:pt idx="11386">
                  <c:v>1.40574726461254</c:v>
                </c:pt>
                <c:pt idx="11387">
                  <c:v>1.41925377967411</c:v>
                </c:pt>
                <c:pt idx="11388">
                  <c:v>1.42558875605026</c:v>
                </c:pt>
                <c:pt idx="11389">
                  <c:v>1.42782015444013</c:v>
                </c:pt>
                <c:pt idx="11390">
                  <c:v>1.43055018539234</c:v>
                </c:pt>
                <c:pt idx="11391">
                  <c:v>1.43379684375793</c:v>
                </c:pt>
                <c:pt idx="11392">
                  <c:v>1.43758137414756</c:v>
                </c:pt>
                <c:pt idx="11393">
                  <c:v>1.44192963937221</c:v>
                </c:pt>
                <c:pt idx="11394">
                  <c:v>1.44184913202808</c:v>
                </c:pt>
                <c:pt idx="11395">
                  <c:v>1.4421684438972</c:v>
                </c:pt>
                <c:pt idx="11396">
                  <c:v>1.44288888506089</c:v>
                </c:pt>
                <c:pt idx="11397">
                  <c:v>1.44401565923807</c:v>
                </c:pt>
                <c:pt idx="11398">
                  <c:v>1.44555398456465</c:v>
                </c:pt>
                <c:pt idx="11399">
                  <c:v>1.4475111297521</c:v>
                </c:pt>
                <c:pt idx="11400">
                  <c:v>1.449899607295849</c:v>
                </c:pt>
                <c:pt idx="11401">
                  <c:v>1.452731289494179</c:v>
                </c:pt>
                <c:pt idx="11402">
                  <c:v>1.45602270857584</c:v>
                </c:pt>
                <c:pt idx="11403">
                  <c:v>1.45979333981352</c:v>
                </c:pt>
                <c:pt idx="11404">
                  <c:v>1.46406371751398</c:v>
                </c:pt>
                <c:pt idx="11405">
                  <c:v>1.46886245466511</c:v>
                </c:pt>
                <c:pt idx="11406">
                  <c:v>1.47422028166142</c:v>
                </c:pt>
                <c:pt idx="11407">
                  <c:v>1.48017037029057</c:v>
                </c:pt>
                <c:pt idx="11408">
                  <c:v>1.49960739111313</c:v>
                </c:pt>
                <c:pt idx="11409">
                  <c:v>1.50744923515763</c:v>
                </c:pt>
                <c:pt idx="11410">
                  <c:v>1.50940576580453</c:v>
                </c:pt>
                <c:pt idx="11411">
                  <c:v>1.51206049894571</c:v>
                </c:pt>
                <c:pt idx="11412">
                  <c:v>1.51543659357518</c:v>
                </c:pt>
                <c:pt idx="11413">
                  <c:v>1.51956623836433</c:v>
                </c:pt>
                <c:pt idx="11414">
                  <c:v>1.51745264353132</c:v>
                </c:pt>
                <c:pt idx="11415">
                  <c:v>1.51590922628505</c:v>
                </c:pt>
                <c:pt idx="11416">
                  <c:v>1.51492483113323</c:v>
                </c:pt>
                <c:pt idx="11417">
                  <c:v>1.51449349305888</c:v>
                </c:pt>
                <c:pt idx="11418">
                  <c:v>1.5146127925399</c:v>
                </c:pt>
                <c:pt idx="11419">
                  <c:v>1.51528530968452</c:v>
                </c:pt>
                <c:pt idx="11420">
                  <c:v>1.51651266987525</c:v>
                </c:pt>
                <c:pt idx="11421">
                  <c:v>1.51830611691761</c:v>
                </c:pt>
                <c:pt idx="11422">
                  <c:v>1.52067772570479</c:v>
                </c:pt>
                <c:pt idx="11423">
                  <c:v>1.52364520003486</c:v>
                </c:pt>
                <c:pt idx="11424">
                  <c:v>1.5272291686088</c:v>
                </c:pt>
                <c:pt idx="11425">
                  <c:v>1.53146004395905</c:v>
                </c:pt>
                <c:pt idx="11426">
                  <c:v>1.53636750372379</c:v>
                </c:pt>
                <c:pt idx="11427">
                  <c:v>1.5419925284716</c:v>
                </c:pt>
                <c:pt idx="11428">
                  <c:v>1.54838200402606</c:v>
                </c:pt>
                <c:pt idx="11429">
                  <c:v>1.54765358433552</c:v>
                </c:pt>
                <c:pt idx="11430">
                  <c:v>1.56567843528812</c:v>
                </c:pt>
                <c:pt idx="11431">
                  <c:v>1.56591198758247</c:v>
                </c:pt>
                <c:pt idx="11432">
                  <c:v>1.55829743734128</c:v>
                </c:pt>
                <c:pt idx="11433">
                  <c:v>1.55155593120287</c:v>
                </c:pt>
                <c:pt idx="11434">
                  <c:v>1.545623471072</c:v>
                </c:pt>
                <c:pt idx="11435">
                  <c:v>1.54045142050656</c:v>
                </c:pt>
                <c:pt idx="11436">
                  <c:v>1.53599086751419</c:v>
                </c:pt>
                <c:pt idx="11437">
                  <c:v>1.53221213304545</c:v>
                </c:pt>
                <c:pt idx="11438">
                  <c:v>1.52908003253498</c:v>
                </c:pt>
                <c:pt idx="11439">
                  <c:v>1.52657645736804</c:v>
                </c:pt>
                <c:pt idx="11440">
                  <c:v>1.51751021937847</c:v>
                </c:pt>
                <c:pt idx="11441">
                  <c:v>1.5091733369289</c:v>
                </c:pt>
                <c:pt idx="11442">
                  <c:v>1.50150861451389</c:v>
                </c:pt>
                <c:pt idx="11443">
                  <c:v>1.49446065085254</c:v>
                </c:pt>
                <c:pt idx="11444">
                  <c:v>1.4879847287882</c:v>
                </c:pt>
                <c:pt idx="11445">
                  <c:v>1.48204258495468</c:v>
                </c:pt>
                <c:pt idx="11446">
                  <c:v>1.47660025111485</c:v>
                </c:pt>
                <c:pt idx="11447">
                  <c:v>1.471626288878179</c:v>
                </c:pt>
                <c:pt idx="11448">
                  <c:v>1.46709601663026</c:v>
                </c:pt>
                <c:pt idx="11449">
                  <c:v>1.46298729995623</c:v>
                </c:pt>
                <c:pt idx="11450">
                  <c:v>1.45927807019672</c:v>
                </c:pt>
                <c:pt idx="11451">
                  <c:v>1.45595377700722</c:v>
                </c:pt>
                <c:pt idx="11452">
                  <c:v>1.4529971739801</c:v>
                </c:pt>
                <c:pt idx="11453">
                  <c:v>1.4503957757564</c:v>
                </c:pt>
                <c:pt idx="11454">
                  <c:v>1.45832113317698</c:v>
                </c:pt>
                <c:pt idx="11455">
                  <c:v>1.45627750422919</c:v>
                </c:pt>
                <c:pt idx="11456">
                  <c:v>1.44920764848074</c:v>
                </c:pt>
                <c:pt idx="11457">
                  <c:v>1.4427621609517</c:v>
                </c:pt>
                <c:pt idx="11458">
                  <c:v>1.43689735405762</c:v>
                </c:pt>
                <c:pt idx="11459">
                  <c:v>1.43157541799831</c:v>
                </c:pt>
                <c:pt idx="11460">
                  <c:v>1.42676266663793</c:v>
                </c:pt>
                <c:pt idx="11461">
                  <c:v>1.42243071788172</c:v>
                </c:pt>
                <c:pt idx="11462">
                  <c:v>1.41855579523198</c:v>
                </c:pt>
                <c:pt idx="11463">
                  <c:v>1.4151156578032</c:v>
                </c:pt>
                <c:pt idx="11464">
                  <c:v>1.41209269388182</c:v>
                </c:pt>
                <c:pt idx="11465">
                  <c:v>1.4094718283256</c:v>
                </c:pt>
                <c:pt idx="11466">
                  <c:v>1.40723948495355</c:v>
                </c:pt>
                <c:pt idx="11467">
                  <c:v>1.40538501736068</c:v>
                </c:pt>
                <c:pt idx="11468">
                  <c:v>1.40390049528603</c:v>
                </c:pt>
                <c:pt idx="11469">
                  <c:v>1.40277744319902</c:v>
                </c:pt>
                <c:pt idx="11470">
                  <c:v>1.409579386339689</c:v>
                </c:pt>
                <c:pt idx="11471">
                  <c:v>1.40914608977525</c:v>
                </c:pt>
                <c:pt idx="11472">
                  <c:v>1.40459724112459</c:v>
                </c:pt>
                <c:pt idx="11473">
                  <c:v>1.40057934485092</c:v>
                </c:pt>
                <c:pt idx="11474">
                  <c:v>1.39706639824705</c:v>
                </c:pt>
                <c:pt idx="11475">
                  <c:v>1.39403674690957</c:v>
                </c:pt>
                <c:pt idx="11476">
                  <c:v>1.39147115897956</c:v>
                </c:pt>
                <c:pt idx="11477">
                  <c:v>1.38935612678368</c:v>
                </c:pt>
                <c:pt idx="11478">
                  <c:v>1.38767847183977</c:v>
                </c:pt>
                <c:pt idx="11479">
                  <c:v>1.38642948056955</c:v>
                </c:pt>
                <c:pt idx="11480">
                  <c:v>1.38560187095988</c:v>
                </c:pt>
                <c:pt idx="11481">
                  <c:v>1.38519179673599</c:v>
                </c:pt>
                <c:pt idx="11482">
                  <c:v>1.38519597572353</c:v>
                </c:pt>
                <c:pt idx="11483">
                  <c:v>1.38561583804837</c:v>
                </c:pt>
                <c:pt idx="11484">
                  <c:v>1.3864526495242</c:v>
                </c:pt>
                <c:pt idx="11485">
                  <c:v>1.38771173599869</c:v>
                </c:pt>
                <c:pt idx="11486">
                  <c:v>1.38939976610609</c:v>
                </c:pt>
                <c:pt idx="11487">
                  <c:v>1.39152771972267</c:v>
                </c:pt>
                <c:pt idx="11488">
                  <c:v>1.38985907295636</c:v>
                </c:pt>
                <c:pt idx="11489">
                  <c:v>1.38853853166548</c:v>
                </c:pt>
                <c:pt idx="11490">
                  <c:v>1.38755892086235</c:v>
                </c:pt>
                <c:pt idx="11491">
                  <c:v>1.38691675210306</c:v>
                </c:pt>
                <c:pt idx="11492">
                  <c:v>1.38661000853406</c:v>
                </c:pt>
                <c:pt idx="11493">
                  <c:v>1.3866353131749</c:v>
                </c:pt>
                <c:pt idx="11494">
                  <c:v>1.38699494138553</c:v>
                </c:pt>
                <c:pt idx="11495">
                  <c:v>1.38768979501424</c:v>
                </c:pt>
                <c:pt idx="11496">
                  <c:v>1.38872222557769</c:v>
                </c:pt>
                <c:pt idx="11497">
                  <c:v>1.39009821542469</c:v>
                </c:pt>
                <c:pt idx="11498">
                  <c:v>1.39182245488414</c:v>
                </c:pt>
                <c:pt idx="11499">
                  <c:v>1.39390415628322</c:v>
                </c:pt>
                <c:pt idx="11500">
                  <c:v>1.39635286900426</c:v>
                </c:pt>
                <c:pt idx="11501">
                  <c:v>1.39918004039652</c:v>
                </c:pt>
                <c:pt idx="11502">
                  <c:v>1.40239918376529</c:v>
                </c:pt>
                <c:pt idx="11503">
                  <c:v>1.40602687821222</c:v>
                </c:pt>
                <c:pt idx="11504">
                  <c:v>1.41008148916783</c:v>
                </c:pt>
                <c:pt idx="11505">
                  <c:v>1.41458505786665</c:v>
                </c:pt>
                <c:pt idx="11506">
                  <c:v>1.41956293496584</c:v>
                </c:pt>
                <c:pt idx="11507">
                  <c:v>1.42504336578385</c:v>
                </c:pt>
                <c:pt idx="11508">
                  <c:v>1.43106068816707</c:v>
                </c:pt>
                <c:pt idx="11509">
                  <c:v>1.432562795555</c:v>
                </c:pt>
                <c:pt idx="11510">
                  <c:v>1.43438105545091</c:v>
                </c:pt>
                <c:pt idx="11511">
                  <c:v>1.43652292011632</c:v>
                </c:pt>
                <c:pt idx="11512">
                  <c:v>1.43899781499932</c:v>
                </c:pt>
                <c:pt idx="11513">
                  <c:v>1.44181532125342</c:v>
                </c:pt>
                <c:pt idx="11514">
                  <c:v>1.44498821445053</c:v>
                </c:pt>
                <c:pt idx="11515">
                  <c:v>1.4485307173283</c:v>
                </c:pt>
                <c:pt idx="11516">
                  <c:v>1.45245760915172</c:v>
                </c:pt>
                <c:pt idx="11517">
                  <c:v>1.45678967817428</c:v>
                </c:pt>
                <c:pt idx="11518">
                  <c:v>1.4615467310425</c:v>
                </c:pt>
                <c:pt idx="11519">
                  <c:v>1.46675200985346</c:v>
                </c:pt>
                <c:pt idx="11520">
                  <c:v>1.4724350366721</c:v>
                </c:pt>
                <c:pt idx="11521">
                  <c:v>1.47862650025256</c:v>
                </c:pt>
                <c:pt idx="11522">
                  <c:v>1.48536219593896</c:v>
                </c:pt>
                <c:pt idx="11523">
                  <c:v>1.49268256639114</c:v>
                </c:pt>
                <c:pt idx="11524">
                  <c:v>1.50063765280772</c:v>
                </c:pt>
                <c:pt idx="11525">
                  <c:v>1.50928178644677</c:v>
                </c:pt>
                <c:pt idx="11526">
                  <c:v>1.51867885280462</c:v>
                </c:pt>
                <c:pt idx="11527">
                  <c:v>1.52890269486635</c:v>
                </c:pt>
                <c:pt idx="11528">
                  <c:v>1.54004266890781</c:v>
                </c:pt>
                <c:pt idx="11529">
                  <c:v>1.57108645401997</c:v>
                </c:pt>
                <c:pt idx="11530">
                  <c:v>1.58582697149111</c:v>
                </c:pt>
                <c:pt idx="11531">
                  <c:v>1.58257696358435</c:v>
                </c:pt>
                <c:pt idx="11532">
                  <c:v>1.5799283993411</c:v>
                </c:pt>
                <c:pt idx="11533">
                  <c:v>1.57786433098754</c:v>
                </c:pt>
                <c:pt idx="11534">
                  <c:v>1.57637311673802</c:v>
                </c:pt>
                <c:pt idx="11535">
                  <c:v>1.57544191639774</c:v>
                </c:pt>
                <c:pt idx="11536">
                  <c:v>1.57506694839241</c:v>
                </c:pt>
                <c:pt idx="11537">
                  <c:v>1.57524709189406</c:v>
                </c:pt>
                <c:pt idx="11538">
                  <c:v>1.57598180546414</c:v>
                </c:pt>
                <c:pt idx="11539">
                  <c:v>1.57727736706406</c:v>
                </c:pt>
                <c:pt idx="11540">
                  <c:v>1.57914284778249</c:v>
                </c:pt>
                <c:pt idx="11541">
                  <c:v>1.58159026975258</c:v>
                </c:pt>
                <c:pt idx="11542">
                  <c:v>1.58463915185386</c:v>
                </c:pt>
                <c:pt idx="11543">
                  <c:v>1.58830830947774</c:v>
                </c:pt>
                <c:pt idx="11544">
                  <c:v>1.59262714104103</c:v>
                </c:pt>
                <c:pt idx="11545">
                  <c:v>1.59762527138237</c:v>
                </c:pt>
                <c:pt idx="11546">
                  <c:v>1.60334456420112</c:v>
                </c:pt>
                <c:pt idx="11547">
                  <c:v>1.60982866310158</c:v>
                </c:pt>
                <c:pt idx="11548">
                  <c:v>1.6171360740423</c:v>
                </c:pt>
                <c:pt idx="11549">
                  <c:v>1.625329655631</c:v>
                </c:pt>
                <c:pt idx="11550">
                  <c:v>1.66384732221975</c:v>
                </c:pt>
                <c:pt idx="11551">
                  <c:v>1.67563381676086</c:v>
                </c:pt>
                <c:pt idx="11552">
                  <c:v>1.67489932856917</c:v>
                </c:pt>
                <c:pt idx="11553">
                  <c:v>1.67527300154317</c:v>
                </c:pt>
                <c:pt idx="11554">
                  <c:v>1.67676395811131</c:v>
                </c:pt>
                <c:pt idx="11555">
                  <c:v>1.66570908544828</c:v>
                </c:pt>
                <c:pt idx="11556">
                  <c:v>1.65585129647889</c:v>
                </c:pt>
                <c:pt idx="11557">
                  <c:v>1.64708664067323</c:v>
                </c:pt>
                <c:pt idx="11558">
                  <c:v>1.63932195194041</c:v>
                </c:pt>
                <c:pt idx="11559">
                  <c:v>1.63247838697786</c:v>
                </c:pt>
                <c:pt idx="11560">
                  <c:v>1.62649425042682</c:v>
                </c:pt>
                <c:pt idx="11561">
                  <c:v>1.62131711279391</c:v>
                </c:pt>
                <c:pt idx="11562">
                  <c:v>1.61690498783656</c:v>
                </c:pt>
                <c:pt idx="11563">
                  <c:v>1.61321746386307</c:v>
                </c:pt>
                <c:pt idx="11564">
                  <c:v>1.61022762604727</c:v>
                </c:pt>
                <c:pt idx="11565">
                  <c:v>1.60791347199112</c:v>
                </c:pt>
                <c:pt idx="11566">
                  <c:v>1.63165644184427</c:v>
                </c:pt>
                <c:pt idx="11567">
                  <c:v>1.63051291015124</c:v>
                </c:pt>
                <c:pt idx="11568">
                  <c:v>1.6185637956143</c:v>
                </c:pt>
                <c:pt idx="11569">
                  <c:v>1.6080186413763</c:v>
                </c:pt>
                <c:pt idx="11570">
                  <c:v>1.59873070601723</c:v>
                </c:pt>
                <c:pt idx="11571">
                  <c:v>1.58053386109997</c:v>
                </c:pt>
                <c:pt idx="11572">
                  <c:v>1.56410728612105</c:v>
                </c:pt>
                <c:pt idx="11573">
                  <c:v>1.54920958454414</c:v>
                </c:pt>
                <c:pt idx="11574">
                  <c:v>1.53564362805721</c:v>
                </c:pt>
                <c:pt idx="11575">
                  <c:v>1.52325101617275</c:v>
                </c:pt>
                <c:pt idx="11576">
                  <c:v>1.511898679569</c:v>
                </c:pt>
                <c:pt idx="11577">
                  <c:v>1.50147925516284</c:v>
                </c:pt>
                <c:pt idx="11578">
                  <c:v>1.49189765564077</c:v>
                </c:pt>
                <c:pt idx="11579">
                  <c:v>1.48307783224856</c:v>
                </c:pt>
                <c:pt idx="11580">
                  <c:v>1.47495177894194</c:v>
                </c:pt>
                <c:pt idx="11581">
                  <c:v>1.46746173152154</c:v>
                </c:pt>
                <c:pt idx="11582">
                  <c:v>1.46055840758558</c:v>
                </c:pt>
                <c:pt idx="11583">
                  <c:v>1.45419962211375</c:v>
                </c:pt>
                <c:pt idx="11584">
                  <c:v>1.44834815507085</c:v>
                </c:pt>
                <c:pt idx="11585">
                  <c:v>1.44297103686683</c:v>
                </c:pt>
                <c:pt idx="11586">
                  <c:v>1.447686210120489</c:v>
                </c:pt>
                <c:pt idx="11587">
                  <c:v>1.44290242372274</c:v>
                </c:pt>
                <c:pt idx="11588">
                  <c:v>1.43313978439442</c:v>
                </c:pt>
                <c:pt idx="11589">
                  <c:v>1.42418823036472</c:v>
                </c:pt>
                <c:pt idx="11590">
                  <c:v>1.415971203097156</c:v>
                </c:pt>
                <c:pt idx="11591">
                  <c:v>1.40842591246996</c:v>
                </c:pt>
                <c:pt idx="11592">
                  <c:v>1.40149689979843</c:v>
                </c:pt>
                <c:pt idx="11593">
                  <c:v>1.3951386097736</c:v>
                </c:pt>
                <c:pt idx="11594">
                  <c:v>1.38930869415269</c:v>
                </c:pt>
                <c:pt idx="11595">
                  <c:v>1.38397386099161</c:v>
                </c:pt>
                <c:pt idx="11596">
                  <c:v>1.37910241950737</c:v>
                </c:pt>
                <c:pt idx="11597">
                  <c:v>1.37466803565717</c:v>
                </c:pt>
                <c:pt idx="11598">
                  <c:v>1.3706477352664</c:v>
                </c:pt>
                <c:pt idx="11599">
                  <c:v>1.36702149159794</c:v>
                </c:pt>
                <c:pt idx="11600">
                  <c:v>1.36377188451317</c:v>
                </c:pt>
                <c:pt idx="11601">
                  <c:v>1.36088321892687</c:v>
                </c:pt>
                <c:pt idx="11602">
                  <c:v>1.35834310917125</c:v>
                </c:pt>
                <c:pt idx="11603">
                  <c:v>1.35613986275529</c:v>
                </c:pt>
                <c:pt idx="11604">
                  <c:v>1.35426470233509</c:v>
                </c:pt>
                <c:pt idx="11605">
                  <c:v>1.3527087260132</c:v>
                </c:pt>
                <c:pt idx="11606">
                  <c:v>1.35685354493802</c:v>
                </c:pt>
                <c:pt idx="11607">
                  <c:v>1.35588307892188</c:v>
                </c:pt>
                <c:pt idx="11608">
                  <c:v>1.35142475783607</c:v>
                </c:pt>
                <c:pt idx="11609">
                  <c:v>1.3474285801027</c:v>
                </c:pt>
                <c:pt idx="11610">
                  <c:v>1.34387279361591</c:v>
                </c:pt>
                <c:pt idx="11611">
                  <c:v>1.34073701372337</c:v>
                </c:pt>
                <c:pt idx="11612">
                  <c:v>1.33800515089312</c:v>
                </c:pt>
                <c:pt idx="11613">
                  <c:v>1.33566296124356</c:v>
                </c:pt>
                <c:pt idx="11614">
                  <c:v>1.33369837341041</c:v>
                </c:pt>
                <c:pt idx="11615">
                  <c:v>1.3321022947109</c:v>
                </c:pt>
                <c:pt idx="11616">
                  <c:v>1.33086694796815</c:v>
                </c:pt>
                <c:pt idx="11617">
                  <c:v>1.329986277059689</c:v>
                </c:pt>
                <c:pt idx="11618">
                  <c:v>1.32945634787531</c:v>
                </c:pt>
                <c:pt idx="11619">
                  <c:v>1.32927479774311</c:v>
                </c:pt>
                <c:pt idx="11620">
                  <c:v>1.3294403195994</c:v>
                </c:pt>
                <c:pt idx="11621">
                  <c:v>1.32995410498015</c:v>
                </c:pt>
                <c:pt idx="11622">
                  <c:v>1.33081790869191</c:v>
                </c:pt>
                <c:pt idx="11623">
                  <c:v>1.33203701421406</c:v>
                </c:pt>
                <c:pt idx="11624">
                  <c:v>1.33361587872034</c:v>
                </c:pt>
                <c:pt idx="11625">
                  <c:v>1.33556313943127</c:v>
                </c:pt>
                <c:pt idx="11626">
                  <c:v>1.33788776548528</c:v>
                </c:pt>
                <c:pt idx="11627">
                  <c:v>1.34060117416437</c:v>
                </c:pt>
                <c:pt idx="11628">
                  <c:v>1.34371797298506</c:v>
                </c:pt>
                <c:pt idx="11629">
                  <c:v>1.34725409748627</c:v>
                </c:pt>
                <c:pt idx="11630">
                  <c:v>1.34745822959722</c:v>
                </c:pt>
                <c:pt idx="11631">
                  <c:v>1.34796372945931</c:v>
                </c:pt>
                <c:pt idx="11632">
                  <c:v>1.34877202226074</c:v>
                </c:pt>
                <c:pt idx="11633">
                  <c:v>1.34988750297956</c:v>
                </c:pt>
                <c:pt idx="11634">
                  <c:v>1.35131370257788</c:v>
                </c:pt>
                <c:pt idx="11635">
                  <c:v>1.3530566622007</c:v>
                </c:pt>
                <c:pt idx="11636">
                  <c:v>1.3551239122466</c:v>
                </c:pt>
                <c:pt idx="11637">
                  <c:v>1.35752457598392</c:v>
                </c:pt>
                <c:pt idx="11638">
                  <c:v>1.36026830245574</c:v>
                </c:pt>
                <c:pt idx="11639">
                  <c:v>1.36336835402602</c:v>
                </c:pt>
                <c:pt idx="11640">
                  <c:v>1.36683822885108</c:v>
                </c:pt>
                <c:pt idx="11641">
                  <c:v>1.37069487390377</c:v>
                </c:pt>
                <c:pt idx="11642">
                  <c:v>1.37495712902125</c:v>
                </c:pt>
                <c:pt idx="11643">
                  <c:v>1.37964596050695</c:v>
                </c:pt>
                <c:pt idx="11644">
                  <c:v>1.38478753441266</c:v>
                </c:pt>
                <c:pt idx="11645">
                  <c:v>1.39040967002035</c:v>
                </c:pt>
                <c:pt idx="11646">
                  <c:v>1.39654581049263</c:v>
                </c:pt>
                <c:pt idx="11647">
                  <c:v>1.40323284782009</c:v>
                </c:pt>
                <c:pt idx="11648">
                  <c:v>1.41051577156552</c:v>
                </c:pt>
                <c:pt idx="11649">
                  <c:v>1.41844496389598</c:v>
                </c:pt>
                <c:pt idx="11650">
                  <c:v>1.42707898104379</c:v>
                </c:pt>
                <c:pt idx="11651">
                  <c:v>1.43107313431777</c:v>
                </c:pt>
                <c:pt idx="11652">
                  <c:v>1.43546686454301</c:v>
                </c:pt>
                <c:pt idx="11653">
                  <c:v>1.44028049796642</c:v>
                </c:pt>
                <c:pt idx="11654">
                  <c:v>1.44554088880487</c:v>
                </c:pt>
                <c:pt idx="11655">
                  <c:v>1.45127293603422</c:v>
                </c:pt>
                <c:pt idx="11656">
                  <c:v>1.45751119346339</c:v>
                </c:pt>
                <c:pt idx="11657">
                  <c:v>1.4757014014981</c:v>
                </c:pt>
                <c:pt idx="11658">
                  <c:v>1.48358963165336</c:v>
                </c:pt>
                <c:pt idx="11659">
                  <c:v>1.48532998304518</c:v>
                </c:pt>
                <c:pt idx="11660">
                  <c:v>1.4876391523464</c:v>
                </c:pt>
                <c:pt idx="11661">
                  <c:v>1.49053410614653</c:v>
                </c:pt>
                <c:pt idx="11662">
                  <c:v>1.49403656121452</c:v>
                </c:pt>
                <c:pt idx="11663">
                  <c:v>1.49817211854875</c:v>
                </c:pt>
                <c:pt idx="11664">
                  <c:v>1.5029735944636</c:v>
                </c:pt>
                <c:pt idx="11665">
                  <c:v>1.50848057128549</c:v>
                </c:pt>
                <c:pt idx="11666">
                  <c:v>1.51473897201766</c:v>
                </c:pt>
                <c:pt idx="11667">
                  <c:v>1.51397845181228</c:v>
                </c:pt>
                <c:pt idx="11668">
                  <c:v>1.51368388266713</c:v>
                </c:pt>
                <c:pt idx="11669">
                  <c:v>1.51385301299085</c:v>
                </c:pt>
                <c:pt idx="11670">
                  <c:v>1.51448713467915</c:v>
                </c:pt>
                <c:pt idx="11671">
                  <c:v>1.51558958742402</c:v>
                </c:pt>
                <c:pt idx="11672">
                  <c:v>1.5171673430172</c:v>
                </c:pt>
                <c:pt idx="11673">
                  <c:v>1.51922805111104</c:v>
                </c:pt>
                <c:pt idx="11674">
                  <c:v>1.53787566390363</c:v>
                </c:pt>
                <c:pt idx="11675">
                  <c:v>1.54123334654495</c:v>
                </c:pt>
                <c:pt idx="11676">
                  <c:v>1.53653278986968</c:v>
                </c:pt>
                <c:pt idx="11677">
                  <c:v>1.53259618902163</c:v>
                </c:pt>
                <c:pt idx="11678">
                  <c:v>1.52939195163944</c:v>
                </c:pt>
                <c:pt idx="11679">
                  <c:v>1.52689080549827</c:v>
                </c:pt>
                <c:pt idx="11680">
                  <c:v>1.52507505190679</c:v>
                </c:pt>
                <c:pt idx="11681">
                  <c:v>1.52392660151026</c:v>
                </c:pt>
                <c:pt idx="11682">
                  <c:v>1.52343795222933</c:v>
                </c:pt>
                <c:pt idx="11683">
                  <c:v>1.52360707655965</c:v>
                </c:pt>
                <c:pt idx="11684">
                  <c:v>1.52443418346065</c:v>
                </c:pt>
                <c:pt idx="11685">
                  <c:v>1.52592654589886</c:v>
                </c:pt>
                <c:pt idx="11686">
                  <c:v>1.54480886322026</c:v>
                </c:pt>
                <c:pt idx="11687">
                  <c:v>1.53888743792351</c:v>
                </c:pt>
                <c:pt idx="11688">
                  <c:v>1.52520235214071</c:v>
                </c:pt>
                <c:pt idx="11689">
                  <c:v>1.5128802582274</c:v>
                </c:pt>
                <c:pt idx="11690">
                  <c:v>1.50176309012572</c:v>
                </c:pt>
                <c:pt idx="11691">
                  <c:v>1.49171984227452</c:v>
                </c:pt>
                <c:pt idx="11692">
                  <c:v>1.48264083547974</c:v>
                </c:pt>
                <c:pt idx="11693">
                  <c:v>1.47443826826082</c:v>
                </c:pt>
                <c:pt idx="11694">
                  <c:v>1.46703375041313</c:v>
                </c:pt>
                <c:pt idx="11695">
                  <c:v>1.46036451955923</c:v>
                </c:pt>
                <c:pt idx="11696">
                  <c:v>1.45437527404245</c:v>
                </c:pt>
                <c:pt idx="11697">
                  <c:v>1.44902220465419</c:v>
                </c:pt>
                <c:pt idx="11698">
                  <c:v>1.44426411198443</c:v>
                </c:pt>
                <c:pt idx="11699">
                  <c:v>1.44006994640816</c:v>
                </c:pt>
                <c:pt idx="11700">
                  <c:v>1.43640972060997</c:v>
                </c:pt>
                <c:pt idx="11701">
                  <c:v>1.43326003408106</c:v>
                </c:pt>
                <c:pt idx="11702">
                  <c:v>1.43060335000577</c:v>
                </c:pt>
                <c:pt idx="11703">
                  <c:v>1.42842098417076</c:v>
                </c:pt>
                <c:pt idx="11704">
                  <c:v>1.42670225987226</c:v>
                </c:pt>
                <c:pt idx="11705">
                  <c:v>1.42543491084706</c:v>
                </c:pt>
                <c:pt idx="11706">
                  <c:v>1.4246141279804</c:v>
                </c:pt>
                <c:pt idx="11707">
                  <c:v>1.41883498904883</c:v>
                </c:pt>
                <c:pt idx="11708">
                  <c:v>1.41350917333002</c:v>
                </c:pt>
                <c:pt idx="11709">
                  <c:v>1.416660352164679</c:v>
                </c:pt>
                <c:pt idx="11710">
                  <c:v>1.41192438640327</c:v>
                </c:pt>
                <c:pt idx="11711">
                  <c:v>1.40256273864022</c:v>
                </c:pt>
                <c:pt idx="11712">
                  <c:v>1.3939574045717</c:v>
                </c:pt>
                <c:pt idx="11713">
                  <c:v>1.38604063655364</c:v>
                </c:pt>
                <c:pt idx="11714">
                  <c:v>1.37875311133297</c:v>
                </c:pt>
                <c:pt idx="11715">
                  <c:v>1.37204449833804</c:v>
                </c:pt>
                <c:pt idx="11716">
                  <c:v>1.36587256672047</c:v>
                </c:pt>
                <c:pt idx="11717">
                  <c:v>1.36019825942181</c:v>
                </c:pt>
                <c:pt idx="11718">
                  <c:v>1.35499052623684</c:v>
                </c:pt>
                <c:pt idx="11719">
                  <c:v>1.35021947263061</c:v>
                </c:pt>
                <c:pt idx="11720">
                  <c:v>1.34586173127716</c:v>
                </c:pt>
                <c:pt idx="11721">
                  <c:v>1.34189478742105</c:v>
                </c:pt>
                <c:pt idx="11722">
                  <c:v>1.33829949832931</c:v>
                </c:pt>
                <c:pt idx="11723">
                  <c:v>1.33989011921005</c:v>
                </c:pt>
                <c:pt idx="11724">
                  <c:v>1.33688976266517</c:v>
                </c:pt>
                <c:pt idx="11725">
                  <c:v>1.33054613443683</c:v>
                </c:pt>
                <c:pt idx="11726">
                  <c:v>1.3247388370929</c:v>
                </c:pt>
                <c:pt idx="11727">
                  <c:v>1.31943172924308</c:v>
                </c:pt>
                <c:pt idx="11728">
                  <c:v>1.31459333215955</c:v>
                </c:pt>
                <c:pt idx="11729">
                  <c:v>1.31019618493298</c:v>
                </c:pt>
                <c:pt idx="11730">
                  <c:v>1.30621589826512</c:v>
                </c:pt>
                <c:pt idx="11731">
                  <c:v>1.30263321135037</c:v>
                </c:pt>
                <c:pt idx="11732">
                  <c:v>1.2994290148863</c:v>
                </c:pt>
                <c:pt idx="11733">
                  <c:v>1.29658862533622</c:v>
                </c:pt>
                <c:pt idx="11734">
                  <c:v>1.29409904264137</c:v>
                </c:pt>
                <c:pt idx="11735">
                  <c:v>1.29194842645326</c:v>
                </c:pt>
                <c:pt idx="11736">
                  <c:v>1.29012784952991</c:v>
                </c:pt>
                <c:pt idx="11737">
                  <c:v>1.28862925504882</c:v>
                </c:pt>
                <c:pt idx="11738">
                  <c:v>1.28744576167988</c:v>
                </c:pt>
                <c:pt idx="11739">
                  <c:v>1.28657303754349</c:v>
                </c:pt>
                <c:pt idx="11740">
                  <c:v>1.28600740051976</c:v>
                </c:pt>
                <c:pt idx="11741">
                  <c:v>1.28574615463958</c:v>
                </c:pt>
                <c:pt idx="11742">
                  <c:v>1.28578864067544</c:v>
                </c:pt>
                <c:pt idx="11743">
                  <c:v>1.28613442004078</c:v>
                </c:pt>
                <c:pt idx="11744">
                  <c:v>1.28678543804645</c:v>
                </c:pt>
                <c:pt idx="11745">
                  <c:v>1.28774387534741</c:v>
                </c:pt>
                <c:pt idx="11746">
                  <c:v>1.28901398735909</c:v>
                </c:pt>
                <c:pt idx="11747">
                  <c:v>1.29060069458398</c:v>
                </c:pt>
                <c:pt idx="11748">
                  <c:v>1.29251074118403</c:v>
                </c:pt>
                <c:pt idx="11749">
                  <c:v>1.29475241986522</c:v>
                </c:pt>
                <c:pt idx="11750">
                  <c:v>1.29733568258533</c:v>
                </c:pt>
                <c:pt idx="11751">
                  <c:v>1.30027187753095</c:v>
                </c:pt>
                <c:pt idx="11752">
                  <c:v>1.303574687312909</c:v>
                </c:pt>
                <c:pt idx="11753">
                  <c:v>1.30725995203456</c:v>
                </c:pt>
                <c:pt idx="11754">
                  <c:v>1.31134547914964</c:v>
                </c:pt>
                <c:pt idx="11755">
                  <c:v>1.31585305214692</c:v>
                </c:pt>
                <c:pt idx="11756">
                  <c:v>1.32080668827355</c:v>
                </c:pt>
                <c:pt idx="11757">
                  <c:v>1.32623388327969</c:v>
                </c:pt>
                <c:pt idx="11758">
                  <c:v>1.32849706497074</c:v>
                </c:pt>
                <c:pt idx="11759">
                  <c:v>1.33107982793504</c:v>
                </c:pt>
                <c:pt idx="11760">
                  <c:v>1.333991606944439</c:v>
                </c:pt>
                <c:pt idx="11761">
                  <c:v>1.33724612931597</c:v>
                </c:pt>
                <c:pt idx="11762">
                  <c:v>1.340857107901</c:v>
                </c:pt>
                <c:pt idx="11763">
                  <c:v>1.34484148370993</c:v>
                </c:pt>
                <c:pt idx="11764">
                  <c:v>1.34921758659695</c:v>
                </c:pt>
                <c:pt idx="11765">
                  <c:v>1.35400760606851</c:v>
                </c:pt>
                <c:pt idx="11766">
                  <c:v>1.35923575581028</c:v>
                </c:pt>
                <c:pt idx="11767">
                  <c:v>1.36493102403282</c:v>
                </c:pt>
                <c:pt idx="11768">
                  <c:v>1.3711260224854</c:v>
                </c:pt>
                <c:pt idx="11769">
                  <c:v>1.37785688561462</c:v>
                </c:pt>
                <c:pt idx="11770">
                  <c:v>1.38516735331104</c:v>
                </c:pt>
                <c:pt idx="11771">
                  <c:v>1.39310805961916</c:v>
                </c:pt>
                <c:pt idx="11772">
                  <c:v>1.40173553123723</c:v>
                </c:pt>
                <c:pt idx="11773">
                  <c:v>1.41111822704459</c:v>
                </c:pt>
                <c:pt idx="11774">
                  <c:v>1.42133669109154</c:v>
                </c:pt>
                <c:pt idx="11775">
                  <c:v>1.42684847457135</c:v>
                </c:pt>
                <c:pt idx="11776">
                  <c:v>1.43283870576602</c:v>
                </c:pt>
                <c:pt idx="11777">
                  <c:v>1.43934245444897</c:v>
                </c:pt>
                <c:pt idx="11778">
                  <c:v>1.44639746445024</c:v>
                </c:pt>
                <c:pt idx="11779">
                  <c:v>1.45404885214613</c:v>
                </c:pt>
                <c:pt idx="11780">
                  <c:v>1.46234714118084</c:v>
                </c:pt>
                <c:pt idx="11781">
                  <c:v>1.47135161495067</c:v>
                </c:pt>
                <c:pt idx="11782">
                  <c:v>1.48113088445088</c:v>
                </c:pt>
                <c:pt idx="11783">
                  <c:v>1.49176755246591</c:v>
                </c:pt>
                <c:pt idx="11784">
                  <c:v>1.50335731621775</c:v>
                </c:pt>
                <c:pt idx="11785">
                  <c:v>1.51601350755684</c:v>
                </c:pt>
                <c:pt idx="11786">
                  <c:v>1.5298715611382</c:v>
                </c:pt>
                <c:pt idx="11787">
                  <c:v>1.53621851284667</c:v>
                </c:pt>
                <c:pt idx="11788">
                  <c:v>1.54309412219071</c:v>
                </c:pt>
                <c:pt idx="11789">
                  <c:v>1.55053677315831</c:v>
                </c:pt>
                <c:pt idx="11790">
                  <c:v>1.55859483490898</c:v>
                </c:pt>
                <c:pt idx="11791">
                  <c:v>1.56731653487326</c:v>
                </c:pt>
                <c:pt idx="11792">
                  <c:v>1.57676230246363</c:v>
                </c:pt>
                <c:pt idx="11793">
                  <c:v>1.58700073607918</c:v>
                </c:pt>
                <c:pt idx="11794">
                  <c:v>1.59811258028391</c:v>
                </c:pt>
                <c:pt idx="11795">
                  <c:v>1.61019094850283</c:v>
                </c:pt>
                <c:pt idx="11796">
                  <c:v>1.62334939496119</c:v>
                </c:pt>
                <c:pt idx="11797">
                  <c:v>1.6377129737282</c:v>
                </c:pt>
                <c:pt idx="11798">
                  <c:v>1.65344472150571</c:v>
                </c:pt>
                <c:pt idx="11799">
                  <c:v>1.67073770773089</c:v>
                </c:pt>
                <c:pt idx="11800">
                  <c:v>1.68981966085693</c:v>
                </c:pt>
                <c:pt idx="11801">
                  <c:v>1.71098240347753</c:v>
                </c:pt>
                <c:pt idx="11802">
                  <c:v>1.73459188217771</c:v>
                </c:pt>
                <c:pt idx="11803">
                  <c:v>1.76111512463919</c:v>
                </c:pt>
                <c:pt idx="11804">
                  <c:v>1.79116036283522</c:v>
                </c:pt>
                <c:pt idx="11805">
                  <c:v>1.89954282092869</c:v>
                </c:pt>
                <c:pt idx="11806">
                  <c:v>1.95347505119779</c:v>
                </c:pt>
                <c:pt idx="11807">
                  <c:v>1.97664235748358</c:v>
                </c:pt>
                <c:pt idx="11808">
                  <c:v>2.0042494871256</c:v>
                </c:pt>
                <c:pt idx="11809">
                  <c:v>2.03727138689288</c:v>
                </c:pt>
                <c:pt idx="11810">
                  <c:v>2.02590670400985</c:v>
                </c:pt>
                <c:pt idx="11811">
                  <c:v>2.01673857359689</c:v>
                </c:pt>
                <c:pt idx="11812">
                  <c:v>2.009623164233159</c:v>
                </c:pt>
                <c:pt idx="11813">
                  <c:v>2.0044361849549</c:v>
                </c:pt>
                <c:pt idx="11814">
                  <c:v>2.15758935024969</c:v>
                </c:pt>
                <c:pt idx="11815">
                  <c:v>2.155049473094366</c:v>
                </c:pt>
                <c:pt idx="11816">
                  <c:v>2.09035135730881</c:v>
                </c:pt>
                <c:pt idx="11817">
                  <c:v>2.03866956167238</c:v>
                </c:pt>
                <c:pt idx="11818">
                  <c:v>1.99644677437735</c:v>
                </c:pt>
                <c:pt idx="11819">
                  <c:v>1.96139805477512</c:v>
                </c:pt>
                <c:pt idx="11820">
                  <c:v>1.93197984925559</c:v>
                </c:pt>
                <c:pt idx="11821">
                  <c:v>1.90709892512842</c:v>
                </c:pt>
                <c:pt idx="11822">
                  <c:v>1.88597978856973</c:v>
                </c:pt>
                <c:pt idx="11823">
                  <c:v>1.86803104088182</c:v>
                </c:pt>
                <c:pt idx="11824">
                  <c:v>1.82476495929347</c:v>
                </c:pt>
                <c:pt idx="11825">
                  <c:v>1.78788301839241</c:v>
                </c:pt>
                <c:pt idx="11826">
                  <c:v>1.75596950319978</c:v>
                </c:pt>
                <c:pt idx="11827">
                  <c:v>1.72801328423867</c:v>
                </c:pt>
                <c:pt idx="11828">
                  <c:v>1.70327155036355</c:v>
                </c:pt>
                <c:pt idx="11829">
                  <c:v>1.68120069388481</c:v>
                </c:pt>
                <c:pt idx="11830">
                  <c:v>1.66137789448257</c:v>
                </c:pt>
                <c:pt idx="11831">
                  <c:v>1.64346478851765</c:v>
                </c:pt>
                <c:pt idx="11832">
                  <c:v>1.62720497879025</c:v>
                </c:pt>
                <c:pt idx="11833">
                  <c:v>1.63911532797659</c:v>
                </c:pt>
                <c:pt idx="11834">
                  <c:v>1.62371561243913</c:v>
                </c:pt>
                <c:pt idx="11835">
                  <c:v>1.59753433679792</c:v>
                </c:pt>
                <c:pt idx="11836">
                  <c:v>1.57445331882795</c:v>
                </c:pt>
                <c:pt idx="11837">
                  <c:v>1.55391862869558</c:v>
                </c:pt>
                <c:pt idx="11838">
                  <c:v>1.53551721910152</c:v>
                </c:pt>
                <c:pt idx="11839">
                  <c:v>1.51892191472673</c:v>
                </c:pt>
                <c:pt idx="11840">
                  <c:v>1.50387889975681</c:v>
                </c:pt>
                <c:pt idx="11841">
                  <c:v>1.49018284136471</c:v>
                </c:pt>
                <c:pt idx="11842">
                  <c:v>1.47767029230606</c:v>
                </c:pt>
                <c:pt idx="11843">
                  <c:v>1.46620152810422</c:v>
                </c:pt>
                <c:pt idx="11844">
                  <c:v>1.45566464856613</c:v>
                </c:pt>
                <c:pt idx="11845">
                  <c:v>1.44596321485268</c:v>
                </c:pt>
                <c:pt idx="11846">
                  <c:v>1.43701831392613</c:v>
                </c:pt>
                <c:pt idx="11847">
                  <c:v>1.42876134142455</c:v>
                </c:pt>
                <c:pt idx="11848">
                  <c:v>1.42113313477537</c:v>
                </c:pt>
                <c:pt idx="11849">
                  <c:v>1.41408236525783</c:v>
                </c:pt>
                <c:pt idx="11850">
                  <c:v>1.40756672719255</c:v>
                </c:pt>
                <c:pt idx="11851">
                  <c:v>1.40154748309653</c:v>
                </c:pt>
                <c:pt idx="11852">
                  <c:v>1.39599129005176</c:v>
                </c:pt>
                <c:pt idx="11853">
                  <c:v>1.3908694079833</c:v>
                </c:pt>
                <c:pt idx="11854">
                  <c:v>1.38615634190621</c:v>
                </c:pt>
                <c:pt idx="11855">
                  <c:v>1.3886232431747</c:v>
                </c:pt>
                <c:pt idx="11856">
                  <c:v>1.38447961130518</c:v>
                </c:pt>
                <c:pt idx="11857">
                  <c:v>1.37592494874963</c:v>
                </c:pt>
                <c:pt idx="11858">
                  <c:v>1.36805267442825</c:v>
                </c:pt>
                <c:pt idx="11859">
                  <c:v>1.36080496341223</c:v>
                </c:pt>
                <c:pt idx="11860">
                  <c:v>1.35413156953669</c:v>
                </c:pt>
                <c:pt idx="11861">
                  <c:v>1.34798860032337</c:v>
                </c:pt>
                <c:pt idx="11862">
                  <c:v>1.34233968921471</c:v>
                </c:pt>
                <c:pt idx="11863">
                  <c:v>1.33715272528248</c:v>
                </c:pt>
                <c:pt idx="11864">
                  <c:v>1.33239825846296</c:v>
                </c:pt>
                <c:pt idx="11865">
                  <c:v>1.32805308364857</c:v>
                </c:pt>
                <c:pt idx="11866">
                  <c:v>1.32409462875483</c:v>
                </c:pt>
                <c:pt idx="11867">
                  <c:v>1.3205046283469</c:v>
                </c:pt>
                <c:pt idx="11868">
                  <c:v>1.3172663419478</c:v>
                </c:pt>
                <c:pt idx="11869">
                  <c:v>1.3143657313854</c:v>
                </c:pt>
                <c:pt idx="11870">
                  <c:v>1.31179075297972</c:v>
                </c:pt>
                <c:pt idx="11871">
                  <c:v>1.30952988663553</c:v>
                </c:pt>
                <c:pt idx="11872">
                  <c:v>1.3115408209948</c:v>
                </c:pt>
                <c:pt idx="11873">
                  <c:v>1.3098323040227</c:v>
                </c:pt>
                <c:pt idx="11874">
                  <c:v>1.30492007304234</c:v>
                </c:pt>
                <c:pt idx="11875">
                  <c:v>1.30046007615302</c:v>
                </c:pt>
                <c:pt idx="11876">
                  <c:v>1.29642763832517</c:v>
                </c:pt>
                <c:pt idx="11877">
                  <c:v>1.29280098748193</c:v>
                </c:pt>
                <c:pt idx="11878">
                  <c:v>1.28956203516164</c:v>
                </c:pt>
                <c:pt idx="11879">
                  <c:v>1.28669487039602</c:v>
                </c:pt>
                <c:pt idx="11880">
                  <c:v>1.28418590393238</c:v>
                </c:pt>
                <c:pt idx="11881">
                  <c:v>1.28202294675026</c:v>
                </c:pt>
                <c:pt idx="11882">
                  <c:v>1.28019683209688</c:v>
                </c:pt>
                <c:pt idx="11883">
                  <c:v>1.27869947384213</c:v>
                </c:pt>
                <c:pt idx="11884">
                  <c:v>1.277523797954369</c:v>
                </c:pt>
                <c:pt idx="11885">
                  <c:v>1.27666537819204</c:v>
                </c:pt>
                <c:pt idx="11886">
                  <c:v>1.27612030130257</c:v>
                </c:pt>
                <c:pt idx="11887">
                  <c:v>1.27588615937975</c:v>
                </c:pt>
                <c:pt idx="11888">
                  <c:v>1.27596201620978</c:v>
                </c:pt>
                <c:pt idx="11889">
                  <c:v>1.27634805540862</c:v>
                </c:pt>
                <c:pt idx="11890">
                  <c:v>1.27704626357763</c:v>
                </c:pt>
                <c:pt idx="11891">
                  <c:v>1.27805908937925</c:v>
                </c:pt>
                <c:pt idx="11892">
                  <c:v>1.27939083488094</c:v>
                </c:pt>
                <c:pt idx="11893">
                  <c:v>1.28104702391747</c:v>
                </c:pt>
                <c:pt idx="11894">
                  <c:v>1.28303517308176</c:v>
                </c:pt>
                <c:pt idx="11895">
                  <c:v>1.28536347069972</c:v>
                </c:pt>
                <c:pt idx="11896">
                  <c:v>1.28804302984121</c:v>
                </c:pt>
                <c:pt idx="11897">
                  <c:v>1.2910858825428</c:v>
                </c:pt>
                <c:pt idx="11898">
                  <c:v>1.29450660080046</c:v>
                </c:pt>
                <c:pt idx="11899">
                  <c:v>1.29832217083058</c:v>
                </c:pt>
                <c:pt idx="11900">
                  <c:v>1.30255227497786</c:v>
                </c:pt>
                <c:pt idx="11901">
                  <c:v>1.30721878500892</c:v>
                </c:pt>
                <c:pt idx="11902">
                  <c:v>1.31647246503621</c:v>
                </c:pt>
                <c:pt idx="11903">
                  <c:v>1.32227628769159</c:v>
                </c:pt>
                <c:pt idx="11904">
                  <c:v>1.32477722211554</c:v>
                </c:pt>
                <c:pt idx="11905">
                  <c:v>1.32777969617292</c:v>
                </c:pt>
                <c:pt idx="11906">
                  <c:v>1.32734918139607</c:v>
                </c:pt>
                <c:pt idx="11907">
                  <c:v>1.32731193351946</c:v>
                </c:pt>
                <c:pt idx="11908">
                  <c:v>1.33230962635913</c:v>
                </c:pt>
                <c:pt idx="11909">
                  <c:v>1.33308835134596</c:v>
                </c:pt>
                <c:pt idx="11910">
                  <c:v>1.33027952406546</c:v>
                </c:pt>
                <c:pt idx="11911">
                  <c:v>1.32798397934634</c:v>
                </c:pt>
                <c:pt idx="11912">
                  <c:v>1.32618639409359</c:v>
                </c:pt>
                <c:pt idx="11913">
                  <c:v>1.32487515675159</c:v>
                </c:pt>
                <c:pt idx="11914">
                  <c:v>1.32404116718016</c:v>
                </c:pt>
                <c:pt idx="11915">
                  <c:v>1.31981197984923</c:v>
                </c:pt>
                <c:pt idx="11916">
                  <c:v>1.31603905246478</c:v>
                </c:pt>
                <c:pt idx="11917">
                  <c:v>1.31270087186331</c:v>
                </c:pt>
                <c:pt idx="11918">
                  <c:v>1.30977869784609</c:v>
                </c:pt>
                <c:pt idx="11919">
                  <c:v>1.31123916042257</c:v>
                </c:pt>
                <c:pt idx="11920">
                  <c:v>1.30903955824829</c:v>
                </c:pt>
                <c:pt idx="11921">
                  <c:v>1.30364587117308</c:v>
                </c:pt>
                <c:pt idx="11922">
                  <c:v>1.29880451603171</c:v>
                </c:pt>
                <c:pt idx="11923">
                  <c:v>1.29448199173427</c:v>
                </c:pt>
                <c:pt idx="11924">
                  <c:v>1.29065047889284</c:v>
                </c:pt>
                <c:pt idx="11925">
                  <c:v>1.28728599312641</c:v>
                </c:pt>
                <c:pt idx="11926">
                  <c:v>1.28436902288197</c:v>
                </c:pt>
                <c:pt idx="11927">
                  <c:v>1.28188227798537</c:v>
                </c:pt>
                <c:pt idx="11928">
                  <c:v>1.27981187489544</c:v>
                </c:pt>
                <c:pt idx="11929">
                  <c:v>1.27814670288731</c:v>
                </c:pt>
                <c:pt idx="11930">
                  <c:v>1.27687719904925</c:v>
                </c:pt>
                <c:pt idx="11931">
                  <c:v>1.275997285292439</c:v>
                </c:pt>
                <c:pt idx="11932">
                  <c:v>1.2755018443391</c:v>
                </c:pt>
                <c:pt idx="11933">
                  <c:v>1.27538870986656</c:v>
                </c:pt>
                <c:pt idx="11934">
                  <c:v>1.27250995968955</c:v>
                </c:pt>
                <c:pt idx="11935">
                  <c:v>1.26997732590189</c:v>
                </c:pt>
                <c:pt idx="11936">
                  <c:v>1.26777984710372</c:v>
                </c:pt>
                <c:pt idx="11937">
                  <c:v>1.2687691069895</c:v>
                </c:pt>
                <c:pt idx="11938">
                  <c:v>1.26717764582968</c:v>
                </c:pt>
                <c:pt idx="11939">
                  <c:v>1.26290366988728</c:v>
                </c:pt>
                <c:pt idx="11940">
                  <c:v>1.25906753378308</c:v>
                </c:pt>
                <c:pt idx="11941">
                  <c:v>1.25564843347241</c:v>
                </c:pt>
                <c:pt idx="11942">
                  <c:v>1.25262832527739</c:v>
                </c:pt>
                <c:pt idx="11943">
                  <c:v>1.24999136328183</c:v>
                </c:pt>
                <c:pt idx="11944">
                  <c:v>1.24772451762034</c:v>
                </c:pt>
                <c:pt idx="11945">
                  <c:v>1.24581705896777</c:v>
                </c:pt>
                <c:pt idx="11946">
                  <c:v>1.24426012091377</c:v>
                </c:pt>
                <c:pt idx="11947">
                  <c:v>1.24304631723791</c:v>
                </c:pt>
                <c:pt idx="11948">
                  <c:v>1.24217018866319</c:v>
                </c:pt>
                <c:pt idx="11949">
                  <c:v>1.24162733108726</c:v>
                </c:pt>
                <c:pt idx="11950">
                  <c:v>1.24141593042151</c:v>
                </c:pt>
                <c:pt idx="11951">
                  <c:v>1.24153435626251</c:v>
                </c:pt>
                <c:pt idx="11952">
                  <c:v>1.24198352128648</c:v>
                </c:pt>
                <c:pt idx="11953">
                  <c:v>1.24276530769635</c:v>
                </c:pt>
                <c:pt idx="11954">
                  <c:v>1.24388257962118</c:v>
                </c:pt>
                <c:pt idx="11955">
                  <c:v>1.24534082071696</c:v>
                </c:pt>
                <c:pt idx="11956">
                  <c:v>1.24435669723582</c:v>
                </c:pt>
                <c:pt idx="11957">
                  <c:v>1.24365406750906</c:v>
                </c:pt>
                <c:pt idx="11958">
                  <c:v>1.24323026271661</c:v>
                </c:pt>
                <c:pt idx="11959">
                  <c:v>1.24308361830321</c:v>
                </c:pt>
                <c:pt idx="11960">
                  <c:v>1.24321372355281</c:v>
                </c:pt>
                <c:pt idx="11961">
                  <c:v>1.24362088251296</c:v>
                </c:pt>
                <c:pt idx="11962">
                  <c:v>1.24430665146751</c:v>
                </c:pt>
                <c:pt idx="11963">
                  <c:v>1.24767545709157</c:v>
                </c:pt>
                <c:pt idx="11964">
                  <c:v>1.24895306738673</c:v>
                </c:pt>
                <c:pt idx="11965">
                  <c:v>1.24771005438244</c:v>
                </c:pt>
                <c:pt idx="11966">
                  <c:v>1.24681378286745</c:v>
                </c:pt>
                <c:pt idx="11967">
                  <c:v>1.24626047106978</c:v>
                </c:pt>
                <c:pt idx="11968">
                  <c:v>1.24604740320967</c:v>
                </c:pt>
                <c:pt idx="11969">
                  <c:v>1.24617317755706</c:v>
                </c:pt>
                <c:pt idx="11970">
                  <c:v>1.24663905769951</c:v>
                </c:pt>
                <c:pt idx="11971">
                  <c:v>1.24744651709477</c:v>
                </c:pt>
                <c:pt idx="11972">
                  <c:v>1.24859917504969</c:v>
                </c:pt>
                <c:pt idx="11973">
                  <c:v>1.2472568692235</c:v>
                </c:pt>
                <c:pt idx="11974">
                  <c:v>1.24620491384978</c:v>
                </c:pt>
                <c:pt idx="11975">
                  <c:v>1.245439124112</c:v>
                </c:pt>
                <c:pt idx="11976">
                  <c:v>1.2449566640565</c:v>
                </c:pt>
                <c:pt idx="11977">
                  <c:v>1.24475546982372</c:v>
                </c:pt>
                <c:pt idx="11978">
                  <c:v>1.24483504358691</c:v>
                </c:pt>
                <c:pt idx="11979">
                  <c:v>1.24519536149462</c:v>
                </c:pt>
                <c:pt idx="11980">
                  <c:v>1.24583741360437</c:v>
                </c:pt>
                <c:pt idx="11981">
                  <c:v>1.24676430846083</c:v>
                </c:pt>
                <c:pt idx="11982">
                  <c:v>1.24797884303689</c:v>
                </c:pt>
                <c:pt idx="11983">
                  <c:v>1.24948571716651</c:v>
                </c:pt>
                <c:pt idx="11984">
                  <c:v>1.25129076713903</c:v>
                </c:pt>
                <c:pt idx="11985">
                  <c:v>1.2534010255739</c:v>
                </c:pt>
                <c:pt idx="11986">
                  <c:v>1.25582538328582</c:v>
                </c:pt>
                <c:pt idx="11987">
                  <c:v>1.25857323451286</c:v>
                </c:pt>
                <c:pt idx="11988">
                  <c:v>1.26165633808682</c:v>
                </c:pt>
                <c:pt idx="11989">
                  <c:v>1.26508810288545</c:v>
                </c:pt>
                <c:pt idx="11990">
                  <c:v>1.26888440034539</c:v>
                </c:pt>
                <c:pt idx="11991">
                  <c:v>1.2730628507888</c:v>
                </c:pt>
                <c:pt idx="11992">
                  <c:v>1.27764370618252</c:v>
                </c:pt>
                <c:pt idx="11993">
                  <c:v>1.28265091022501</c:v>
                </c:pt>
                <c:pt idx="11994">
                  <c:v>1.28811115875289</c:v>
                </c:pt>
                <c:pt idx="11995">
                  <c:v>1.29405583633657</c:v>
                </c:pt>
                <c:pt idx="11996">
                  <c:v>1.30052017910296</c:v>
                </c:pt>
                <c:pt idx="11997">
                  <c:v>1.30754602054824</c:v>
                </c:pt>
                <c:pt idx="11998">
                  <c:v>1.31518126949259</c:v>
                </c:pt>
                <c:pt idx="11999">
                  <c:v>1.32348200278132</c:v>
                </c:pt>
                <c:pt idx="12000">
                  <c:v>1.33251468989328</c:v>
                </c:pt>
                <c:pt idx="12001">
                  <c:v>1.34235583613152</c:v>
                </c:pt>
                <c:pt idx="12002">
                  <c:v>1.35309939058042</c:v>
                </c:pt>
                <c:pt idx="12003">
                  <c:v>1.36016583700617</c:v>
                </c:pt>
                <c:pt idx="12004">
                  <c:v>1.36784646650982</c:v>
                </c:pt>
                <c:pt idx="12005">
                  <c:v>1.37619588767118</c:v>
                </c:pt>
                <c:pt idx="12006">
                  <c:v>1.38528083922198</c:v>
                </c:pt>
                <c:pt idx="12007">
                  <c:v>1.39517769241114</c:v>
                </c:pt>
                <c:pt idx="12008">
                  <c:v>1.40597612031654</c:v>
                </c:pt>
                <c:pt idx="12009">
                  <c:v>1.41190243629821</c:v>
                </c:pt>
                <c:pt idx="12010">
                  <c:v>1.41834581605864</c:v>
                </c:pt>
                <c:pt idx="12011">
                  <c:v>1.42534656041492</c:v>
                </c:pt>
                <c:pt idx="12012">
                  <c:v>1.43294696190635</c:v>
                </c:pt>
                <c:pt idx="12013">
                  <c:v>1.44120270562038</c:v>
                </c:pt>
                <c:pt idx="12014">
                  <c:v>1.45017080976228</c:v>
                </c:pt>
                <c:pt idx="12015">
                  <c:v>1.45992535854531</c:v>
                </c:pt>
                <c:pt idx="12016">
                  <c:v>1.47054848833979</c:v>
                </c:pt>
                <c:pt idx="12017">
                  <c:v>1.48213831215349</c:v>
                </c:pt>
                <c:pt idx="12018">
                  <c:v>1.49481293570425</c:v>
                </c:pt>
                <c:pt idx="12019">
                  <c:v>1.50871432442127</c:v>
                </c:pt>
                <c:pt idx="12020">
                  <c:v>1.51492917786804</c:v>
                </c:pt>
                <c:pt idx="12021">
                  <c:v>1.52167610143292</c:v>
                </c:pt>
                <c:pt idx="12022">
                  <c:v>1.52899527237093</c:v>
                </c:pt>
                <c:pt idx="12023">
                  <c:v>1.53692991296011</c:v>
                </c:pt>
                <c:pt idx="12024">
                  <c:v>1.54553590729153</c:v>
                </c:pt>
                <c:pt idx="12025">
                  <c:v>1.55486908390895</c:v>
                </c:pt>
                <c:pt idx="12026">
                  <c:v>1.58607394124602</c:v>
                </c:pt>
                <c:pt idx="12027">
                  <c:v>1.59838940831761</c:v>
                </c:pt>
                <c:pt idx="12028">
                  <c:v>1.59900380744152</c:v>
                </c:pt>
                <c:pt idx="12029">
                  <c:v>1.60039431010554</c:v>
                </c:pt>
                <c:pt idx="12030">
                  <c:v>1.60256968136128</c:v>
                </c:pt>
                <c:pt idx="12031">
                  <c:v>1.60555040385875</c:v>
                </c:pt>
                <c:pt idx="12032">
                  <c:v>1.60936696211939</c:v>
                </c:pt>
                <c:pt idx="12033">
                  <c:v>1.61405570799735</c:v>
                </c:pt>
                <c:pt idx="12034">
                  <c:v>1.61966504735015</c:v>
                </c:pt>
                <c:pt idx="12035">
                  <c:v>1.62625174201201</c:v>
                </c:pt>
                <c:pt idx="12036">
                  <c:v>1.63388813421688</c:v>
                </c:pt>
                <c:pt idx="12037">
                  <c:v>1.64266517497432</c:v>
                </c:pt>
                <c:pt idx="12038">
                  <c:v>1.63750226099902</c:v>
                </c:pt>
                <c:pt idx="12039">
                  <c:v>1.63301427522145</c:v>
                </c:pt>
                <c:pt idx="12040">
                  <c:v>1.65884981546094</c:v>
                </c:pt>
                <c:pt idx="12041">
                  <c:v>1.65513525400219</c:v>
                </c:pt>
                <c:pt idx="12042">
                  <c:v>1.63676332178273</c:v>
                </c:pt>
                <c:pt idx="12043">
                  <c:v>1.62044076699341</c:v>
                </c:pt>
                <c:pt idx="12044">
                  <c:v>1.605879295321469</c:v>
                </c:pt>
                <c:pt idx="12045">
                  <c:v>1.5928586876209</c:v>
                </c:pt>
                <c:pt idx="12046">
                  <c:v>1.5811962975307</c:v>
                </c:pt>
                <c:pt idx="12047">
                  <c:v>1.57074286021909</c:v>
                </c:pt>
                <c:pt idx="12048">
                  <c:v>1.56137921291001</c:v>
                </c:pt>
                <c:pt idx="12049">
                  <c:v>1.55300235861245</c:v>
                </c:pt>
                <c:pt idx="12050">
                  <c:v>1.54552976148985</c:v>
                </c:pt>
                <c:pt idx="12051">
                  <c:v>1.53889023012171</c:v>
                </c:pt>
                <c:pt idx="12052">
                  <c:v>1.53302368004601</c:v>
                </c:pt>
                <c:pt idx="12053">
                  <c:v>1.527882667645</c:v>
                </c:pt>
                <c:pt idx="12054">
                  <c:v>1.52342562665922</c:v>
                </c:pt>
                <c:pt idx="12055">
                  <c:v>1.51961602083502</c:v>
                </c:pt>
                <c:pt idx="12056">
                  <c:v>1.51642793950173</c:v>
                </c:pt>
                <c:pt idx="12057">
                  <c:v>1.51383567427383</c:v>
                </c:pt>
                <c:pt idx="12058">
                  <c:v>1.51182278131054</c:v>
                </c:pt>
                <c:pt idx="12059">
                  <c:v>1.5103768305363</c:v>
                </c:pt>
                <c:pt idx="12060">
                  <c:v>1.50948612340719</c:v>
                </c:pt>
                <c:pt idx="12061">
                  <c:v>1.52458167308308</c:v>
                </c:pt>
                <c:pt idx="12062">
                  <c:v>1.52480688121845</c:v>
                </c:pt>
                <c:pt idx="12063">
                  <c:v>1.51602488612558</c:v>
                </c:pt>
                <c:pt idx="12064">
                  <c:v>1.49920067270134</c:v>
                </c:pt>
                <c:pt idx="12065">
                  <c:v>1.48397837969136</c:v>
                </c:pt>
                <c:pt idx="12066">
                  <c:v>1.47014351098205</c:v>
                </c:pt>
                <c:pt idx="12067">
                  <c:v>1.45752219951907</c:v>
                </c:pt>
                <c:pt idx="12068">
                  <c:v>1.445969602962019</c:v>
                </c:pt>
                <c:pt idx="12069">
                  <c:v>1.435368650524369</c:v>
                </c:pt>
                <c:pt idx="12070">
                  <c:v>1.42562017577458</c:v>
                </c:pt>
                <c:pt idx="12071">
                  <c:v>1.41663942905945</c:v>
                </c:pt>
                <c:pt idx="12072">
                  <c:v>1.40835760844888</c:v>
                </c:pt>
                <c:pt idx="12073">
                  <c:v>1.40071312560103</c:v>
                </c:pt>
                <c:pt idx="12074">
                  <c:v>1.39365435430209</c:v>
                </c:pt>
                <c:pt idx="12075">
                  <c:v>1.38713642791528</c:v>
                </c:pt>
                <c:pt idx="12076">
                  <c:v>1.38111946583445</c:v>
                </c:pt>
                <c:pt idx="12077">
                  <c:v>1.3755705860097</c:v>
                </c:pt>
                <c:pt idx="12078">
                  <c:v>1.37046018428208</c:v>
                </c:pt>
                <c:pt idx="12079">
                  <c:v>1.3657608632193</c:v>
                </c:pt>
                <c:pt idx="12080">
                  <c:v>1.36145153732293</c:v>
                </c:pt>
                <c:pt idx="12081">
                  <c:v>1.35751050844094</c:v>
                </c:pt>
                <c:pt idx="12082">
                  <c:v>1.35392151812253</c:v>
                </c:pt>
                <c:pt idx="12083">
                  <c:v>1.35066904356529</c:v>
                </c:pt>
                <c:pt idx="12084">
                  <c:v>1.34773822773194</c:v>
                </c:pt>
                <c:pt idx="12085">
                  <c:v>1.35047669976123</c:v>
                </c:pt>
                <c:pt idx="12086">
                  <c:v>1.34806780380623</c:v>
                </c:pt>
                <c:pt idx="12087">
                  <c:v>1.34145041070451</c:v>
                </c:pt>
                <c:pt idx="12088">
                  <c:v>1.33537598986279</c:v>
                </c:pt>
                <c:pt idx="12089">
                  <c:v>1.32980714043069</c:v>
                </c:pt>
                <c:pt idx="12090">
                  <c:v>1.32471059712146</c:v>
                </c:pt>
                <c:pt idx="12091">
                  <c:v>1.32005713794634</c:v>
                </c:pt>
                <c:pt idx="12092">
                  <c:v>1.31582241574314</c:v>
                </c:pt>
                <c:pt idx="12093">
                  <c:v>1.31198452471761</c:v>
                </c:pt>
                <c:pt idx="12094">
                  <c:v>1.3085241530413</c:v>
                </c:pt>
                <c:pt idx="12095">
                  <c:v>1.30542514036609</c:v>
                </c:pt>
                <c:pt idx="12096">
                  <c:v>1.30267372314043</c:v>
                </c:pt>
                <c:pt idx="12097">
                  <c:v>1.30025706985121</c:v>
                </c:pt>
                <c:pt idx="12098">
                  <c:v>1.29816481609605</c:v>
                </c:pt>
                <c:pt idx="12099">
                  <c:v>1.2963884639555</c:v>
                </c:pt>
                <c:pt idx="12100">
                  <c:v>1.29859269815891</c:v>
                </c:pt>
                <c:pt idx="12101">
                  <c:v>1.29739300735107</c:v>
                </c:pt>
                <c:pt idx="12102">
                  <c:v>1.29284550299411</c:v>
                </c:pt>
                <c:pt idx="12103">
                  <c:v>1.28875082830219</c:v>
                </c:pt>
                <c:pt idx="12104">
                  <c:v>1.28508600857408</c:v>
                </c:pt>
                <c:pt idx="12105">
                  <c:v>1.28183107459864</c:v>
                </c:pt>
                <c:pt idx="12106">
                  <c:v>1.27896908344873</c:v>
                </c:pt>
                <c:pt idx="12107">
                  <c:v>1.27648546095309</c:v>
                </c:pt>
                <c:pt idx="12108">
                  <c:v>1.27436778112354</c:v>
                </c:pt>
                <c:pt idx="12109">
                  <c:v>1.27260659776754</c:v>
                </c:pt>
                <c:pt idx="12110">
                  <c:v>1.27119256543781</c:v>
                </c:pt>
                <c:pt idx="12111">
                  <c:v>1.27012006078349</c:v>
                </c:pt>
                <c:pt idx="12112">
                  <c:v>1.26938371304439</c:v>
                </c:pt>
                <c:pt idx="12113">
                  <c:v>1.26898035630417</c:v>
                </c:pt>
                <c:pt idx="12114">
                  <c:v>1.26890798606653</c:v>
                </c:pt>
                <c:pt idx="12115">
                  <c:v>1.26916606599167</c:v>
                </c:pt>
                <c:pt idx="12116">
                  <c:v>1.26975618045467</c:v>
                </c:pt>
                <c:pt idx="12117">
                  <c:v>1.27068073323368</c:v>
                </c:pt>
                <c:pt idx="12118">
                  <c:v>1.27194363305209</c:v>
                </c:pt>
                <c:pt idx="12119">
                  <c:v>1.27355102101961</c:v>
                </c:pt>
                <c:pt idx="12120">
                  <c:v>1.27551000558945</c:v>
                </c:pt>
                <c:pt idx="12121">
                  <c:v>1.27782976544189</c:v>
                </c:pt>
                <c:pt idx="12122">
                  <c:v>1.28052169856093</c:v>
                </c:pt>
                <c:pt idx="12123">
                  <c:v>1.28359888256868</c:v>
                </c:pt>
                <c:pt idx="12124">
                  <c:v>1.28707735352785</c:v>
                </c:pt>
                <c:pt idx="12125">
                  <c:v>1.29097489164145</c:v>
                </c:pt>
                <c:pt idx="12126">
                  <c:v>1.29531359301486</c:v>
                </c:pt>
                <c:pt idx="12127">
                  <c:v>1.29636871739154</c:v>
                </c:pt>
                <c:pt idx="12128">
                  <c:v>1.29772921405839</c:v>
                </c:pt>
                <c:pt idx="12129">
                  <c:v>1.29940031198285</c:v>
                </c:pt>
                <c:pt idx="12130">
                  <c:v>1.30138891588724</c:v>
                </c:pt>
                <c:pt idx="12131">
                  <c:v>1.30370413456139</c:v>
                </c:pt>
                <c:pt idx="12132">
                  <c:v>1.30635529928994</c:v>
                </c:pt>
                <c:pt idx="12133">
                  <c:v>1.30935461153442</c:v>
                </c:pt>
                <c:pt idx="12134">
                  <c:v>1.3127151703221</c:v>
                </c:pt>
                <c:pt idx="12135">
                  <c:v>1.31645382716889</c:v>
                </c:pt>
                <c:pt idx="12136">
                  <c:v>1.32058831434873</c:v>
                </c:pt>
                <c:pt idx="12137">
                  <c:v>1.3251402722967</c:v>
                </c:pt>
                <c:pt idx="12138">
                  <c:v>1.3301332615228</c:v>
                </c:pt>
                <c:pt idx="12139">
                  <c:v>1.33559510842963</c:v>
                </c:pt>
                <c:pt idx="12140">
                  <c:v>1.34155858355703</c:v>
                </c:pt>
                <c:pt idx="12141">
                  <c:v>1.34343738677459</c:v>
                </c:pt>
                <c:pt idx="12142">
                  <c:v>1.34561008747971</c:v>
                </c:pt>
                <c:pt idx="12143">
                  <c:v>1.35358349622841</c:v>
                </c:pt>
                <c:pt idx="12144">
                  <c:v>1.356483155821</c:v>
                </c:pt>
                <c:pt idx="12145">
                  <c:v>1.3548611913594</c:v>
                </c:pt>
                <c:pt idx="12146">
                  <c:v>1.35363976021943</c:v>
                </c:pt>
                <c:pt idx="12147">
                  <c:v>1.35281288709507</c:v>
                </c:pt>
                <c:pt idx="12148">
                  <c:v>1.35237532464009</c:v>
                </c:pt>
                <c:pt idx="12149">
                  <c:v>1.35232546640665</c:v>
                </c:pt>
                <c:pt idx="12150">
                  <c:v>1.35266292596359</c:v>
                </c:pt>
                <c:pt idx="12151">
                  <c:v>1.35338972619356</c:v>
                </c:pt>
                <c:pt idx="12152">
                  <c:v>1.35450973625774</c:v>
                </c:pt>
                <c:pt idx="12153">
                  <c:v>1.35602812064928</c:v>
                </c:pt>
                <c:pt idx="12154">
                  <c:v>1.35795384820475</c:v>
                </c:pt>
                <c:pt idx="12155">
                  <c:v>1.36029742845756</c:v>
                </c:pt>
                <c:pt idx="12156">
                  <c:v>1.36307103629662</c:v>
                </c:pt>
                <c:pt idx="12157">
                  <c:v>1.3662919013069</c:v>
                </c:pt>
                <c:pt idx="12158">
                  <c:v>1.36997751878152</c:v>
                </c:pt>
                <c:pt idx="12159">
                  <c:v>1.37415113833785</c:v>
                </c:pt>
                <c:pt idx="12160">
                  <c:v>1.37883900130138</c:v>
                </c:pt>
                <c:pt idx="12161">
                  <c:v>1.39116330858728</c:v>
                </c:pt>
                <c:pt idx="12162">
                  <c:v>1.39137239197517</c:v>
                </c:pt>
                <c:pt idx="12163">
                  <c:v>1.38626608099614</c:v>
                </c:pt>
                <c:pt idx="12164">
                  <c:v>1.38171655413455</c:v>
                </c:pt>
                <c:pt idx="12165">
                  <c:v>1.37769431726664</c:v>
                </c:pt>
                <c:pt idx="12166">
                  <c:v>1.37417338767196</c:v>
                </c:pt>
                <c:pt idx="12167">
                  <c:v>1.37113086544149</c:v>
                </c:pt>
                <c:pt idx="12168">
                  <c:v>1.36854854803299</c:v>
                </c:pt>
                <c:pt idx="12169">
                  <c:v>1.36641246833047</c:v>
                </c:pt>
                <c:pt idx="12170">
                  <c:v>1.36470868400147</c:v>
                </c:pt>
                <c:pt idx="12171">
                  <c:v>1.36342896812926</c:v>
                </c:pt>
                <c:pt idx="12172">
                  <c:v>1.36256605569311</c:v>
                </c:pt>
                <c:pt idx="12173">
                  <c:v>1.36211421576772</c:v>
                </c:pt>
                <c:pt idx="12174">
                  <c:v>1.36207234080713</c:v>
                </c:pt>
                <c:pt idx="12175">
                  <c:v>1.36243945608211</c:v>
                </c:pt>
                <c:pt idx="12176">
                  <c:v>1.36321789453504</c:v>
                </c:pt>
                <c:pt idx="12177">
                  <c:v>1.36441206362025</c:v>
                </c:pt>
                <c:pt idx="12178">
                  <c:v>1.36602851532663</c:v>
                </c:pt>
                <c:pt idx="12179">
                  <c:v>1.36807670850512</c:v>
                </c:pt>
                <c:pt idx="12180">
                  <c:v>1.37056785976648</c:v>
                </c:pt>
                <c:pt idx="12181">
                  <c:v>1.37351781281293</c:v>
                </c:pt>
                <c:pt idx="12182">
                  <c:v>1.37694330030534</c:v>
                </c:pt>
                <c:pt idx="12183">
                  <c:v>1.38086633241758</c:v>
                </c:pt>
                <c:pt idx="12184">
                  <c:v>1.39248026232329</c:v>
                </c:pt>
                <c:pt idx="12185">
                  <c:v>1.39772565449697</c:v>
                </c:pt>
                <c:pt idx="12186">
                  <c:v>1.39159253537047</c:v>
                </c:pt>
                <c:pt idx="12187">
                  <c:v>1.38607944086585</c:v>
                </c:pt>
                <c:pt idx="12188">
                  <c:v>1.38114730590951</c:v>
                </c:pt>
                <c:pt idx="12189">
                  <c:v>1.37676045276326</c:v>
                </c:pt>
                <c:pt idx="12190">
                  <c:v>1.3728908833276</c:v>
                </c:pt>
                <c:pt idx="12191">
                  <c:v>1.36951329991617</c:v>
                </c:pt>
                <c:pt idx="12192">
                  <c:v>1.36660738712893</c:v>
                </c:pt>
                <c:pt idx="12193">
                  <c:v>1.36415535398306</c:v>
                </c:pt>
                <c:pt idx="12194">
                  <c:v>1.36214230759435</c:v>
                </c:pt>
                <c:pt idx="12195">
                  <c:v>1.36055787645883</c:v>
                </c:pt>
                <c:pt idx="12196">
                  <c:v>1.35939342545969</c:v>
                </c:pt>
                <c:pt idx="12197">
                  <c:v>1.35864133071737</c:v>
                </c:pt>
                <c:pt idx="12198">
                  <c:v>1.3582979938245</c:v>
                </c:pt>
                <c:pt idx="12199">
                  <c:v>1.35836188367768</c:v>
                </c:pt>
                <c:pt idx="12200">
                  <c:v>1.35883351671412</c:v>
                </c:pt>
                <c:pt idx="12201">
                  <c:v>1.35467113750705</c:v>
                </c:pt>
                <c:pt idx="12202">
                  <c:v>1.35087842420832</c:v>
                </c:pt>
                <c:pt idx="12203">
                  <c:v>1.34743869032276</c:v>
                </c:pt>
                <c:pt idx="12204">
                  <c:v>1.34972280091281</c:v>
                </c:pt>
                <c:pt idx="12205">
                  <c:v>1.34683752355315</c:v>
                </c:pt>
                <c:pt idx="12206">
                  <c:v>1.33957662314894</c:v>
                </c:pt>
                <c:pt idx="12207">
                  <c:v>1.33291249880827</c:v>
                </c:pt>
                <c:pt idx="12208">
                  <c:v>1.32679810284331</c:v>
                </c:pt>
                <c:pt idx="12209">
                  <c:v>1.32119594700364</c:v>
                </c:pt>
                <c:pt idx="12210">
                  <c:v>1.31607094415515</c:v>
                </c:pt>
                <c:pt idx="12211">
                  <c:v>1.31139464876701</c:v>
                </c:pt>
                <c:pt idx="12212">
                  <c:v>1.30714123502572</c:v>
                </c:pt>
                <c:pt idx="12213">
                  <c:v>1.30328845854486</c:v>
                </c:pt>
                <c:pt idx="12214">
                  <c:v>1.2998167978782</c:v>
                </c:pt>
                <c:pt idx="12215">
                  <c:v>1.29671036160024</c:v>
                </c:pt>
                <c:pt idx="12216">
                  <c:v>1.29395451193377</c:v>
                </c:pt>
                <c:pt idx="12217">
                  <c:v>1.29153613752775</c:v>
                </c:pt>
                <c:pt idx="12218">
                  <c:v>1.28944543553832</c:v>
                </c:pt>
                <c:pt idx="12219">
                  <c:v>1.28767298707222</c:v>
                </c:pt>
                <c:pt idx="12220">
                  <c:v>1.28621122958579</c:v>
                </c:pt>
                <c:pt idx="12221">
                  <c:v>1.2884879198908</c:v>
                </c:pt>
                <c:pt idx="12222">
                  <c:v>1.28760771189581</c:v>
                </c:pt>
                <c:pt idx="12223">
                  <c:v>1.283359588828</c:v>
                </c:pt>
                <c:pt idx="12224">
                  <c:v>1.27955541666194</c:v>
                </c:pt>
                <c:pt idx="12225">
                  <c:v>1.27617381657758</c:v>
                </c:pt>
                <c:pt idx="12226">
                  <c:v>1.27319671446014</c:v>
                </c:pt>
                <c:pt idx="12227">
                  <c:v>1.27060865609011</c:v>
                </c:pt>
                <c:pt idx="12228">
                  <c:v>1.26839622690384</c:v>
                </c:pt>
                <c:pt idx="12229">
                  <c:v>1.26654885244193</c:v>
                </c:pt>
                <c:pt idx="12230">
                  <c:v>1.26505729586274</c:v>
                </c:pt>
                <c:pt idx="12231">
                  <c:v>1.26391484688927</c:v>
                </c:pt>
                <c:pt idx="12232">
                  <c:v>1.2631156012921</c:v>
                </c:pt>
                <c:pt idx="12233">
                  <c:v>1.26265631817129</c:v>
                </c:pt>
                <c:pt idx="12234">
                  <c:v>1.26253444846758</c:v>
                </c:pt>
                <c:pt idx="12235">
                  <c:v>1.26274970022303</c:v>
                </c:pt>
                <c:pt idx="12236">
                  <c:v>1.26330307764845</c:v>
                </c:pt>
                <c:pt idx="12237">
                  <c:v>1.264197213622</c:v>
                </c:pt>
                <c:pt idx="12238">
                  <c:v>1.26543543415547</c:v>
                </c:pt>
                <c:pt idx="12239">
                  <c:v>1.26702438627035</c:v>
                </c:pt>
                <c:pt idx="12240">
                  <c:v>1.26897088884296</c:v>
                </c:pt>
                <c:pt idx="12241">
                  <c:v>1.27128429272778</c:v>
                </c:pt>
                <c:pt idx="12242">
                  <c:v>1.27397666495441</c:v>
                </c:pt>
                <c:pt idx="12243">
                  <c:v>1.27706091770588</c:v>
                </c:pt>
                <c:pt idx="12244">
                  <c:v>1.27694644545116</c:v>
                </c:pt>
                <c:pt idx="12245">
                  <c:v>1.27711889728736</c:v>
                </c:pt>
                <c:pt idx="12246">
                  <c:v>1.27757972477065</c:v>
                </c:pt>
                <c:pt idx="12247">
                  <c:v>1.27832973544445</c:v>
                </c:pt>
                <c:pt idx="12248">
                  <c:v>1.27937265676725</c:v>
                </c:pt>
                <c:pt idx="12249">
                  <c:v>1.28071196849537</c:v>
                </c:pt>
                <c:pt idx="12250">
                  <c:v>1.28235345259185</c:v>
                </c:pt>
                <c:pt idx="12251">
                  <c:v>1.28430345556226</c:v>
                </c:pt>
                <c:pt idx="12252">
                  <c:v>1.28657005292441</c:v>
                </c:pt>
                <c:pt idx="12253">
                  <c:v>1.28916278861749</c:v>
                </c:pt>
                <c:pt idx="12254">
                  <c:v>1.29209318934089</c:v>
                </c:pt>
                <c:pt idx="12255">
                  <c:v>1.2953737441934</c:v>
                </c:pt>
                <c:pt idx="12256">
                  <c:v>1.2990200550392</c:v>
                </c:pt>
                <c:pt idx="12257">
                  <c:v>1.30304950336094</c:v>
                </c:pt>
                <c:pt idx="12258">
                  <c:v>1.30748145647513</c:v>
                </c:pt>
                <c:pt idx="12259">
                  <c:v>1.31233977905363</c:v>
                </c:pt>
                <c:pt idx="12260">
                  <c:v>1.31765022020495</c:v>
                </c:pt>
                <c:pt idx="12261">
                  <c:v>1.32344309081858</c:v>
                </c:pt>
                <c:pt idx="12262">
                  <c:v>1.32527925906687</c:v>
                </c:pt>
                <c:pt idx="12263">
                  <c:v>1.32739974854413</c:v>
                </c:pt>
                <c:pt idx="12264">
                  <c:v>1.32981315236292</c:v>
                </c:pt>
                <c:pt idx="12265">
                  <c:v>1.33252783879069</c:v>
                </c:pt>
                <c:pt idx="12266">
                  <c:v>1.33555565969419</c:v>
                </c:pt>
                <c:pt idx="12267">
                  <c:v>1.33890847794225</c:v>
                </c:pt>
                <c:pt idx="12268">
                  <c:v>1.34259983590053</c:v>
                </c:pt>
                <c:pt idx="12269">
                  <c:v>1.34664628783736</c:v>
                </c:pt>
                <c:pt idx="12270">
                  <c:v>1.35106659852267</c:v>
                </c:pt>
                <c:pt idx="12271">
                  <c:v>1.35588019773458</c:v>
                </c:pt>
                <c:pt idx="12272">
                  <c:v>1.36111228473675</c:v>
                </c:pt>
                <c:pt idx="12273">
                  <c:v>1.36678884831303</c:v>
                </c:pt>
                <c:pt idx="12274">
                  <c:v>1.37294079820662</c:v>
                </c:pt>
                <c:pt idx="12275">
                  <c:v>1.37960338418327</c:v>
                </c:pt>
                <c:pt idx="12276">
                  <c:v>1.38681618730629</c:v>
                </c:pt>
                <c:pt idx="12277">
                  <c:v>1.39462699056278</c:v>
                </c:pt>
                <c:pt idx="12278">
                  <c:v>1.40308935167432</c:v>
                </c:pt>
                <c:pt idx="12279">
                  <c:v>1.41226539423025</c:v>
                </c:pt>
                <c:pt idx="12280">
                  <c:v>1.42222947061087</c:v>
                </c:pt>
                <c:pt idx="12281">
                  <c:v>1.43306709744079</c:v>
                </c:pt>
                <c:pt idx="12282">
                  <c:v>1.44488059249564</c:v>
                </c:pt>
                <c:pt idx="12283">
                  <c:v>1.46933336754505</c:v>
                </c:pt>
                <c:pt idx="12284">
                  <c:v>1.48453837331207</c:v>
                </c:pt>
                <c:pt idx="12285">
                  <c:v>1.48300767583092</c:v>
                </c:pt>
                <c:pt idx="12286">
                  <c:v>1.48201844518591</c:v>
                </c:pt>
                <c:pt idx="12287">
                  <c:v>1.48156567560574</c:v>
                </c:pt>
                <c:pt idx="12288">
                  <c:v>1.48164525774053</c:v>
                </c:pt>
                <c:pt idx="12289">
                  <c:v>1.48225791236335</c:v>
                </c:pt>
                <c:pt idx="12290">
                  <c:v>1.48340920994257</c:v>
                </c:pt>
                <c:pt idx="12291">
                  <c:v>1.48510701705889</c:v>
                </c:pt>
                <c:pt idx="12292">
                  <c:v>1.48736161637586</c:v>
                </c:pt>
                <c:pt idx="12293">
                  <c:v>1.490191412104149</c:v>
                </c:pt>
                <c:pt idx="12294">
                  <c:v>1.49361511030411</c:v>
                </c:pt>
                <c:pt idx="12295">
                  <c:v>1.49765759262839</c:v>
                </c:pt>
                <c:pt idx="12296">
                  <c:v>1.50235063268957</c:v>
                </c:pt>
                <c:pt idx="12297">
                  <c:v>1.50773232461046</c:v>
                </c:pt>
                <c:pt idx="12298">
                  <c:v>1.53000738160988</c:v>
                </c:pt>
                <c:pt idx="12299">
                  <c:v>1.53756087261887</c:v>
                </c:pt>
                <c:pt idx="12300">
                  <c:v>1.5347326235833</c:v>
                </c:pt>
                <c:pt idx="12301">
                  <c:v>1.53282997516803</c:v>
                </c:pt>
                <c:pt idx="12302">
                  <c:v>1.53183240480208</c:v>
                </c:pt>
                <c:pt idx="12303">
                  <c:v>1.53172733703803</c:v>
                </c:pt>
                <c:pt idx="12304">
                  <c:v>1.53251678485335</c:v>
                </c:pt>
                <c:pt idx="12305">
                  <c:v>1.52322829974979</c:v>
                </c:pt>
                <c:pt idx="12306">
                  <c:v>1.51489842377845</c:v>
                </c:pt>
                <c:pt idx="12307">
                  <c:v>1.50744485938976</c:v>
                </c:pt>
                <c:pt idx="12308">
                  <c:v>1.50080002838613</c:v>
                </c:pt>
                <c:pt idx="12309">
                  <c:v>1.49490424079983</c:v>
                </c:pt>
                <c:pt idx="12310">
                  <c:v>1.48970716788145</c:v>
                </c:pt>
                <c:pt idx="12311">
                  <c:v>1.48516908801175</c:v>
                </c:pt>
                <c:pt idx="12312">
                  <c:v>1.48125412803452</c:v>
                </c:pt>
                <c:pt idx="12313">
                  <c:v>1.47793620171207</c:v>
                </c:pt>
                <c:pt idx="12314">
                  <c:v>1.47518772010469</c:v>
                </c:pt>
                <c:pt idx="12315">
                  <c:v>1.4729934579147</c:v>
                </c:pt>
                <c:pt idx="12316">
                  <c:v>1.47133711495737</c:v>
                </c:pt>
                <c:pt idx="12317">
                  <c:v>1.47020875032648</c:v>
                </c:pt>
                <c:pt idx="12318">
                  <c:v>1.469599502307179</c:v>
                </c:pt>
                <c:pt idx="12319">
                  <c:v>1.46950643778504</c:v>
                </c:pt>
                <c:pt idx="12320">
                  <c:v>1.4699287290553</c:v>
                </c:pt>
                <c:pt idx="12321">
                  <c:v>1.47087013900331</c:v>
                </c:pt>
                <c:pt idx="12322">
                  <c:v>1.46382565532081</c:v>
                </c:pt>
                <c:pt idx="12323">
                  <c:v>1.45730752006376</c:v>
                </c:pt>
                <c:pt idx="12324">
                  <c:v>1.4512810369169</c:v>
                </c:pt>
                <c:pt idx="12325">
                  <c:v>1.45646199698909</c:v>
                </c:pt>
                <c:pt idx="12326">
                  <c:v>1.4509817874708</c:v>
                </c:pt>
                <c:pt idx="12327">
                  <c:v>1.43830694479357</c:v>
                </c:pt>
                <c:pt idx="12328">
                  <c:v>1.42672363070913</c:v>
                </c:pt>
                <c:pt idx="12329">
                  <c:v>1.41610967278967</c:v>
                </c:pt>
                <c:pt idx="12330">
                  <c:v>1.40636222076928</c:v>
                </c:pt>
                <c:pt idx="12331">
                  <c:v>1.39739550251462</c:v>
                </c:pt>
                <c:pt idx="12332">
                  <c:v>1.38913669405204</c:v>
                </c:pt>
                <c:pt idx="12333">
                  <c:v>1.38152426606868</c:v>
                </c:pt>
                <c:pt idx="12334">
                  <c:v>1.37450387410666</c:v>
                </c:pt>
                <c:pt idx="12335">
                  <c:v>1.36803122644036</c:v>
                </c:pt>
                <c:pt idx="12336">
                  <c:v>1.36206587126072</c:v>
                </c:pt>
                <c:pt idx="12337">
                  <c:v>1.35657254420423</c:v>
                </c:pt>
                <c:pt idx="12338">
                  <c:v>1.35152219848385</c:v>
                </c:pt>
                <c:pt idx="12339">
                  <c:v>1.34688819747392</c:v>
                </c:pt>
                <c:pt idx="12340">
                  <c:v>1.34264715106894</c:v>
                </c:pt>
                <c:pt idx="12341">
                  <c:v>1.33877960273288</c:v>
                </c:pt>
                <c:pt idx="12342">
                  <c:v>1.33526686914002</c:v>
                </c:pt>
                <c:pt idx="12343">
                  <c:v>1.33209463684745</c:v>
                </c:pt>
                <c:pt idx="12344">
                  <c:v>1.32924786199161</c:v>
                </c:pt>
                <c:pt idx="12345">
                  <c:v>1.32671640434509</c:v>
                </c:pt>
                <c:pt idx="12346">
                  <c:v>1.32448911020962</c:v>
                </c:pt>
                <c:pt idx="12347">
                  <c:v>1.32255732800791</c:v>
                </c:pt>
                <c:pt idx="12348">
                  <c:v>1.32091326081835</c:v>
                </c:pt>
                <c:pt idx="12349">
                  <c:v>1.31955182988103</c:v>
                </c:pt>
                <c:pt idx="12350">
                  <c:v>1.31846718783704</c:v>
                </c:pt>
                <c:pt idx="12351">
                  <c:v>1.31765511592223</c:v>
                </c:pt>
                <c:pt idx="12352">
                  <c:v>1.321564347819139</c:v>
                </c:pt>
                <c:pt idx="12353">
                  <c:v>1.32128123898938</c:v>
                </c:pt>
                <c:pt idx="12354">
                  <c:v>1.31680612783609</c:v>
                </c:pt>
                <c:pt idx="12355">
                  <c:v>1.31277275114766</c:v>
                </c:pt>
                <c:pt idx="12356">
                  <c:v>1.30915881030578</c:v>
                </c:pt>
                <c:pt idx="12357">
                  <c:v>1.30594541781395</c:v>
                </c:pt>
                <c:pt idx="12358">
                  <c:v>1.30311542760741</c:v>
                </c:pt>
                <c:pt idx="12359">
                  <c:v>1.30065493995401</c:v>
                </c:pt>
                <c:pt idx="12360">
                  <c:v>1.29855299853146</c:v>
                </c:pt>
                <c:pt idx="12361">
                  <c:v>1.29679889192355</c:v>
                </c:pt>
                <c:pt idx="12362">
                  <c:v>1.29538496879902</c:v>
                </c:pt>
                <c:pt idx="12363">
                  <c:v>1.29430443394046</c:v>
                </c:pt>
                <c:pt idx="12364">
                  <c:v>1.29355290151876</c:v>
                </c:pt>
                <c:pt idx="12365">
                  <c:v>1.29312710555981</c:v>
                </c:pt>
                <c:pt idx="12366">
                  <c:v>1.29302446721495</c:v>
                </c:pt>
                <c:pt idx="12367">
                  <c:v>1.29324507294316</c:v>
                </c:pt>
                <c:pt idx="12368">
                  <c:v>1.29378966166037</c:v>
                </c:pt>
                <c:pt idx="12369">
                  <c:v>1.29466084228679</c:v>
                </c:pt>
                <c:pt idx="12370">
                  <c:v>1.29586232037613</c:v>
                </c:pt>
                <c:pt idx="12371">
                  <c:v>1.29739976037661</c:v>
                </c:pt>
                <c:pt idx="12372">
                  <c:v>1.2992792067242</c:v>
                </c:pt>
                <c:pt idx="12373">
                  <c:v>1.3054673313175</c:v>
                </c:pt>
                <c:pt idx="12374">
                  <c:v>1.30814117225676</c:v>
                </c:pt>
                <c:pt idx="12375">
                  <c:v>1.30689259056709</c:v>
                </c:pt>
                <c:pt idx="12376">
                  <c:v>1.30608376868244</c:v>
                </c:pt>
                <c:pt idx="12377">
                  <c:v>1.30570944960826</c:v>
                </c:pt>
                <c:pt idx="12378">
                  <c:v>1.30576707421083</c:v>
                </c:pt>
                <c:pt idx="12379">
                  <c:v>1.30625805480619</c:v>
                </c:pt>
                <c:pt idx="12380">
                  <c:v>1.30718470624439</c:v>
                </c:pt>
                <c:pt idx="12381">
                  <c:v>1.30855249315484</c:v>
                </c:pt>
                <c:pt idx="12382">
                  <c:v>1.31036968996755</c:v>
                </c:pt>
                <c:pt idx="12383">
                  <c:v>1.31264753606535</c:v>
                </c:pt>
                <c:pt idx="12384">
                  <c:v>1.31094715286727</c:v>
                </c:pt>
                <c:pt idx="12385">
                  <c:v>1.30961045114085</c:v>
                </c:pt>
                <c:pt idx="12386">
                  <c:v>1.30863148849644</c:v>
                </c:pt>
                <c:pt idx="12387">
                  <c:v>1.30800522394499</c:v>
                </c:pt>
                <c:pt idx="12388">
                  <c:v>1.30772881049255</c:v>
                </c:pt>
                <c:pt idx="12389">
                  <c:v>1.30780065292953</c:v>
                </c:pt>
                <c:pt idx="12390">
                  <c:v>1.30822172944894</c:v>
                </c:pt>
                <c:pt idx="12391">
                  <c:v>1.3089938141237</c:v>
                </c:pt>
                <c:pt idx="12392">
                  <c:v>1.31012039395637</c:v>
                </c:pt>
                <c:pt idx="12393">
                  <c:v>1.3116071755913</c:v>
                </c:pt>
                <c:pt idx="12394">
                  <c:v>1.31346079675795</c:v>
                </c:pt>
                <c:pt idx="12395">
                  <c:v>1.31569122867117</c:v>
                </c:pt>
                <c:pt idx="12396">
                  <c:v>1.3183091462184</c:v>
                </c:pt>
                <c:pt idx="12397">
                  <c:v>1.32132892068905</c:v>
                </c:pt>
                <c:pt idx="12398">
                  <c:v>1.32476598230153</c:v>
                </c:pt>
                <c:pt idx="12399">
                  <c:v>1.323926380519039</c:v>
                </c:pt>
                <c:pt idx="12400">
                  <c:v>1.32336950291862</c:v>
                </c:pt>
                <c:pt idx="12401">
                  <c:v>1.32309310696085</c:v>
                </c:pt>
                <c:pt idx="12402">
                  <c:v>1.32309608683514</c:v>
                </c:pt>
                <c:pt idx="12403">
                  <c:v>1.32337945506088</c:v>
                </c:pt>
                <c:pt idx="12404">
                  <c:v>1.32394336476247</c:v>
                </c:pt>
                <c:pt idx="12405">
                  <c:v>1.32478959745672</c:v>
                </c:pt>
                <c:pt idx="12406">
                  <c:v>1.32592260430767</c:v>
                </c:pt>
                <c:pt idx="12407">
                  <c:v>1.32734603403516</c:v>
                </c:pt>
                <c:pt idx="12408">
                  <c:v>1.32906527987908</c:v>
                </c:pt>
                <c:pt idx="12409">
                  <c:v>1.33108757065393</c:v>
                </c:pt>
                <c:pt idx="12410">
                  <c:v>1.3384730572341</c:v>
                </c:pt>
                <c:pt idx="12411">
                  <c:v>1.34122700857441</c:v>
                </c:pt>
                <c:pt idx="12412">
                  <c:v>1.33929209481182</c:v>
                </c:pt>
                <c:pt idx="12413">
                  <c:v>1.33777627196951</c:v>
                </c:pt>
                <c:pt idx="12414">
                  <c:v>1.3366708359023</c:v>
                </c:pt>
                <c:pt idx="12415">
                  <c:v>1.33596944418618</c:v>
                </c:pt>
                <c:pt idx="12416">
                  <c:v>1.33566854962117</c:v>
                </c:pt>
                <c:pt idx="12417">
                  <c:v>1.33576733164176</c:v>
                </c:pt>
                <c:pt idx="12418">
                  <c:v>1.3362649622019</c:v>
                </c:pt>
                <c:pt idx="12419">
                  <c:v>1.34237041098566</c:v>
                </c:pt>
                <c:pt idx="12420">
                  <c:v>1.34372804499452</c:v>
                </c:pt>
                <c:pt idx="12421">
                  <c:v>1.3403909198409</c:v>
                </c:pt>
                <c:pt idx="12422">
                  <c:v>1.3376114269285</c:v>
                </c:pt>
                <c:pt idx="12423">
                  <c:v>1.33536932002348</c:v>
                </c:pt>
                <c:pt idx="12424">
                  <c:v>1.33364924538641</c:v>
                </c:pt>
                <c:pt idx="12425">
                  <c:v>1.3324392993902</c:v>
                </c:pt>
                <c:pt idx="12426">
                  <c:v>1.32683959931053</c:v>
                </c:pt>
                <c:pt idx="12427">
                  <c:v>1.3217560805228</c:v>
                </c:pt>
                <c:pt idx="12428">
                  <c:v>1.31715669755432</c:v>
                </c:pt>
                <c:pt idx="12429">
                  <c:v>1.31301508780226</c:v>
                </c:pt>
                <c:pt idx="12430">
                  <c:v>1.31353901565957</c:v>
                </c:pt>
                <c:pt idx="12431">
                  <c:v>1.31013758616094</c:v>
                </c:pt>
                <c:pt idx="12432">
                  <c:v>1.30278234558349</c:v>
                </c:pt>
                <c:pt idx="12433">
                  <c:v>1.29609168478411</c:v>
                </c:pt>
                <c:pt idx="12434">
                  <c:v>1.29001279711005</c:v>
                </c:pt>
                <c:pt idx="12435">
                  <c:v>1.28450162091535</c:v>
                </c:pt>
                <c:pt idx="12436">
                  <c:v>1.27951995785778</c:v>
                </c:pt>
                <c:pt idx="12437">
                  <c:v>1.27503568228701</c:v>
                </c:pt>
                <c:pt idx="12438">
                  <c:v>1.27102050852643</c:v>
                </c:pt>
                <c:pt idx="12439">
                  <c:v>1.2674511790364</c:v>
                </c:pt>
                <c:pt idx="12440">
                  <c:v>1.26430688744411</c:v>
                </c:pt>
                <c:pt idx="12441">
                  <c:v>1.26157061681046</c:v>
                </c:pt>
                <c:pt idx="12442">
                  <c:v>1.25922781056979</c:v>
                </c:pt>
                <c:pt idx="12443">
                  <c:v>1.25726615262375</c:v>
                </c:pt>
                <c:pt idx="12444">
                  <c:v>1.25567599951407</c:v>
                </c:pt>
                <c:pt idx="12445">
                  <c:v>1.25444929027487</c:v>
                </c:pt>
                <c:pt idx="12446">
                  <c:v>1.25358005709898</c:v>
                </c:pt>
                <c:pt idx="12447">
                  <c:v>1.25306403080536</c:v>
                </c:pt>
                <c:pt idx="12448">
                  <c:v>1.25289858387768</c:v>
                </c:pt>
                <c:pt idx="12449">
                  <c:v>1.25308329635072</c:v>
                </c:pt>
                <c:pt idx="12450">
                  <c:v>1.25361874261112</c:v>
                </c:pt>
                <c:pt idx="12451">
                  <c:v>1.25450709889921</c:v>
                </c:pt>
                <c:pt idx="12452">
                  <c:v>1.25850302228295</c:v>
                </c:pt>
                <c:pt idx="12453">
                  <c:v>1.25653986432716</c:v>
                </c:pt>
                <c:pt idx="12454">
                  <c:v>1.25140586413991</c:v>
                </c:pt>
                <c:pt idx="12455">
                  <c:v>1.24673184263511</c:v>
                </c:pt>
                <c:pt idx="12456">
                  <c:v>1.24249132037565</c:v>
                </c:pt>
                <c:pt idx="12457">
                  <c:v>1.23866106915619</c:v>
                </c:pt>
                <c:pt idx="12458">
                  <c:v>1.23522151284175</c:v>
                </c:pt>
                <c:pt idx="12459">
                  <c:v>1.23215579490633</c:v>
                </c:pt>
                <c:pt idx="12460">
                  <c:v>1.2294489999255</c:v>
                </c:pt>
                <c:pt idx="12461">
                  <c:v>1.22708846831092</c:v>
                </c:pt>
                <c:pt idx="12462">
                  <c:v>1.22506360016091</c:v>
                </c:pt>
                <c:pt idx="12463">
                  <c:v>1.22336569808078</c:v>
                </c:pt>
                <c:pt idx="12464">
                  <c:v>1.22198713315104</c:v>
                </c:pt>
                <c:pt idx="12465">
                  <c:v>1.22092222140424</c:v>
                </c:pt>
                <c:pt idx="12466">
                  <c:v>1.22016643269008</c:v>
                </c:pt>
                <c:pt idx="12467">
                  <c:v>1.21971658020664</c:v>
                </c:pt>
                <c:pt idx="12468">
                  <c:v>1.219571015873</c:v>
                </c:pt>
                <c:pt idx="12469">
                  <c:v>1.21972867942846</c:v>
                </c:pt>
                <c:pt idx="12470">
                  <c:v>1.22019048582652</c:v>
                </c:pt>
                <c:pt idx="12471">
                  <c:v>1.22095793357935</c:v>
                </c:pt>
                <c:pt idx="12472">
                  <c:v>1.22407691843507</c:v>
                </c:pt>
                <c:pt idx="12473">
                  <c:v>1.22549268900032</c:v>
                </c:pt>
                <c:pt idx="12474">
                  <c:v>1.22105390441687</c:v>
                </c:pt>
                <c:pt idx="12475">
                  <c:v>1.21700391018702</c:v>
                </c:pt>
                <c:pt idx="12476">
                  <c:v>1.21332322986099</c:v>
                </c:pt>
                <c:pt idx="12477">
                  <c:v>1.20999490541363</c:v>
                </c:pt>
                <c:pt idx="12478">
                  <c:v>1.207004234896</c:v>
                </c:pt>
                <c:pt idx="12479">
                  <c:v>1.20433814353001</c:v>
                </c:pt>
                <c:pt idx="12480">
                  <c:v>1.20198605498398</c:v>
                </c:pt>
                <c:pt idx="12481">
                  <c:v>1.19993809461646</c:v>
                </c:pt>
                <c:pt idx="12482">
                  <c:v>1.198186421003</c:v>
                </c:pt>
                <c:pt idx="12483">
                  <c:v>1.19672431768815</c:v>
                </c:pt>
                <c:pt idx="12484">
                  <c:v>1.19554613553613</c:v>
                </c:pt>
                <c:pt idx="12485">
                  <c:v>1.19464743332669</c:v>
                </c:pt>
                <c:pt idx="12486">
                  <c:v>1.19402493079637</c:v>
                </c:pt>
                <c:pt idx="12487">
                  <c:v>1.19367628656825</c:v>
                </c:pt>
                <c:pt idx="12488">
                  <c:v>1.19360045546209</c:v>
                </c:pt>
                <c:pt idx="12489">
                  <c:v>1.19379654461834</c:v>
                </c:pt>
                <c:pt idx="12490">
                  <c:v>1.19426550626712</c:v>
                </c:pt>
                <c:pt idx="12491">
                  <c:v>1.19500901186206</c:v>
                </c:pt>
                <c:pt idx="12492">
                  <c:v>1.19602946119141</c:v>
                </c:pt>
                <c:pt idx="12493">
                  <c:v>1.19733037983295</c:v>
                </c:pt>
                <c:pt idx="12494">
                  <c:v>1.19891664917561</c:v>
                </c:pt>
                <c:pt idx="12495">
                  <c:v>1.20079416770612</c:v>
                </c:pt>
                <c:pt idx="12496">
                  <c:v>1.20296949114972</c:v>
                </c:pt>
                <c:pt idx="12497">
                  <c:v>1.20545171660619</c:v>
                </c:pt>
                <c:pt idx="12498">
                  <c:v>1.20825036073661</c:v>
                </c:pt>
                <c:pt idx="12499">
                  <c:v>1.21137666159994</c:v>
                </c:pt>
                <c:pt idx="12500">
                  <c:v>1.21484439956867</c:v>
                </c:pt>
                <c:pt idx="12501">
                  <c:v>1.21866833224631</c:v>
                </c:pt>
                <c:pt idx="12502">
                  <c:v>1.22286615615793</c:v>
                </c:pt>
                <c:pt idx="12503">
                  <c:v>1.22745814202406</c:v>
                </c:pt>
                <c:pt idx="12504">
                  <c:v>1.23246720580506</c:v>
                </c:pt>
                <c:pt idx="12505">
                  <c:v>1.23792005673753</c:v>
                </c:pt>
                <c:pt idx="12506">
                  <c:v>1.24384722462313</c:v>
                </c:pt>
                <c:pt idx="12507">
                  <c:v>1.25028395052614</c:v>
                </c:pt>
                <c:pt idx="12508">
                  <c:v>1.2572713049832</c:v>
                </c:pt>
                <c:pt idx="12509">
                  <c:v>1.26485662164306</c:v>
                </c:pt>
                <c:pt idx="12510">
                  <c:v>1.27309573116219</c:v>
                </c:pt>
                <c:pt idx="12511">
                  <c:v>1.27808358644852</c:v>
                </c:pt>
                <c:pt idx="12512">
                  <c:v>1.28351014606515</c:v>
                </c:pt>
                <c:pt idx="12513">
                  <c:v>1.28940428956983</c:v>
                </c:pt>
                <c:pt idx="12514">
                  <c:v>1.29580146563935</c:v>
                </c:pt>
                <c:pt idx="12515">
                  <c:v>1.30274148664199</c:v>
                </c:pt>
                <c:pt idx="12516">
                  <c:v>1.31026970763363</c:v>
                </c:pt>
                <c:pt idx="12517">
                  <c:v>1.31844045232647</c:v>
                </c:pt>
                <c:pt idx="12518">
                  <c:v>1.32731590000364</c:v>
                </c:pt>
                <c:pt idx="12519">
                  <c:v>1.33697096115142</c:v>
                </c:pt>
                <c:pt idx="12520">
                  <c:v>1.34219202266377</c:v>
                </c:pt>
                <c:pt idx="12521">
                  <c:v>1.34786098061547</c:v>
                </c:pt>
                <c:pt idx="12522">
                  <c:v>1.35401044352614</c:v>
                </c:pt>
                <c:pt idx="12523">
                  <c:v>1.36067520799267</c:v>
                </c:pt>
                <c:pt idx="12524">
                  <c:v>1.374440564668</c:v>
                </c:pt>
                <c:pt idx="12525">
                  <c:v>1.38263268978338</c:v>
                </c:pt>
                <c:pt idx="12526">
                  <c:v>1.38511416838252</c:v>
                </c:pt>
                <c:pt idx="12527">
                  <c:v>1.38814567190075</c:v>
                </c:pt>
                <c:pt idx="12528">
                  <c:v>1.39175063161485</c:v>
                </c:pt>
                <c:pt idx="12529">
                  <c:v>1.39595515806238</c:v>
                </c:pt>
                <c:pt idx="12530">
                  <c:v>1.40079258276589</c:v>
                </c:pt>
                <c:pt idx="12531">
                  <c:v>1.39935367847979</c:v>
                </c:pt>
                <c:pt idx="12532">
                  <c:v>1.3983316281798</c:v>
                </c:pt>
                <c:pt idx="12533">
                  <c:v>1.39772267105693</c:v>
                </c:pt>
                <c:pt idx="12534">
                  <c:v>1.39752375962479</c:v>
                </c:pt>
                <c:pt idx="12535">
                  <c:v>1.39773254088346</c:v>
                </c:pt>
                <c:pt idx="12536">
                  <c:v>1.39835061812201</c:v>
                </c:pt>
                <c:pt idx="12537">
                  <c:v>1.39938276237639</c:v>
                </c:pt>
                <c:pt idx="12538">
                  <c:v>1.40083283052242</c:v>
                </c:pt>
                <c:pt idx="12539">
                  <c:v>1.40271049649431</c:v>
                </c:pt>
                <c:pt idx="12540">
                  <c:v>1.40502556679987</c:v>
                </c:pt>
                <c:pt idx="12541">
                  <c:v>1.40779150473929</c:v>
                </c:pt>
                <c:pt idx="12542">
                  <c:v>1.41102485385288</c:v>
                </c:pt>
                <c:pt idx="12543">
                  <c:v>1.41474464852551</c:v>
                </c:pt>
                <c:pt idx="12544">
                  <c:v>1.41897457822238</c:v>
                </c:pt>
                <c:pt idx="12545">
                  <c:v>1.42374263358224</c:v>
                </c:pt>
                <c:pt idx="12546">
                  <c:v>1.42907974390541</c:v>
                </c:pt>
                <c:pt idx="12547">
                  <c:v>1.43502330282267</c:v>
                </c:pt>
                <c:pt idx="12548">
                  <c:v>1.44161933237871</c:v>
                </c:pt>
                <c:pt idx="12549">
                  <c:v>1.44891739157779</c:v>
                </c:pt>
                <c:pt idx="12550">
                  <c:v>1.45698051473872</c:v>
                </c:pt>
                <c:pt idx="12551">
                  <c:v>1.46587705543634</c:v>
                </c:pt>
                <c:pt idx="12552">
                  <c:v>1.4756959189461</c:v>
                </c:pt>
                <c:pt idx="12553">
                  <c:v>1.47682591372813</c:v>
                </c:pt>
                <c:pt idx="12554">
                  <c:v>1.47834704671601</c:v>
                </c:pt>
                <c:pt idx="12555">
                  <c:v>1.48026407399267</c:v>
                </c:pt>
                <c:pt idx="12556">
                  <c:v>1.48258847509291</c:v>
                </c:pt>
                <c:pt idx="12557">
                  <c:v>1.48533198947075</c:v>
                </c:pt>
                <c:pt idx="12558">
                  <c:v>1.48850948635759</c:v>
                </c:pt>
                <c:pt idx="12559">
                  <c:v>1.4921363983297</c:v>
                </c:pt>
                <c:pt idx="12560">
                  <c:v>1.49623319409587</c:v>
                </c:pt>
                <c:pt idx="12561">
                  <c:v>1.50082446503146</c:v>
                </c:pt>
                <c:pt idx="12562">
                  <c:v>1.52170252610157</c:v>
                </c:pt>
                <c:pt idx="12563">
                  <c:v>1.5278931288192</c:v>
                </c:pt>
                <c:pt idx="12564">
                  <c:v>1.52289156254628</c:v>
                </c:pt>
                <c:pt idx="12565">
                  <c:v>1.51868288702214</c:v>
                </c:pt>
                <c:pt idx="12566">
                  <c:v>1.51522881873267</c:v>
                </c:pt>
                <c:pt idx="12567">
                  <c:v>1.51249758511163</c:v>
                </c:pt>
                <c:pt idx="12568">
                  <c:v>1.51046473277101</c:v>
                </c:pt>
                <c:pt idx="12569">
                  <c:v>1.50911717554171</c:v>
                </c:pt>
                <c:pt idx="12570">
                  <c:v>1.50844001071275</c:v>
                </c:pt>
                <c:pt idx="12571">
                  <c:v>1.50843055763993</c:v>
                </c:pt>
                <c:pt idx="12572">
                  <c:v>1.50908871257172</c:v>
                </c:pt>
                <c:pt idx="12573">
                  <c:v>1.49950566967891</c:v>
                </c:pt>
                <c:pt idx="12574">
                  <c:v>1.49069745386725</c:v>
                </c:pt>
                <c:pt idx="12575">
                  <c:v>1.4825955809819</c:v>
                </c:pt>
                <c:pt idx="12576">
                  <c:v>1.47514194288416</c:v>
                </c:pt>
                <c:pt idx="12577">
                  <c:v>1.46828703419864</c:v>
                </c:pt>
                <c:pt idx="12578">
                  <c:v>1.46198734475321</c:v>
                </c:pt>
                <c:pt idx="12579">
                  <c:v>1.45620445454177</c:v>
                </c:pt>
                <c:pt idx="12580">
                  <c:v>1.45090656286929</c:v>
                </c:pt>
                <c:pt idx="12581">
                  <c:v>1.446064232477479</c:v>
                </c:pt>
                <c:pt idx="12582">
                  <c:v>1.44165331298176</c:v>
                </c:pt>
                <c:pt idx="12583">
                  <c:v>1.43765111819559</c:v>
                </c:pt>
                <c:pt idx="12584">
                  <c:v>1.43403830120756</c:v>
                </c:pt>
                <c:pt idx="12585">
                  <c:v>1.43079948268697</c:v>
                </c:pt>
                <c:pt idx="12586">
                  <c:v>1.42791789523611</c:v>
                </c:pt>
                <c:pt idx="12587">
                  <c:v>1.42538327879766</c:v>
                </c:pt>
                <c:pt idx="12588">
                  <c:v>1.43270509219349</c:v>
                </c:pt>
                <c:pt idx="12589">
                  <c:v>1.43071713694863</c:v>
                </c:pt>
                <c:pt idx="12590">
                  <c:v>1.42128661690174</c:v>
                </c:pt>
                <c:pt idx="12591">
                  <c:v>1.41267689805052</c:v>
                </c:pt>
                <c:pt idx="12592">
                  <c:v>1.40481099697801</c:v>
                </c:pt>
                <c:pt idx="12593">
                  <c:v>1.3976277604804</c:v>
                </c:pt>
                <c:pt idx="12594">
                  <c:v>1.39107179386494</c:v>
                </c:pt>
                <c:pt idx="12595">
                  <c:v>1.38509717479605</c:v>
                </c:pt>
                <c:pt idx="12596">
                  <c:v>1.37966295617395</c:v>
                </c:pt>
                <c:pt idx="12597">
                  <c:v>1.37473599895328</c:v>
                </c:pt>
                <c:pt idx="12598">
                  <c:v>1.37028636897197</c:v>
                </c:pt>
                <c:pt idx="12599">
                  <c:v>1.36628759304334</c:v>
                </c:pt>
                <c:pt idx="12600">
                  <c:v>1.36271818840099</c:v>
                </c:pt>
                <c:pt idx="12601">
                  <c:v>1.35955913607648</c:v>
                </c:pt>
                <c:pt idx="12602">
                  <c:v>1.35679360919522</c:v>
                </c:pt>
                <c:pt idx="12603">
                  <c:v>1.35440861355302</c:v>
                </c:pt>
                <c:pt idx="12604">
                  <c:v>1.35239157424825</c:v>
                </c:pt>
                <c:pt idx="12605">
                  <c:v>1.35073332074631</c:v>
                </c:pt>
                <c:pt idx="12606">
                  <c:v>1.34942665166611</c:v>
                </c:pt>
                <c:pt idx="12607">
                  <c:v>1.34846442490824</c:v>
                </c:pt>
                <c:pt idx="12608">
                  <c:v>1.34784311010768</c:v>
                </c:pt>
                <c:pt idx="12609">
                  <c:v>1.34755969736404</c:v>
                </c:pt>
                <c:pt idx="12610">
                  <c:v>1.34761227355354</c:v>
                </c:pt>
                <c:pt idx="12611">
                  <c:v>1.34800239126727</c:v>
                </c:pt>
                <c:pt idx="12612">
                  <c:v>1.35448308665435</c:v>
                </c:pt>
                <c:pt idx="12613">
                  <c:v>1.35559747037503</c:v>
                </c:pt>
                <c:pt idx="12614">
                  <c:v>1.35132405983158</c:v>
                </c:pt>
                <c:pt idx="12615">
                  <c:v>1.34758422947175</c:v>
                </c:pt>
                <c:pt idx="12616">
                  <c:v>1.34435333465317</c:v>
                </c:pt>
                <c:pt idx="12617">
                  <c:v>1.34161034053388</c:v>
                </c:pt>
                <c:pt idx="12618">
                  <c:v>1.33933799947604</c:v>
                </c:pt>
                <c:pt idx="12619">
                  <c:v>1.33752193510765</c:v>
                </c:pt>
                <c:pt idx="12620">
                  <c:v>1.3361520574344</c:v>
                </c:pt>
                <c:pt idx="12621">
                  <c:v>1.3352190011114</c:v>
                </c:pt>
                <c:pt idx="12622">
                  <c:v>1.33471843069886</c:v>
                </c:pt>
                <c:pt idx="12623">
                  <c:v>1.33464760818995</c:v>
                </c:pt>
                <c:pt idx="12624">
                  <c:v>1.33500481283548</c:v>
                </c:pt>
                <c:pt idx="12625">
                  <c:v>1.33048726272866</c:v>
                </c:pt>
                <c:pt idx="12626">
                  <c:v>1.33126320975495</c:v>
                </c:pt>
                <c:pt idx="12627">
                  <c:v>1.32738804545514</c:v>
                </c:pt>
                <c:pt idx="12628">
                  <c:v>1.31887305282877</c:v>
                </c:pt>
                <c:pt idx="12629">
                  <c:v>1.31106415767922</c:v>
                </c:pt>
                <c:pt idx="12630">
                  <c:v>1.30390036986297</c:v>
                </c:pt>
                <c:pt idx="12631">
                  <c:v>1.29732816108514</c:v>
                </c:pt>
                <c:pt idx="12632">
                  <c:v>1.29130231050004</c:v>
                </c:pt>
                <c:pt idx="12633">
                  <c:v>1.28578413806681</c:v>
                </c:pt>
                <c:pt idx="12634">
                  <c:v>1.28074012133657</c:v>
                </c:pt>
                <c:pt idx="12635">
                  <c:v>1.27614079206072</c:v>
                </c:pt>
                <c:pt idx="12636">
                  <c:v>1.27196124889159</c:v>
                </c:pt>
                <c:pt idx="12637">
                  <c:v>1.26817952680961</c:v>
                </c:pt>
                <c:pt idx="12638">
                  <c:v>1.26477658499271</c:v>
                </c:pt>
                <c:pt idx="12639">
                  <c:v>1.26173597612429</c:v>
                </c:pt>
                <c:pt idx="12640">
                  <c:v>1.2590435747281</c:v>
                </c:pt>
                <c:pt idx="12641">
                  <c:v>1.25668703982346</c:v>
                </c:pt>
                <c:pt idx="12642">
                  <c:v>1.25465627752582</c:v>
                </c:pt>
                <c:pt idx="12643">
                  <c:v>1.25294204334733</c:v>
                </c:pt>
                <c:pt idx="12644">
                  <c:v>1.25153769215474</c:v>
                </c:pt>
                <c:pt idx="12645">
                  <c:v>1.25043692962948</c:v>
                </c:pt>
                <c:pt idx="12646">
                  <c:v>1.24963557616158</c:v>
                </c:pt>
                <c:pt idx="12647">
                  <c:v>1.24913000199806</c:v>
                </c:pt>
                <c:pt idx="12648">
                  <c:v>1.24891858600635</c:v>
                </c:pt>
                <c:pt idx="12649">
                  <c:v>1.24899990510067</c:v>
                </c:pt>
                <c:pt idx="12650">
                  <c:v>1.24937480383448</c:v>
                </c:pt>
                <c:pt idx="12651">
                  <c:v>1.25004431839718</c:v>
                </c:pt>
                <c:pt idx="12652">
                  <c:v>1.25101147763067</c:v>
                </c:pt>
                <c:pt idx="12653">
                  <c:v>1.25227984003336</c:v>
                </c:pt>
                <c:pt idx="12654">
                  <c:v>1.25385473669866</c:v>
                </c:pt>
                <c:pt idx="12655">
                  <c:v>1.255742422501</c:v>
                </c:pt>
                <c:pt idx="12656">
                  <c:v>1.25795107563243</c:v>
                </c:pt>
                <c:pt idx="12657">
                  <c:v>1.26048996592882</c:v>
                </c:pt>
                <c:pt idx="12658">
                  <c:v>1.26337085612874</c:v>
                </c:pt>
                <c:pt idx="12659">
                  <c:v>1.26660621150884</c:v>
                </c:pt>
                <c:pt idx="12660">
                  <c:v>1.27021167680223</c:v>
                </c:pt>
                <c:pt idx="12661">
                  <c:v>1.27420466236619</c:v>
                </c:pt>
                <c:pt idx="12662">
                  <c:v>1.27860565036499</c:v>
                </c:pt>
                <c:pt idx="12663">
                  <c:v>1.28261909847147</c:v>
                </c:pt>
                <c:pt idx="12664">
                  <c:v>1.28351047642012</c:v>
                </c:pt>
                <c:pt idx="12665">
                  <c:v>1.28044145856548</c:v>
                </c:pt>
                <c:pt idx="12666">
                  <c:v>1.27775093944758</c:v>
                </c:pt>
                <c:pt idx="12667">
                  <c:v>1.27542527735162</c:v>
                </c:pt>
                <c:pt idx="12668">
                  <c:v>1.27345416096395</c:v>
                </c:pt>
                <c:pt idx="12669">
                  <c:v>1.27182753316168</c:v>
                </c:pt>
                <c:pt idx="12670">
                  <c:v>1.27053800642033</c:v>
                </c:pt>
                <c:pt idx="12671">
                  <c:v>1.26958001308057</c:v>
                </c:pt>
                <c:pt idx="12672">
                  <c:v>1.26894937901263</c:v>
                </c:pt>
                <c:pt idx="12673">
                  <c:v>1.26864293053484</c:v>
                </c:pt>
                <c:pt idx="12674">
                  <c:v>1.26865949614735</c:v>
                </c:pt>
                <c:pt idx="12675">
                  <c:v>1.26899884926267</c:v>
                </c:pt>
                <c:pt idx="12676">
                  <c:v>1.26966274477759</c:v>
                </c:pt>
                <c:pt idx="12677">
                  <c:v>1.27065425087812</c:v>
                </c:pt>
                <c:pt idx="12678">
                  <c:v>1.27197707901028</c:v>
                </c:pt>
                <c:pt idx="12679">
                  <c:v>1.27363809904194</c:v>
                </c:pt>
                <c:pt idx="12680">
                  <c:v>1.27564425032611</c:v>
                </c:pt>
                <c:pt idx="12681">
                  <c:v>1.27800548762087</c:v>
                </c:pt>
                <c:pt idx="12682">
                  <c:v>1.28073238328861</c:v>
                </c:pt>
                <c:pt idx="12683">
                  <c:v>1.28383885972951</c:v>
                </c:pt>
                <c:pt idx="12684">
                  <c:v>1.29097982512108</c:v>
                </c:pt>
                <c:pt idx="12685">
                  <c:v>1.29501047767341</c:v>
                </c:pt>
                <c:pt idx="12686">
                  <c:v>1.29493544195911</c:v>
                </c:pt>
                <c:pt idx="12687">
                  <c:v>1.29532026925978</c:v>
                </c:pt>
                <c:pt idx="12688">
                  <c:v>1.29616708702607</c:v>
                </c:pt>
                <c:pt idx="12689">
                  <c:v>1.29289649825544</c:v>
                </c:pt>
                <c:pt idx="12690">
                  <c:v>1.29003232555493</c:v>
                </c:pt>
                <c:pt idx="12691">
                  <c:v>1.28755913324797</c:v>
                </c:pt>
                <c:pt idx="12692">
                  <c:v>1.28546524418165</c:v>
                </c:pt>
                <c:pt idx="12693">
                  <c:v>1.28728261003807</c:v>
                </c:pt>
                <c:pt idx="12694">
                  <c:v>1.28587757002503</c:v>
                </c:pt>
                <c:pt idx="12695">
                  <c:v>1.28052482997592</c:v>
                </c:pt>
                <c:pt idx="12696">
                  <c:v>1.2757246140107</c:v>
                </c:pt>
                <c:pt idx="12697">
                  <c:v>1.27144380923098</c:v>
                </c:pt>
                <c:pt idx="12698">
                  <c:v>1.26765403726928</c:v>
                </c:pt>
                <c:pt idx="12699">
                  <c:v>1.26433138311883</c:v>
                </c:pt>
                <c:pt idx="12700">
                  <c:v>1.26145619552334</c:v>
                </c:pt>
                <c:pt idx="12701">
                  <c:v>1.25901102559734</c:v>
                </c:pt>
                <c:pt idx="12702">
                  <c:v>1.25698263320574</c:v>
                </c:pt>
                <c:pt idx="12703">
                  <c:v>1.25535913552945</c:v>
                </c:pt>
                <c:pt idx="12704">
                  <c:v>1.25413207325693</c:v>
                </c:pt>
                <c:pt idx="12705">
                  <c:v>1.25329467343559</c:v>
                </c:pt>
                <c:pt idx="12706">
                  <c:v>1.25284238310899</c:v>
                </c:pt>
                <c:pt idx="12707">
                  <c:v>1.25277310342015</c:v>
                </c:pt>
                <c:pt idx="12708">
                  <c:v>1.2530865380258</c:v>
                </c:pt>
                <c:pt idx="12709">
                  <c:v>1.2565536709114</c:v>
                </c:pt>
                <c:pt idx="12710">
                  <c:v>1.257664392149749</c:v>
                </c:pt>
                <c:pt idx="12711">
                  <c:v>1.25530771714292</c:v>
                </c:pt>
                <c:pt idx="12712">
                  <c:v>1.25344007379201</c:v>
                </c:pt>
                <c:pt idx="12713">
                  <c:v>1.24824430092295</c:v>
                </c:pt>
                <c:pt idx="12714">
                  <c:v>1.24353885783274</c:v>
                </c:pt>
                <c:pt idx="12715">
                  <c:v>1.23929446826744</c:v>
                </c:pt>
                <c:pt idx="12716">
                  <c:v>1.23548685612569</c:v>
                </c:pt>
                <c:pt idx="12717">
                  <c:v>1.23209505833103</c:v>
                </c:pt>
                <c:pt idx="12718">
                  <c:v>1.22910054371648</c:v>
                </c:pt>
                <c:pt idx="12719">
                  <c:v>1.22648822287659</c:v>
                </c:pt>
                <c:pt idx="12720">
                  <c:v>1.224244882333</c:v>
                </c:pt>
                <c:pt idx="12721">
                  <c:v>1.22235951736521</c:v>
                </c:pt>
                <c:pt idx="12722">
                  <c:v>1.22082364696717</c:v>
                </c:pt>
                <c:pt idx="12723">
                  <c:v>1.21962972951788</c:v>
                </c:pt>
                <c:pt idx="12724">
                  <c:v>1.21877229350627</c:v>
                </c:pt>
                <c:pt idx="12725">
                  <c:v>1.21824761352311</c:v>
                </c:pt>
                <c:pt idx="12726">
                  <c:v>1.21805318987038</c:v>
                </c:pt>
                <c:pt idx="12727">
                  <c:v>1.21492724980579</c:v>
                </c:pt>
                <c:pt idx="12728">
                  <c:v>1.21210097898904</c:v>
                </c:pt>
                <c:pt idx="12729">
                  <c:v>1.20956332171354</c:v>
                </c:pt>
                <c:pt idx="12730">
                  <c:v>1.2073049786295</c:v>
                </c:pt>
                <c:pt idx="12731">
                  <c:v>1.20710564636676</c:v>
                </c:pt>
                <c:pt idx="12732">
                  <c:v>1.20535313077744</c:v>
                </c:pt>
                <c:pt idx="12733">
                  <c:v>1.20082448147482</c:v>
                </c:pt>
                <c:pt idx="12734">
                  <c:v>1.1966873055916</c:v>
                </c:pt>
                <c:pt idx="12735">
                  <c:v>1.19292130256854</c:v>
                </c:pt>
                <c:pt idx="12736">
                  <c:v>1.18950925062964</c:v>
                </c:pt>
                <c:pt idx="12737">
                  <c:v>1.18643612175821</c:v>
                </c:pt>
                <c:pt idx="12738">
                  <c:v>1.18368851975179</c:v>
                </c:pt>
                <c:pt idx="12739">
                  <c:v>1.18125559229551</c:v>
                </c:pt>
                <c:pt idx="12740">
                  <c:v>1.17912710281827</c:v>
                </c:pt>
                <c:pt idx="12741">
                  <c:v>1.1772952609979</c:v>
                </c:pt>
                <c:pt idx="12742">
                  <c:v>1.17575255873344</c:v>
                </c:pt>
                <c:pt idx="12743">
                  <c:v>1.1744937440114</c:v>
                </c:pt>
                <c:pt idx="12744">
                  <c:v>1.1735137497866</c:v>
                </c:pt>
                <c:pt idx="12745">
                  <c:v>1.17280931676527</c:v>
                </c:pt>
                <c:pt idx="12746">
                  <c:v>1.17237764410718</c:v>
                </c:pt>
                <c:pt idx="12747">
                  <c:v>1.17221718706979</c:v>
                </c:pt>
                <c:pt idx="12748">
                  <c:v>1.17232731582811</c:v>
                </c:pt>
                <c:pt idx="12749">
                  <c:v>1.1727083098724</c:v>
                </c:pt>
                <c:pt idx="12750">
                  <c:v>1.17336152152943</c:v>
                </c:pt>
                <c:pt idx="12751">
                  <c:v>1.17428889498241</c:v>
                </c:pt>
                <c:pt idx="12752">
                  <c:v>1.17549379625179</c:v>
                </c:pt>
                <c:pt idx="12753">
                  <c:v>1.17698055330586</c:v>
                </c:pt>
                <c:pt idx="12754">
                  <c:v>1.17875414583893</c:v>
                </c:pt>
                <c:pt idx="12755">
                  <c:v>1.18082160400343</c:v>
                </c:pt>
                <c:pt idx="12756">
                  <c:v>1.1831901958795</c:v>
                </c:pt>
                <c:pt idx="12757">
                  <c:v>1.18586939232043</c:v>
                </c:pt>
                <c:pt idx="12758">
                  <c:v>1.18886975256552</c:v>
                </c:pt>
                <c:pt idx="12759">
                  <c:v>1.19220375403459</c:v>
                </c:pt>
                <c:pt idx="12760">
                  <c:v>1.19588557988456</c:v>
                </c:pt>
                <c:pt idx="12761">
                  <c:v>1.19993168360321</c:v>
                </c:pt>
                <c:pt idx="12762">
                  <c:v>1.20436083356107</c:v>
                </c:pt>
                <c:pt idx="12763">
                  <c:v>1.20919504120171</c:v>
                </c:pt>
                <c:pt idx="12764">
                  <c:v>1.21124590382002</c:v>
                </c:pt>
                <c:pt idx="12765">
                  <c:v>1.2135740533596</c:v>
                </c:pt>
                <c:pt idx="12766">
                  <c:v>1.21618757016039</c:v>
                </c:pt>
                <c:pt idx="12767">
                  <c:v>1.219096450237439</c:v>
                </c:pt>
                <c:pt idx="12768">
                  <c:v>1.22231180940939</c:v>
                </c:pt>
                <c:pt idx="12769">
                  <c:v>1.22584647694328</c:v>
                </c:pt>
                <c:pt idx="12770">
                  <c:v>1.22971543158554</c:v>
                </c:pt>
                <c:pt idx="12771">
                  <c:v>1.23393498761479</c:v>
                </c:pt>
                <c:pt idx="12772">
                  <c:v>1.23852457922738</c:v>
                </c:pt>
                <c:pt idx="12773">
                  <c:v>1.24350547994938</c:v>
                </c:pt>
                <c:pt idx="12774">
                  <c:v>1.2489028040376</c:v>
                </c:pt>
                <c:pt idx="12775">
                  <c:v>1.25474518644888</c:v>
                </c:pt>
                <c:pt idx="12776">
                  <c:v>1.26106467867364</c:v>
                </c:pt>
                <c:pt idx="12777">
                  <c:v>1.26789933296664</c:v>
                </c:pt>
                <c:pt idx="12778">
                  <c:v>1.27529218289884</c:v>
                </c:pt>
                <c:pt idx="12779">
                  <c:v>1.28329364994435</c:v>
                </c:pt>
                <c:pt idx="12780">
                  <c:v>1.29196266647628</c:v>
                </c:pt>
                <c:pt idx="12781">
                  <c:v>1.30136851052812</c:v>
                </c:pt>
                <c:pt idx="12782">
                  <c:v>1.31159317494165</c:v>
                </c:pt>
                <c:pt idx="12783">
                  <c:v>1.32273395247009</c:v>
                </c:pt>
                <c:pt idx="12784">
                  <c:v>1.33490732308801</c:v>
                </c:pt>
                <c:pt idx="12785">
                  <c:v>1.34244572331381</c:v>
                </c:pt>
                <c:pt idx="12786">
                  <c:v>1.35653158232742</c:v>
                </c:pt>
                <c:pt idx="12787">
                  <c:v>1.36575747559447</c:v>
                </c:pt>
                <c:pt idx="12788">
                  <c:v>1.36923814144683</c:v>
                </c:pt>
                <c:pt idx="12789">
                  <c:v>1.37330984026597</c:v>
                </c:pt>
                <c:pt idx="12790">
                  <c:v>1.37800503785776</c:v>
                </c:pt>
                <c:pt idx="12791">
                  <c:v>1.38336060463798</c:v>
                </c:pt>
                <c:pt idx="12792">
                  <c:v>1.38942408269566</c:v>
                </c:pt>
                <c:pt idx="12793">
                  <c:v>1.39624818732609</c:v>
                </c:pt>
                <c:pt idx="12794">
                  <c:v>1.39637826875741</c:v>
                </c:pt>
                <c:pt idx="12795">
                  <c:v>1.39695406478921</c:v>
                </c:pt>
                <c:pt idx="12796">
                  <c:v>1.39797957133566</c:v>
                </c:pt>
                <c:pt idx="12797">
                  <c:v>1.39946007460661</c:v>
                </c:pt>
                <c:pt idx="12798">
                  <c:v>1.40140563705615</c:v>
                </c:pt>
                <c:pt idx="12799">
                  <c:v>1.41239082018091</c:v>
                </c:pt>
                <c:pt idx="12800">
                  <c:v>1.41547017932566</c:v>
                </c:pt>
                <c:pt idx="12801">
                  <c:v>1.411061198009079</c:v>
                </c:pt>
                <c:pt idx="12802">
                  <c:v>1.40736533075421</c:v>
                </c:pt>
                <c:pt idx="12803">
                  <c:v>1.40435174673812</c:v>
                </c:pt>
                <c:pt idx="12804">
                  <c:v>1.40199405631153</c:v>
                </c:pt>
                <c:pt idx="12805">
                  <c:v>1.4002715123225</c:v>
                </c:pt>
                <c:pt idx="12806">
                  <c:v>1.39917189034301</c:v>
                </c:pt>
                <c:pt idx="12807">
                  <c:v>1.3986842585186</c:v>
                </c:pt>
                <c:pt idx="12808">
                  <c:v>1.39880560308339</c:v>
                </c:pt>
                <c:pt idx="12809">
                  <c:v>1.39953816312884</c:v>
                </c:pt>
                <c:pt idx="12810">
                  <c:v>1.39334888232948</c:v>
                </c:pt>
                <c:pt idx="12811">
                  <c:v>1.38775824033859</c:v>
                </c:pt>
                <c:pt idx="12812">
                  <c:v>1.38272555257171</c:v>
                </c:pt>
                <c:pt idx="12813">
                  <c:v>1.37821834747258</c:v>
                </c:pt>
                <c:pt idx="12814">
                  <c:v>1.3742075866532</c:v>
                </c:pt>
                <c:pt idx="12815">
                  <c:v>1.37066792442912</c:v>
                </c:pt>
                <c:pt idx="12816">
                  <c:v>1.36758002441926</c:v>
                </c:pt>
                <c:pt idx="12817">
                  <c:v>1.36492445759103</c:v>
                </c:pt>
                <c:pt idx="12818">
                  <c:v>1.36268839103068</c:v>
                </c:pt>
                <c:pt idx="12819">
                  <c:v>1.3608584005046</c:v>
                </c:pt>
                <c:pt idx="12820">
                  <c:v>1.35942507702413</c:v>
                </c:pt>
                <c:pt idx="12821">
                  <c:v>1.35838146753189</c:v>
                </c:pt>
                <c:pt idx="12822">
                  <c:v>1.35772165119002</c:v>
                </c:pt>
                <c:pt idx="12823">
                  <c:v>1.36369335368834</c:v>
                </c:pt>
                <c:pt idx="12824">
                  <c:v>1.36379813078664</c:v>
                </c:pt>
                <c:pt idx="12825">
                  <c:v>1.35789954930613</c:v>
                </c:pt>
                <c:pt idx="12826">
                  <c:v>1.35265443108797</c:v>
                </c:pt>
                <c:pt idx="12827">
                  <c:v>1.34802015379707</c:v>
                </c:pt>
                <c:pt idx="12828">
                  <c:v>1.34396274874698</c:v>
                </c:pt>
                <c:pt idx="12829">
                  <c:v>1.34045164222799</c:v>
                </c:pt>
                <c:pt idx="12830">
                  <c:v>1.3374626242572</c:v>
                </c:pt>
                <c:pt idx="12831">
                  <c:v>1.33497600693271</c:v>
                </c:pt>
                <c:pt idx="12832">
                  <c:v>1.32732579833246</c:v>
                </c:pt>
                <c:pt idx="12833">
                  <c:v>1.32025579307298</c:v>
                </c:pt>
                <c:pt idx="12834">
                  <c:v>1.31372083091057</c:v>
                </c:pt>
                <c:pt idx="12835">
                  <c:v>1.30768038268311</c:v>
                </c:pt>
                <c:pt idx="12836">
                  <c:v>1.30209968950467</c:v>
                </c:pt>
                <c:pt idx="12837">
                  <c:v>1.29694801919434</c:v>
                </c:pt>
                <c:pt idx="12838">
                  <c:v>1.29220019098094</c:v>
                </c:pt>
                <c:pt idx="12839">
                  <c:v>1.2878317444726</c:v>
                </c:pt>
                <c:pt idx="12840">
                  <c:v>1.28382322174851</c:v>
                </c:pt>
                <c:pt idx="12841">
                  <c:v>1.28364915891279</c:v>
                </c:pt>
                <c:pt idx="12842">
                  <c:v>1.28021428061387</c:v>
                </c:pt>
                <c:pt idx="12843">
                  <c:v>1.27273712727554</c:v>
                </c:pt>
                <c:pt idx="12844">
                  <c:v>1.26584886962268</c:v>
                </c:pt>
                <c:pt idx="12845">
                  <c:v>1.25950239385752</c:v>
                </c:pt>
                <c:pt idx="12846">
                  <c:v>1.25365699524046</c:v>
                </c:pt>
                <c:pt idx="12847">
                  <c:v>1.24827828364897</c:v>
                </c:pt>
                <c:pt idx="12848">
                  <c:v>1.24333546551353</c:v>
                </c:pt>
                <c:pt idx="12849">
                  <c:v>1.23880256294824</c:v>
                </c:pt>
                <c:pt idx="12850">
                  <c:v>1.23465638485816</c:v>
                </c:pt>
                <c:pt idx="12851">
                  <c:v>1.23087725253443</c:v>
                </c:pt>
                <c:pt idx="12852">
                  <c:v>1.22744754672841</c:v>
                </c:pt>
                <c:pt idx="12853">
                  <c:v>1.22435199518193</c:v>
                </c:pt>
                <c:pt idx="12854">
                  <c:v>1.2215774306049</c:v>
                </c:pt>
                <c:pt idx="12855">
                  <c:v>1.21911235148322</c:v>
                </c:pt>
                <c:pt idx="12856">
                  <c:v>1.21694678075083</c:v>
                </c:pt>
                <c:pt idx="12857">
                  <c:v>1.21507191400364</c:v>
                </c:pt>
                <c:pt idx="12858">
                  <c:v>1.2134811849198</c:v>
                </c:pt>
                <c:pt idx="12859">
                  <c:v>1.21410132830392</c:v>
                </c:pt>
                <c:pt idx="12860">
                  <c:v>1.21304244003383</c:v>
                </c:pt>
                <c:pt idx="12861">
                  <c:v>1.20897778863959</c:v>
                </c:pt>
                <c:pt idx="12862">
                  <c:v>1.2053119661279</c:v>
                </c:pt>
                <c:pt idx="12863">
                  <c:v>1.20202677987688</c:v>
                </c:pt>
                <c:pt idx="12864">
                  <c:v>1.1991059718311</c:v>
                </c:pt>
                <c:pt idx="12865">
                  <c:v>1.19653624809567</c:v>
                </c:pt>
                <c:pt idx="12866">
                  <c:v>1.19430562902484</c:v>
                </c:pt>
                <c:pt idx="12867">
                  <c:v>1.19240451989702</c:v>
                </c:pt>
                <c:pt idx="12868">
                  <c:v>1.19082477473293</c:v>
                </c:pt>
                <c:pt idx="12869">
                  <c:v>1.18955942497361</c:v>
                </c:pt>
                <c:pt idx="12870">
                  <c:v>1.18860337071888</c:v>
                </c:pt>
                <c:pt idx="12871">
                  <c:v>1.18795274260663</c:v>
                </c:pt>
                <c:pt idx="12872">
                  <c:v>1.18760467944132</c:v>
                </c:pt>
                <c:pt idx="12873">
                  <c:v>1.18755786245352</c:v>
                </c:pt>
                <c:pt idx="12874">
                  <c:v>1.18781193832306</c:v>
                </c:pt>
                <c:pt idx="12875">
                  <c:v>1.18836788914784</c:v>
                </c:pt>
                <c:pt idx="12876">
                  <c:v>1.1892278537567</c:v>
                </c:pt>
                <c:pt idx="12877">
                  <c:v>1.19039514577857</c:v>
                </c:pt>
                <c:pt idx="12878">
                  <c:v>1.19187447478922</c:v>
                </c:pt>
                <c:pt idx="12879">
                  <c:v>1.19367199857974</c:v>
                </c:pt>
                <c:pt idx="12880">
                  <c:v>1.19579499474763</c:v>
                </c:pt>
                <c:pt idx="12881">
                  <c:v>1.19825272603463</c:v>
                </c:pt>
                <c:pt idx="12882">
                  <c:v>1.20105596239101</c:v>
                </c:pt>
                <c:pt idx="12883">
                  <c:v>1.20421751852986</c:v>
                </c:pt>
                <c:pt idx="12884">
                  <c:v>1.20775222164725</c:v>
                </c:pt>
                <c:pt idx="12885">
                  <c:v>1.21167710666025</c:v>
                </c:pt>
                <c:pt idx="12886">
                  <c:v>1.21601235334485</c:v>
                </c:pt>
                <c:pt idx="12887">
                  <c:v>1.21733704120052</c:v>
                </c:pt>
                <c:pt idx="12888">
                  <c:v>1.21894538291783</c:v>
                </c:pt>
                <c:pt idx="12889">
                  <c:v>1.22084379441168</c:v>
                </c:pt>
                <c:pt idx="12890">
                  <c:v>1.2230392335791</c:v>
                </c:pt>
                <c:pt idx="12891">
                  <c:v>1.22554048646168</c:v>
                </c:pt>
                <c:pt idx="12892">
                  <c:v>1.22835805388733</c:v>
                </c:pt>
                <c:pt idx="12893">
                  <c:v>1.23150324326689</c:v>
                </c:pt>
                <c:pt idx="12894">
                  <c:v>1.23499012714425</c:v>
                </c:pt>
                <c:pt idx="12895">
                  <c:v>1.23883417523015</c:v>
                </c:pt>
                <c:pt idx="12896">
                  <c:v>1.24305325954063</c:v>
                </c:pt>
                <c:pt idx="12897">
                  <c:v>1.247668252250629</c:v>
                </c:pt>
                <c:pt idx="12898">
                  <c:v>1.25270250543934</c:v>
                </c:pt>
                <c:pt idx="12899">
                  <c:v>1.26110935512655</c:v>
                </c:pt>
                <c:pt idx="12900">
                  <c:v>1.26293773079554</c:v>
                </c:pt>
                <c:pt idx="12901">
                  <c:v>1.26086673969155</c:v>
                </c:pt>
                <c:pt idx="12902">
                  <c:v>1.25914903692263</c:v>
                </c:pt>
                <c:pt idx="12903">
                  <c:v>1.25777610766671</c:v>
                </c:pt>
                <c:pt idx="12904">
                  <c:v>1.25674180417549</c:v>
                </c:pt>
                <c:pt idx="12905">
                  <c:v>1.25604094393951</c:v>
                </c:pt>
                <c:pt idx="12906">
                  <c:v>1.25567118769031</c:v>
                </c:pt>
                <c:pt idx="12907">
                  <c:v>1.25563009597857</c:v>
                </c:pt>
                <c:pt idx="12908">
                  <c:v>1.25591768437142</c:v>
                </c:pt>
                <c:pt idx="12909">
                  <c:v>1.25653513184046</c:v>
                </c:pt>
                <c:pt idx="12910">
                  <c:v>1.25748544204399</c:v>
                </c:pt>
                <c:pt idx="12911">
                  <c:v>1.25877283516505</c:v>
                </c:pt>
                <c:pt idx="12912">
                  <c:v>1.26040312287958</c:v>
                </c:pt>
                <c:pt idx="12913">
                  <c:v>1.26238378421045</c:v>
                </c:pt>
                <c:pt idx="12914">
                  <c:v>1.264724752512089</c:v>
                </c:pt>
                <c:pt idx="12915">
                  <c:v>1.26743720910944</c:v>
                </c:pt>
                <c:pt idx="12916">
                  <c:v>1.27053511592371</c:v>
                </c:pt>
                <c:pt idx="12917">
                  <c:v>1.27403366097676</c:v>
                </c:pt>
                <c:pt idx="12918">
                  <c:v>1.28140897263043</c:v>
                </c:pt>
                <c:pt idx="12919">
                  <c:v>1.28589393527291</c:v>
                </c:pt>
                <c:pt idx="12920">
                  <c:v>1.28613078526252</c:v>
                </c:pt>
                <c:pt idx="12921">
                  <c:v>1.2868458051051</c:v>
                </c:pt>
                <c:pt idx="12922">
                  <c:v>1.28804359378784</c:v>
                </c:pt>
                <c:pt idx="12923">
                  <c:v>1.28973261155029</c:v>
                </c:pt>
                <c:pt idx="12924">
                  <c:v>1.28709484676826</c:v>
                </c:pt>
                <c:pt idx="12925">
                  <c:v>1.28486665856237</c:v>
                </c:pt>
                <c:pt idx="12926">
                  <c:v>1.28303646087053</c:v>
                </c:pt>
                <c:pt idx="12927">
                  <c:v>1.28159414397246</c:v>
                </c:pt>
                <c:pt idx="12928">
                  <c:v>1.28053251257425</c:v>
                </c:pt>
                <c:pt idx="12929">
                  <c:v>1.27984598363129</c:v>
                </c:pt>
                <c:pt idx="12930">
                  <c:v>1.27953051654864</c:v>
                </c:pt>
                <c:pt idx="12931">
                  <c:v>1.2795850942423</c:v>
                </c:pt>
                <c:pt idx="12932">
                  <c:v>1.28000977407915</c:v>
                </c:pt>
                <c:pt idx="12933">
                  <c:v>1.28080684802279</c:v>
                </c:pt>
                <c:pt idx="12934">
                  <c:v>1.28198010156579</c:v>
                </c:pt>
                <c:pt idx="12935">
                  <c:v>1.28353604152727</c:v>
                </c:pt>
                <c:pt idx="12936">
                  <c:v>1.28916486500856</c:v>
                </c:pt>
                <c:pt idx="12937">
                  <c:v>1.29158262926289</c:v>
                </c:pt>
                <c:pt idx="12938">
                  <c:v>1.28956988941043</c:v>
                </c:pt>
                <c:pt idx="12939">
                  <c:v>1.28806089331322</c:v>
                </c:pt>
                <c:pt idx="12940">
                  <c:v>1.28704495306677</c:v>
                </c:pt>
                <c:pt idx="12941">
                  <c:v>1.28651584971935</c:v>
                </c:pt>
                <c:pt idx="12942">
                  <c:v>1.28171101710462</c:v>
                </c:pt>
                <c:pt idx="12943">
                  <c:v>1.27737948250218</c:v>
                </c:pt>
                <c:pt idx="12944">
                  <c:v>1.27349472855052</c:v>
                </c:pt>
                <c:pt idx="12945">
                  <c:v>1.270034833988</c:v>
                </c:pt>
                <c:pt idx="12946">
                  <c:v>1.26698121792721</c:v>
                </c:pt>
                <c:pt idx="12947">
                  <c:v>1.26431759387326</c:v>
                </c:pt>
                <c:pt idx="12948">
                  <c:v>1.2620297432201</c:v>
                </c:pt>
                <c:pt idx="12949">
                  <c:v>1.2601069881817</c:v>
                </c:pt>
                <c:pt idx="12950">
                  <c:v>1.25853961654937</c:v>
                </c:pt>
                <c:pt idx="12951">
                  <c:v>1.26024621960265</c:v>
                </c:pt>
                <c:pt idx="12952">
                  <c:v>1.25934675150778</c:v>
                </c:pt>
                <c:pt idx="12953">
                  <c:v>1.25462477957303</c:v>
                </c:pt>
                <c:pt idx="12954">
                  <c:v>1.25041452477739</c:v>
                </c:pt>
                <c:pt idx="12955">
                  <c:v>1.24668948879138</c:v>
                </c:pt>
                <c:pt idx="12956">
                  <c:v>1.24342551005438</c:v>
                </c:pt>
                <c:pt idx="12957">
                  <c:v>1.24060367780958</c:v>
                </c:pt>
                <c:pt idx="12958">
                  <c:v>1.23820694933959</c:v>
                </c:pt>
                <c:pt idx="12959">
                  <c:v>1.2362219248576</c:v>
                </c:pt>
                <c:pt idx="12960">
                  <c:v>1.23084658907226</c:v>
                </c:pt>
                <c:pt idx="12961">
                  <c:v>1.22811903902645</c:v>
                </c:pt>
                <c:pt idx="12962">
                  <c:v>1.22347310758791</c:v>
                </c:pt>
                <c:pt idx="12963">
                  <c:v>1.215698687935649</c:v>
                </c:pt>
                <c:pt idx="12964">
                  <c:v>1.20853360479833</c:v>
                </c:pt>
                <c:pt idx="12965">
                  <c:v>1.20192715435362</c:v>
                </c:pt>
                <c:pt idx="12966">
                  <c:v>1.1958366452058</c:v>
                </c:pt>
                <c:pt idx="12967">
                  <c:v>1.190224320371</c:v>
                </c:pt>
                <c:pt idx="12968">
                  <c:v>1.18505853317652</c:v>
                </c:pt>
                <c:pt idx="12969">
                  <c:v>1.18031121331041</c:v>
                </c:pt>
                <c:pt idx="12970">
                  <c:v>1.17595828671501</c:v>
                </c:pt>
                <c:pt idx="12971">
                  <c:v>1.17197899363828</c:v>
                </c:pt>
                <c:pt idx="12972">
                  <c:v>1.16835501784908</c:v>
                </c:pt>
                <c:pt idx="12973">
                  <c:v>1.16507039523779</c:v>
                </c:pt>
                <c:pt idx="12974">
                  <c:v>1.16211128379319</c:v>
                </c:pt>
                <c:pt idx="12975">
                  <c:v>1.15946592189037</c:v>
                </c:pt>
                <c:pt idx="12976">
                  <c:v>1.15712358212469</c:v>
                </c:pt>
                <c:pt idx="12977">
                  <c:v>1.15507551577228</c:v>
                </c:pt>
                <c:pt idx="12978">
                  <c:v>1.15331410949068</c:v>
                </c:pt>
                <c:pt idx="12979">
                  <c:v>1.15183310769312</c:v>
                </c:pt>
                <c:pt idx="12980">
                  <c:v>1.15062713540037</c:v>
                </c:pt>
                <c:pt idx="12981">
                  <c:v>1.14969180452916</c:v>
                </c:pt>
                <c:pt idx="12982">
                  <c:v>1.1490239522913</c:v>
                </c:pt>
                <c:pt idx="12983">
                  <c:v>1.14862133901865</c:v>
                </c:pt>
                <c:pt idx="12984">
                  <c:v>1.14848249879508</c:v>
                </c:pt>
                <c:pt idx="12985">
                  <c:v>1.14860673045583</c:v>
                </c:pt>
                <c:pt idx="12986">
                  <c:v>1.14899436133595</c:v>
                </c:pt>
                <c:pt idx="12987">
                  <c:v>1.14964674862828</c:v>
                </c:pt>
                <c:pt idx="12988">
                  <c:v>1.15056601620233</c:v>
                </c:pt>
                <c:pt idx="12989">
                  <c:v>1.15175492394267</c:v>
                </c:pt>
                <c:pt idx="12990">
                  <c:v>1.15321743130015</c:v>
                </c:pt>
                <c:pt idx="12991">
                  <c:v>1.15495873525124</c:v>
                </c:pt>
                <c:pt idx="12992">
                  <c:v>1.15698488758086</c:v>
                </c:pt>
                <c:pt idx="12993">
                  <c:v>1.15930311870674</c:v>
                </c:pt>
                <c:pt idx="12994">
                  <c:v>1.16192174523577</c:v>
                </c:pt>
                <c:pt idx="12995">
                  <c:v>1.16485100079953</c:v>
                </c:pt>
                <c:pt idx="12996">
                  <c:v>1.16810223996921</c:v>
                </c:pt>
                <c:pt idx="12997">
                  <c:v>1.17168882616545</c:v>
                </c:pt>
                <c:pt idx="12998">
                  <c:v>1.17562598849241</c:v>
                </c:pt>
                <c:pt idx="12999">
                  <c:v>1.17993135709392</c:v>
                </c:pt>
                <c:pt idx="13000">
                  <c:v>1.18158823152628</c:v>
                </c:pt>
                <c:pt idx="13001">
                  <c:v>1.18350070482134</c:v>
                </c:pt>
                <c:pt idx="13002">
                  <c:v>1.18567522978921</c:v>
                </c:pt>
                <c:pt idx="13003">
                  <c:v>1.18811939172635</c:v>
                </c:pt>
                <c:pt idx="13004">
                  <c:v>1.19084140561205</c:v>
                </c:pt>
                <c:pt idx="13005">
                  <c:v>1.19385113431615</c:v>
                </c:pt>
                <c:pt idx="13006">
                  <c:v>1.19716003505507</c:v>
                </c:pt>
                <c:pt idx="13007">
                  <c:v>1.20078047359163</c:v>
                </c:pt>
                <c:pt idx="13008">
                  <c:v>1.2047275186015</c:v>
                </c:pt>
                <c:pt idx="13009">
                  <c:v>1.20901749005577</c:v>
                </c:pt>
                <c:pt idx="13010">
                  <c:v>1.21366923062309</c:v>
                </c:pt>
                <c:pt idx="13011">
                  <c:v>1.22079169153623</c:v>
                </c:pt>
                <c:pt idx="13012">
                  <c:v>1.22634224227355</c:v>
                </c:pt>
                <c:pt idx="13013">
                  <c:v>1.22861954582</c:v>
                </c:pt>
                <c:pt idx="13014">
                  <c:v>1.23130109133092</c:v>
                </c:pt>
                <c:pt idx="13015">
                  <c:v>1.23440095702537</c:v>
                </c:pt>
                <c:pt idx="13016">
                  <c:v>1.237937038098</c:v>
                </c:pt>
                <c:pt idx="13017">
                  <c:v>1.24193002515923</c:v>
                </c:pt>
                <c:pt idx="13018">
                  <c:v>1.24908876356838</c:v>
                </c:pt>
                <c:pt idx="13019">
                  <c:v>1.24997522909215</c:v>
                </c:pt>
                <c:pt idx="13020">
                  <c:v>1.24710880114659</c:v>
                </c:pt>
                <c:pt idx="13021">
                  <c:v>1.24468773212753</c:v>
                </c:pt>
                <c:pt idx="13022">
                  <c:v>1.24269716379545</c:v>
                </c:pt>
                <c:pt idx="13023">
                  <c:v>1.24112563311628</c:v>
                </c:pt>
                <c:pt idx="13024">
                  <c:v>1.23996454325408</c:v>
                </c:pt>
                <c:pt idx="13025">
                  <c:v>1.23920714596058</c:v>
                </c:pt>
                <c:pt idx="13026">
                  <c:v>1.23884931471927</c:v>
                </c:pt>
                <c:pt idx="13027">
                  <c:v>1.2388888974476</c:v>
                </c:pt>
                <c:pt idx="13028">
                  <c:v>1.23932654713345</c:v>
                </c:pt>
                <c:pt idx="13029">
                  <c:v>1.24016400133937</c:v>
                </c:pt>
                <c:pt idx="13030">
                  <c:v>1.24140641993146</c:v>
                </c:pt>
                <c:pt idx="13031">
                  <c:v>1.24306014368787</c:v>
                </c:pt>
                <c:pt idx="13032">
                  <c:v>1.2451351388587</c:v>
                </c:pt>
                <c:pt idx="13033">
                  <c:v>1.24764310016189</c:v>
                </c:pt>
                <c:pt idx="13034">
                  <c:v>1.25059882693458</c:v>
                </c:pt>
                <c:pt idx="13035">
                  <c:v>1.25402051129944</c:v>
                </c:pt>
                <c:pt idx="13036">
                  <c:v>1.25792944607581</c:v>
                </c:pt>
                <c:pt idx="13037">
                  <c:v>1.25798683630405</c:v>
                </c:pt>
                <c:pt idx="13038">
                  <c:v>1.25839125925626</c:v>
                </c:pt>
                <c:pt idx="13039">
                  <c:v>1.26214648369073</c:v>
                </c:pt>
                <c:pt idx="13040">
                  <c:v>1.26328004713516</c:v>
                </c:pt>
                <c:pt idx="13041">
                  <c:v>1.26039058516704</c:v>
                </c:pt>
                <c:pt idx="13042">
                  <c:v>1.2579761454651</c:v>
                </c:pt>
                <c:pt idx="13043">
                  <c:v>1.25602101552358</c:v>
                </c:pt>
                <c:pt idx="13044">
                  <c:v>1.25451393464081</c:v>
                </c:pt>
                <c:pt idx="13045">
                  <c:v>1.25344491124543</c:v>
                </c:pt>
                <c:pt idx="13046">
                  <c:v>1.25280800416415</c:v>
                </c:pt>
                <c:pt idx="13047">
                  <c:v>1.25259957635543</c:v>
                </c:pt>
                <c:pt idx="13048">
                  <c:v>1.2528176023191</c:v>
                </c:pt>
                <c:pt idx="13049">
                  <c:v>1.25346420098615</c:v>
                </c:pt>
                <c:pt idx="13050">
                  <c:v>1.25454278087147</c:v>
                </c:pt>
                <c:pt idx="13051">
                  <c:v>1.25899224170496</c:v>
                </c:pt>
                <c:pt idx="13052">
                  <c:v>1.25657847078304</c:v>
                </c:pt>
                <c:pt idx="13053">
                  <c:v>1.25030927293796</c:v>
                </c:pt>
                <c:pt idx="13054">
                  <c:v>1.2446314919821</c:v>
                </c:pt>
                <c:pt idx="13055">
                  <c:v>1.23950370450078</c:v>
                </c:pt>
                <c:pt idx="13056">
                  <c:v>1.2348910533531</c:v>
                </c:pt>
                <c:pt idx="13057">
                  <c:v>1.23076321479228</c:v>
                </c:pt>
                <c:pt idx="13058">
                  <c:v>1.22709512401719</c:v>
                </c:pt>
                <c:pt idx="13059">
                  <c:v>1.2238645241957</c:v>
                </c:pt>
                <c:pt idx="13060">
                  <c:v>1.22105316669505</c:v>
                </c:pt>
                <c:pt idx="13061">
                  <c:v>1.21864565722173</c:v>
                </c:pt>
                <c:pt idx="13062">
                  <c:v>1.21301726605826</c:v>
                </c:pt>
                <c:pt idx="13063">
                  <c:v>1.20780958514523</c:v>
                </c:pt>
                <c:pt idx="13064">
                  <c:v>1.20299649899716</c:v>
                </c:pt>
                <c:pt idx="13065">
                  <c:v>1.19855491033919</c:v>
                </c:pt>
                <c:pt idx="13066">
                  <c:v>1.19446457525887</c:v>
                </c:pt>
                <c:pt idx="13067">
                  <c:v>1.19231663287375</c:v>
                </c:pt>
                <c:pt idx="13068">
                  <c:v>1.18882246269474</c:v>
                </c:pt>
                <c:pt idx="13069">
                  <c:v>1.18251804932741</c:v>
                </c:pt>
                <c:pt idx="13070">
                  <c:v>1.17669384764731</c:v>
                </c:pt>
                <c:pt idx="13071">
                  <c:v>1.17131649898063</c:v>
                </c:pt>
                <c:pt idx="13072">
                  <c:v>1.16635757987159</c:v>
                </c:pt>
                <c:pt idx="13073">
                  <c:v>1.16179197417221</c:v>
                </c:pt>
                <c:pt idx="13074">
                  <c:v>1.15759822175543</c:v>
                </c:pt>
                <c:pt idx="13075">
                  <c:v>1.15375734543113</c:v>
                </c:pt>
                <c:pt idx="13076">
                  <c:v>1.15025287471842</c:v>
                </c:pt>
                <c:pt idx="13077">
                  <c:v>1.1470704551689</c:v>
                </c:pt>
                <c:pt idx="13078">
                  <c:v>1.14419752443077</c:v>
                </c:pt>
                <c:pt idx="13079">
                  <c:v>1.14162316843817</c:v>
                </c:pt>
                <c:pt idx="13080">
                  <c:v>1.13933812721241</c:v>
                </c:pt>
                <c:pt idx="13081">
                  <c:v>1.13733393977321</c:v>
                </c:pt>
                <c:pt idx="13082">
                  <c:v>1.13560376991419</c:v>
                </c:pt>
                <c:pt idx="13083">
                  <c:v>1.13414183240248</c:v>
                </c:pt>
                <c:pt idx="13084">
                  <c:v>1.13294311571328</c:v>
                </c:pt>
                <c:pt idx="13085">
                  <c:v>1.13200383367809</c:v>
                </c:pt>
                <c:pt idx="13086">
                  <c:v>1.13132080146045</c:v>
                </c:pt>
                <c:pt idx="13087">
                  <c:v>1.13089166060728</c:v>
                </c:pt>
                <c:pt idx="13088">
                  <c:v>1.13071521432029</c:v>
                </c:pt>
                <c:pt idx="13089">
                  <c:v>1.13079059905945</c:v>
                </c:pt>
                <c:pt idx="13090">
                  <c:v>1.13111809932251</c:v>
                </c:pt>
                <c:pt idx="13091">
                  <c:v>1.13169856170099</c:v>
                </c:pt>
                <c:pt idx="13092">
                  <c:v>1.13253374853393</c:v>
                </c:pt>
                <c:pt idx="13093">
                  <c:v>1.13362598846053</c:v>
                </c:pt>
                <c:pt idx="13094">
                  <c:v>1.13497890115593</c:v>
                </c:pt>
                <c:pt idx="13095">
                  <c:v>1.13659657834734</c:v>
                </c:pt>
                <c:pt idx="13096">
                  <c:v>1.13848420174212</c:v>
                </c:pt>
                <c:pt idx="13097">
                  <c:v>1.14064821058096</c:v>
                </c:pt>
                <c:pt idx="13098">
                  <c:v>1.14309571395943</c:v>
                </c:pt>
                <c:pt idx="13099">
                  <c:v>1.14583543045262</c:v>
                </c:pt>
                <c:pt idx="13100">
                  <c:v>1.14887725602257</c:v>
                </c:pt>
                <c:pt idx="13101">
                  <c:v>1.15223275624543</c:v>
                </c:pt>
                <c:pt idx="13102">
                  <c:v>1.15591472397669</c:v>
                </c:pt>
                <c:pt idx="13103">
                  <c:v>1.15993845980669</c:v>
                </c:pt>
                <c:pt idx="13104">
                  <c:v>1.16432128452524</c:v>
                </c:pt>
                <c:pt idx="13105">
                  <c:v>1.16908275117473</c:v>
                </c:pt>
                <c:pt idx="13106">
                  <c:v>1.1742454055798</c:v>
                </c:pt>
                <c:pt idx="13107">
                  <c:v>1.18127923407879</c:v>
                </c:pt>
                <c:pt idx="13108">
                  <c:v>1.18741947371638</c:v>
                </c:pt>
                <c:pt idx="13109">
                  <c:v>1.19082440603599</c:v>
                </c:pt>
                <c:pt idx="13110">
                  <c:v>1.19468127274049</c:v>
                </c:pt>
                <c:pt idx="13111">
                  <c:v>1.19901285956545</c:v>
                </c:pt>
                <c:pt idx="13112">
                  <c:v>1.20041108696117</c:v>
                </c:pt>
                <c:pt idx="13113">
                  <c:v>1.20216217070877</c:v>
                </c:pt>
                <c:pt idx="13114">
                  <c:v>1.2042743078248</c:v>
                </c:pt>
                <c:pt idx="13115">
                  <c:v>1.20675798165087</c:v>
                </c:pt>
                <c:pt idx="13116">
                  <c:v>1.20962544750689</c:v>
                </c:pt>
                <c:pt idx="13117">
                  <c:v>1.21289134194626</c:v>
                </c:pt>
                <c:pt idx="13118">
                  <c:v>1.21657339553491</c:v>
                </c:pt>
                <c:pt idx="13119">
                  <c:v>1.21699025262001</c:v>
                </c:pt>
                <c:pt idx="13120">
                  <c:v>1.21770283876836</c:v>
                </c:pt>
                <c:pt idx="13121">
                  <c:v>1.21871422823768</c:v>
                </c:pt>
                <c:pt idx="13122">
                  <c:v>1.22217500703432</c:v>
                </c:pt>
                <c:pt idx="13123">
                  <c:v>1.22382954281988</c:v>
                </c:pt>
                <c:pt idx="13124">
                  <c:v>1.22204292113558</c:v>
                </c:pt>
                <c:pt idx="13125">
                  <c:v>1.22064815595196</c:v>
                </c:pt>
                <c:pt idx="13126">
                  <c:v>1.21963741717268</c:v>
                </c:pt>
                <c:pt idx="13127">
                  <c:v>1.21900562869651</c:v>
                </c:pt>
                <c:pt idx="13128">
                  <c:v>1.21874937836865</c:v>
                </c:pt>
                <c:pt idx="13129">
                  <c:v>1.21886737265197</c:v>
                </c:pt>
                <c:pt idx="13130">
                  <c:v>1.21936016755413</c:v>
                </c:pt>
                <c:pt idx="13131">
                  <c:v>1.22238672461982</c:v>
                </c:pt>
                <c:pt idx="13132">
                  <c:v>1.22366359478247</c:v>
                </c:pt>
                <c:pt idx="13133">
                  <c:v>1.22154902502396</c:v>
                </c:pt>
                <c:pt idx="13134">
                  <c:v>1.21990970039782</c:v>
                </c:pt>
                <c:pt idx="13135">
                  <c:v>1.2187349815151</c:v>
                </c:pt>
                <c:pt idx="13136">
                  <c:v>1.21801760102318</c:v>
                </c:pt>
                <c:pt idx="13137">
                  <c:v>1.21775278378839</c:v>
                </c:pt>
                <c:pt idx="13138">
                  <c:v>1.22005539818192</c:v>
                </c:pt>
                <c:pt idx="13139">
                  <c:v>1.22070660016487</c:v>
                </c:pt>
                <c:pt idx="13140">
                  <c:v>1.21430477414884</c:v>
                </c:pt>
                <c:pt idx="13141">
                  <c:v>1.20852154242101</c:v>
                </c:pt>
                <c:pt idx="13142">
                  <c:v>1.20331310569187</c:v>
                </c:pt>
                <c:pt idx="13143">
                  <c:v>1.1986417777931</c:v>
                </c:pt>
                <c:pt idx="13144">
                  <c:v>1.19447636138523</c:v>
                </c:pt>
                <c:pt idx="13145">
                  <c:v>1.19079007302308</c:v>
                </c:pt>
                <c:pt idx="13146">
                  <c:v>1.18756002742772</c:v>
                </c:pt>
                <c:pt idx="13147">
                  <c:v>1.1847675725697</c:v>
                </c:pt>
                <c:pt idx="13148">
                  <c:v>1.18239638685451</c:v>
                </c:pt>
                <c:pt idx="13149">
                  <c:v>1.1804337496978</c:v>
                </c:pt>
                <c:pt idx="13150">
                  <c:v>1.17886900996052</c:v>
                </c:pt>
                <c:pt idx="13151">
                  <c:v>1.17769364282021</c:v>
                </c:pt>
                <c:pt idx="13152">
                  <c:v>1.17378479422445</c:v>
                </c:pt>
                <c:pt idx="13153">
                  <c:v>1.17024812411829</c:v>
                </c:pt>
                <c:pt idx="13154">
                  <c:v>1.1670669573089</c:v>
                </c:pt>
                <c:pt idx="13155">
                  <c:v>1.1642273360626</c:v>
                </c:pt>
                <c:pt idx="13156">
                  <c:v>1.16171683305932</c:v>
                </c:pt>
                <c:pt idx="13157">
                  <c:v>1.15952490113176</c:v>
                </c:pt>
                <c:pt idx="13158">
                  <c:v>1.15764258657044</c:v>
                </c:pt>
                <c:pt idx="13159">
                  <c:v>1.1560625788707</c:v>
                </c:pt>
                <c:pt idx="13160">
                  <c:v>1.15477853724847</c:v>
                </c:pt>
                <c:pt idx="13161">
                  <c:v>1.15378548752787</c:v>
                </c:pt>
                <c:pt idx="13162">
                  <c:v>1.15307991390901</c:v>
                </c:pt>
                <c:pt idx="13163">
                  <c:v>1.15265885742524</c:v>
                </c:pt>
                <c:pt idx="13164">
                  <c:v>1.15252076510412</c:v>
                </c:pt>
                <c:pt idx="13165">
                  <c:v>1.15266518408002</c:v>
                </c:pt>
                <c:pt idx="13166">
                  <c:v>1.15309232574698</c:v>
                </c:pt>
                <c:pt idx="13167">
                  <c:v>1.15380378562238</c:v>
                </c:pt>
                <c:pt idx="13168">
                  <c:v>1.15197721040253</c:v>
                </c:pt>
                <c:pt idx="13169">
                  <c:v>1.15144531563119</c:v>
                </c:pt>
                <c:pt idx="13170">
                  <c:v>1.15007332900171</c:v>
                </c:pt>
                <c:pt idx="13171">
                  <c:v>1.14620089820026</c:v>
                </c:pt>
                <c:pt idx="13172">
                  <c:v>1.14266430350375</c:v>
                </c:pt>
                <c:pt idx="13173">
                  <c:v>1.13944901911341</c:v>
                </c:pt>
                <c:pt idx="13174">
                  <c:v>1.13654259832194</c:v>
                </c:pt>
                <c:pt idx="13175">
                  <c:v>1.13393400724131</c:v>
                </c:pt>
                <c:pt idx="13176">
                  <c:v>1.13161377219414</c:v>
                </c:pt>
                <c:pt idx="13177">
                  <c:v>1.12957375962079</c:v>
                </c:pt>
                <c:pt idx="13178">
                  <c:v>1.1278068719887</c:v>
                </c:pt>
                <c:pt idx="13179">
                  <c:v>1.12630723210995</c:v>
                </c:pt>
                <c:pt idx="13180">
                  <c:v>1.1250697939377</c:v>
                </c:pt>
                <c:pt idx="13181">
                  <c:v>1.12409065445268</c:v>
                </c:pt>
                <c:pt idx="13182">
                  <c:v>1.1233666882622</c:v>
                </c:pt>
                <c:pt idx="13183">
                  <c:v>1.12289542486377</c:v>
                </c:pt>
                <c:pt idx="13184">
                  <c:v>1.12267525928363</c:v>
                </c:pt>
                <c:pt idx="13185">
                  <c:v>1.12270566122657</c:v>
                </c:pt>
                <c:pt idx="13186">
                  <c:v>1.1229863994818</c:v>
                </c:pt>
                <c:pt idx="13187">
                  <c:v>1.12351842208913</c:v>
                </c:pt>
                <c:pt idx="13188">
                  <c:v>1.12430297277967</c:v>
                </c:pt>
                <c:pt idx="13189">
                  <c:v>1.12534259236977</c:v>
                </c:pt>
                <c:pt idx="13190">
                  <c:v>1.12664046475922</c:v>
                </c:pt>
                <c:pt idx="13191">
                  <c:v>1.12820030521341</c:v>
                </c:pt>
                <c:pt idx="13192">
                  <c:v>1.13002741106848</c:v>
                </c:pt>
                <c:pt idx="13193">
                  <c:v>1.13212730316431</c:v>
                </c:pt>
                <c:pt idx="13194">
                  <c:v>1.13450727951132</c:v>
                </c:pt>
                <c:pt idx="13195">
                  <c:v>1.13717540775423</c:v>
                </c:pt>
                <c:pt idx="13196">
                  <c:v>1.14014105420134</c:v>
                </c:pt>
                <c:pt idx="13197">
                  <c:v>1.14341536086452</c:v>
                </c:pt>
                <c:pt idx="13198">
                  <c:v>1.14701071572673</c:v>
                </c:pt>
                <c:pt idx="13199">
                  <c:v>1.15094139353987</c:v>
                </c:pt>
                <c:pt idx="13200">
                  <c:v>1.15522403161194</c:v>
                </c:pt>
                <c:pt idx="13201">
                  <c:v>1.15987729258035</c:v>
                </c:pt>
                <c:pt idx="13202">
                  <c:v>1.1649230301797</c:v>
                </c:pt>
                <c:pt idx="13203">
                  <c:v>1.17038590878562</c:v>
                </c:pt>
                <c:pt idx="13204">
                  <c:v>1.17629446829923</c:v>
                </c:pt>
                <c:pt idx="13205">
                  <c:v>1.18268155192205</c:v>
                </c:pt>
                <c:pt idx="13206">
                  <c:v>1.18958560631415</c:v>
                </c:pt>
                <c:pt idx="13207">
                  <c:v>1.19705069367608</c:v>
                </c:pt>
                <c:pt idx="13208">
                  <c:v>1.20160705671964</c:v>
                </c:pt>
                <c:pt idx="13209">
                  <c:v>1.2065447225655</c:v>
                </c:pt>
                <c:pt idx="13210">
                  <c:v>1.2118875270893</c:v>
                </c:pt>
                <c:pt idx="13211">
                  <c:v>1.21766294358345</c:v>
                </c:pt>
                <c:pt idx="13212">
                  <c:v>1.22390266232722</c:v>
                </c:pt>
                <c:pt idx="13213">
                  <c:v>1.23064303273021</c:v>
                </c:pt>
                <c:pt idx="13214">
                  <c:v>1.237926457732249</c:v>
                </c:pt>
                <c:pt idx="13215">
                  <c:v>1.24580165552652</c:v>
                </c:pt>
                <c:pt idx="13216">
                  <c:v>1.25432585476721</c:v>
                </c:pt>
                <c:pt idx="13217">
                  <c:v>1.263566658267329</c:v>
                </c:pt>
                <c:pt idx="13218">
                  <c:v>1.27705965032455</c:v>
                </c:pt>
                <c:pt idx="13219">
                  <c:v>1.28830743698295</c:v>
                </c:pt>
                <c:pt idx="13220">
                  <c:v>1.29522678611966</c:v>
                </c:pt>
                <c:pt idx="13221">
                  <c:v>1.30293540241694</c:v>
                </c:pt>
                <c:pt idx="13222">
                  <c:v>1.31151212914029</c:v>
                </c:pt>
                <c:pt idx="13223">
                  <c:v>1.31504462424782</c:v>
                </c:pt>
                <c:pt idx="13224">
                  <c:v>1.31911895184004</c:v>
                </c:pt>
                <c:pt idx="13225">
                  <c:v>1.32376583007487</c:v>
                </c:pt>
                <c:pt idx="13226">
                  <c:v>1.32901943911631</c:v>
                </c:pt>
                <c:pt idx="13227">
                  <c:v>1.334923200646</c:v>
                </c:pt>
                <c:pt idx="13228">
                  <c:v>1.34152598241082</c:v>
                </c:pt>
                <c:pt idx="13229">
                  <c:v>1.34888754937938</c:v>
                </c:pt>
                <c:pt idx="13230">
                  <c:v>1.35707953806744</c:v>
                </c:pt>
                <c:pt idx="13231">
                  <c:v>1.36618526956881</c:v>
                </c:pt>
                <c:pt idx="13232">
                  <c:v>1.36862867120901</c:v>
                </c:pt>
                <c:pt idx="13233">
                  <c:v>1.37155825735926</c:v>
                </c:pt>
                <c:pt idx="13234">
                  <c:v>1.37499497777335</c:v>
                </c:pt>
                <c:pt idx="13235">
                  <c:v>1.37896050370942</c:v>
                </c:pt>
                <c:pt idx="13236">
                  <c:v>1.38348376304278</c:v>
                </c:pt>
                <c:pt idx="13237">
                  <c:v>1.38859699346244</c:v>
                </c:pt>
                <c:pt idx="13238">
                  <c:v>1.39433797139923</c:v>
                </c:pt>
                <c:pt idx="13239">
                  <c:v>1.39221343875437</c:v>
                </c:pt>
                <c:pt idx="13240">
                  <c:v>1.39044087274897</c:v>
                </c:pt>
                <c:pt idx="13241">
                  <c:v>1.38901315996085</c:v>
                </c:pt>
                <c:pt idx="13242">
                  <c:v>1.38792210498914</c:v>
                </c:pt>
                <c:pt idx="13243">
                  <c:v>1.39520007168577</c:v>
                </c:pt>
                <c:pt idx="13244">
                  <c:v>1.39474907467498</c:v>
                </c:pt>
                <c:pt idx="13245">
                  <c:v>1.38633203107523</c:v>
                </c:pt>
                <c:pt idx="13246">
                  <c:v>1.37870044052806</c:v>
                </c:pt>
                <c:pt idx="13247">
                  <c:v>1.37178533798694</c:v>
                </c:pt>
                <c:pt idx="13248">
                  <c:v>1.36553226664224</c:v>
                </c:pt>
                <c:pt idx="13249">
                  <c:v>1.35989039104857</c:v>
                </c:pt>
                <c:pt idx="13250">
                  <c:v>1.354820710862</c:v>
                </c:pt>
                <c:pt idx="13251">
                  <c:v>1.35028640321631</c:v>
                </c:pt>
                <c:pt idx="13252">
                  <c:v>1.34625886908981</c:v>
                </c:pt>
                <c:pt idx="13253">
                  <c:v>1.34271106677078</c:v>
                </c:pt>
                <c:pt idx="13254">
                  <c:v>1.34539791323815</c:v>
                </c:pt>
                <c:pt idx="13255">
                  <c:v>1.34263932777792</c:v>
                </c:pt>
                <c:pt idx="13256">
                  <c:v>1.33370868781971</c:v>
                </c:pt>
                <c:pt idx="13257">
                  <c:v>1.3256397586334</c:v>
                </c:pt>
                <c:pt idx="13258">
                  <c:v>1.31835223008427</c:v>
                </c:pt>
                <c:pt idx="13259">
                  <c:v>1.31178054368287</c:v>
                </c:pt>
                <c:pt idx="13260">
                  <c:v>1.31036741400099</c:v>
                </c:pt>
                <c:pt idx="13261">
                  <c:v>1.30488548537185</c:v>
                </c:pt>
                <c:pt idx="13262">
                  <c:v>1.29442574780554</c:v>
                </c:pt>
                <c:pt idx="13263">
                  <c:v>1.28498743979232</c:v>
                </c:pt>
                <c:pt idx="13264">
                  <c:v>1.27646113483197</c:v>
                </c:pt>
                <c:pt idx="13265">
                  <c:v>1.26875657742097</c:v>
                </c:pt>
                <c:pt idx="13266">
                  <c:v>1.26179950597271</c:v>
                </c:pt>
                <c:pt idx="13267">
                  <c:v>1.25552689446556</c:v>
                </c:pt>
                <c:pt idx="13268">
                  <c:v>1.24988659879043</c:v>
                </c:pt>
                <c:pt idx="13269">
                  <c:v>1.24483395636802</c:v>
                </c:pt>
                <c:pt idx="13270">
                  <c:v>1.23603388106021</c:v>
                </c:pt>
                <c:pt idx="13271">
                  <c:v>1.22790716543344</c:v>
                </c:pt>
                <c:pt idx="13272">
                  <c:v>1.22039198435162</c:v>
                </c:pt>
                <c:pt idx="13273">
                  <c:v>1.2134356044752</c:v>
                </c:pt>
                <c:pt idx="13274">
                  <c:v>1.20699257393036</c:v>
                </c:pt>
                <c:pt idx="13275">
                  <c:v>1.201024192622609</c:v>
                </c:pt>
                <c:pt idx="13276">
                  <c:v>1.19549678757087</c:v>
                </c:pt>
                <c:pt idx="13277">
                  <c:v>1.19038138061242</c:v>
                </c:pt>
                <c:pt idx="13278">
                  <c:v>1.18565223950754</c:v>
                </c:pt>
                <c:pt idx="13279">
                  <c:v>1.18128684693442</c:v>
                </c:pt>
                <c:pt idx="13280">
                  <c:v>1.17726603690687</c:v>
                </c:pt>
                <c:pt idx="13281">
                  <c:v>1.17357252971971</c:v>
                </c:pt>
                <c:pt idx="13282">
                  <c:v>1.170191257534479</c:v>
                </c:pt>
                <c:pt idx="13283">
                  <c:v>1.16710880416233</c:v>
                </c:pt>
                <c:pt idx="13284">
                  <c:v>1.16431390071451</c:v>
                </c:pt>
                <c:pt idx="13285">
                  <c:v>1.16179612112694</c:v>
                </c:pt>
                <c:pt idx="13286">
                  <c:v>1.15954660765809</c:v>
                </c:pt>
                <c:pt idx="13287">
                  <c:v>1.15755779921162</c:v>
                </c:pt>
                <c:pt idx="13288">
                  <c:v>1.15582304831791</c:v>
                </c:pt>
                <c:pt idx="13289">
                  <c:v>1.1554575849382</c:v>
                </c:pt>
                <c:pt idx="13290">
                  <c:v>1.1541987753062</c:v>
                </c:pt>
                <c:pt idx="13291">
                  <c:v>1.15030628990557</c:v>
                </c:pt>
                <c:pt idx="13292">
                  <c:v>1.14676524945114</c:v>
                </c:pt>
                <c:pt idx="13293">
                  <c:v>1.14356022369298</c:v>
                </c:pt>
                <c:pt idx="13294">
                  <c:v>1.14067809428464</c:v>
                </c:pt>
                <c:pt idx="13295">
                  <c:v>1.13810733661281</c:v>
                </c:pt>
                <c:pt idx="13296">
                  <c:v>1.13583791065692</c:v>
                </c:pt>
                <c:pt idx="13297">
                  <c:v>1.13386141451823</c:v>
                </c:pt>
                <c:pt idx="13298">
                  <c:v>1.13217062030556</c:v>
                </c:pt>
                <c:pt idx="13299">
                  <c:v>1.13075942237081</c:v>
                </c:pt>
                <c:pt idx="13300">
                  <c:v>1.12962279319139</c:v>
                </c:pt>
                <c:pt idx="13301">
                  <c:v>1.12875698338742</c:v>
                </c:pt>
                <c:pt idx="13302">
                  <c:v>1.12815878166345</c:v>
                </c:pt>
                <c:pt idx="13303">
                  <c:v>1.12782632727673</c:v>
                </c:pt>
                <c:pt idx="13304">
                  <c:v>1.12775838795481</c:v>
                </c:pt>
                <c:pt idx="13305">
                  <c:v>1.12795447222218</c:v>
                </c:pt>
                <c:pt idx="13306">
                  <c:v>1.12841529343286</c:v>
                </c:pt>
                <c:pt idx="13307">
                  <c:v>1.12914218474448</c:v>
                </c:pt>
                <c:pt idx="13308">
                  <c:v>1.13013745578353</c:v>
                </c:pt>
                <c:pt idx="13309">
                  <c:v>1.13140440545583</c:v>
                </c:pt>
                <c:pt idx="13310">
                  <c:v>1.13294721949992</c:v>
                </c:pt>
                <c:pt idx="13311">
                  <c:v>1.1356624047271</c:v>
                </c:pt>
                <c:pt idx="13312">
                  <c:v>1.13779728497249</c:v>
                </c:pt>
                <c:pt idx="13313">
                  <c:v>1.13749815793065</c:v>
                </c:pt>
                <c:pt idx="13314">
                  <c:v>1.13753125486077</c:v>
                </c:pt>
                <c:pt idx="13315">
                  <c:v>1.13789648609786</c:v>
                </c:pt>
                <c:pt idx="13316">
                  <c:v>1.13859531833239</c:v>
                </c:pt>
                <c:pt idx="13317">
                  <c:v>1.13963065571664</c:v>
                </c:pt>
                <c:pt idx="13318">
                  <c:v>1.14100686101496</c:v>
                </c:pt>
                <c:pt idx="13319">
                  <c:v>1.13992743128636</c:v>
                </c:pt>
                <c:pt idx="13320">
                  <c:v>1.13913130920049</c:v>
                </c:pt>
                <c:pt idx="13321">
                  <c:v>1.13861539753791</c:v>
                </c:pt>
                <c:pt idx="13322">
                  <c:v>1.13837778780661</c:v>
                </c:pt>
                <c:pt idx="13323">
                  <c:v>1.13841774229161</c:v>
                </c:pt>
                <c:pt idx="13324">
                  <c:v>1.138735170504</c:v>
                </c:pt>
                <c:pt idx="13325">
                  <c:v>1.14027621673066</c:v>
                </c:pt>
                <c:pt idx="13326">
                  <c:v>1.14116280367291</c:v>
                </c:pt>
                <c:pt idx="13327">
                  <c:v>1.13956434022859</c:v>
                </c:pt>
                <c:pt idx="13328">
                  <c:v>1.13831163836946</c:v>
                </c:pt>
                <c:pt idx="13329">
                  <c:v>1.13739908425173</c:v>
                </c:pt>
                <c:pt idx="13330">
                  <c:v>1.13682245472696</c:v>
                </c:pt>
                <c:pt idx="13331">
                  <c:v>1.13657951962529</c:v>
                </c:pt>
                <c:pt idx="13332">
                  <c:v>1.13666886627566</c:v>
                </c:pt>
                <c:pt idx="13333">
                  <c:v>1.13709091219752</c:v>
                </c:pt>
                <c:pt idx="13334">
                  <c:v>1.1378473946643</c:v>
                </c:pt>
                <c:pt idx="13335">
                  <c:v>1.13894138092073</c:v>
                </c:pt>
                <c:pt idx="13336">
                  <c:v>1.14037741657085</c:v>
                </c:pt>
                <c:pt idx="13337">
                  <c:v>1.14314247496569</c:v>
                </c:pt>
                <c:pt idx="13338">
                  <c:v>1.14530837427151</c:v>
                </c:pt>
                <c:pt idx="13339">
                  <c:v>1.14499080406277</c:v>
                </c:pt>
                <c:pt idx="13340">
                  <c:v>1.14609618384173</c:v>
                </c:pt>
                <c:pt idx="13341">
                  <c:v>1.14659408400575</c:v>
                </c:pt>
                <c:pt idx="13342">
                  <c:v>1.14463371687611</c:v>
                </c:pt>
                <c:pt idx="13343">
                  <c:v>1.14315144540742</c:v>
                </c:pt>
                <c:pt idx="13344">
                  <c:v>1.13928931052095</c:v>
                </c:pt>
                <c:pt idx="13345">
                  <c:v>1.13588201381533</c:v>
                </c:pt>
                <c:pt idx="13346">
                  <c:v>1.13291001315717</c:v>
                </c:pt>
                <c:pt idx="13347">
                  <c:v>1.13035760113393</c:v>
                </c:pt>
                <c:pt idx="13348">
                  <c:v>1.12821116468998</c:v>
                </c:pt>
                <c:pt idx="13349">
                  <c:v>1.12646001389151</c:v>
                </c:pt>
                <c:pt idx="13350">
                  <c:v>1.12509552544912</c:v>
                </c:pt>
                <c:pt idx="13351">
                  <c:v>1.12411095251141</c:v>
                </c:pt>
                <c:pt idx="13352">
                  <c:v>1.12350159722451</c:v>
                </c:pt>
                <c:pt idx="13353">
                  <c:v>1.12326442357964</c:v>
                </c:pt>
                <c:pt idx="13354">
                  <c:v>1.12339837524338</c:v>
                </c:pt>
                <c:pt idx="13355">
                  <c:v>1.12126908792389</c:v>
                </c:pt>
                <c:pt idx="13356">
                  <c:v>1.11947150961669</c:v>
                </c:pt>
                <c:pt idx="13357">
                  <c:v>1.11799823150268</c:v>
                </c:pt>
                <c:pt idx="13358">
                  <c:v>1.11684311454824</c:v>
                </c:pt>
                <c:pt idx="13359">
                  <c:v>1.11600199639297</c:v>
                </c:pt>
                <c:pt idx="13360">
                  <c:v>1.11547126328897</c:v>
                </c:pt>
                <c:pt idx="13361">
                  <c:v>1.11270754778141</c:v>
                </c:pt>
                <c:pt idx="13362">
                  <c:v>1.11022566412248</c:v>
                </c:pt>
                <c:pt idx="13363">
                  <c:v>1.10801743896235</c:v>
                </c:pt>
                <c:pt idx="13364">
                  <c:v>1.10607558277167</c:v>
                </c:pt>
                <c:pt idx="13365">
                  <c:v>1.1043939509075</c:v>
                </c:pt>
                <c:pt idx="13366">
                  <c:v>1.10296740418726</c:v>
                </c:pt>
                <c:pt idx="13367">
                  <c:v>1.10179150058199</c:v>
                </c:pt>
                <c:pt idx="13368">
                  <c:v>1.10086276277658</c:v>
                </c:pt>
                <c:pt idx="13369">
                  <c:v>1.10017847467522</c:v>
                </c:pt>
                <c:pt idx="13370">
                  <c:v>1.09973658237258</c:v>
                </c:pt>
                <c:pt idx="13371">
                  <c:v>1.09953559863048</c:v>
                </c:pt>
                <c:pt idx="13372">
                  <c:v>1.09957496257354</c:v>
                </c:pt>
                <c:pt idx="13373">
                  <c:v>1.09985467105748</c:v>
                </c:pt>
                <c:pt idx="13374">
                  <c:v>1.10037545966439</c:v>
                </c:pt>
                <c:pt idx="13375">
                  <c:v>1.1011385259992</c:v>
                </c:pt>
                <c:pt idx="13376">
                  <c:v>1.10214598706005</c:v>
                </c:pt>
                <c:pt idx="13377">
                  <c:v>1.10340070091512</c:v>
                </c:pt>
                <c:pt idx="13378">
                  <c:v>1.10490608082434</c:v>
                </c:pt>
                <c:pt idx="13379">
                  <c:v>1.10666657358559</c:v>
                </c:pt>
                <c:pt idx="13380">
                  <c:v>1.10932552229857</c:v>
                </c:pt>
                <c:pt idx="13381">
                  <c:v>1.11163372234506</c:v>
                </c:pt>
                <c:pt idx="13382">
                  <c:v>1.11171898370305</c:v>
                </c:pt>
                <c:pt idx="13383">
                  <c:v>1.11210844115436</c:v>
                </c:pt>
                <c:pt idx="13384">
                  <c:v>1.11280325566524</c:v>
                </c:pt>
                <c:pt idx="13385">
                  <c:v>1.11380584362453</c:v>
                </c:pt>
                <c:pt idx="13386">
                  <c:v>1.11512009829975</c:v>
                </c:pt>
                <c:pt idx="13387">
                  <c:v>1.11675067270065</c:v>
                </c:pt>
                <c:pt idx="13388">
                  <c:v>1.11870383956848</c:v>
                </c:pt>
                <c:pt idx="13389">
                  <c:v>1.1209873262849</c:v>
                </c:pt>
                <c:pt idx="13390">
                  <c:v>1.12097649001154</c:v>
                </c:pt>
                <c:pt idx="13391">
                  <c:v>1.12122834941931</c:v>
                </c:pt>
                <c:pt idx="13392">
                  <c:v>1.12174350021193</c:v>
                </c:pt>
                <c:pt idx="13393">
                  <c:v>1.12252377521142</c:v>
                </c:pt>
                <c:pt idx="13394">
                  <c:v>1.12357157834308</c:v>
                </c:pt>
                <c:pt idx="13395">
                  <c:v>1.12489011308582</c:v>
                </c:pt>
                <c:pt idx="13396">
                  <c:v>1.12648374012111</c:v>
                </c:pt>
                <c:pt idx="13397">
                  <c:v>1.12835801194966</c:v>
                </c:pt>
                <c:pt idx="13398">
                  <c:v>1.13051923311156</c:v>
                </c:pt>
                <c:pt idx="13399">
                  <c:v>1.13297533912065</c:v>
                </c:pt>
                <c:pt idx="13400">
                  <c:v>1.13573498111793</c:v>
                </c:pt>
                <c:pt idx="13401">
                  <c:v>1.13880896623157</c:v>
                </c:pt>
                <c:pt idx="13402">
                  <c:v>1.14220923675172</c:v>
                </c:pt>
                <c:pt idx="13403">
                  <c:v>1.14594975964607</c:v>
                </c:pt>
                <c:pt idx="13404">
                  <c:v>1.15004643141256</c:v>
                </c:pt>
                <c:pt idx="13405">
                  <c:v>1.15451816304309</c:v>
                </c:pt>
                <c:pt idx="13406">
                  <c:v>1.15938586678257</c:v>
                </c:pt>
                <c:pt idx="13407">
                  <c:v>1.16467395185567</c:v>
                </c:pt>
                <c:pt idx="13408">
                  <c:v>1.1704104922378</c:v>
                </c:pt>
                <c:pt idx="13409">
                  <c:v>1.17662832035738</c:v>
                </c:pt>
                <c:pt idx="13410">
                  <c:v>1.18336508320861</c:v>
                </c:pt>
                <c:pt idx="13411">
                  <c:v>1.19066445829599</c:v>
                </c:pt>
                <c:pt idx="13412">
                  <c:v>1.19494741133525</c:v>
                </c:pt>
                <c:pt idx="13413">
                  <c:v>1.19960924672149</c:v>
                </c:pt>
                <c:pt idx="13414">
                  <c:v>1.2046729220327</c:v>
                </c:pt>
                <c:pt idx="13415">
                  <c:v>1.2101648123086</c:v>
                </c:pt>
                <c:pt idx="13416">
                  <c:v>1.21611472901753</c:v>
                </c:pt>
                <c:pt idx="13417">
                  <c:v>1.22255775659599</c:v>
                </c:pt>
                <c:pt idx="13418">
                  <c:v>1.22953383417398</c:v>
                </c:pt>
                <c:pt idx="13419">
                  <c:v>1.23709036907393</c:v>
                </c:pt>
                <c:pt idx="13420">
                  <c:v>1.24528129985163</c:v>
                </c:pt>
                <c:pt idx="13421">
                  <c:v>1.25417099815431</c:v>
                </c:pt>
                <c:pt idx="13422">
                  <c:v>1.26383601421897</c:v>
                </c:pt>
                <c:pt idx="13423">
                  <c:v>1.27436571002468</c:v>
                </c:pt>
                <c:pt idx="13424">
                  <c:v>1.28587034515052</c:v>
                </c:pt>
                <c:pt idx="13425">
                  <c:v>1.30280882181391</c:v>
                </c:pt>
                <c:pt idx="13426">
                  <c:v>1.310884971227</c:v>
                </c:pt>
                <c:pt idx="13427">
                  <c:v>1.31827197872224</c:v>
                </c:pt>
                <c:pt idx="13428">
                  <c:v>1.32144619490851</c:v>
                </c:pt>
                <c:pt idx="13429">
                  <c:v>1.31870136320452</c:v>
                </c:pt>
                <c:pt idx="13430">
                  <c:v>1.3166363280772</c:v>
                </c:pt>
                <c:pt idx="13431">
                  <c:v>1.31523159428487</c:v>
                </c:pt>
                <c:pt idx="13432">
                  <c:v>1.31447518798568</c:v>
                </c:pt>
                <c:pt idx="13433">
                  <c:v>1.3143596525906</c:v>
                </c:pt>
                <c:pt idx="13434">
                  <c:v>1.31488450498059</c:v>
                </c:pt>
                <c:pt idx="13435">
                  <c:v>1.31605463363239</c:v>
                </c:pt>
                <c:pt idx="13436">
                  <c:v>1.31788042858082</c:v>
                </c:pt>
                <c:pt idx="13437">
                  <c:v>1.32037914462075</c:v>
                </c:pt>
                <c:pt idx="13438">
                  <c:v>1.31701383982763</c:v>
                </c:pt>
                <c:pt idx="13439">
                  <c:v>1.31421011886076</c:v>
                </c:pt>
                <c:pt idx="13440">
                  <c:v>1.31194728612482</c:v>
                </c:pt>
                <c:pt idx="13441">
                  <c:v>1.30403816132844</c:v>
                </c:pt>
                <c:pt idx="13442">
                  <c:v>1.29676131522608</c:v>
                </c:pt>
                <c:pt idx="13443">
                  <c:v>1.29006317562759</c:v>
                </c:pt>
                <c:pt idx="13444">
                  <c:v>1.28777641123043</c:v>
                </c:pt>
                <c:pt idx="13445">
                  <c:v>1.28193430145206</c:v>
                </c:pt>
                <c:pt idx="13446">
                  <c:v>1.27131175594344</c:v>
                </c:pt>
                <c:pt idx="13447">
                  <c:v>1.26159647420203</c:v>
                </c:pt>
                <c:pt idx="13448">
                  <c:v>1.25269144083513</c:v>
                </c:pt>
                <c:pt idx="13449">
                  <c:v>1.24451483736408</c:v>
                </c:pt>
                <c:pt idx="13450">
                  <c:v>1.23699919658315</c:v>
                </c:pt>
                <c:pt idx="13451">
                  <c:v>1.23008660462162</c:v>
                </c:pt>
                <c:pt idx="13452">
                  <c:v>1.22372787059593</c:v>
                </c:pt>
                <c:pt idx="13453">
                  <c:v>1.21788078319103</c:v>
                </c:pt>
                <c:pt idx="13454">
                  <c:v>1.21250949283636</c:v>
                </c:pt>
                <c:pt idx="13455">
                  <c:v>1.20758210512551</c:v>
                </c:pt>
                <c:pt idx="13456">
                  <c:v>1.20307199186837</c:v>
                </c:pt>
                <c:pt idx="13457">
                  <c:v>1.19895505187925</c:v>
                </c:pt>
                <c:pt idx="13458">
                  <c:v>1.19521136224903</c:v>
                </c:pt>
                <c:pt idx="13459">
                  <c:v>1.19182277842101</c:v>
                </c:pt>
                <c:pt idx="13460">
                  <c:v>1.18877378401581</c:v>
                </c:pt>
                <c:pt idx="13461">
                  <c:v>1.18605121814971</c:v>
                </c:pt>
                <c:pt idx="13462">
                  <c:v>1.18364308066948</c:v>
                </c:pt>
                <c:pt idx="13463">
                  <c:v>1.1815397856955</c:v>
                </c:pt>
                <c:pt idx="13464">
                  <c:v>1.18124814130675</c:v>
                </c:pt>
                <c:pt idx="13465">
                  <c:v>1.17970649780216</c:v>
                </c:pt>
                <c:pt idx="13466">
                  <c:v>1.17507628640337</c:v>
                </c:pt>
                <c:pt idx="13467">
                  <c:v>1.1708758192399</c:v>
                </c:pt>
                <c:pt idx="13468">
                  <c:v>1.16708229856159</c:v>
                </c:pt>
                <c:pt idx="13469">
                  <c:v>1.16367640660738</c:v>
                </c:pt>
                <c:pt idx="13470">
                  <c:v>1.16064128069927</c:v>
                </c:pt>
                <c:pt idx="13471">
                  <c:v>1.15796228609297</c:v>
                </c:pt>
                <c:pt idx="13472">
                  <c:v>1.15562759484937</c:v>
                </c:pt>
                <c:pt idx="13473">
                  <c:v>1.15362659459434</c:v>
                </c:pt>
                <c:pt idx="13474">
                  <c:v>1.15195041924436</c:v>
                </c:pt>
                <c:pt idx="13475">
                  <c:v>1.15059228559621</c:v>
                </c:pt>
                <c:pt idx="13476">
                  <c:v>1.14954636602094</c:v>
                </c:pt>
                <c:pt idx="13477">
                  <c:v>1.14880833721008</c:v>
                </c:pt>
                <c:pt idx="13478">
                  <c:v>1.14837533209252</c:v>
                </c:pt>
                <c:pt idx="13479">
                  <c:v>1.14824533258038</c:v>
                </c:pt>
                <c:pt idx="13480">
                  <c:v>1.14841773339839</c:v>
                </c:pt>
                <c:pt idx="13481">
                  <c:v>1.14588812963553</c:v>
                </c:pt>
                <c:pt idx="13482">
                  <c:v>1.14362327771386</c:v>
                </c:pt>
                <c:pt idx="13483">
                  <c:v>1.14260965594288</c:v>
                </c:pt>
                <c:pt idx="13484">
                  <c:v>1.14083176233089</c:v>
                </c:pt>
                <c:pt idx="13485">
                  <c:v>1.13644325057142</c:v>
                </c:pt>
                <c:pt idx="13486">
                  <c:v>1.13242064942</c:v>
                </c:pt>
                <c:pt idx="13487">
                  <c:v>1.12874628106421</c:v>
                </c:pt>
                <c:pt idx="13488">
                  <c:v>1.12540459160987</c:v>
                </c:pt>
                <c:pt idx="13489">
                  <c:v>1.12238196546053</c:v>
                </c:pt>
                <c:pt idx="13490">
                  <c:v>1.11966667992907</c:v>
                </c:pt>
                <c:pt idx="13491">
                  <c:v>1.11724876069387</c:v>
                </c:pt>
                <c:pt idx="13492">
                  <c:v>1.11511922040493</c:v>
                </c:pt>
                <c:pt idx="13493">
                  <c:v>1.11327065581706</c:v>
                </c:pt>
                <c:pt idx="13494">
                  <c:v>1.11169674555489</c:v>
                </c:pt>
                <c:pt idx="13495">
                  <c:v>1.11039221299159</c:v>
                </c:pt>
                <c:pt idx="13496">
                  <c:v>1.10935279532796</c:v>
                </c:pt>
                <c:pt idx="13497">
                  <c:v>1.10857481500315</c:v>
                </c:pt>
                <c:pt idx="13498">
                  <c:v>1.10805597712499</c:v>
                </c:pt>
                <c:pt idx="13499">
                  <c:v>1.10779454216073</c:v>
                </c:pt>
                <c:pt idx="13500">
                  <c:v>1.10778952470887</c:v>
                </c:pt>
                <c:pt idx="13501">
                  <c:v>1.10804078790608</c:v>
                </c:pt>
                <c:pt idx="13502">
                  <c:v>1.10919729376962</c:v>
                </c:pt>
                <c:pt idx="13503">
                  <c:v>1.109971189745</c:v>
                </c:pt>
                <c:pt idx="13504">
                  <c:v>1.10845671774436</c:v>
                </c:pt>
                <c:pt idx="13505">
                  <c:v>1.10726021640646</c:v>
                </c:pt>
                <c:pt idx="13506">
                  <c:v>1.10637697375854</c:v>
                </c:pt>
                <c:pt idx="13507">
                  <c:v>1.1058035908284</c:v>
                </c:pt>
                <c:pt idx="13508">
                  <c:v>1.10553786298941</c:v>
                </c:pt>
                <c:pt idx="13509">
                  <c:v>1.10557867058446</c:v>
                </c:pt>
                <c:pt idx="13510">
                  <c:v>1.1059259721953</c:v>
                </c:pt>
                <c:pt idx="13511">
                  <c:v>1.10658089901641</c:v>
                </c:pt>
                <c:pt idx="13512">
                  <c:v>1.10754605684248</c:v>
                </c:pt>
                <c:pt idx="13513">
                  <c:v>1.10947736178742</c:v>
                </c:pt>
                <c:pt idx="13514">
                  <c:v>1.11108925508541</c:v>
                </c:pt>
                <c:pt idx="13515">
                  <c:v>1.11044334034009</c:v>
                </c:pt>
                <c:pt idx="13516">
                  <c:v>1.11016503892369</c:v>
                </c:pt>
                <c:pt idx="13517">
                  <c:v>1.1102531445074</c:v>
                </c:pt>
                <c:pt idx="13518">
                  <c:v>1.1107077346796</c:v>
                </c:pt>
                <c:pt idx="13519">
                  <c:v>1.11153099715957</c:v>
                </c:pt>
                <c:pt idx="13520">
                  <c:v>1.11272630376169</c:v>
                </c:pt>
                <c:pt idx="13521">
                  <c:v>1.114299271878</c:v>
                </c:pt>
                <c:pt idx="13522">
                  <c:v>1.11625684689107</c:v>
                </c:pt>
                <c:pt idx="13523">
                  <c:v>1.11860852606043</c:v>
                </c:pt>
                <c:pt idx="13524">
                  <c:v>1.12136568648099</c:v>
                </c:pt>
                <c:pt idx="13525">
                  <c:v>1.12535270458221</c:v>
                </c:pt>
                <c:pt idx="13526">
                  <c:v>1.12618257508794</c:v>
                </c:pt>
                <c:pt idx="13527">
                  <c:v>1.12459602862346</c:v>
                </c:pt>
                <c:pt idx="13528">
                  <c:v>1.1206535285108</c:v>
                </c:pt>
                <c:pt idx="13529">
                  <c:v>1.11710022931763</c:v>
                </c:pt>
                <c:pt idx="13530">
                  <c:v>1.11391927792853</c:v>
                </c:pt>
                <c:pt idx="13531">
                  <c:v>1.1110964446621</c:v>
                </c:pt>
                <c:pt idx="13532">
                  <c:v>1.10861961031852</c:v>
                </c:pt>
                <c:pt idx="13533">
                  <c:v>1.10647833580348</c:v>
                </c:pt>
                <c:pt idx="13534">
                  <c:v>1.10466407884615</c:v>
                </c:pt>
                <c:pt idx="13535">
                  <c:v>1.10316952432507</c:v>
                </c:pt>
                <c:pt idx="13536">
                  <c:v>1.10258342564265</c:v>
                </c:pt>
                <c:pt idx="13537">
                  <c:v>1.1017045690688</c:v>
                </c:pt>
                <c:pt idx="13538">
                  <c:v>1.09864447009751</c:v>
                </c:pt>
                <c:pt idx="13539">
                  <c:v>1.09597102552687</c:v>
                </c:pt>
                <c:pt idx="13540">
                  <c:v>1.09367198164868</c:v>
                </c:pt>
                <c:pt idx="13541">
                  <c:v>1.09173727727294</c:v>
                </c:pt>
                <c:pt idx="13542">
                  <c:v>1.09015869713022</c:v>
                </c:pt>
                <c:pt idx="13543">
                  <c:v>1.08892956946705</c:v>
                </c:pt>
                <c:pt idx="13544">
                  <c:v>1.08804491138027</c:v>
                </c:pt>
                <c:pt idx="13545">
                  <c:v>1.08556175695862</c:v>
                </c:pt>
                <c:pt idx="13546">
                  <c:v>1.08291891807191</c:v>
                </c:pt>
                <c:pt idx="13547">
                  <c:v>1.07827459854138</c:v>
                </c:pt>
                <c:pt idx="13548">
                  <c:v>1.07403314161162</c:v>
                </c:pt>
                <c:pt idx="13549">
                  <c:v>1.07017577281381</c:v>
                </c:pt>
                <c:pt idx="13550">
                  <c:v>1.06668665172307</c:v>
                </c:pt>
                <c:pt idx="13551">
                  <c:v>1.06355178660432</c:v>
                </c:pt>
                <c:pt idx="13552">
                  <c:v>1.0607594991314</c:v>
                </c:pt>
                <c:pt idx="13553">
                  <c:v>1.05829980636308</c:v>
                </c:pt>
                <c:pt idx="13554">
                  <c:v>1.05616414729211</c:v>
                </c:pt>
                <c:pt idx="13555">
                  <c:v>1.05434538524256</c:v>
                </c:pt>
                <c:pt idx="13556">
                  <c:v>1.05283757167252</c:v>
                </c:pt>
                <c:pt idx="13557">
                  <c:v>1.05163608378591</c:v>
                </c:pt>
                <c:pt idx="13558">
                  <c:v>1.05073705465229</c:v>
                </c:pt>
                <c:pt idx="13559">
                  <c:v>1.05013769822409</c:v>
                </c:pt>
                <c:pt idx="13560">
                  <c:v>1.04983609312991</c:v>
                </c:pt>
                <c:pt idx="13561">
                  <c:v>1.04983131149058</c:v>
                </c:pt>
                <c:pt idx="13562">
                  <c:v>1.05012307810728</c:v>
                </c:pt>
                <c:pt idx="13563">
                  <c:v>1.05071216957128</c:v>
                </c:pt>
                <c:pt idx="13564">
                  <c:v>1.051600053685</c:v>
                </c:pt>
                <c:pt idx="13565">
                  <c:v>1.05066514956897</c:v>
                </c:pt>
                <c:pt idx="13566">
                  <c:v>1.04998738403264</c:v>
                </c:pt>
                <c:pt idx="13567">
                  <c:v>1.04956489291021</c:v>
                </c:pt>
                <c:pt idx="13568">
                  <c:v>1.04939659544601</c:v>
                </c:pt>
                <c:pt idx="13569">
                  <c:v>1.04948191296879</c:v>
                </c:pt>
                <c:pt idx="13570">
                  <c:v>1.04982076967496</c:v>
                </c:pt>
                <c:pt idx="13571">
                  <c:v>1.05041410412862</c:v>
                </c:pt>
                <c:pt idx="13572">
                  <c:v>1.0512630522013</c:v>
                </c:pt>
                <c:pt idx="13573">
                  <c:v>1.05236962022466</c:v>
                </c:pt>
                <c:pt idx="13574">
                  <c:v>1.05398300020963</c:v>
                </c:pt>
                <c:pt idx="13575">
                  <c:v>1.05562312808835</c:v>
                </c:pt>
                <c:pt idx="13576">
                  <c:v>1.055401242212</c:v>
                </c:pt>
                <c:pt idx="13577">
                  <c:v>1.05548207018357</c:v>
                </c:pt>
                <c:pt idx="13578">
                  <c:v>1.05586599612069</c:v>
                </c:pt>
                <c:pt idx="13579">
                  <c:v>1.05655369953865</c:v>
                </c:pt>
                <c:pt idx="13580">
                  <c:v>1.05754743085961</c:v>
                </c:pt>
                <c:pt idx="13581">
                  <c:v>1.05884987879356</c:v>
                </c:pt>
                <c:pt idx="13582">
                  <c:v>1.06046526525989</c:v>
                </c:pt>
                <c:pt idx="13583">
                  <c:v>1.06239856562655</c:v>
                </c:pt>
                <c:pt idx="13584">
                  <c:v>1.0627417404462</c:v>
                </c:pt>
                <c:pt idx="13585">
                  <c:v>1.06305196989462</c:v>
                </c:pt>
                <c:pt idx="13586">
                  <c:v>1.06144591631706</c:v>
                </c:pt>
                <c:pt idx="13587">
                  <c:v>1.06015778797437</c:v>
                </c:pt>
                <c:pt idx="13588">
                  <c:v>1.05918313771378</c:v>
                </c:pt>
                <c:pt idx="13589">
                  <c:v>1.05851878577792</c:v>
                </c:pt>
                <c:pt idx="13590">
                  <c:v>1.05816244792336</c:v>
                </c:pt>
                <c:pt idx="13591">
                  <c:v>1.05811287451242</c:v>
                </c:pt>
                <c:pt idx="13592">
                  <c:v>1.05836966395552</c:v>
                </c:pt>
                <c:pt idx="13593">
                  <c:v>1.05893363848875</c:v>
                </c:pt>
                <c:pt idx="13594">
                  <c:v>1.05980632800211</c:v>
                </c:pt>
                <c:pt idx="13595">
                  <c:v>1.06099039592644</c:v>
                </c:pt>
                <c:pt idx="13596">
                  <c:v>1.06279117011769</c:v>
                </c:pt>
                <c:pt idx="13597">
                  <c:v>1.06462177339592</c:v>
                </c:pt>
                <c:pt idx="13598">
                  <c:v>1.06456454933658</c:v>
                </c:pt>
                <c:pt idx="13599">
                  <c:v>1.064866938086</c:v>
                </c:pt>
                <c:pt idx="13600">
                  <c:v>1.06552998762476</c:v>
                </c:pt>
                <c:pt idx="13601">
                  <c:v>1.06655613464024</c:v>
                </c:pt>
                <c:pt idx="13602">
                  <c:v>1.06794918512304</c:v>
                </c:pt>
                <c:pt idx="13603">
                  <c:v>1.0674422218134</c:v>
                </c:pt>
                <c:pt idx="13604">
                  <c:v>1.06725356278743</c:v>
                </c:pt>
                <c:pt idx="13605">
                  <c:v>1.06738231017185</c:v>
                </c:pt>
                <c:pt idx="13606">
                  <c:v>1.06782885809738</c:v>
                </c:pt>
                <c:pt idx="13607">
                  <c:v>1.06859453857551</c:v>
                </c:pt>
                <c:pt idx="13608">
                  <c:v>1.06968181852851</c:v>
                </c:pt>
                <c:pt idx="13609">
                  <c:v>1.07109435641098</c:v>
                </c:pt>
                <c:pt idx="13610">
                  <c:v>1.07320892538434</c:v>
                </c:pt>
                <c:pt idx="13611">
                  <c:v>1.07530269852323</c:v>
                </c:pt>
                <c:pt idx="13612">
                  <c:v>1.07542934493725</c:v>
                </c:pt>
                <c:pt idx="13613">
                  <c:v>1.07593182233571</c:v>
                </c:pt>
                <c:pt idx="13614">
                  <c:v>1.07447083228092</c:v>
                </c:pt>
                <c:pt idx="13615">
                  <c:v>1.07334363629473</c:v>
                </c:pt>
                <c:pt idx="13616">
                  <c:v>1.07254592146104</c:v>
                </c:pt>
                <c:pt idx="13617">
                  <c:v>1.07207475514463</c:v>
                </c:pt>
                <c:pt idx="13618">
                  <c:v>1.07192807198804</c:v>
                </c:pt>
                <c:pt idx="13619">
                  <c:v>1.07210555141556</c:v>
                </c:pt>
                <c:pt idx="13620">
                  <c:v>1.07260737142529</c:v>
                </c:pt>
                <c:pt idx="13621">
                  <c:v>1.07343537229665</c:v>
                </c:pt>
                <c:pt idx="13622">
                  <c:v>1.07459239066748</c:v>
                </c:pt>
                <c:pt idx="13623">
                  <c:v>1.07608246719882</c:v>
                </c:pt>
                <c:pt idx="13624">
                  <c:v>1.07791106268483</c:v>
                </c:pt>
                <c:pt idx="13625">
                  <c:v>1.08008489951319</c:v>
                </c:pt>
                <c:pt idx="13626">
                  <c:v>1.08022455160916</c:v>
                </c:pt>
                <c:pt idx="13627">
                  <c:v>1.08065046928049</c:v>
                </c:pt>
                <c:pt idx="13628">
                  <c:v>1.08136393116324</c:v>
                </c:pt>
                <c:pt idx="13629">
                  <c:v>1.08280978882992</c:v>
                </c:pt>
                <c:pt idx="13630">
                  <c:v>1.08411583192482</c:v>
                </c:pt>
                <c:pt idx="13631">
                  <c:v>1.0833298513257</c:v>
                </c:pt>
                <c:pt idx="13632">
                  <c:v>1.0828848549398</c:v>
                </c:pt>
                <c:pt idx="13633">
                  <c:v>1.08277912546137</c:v>
                </c:pt>
                <c:pt idx="13634">
                  <c:v>1.08301193986023</c:v>
                </c:pt>
                <c:pt idx="13635">
                  <c:v>1.08358421814509</c:v>
                </c:pt>
                <c:pt idx="13636">
                  <c:v>1.08449794723377</c:v>
                </c:pt>
                <c:pt idx="13637">
                  <c:v>1.08332944143357</c:v>
                </c:pt>
                <c:pt idx="13638">
                  <c:v>1.08245584353222</c:v>
                </c:pt>
                <c:pt idx="13639">
                  <c:v>1.08187413601552</c:v>
                </c:pt>
                <c:pt idx="13640">
                  <c:v>1.08158222091843</c:v>
                </c:pt>
                <c:pt idx="13641">
                  <c:v>1.08157915849355</c:v>
                </c:pt>
                <c:pt idx="13642">
                  <c:v>1.08186476112885</c:v>
                </c:pt>
                <c:pt idx="13643">
                  <c:v>1.08243975089009</c:v>
                </c:pt>
                <c:pt idx="13644">
                  <c:v>1.08330599833034</c:v>
                </c:pt>
                <c:pt idx="13645">
                  <c:v>1.08446619500542</c:v>
                </c:pt>
                <c:pt idx="13646">
                  <c:v>1.08349870218586</c:v>
                </c:pt>
                <c:pt idx="13647">
                  <c:v>1.08277619008827</c:v>
                </c:pt>
                <c:pt idx="13648">
                  <c:v>1.08274024552987</c:v>
                </c:pt>
                <c:pt idx="13649">
                  <c:v>1.0825003501412</c:v>
                </c:pt>
                <c:pt idx="13650">
                  <c:v>1.08013295066215</c:v>
                </c:pt>
                <c:pt idx="13651">
                  <c:v>1.07807312738615</c:v>
                </c:pt>
                <c:pt idx="13652">
                  <c:v>1.07631346307407</c:v>
                </c:pt>
                <c:pt idx="13653">
                  <c:v>1.07523786056689</c:v>
                </c:pt>
                <c:pt idx="13654">
                  <c:v>1.07405358023504</c:v>
                </c:pt>
                <c:pt idx="13655">
                  <c:v>1.07085654310636</c:v>
                </c:pt>
                <c:pt idx="13656">
                  <c:v>1.06802031714831</c:v>
                </c:pt>
                <c:pt idx="13657">
                  <c:v>1.06553362011885</c:v>
                </c:pt>
                <c:pt idx="13658">
                  <c:v>1.06338727213717</c:v>
                </c:pt>
                <c:pt idx="13659">
                  <c:v>1.06157306464401</c:v>
                </c:pt>
                <c:pt idx="13660">
                  <c:v>1.06008465186989</c:v>
                </c:pt>
                <c:pt idx="13661">
                  <c:v>1.05891686923808</c:v>
                </c:pt>
                <c:pt idx="13662">
                  <c:v>1.05834391263359</c:v>
                </c:pt>
                <c:pt idx="13663">
                  <c:v>1.05780279681065</c:v>
                </c:pt>
                <c:pt idx="13664">
                  <c:v>1.0553900426247</c:v>
                </c:pt>
                <c:pt idx="13665">
                  <c:v>1.05334964175187</c:v>
                </c:pt>
                <c:pt idx="13666">
                  <c:v>1.05167383153706</c:v>
                </c:pt>
                <c:pt idx="13667">
                  <c:v>1.05035611427368</c:v>
                </c:pt>
                <c:pt idx="13668">
                  <c:v>1.049391657952929</c:v>
                </c:pt>
                <c:pt idx="13669">
                  <c:v>1.04877690289166</c:v>
                </c:pt>
                <c:pt idx="13670">
                  <c:v>1.04850970674374</c:v>
                </c:pt>
                <c:pt idx="13671">
                  <c:v>1.04858877743459</c:v>
                </c:pt>
                <c:pt idx="13672">
                  <c:v>1.04901437950444</c:v>
                </c:pt>
                <c:pt idx="13673">
                  <c:v>1.0500171606922</c:v>
                </c:pt>
                <c:pt idx="13674">
                  <c:v>1.05114733505019</c:v>
                </c:pt>
                <c:pt idx="13675">
                  <c:v>1.04830333528131</c:v>
                </c:pt>
                <c:pt idx="13676">
                  <c:v>1.04583108148464</c:v>
                </c:pt>
                <c:pt idx="13677">
                  <c:v>1.04372141638975</c:v>
                </c:pt>
                <c:pt idx="13678">
                  <c:v>1.04196674593705</c:v>
                </c:pt>
                <c:pt idx="13679">
                  <c:v>1.0405608507126</c:v>
                </c:pt>
                <c:pt idx="13680">
                  <c:v>1.03949891457718</c:v>
                </c:pt>
                <c:pt idx="13681">
                  <c:v>1.03877740064062</c:v>
                </c:pt>
                <c:pt idx="13682">
                  <c:v>1.03839373138888</c:v>
                </c:pt>
                <c:pt idx="13683">
                  <c:v>1.03834664662826</c:v>
                </c:pt>
                <c:pt idx="13684">
                  <c:v>1.0386358255622</c:v>
                </c:pt>
                <c:pt idx="13685">
                  <c:v>1.03732893888542</c:v>
                </c:pt>
                <c:pt idx="13686">
                  <c:v>1.03615395967892</c:v>
                </c:pt>
                <c:pt idx="13687">
                  <c:v>1.0332298095445</c:v>
                </c:pt>
                <c:pt idx="13688">
                  <c:v>1.03066169451861</c:v>
                </c:pt>
                <c:pt idx="13689">
                  <c:v>1.02844116081413</c:v>
                </c:pt>
                <c:pt idx="13690">
                  <c:v>1.02656101984428</c:v>
                </c:pt>
                <c:pt idx="13691">
                  <c:v>1.02501598718915</c:v>
                </c:pt>
                <c:pt idx="13692">
                  <c:v>1.02380073858986</c:v>
                </c:pt>
                <c:pt idx="13693">
                  <c:v>1.02291230330309</c:v>
                </c:pt>
                <c:pt idx="13694">
                  <c:v>1.02234768137208</c:v>
                </c:pt>
                <c:pt idx="13695">
                  <c:v>1.02210550221222</c:v>
                </c:pt>
                <c:pt idx="13696">
                  <c:v>1.02218464974985</c:v>
                </c:pt>
                <c:pt idx="13697">
                  <c:v>1.02058576199718</c:v>
                </c:pt>
                <c:pt idx="13698">
                  <c:v>1.01927322534749</c:v>
                </c:pt>
                <c:pt idx="13699">
                  <c:v>1.01824384263173</c:v>
                </c:pt>
                <c:pt idx="13700">
                  <c:v>1.01749498077413</c:v>
                </c:pt>
                <c:pt idx="13701">
                  <c:v>1.01702496925905</c:v>
                </c:pt>
                <c:pt idx="13702">
                  <c:v>1.01683247109027</c:v>
                </c:pt>
                <c:pt idx="13703">
                  <c:v>1.01691692075675</c:v>
                </c:pt>
                <c:pt idx="13704">
                  <c:v>1.01727842860073</c:v>
                </c:pt>
                <c:pt idx="13705">
                  <c:v>1.01791745087773</c:v>
                </c:pt>
                <c:pt idx="13706">
                  <c:v>1.01883559310818</c:v>
                </c:pt>
                <c:pt idx="13707">
                  <c:v>1.02003424854436</c:v>
                </c:pt>
                <c:pt idx="13708">
                  <c:v>1.02160261051941</c:v>
                </c:pt>
                <c:pt idx="13709">
                  <c:v>1.02337921664111</c:v>
                </c:pt>
                <c:pt idx="13710">
                  <c:v>1.02345881128286</c:v>
                </c:pt>
                <c:pt idx="13711">
                  <c:v>1.02185121715387</c:v>
                </c:pt>
                <c:pt idx="13712">
                  <c:v>1.02053173044216</c:v>
                </c:pt>
                <c:pt idx="13713">
                  <c:v>1.01949689040506</c:v>
                </c:pt>
                <c:pt idx="13714">
                  <c:v>1.01874410877142</c:v>
                </c:pt>
                <c:pt idx="13715">
                  <c:v>1.0182714523871</c:v>
                </c:pt>
                <c:pt idx="13716">
                  <c:v>1.01814930731966</c:v>
                </c:pt>
                <c:pt idx="13717">
                  <c:v>1.01823468940392</c:v>
                </c:pt>
                <c:pt idx="13718">
                  <c:v>1.01664110750085</c:v>
                </c:pt>
                <c:pt idx="13719">
                  <c:v>1.01537197021115</c:v>
                </c:pt>
                <c:pt idx="13720">
                  <c:v>1.01442364661398</c:v>
                </c:pt>
                <c:pt idx="13721">
                  <c:v>1.01384656639712</c:v>
                </c:pt>
                <c:pt idx="13722">
                  <c:v>1.0135312798014</c:v>
                </c:pt>
                <c:pt idx="13723">
                  <c:v>1.011594047534049</c:v>
                </c:pt>
                <c:pt idx="13724">
                  <c:v>1.01001958120085</c:v>
                </c:pt>
                <c:pt idx="13725">
                  <c:v>1.00880368006105</c:v>
                </c:pt>
                <c:pt idx="13726">
                  <c:v>1.00794246872057</c:v>
                </c:pt>
                <c:pt idx="13727">
                  <c:v>1.00743395904557</c:v>
                </c:pt>
                <c:pt idx="13728">
                  <c:v>1.00727587570959</c:v>
                </c:pt>
                <c:pt idx="13729">
                  <c:v>1.00746869519228</c:v>
                </c:pt>
                <c:pt idx="13730">
                  <c:v>1.00609560908456</c:v>
                </c:pt>
                <c:pt idx="13731">
                  <c:v>1.00501008092665</c:v>
                </c:pt>
                <c:pt idx="13732">
                  <c:v>1.00233855476171</c:v>
                </c:pt>
                <c:pt idx="13733">
                  <c:v>1.00002885876717</c:v>
                </c:pt>
                <c:pt idx="13734">
                  <c:v>0.99807666151174</c:v>
                </c:pt>
                <c:pt idx="13735">
                  <c:v>0.99647500652825</c:v>
                </c:pt>
                <c:pt idx="13736">
                  <c:v>0.995221741828724</c:v>
                </c:pt>
                <c:pt idx="13737">
                  <c:v>0.994312847421136</c:v>
                </c:pt>
                <c:pt idx="13738">
                  <c:v>0.993746858064112</c:v>
                </c:pt>
                <c:pt idx="13739">
                  <c:v>0.993521638999978</c:v>
                </c:pt>
                <c:pt idx="13740">
                  <c:v>0.993637063170175</c:v>
                </c:pt>
                <c:pt idx="13741">
                  <c:v>0.994072170188697</c:v>
                </c:pt>
                <c:pt idx="13742">
                  <c:v>0.994871979252398</c:v>
                </c:pt>
                <c:pt idx="13743">
                  <c:v>0.994146441634799</c:v>
                </c:pt>
                <c:pt idx="13744">
                  <c:v>0.99380191423471</c:v>
                </c:pt>
                <c:pt idx="13745">
                  <c:v>0.993836272233244</c:v>
                </c:pt>
                <c:pt idx="13746">
                  <c:v>0.99425076836348</c:v>
                </c:pt>
                <c:pt idx="13747">
                  <c:v>0.995045237271445</c:v>
                </c:pt>
                <c:pt idx="13748">
                  <c:v>0.996221557507866</c:v>
                </c:pt>
                <c:pt idx="13749">
                  <c:v>0.995879918933023</c:v>
                </c:pt>
                <c:pt idx="13750">
                  <c:v>0.99588125267485</c:v>
                </c:pt>
                <c:pt idx="13751">
                  <c:v>0.996225587901428</c:v>
                </c:pt>
                <c:pt idx="13752">
                  <c:v>0.996912723960079</c:v>
                </c:pt>
                <c:pt idx="13753">
                  <c:v>0.997944386725295</c:v>
                </c:pt>
                <c:pt idx="13754">
                  <c:v>0.997415690153689</c:v>
                </c:pt>
                <c:pt idx="13755">
                  <c:v>0.997192623276199</c:v>
                </c:pt>
                <c:pt idx="13756">
                  <c:v>0.997274812745671</c:v>
                </c:pt>
                <c:pt idx="13757">
                  <c:v>0.997662306452772</c:v>
                </c:pt>
                <c:pt idx="13758">
                  <c:v>0.998355761893075</c:v>
                </c:pt>
                <c:pt idx="13759">
                  <c:v>0.999353968105299</c:v>
                </c:pt>
                <c:pt idx="13760">
                  <c:v>1.00066801491317</c:v>
                </c:pt>
                <c:pt idx="13761">
                  <c:v>1.00039841392411</c:v>
                </c:pt>
                <c:pt idx="13762">
                  <c:v>1.00047563038469</c:v>
                </c:pt>
                <c:pt idx="13763">
                  <c:v>0.998981473360682</c:v>
                </c:pt>
                <c:pt idx="13764">
                  <c:v>0.997798973441426</c:v>
                </c:pt>
                <c:pt idx="13765">
                  <c:v>0.996925940458308</c:v>
                </c:pt>
                <c:pt idx="13766">
                  <c:v>0.996346353281657</c:v>
                </c:pt>
                <c:pt idx="13767">
                  <c:v>0.996084733936953</c:v>
                </c:pt>
                <c:pt idx="13768">
                  <c:v>0.99425428896375</c:v>
                </c:pt>
                <c:pt idx="13769">
                  <c:v>0.992773285634266</c:v>
                </c:pt>
                <c:pt idx="13770">
                  <c:v>0.991637857993381</c:v>
                </c:pt>
                <c:pt idx="13771">
                  <c:v>0.990845913951155</c:v>
                </c:pt>
                <c:pt idx="13772">
                  <c:v>0.990395343961115</c:v>
                </c:pt>
                <c:pt idx="13773">
                  <c:v>0.990285317378178</c:v>
                </c:pt>
                <c:pt idx="13774">
                  <c:v>0.988635292327269</c:v>
                </c:pt>
                <c:pt idx="13775">
                  <c:v>0.987291248597534</c:v>
                </c:pt>
                <c:pt idx="13776">
                  <c:v>0.986203585992426</c:v>
                </c:pt>
                <c:pt idx="13777">
                  <c:v>0.985462433443103</c:v>
                </c:pt>
                <c:pt idx="13778">
                  <c:v>0.9831842288735</c:v>
                </c:pt>
                <c:pt idx="13779">
                  <c:v>0.981251234831375</c:v>
                </c:pt>
                <c:pt idx="13780">
                  <c:v>0.979659214247274</c:v>
                </c:pt>
                <c:pt idx="13781">
                  <c:v>0.978405497841498</c:v>
                </c:pt>
                <c:pt idx="13782">
                  <c:v>0.977487411038189</c:v>
                </c:pt>
                <c:pt idx="13783">
                  <c:v>0.976903381886495</c:v>
                </c:pt>
                <c:pt idx="13784">
                  <c:v>0.976575986684028</c:v>
                </c:pt>
                <c:pt idx="13785">
                  <c:v>0.976657403881852</c:v>
                </c:pt>
                <c:pt idx="13786">
                  <c:v>0.973416509783887</c:v>
                </c:pt>
                <c:pt idx="13787">
                  <c:v>0.970522443790662</c:v>
                </c:pt>
                <c:pt idx="13788">
                  <c:v>0.967969965798356</c:v>
                </c:pt>
                <c:pt idx="13789">
                  <c:v>0.965754834448462</c:v>
                </c:pt>
                <c:pt idx="13790">
                  <c:v>0.963873624918914</c:v>
                </c:pt>
                <c:pt idx="13791">
                  <c:v>0.962209328747487</c:v>
                </c:pt>
                <c:pt idx="13792">
                  <c:v>0.96098589480236</c:v>
                </c:pt>
                <c:pt idx="13793">
                  <c:v>0.958309974314375</c:v>
                </c:pt>
                <c:pt idx="13794">
                  <c:v>0.956003302223856</c:v>
                </c:pt>
                <c:pt idx="13795">
                  <c:v>0.954062955856611</c:v>
                </c:pt>
                <c:pt idx="13796">
                  <c:v>0.952486745155676</c:v>
                </c:pt>
                <c:pt idx="13797">
                  <c:v>0.951272946437095</c:v>
                </c:pt>
                <c:pt idx="13798">
                  <c:v>0.950420372786764</c:v>
                </c:pt>
                <c:pt idx="13799">
                  <c:v>0.9499282123891</c:v>
                </c:pt>
                <c:pt idx="13800">
                  <c:v>0.949795854751775</c:v>
                </c:pt>
                <c:pt idx="13801">
                  <c:v>0.950022943331804</c:v>
                </c:pt>
                <c:pt idx="13802">
                  <c:v>0.950609382684266</c:v>
                </c:pt>
                <c:pt idx="13803">
                  <c:v>0.951555280076072</c:v>
                </c:pt>
                <c:pt idx="13804">
                  <c:v>0.95286110864958</c:v>
                </c:pt>
                <c:pt idx="13805">
                  <c:v>0.954527595830547</c:v>
                </c:pt>
                <c:pt idx="13806">
                  <c:v>0.956555856616913</c:v>
                </c:pt>
                <c:pt idx="13807">
                  <c:v>0.958947960517505</c:v>
                </c:pt>
                <c:pt idx="13808">
                  <c:v>0.961706442175286</c:v>
                </c:pt>
                <c:pt idx="13809">
                  <c:v>0.963023970421914</c:v>
                </c:pt>
                <c:pt idx="13810">
                  <c:v>0.964669699105364</c:v>
                </c:pt>
                <c:pt idx="13811">
                  <c:v>0.966645316972589</c:v>
                </c:pt>
                <c:pt idx="13812">
                  <c:v>0.968953373779281</c:v>
                </c:pt>
                <c:pt idx="13813">
                  <c:v>0.971596876295731</c:v>
                </c:pt>
                <c:pt idx="13814">
                  <c:v>0.974579869023471</c:v>
                </c:pt>
                <c:pt idx="13815">
                  <c:v>0.977907574639157</c:v>
                </c:pt>
                <c:pt idx="13816">
                  <c:v>0.981586342539623</c:v>
                </c:pt>
                <c:pt idx="13817">
                  <c:v>0.983758880917089</c:v>
                </c:pt>
                <c:pt idx="13818">
                  <c:v>0.986238687871205</c:v>
                </c:pt>
                <c:pt idx="13819">
                  <c:v>0.989030749823852</c:v>
                </c:pt>
                <c:pt idx="13820">
                  <c:v>0.992140358947998</c:v>
                </c:pt>
                <c:pt idx="13821">
                  <c:v>0.995573826485876</c:v>
                </c:pt>
                <c:pt idx="13822">
                  <c:v>0.997422782310693</c:v>
                </c:pt>
                <c:pt idx="13823">
                  <c:v>0.999548993571613</c:v>
                </c:pt>
                <c:pt idx="13824">
                  <c:v>1.00195455562785</c:v>
                </c:pt>
                <c:pt idx="13825">
                  <c:v>1.00464540608658</c:v>
                </c:pt>
                <c:pt idx="13826">
                  <c:v>1.00762838460218</c:v>
                </c:pt>
                <c:pt idx="13827">
                  <c:v>1.01095213949321</c:v>
                </c:pt>
                <c:pt idx="13828">
                  <c:v>1.0145543062967</c:v>
                </c:pt>
                <c:pt idx="13829">
                  <c:v>1.01648730575474</c:v>
                </c:pt>
                <c:pt idx="13830">
                  <c:v>1.01875454355577</c:v>
                </c:pt>
                <c:pt idx="13831">
                  <c:v>1.01940906876554</c:v>
                </c:pt>
                <c:pt idx="13832">
                  <c:v>1.02027373554827</c:v>
                </c:pt>
                <c:pt idx="13833">
                  <c:v>1.0194168979698</c:v>
                </c:pt>
                <c:pt idx="13834">
                  <c:v>1.01888800081042</c:v>
                </c:pt>
                <c:pt idx="13835">
                  <c:v>1.01868591703195</c:v>
                </c:pt>
                <c:pt idx="13836">
                  <c:v>1.01880952769611</c:v>
                </c:pt>
                <c:pt idx="13837">
                  <c:v>1.01925935099812</c:v>
                </c:pt>
                <c:pt idx="13838">
                  <c:v>1.02003603795378</c:v>
                </c:pt>
                <c:pt idx="13839">
                  <c:v>1.02114202145166</c:v>
                </c:pt>
                <c:pt idx="13840">
                  <c:v>1.02258007939604</c:v>
                </c:pt>
                <c:pt idx="13841">
                  <c:v>1.02445765175322</c:v>
                </c:pt>
                <c:pt idx="13842">
                  <c:v>1.02450465284097</c:v>
                </c:pt>
                <c:pt idx="13843">
                  <c:v>1.0228058935576</c:v>
                </c:pt>
                <c:pt idx="13844">
                  <c:v>1.02144549140619</c:v>
                </c:pt>
                <c:pt idx="13845">
                  <c:v>1.02041926985859</c:v>
                </c:pt>
                <c:pt idx="13846">
                  <c:v>1.019723705994179</c:v>
                </c:pt>
                <c:pt idx="13847">
                  <c:v>1.01935679164095</c:v>
                </c:pt>
                <c:pt idx="13848">
                  <c:v>1.01931732186818</c:v>
                </c:pt>
                <c:pt idx="13849">
                  <c:v>1.01960544290995</c:v>
                </c:pt>
                <c:pt idx="13850">
                  <c:v>1.02022095183977</c:v>
                </c:pt>
                <c:pt idx="13851">
                  <c:v>1.02116631344492</c:v>
                </c:pt>
                <c:pt idx="13852">
                  <c:v>1.02244337785944</c:v>
                </c:pt>
                <c:pt idx="13853">
                  <c:v>1.02405616038902</c:v>
                </c:pt>
                <c:pt idx="13854">
                  <c:v>1.02612063874832</c:v>
                </c:pt>
                <c:pt idx="13855">
                  <c:v>1.02843141225043</c:v>
                </c:pt>
                <c:pt idx="13856">
                  <c:v>1.02901682408378</c:v>
                </c:pt>
                <c:pt idx="13857">
                  <c:v>1.02998395679268</c:v>
                </c:pt>
                <c:pt idx="13858">
                  <c:v>1.03133641945765</c:v>
                </c:pt>
                <c:pt idx="13859">
                  <c:v>1.03322604780374</c:v>
                </c:pt>
                <c:pt idx="13860">
                  <c:v>1.033225001818</c:v>
                </c:pt>
                <c:pt idx="13861">
                  <c:v>1.03146220301259</c:v>
                </c:pt>
                <c:pt idx="13862">
                  <c:v>1.03009246580255</c:v>
                </c:pt>
                <c:pt idx="13863">
                  <c:v>1.02911024694408</c:v>
                </c:pt>
                <c:pt idx="13864">
                  <c:v>1.02851197298072</c:v>
                </c:pt>
                <c:pt idx="13865">
                  <c:v>1.02829540064054</c:v>
                </c:pt>
                <c:pt idx="13866">
                  <c:v>1.02845944538462</c:v>
                </c:pt>
                <c:pt idx="13867">
                  <c:v>1.0268983650092</c:v>
                </c:pt>
                <c:pt idx="13868">
                  <c:v>1.02568048238235</c:v>
                </c:pt>
                <c:pt idx="13869">
                  <c:v>1.02480192313524</c:v>
                </c:pt>
                <c:pt idx="13870">
                  <c:v>1.02425964273804</c:v>
                </c:pt>
                <c:pt idx="13871">
                  <c:v>1.02405181679889</c:v>
                </c:pt>
                <c:pt idx="13872">
                  <c:v>1.02417774243008</c:v>
                </c:pt>
                <c:pt idx="13873">
                  <c:v>1.02463779428935</c:v>
                </c:pt>
                <c:pt idx="13874">
                  <c:v>1.02543292091954</c:v>
                </c:pt>
                <c:pt idx="13875">
                  <c:v>1.02656531700158</c:v>
                </c:pt>
                <c:pt idx="13876">
                  <c:v>1.02803875980355</c:v>
                </c:pt>
                <c:pt idx="13877">
                  <c:v>1.02774888950492</c:v>
                </c:pt>
                <c:pt idx="13878">
                  <c:v>1.02775409832068</c:v>
                </c:pt>
                <c:pt idx="13879">
                  <c:v>1.02817665760552</c:v>
                </c:pt>
                <c:pt idx="13880">
                  <c:v>1.02877543097536</c:v>
                </c:pt>
                <c:pt idx="13881">
                  <c:v>1.02758948120254</c:v>
                </c:pt>
                <c:pt idx="13882">
                  <c:v>1.02674518395815</c:v>
                </c:pt>
                <c:pt idx="13883">
                  <c:v>1.02624027893837</c:v>
                </c:pt>
                <c:pt idx="13884">
                  <c:v>1.02607252867085</c:v>
                </c:pt>
                <c:pt idx="13885">
                  <c:v>1.0242524806075</c:v>
                </c:pt>
                <c:pt idx="13886">
                  <c:v>1.02262411924658</c:v>
                </c:pt>
                <c:pt idx="13887">
                  <c:v>1.01925674971918</c:v>
                </c:pt>
                <c:pt idx="13888">
                  <c:v>1.01625132072585</c:v>
                </c:pt>
                <c:pt idx="13889">
                  <c:v>1.01359822778117</c:v>
                </c:pt>
                <c:pt idx="13890">
                  <c:v>1.0112890235383</c:v>
                </c:pt>
                <c:pt idx="13891">
                  <c:v>1.00931714267518</c:v>
                </c:pt>
                <c:pt idx="13892">
                  <c:v>1.00568434903738</c:v>
                </c:pt>
                <c:pt idx="13893">
                  <c:v>1.00237214102401</c:v>
                </c:pt>
                <c:pt idx="13894">
                  <c:v>0.999343004860012</c:v>
                </c:pt>
                <c:pt idx="13895">
                  <c:v>0.99469502189197</c:v>
                </c:pt>
                <c:pt idx="13896">
                  <c:v>0.990406533228655</c:v>
                </c:pt>
                <c:pt idx="13897">
                  <c:v>0.986465045142329</c:v>
                </c:pt>
                <c:pt idx="13898">
                  <c:v>0.98285988774333</c:v>
                </c:pt>
                <c:pt idx="13899">
                  <c:v>0.979582933060162</c:v>
                </c:pt>
                <c:pt idx="13900">
                  <c:v>0.97662679273649</c:v>
                </c:pt>
                <c:pt idx="13901">
                  <c:v>0.973985558715031</c:v>
                </c:pt>
                <c:pt idx="13902">
                  <c:v>0.971653947203818</c:v>
                </c:pt>
                <c:pt idx="13903">
                  <c:v>0.9696282178149</c:v>
                </c:pt>
                <c:pt idx="13904">
                  <c:v>0.967801461559328</c:v>
                </c:pt>
                <c:pt idx="13905">
                  <c:v>0.96637433438201</c:v>
                </c:pt>
                <c:pt idx="13906">
                  <c:v>0.963435415092137</c:v>
                </c:pt>
                <c:pt idx="13907">
                  <c:v>0.960839095767388</c:v>
                </c:pt>
                <c:pt idx="13908">
                  <c:v>0.958581164867743</c:v>
                </c:pt>
                <c:pt idx="13909">
                  <c:v>0.956658449464837</c:v>
                </c:pt>
                <c:pt idx="13910">
                  <c:v>0.955068261951447</c:v>
                </c:pt>
                <c:pt idx="13911">
                  <c:v>0.953808892856397</c:v>
                </c:pt>
                <c:pt idx="13912">
                  <c:v>0.952737452873398</c:v>
                </c:pt>
                <c:pt idx="13913">
                  <c:v>0.952134024675426</c:v>
                </c:pt>
                <c:pt idx="13914">
                  <c:v>0.950071770639958</c:v>
                </c:pt>
                <c:pt idx="13915">
                  <c:v>0.948376818560728</c:v>
                </c:pt>
                <c:pt idx="13916">
                  <c:v>0.94704725831971</c:v>
                </c:pt>
                <c:pt idx="13917">
                  <c:v>0.9460815838519</c:v>
                </c:pt>
                <c:pt idx="13918">
                  <c:v>0.945478949681993</c:v>
                </c:pt>
                <c:pt idx="13919">
                  <c:v>0.945238730243209</c:v>
                </c:pt>
                <c:pt idx="13920">
                  <c:v>0.945360454398492</c:v>
                </c:pt>
                <c:pt idx="13921">
                  <c:v>0.945843945177993</c:v>
                </c:pt>
                <c:pt idx="13922">
                  <c:v>0.946689411266784</c:v>
                </c:pt>
                <c:pt idx="13923">
                  <c:v>0.947896931191255</c:v>
                </c:pt>
                <c:pt idx="13924">
                  <c:v>0.949467437024829</c:v>
                </c:pt>
                <c:pt idx="13925">
                  <c:v>0.951401892082005</c:v>
                </c:pt>
                <c:pt idx="13926">
                  <c:v>0.953702087325126</c:v>
                </c:pt>
                <c:pt idx="13927">
                  <c:v>0.956370762849847</c:v>
                </c:pt>
                <c:pt idx="13928">
                  <c:v>0.957588857564321</c:v>
                </c:pt>
                <c:pt idx="13929">
                  <c:v>0.959136944338563</c:v>
                </c:pt>
                <c:pt idx="13930">
                  <c:v>0.961016519947686</c:v>
                </c:pt>
                <c:pt idx="13931">
                  <c:v>0.963229946368016</c:v>
                </c:pt>
                <c:pt idx="13932">
                  <c:v>0.963944927893204</c:v>
                </c:pt>
                <c:pt idx="13933">
                  <c:v>0.96495451800469</c:v>
                </c:pt>
                <c:pt idx="13934">
                  <c:v>0.966259774348618</c:v>
                </c:pt>
                <c:pt idx="13935">
                  <c:v>0.967862188462907</c:v>
                </c:pt>
                <c:pt idx="13936">
                  <c:v>0.969763670098963</c:v>
                </c:pt>
                <c:pt idx="13937">
                  <c:v>0.97196670638191</c:v>
                </c:pt>
                <c:pt idx="13938">
                  <c:v>0.974474926668894</c:v>
                </c:pt>
                <c:pt idx="13939">
                  <c:v>0.977292065027924</c:v>
                </c:pt>
                <c:pt idx="13940">
                  <c:v>0.980423367365875</c:v>
                </c:pt>
                <c:pt idx="13941">
                  <c:v>0.983817917606839</c:v>
                </c:pt>
                <c:pt idx="13942">
                  <c:v>0.985701325038246</c:v>
                </c:pt>
                <c:pt idx="13943">
                  <c:v>0.9859793234385</c:v>
                </c:pt>
                <c:pt idx="13944">
                  <c:v>0.986562953983382</c:v>
                </c:pt>
                <c:pt idx="13945">
                  <c:v>0.987453685986001</c:v>
                </c:pt>
                <c:pt idx="13946">
                  <c:v>0.988652551377817</c:v>
                </c:pt>
                <c:pt idx="13947">
                  <c:v>0.990162345989593</c:v>
                </c:pt>
                <c:pt idx="13948">
                  <c:v>0.991985483274659</c:v>
                </c:pt>
                <c:pt idx="13949">
                  <c:v>0.99412607736872</c:v>
                </c:pt>
                <c:pt idx="13950">
                  <c:v>0.996576196034855</c:v>
                </c:pt>
                <c:pt idx="13951">
                  <c:v>0.999377010707796</c:v>
                </c:pt>
                <c:pt idx="13952">
                  <c:v>1.00056577358671</c:v>
                </c:pt>
                <c:pt idx="13953">
                  <c:v>1.00211527400242</c:v>
                </c:pt>
                <c:pt idx="13954">
                  <c:v>1.00402931463732</c:v>
                </c:pt>
                <c:pt idx="13955">
                  <c:v>1.00431523902868</c:v>
                </c:pt>
                <c:pt idx="13956">
                  <c:v>1.00492094413852</c:v>
                </c:pt>
                <c:pt idx="13957">
                  <c:v>1.00587175593054</c:v>
                </c:pt>
                <c:pt idx="13958">
                  <c:v>1.00712784525836</c:v>
                </c:pt>
                <c:pt idx="13959">
                  <c:v>1.00672492988306</c:v>
                </c:pt>
                <c:pt idx="13960">
                  <c:v>1.0046780882941</c:v>
                </c:pt>
                <c:pt idx="13961">
                  <c:v>1.00296268139041</c:v>
                </c:pt>
                <c:pt idx="13962">
                  <c:v>1.00157447805495</c:v>
                </c:pt>
                <c:pt idx="13963">
                  <c:v>1.00050802951293</c:v>
                </c:pt>
                <c:pt idx="13964">
                  <c:v>0.999760392478795</c:v>
                </c:pt>
                <c:pt idx="13965">
                  <c:v>0.99933506107542</c:v>
                </c:pt>
                <c:pt idx="13966">
                  <c:v>0.999222717981481</c:v>
                </c:pt>
                <c:pt idx="13967">
                  <c:v>0.999425396898358</c:v>
                </c:pt>
                <c:pt idx="13968">
                  <c:v>0.999949563166983</c:v>
                </c:pt>
                <c:pt idx="13969">
                  <c:v>0.998840328414362</c:v>
                </c:pt>
                <c:pt idx="13970">
                  <c:v>0.998091009769168</c:v>
                </c:pt>
                <c:pt idx="13971">
                  <c:v>0.99769834700048</c:v>
                </c:pt>
                <c:pt idx="13972">
                  <c:v>0.997661941709813</c:v>
                </c:pt>
                <c:pt idx="13973">
                  <c:v>0.997981128317497</c:v>
                </c:pt>
                <c:pt idx="13974">
                  <c:v>0.998656340940136</c:v>
                </c:pt>
                <c:pt idx="13975">
                  <c:v>0.999692303851285</c:v>
                </c:pt>
                <c:pt idx="13976">
                  <c:v>1.0010874378801</c:v>
                </c:pt>
                <c:pt idx="13977">
                  <c:v>1.00285201756278</c:v>
                </c:pt>
                <c:pt idx="13978">
                  <c:v>1.00300961573278</c:v>
                </c:pt>
                <c:pt idx="13979">
                  <c:v>1.00356934921621</c:v>
                </c:pt>
                <c:pt idx="13980">
                  <c:v>1.0025270638483</c:v>
                </c:pt>
                <c:pt idx="13981">
                  <c:v>1.00184783827422</c:v>
                </c:pt>
                <c:pt idx="13982">
                  <c:v>1.00153073208344</c:v>
                </c:pt>
                <c:pt idx="13983">
                  <c:v>1.00157216153832</c:v>
                </c:pt>
                <c:pt idx="13984">
                  <c:v>1.00197382590029</c:v>
                </c:pt>
                <c:pt idx="13985">
                  <c:v>1.00273736158361</c:v>
                </c:pt>
                <c:pt idx="13986">
                  <c:v>1.00186310269033</c:v>
                </c:pt>
                <c:pt idx="13987">
                  <c:v>1.00131051086076</c:v>
                </c:pt>
                <c:pt idx="13988">
                  <c:v>1.00107727579416</c:v>
                </c:pt>
                <c:pt idx="13989">
                  <c:v>1.00116498991462</c:v>
                </c:pt>
                <c:pt idx="13990">
                  <c:v>1.00157171720528</c:v>
                </c:pt>
                <c:pt idx="13991">
                  <c:v>1.00230709011964</c:v>
                </c:pt>
                <c:pt idx="13992">
                  <c:v>1.00336021791386</c:v>
                </c:pt>
                <c:pt idx="13993">
                  <c:v>1.00275822115777</c:v>
                </c:pt>
                <c:pt idx="13994">
                  <c:v>1.00052012536663</c:v>
                </c:pt>
                <c:pt idx="13995">
                  <c:v>0.998613514067903</c:v>
                </c:pt>
                <c:pt idx="13996">
                  <c:v>0.997033666039885</c:v>
                </c:pt>
                <c:pt idx="13997">
                  <c:v>0.995776812783349</c:v>
                </c:pt>
                <c:pt idx="13998">
                  <c:v>0.994839114247828</c:v>
                </c:pt>
                <c:pt idx="13999">
                  <c:v>0.994218211145981</c:v>
                </c:pt>
                <c:pt idx="14000">
                  <c:v>0.993912739180944</c:v>
                </c:pt>
                <c:pt idx="14001">
                  <c:v>0.993921424479912</c:v>
                </c:pt>
                <c:pt idx="14002">
                  <c:v>0.994244938931531</c:v>
                </c:pt>
                <c:pt idx="14003">
                  <c:v>0.994863763022162</c:v>
                </c:pt>
                <c:pt idx="14004">
                  <c:v>0.995821387102876</c:v>
                </c:pt>
                <c:pt idx="14005">
                  <c:v>0.993160046183354</c:v>
                </c:pt>
                <c:pt idx="14006">
                  <c:v>0.990846955795987</c:v>
                </c:pt>
                <c:pt idx="14007">
                  <c:v>0.986945333129706</c:v>
                </c:pt>
                <c:pt idx="14008">
                  <c:v>0.9834260484352</c:v>
                </c:pt>
                <c:pt idx="14009">
                  <c:v>0.980279331430745</c:v>
                </c:pt>
                <c:pt idx="14010">
                  <c:v>0.977496875415794</c:v>
                </c:pt>
                <c:pt idx="14011">
                  <c:v>0.97507191847253</c:v>
                </c:pt>
                <c:pt idx="14012">
                  <c:v>0.97299881052278</c:v>
                </c:pt>
                <c:pt idx="14013">
                  <c:v>0.969398048200089</c:v>
                </c:pt>
                <c:pt idx="14014">
                  <c:v>0.966119005452857</c:v>
                </c:pt>
                <c:pt idx="14015">
                  <c:v>0.963155580659331</c:v>
                </c:pt>
                <c:pt idx="14016">
                  <c:v>0.960502058148499</c:v>
                </c:pt>
                <c:pt idx="14017">
                  <c:v>0.958154579678014</c:v>
                </c:pt>
                <c:pt idx="14018">
                  <c:v>0.956109645101364</c:v>
                </c:pt>
                <c:pt idx="14019">
                  <c:v>0.954222029778528</c:v>
                </c:pt>
                <c:pt idx="14020">
                  <c:v>0.952770939529784</c:v>
                </c:pt>
                <c:pt idx="14021">
                  <c:v>0.949814943338277</c:v>
                </c:pt>
                <c:pt idx="14022">
                  <c:v>0.947197518250851</c:v>
                </c:pt>
                <c:pt idx="14023">
                  <c:v>0.944915472373849</c:v>
                </c:pt>
                <c:pt idx="14024">
                  <c:v>0.942966118119792</c:v>
                </c:pt>
                <c:pt idx="14025">
                  <c:v>0.941176055827546</c:v>
                </c:pt>
                <c:pt idx="14026">
                  <c:v>0.939884376637015</c:v>
                </c:pt>
                <c:pt idx="14027">
                  <c:v>0.937135023844921</c:v>
                </c:pt>
                <c:pt idx="14028">
                  <c:v>0.934753395640194</c:v>
                </c:pt>
                <c:pt idx="14029">
                  <c:v>0.932737936996926</c:v>
                </c:pt>
                <c:pt idx="14030">
                  <c:v>0.931087138767822</c:v>
                </c:pt>
                <c:pt idx="14031">
                  <c:v>0.929800147833639</c:v>
                </c:pt>
                <c:pt idx="14032">
                  <c:v>0.9288765040331</c:v>
                </c:pt>
                <c:pt idx="14033">
                  <c:v>0.928315782930166</c:v>
                </c:pt>
                <c:pt idx="14034">
                  <c:v>0.928117687154844</c:v>
                </c:pt>
                <c:pt idx="14035">
                  <c:v>0.928281818748574</c:v>
                </c:pt>
                <c:pt idx="14036">
                  <c:v>0.928808085635247</c:v>
                </c:pt>
                <c:pt idx="14037">
                  <c:v>0.929696166942157</c:v>
                </c:pt>
                <c:pt idx="14038">
                  <c:v>0.930945977633168</c:v>
                </c:pt>
                <c:pt idx="14039">
                  <c:v>0.932557504677916</c:v>
                </c:pt>
                <c:pt idx="14040">
                  <c:v>0.934531017700777</c:v>
                </c:pt>
                <c:pt idx="14041">
                  <c:v>0.936867255769921</c:v>
                </c:pt>
                <c:pt idx="14042">
                  <c:v>0.937758468523055</c:v>
                </c:pt>
                <c:pt idx="14043">
                  <c:v>0.938975982272582</c:v>
                </c:pt>
                <c:pt idx="14044">
                  <c:v>0.940520279314694</c:v>
                </c:pt>
                <c:pt idx="14045">
                  <c:v>0.94239214997471</c:v>
                </c:pt>
                <c:pt idx="14046">
                  <c:v>0.944592786204853</c:v>
                </c:pt>
                <c:pt idx="14047">
                  <c:v>0.947124012531099</c:v>
                </c:pt>
                <c:pt idx="14048">
                  <c:v>0.949988229524719</c:v>
                </c:pt>
                <c:pt idx="14049">
                  <c:v>0.953042518560535</c:v>
                </c:pt>
                <c:pt idx="14050">
                  <c:v>0.956592364289502</c:v>
                </c:pt>
                <c:pt idx="14051">
                  <c:v>0.956828219027355</c:v>
                </c:pt>
                <c:pt idx="14052">
                  <c:v>0.957396079201417</c:v>
                </c:pt>
                <c:pt idx="14053">
                  <c:v>0.958296701306298</c:v>
                </c:pt>
                <c:pt idx="14054">
                  <c:v>0.959531062363966</c:v>
                </c:pt>
                <c:pt idx="14055">
                  <c:v>0.961100481169507</c:v>
                </c:pt>
                <c:pt idx="14056">
                  <c:v>0.962885317033511</c:v>
                </c:pt>
                <c:pt idx="14057">
                  <c:v>0.96513839741527</c:v>
                </c:pt>
                <c:pt idx="14058">
                  <c:v>0.964029206756752</c:v>
                </c:pt>
                <c:pt idx="14059">
                  <c:v>0.963136099289388</c:v>
                </c:pt>
                <c:pt idx="14060">
                  <c:v>0.962700118051454</c:v>
                </c:pt>
                <c:pt idx="14061">
                  <c:v>0.960768489460797</c:v>
                </c:pt>
                <c:pt idx="14062">
                  <c:v>0.959214477086815</c:v>
                </c:pt>
                <c:pt idx="14063">
                  <c:v>0.958035580429728</c:v>
                </c:pt>
                <c:pt idx="14064">
                  <c:v>0.95722927610405</c:v>
                </c:pt>
                <c:pt idx="14065">
                  <c:v>0.956655359989359</c:v>
                </c:pt>
                <c:pt idx="14066">
                  <c:v>0.956590749502846</c:v>
                </c:pt>
                <c:pt idx="14067">
                  <c:v>0.955076112703469</c:v>
                </c:pt>
                <c:pt idx="14068">
                  <c:v>0.952130149818155</c:v>
                </c:pt>
                <c:pt idx="14069">
                  <c:v>0.949563204251331</c:v>
                </c:pt>
                <c:pt idx="14070">
                  <c:v>0.947209376932847</c:v>
                </c:pt>
                <c:pt idx="14071">
                  <c:v>0.945385177251957</c:v>
                </c:pt>
                <c:pt idx="14072">
                  <c:v>0.942132103280543</c:v>
                </c:pt>
                <c:pt idx="14073">
                  <c:v>0.939290461117742</c:v>
                </c:pt>
                <c:pt idx="14074">
                  <c:v>0.936856229127816</c:v>
                </c:pt>
                <c:pt idx="14075">
                  <c:v>0.934827114763636</c:v>
                </c:pt>
                <c:pt idx="14076">
                  <c:v>0.9332010518379</c:v>
                </c:pt>
                <c:pt idx="14077">
                  <c:v>0.930164114714302</c:v>
                </c:pt>
                <c:pt idx="14078">
                  <c:v>0.927494464358493</c:v>
                </c:pt>
                <c:pt idx="14079">
                  <c:v>0.925189991914595</c:v>
                </c:pt>
                <c:pt idx="14080">
                  <c:v>0.92324989552793</c:v>
                </c:pt>
                <c:pt idx="14081">
                  <c:v>0.921673637837464</c:v>
                </c:pt>
                <c:pt idx="14082">
                  <c:v>0.92046097772604</c:v>
                </c:pt>
                <c:pt idx="14083">
                  <c:v>0.919611722764883</c:v>
                </c:pt>
                <c:pt idx="14084">
                  <c:v>0.919125861168072</c:v>
                </c:pt>
                <c:pt idx="14085">
                  <c:v>0.919003128793967</c:v>
                </c:pt>
                <c:pt idx="14086">
                  <c:v>0.919243339377448</c:v>
                </c:pt>
                <c:pt idx="14087">
                  <c:v>0.919631409993945</c:v>
                </c:pt>
                <c:pt idx="14088">
                  <c:v>0.920598073030863</c:v>
                </c:pt>
                <c:pt idx="14089">
                  <c:v>0.920142786107977</c:v>
                </c:pt>
                <c:pt idx="14090">
                  <c:v>0.920087011553313</c:v>
                </c:pt>
                <c:pt idx="14091">
                  <c:v>0.920430710805531</c:v>
                </c:pt>
                <c:pt idx="14092">
                  <c:v>0.919363546753607</c:v>
                </c:pt>
                <c:pt idx="14093">
                  <c:v>0.918442359385796</c:v>
                </c:pt>
                <c:pt idx="14094">
                  <c:v>0.918101477359406</c:v>
                </c:pt>
                <c:pt idx="14095">
                  <c:v>0.916337299255141</c:v>
                </c:pt>
                <c:pt idx="14096">
                  <c:v>0.914973399084952</c:v>
                </c:pt>
                <c:pt idx="14097">
                  <c:v>0.914009773219452</c:v>
                </c:pt>
                <c:pt idx="14098">
                  <c:v>0.913220709365901</c:v>
                </c:pt>
                <c:pt idx="14099">
                  <c:v>0.913057908851694</c:v>
                </c:pt>
                <c:pt idx="14100">
                  <c:v>0.91150476172743</c:v>
                </c:pt>
                <c:pt idx="14101">
                  <c:v>0.910388942220608</c:v>
                </c:pt>
                <c:pt idx="14102">
                  <c:v>0.90971116265018</c:v>
                </c:pt>
                <c:pt idx="14103">
                  <c:v>0.909471431221319</c:v>
                </c:pt>
                <c:pt idx="14104">
                  <c:v>0.907849258401239</c:v>
                </c:pt>
                <c:pt idx="14105">
                  <c:v>0.906628182217303</c:v>
                </c:pt>
                <c:pt idx="14106">
                  <c:v>0.903743602848751</c:v>
                </c:pt>
                <c:pt idx="14107">
                  <c:v>0.901458238767654</c:v>
                </c:pt>
                <c:pt idx="14108">
                  <c:v>0.897724407991708</c:v>
                </c:pt>
                <c:pt idx="14109">
                  <c:v>0.894383253860992</c:v>
                </c:pt>
                <c:pt idx="14110">
                  <c:v>0.891182446709987</c:v>
                </c:pt>
                <c:pt idx="14111">
                  <c:v>0.888633504517116</c:v>
                </c:pt>
                <c:pt idx="14112">
                  <c:v>0.884638234934555</c:v>
                </c:pt>
                <c:pt idx="14113">
                  <c:v>0.881069808933266</c:v>
                </c:pt>
                <c:pt idx="14114">
                  <c:v>0.877934851859936</c:v>
                </c:pt>
                <c:pt idx="14115">
                  <c:v>0.875240615550386</c:v>
                </c:pt>
                <c:pt idx="14116">
                  <c:v>0.872994536183448</c:v>
                </c:pt>
                <c:pt idx="14117">
                  <c:v>0.871203609141728</c:v>
                </c:pt>
                <c:pt idx="14118">
                  <c:v>0.869873638208646</c:v>
                </c:pt>
                <c:pt idx="14119">
                  <c:v>0.869009189618246</c:v>
                </c:pt>
                <c:pt idx="14120">
                  <c:v>0.866655644135397</c:v>
                </c:pt>
                <c:pt idx="14121">
                  <c:v>0.864722575883907</c:v>
                </c:pt>
                <c:pt idx="14122">
                  <c:v>0.863217162585404</c:v>
                </c:pt>
                <c:pt idx="14123">
                  <c:v>0.862145067938597</c:v>
                </c:pt>
                <c:pt idx="14124">
                  <c:v>0.861510525468676</c:v>
                </c:pt>
                <c:pt idx="14125">
                  <c:v>0.861315879656319</c:v>
                </c:pt>
                <c:pt idx="14126">
                  <c:v>0.859560607443604</c:v>
                </c:pt>
                <c:pt idx="14127">
                  <c:v>0.857918005501992</c:v>
                </c:pt>
                <c:pt idx="14128">
                  <c:v>0.856958253344142</c:v>
                </c:pt>
                <c:pt idx="14129">
                  <c:v>0.854395253016831</c:v>
                </c:pt>
                <c:pt idx="14130">
                  <c:v>0.852263676802242</c:v>
                </c:pt>
                <c:pt idx="14131">
                  <c:v>0.850574055485073</c:v>
                </c:pt>
                <c:pt idx="14132">
                  <c:v>0.849045699921333</c:v>
                </c:pt>
                <c:pt idx="14133">
                  <c:v>0.848261489294602</c:v>
                </c:pt>
                <c:pt idx="14134">
                  <c:v>0.845864311969449</c:v>
                </c:pt>
                <c:pt idx="14135">
                  <c:v>0.843956920457835</c:v>
                </c:pt>
                <c:pt idx="14136">
                  <c:v>0.842550699449313</c:v>
                </c:pt>
                <c:pt idx="14137">
                  <c:v>0.841655112373558</c:v>
                </c:pt>
                <c:pt idx="14138">
                  <c:v>0.841275896512799</c:v>
                </c:pt>
                <c:pt idx="14139">
                  <c:v>0.841415486638987</c:v>
                </c:pt>
                <c:pt idx="14140">
                  <c:v>0.841778899669796</c:v>
                </c:pt>
                <c:pt idx="14141">
                  <c:v>0.842947609571512</c:v>
                </c:pt>
                <c:pt idx="14142">
                  <c:v>0.84252090163514</c:v>
                </c:pt>
                <c:pt idx="14143">
                  <c:v>0.842651615126969</c:v>
                </c:pt>
                <c:pt idx="14144">
                  <c:v>0.843338685105294</c:v>
                </c:pt>
                <c:pt idx="14145">
                  <c:v>0.844575999883923</c:v>
                </c:pt>
                <c:pt idx="14146">
                  <c:v>0.846354584837061</c:v>
                </c:pt>
                <c:pt idx="14147">
                  <c:v>0.848661726286767</c:v>
                </c:pt>
                <c:pt idx="14148">
                  <c:v>0.851192617436745</c:v>
                </c:pt>
                <c:pt idx="14149">
                  <c:v>0.854512248568249</c:v>
                </c:pt>
                <c:pt idx="14150">
                  <c:v>0.854304700081256</c:v>
                </c:pt>
                <c:pt idx="14151">
                  <c:v>0.854626748406306</c:v>
                </c:pt>
                <c:pt idx="14152">
                  <c:v>0.855476450984813</c:v>
                </c:pt>
                <c:pt idx="14153">
                  <c:v>0.856848746899075</c:v>
                </c:pt>
                <c:pt idx="14154">
                  <c:v>0.85844760957134</c:v>
                </c:pt>
                <c:pt idx="14155">
                  <c:v>0.860839470264675</c:v>
                </c:pt>
                <c:pt idx="14156">
                  <c:v>0.86178015931873</c:v>
                </c:pt>
                <c:pt idx="14157">
                  <c:v>0.861296395686616</c:v>
                </c:pt>
                <c:pt idx="14158">
                  <c:v>0.861329001073865</c:v>
                </c:pt>
                <c:pt idx="14159">
                  <c:v>0.861877219933145</c:v>
                </c:pt>
                <c:pt idx="14160">
                  <c:v>0.86096311403381</c:v>
                </c:pt>
                <c:pt idx="14161">
                  <c:v>0.860524535644186</c:v>
                </c:pt>
                <c:pt idx="14162">
                  <c:v>0.86056333187345</c:v>
                </c:pt>
                <c:pt idx="14163">
                  <c:v>0.861079066111425</c:v>
                </c:pt>
                <c:pt idx="14164">
                  <c:v>0.862069192179872</c:v>
                </c:pt>
                <c:pt idx="14165">
                  <c:v>0.863528130003188</c:v>
                </c:pt>
                <c:pt idx="14166">
                  <c:v>0.863492449158053</c:v>
                </c:pt>
                <c:pt idx="14167">
                  <c:v>0.863889746467135</c:v>
                </c:pt>
                <c:pt idx="14168">
                  <c:v>0.864717741473644</c:v>
                </c:pt>
                <c:pt idx="14169">
                  <c:v>0.865973283810419</c:v>
                </c:pt>
                <c:pt idx="14170">
                  <c:v>0.867651112611264</c:v>
                </c:pt>
                <c:pt idx="14171">
                  <c:v>0.867531289095672</c:v>
                </c:pt>
                <c:pt idx="14172">
                  <c:v>0.868082314260466</c:v>
                </c:pt>
                <c:pt idx="14173">
                  <c:v>0.867112183330438</c:v>
                </c:pt>
                <c:pt idx="14174">
                  <c:v>0.866569036612517</c:v>
                </c:pt>
                <c:pt idx="14175">
                  <c:v>0.866169929854771</c:v>
                </c:pt>
                <c:pt idx="14176">
                  <c:v>0.866483516401365</c:v>
                </c:pt>
                <c:pt idx="14177">
                  <c:v>0.865309482505803</c:v>
                </c:pt>
                <c:pt idx="14178">
                  <c:v>0.864602165136719</c:v>
                </c:pt>
                <c:pt idx="14179">
                  <c:v>0.864364145177523</c:v>
                </c:pt>
                <c:pt idx="14180">
                  <c:v>0.864596159339297</c:v>
                </c:pt>
                <c:pt idx="14181">
                  <c:v>0.865010175127242</c:v>
                </c:pt>
                <c:pt idx="14182">
                  <c:v>0.866176828724153</c:v>
                </c:pt>
                <c:pt idx="14183">
                  <c:v>0.865894488478755</c:v>
                </c:pt>
                <c:pt idx="14184">
                  <c:v>0.866118674980978</c:v>
                </c:pt>
                <c:pt idx="14185">
                  <c:v>0.866847608769958</c:v>
                </c:pt>
                <c:pt idx="14186">
                  <c:v>0.868078116419451</c:v>
                </c:pt>
                <c:pt idx="14187">
                  <c:v>0.869520461431557</c:v>
                </c:pt>
                <c:pt idx="14188">
                  <c:v>0.869823115200631</c:v>
                </c:pt>
                <c:pt idx="14189">
                  <c:v>0.868407328332544</c:v>
                </c:pt>
                <c:pt idx="14190">
                  <c:v>0.86777764749882</c:v>
                </c:pt>
                <c:pt idx="14191">
                  <c:v>0.865743679121138</c:v>
                </c:pt>
                <c:pt idx="14192">
                  <c:v>0.86424656144771</c:v>
                </c:pt>
                <c:pt idx="14193">
                  <c:v>0.863292736258885</c:v>
                </c:pt>
                <c:pt idx="14194">
                  <c:v>0.860925212418233</c:v>
                </c:pt>
                <c:pt idx="14195">
                  <c:v>0.859057499035966</c:v>
                </c:pt>
                <c:pt idx="14196">
                  <c:v>0.857698585147104</c:v>
                </c:pt>
                <c:pt idx="14197">
                  <c:v>0.856854361399963</c:v>
                </c:pt>
                <c:pt idx="14198">
                  <c:v>0.856528676350417</c:v>
                </c:pt>
                <c:pt idx="14199">
                  <c:v>0.854723385860797</c:v>
                </c:pt>
                <c:pt idx="14200">
                  <c:v>0.853393296254095</c:v>
                </c:pt>
                <c:pt idx="14201">
                  <c:v>0.852544862256517</c:v>
                </c:pt>
                <c:pt idx="14202">
                  <c:v>0.85218177096607</c:v>
                </c:pt>
                <c:pt idx="14203">
                  <c:v>0.852306035848524</c:v>
                </c:pt>
                <c:pt idx="14204">
                  <c:v>0.852915698968064</c:v>
                </c:pt>
                <c:pt idx="14205">
                  <c:v>0.854008268648892</c:v>
                </c:pt>
                <c:pt idx="14206">
                  <c:v>0.855280911431865</c:v>
                </c:pt>
                <c:pt idx="14207">
                  <c:v>0.855327634546351</c:v>
                </c:pt>
                <c:pt idx="14208">
                  <c:v>0.853841448079426</c:v>
                </c:pt>
                <c:pt idx="14209">
                  <c:v>0.852834088181633</c:v>
                </c:pt>
                <c:pt idx="14210">
                  <c:v>0.852010903036766</c:v>
                </c:pt>
                <c:pt idx="14211">
                  <c:v>0.84994520168076</c:v>
                </c:pt>
                <c:pt idx="14212">
                  <c:v>0.846290092084875</c:v>
                </c:pt>
                <c:pt idx="14213">
                  <c:v>0.84308638014723</c:v>
                </c:pt>
                <c:pt idx="14214">
                  <c:v>0.840045166572456</c:v>
                </c:pt>
                <c:pt idx="14215">
                  <c:v>0.837792263677613</c:v>
                </c:pt>
                <c:pt idx="14216">
                  <c:v>0.833901577898208</c:v>
                </c:pt>
                <c:pt idx="14217">
                  <c:v>0.830516838296168</c:v>
                </c:pt>
                <c:pt idx="14218">
                  <c:v>0.827661938932173</c:v>
                </c:pt>
                <c:pt idx="14219">
                  <c:v>0.825047824284501</c:v>
                </c:pt>
                <c:pt idx="14220">
                  <c:v>0.823316414022815</c:v>
                </c:pt>
                <c:pt idx="14221">
                  <c:v>0.819880898193856</c:v>
                </c:pt>
                <c:pt idx="14222">
                  <c:v>0.817047920238378</c:v>
                </c:pt>
                <c:pt idx="14223">
                  <c:v>0.814846483172389</c:v>
                </c:pt>
                <c:pt idx="14224">
                  <c:v>0.812985147445953</c:v>
                </c:pt>
                <c:pt idx="14225">
                  <c:v>0.812112636727755</c:v>
                </c:pt>
                <c:pt idx="14226">
                  <c:v>0.809494012190679</c:v>
                </c:pt>
                <c:pt idx="14227">
                  <c:v>0.807273271738443</c:v>
                </c:pt>
                <c:pt idx="14228">
                  <c:v>0.803554730051463</c:v>
                </c:pt>
                <c:pt idx="14229">
                  <c:v>0.797858631093164</c:v>
                </c:pt>
                <c:pt idx="14230">
                  <c:v>0.792764157014983</c:v>
                </c:pt>
                <c:pt idx="14231">
                  <c:v>0.788018144747307</c:v>
                </c:pt>
                <c:pt idx="14232">
                  <c:v>0.784010885899997</c:v>
                </c:pt>
                <c:pt idx="14233">
                  <c:v>0.7749234765663</c:v>
                </c:pt>
                <c:pt idx="14234">
                  <c:v>0.762608546390858</c:v>
                </c:pt>
                <c:pt idx="14235">
                  <c:v>0.749934818788511</c:v>
                </c:pt>
                <c:pt idx="14236">
                  <c:v>0.736817398136383</c:v>
                </c:pt>
                <c:pt idx="14237">
                  <c:v>0.723160242827528</c:v>
                </c:pt>
                <c:pt idx="14238">
                  <c:v>0.708859989970275</c:v>
                </c:pt>
                <c:pt idx="14239">
                  <c:v>0.693224708979666</c:v>
                </c:pt>
                <c:pt idx="14240">
                  <c:v>0.677423484860341</c:v>
                </c:pt>
                <c:pt idx="14241">
                  <c:v>0.583605548474829</c:v>
                </c:pt>
                <c:pt idx="14242">
                  <c:v>0.506988743726605</c:v>
                </c:pt>
                <c:pt idx="14243">
                  <c:v>0.48446161491355</c:v>
                </c:pt>
                <c:pt idx="14244">
                  <c:v>0.483409670390553</c:v>
                </c:pt>
                <c:pt idx="14245">
                  <c:v>0.483025521249211</c:v>
                </c:pt>
                <c:pt idx="14246">
                  <c:v>0.487097873476518</c:v>
                </c:pt>
                <c:pt idx="14247">
                  <c:v>0.48702882529825</c:v>
                </c:pt>
                <c:pt idx="14248">
                  <c:v>0.482422780666099</c:v>
                </c:pt>
                <c:pt idx="14249">
                  <c:v>0.483942799897874</c:v>
                </c:pt>
                <c:pt idx="14250">
                  <c:v>0.481128174885603</c:v>
                </c:pt>
                <c:pt idx="14251">
                  <c:v>0.476446212243365</c:v>
                </c:pt>
                <c:pt idx="14252">
                  <c:v>0.479527480231987</c:v>
                </c:pt>
                <c:pt idx="14253">
                  <c:v>0.477371154879722</c:v>
                </c:pt>
                <c:pt idx="14254">
                  <c:v>0.478871982245869</c:v>
                </c:pt>
                <c:pt idx="14255">
                  <c:v>0.471380181374365</c:v>
                </c:pt>
                <c:pt idx="14256">
                  <c:v>0.467766186519429</c:v>
                </c:pt>
                <c:pt idx="14257">
                  <c:v>0.468314379860541</c:v>
                </c:pt>
                <c:pt idx="14258">
                  <c:v>0.454109188096577</c:v>
                </c:pt>
                <c:pt idx="14259">
                  <c:v>0.478200923994882</c:v>
                </c:pt>
                <c:pt idx="14260">
                  <c:v>0.471378477764142</c:v>
                </c:pt>
                <c:pt idx="14261">
                  <c:v>0.467283438640068</c:v>
                </c:pt>
                <c:pt idx="14262">
                  <c:v>0.467829902208651</c:v>
                </c:pt>
                <c:pt idx="14263">
                  <c:v>0.474757835240132</c:v>
                </c:pt>
                <c:pt idx="14264">
                  <c:v>0.472508335097627</c:v>
                </c:pt>
                <c:pt idx="14265">
                  <c:v>0.473711705526041</c:v>
                </c:pt>
                <c:pt idx="14266">
                  <c:v>0.46501188399068</c:v>
                </c:pt>
                <c:pt idx="14267">
                  <c:v>0.458431348533599</c:v>
                </c:pt>
                <c:pt idx="14268">
                  <c:v>0.465721684151116</c:v>
                </c:pt>
                <c:pt idx="14269">
                  <c:v>0.467748741360636</c:v>
                </c:pt>
                <c:pt idx="14270">
                  <c:v>0.464339280839169</c:v>
                </c:pt>
                <c:pt idx="14271">
                  <c:v>0.467341106887708</c:v>
                </c:pt>
                <c:pt idx="14272">
                  <c:v>0.465802977002658</c:v>
                </c:pt>
                <c:pt idx="14273">
                  <c:v>0.467286193710324</c:v>
                </c:pt>
                <c:pt idx="14274">
                  <c:v>0.563695006425963</c:v>
                </c:pt>
                <c:pt idx="14275">
                  <c:v>0.464891073597303</c:v>
                </c:pt>
                <c:pt idx="14276">
                  <c:v>0.567292920467187</c:v>
                </c:pt>
                <c:pt idx="14277">
                  <c:v>0.570861761469374</c:v>
                </c:pt>
                <c:pt idx="14278">
                  <c:v>0.57325670732676</c:v>
                </c:pt>
                <c:pt idx="14279">
                  <c:v>0.575971365854807</c:v>
                </c:pt>
                <c:pt idx="14280">
                  <c:v>0.57555188785666</c:v>
                </c:pt>
                <c:pt idx="14281">
                  <c:v>0.579732743075342</c:v>
                </c:pt>
                <c:pt idx="14282">
                  <c:v>0.579729517208215</c:v>
                </c:pt>
                <c:pt idx="14283">
                  <c:v>0.579257872370734</c:v>
                </c:pt>
                <c:pt idx="14284">
                  <c:v>0.58012834742889</c:v>
                </c:pt>
                <c:pt idx="14285">
                  <c:v>0.582988114825575</c:v>
                </c:pt>
                <c:pt idx="14286">
                  <c:v>0.583616028482398</c:v>
                </c:pt>
                <c:pt idx="14287">
                  <c:v>0.584476342947395</c:v>
                </c:pt>
                <c:pt idx="14288">
                  <c:v>0.588605954548531</c:v>
                </c:pt>
                <c:pt idx="14289">
                  <c:v>0.589460836280657</c:v>
                </c:pt>
                <c:pt idx="14290">
                  <c:v>0.590652491316625</c:v>
                </c:pt>
                <c:pt idx="14291">
                  <c:v>0.591627672700746</c:v>
                </c:pt>
                <c:pt idx="14292">
                  <c:v>0.592002468101402</c:v>
                </c:pt>
                <c:pt idx="14293">
                  <c:v>0.593145145247875</c:v>
                </c:pt>
                <c:pt idx="14294">
                  <c:v>0.59513421699246</c:v>
                </c:pt>
                <c:pt idx="14295">
                  <c:v>0.595790817347494</c:v>
                </c:pt>
                <c:pt idx="14296">
                  <c:v>0.596620357215549</c:v>
                </c:pt>
                <c:pt idx="14297">
                  <c:v>0.596804705358952</c:v>
                </c:pt>
                <c:pt idx="14298">
                  <c:v>0.598412253329817</c:v>
                </c:pt>
                <c:pt idx="14299">
                  <c:v>0.598406074565176</c:v>
                </c:pt>
                <c:pt idx="14300">
                  <c:v>0.59819311084842</c:v>
                </c:pt>
                <c:pt idx="14301">
                  <c:v>0.599253935923021</c:v>
                </c:pt>
                <c:pt idx="14302">
                  <c:v>0.598512516379934</c:v>
                </c:pt>
                <c:pt idx="14303">
                  <c:v>0.599847106001748</c:v>
                </c:pt>
                <c:pt idx="14304">
                  <c:v>0.598720907208314</c:v>
                </c:pt>
                <c:pt idx="14305">
                  <c:v>0.59891444395217</c:v>
                </c:pt>
                <c:pt idx="14306">
                  <c:v>0.599454688205965</c:v>
                </c:pt>
                <c:pt idx="14307">
                  <c:v>0.599767330157575</c:v>
                </c:pt>
                <c:pt idx="14308">
                  <c:v>0.599825854484688</c:v>
                </c:pt>
                <c:pt idx="14309">
                  <c:v>0.600005906071096</c:v>
                </c:pt>
                <c:pt idx="14310">
                  <c:v>0.600479699293786</c:v>
                </c:pt>
                <c:pt idx="14311">
                  <c:v>0.601605355253782</c:v>
                </c:pt>
                <c:pt idx="14312">
                  <c:v>0.602705256082644</c:v>
                </c:pt>
                <c:pt idx="14313">
                  <c:v>0.602938460194414</c:v>
                </c:pt>
                <c:pt idx="14314">
                  <c:v>0.603803392257169</c:v>
                </c:pt>
                <c:pt idx="14315">
                  <c:v>0.60502402241076</c:v>
                </c:pt>
                <c:pt idx="14316">
                  <c:v>0.605599524819327</c:v>
                </c:pt>
                <c:pt idx="14317">
                  <c:v>0.605328752477536</c:v>
                </c:pt>
                <c:pt idx="14318">
                  <c:v>0.605703329390847</c:v>
                </c:pt>
                <c:pt idx="14319">
                  <c:v>0.606354791198427</c:v>
                </c:pt>
                <c:pt idx="14320">
                  <c:v>0.606304619898538</c:v>
                </c:pt>
                <c:pt idx="14321">
                  <c:v>0.607088508347017</c:v>
                </c:pt>
                <c:pt idx="14322">
                  <c:v>0.606876583827141</c:v>
                </c:pt>
                <c:pt idx="14323">
                  <c:v>0.607397033807611</c:v>
                </c:pt>
                <c:pt idx="14324">
                  <c:v>0.608288105253497</c:v>
                </c:pt>
                <c:pt idx="14325">
                  <c:v>0.609626743244007</c:v>
                </c:pt>
                <c:pt idx="14326">
                  <c:v>0.61052059971103</c:v>
                </c:pt>
                <c:pt idx="14327">
                  <c:v>0.61129974038654</c:v>
                </c:pt>
                <c:pt idx="14328">
                  <c:v>0.611348451701243</c:v>
                </c:pt>
                <c:pt idx="14329">
                  <c:v>0.612064543498229</c:v>
                </c:pt>
                <c:pt idx="14330">
                  <c:v>0.612852989096561</c:v>
                </c:pt>
                <c:pt idx="14331">
                  <c:v>0.612750371265146</c:v>
                </c:pt>
                <c:pt idx="14332">
                  <c:v>0.613236960628508</c:v>
                </c:pt>
                <c:pt idx="14333">
                  <c:v>0.614302526393483</c:v>
                </c:pt>
                <c:pt idx="14334">
                  <c:v>0.614980327888515</c:v>
                </c:pt>
                <c:pt idx="14335">
                  <c:v>0.61600141105268</c:v>
                </c:pt>
                <c:pt idx="14336">
                  <c:v>0.61697579818567</c:v>
                </c:pt>
                <c:pt idx="14337">
                  <c:v>0.618024495781823</c:v>
                </c:pt>
                <c:pt idx="14338">
                  <c:v>0.619453251315431</c:v>
                </c:pt>
                <c:pt idx="14339">
                  <c:v>0.62011242704321</c:v>
                </c:pt>
                <c:pt idx="14340">
                  <c:v>0.621040571030362</c:v>
                </c:pt>
                <c:pt idx="14341">
                  <c:v>0.622133315374503</c:v>
                </c:pt>
                <c:pt idx="14342">
                  <c:v>0.622531323281134</c:v>
                </c:pt>
                <c:pt idx="14343">
                  <c:v>0.623578909675598</c:v>
                </c:pt>
                <c:pt idx="14344">
                  <c:v>0.62381649424789</c:v>
                </c:pt>
                <c:pt idx="14345">
                  <c:v>0.624771542455171</c:v>
                </c:pt>
                <c:pt idx="14346">
                  <c:v>0.625581612647815</c:v>
                </c:pt>
                <c:pt idx="14347">
                  <c:v>0.626183816342864</c:v>
                </c:pt>
                <c:pt idx="14348">
                  <c:v>0.627395941606862</c:v>
                </c:pt>
                <c:pt idx="14349">
                  <c:v>0.627637995030995</c:v>
                </c:pt>
                <c:pt idx="14350">
                  <c:v>0.628401774643982</c:v>
                </c:pt>
                <c:pt idx="14351">
                  <c:v>0.629336100687314</c:v>
                </c:pt>
                <c:pt idx="14352">
                  <c:v>0.629334662575367</c:v>
                </c:pt>
                <c:pt idx="14353">
                  <c:v>0.629661406659092</c:v>
                </c:pt>
                <c:pt idx="14354">
                  <c:v>0.629906827970323</c:v>
                </c:pt>
                <c:pt idx="14355">
                  <c:v>0.629639196095953</c:v>
                </c:pt>
                <c:pt idx="14356">
                  <c:v>0.629895271817496</c:v>
                </c:pt>
                <c:pt idx="14357">
                  <c:v>0.631107470437884</c:v>
                </c:pt>
                <c:pt idx="14358">
                  <c:v>0.632428304552864</c:v>
                </c:pt>
                <c:pt idx="14359">
                  <c:v>0.62892717200305</c:v>
                </c:pt>
                <c:pt idx="14360">
                  <c:v>0.628658412409431</c:v>
                </c:pt>
                <c:pt idx="14361">
                  <c:v>0.629694065347756</c:v>
                </c:pt>
                <c:pt idx="14362">
                  <c:v>0.631334755318946</c:v>
                </c:pt>
                <c:pt idx="14363">
                  <c:v>0.633238168922889</c:v>
                </c:pt>
                <c:pt idx="14364">
                  <c:v>1.03030367442267</c:v>
                </c:pt>
                <c:pt idx="14365">
                  <c:v>1.02943229888988</c:v>
                </c:pt>
                <c:pt idx="14366">
                  <c:v>1.04005600494067</c:v>
                </c:pt>
                <c:pt idx="14367">
                  <c:v>1.03387405364844</c:v>
                </c:pt>
                <c:pt idx="14368">
                  <c:v>1.04289969332428</c:v>
                </c:pt>
                <c:pt idx="14369">
                  <c:v>1.02902531199705</c:v>
                </c:pt>
                <c:pt idx="14370">
                  <c:v>1.04080657121142</c:v>
                </c:pt>
                <c:pt idx="14371">
                  <c:v>1.03868494598138</c:v>
                </c:pt>
                <c:pt idx="14372">
                  <c:v>1.03763028560979</c:v>
                </c:pt>
                <c:pt idx="14373">
                  <c:v>1.02628789268786</c:v>
                </c:pt>
                <c:pt idx="14374">
                  <c:v>1.02500661193237</c:v>
                </c:pt>
                <c:pt idx="14375">
                  <c:v>1.03066519841486</c:v>
                </c:pt>
                <c:pt idx="14376">
                  <c:v>1.03797753476916</c:v>
                </c:pt>
                <c:pt idx="14377">
                  <c:v>1.0354745074199</c:v>
                </c:pt>
                <c:pt idx="14378">
                  <c:v>1.02877240521312</c:v>
                </c:pt>
                <c:pt idx="14379">
                  <c:v>1.01948318111627</c:v>
                </c:pt>
                <c:pt idx="14380">
                  <c:v>1.01874912946831</c:v>
                </c:pt>
                <c:pt idx="14381">
                  <c:v>1.02462678072001</c:v>
                </c:pt>
                <c:pt idx="14382">
                  <c:v>1.02220013581606</c:v>
                </c:pt>
                <c:pt idx="14383">
                  <c:v>1.03618236927921</c:v>
                </c:pt>
                <c:pt idx="14384">
                  <c:v>1.027752192981</c:v>
                </c:pt>
                <c:pt idx="14385">
                  <c:v>1.0182412108145</c:v>
                </c:pt>
                <c:pt idx="14386">
                  <c:v>1.01751239785431</c:v>
                </c:pt>
                <c:pt idx="14387">
                  <c:v>1.0202767821126</c:v>
                </c:pt>
                <c:pt idx="14388">
                  <c:v>1.01898224547906</c:v>
                </c:pt>
                <c:pt idx="14389">
                  <c:v>1.0182913483619</c:v>
                </c:pt>
                <c:pt idx="14390">
                  <c:v>1.01345602910833</c:v>
                </c:pt>
                <c:pt idx="14391">
                  <c:v>1.01376034239882</c:v>
                </c:pt>
                <c:pt idx="14392">
                  <c:v>1.01506980791876</c:v>
                </c:pt>
                <c:pt idx="14393">
                  <c:v>1.01539872466258</c:v>
                </c:pt>
                <c:pt idx="14394">
                  <c:v>1.01069712464822</c:v>
                </c:pt>
                <c:pt idx="14395">
                  <c:v>1.01048436714674</c:v>
                </c:pt>
                <c:pt idx="14396">
                  <c:v>1.01057883943985</c:v>
                </c:pt>
                <c:pt idx="14397">
                  <c:v>1.01017756277511</c:v>
                </c:pt>
                <c:pt idx="14398">
                  <c:v>1.01075183533875</c:v>
                </c:pt>
                <c:pt idx="14399">
                  <c:v>1.01028191111978</c:v>
                </c:pt>
                <c:pt idx="14400">
                  <c:v>1.01030231717941</c:v>
                </c:pt>
                <c:pt idx="14401">
                  <c:v>1.01086289583888</c:v>
                </c:pt>
                <c:pt idx="14402">
                  <c:v>1.01098970463823</c:v>
                </c:pt>
                <c:pt idx="14403">
                  <c:v>1.01035008710194</c:v>
                </c:pt>
                <c:pt idx="14404">
                  <c:v>1.01016047459936</c:v>
                </c:pt>
                <c:pt idx="14405">
                  <c:v>1.00976651882752</c:v>
                </c:pt>
                <c:pt idx="14406">
                  <c:v>1.00980883980618</c:v>
                </c:pt>
                <c:pt idx="14407">
                  <c:v>1.0096183203047</c:v>
                </c:pt>
                <c:pt idx="14408">
                  <c:v>1.00926591743877</c:v>
                </c:pt>
                <c:pt idx="14409">
                  <c:v>1.00898629516956</c:v>
                </c:pt>
                <c:pt idx="14410">
                  <c:v>1.00881708120452</c:v>
                </c:pt>
                <c:pt idx="14411">
                  <c:v>1.01293338909184</c:v>
                </c:pt>
                <c:pt idx="14412">
                  <c:v>1.01252197148467</c:v>
                </c:pt>
                <c:pt idx="14413">
                  <c:v>1.01230792173934</c:v>
                </c:pt>
                <c:pt idx="14414">
                  <c:v>1.00821648354098</c:v>
                </c:pt>
                <c:pt idx="14415">
                  <c:v>1.00829732371218</c:v>
                </c:pt>
                <c:pt idx="14416">
                  <c:v>1.00882033989947</c:v>
                </c:pt>
                <c:pt idx="14417">
                  <c:v>1.00850453063145</c:v>
                </c:pt>
                <c:pt idx="14418">
                  <c:v>1.00832948999878</c:v>
                </c:pt>
                <c:pt idx="14419">
                  <c:v>1.008202814795</c:v>
                </c:pt>
                <c:pt idx="14420">
                  <c:v>1.00836981195599</c:v>
                </c:pt>
                <c:pt idx="14421">
                  <c:v>1.0083735053786</c:v>
                </c:pt>
                <c:pt idx="14422">
                  <c:v>1.008245401906</c:v>
                </c:pt>
                <c:pt idx="14423">
                  <c:v>1.00839949859152</c:v>
                </c:pt>
                <c:pt idx="14424">
                  <c:v>1.00825208229154</c:v>
                </c:pt>
                <c:pt idx="14425">
                  <c:v>1.00814404854513</c:v>
                </c:pt>
                <c:pt idx="14426">
                  <c:v>1.00794580744425</c:v>
                </c:pt>
                <c:pt idx="14427">
                  <c:v>1.00780174103779</c:v>
                </c:pt>
                <c:pt idx="14428">
                  <c:v>1.00770710195657</c:v>
                </c:pt>
                <c:pt idx="14429">
                  <c:v>1.0078550830523</c:v>
                </c:pt>
                <c:pt idx="14430">
                  <c:v>1.00773241166251</c:v>
                </c:pt>
                <c:pt idx="14431">
                  <c:v>1.00735717924089</c:v>
                </c:pt>
                <c:pt idx="14432">
                  <c:v>1.007546792249119</c:v>
                </c:pt>
                <c:pt idx="14433">
                  <c:v>1.007514469639</c:v>
                </c:pt>
                <c:pt idx="14434">
                  <c:v>1.00740971238579</c:v>
                </c:pt>
                <c:pt idx="14435">
                  <c:v>1.00753884373769</c:v>
                </c:pt>
                <c:pt idx="14436">
                  <c:v>1.00736230351649</c:v>
                </c:pt>
                <c:pt idx="14437">
                  <c:v>1.00751061639584</c:v>
                </c:pt>
                <c:pt idx="14438">
                  <c:v>1.00763678975285</c:v>
                </c:pt>
                <c:pt idx="14439">
                  <c:v>1.00757241354489</c:v>
                </c:pt>
                <c:pt idx="14440">
                  <c:v>1.0078710966535</c:v>
                </c:pt>
                <c:pt idx="14441">
                  <c:v>1.00797986605987</c:v>
                </c:pt>
                <c:pt idx="14442">
                  <c:v>1.00783002467904</c:v>
                </c:pt>
                <c:pt idx="14443">
                  <c:v>1.00764962771314</c:v>
                </c:pt>
                <c:pt idx="14444">
                  <c:v>1.00774131377936</c:v>
                </c:pt>
                <c:pt idx="14445">
                  <c:v>1.007694210998429</c:v>
                </c:pt>
                <c:pt idx="14446">
                  <c:v>1.00751667594376</c:v>
                </c:pt>
                <c:pt idx="14447">
                  <c:v>1.00762843255505</c:v>
                </c:pt>
                <c:pt idx="14448">
                  <c:v>1.00759370689018</c:v>
                </c:pt>
                <c:pt idx="14449">
                  <c:v>1.00745855927597</c:v>
                </c:pt>
                <c:pt idx="14450">
                  <c:v>1.0073789395129</c:v>
                </c:pt>
                <c:pt idx="14451">
                  <c:v>1.00735372304041</c:v>
                </c:pt>
                <c:pt idx="14452">
                  <c:v>1.00721151504335</c:v>
                </c:pt>
                <c:pt idx="14453">
                  <c:v>1.00714124023132</c:v>
                </c:pt>
                <c:pt idx="14454">
                  <c:v>1.00711836635073</c:v>
                </c:pt>
                <c:pt idx="14455">
                  <c:v>1.0070023579003</c:v>
                </c:pt>
                <c:pt idx="14456">
                  <c:v>1.00706754422409</c:v>
                </c:pt>
                <c:pt idx="14457">
                  <c:v>1.00681154797178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15.401065208171</c:v>
                </c:pt>
                <c:pt idx="14488">
                  <c:v>8.48015112694422</c:v>
                </c:pt>
                <c:pt idx="14489">
                  <c:v>6.33814889896244</c:v>
                </c:pt>
                <c:pt idx="14490">
                  <c:v>5.40522540337342</c:v>
                </c:pt>
                <c:pt idx="14491">
                  <c:v>4.682924172074046</c:v>
                </c:pt>
                <c:pt idx="14492">
                  <c:v>4.256180838673878</c:v>
                </c:pt>
                <c:pt idx="14493">
                  <c:v>3.97492980026046</c:v>
                </c:pt>
                <c:pt idx="14494">
                  <c:v>3.73736920355424</c:v>
                </c:pt>
                <c:pt idx="14495">
                  <c:v>3.53339458568631</c:v>
                </c:pt>
                <c:pt idx="14496">
                  <c:v>3.35593502561257</c:v>
                </c:pt>
                <c:pt idx="14497">
                  <c:v>3.22105828691499</c:v>
                </c:pt>
                <c:pt idx="14498">
                  <c:v>3.115742189267479</c:v>
                </c:pt>
                <c:pt idx="14499">
                  <c:v>3.03202135085123</c:v>
                </c:pt>
                <c:pt idx="14500">
                  <c:v>3.49304766014459</c:v>
                </c:pt>
                <c:pt idx="14501">
                  <c:v>3.38403644937811</c:v>
                </c:pt>
                <c:pt idx="14502">
                  <c:v>4.25136668559587</c:v>
                </c:pt>
                <c:pt idx="14503">
                  <c:v>4.0195744644949</c:v>
                </c:pt>
                <c:pt idx="14504">
                  <c:v>3.80737779878503</c:v>
                </c:pt>
                <c:pt idx="14505">
                  <c:v>3.65387368886383</c:v>
                </c:pt>
                <c:pt idx="14506">
                  <c:v>3.50792575471663</c:v>
                </c:pt>
                <c:pt idx="14507">
                  <c:v>3.39762427625109</c:v>
                </c:pt>
                <c:pt idx="14508">
                  <c:v>3.31356246570855</c:v>
                </c:pt>
                <c:pt idx="14509">
                  <c:v>4.115216145082289</c:v>
                </c:pt>
                <c:pt idx="14510">
                  <c:v>3.93749239612351</c:v>
                </c:pt>
                <c:pt idx="14511">
                  <c:v>3.76311388123847</c:v>
                </c:pt>
                <c:pt idx="14512">
                  <c:v>3.63514014627588</c:v>
                </c:pt>
                <c:pt idx="14513">
                  <c:v>3.50728438503263</c:v>
                </c:pt>
                <c:pt idx="14514">
                  <c:v>3.41008558528278</c:v>
                </c:pt>
                <c:pt idx="14515">
                  <c:v>4.43737121889284</c:v>
                </c:pt>
                <c:pt idx="14516">
                  <c:v>4.19906232990243</c:v>
                </c:pt>
                <c:pt idx="14517">
                  <c:v>3.971745589530498</c:v>
                </c:pt>
                <c:pt idx="14518">
                  <c:v>3.80799028583303</c:v>
                </c:pt>
                <c:pt idx="14519">
                  <c:v>5.69884849974187</c:v>
                </c:pt>
                <c:pt idx="14520">
                  <c:v>5.13178875359348</c:v>
                </c:pt>
                <c:pt idx="14521">
                  <c:v>4.662941439738136</c:v>
                </c:pt>
                <c:pt idx="14522">
                  <c:v>4.356186462720887</c:v>
                </c:pt>
                <c:pt idx="14523">
                  <c:v>4.144674679045733</c:v>
                </c:pt>
                <c:pt idx="14524">
                  <c:v>3.99498650349438</c:v>
                </c:pt>
                <c:pt idx="14525">
                  <c:v>3.88914515278765</c:v>
                </c:pt>
                <c:pt idx="14526">
                  <c:v>3.76991896622145</c:v>
                </c:pt>
                <c:pt idx="14527">
                  <c:v>3.64231932793065</c:v>
                </c:pt>
                <c:pt idx="14528">
                  <c:v>3.54573646017318</c:v>
                </c:pt>
                <c:pt idx="14529">
                  <c:v>3.44076105281875</c:v>
                </c:pt>
                <c:pt idx="14530">
                  <c:v>3.3590565880453</c:v>
                </c:pt>
                <c:pt idx="14531">
                  <c:v>4.31561812298118</c:v>
                </c:pt>
                <c:pt idx="14532">
                  <c:v>4.174995772391306</c:v>
                </c:pt>
                <c:pt idx="14533">
                  <c:v>3.95523529419581</c:v>
                </c:pt>
                <c:pt idx="14534">
                  <c:v>3.74622650032817</c:v>
                </c:pt>
                <c:pt idx="14535">
                  <c:v>3.58919342991633</c:v>
                </c:pt>
                <c:pt idx="14536">
                  <c:v>4.90061056147993</c:v>
                </c:pt>
                <c:pt idx="14537">
                  <c:v>4.56186501139716</c:v>
                </c:pt>
                <c:pt idx="14538">
                  <c:v>4.24520241447348</c:v>
                </c:pt>
                <c:pt idx="14539">
                  <c:v>4.02187664539153</c:v>
                </c:pt>
                <c:pt idx="14540">
                  <c:v>3.85843054753968</c:v>
                </c:pt>
                <c:pt idx="14541">
                  <c:v>3.7367080181174</c:v>
                </c:pt>
                <c:pt idx="14542">
                  <c:v>5.69888287732505</c:v>
                </c:pt>
                <c:pt idx="14543">
                  <c:v>0.0</c:v>
                </c:pt>
                <c:pt idx="14544">
                  <c:v>0.0</c:v>
                </c:pt>
                <c:pt idx="14545">
                  <c:v>36.83486567876223</c:v>
                </c:pt>
                <c:pt idx="14546">
                  <c:v>11.5239077387016</c:v>
                </c:pt>
                <c:pt idx="14547">
                  <c:v>8.10338536328199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16.56566993533868</c:v>
                </c:pt>
                <c:pt idx="14552">
                  <c:v>8.48218599811042</c:v>
                </c:pt>
                <c:pt idx="14553">
                  <c:v>6.46669450994636</c:v>
                </c:pt>
                <c:pt idx="14554">
                  <c:v>5.332013539724397</c:v>
                </c:pt>
                <c:pt idx="14555">
                  <c:v>4.71677141917183</c:v>
                </c:pt>
                <c:pt idx="14556">
                  <c:v>4.32872059575876</c:v>
                </c:pt>
                <c:pt idx="14557">
                  <c:v>4.062374683675786</c:v>
                </c:pt>
                <c:pt idx="14558">
                  <c:v>3.86994341695517</c:v>
                </c:pt>
                <c:pt idx="14559">
                  <c:v>3.72689545074277</c:v>
                </c:pt>
                <c:pt idx="14560">
                  <c:v>3.61877238607863</c:v>
                </c:pt>
                <c:pt idx="14561">
                  <c:v>3.49730699133776</c:v>
                </c:pt>
                <c:pt idx="14562">
                  <c:v>3.402495805819199</c:v>
                </c:pt>
                <c:pt idx="14563">
                  <c:v>3.32823109198825</c:v>
                </c:pt>
                <c:pt idx="14564">
                  <c:v>3.27036746185943</c:v>
                </c:pt>
                <c:pt idx="14565">
                  <c:v>3.22605701858297</c:v>
                </c:pt>
                <c:pt idx="14566">
                  <c:v>3.19341978504299</c:v>
                </c:pt>
                <c:pt idx="14567">
                  <c:v>3.171165525299878</c:v>
                </c:pt>
                <c:pt idx="14568">
                  <c:v>3.10937392175046</c:v>
                </c:pt>
                <c:pt idx="14569">
                  <c:v>3.058912414853266</c:v>
                </c:pt>
                <c:pt idx="14570">
                  <c:v>3.01793831095684</c:v>
                </c:pt>
                <c:pt idx="14571">
                  <c:v>2.98515850394667</c:v>
                </c:pt>
                <c:pt idx="14572">
                  <c:v>2.94069846937664</c:v>
                </c:pt>
                <c:pt idx="14573">
                  <c:v>2.90375037430192</c:v>
                </c:pt>
                <c:pt idx="14574">
                  <c:v>2.87338350133361</c:v>
                </c:pt>
                <c:pt idx="14575">
                  <c:v>2.832812600977796</c:v>
                </c:pt>
                <c:pt idx="14576">
                  <c:v>2.78357439574162</c:v>
                </c:pt>
                <c:pt idx="14577">
                  <c:v>2.7409060359027</c:v>
                </c:pt>
                <c:pt idx="14578">
                  <c:v>3.01474162293947</c:v>
                </c:pt>
                <c:pt idx="14579">
                  <c:v>2.96149382350248</c:v>
                </c:pt>
                <c:pt idx="14580">
                  <c:v>2.897837433111237</c:v>
                </c:pt>
                <c:pt idx="14581">
                  <c:v>2.84366695494186</c:v>
                </c:pt>
                <c:pt idx="14582">
                  <c:v>2.797405432899139</c:v>
                </c:pt>
                <c:pt idx="14583">
                  <c:v>3.10714362329987</c:v>
                </c:pt>
                <c:pt idx="14584">
                  <c:v>3.04882778779594</c:v>
                </c:pt>
                <c:pt idx="14585">
                  <c:v>2.978796425604278</c:v>
                </c:pt>
                <c:pt idx="14586">
                  <c:v>2.92022325066888</c:v>
                </c:pt>
                <c:pt idx="14587">
                  <c:v>2.87098606974165</c:v>
                </c:pt>
                <c:pt idx="14588">
                  <c:v>2.82959135359243</c:v>
                </c:pt>
                <c:pt idx="14589">
                  <c:v>2.7948996220192</c:v>
                </c:pt>
                <c:pt idx="14590">
                  <c:v>3.12197046545367</c:v>
                </c:pt>
                <c:pt idx="14591">
                  <c:v>3.08076583574214</c:v>
                </c:pt>
                <c:pt idx="14592">
                  <c:v>3.62993046729771</c:v>
                </c:pt>
                <c:pt idx="14593">
                  <c:v>3.531082134453626</c:v>
                </c:pt>
                <c:pt idx="14594">
                  <c:v>4.7145020605441</c:v>
                </c:pt>
                <c:pt idx="14595">
                  <c:v>4.40599383230356</c:v>
                </c:pt>
                <c:pt idx="14596">
                  <c:v>4.10021944957486</c:v>
                </c:pt>
                <c:pt idx="14597">
                  <c:v>3.8835822408763</c:v>
                </c:pt>
                <c:pt idx="14598">
                  <c:v>3.72395879165482</c:v>
                </c:pt>
                <c:pt idx="14599">
                  <c:v>3.60396387880293</c:v>
                </c:pt>
                <c:pt idx="14600">
                  <c:v>3.512888327960746</c:v>
                </c:pt>
                <c:pt idx="14601">
                  <c:v>3.40347704326827</c:v>
                </c:pt>
                <c:pt idx="14602">
                  <c:v>3.317629963914157</c:v>
                </c:pt>
                <c:pt idx="14603">
                  <c:v>3.21791253121948</c:v>
                </c:pt>
                <c:pt idx="14604">
                  <c:v>3.13760390559708</c:v>
                </c:pt>
                <c:pt idx="14605">
                  <c:v>3.072389683643746</c:v>
                </c:pt>
                <c:pt idx="14606">
                  <c:v>3.01938325475429</c:v>
                </c:pt>
                <c:pt idx="14607">
                  <c:v>2.97651286688449</c:v>
                </c:pt>
                <c:pt idx="14608">
                  <c:v>2.94229907996782</c:v>
                </c:pt>
                <c:pt idx="14609">
                  <c:v>2.915649156901058</c:v>
                </c:pt>
                <c:pt idx="14610">
                  <c:v>2.87611900658505</c:v>
                </c:pt>
                <c:pt idx="14611">
                  <c:v>2.843697195509879</c:v>
                </c:pt>
                <c:pt idx="14612">
                  <c:v>2.81747428686481</c:v>
                </c:pt>
                <c:pt idx="14613">
                  <c:v>2.79683386741751</c:v>
                </c:pt>
                <c:pt idx="14614">
                  <c:v>2.78133465829476</c:v>
                </c:pt>
                <c:pt idx="14615">
                  <c:v>2.77059675996634</c:v>
                </c:pt>
                <c:pt idx="14616">
                  <c:v>2.74846354355878</c:v>
                </c:pt>
                <c:pt idx="14617">
                  <c:v>2.7308175545463</c:v>
                </c:pt>
                <c:pt idx="14618">
                  <c:v>2.71735534991267</c:v>
                </c:pt>
                <c:pt idx="14619">
                  <c:v>2.70782129409742</c:v>
                </c:pt>
                <c:pt idx="14620">
                  <c:v>2.68764454526477</c:v>
                </c:pt>
                <c:pt idx="14621">
                  <c:v>2.6711967204038</c:v>
                </c:pt>
                <c:pt idx="14622">
                  <c:v>2.65819776193365</c:v>
                </c:pt>
                <c:pt idx="14623">
                  <c:v>2.64848412917284</c:v>
                </c:pt>
                <c:pt idx="14624">
                  <c:v>2.64188709299294</c:v>
                </c:pt>
                <c:pt idx="14625">
                  <c:v>2.63831669433804</c:v>
                </c:pt>
                <c:pt idx="14626">
                  <c:v>2.63777779402722</c:v>
                </c:pt>
                <c:pt idx="14627">
                  <c:v>2.91253975012397</c:v>
                </c:pt>
                <c:pt idx="14628">
                  <c:v>2.92140388803663</c:v>
                </c:pt>
                <c:pt idx="14629">
                  <c:v>2.91399686032998</c:v>
                </c:pt>
                <c:pt idx="14630">
                  <c:v>2.91184707757571</c:v>
                </c:pt>
                <c:pt idx="14631">
                  <c:v>2.91497015243899</c:v>
                </c:pt>
                <c:pt idx="14632">
                  <c:v>2.9025362457929</c:v>
                </c:pt>
                <c:pt idx="14633">
                  <c:v>2.89494385730235</c:v>
                </c:pt>
                <c:pt idx="14634">
                  <c:v>2.89195282217203</c:v>
                </c:pt>
                <c:pt idx="14635">
                  <c:v>2.89363140229607</c:v>
                </c:pt>
                <c:pt idx="14636">
                  <c:v>2.899983814565238</c:v>
                </c:pt>
                <c:pt idx="14637">
                  <c:v>2.89074705474908</c:v>
                </c:pt>
                <c:pt idx="14638">
                  <c:v>2.885681791235</c:v>
                </c:pt>
                <c:pt idx="14639">
                  <c:v>3.342825370424737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18.411880532235</c:v>
                </c:pt>
                <c:pt idx="14646">
                  <c:v>7.51872066489111</c:v>
                </c:pt>
                <c:pt idx="14647">
                  <c:v>5.552338918980309</c:v>
                </c:pt>
                <c:pt idx="14648">
                  <c:v>4.68714332218976</c:v>
                </c:pt>
                <c:pt idx="14649">
                  <c:v>4.08831050426804</c:v>
                </c:pt>
                <c:pt idx="14650">
                  <c:v>3.7158418024367</c:v>
                </c:pt>
                <c:pt idx="14651">
                  <c:v>3.45846273850912</c:v>
                </c:pt>
                <c:pt idx="14652">
                  <c:v>3.26844862988997</c:v>
                </c:pt>
                <c:pt idx="14653">
                  <c:v>3.12181785985496</c:v>
                </c:pt>
                <c:pt idx="14654">
                  <c:v>3.00496467179421</c:v>
                </c:pt>
                <c:pt idx="14655">
                  <c:v>2.909602196613136</c:v>
                </c:pt>
                <c:pt idx="14656">
                  <c:v>2.830403321140499</c:v>
                </c:pt>
                <c:pt idx="14657">
                  <c:v>2.76373025022395</c:v>
                </c:pt>
                <c:pt idx="14658">
                  <c:v>2.70702831420167</c:v>
                </c:pt>
                <c:pt idx="14659">
                  <c:v>2.65844941592632</c:v>
                </c:pt>
                <c:pt idx="14660">
                  <c:v>2.616603337968736</c:v>
                </c:pt>
                <c:pt idx="14661">
                  <c:v>2.58045984020184</c:v>
                </c:pt>
                <c:pt idx="14662">
                  <c:v>2.54921020874377</c:v>
                </c:pt>
                <c:pt idx="14663">
                  <c:v>2.52224415850985</c:v>
                </c:pt>
                <c:pt idx="14664">
                  <c:v>2.499051684879038</c:v>
                </c:pt>
                <c:pt idx="14665">
                  <c:v>2.47923148984279</c:v>
                </c:pt>
                <c:pt idx="14666">
                  <c:v>2.46249807221594</c:v>
                </c:pt>
                <c:pt idx="14667">
                  <c:v>2.44860084880302</c:v>
                </c:pt>
                <c:pt idx="14668">
                  <c:v>2.43733174956074</c:v>
                </c:pt>
                <c:pt idx="14669">
                  <c:v>2.42856037658243</c:v>
                </c:pt>
                <c:pt idx="14670">
                  <c:v>2.42216866266674</c:v>
                </c:pt>
                <c:pt idx="14671">
                  <c:v>2.418090419913626</c:v>
                </c:pt>
                <c:pt idx="14672">
                  <c:v>2.416266089154016</c:v>
                </c:pt>
                <c:pt idx="14673">
                  <c:v>2.41669715596832</c:v>
                </c:pt>
                <c:pt idx="14674">
                  <c:v>2.41940389696203</c:v>
                </c:pt>
                <c:pt idx="14675">
                  <c:v>2.42441211548594</c:v>
                </c:pt>
                <c:pt idx="14676">
                  <c:v>2.431825122261886</c:v>
                </c:pt>
                <c:pt idx="14677">
                  <c:v>2.44174269808425</c:v>
                </c:pt>
                <c:pt idx="14678">
                  <c:v>2.45430713832465</c:v>
                </c:pt>
                <c:pt idx="14679">
                  <c:v>2.45866629630671</c:v>
                </c:pt>
                <c:pt idx="14680">
                  <c:v>2.46529575609065</c:v>
                </c:pt>
                <c:pt idx="14681">
                  <c:v>2.47430577756743</c:v>
                </c:pt>
                <c:pt idx="14682">
                  <c:v>2.48581350488474</c:v>
                </c:pt>
                <c:pt idx="14683">
                  <c:v>2.50001109334738</c:v>
                </c:pt>
                <c:pt idx="14684">
                  <c:v>2.50507053866198</c:v>
                </c:pt>
                <c:pt idx="14685">
                  <c:v>2.512350683439046</c:v>
                </c:pt>
                <c:pt idx="14686">
                  <c:v>2.52196714818339</c:v>
                </c:pt>
                <c:pt idx="14687">
                  <c:v>2.53403712627271</c:v>
                </c:pt>
                <c:pt idx="14688">
                  <c:v>2.54873536840571</c:v>
                </c:pt>
                <c:pt idx="14689">
                  <c:v>2.56626608705721</c:v>
                </c:pt>
                <c:pt idx="14690">
                  <c:v>2.58690869292131</c:v>
                </c:pt>
                <c:pt idx="14691">
                  <c:v>2.59689485707334</c:v>
                </c:pt>
                <c:pt idx="14692">
                  <c:v>2.60934903252088</c:v>
                </c:pt>
                <c:pt idx="14693">
                  <c:v>2.86627933200945</c:v>
                </c:pt>
                <c:pt idx="14694">
                  <c:v>3.317979479590138</c:v>
                </c:pt>
                <c:pt idx="14695">
                  <c:v>4.200864229666577</c:v>
                </c:pt>
                <c:pt idx="14696">
                  <c:v>8.08966593784799</c:v>
                </c:pt>
                <c:pt idx="14697">
                  <c:v>5.93135858749289</c:v>
                </c:pt>
                <c:pt idx="14698">
                  <c:v>0.0</c:v>
                </c:pt>
                <c:pt idx="14699">
                  <c:v>12.297477976205</c:v>
                </c:pt>
                <c:pt idx="14700">
                  <c:v>6.1847975931734</c:v>
                </c:pt>
                <c:pt idx="14701">
                  <c:v>4.76325293866683</c:v>
                </c:pt>
                <c:pt idx="14702">
                  <c:v>4.094920005375688</c:v>
                </c:pt>
                <c:pt idx="14703">
                  <c:v>3.69599058477122</c:v>
                </c:pt>
                <c:pt idx="14704">
                  <c:v>3.426813891433099</c:v>
                </c:pt>
                <c:pt idx="14705">
                  <c:v>3.23130723309029</c:v>
                </c:pt>
                <c:pt idx="14706">
                  <c:v>3.08216977719615</c:v>
                </c:pt>
                <c:pt idx="14707">
                  <c:v>2.96438822864028</c:v>
                </c:pt>
                <c:pt idx="14708">
                  <c:v>2.869026313983876</c:v>
                </c:pt>
                <c:pt idx="14709">
                  <c:v>2.79030209285843</c:v>
                </c:pt>
                <c:pt idx="14710">
                  <c:v>2.72445598075317</c:v>
                </c:pt>
                <c:pt idx="14711">
                  <c:v>2.66877554590994</c:v>
                </c:pt>
                <c:pt idx="14712">
                  <c:v>2.6213818605774</c:v>
                </c:pt>
                <c:pt idx="14713">
                  <c:v>2.58083369689417</c:v>
                </c:pt>
                <c:pt idx="14714">
                  <c:v>2.54608814806873</c:v>
                </c:pt>
                <c:pt idx="14715">
                  <c:v>2.51630009258869</c:v>
                </c:pt>
                <c:pt idx="14716">
                  <c:v>2.49086791693231</c:v>
                </c:pt>
                <c:pt idx="14717">
                  <c:v>2.46927994120463</c:v>
                </c:pt>
                <c:pt idx="14718">
                  <c:v>2.45116820916395</c:v>
                </c:pt>
                <c:pt idx="14719">
                  <c:v>2.43622095330195</c:v>
                </c:pt>
                <c:pt idx="14720">
                  <c:v>2.4241992727962</c:v>
                </c:pt>
                <c:pt idx="14721">
                  <c:v>2.41493850450802</c:v>
                </c:pt>
                <c:pt idx="14722">
                  <c:v>2.40831097548676</c:v>
                </c:pt>
                <c:pt idx="14723">
                  <c:v>2.4042078596831</c:v>
                </c:pt>
                <c:pt idx="14724">
                  <c:v>2.40260389298493</c:v>
                </c:pt>
                <c:pt idx="14725">
                  <c:v>2.40348674477975</c:v>
                </c:pt>
                <c:pt idx="14726">
                  <c:v>2.40685704828735</c:v>
                </c:pt>
                <c:pt idx="14727">
                  <c:v>2.41279740225959</c:v>
                </c:pt>
                <c:pt idx="14728">
                  <c:v>2.409645465499016</c:v>
                </c:pt>
                <c:pt idx="14729">
                  <c:v>2.40875079511074</c:v>
                </c:pt>
                <c:pt idx="14730">
                  <c:v>2.41011413540025</c:v>
                </c:pt>
                <c:pt idx="14731">
                  <c:v>2.57711802071265</c:v>
                </c:pt>
                <c:pt idx="14732">
                  <c:v>2.58549578575437</c:v>
                </c:pt>
                <c:pt idx="14733">
                  <c:v>2.58066398414623</c:v>
                </c:pt>
                <c:pt idx="14734">
                  <c:v>2.579355773658099</c:v>
                </c:pt>
                <c:pt idx="14735">
                  <c:v>2.58158366037559</c:v>
                </c:pt>
                <c:pt idx="14736">
                  <c:v>2.832805970169306</c:v>
                </c:pt>
                <c:pt idx="14737">
                  <c:v>2.84768735362956</c:v>
                </c:pt>
                <c:pt idx="14738">
                  <c:v>2.84219645944856</c:v>
                </c:pt>
                <c:pt idx="14739">
                  <c:v>2.84285273890756</c:v>
                </c:pt>
                <c:pt idx="14740">
                  <c:v>3.23345787390291</c:v>
                </c:pt>
                <c:pt idx="14741">
                  <c:v>3.08331936020867</c:v>
                </c:pt>
                <c:pt idx="14742">
                  <c:v>2.931636925310706</c:v>
                </c:pt>
                <c:pt idx="14743">
                  <c:v>3.21135674655486</c:v>
                </c:pt>
                <c:pt idx="14744">
                  <c:v>3.03888282208046</c:v>
                </c:pt>
                <c:pt idx="14745">
                  <c:v>2.87485424573685</c:v>
                </c:pt>
                <c:pt idx="14746">
                  <c:v>3.09759420936418</c:v>
                </c:pt>
                <c:pt idx="14747">
                  <c:v>2.926448431269326</c:v>
                </c:pt>
                <c:pt idx="14748">
                  <c:v>2.76861537741072</c:v>
                </c:pt>
                <c:pt idx="14749">
                  <c:v>2.64679141884168</c:v>
                </c:pt>
                <c:pt idx="14750">
                  <c:v>2.54941123219023</c:v>
                </c:pt>
                <c:pt idx="14751">
                  <c:v>2.46953331270738</c:v>
                </c:pt>
                <c:pt idx="14752">
                  <c:v>2.40268646360236</c:v>
                </c:pt>
                <c:pt idx="14753">
                  <c:v>2.34589021926286</c:v>
                </c:pt>
                <c:pt idx="14754">
                  <c:v>2.29702501691453</c:v>
                </c:pt>
                <c:pt idx="14755">
                  <c:v>2.25459105598893</c:v>
                </c:pt>
                <c:pt idx="14756">
                  <c:v>2.21744764371925</c:v>
                </c:pt>
                <c:pt idx="14757">
                  <c:v>2.18473921041005</c:v>
                </c:pt>
                <c:pt idx="14758">
                  <c:v>2.15580507676156</c:v>
                </c:pt>
                <c:pt idx="14759">
                  <c:v>2.13011999609223</c:v>
                </c:pt>
                <c:pt idx="14760">
                  <c:v>2.10727367731121</c:v>
                </c:pt>
                <c:pt idx="14761">
                  <c:v>2.08691769738067</c:v>
                </c:pt>
                <c:pt idx="14762">
                  <c:v>2.06877620103909</c:v>
                </c:pt>
                <c:pt idx="14763">
                  <c:v>2.05264164265189</c:v>
                </c:pt>
                <c:pt idx="14764">
                  <c:v>2.03831117040032</c:v>
                </c:pt>
                <c:pt idx="14765">
                  <c:v>2.02563921843341</c:v>
                </c:pt>
                <c:pt idx="14766">
                  <c:v>2.01449628679709</c:v>
                </c:pt>
                <c:pt idx="14767">
                  <c:v>2.00477123749504</c:v>
                </c:pt>
                <c:pt idx="14768">
                  <c:v>1.99638301889652</c:v>
                </c:pt>
                <c:pt idx="14769">
                  <c:v>1.98925263410731</c:v>
                </c:pt>
                <c:pt idx="14770">
                  <c:v>1.98332140441214</c:v>
                </c:pt>
                <c:pt idx="14771">
                  <c:v>1.97854407401426</c:v>
                </c:pt>
                <c:pt idx="14772">
                  <c:v>1.97488293839254</c:v>
                </c:pt>
                <c:pt idx="14773">
                  <c:v>1.97231171363932</c:v>
                </c:pt>
                <c:pt idx="14774">
                  <c:v>1.97080573298978</c:v>
                </c:pt>
                <c:pt idx="14775">
                  <c:v>1.97036435412947</c:v>
                </c:pt>
                <c:pt idx="14776">
                  <c:v>1.97098335917885</c:v>
                </c:pt>
                <c:pt idx="14777">
                  <c:v>1.972664087654189</c:v>
                </c:pt>
                <c:pt idx="14778">
                  <c:v>1.97542725964606</c:v>
                </c:pt>
                <c:pt idx="14779">
                  <c:v>2.02898681904073</c:v>
                </c:pt>
                <c:pt idx="14780">
                  <c:v>2.03479566558807</c:v>
                </c:pt>
                <c:pt idx="14781">
                  <c:v>2.03593485970963</c:v>
                </c:pt>
                <c:pt idx="14782">
                  <c:v>2.0384741051175</c:v>
                </c:pt>
                <c:pt idx="14783">
                  <c:v>2.042455060318266</c:v>
                </c:pt>
                <c:pt idx="14784">
                  <c:v>2.04790953390675</c:v>
                </c:pt>
                <c:pt idx="14785">
                  <c:v>2.05490541914239</c:v>
                </c:pt>
                <c:pt idx="14786">
                  <c:v>2.06351478274873</c:v>
                </c:pt>
                <c:pt idx="14787">
                  <c:v>2.07385150490079</c:v>
                </c:pt>
                <c:pt idx="14788">
                  <c:v>2.08603367737743</c:v>
                </c:pt>
                <c:pt idx="14789">
                  <c:v>2.10021773098123</c:v>
                </c:pt>
                <c:pt idx="14790">
                  <c:v>2.11659258562362</c:v>
                </c:pt>
                <c:pt idx="14791">
                  <c:v>2.13540163261867</c:v>
                </c:pt>
                <c:pt idx="14792">
                  <c:v>2.15693386878985</c:v>
                </c:pt>
                <c:pt idx="14793">
                  <c:v>2.18154439161602</c:v>
                </c:pt>
                <c:pt idx="14794">
                  <c:v>2.296266290248099</c:v>
                </c:pt>
                <c:pt idx="14795">
                  <c:v>2.31309244367769</c:v>
                </c:pt>
                <c:pt idx="14796">
                  <c:v>2.30995676068</c:v>
                </c:pt>
                <c:pt idx="14797">
                  <c:v>2.29793913553662</c:v>
                </c:pt>
                <c:pt idx="14798">
                  <c:v>2.28796689114258</c:v>
                </c:pt>
                <c:pt idx="14799">
                  <c:v>2.26955559038199</c:v>
                </c:pt>
                <c:pt idx="14800">
                  <c:v>2.25322654078023</c:v>
                </c:pt>
                <c:pt idx="14801">
                  <c:v>2.344450126898458</c:v>
                </c:pt>
                <c:pt idx="14802">
                  <c:v>2.32826461322615</c:v>
                </c:pt>
                <c:pt idx="14803">
                  <c:v>2.302809233756126</c:v>
                </c:pt>
                <c:pt idx="14804">
                  <c:v>2.39835666136869</c:v>
                </c:pt>
                <c:pt idx="14805">
                  <c:v>2.37259871581676</c:v>
                </c:pt>
                <c:pt idx="14806">
                  <c:v>2.33751177701755</c:v>
                </c:pt>
                <c:pt idx="14807">
                  <c:v>2.30682638564139</c:v>
                </c:pt>
                <c:pt idx="14808">
                  <c:v>2.27995645372017</c:v>
                </c:pt>
                <c:pt idx="14809">
                  <c:v>2.25641172891357</c:v>
                </c:pt>
                <c:pt idx="14810">
                  <c:v>2.23580357506627</c:v>
                </c:pt>
                <c:pt idx="14811">
                  <c:v>2.21783074153218</c:v>
                </c:pt>
                <c:pt idx="14812">
                  <c:v>2.29824023416641</c:v>
                </c:pt>
                <c:pt idx="14813">
                  <c:v>2.28137590451166</c:v>
                </c:pt>
                <c:pt idx="14814">
                  <c:v>2.25616055598643</c:v>
                </c:pt>
                <c:pt idx="14815">
                  <c:v>2.23430770586724</c:v>
                </c:pt>
                <c:pt idx="14816">
                  <c:v>2.21543312967551</c:v>
                </c:pt>
                <c:pt idx="14817">
                  <c:v>2.19923356487076</c:v>
                </c:pt>
                <c:pt idx="14818">
                  <c:v>2.18547789212</c:v>
                </c:pt>
                <c:pt idx="14819">
                  <c:v>2.17396954549842</c:v>
                </c:pt>
                <c:pt idx="14820">
                  <c:v>2.16456347155816</c:v>
                </c:pt>
                <c:pt idx="14821">
                  <c:v>2.15713542444929</c:v>
                </c:pt>
                <c:pt idx="14822">
                  <c:v>2.15160126278421</c:v>
                </c:pt>
                <c:pt idx="14823">
                  <c:v>2.14789029822991</c:v>
                </c:pt>
                <c:pt idx="14824">
                  <c:v>2.14597343095356</c:v>
                </c:pt>
                <c:pt idx="14825">
                  <c:v>2.14582407702565</c:v>
                </c:pt>
                <c:pt idx="14826">
                  <c:v>2.14745517103632</c:v>
                </c:pt>
                <c:pt idx="14827">
                  <c:v>2.15088192914625</c:v>
                </c:pt>
                <c:pt idx="14828">
                  <c:v>2.1561602616426</c:v>
                </c:pt>
                <c:pt idx="14829">
                  <c:v>2.16335073161003</c:v>
                </c:pt>
                <c:pt idx="14830">
                  <c:v>2.26115534417351</c:v>
                </c:pt>
                <c:pt idx="14831">
                  <c:v>2.2753291058694</c:v>
                </c:pt>
                <c:pt idx="14832">
                  <c:v>2.26929336606133</c:v>
                </c:pt>
                <c:pt idx="14833">
                  <c:v>2.26565252720441</c:v>
                </c:pt>
                <c:pt idx="14834">
                  <c:v>2.26437560228052</c:v>
                </c:pt>
                <c:pt idx="14835">
                  <c:v>2.2654411142407</c:v>
                </c:pt>
                <c:pt idx="14836">
                  <c:v>2.26886697600872</c:v>
                </c:pt>
                <c:pt idx="14837">
                  <c:v>2.26342295349373</c:v>
                </c:pt>
                <c:pt idx="14838">
                  <c:v>2.2601105848165</c:v>
                </c:pt>
                <c:pt idx="14839">
                  <c:v>2.25889002991549</c:v>
                </c:pt>
                <c:pt idx="14840">
                  <c:v>2.25975298070843</c:v>
                </c:pt>
                <c:pt idx="14841">
                  <c:v>2.36162028540236</c:v>
                </c:pt>
                <c:pt idx="14842">
                  <c:v>2.35370802601202</c:v>
                </c:pt>
                <c:pt idx="14843">
                  <c:v>2.33473915671919</c:v>
                </c:pt>
                <c:pt idx="14844">
                  <c:v>2.30610721316905</c:v>
                </c:pt>
                <c:pt idx="14845">
                  <c:v>2.28095253868792</c:v>
                </c:pt>
                <c:pt idx="14846">
                  <c:v>2.371008917856157</c:v>
                </c:pt>
                <c:pt idx="14847">
                  <c:v>2.33223152061948</c:v>
                </c:pt>
                <c:pt idx="14848">
                  <c:v>2.28553073132142</c:v>
                </c:pt>
                <c:pt idx="14849">
                  <c:v>2.24471365490113</c:v>
                </c:pt>
                <c:pt idx="14850">
                  <c:v>2.20877842733574</c:v>
                </c:pt>
                <c:pt idx="14851">
                  <c:v>2.17696576323894</c:v>
                </c:pt>
                <c:pt idx="14852">
                  <c:v>2.23188904480624</c:v>
                </c:pt>
                <c:pt idx="14853">
                  <c:v>2.20090733034866</c:v>
                </c:pt>
                <c:pt idx="14854">
                  <c:v>2.16364875819269</c:v>
                </c:pt>
                <c:pt idx="14855">
                  <c:v>2.13084171171773</c:v>
                </c:pt>
                <c:pt idx="14856">
                  <c:v>2.10181294858215</c:v>
                </c:pt>
                <c:pt idx="14857">
                  <c:v>2.07601734094615</c:v>
                </c:pt>
                <c:pt idx="14858">
                  <c:v>2.05304116083501</c:v>
                </c:pt>
                <c:pt idx="14859">
                  <c:v>2.03253059781595</c:v>
                </c:pt>
                <c:pt idx="14860">
                  <c:v>2.01421553227356</c:v>
                </c:pt>
                <c:pt idx="14861">
                  <c:v>1.99786590984944</c:v>
                </c:pt>
                <c:pt idx="14862">
                  <c:v>1.98328856664125</c:v>
                </c:pt>
                <c:pt idx="14863">
                  <c:v>2.01922834179641</c:v>
                </c:pt>
                <c:pt idx="14864">
                  <c:v>2.00599521494722</c:v>
                </c:pt>
                <c:pt idx="14865">
                  <c:v>1.98779789301663</c:v>
                </c:pt>
                <c:pt idx="14866">
                  <c:v>1.97164429697105</c:v>
                </c:pt>
                <c:pt idx="14867">
                  <c:v>1.95733571220868</c:v>
                </c:pt>
                <c:pt idx="14868">
                  <c:v>1.9447102106789</c:v>
                </c:pt>
                <c:pt idx="14869">
                  <c:v>1.93362761485133</c:v>
                </c:pt>
                <c:pt idx="14870">
                  <c:v>1.92397359952029</c:v>
                </c:pt>
                <c:pt idx="14871">
                  <c:v>1.91565545445046</c:v>
                </c:pt>
                <c:pt idx="14872">
                  <c:v>1.90859887414064</c:v>
                </c:pt>
                <c:pt idx="14873">
                  <c:v>1.90273805441512</c:v>
                </c:pt>
                <c:pt idx="14874">
                  <c:v>1.89802550814173</c:v>
                </c:pt>
                <c:pt idx="14875">
                  <c:v>1.8944230046686</c:v>
                </c:pt>
                <c:pt idx="14876">
                  <c:v>1.89190073283391</c:v>
                </c:pt>
                <c:pt idx="14877">
                  <c:v>1.89044025043606</c:v>
                </c:pt>
                <c:pt idx="14878">
                  <c:v>1.89003038091229</c:v>
                </c:pt>
                <c:pt idx="14879">
                  <c:v>1.89066698842465</c:v>
                </c:pt>
                <c:pt idx="14880">
                  <c:v>1.88731516313728</c:v>
                </c:pt>
                <c:pt idx="14881">
                  <c:v>1.88491311338146</c:v>
                </c:pt>
                <c:pt idx="14882">
                  <c:v>1.8834462721411</c:v>
                </c:pt>
                <c:pt idx="14883">
                  <c:v>1.88290852439861</c:v>
                </c:pt>
                <c:pt idx="14884">
                  <c:v>1.88329504619234</c:v>
                </c:pt>
                <c:pt idx="14885">
                  <c:v>1.88461283426259</c:v>
                </c:pt>
                <c:pt idx="14886">
                  <c:v>1.88686669764701</c:v>
                </c:pt>
                <c:pt idx="14887">
                  <c:v>1.89008068677713</c:v>
                </c:pt>
                <c:pt idx="14888">
                  <c:v>1.89428092747615</c:v>
                </c:pt>
                <c:pt idx="14889">
                  <c:v>1.89949593734265</c:v>
                </c:pt>
                <c:pt idx="14890">
                  <c:v>1.905775752074639</c:v>
                </c:pt>
                <c:pt idx="14891">
                  <c:v>1.91316336455121</c:v>
                </c:pt>
                <c:pt idx="14892">
                  <c:v>1.92172972660322</c:v>
                </c:pt>
                <c:pt idx="14893">
                  <c:v>1.97474837788395</c:v>
                </c:pt>
                <c:pt idx="14894">
                  <c:v>1.987509715299609</c:v>
                </c:pt>
                <c:pt idx="14895">
                  <c:v>1.98863783545931</c:v>
                </c:pt>
                <c:pt idx="14896">
                  <c:v>1.99100345665433</c:v>
                </c:pt>
                <c:pt idx="14897">
                  <c:v>1.99463257094538</c:v>
                </c:pt>
                <c:pt idx="14898">
                  <c:v>1.99956068339728</c:v>
                </c:pt>
                <c:pt idx="14899">
                  <c:v>2.00583879117646</c:v>
                </c:pt>
                <c:pt idx="14900">
                  <c:v>2.01352458457051</c:v>
                </c:pt>
                <c:pt idx="14901">
                  <c:v>2.02271027024968</c:v>
                </c:pt>
                <c:pt idx="14902">
                  <c:v>2.026255592209838</c:v>
                </c:pt>
                <c:pt idx="14903">
                  <c:v>2.031046524309086</c:v>
                </c:pt>
                <c:pt idx="14904">
                  <c:v>2.0371284212507</c:v>
                </c:pt>
                <c:pt idx="14905">
                  <c:v>2.03714522881505</c:v>
                </c:pt>
                <c:pt idx="14906">
                  <c:v>2.0382394380276</c:v>
                </c:pt>
                <c:pt idx="14907">
                  <c:v>2.101348964438797</c:v>
                </c:pt>
                <c:pt idx="14908">
                  <c:v>2.10523295778609</c:v>
                </c:pt>
                <c:pt idx="14909">
                  <c:v>2.10163702025476</c:v>
                </c:pt>
                <c:pt idx="14910">
                  <c:v>2.09951200433911</c:v>
                </c:pt>
                <c:pt idx="14911">
                  <c:v>2.09882630986333</c:v>
                </c:pt>
                <c:pt idx="14912">
                  <c:v>2.09958530870789</c:v>
                </c:pt>
                <c:pt idx="14913">
                  <c:v>2.09315004792883</c:v>
                </c:pt>
                <c:pt idx="14914">
                  <c:v>2.08801150432517</c:v>
                </c:pt>
                <c:pt idx="14915">
                  <c:v>2.08414337736498</c:v>
                </c:pt>
                <c:pt idx="14916">
                  <c:v>2.08150668960373</c:v>
                </c:pt>
                <c:pt idx="14917">
                  <c:v>2.08008162549093</c:v>
                </c:pt>
                <c:pt idx="14918">
                  <c:v>2.07986676424247</c:v>
                </c:pt>
                <c:pt idx="14919">
                  <c:v>2.08085363838208</c:v>
                </c:pt>
                <c:pt idx="14920">
                  <c:v>2.08305201155724</c:v>
                </c:pt>
                <c:pt idx="14921">
                  <c:v>2.08649667503174</c:v>
                </c:pt>
                <c:pt idx="14922">
                  <c:v>2.09120329614188</c:v>
                </c:pt>
                <c:pt idx="14923">
                  <c:v>2.0972334718204</c:v>
                </c:pt>
                <c:pt idx="14924">
                  <c:v>2.10462446530435</c:v>
                </c:pt>
                <c:pt idx="14925">
                  <c:v>2.18915410828891</c:v>
                </c:pt>
                <c:pt idx="14926">
                  <c:v>2.20180172704568</c:v>
                </c:pt>
                <c:pt idx="14927">
                  <c:v>2.20519792003375</c:v>
                </c:pt>
                <c:pt idx="14928">
                  <c:v>2.21051080721017</c:v>
                </c:pt>
                <c:pt idx="14929">
                  <c:v>2.21780746717387</c:v>
                </c:pt>
                <c:pt idx="14930">
                  <c:v>2.22718572329486</c:v>
                </c:pt>
                <c:pt idx="14931">
                  <c:v>2.2269081561161</c:v>
                </c:pt>
                <c:pt idx="14932">
                  <c:v>2.2283350014367</c:v>
                </c:pt>
                <c:pt idx="14933">
                  <c:v>2.23148417366033</c:v>
                </c:pt>
                <c:pt idx="14934">
                  <c:v>2.23639561960979</c:v>
                </c:pt>
                <c:pt idx="14935">
                  <c:v>2.35157984150484</c:v>
                </c:pt>
                <c:pt idx="14936">
                  <c:v>2.51040959060099</c:v>
                </c:pt>
                <c:pt idx="14937">
                  <c:v>2.50737823194602</c:v>
                </c:pt>
                <c:pt idx="14938">
                  <c:v>2.48679642889321</c:v>
                </c:pt>
                <c:pt idx="14939">
                  <c:v>2.47063671887964</c:v>
                </c:pt>
                <c:pt idx="14940">
                  <c:v>2.458579467774</c:v>
                </c:pt>
                <c:pt idx="14941">
                  <c:v>2.45035254933138</c:v>
                </c:pt>
                <c:pt idx="14942">
                  <c:v>2.42685668224995</c:v>
                </c:pt>
                <c:pt idx="14943">
                  <c:v>2.407259331293826</c:v>
                </c:pt>
                <c:pt idx="14944">
                  <c:v>2.39116851213861</c:v>
                </c:pt>
                <c:pt idx="14945">
                  <c:v>2.37831263853098</c:v>
                </c:pt>
                <c:pt idx="14946">
                  <c:v>2.368455333176566</c:v>
                </c:pt>
                <c:pt idx="14947">
                  <c:v>2.34535709248722</c:v>
                </c:pt>
                <c:pt idx="14948">
                  <c:v>2.325393029613179</c:v>
                </c:pt>
                <c:pt idx="14949">
                  <c:v>2.308249085628266</c:v>
                </c:pt>
                <c:pt idx="14950">
                  <c:v>2.29370921399</c:v>
                </c:pt>
                <c:pt idx="14951">
                  <c:v>2.28154329008932</c:v>
                </c:pt>
                <c:pt idx="14952">
                  <c:v>2.27160013292281</c:v>
                </c:pt>
                <c:pt idx="14953">
                  <c:v>2.25054048710931</c:v>
                </c:pt>
                <c:pt idx="14954">
                  <c:v>2.23186227884449</c:v>
                </c:pt>
                <c:pt idx="14955">
                  <c:v>2.2153278361857</c:v>
                </c:pt>
                <c:pt idx="14956">
                  <c:v>2.20076833238376</c:v>
                </c:pt>
                <c:pt idx="14957">
                  <c:v>2.18802118348393</c:v>
                </c:pt>
                <c:pt idx="14958">
                  <c:v>2.17695326007173</c:v>
                </c:pt>
                <c:pt idx="14959">
                  <c:v>2.16747211908148</c:v>
                </c:pt>
                <c:pt idx="14960">
                  <c:v>2.15947377253314</c:v>
                </c:pt>
                <c:pt idx="14961">
                  <c:v>2.15290476614757</c:v>
                </c:pt>
                <c:pt idx="14962">
                  <c:v>2.14770426737408</c:v>
                </c:pt>
                <c:pt idx="14963">
                  <c:v>2.14382680393422</c:v>
                </c:pt>
                <c:pt idx="14964">
                  <c:v>2.21102323969393</c:v>
                </c:pt>
                <c:pt idx="14965">
                  <c:v>2.1970549825703</c:v>
                </c:pt>
                <c:pt idx="14966">
                  <c:v>2.17323965847092</c:v>
                </c:pt>
                <c:pt idx="14967">
                  <c:v>2.15187387625606</c:v>
                </c:pt>
                <c:pt idx="14968">
                  <c:v>2.13269932898441</c:v>
                </c:pt>
                <c:pt idx="14969">
                  <c:v>2.115503410683059</c:v>
                </c:pt>
                <c:pt idx="14970">
                  <c:v>2.10008356053773</c:v>
                </c:pt>
                <c:pt idx="14971">
                  <c:v>2.08631009947087</c:v>
                </c:pt>
                <c:pt idx="14972">
                  <c:v>2.0740384331923</c:v>
                </c:pt>
                <c:pt idx="14973">
                  <c:v>2.0631659476923</c:v>
                </c:pt>
                <c:pt idx="14974">
                  <c:v>2.05360788913894</c:v>
                </c:pt>
                <c:pt idx="14975">
                  <c:v>2.10754361430759</c:v>
                </c:pt>
                <c:pt idx="14976">
                  <c:v>2.09904860189261</c:v>
                </c:pt>
                <c:pt idx="14977">
                  <c:v>2.08237109229834</c:v>
                </c:pt>
                <c:pt idx="14978">
                  <c:v>2.06758495355348</c:v>
                </c:pt>
                <c:pt idx="14979">
                  <c:v>2.0545265707554</c:v>
                </c:pt>
                <c:pt idx="14980">
                  <c:v>2.04307327500926</c:v>
                </c:pt>
                <c:pt idx="14981">
                  <c:v>2.03310330821964</c:v>
                </c:pt>
                <c:pt idx="14982">
                  <c:v>2.02453337875499</c:v>
                </c:pt>
                <c:pt idx="14983">
                  <c:v>2.01727626599232</c:v>
                </c:pt>
                <c:pt idx="14984">
                  <c:v>2.01127740866115</c:v>
                </c:pt>
                <c:pt idx="14985">
                  <c:v>2.00648060385334</c:v>
                </c:pt>
                <c:pt idx="14986">
                  <c:v>2.05763447636508</c:v>
                </c:pt>
                <c:pt idx="14987">
                  <c:v>2.05472992838586</c:v>
                </c:pt>
                <c:pt idx="14988">
                  <c:v>2.0442404556221</c:v>
                </c:pt>
                <c:pt idx="14989">
                  <c:v>2.03539901729984</c:v>
                </c:pt>
                <c:pt idx="14990">
                  <c:v>2.02812106484145</c:v>
                </c:pt>
                <c:pt idx="14991">
                  <c:v>2.02232724101872</c:v>
                </c:pt>
                <c:pt idx="14992">
                  <c:v>2.017958331820739</c:v>
                </c:pt>
                <c:pt idx="14993">
                  <c:v>2.0719254492216</c:v>
                </c:pt>
                <c:pt idx="14994">
                  <c:v>2.06050498678457</c:v>
                </c:pt>
                <c:pt idx="14995">
                  <c:v>2.04162686546894</c:v>
                </c:pt>
                <c:pt idx="14996">
                  <c:v>2.024940639205878</c:v>
                </c:pt>
                <c:pt idx="14997">
                  <c:v>2.01022175099405</c:v>
                </c:pt>
                <c:pt idx="14998">
                  <c:v>1.99730780728587</c:v>
                </c:pt>
                <c:pt idx="14999">
                  <c:v>1.98604324971228</c:v>
                </c:pt>
                <c:pt idx="15000">
                  <c:v>1.97631575948137</c:v>
                </c:pt>
                <c:pt idx="15001">
                  <c:v>1.96802646286841</c:v>
                </c:pt>
                <c:pt idx="15002">
                  <c:v>1.96109686870626</c:v>
                </c:pt>
                <c:pt idx="15003">
                  <c:v>2.00275696171995</c:v>
                </c:pt>
                <c:pt idx="15004">
                  <c:v>1.99770331554396</c:v>
                </c:pt>
                <c:pt idx="15005">
                  <c:v>1.98597538750868</c:v>
                </c:pt>
                <c:pt idx="15006">
                  <c:v>1.97599459151086</c:v>
                </c:pt>
                <c:pt idx="15007">
                  <c:v>1.96764181371017</c:v>
                </c:pt>
                <c:pt idx="15008">
                  <c:v>1.95337519521649</c:v>
                </c:pt>
                <c:pt idx="15009">
                  <c:v>1.94073962627487</c:v>
                </c:pt>
                <c:pt idx="15010">
                  <c:v>1.92961273478571</c:v>
                </c:pt>
                <c:pt idx="15011">
                  <c:v>1.9198830009888</c:v>
                </c:pt>
                <c:pt idx="15012">
                  <c:v>1.91145182186623</c:v>
                </c:pt>
                <c:pt idx="15013">
                  <c:v>1.90425418724379</c:v>
                </c:pt>
                <c:pt idx="15014">
                  <c:v>1.8982172092785</c:v>
                </c:pt>
                <c:pt idx="15015">
                  <c:v>1.89330092625877</c:v>
                </c:pt>
                <c:pt idx="15016">
                  <c:v>1.88946265505904</c:v>
                </c:pt>
                <c:pt idx="15017">
                  <c:v>1.88667133772625</c:v>
                </c:pt>
                <c:pt idx="15018">
                  <c:v>1.88490666733133</c:v>
                </c:pt>
                <c:pt idx="15019">
                  <c:v>1.88415496432932</c:v>
                </c:pt>
                <c:pt idx="15020">
                  <c:v>1.88441248647097</c:v>
                </c:pt>
                <c:pt idx="15021">
                  <c:v>1.88568533962269</c:v>
                </c:pt>
                <c:pt idx="15022">
                  <c:v>1.88798604694379</c:v>
                </c:pt>
                <c:pt idx="15023">
                  <c:v>1.89133017261967</c:v>
                </c:pt>
                <c:pt idx="15024">
                  <c:v>1.89574759551005</c:v>
                </c:pt>
                <c:pt idx="15025">
                  <c:v>1.901279790224476</c:v>
                </c:pt>
                <c:pt idx="15026">
                  <c:v>1.90149887839038</c:v>
                </c:pt>
                <c:pt idx="15027">
                  <c:v>1.90264211023841</c:v>
                </c:pt>
                <c:pt idx="15028">
                  <c:v>1.904723382782979</c:v>
                </c:pt>
                <c:pt idx="15029">
                  <c:v>1.90775359015425</c:v>
                </c:pt>
                <c:pt idx="15030">
                  <c:v>1.91176000542565</c:v>
                </c:pt>
                <c:pt idx="15031">
                  <c:v>1.916771512129479</c:v>
                </c:pt>
                <c:pt idx="15032">
                  <c:v>1.9228309680081</c:v>
                </c:pt>
                <c:pt idx="15033">
                  <c:v>1.92998016773592</c:v>
                </c:pt>
                <c:pt idx="15034">
                  <c:v>1.93828945190859</c:v>
                </c:pt>
                <c:pt idx="15035">
                  <c:v>1.94782241377091</c:v>
                </c:pt>
                <c:pt idx="15036">
                  <c:v>1.9513623980948</c:v>
                </c:pt>
                <c:pt idx="15037">
                  <c:v>1.94858684112056</c:v>
                </c:pt>
                <c:pt idx="15038">
                  <c:v>1.99258240396423</c:v>
                </c:pt>
                <c:pt idx="15039">
                  <c:v>1.99110249672442</c:v>
                </c:pt>
                <c:pt idx="15040">
                  <c:v>1.98242843004924</c:v>
                </c:pt>
                <c:pt idx="15041">
                  <c:v>1.97487511765594</c:v>
                </c:pt>
                <c:pt idx="15042">
                  <c:v>1.96840228027899</c:v>
                </c:pt>
                <c:pt idx="15043">
                  <c:v>1.96295208602436</c:v>
                </c:pt>
                <c:pt idx="15044">
                  <c:v>1.95849094914433</c:v>
                </c:pt>
                <c:pt idx="15045">
                  <c:v>1.95498973317368</c:v>
                </c:pt>
                <c:pt idx="15046">
                  <c:v>1.95242336927573</c:v>
                </c:pt>
                <c:pt idx="15047">
                  <c:v>1.95077931477821</c:v>
                </c:pt>
                <c:pt idx="15048">
                  <c:v>1.95004391652439</c:v>
                </c:pt>
                <c:pt idx="15049">
                  <c:v>1.95021550936583</c:v>
                </c:pt>
                <c:pt idx="15050">
                  <c:v>1.95129992879834</c:v>
                </c:pt>
                <c:pt idx="15051">
                  <c:v>1.95330178270224</c:v>
                </c:pt>
                <c:pt idx="15052">
                  <c:v>1.95623784330422</c:v>
                </c:pt>
                <c:pt idx="15053">
                  <c:v>1.96012852052037</c:v>
                </c:pt>
                <c:pt idx="15054">
                  <c:v>1.96500734847071</c:v>
                </c:pt>
                <c:pt idx="15055">
                  <c:v>2.02073402317203</c:v>
                </c:pt>
                <c:pt idx="15056">
                  <c:v>2.02880660243071</c:v>
                </c:pt>
                <c:pt idx="15057">
                  <c:v>2.02903983921402</c:v>
                </c:pt>
                <c:pt idx="15058">
                  <c:v>2.03058197496793</c:v>
                </c:pt>
                <c:pt idx="15059">
                  <c:v>2.033455934777399</c:v>
                </c:pt>
                <c:pt idx="15060">
                  <c:v>2.03768309049537</c:v>
                </c:pt>
                <c:pt idx="15061">
                  <c:v>2.04331790160414</c:v>
                </c:pt>
                <c:pt idx="15062">
                  <c:v>2.05040952392245</c:v>
                </c:pt>
                <c:pt idx="15063">
                  <c:v>2.05903779696683</c:v>
                </c:pt>
                <c:pt idx="15064">
                  <c:v>2.06929240378677</c:v>
                </c:pt>
                <c:pt idx="15065">
                  <c:v>2.07115605900048</c:v>
                </c:pt>
                <c:pt idx="15066">
                  <c:v>2.07426880283651</c:v>
                </c:pt>
                <c:pt idx="15067">
                  <c:v>2.07866280164168</c:v>
                </c:pt>
                <c:pt idx="15068">
                  <c:v>2.15491921413249</c:v>
                </c:pt>
                <c:pt idx="15069">
                  <c:v>2.16350363266267</c:v>
                </c:pt>
                <c:pt idx="15070">
                  <c:v>2.16116095819856</c:v>
                </c:pt>
                <c:pt idx="15071">
                  <c:v>2.16062111024993</c:v>
                </c:pt>
                <c:pt idx="15072">
                  <c:v>2.16189253098279</c:v>
                </c:pt>
                <c:pt idx="15073">
                  <c:v>2.16499301508305</c:v>
                </c:pt>
                <c:pt idx="15074">
                  <c:v>2.16996640750306</c:v>
                </c:pt>
                <c:pt idx="15075">
                  <c:v>2.17686785007626</c:v>
                </c:pt>
                <c:pt idx="15076">
                  <c:v>2.17269776543415</c:v>
                </c:pt>
                <c:pt idx="15077">
                  <c:v>2.26032128346403</c:v>
                </c:pt>
                <c:pt idx="15078">
                  <c:v>2.25910373424861</c:v>
                </c:pt>
                <c:pt idx="15079">
                  <c:v>2.24419555565015</c:v>
                </c:pt>
                <c:pt idx="15080">
                  <c:v>2.23187694922796</c:v>
                </c:pt>
                <c:pt idx="15081">
                  <c:v>2.221939702837</c:v>
                </c:pt>
                <c:pt idx="15082">
                  <c:v>2.21426931173474</c:v>
                </c:pt>
                <c:pt idx="15083">
                  <c:v>2.30914188058395</c:v>
                </c:pt>
                <c:pt idx="15084">
                  <c:v>2.30478465572449</c:v>
                </c:pt>
                <c:pt idx="15085">
                  <c:v>2.28546556627023</c:v>
                </c:pt>
                <c:pt idx="15086">
                  <c:v>2.26958341868427</c:v>
                </c:pt>
                <c:pt idx="15087">
                  <c:v>2.24072046613025</c:v>
                </c:pt>
                <c:pt idx="15088">
                  <c:v>2.21559590914167</c:v>
                </c:pt>
                <c:pt idx="15089">
                  <c:v>2.19372803333784</c:v>
                </c:pt>
                <c:pt idx="15090">
                  <c:v>2.17477030319633</c:v>
                </c:pt>
                <c:pt idx="15091">
                  <c:v>2.15840201522871</c:v>
                </c:pt>
                <c:pt idx="15092">
                  <c:v>2.14440606149283</c:v>
                </c:pt>
                <c:pt idx="15093">
                  <c:v>2.2139776984963</c:v>
                </c:pt>
                <c:pt idx="15094">
                  <c:v>2.18718794173121</c:v>
                </c:pt>
                <c:pt idx="15095">
                  <c:v>2.15005185205316</c:v>
                </c:pt>
                <c:pt idx="15096">
                  <c:v>2.11744442633556</c:v>
                </c:pt>
                <c:pt idx="15097">
                  <c:v>2.08868512806626</c:v>
                </c:pt>
                <c:pt idx="15098">
                  <c:v>2.06321877012616</c:v>
                </c:pt>
                <c:pt idx="15099">
                  <c:v>2.04061928402905</c:v>
                </c:pt>
                <c:pt idx="15100">
                  <c:v>2.0205302473793</c:v>
                </c:pt>
                <c:pt idx="15101">
                  <c:v>2.00268040839664</c:v>
                </c:pt>
                <c:pt idx="15102">
                  <c:v>1.98683512099256</c:v>
                </c:pt>
                <c:pt idx="15103">
                  <c:v>1.97279857234245</c:v>
                </c:pt>
                <c:pt idx="15104">
                  <c:v>1.9519997669184</c:v>
                </c:pt>
                <c:pt idx="15105">
                  <c:v>1.93316886381812</c:v>
                </c:pt>
                <c:pt idx="15106">
                  <c:v>1.91608694386941</c:v>
                </c:pt>
                <c:pt idx="15107">
                  <c:v>1.90058388201107</c:v>
                </c:pt>
                <c:pt idx="15108">
                  <c:v>1.88651025047312</c:v>
                </c:pt>
                <c:pt idx="15109">
                  <c:v>1.87374418790961</c:v>
                </c:pt>
                <c:pt idx="15110">
                  <c:v>1.86217642168166</c:v>
                </c:pt>
                <c:pt idx="15111">
                  <c:v>1.85171473233278</c:v>
                </c:pt>
                <c:pt idx="15112">
                  <c:v>1.84228749073816</c:v>
                </c:pt>
                <c:pt idx="15113">
                  <c:v>1.83382227588276</c:v>
                </c:pt>
                <c:pt idx="15114">
                  <c:v>1.82626677145599</c:v>
                </c:pt>
                <c:pt idx="15115">
                  <c:v>1.81956579731362</c:v>
                </c:pt>
                <c:pt idx="15116">
                  <c:v>1.81368431839452</c:v>
                </c:pt>
                <c:pt idx="15117">
                  <c:v>1.80858291242949</c:v>
                </c:pt>
                <c:pt idx="15118">
                  <c:v>1.80423461703376</c:v>
                </c:pt>
                <c:pt idx="15119">
                  <c:v>1.80061023053204</c:v>
                </c:pt>
                <c:pt idx="15120">
                  <c:v>1.797697218042</c:v>
                </c:pt>
                <c:pt idx="15121">
                  <c:v>1.795472002006</c:v>
                </c:pt>
                <c:pt idx="15122">
                  <c:v>1.79392694494379</c:v>
                </c:pt>
                <c:pt idx="15123">
                  <c:v>1.79305651084198</c:v>
                </c:pt>
                <c:pt idx="15124">
                  <c:v>1.79285193025977</c:v>
                </c:pt>
                <c:pt idx="15125">
                  <c:v>1.82070707765483</c:v>
                </c:pt>
                <c:pt idx="15126">
                  <c:v>1.82195698339225</c:v>
                </c:pt>
                <c:pt idx="15127">
                  <c:v>1.81799384043551</c:v>
                </c:pt>
                <c:pt idx="15128">
                  <c:v>1.81490620624193</c:v>
                </c:pt>
                <c:pt idx="15129">
                  <c:v>1.81267861853567</c:v>
                </c:pt>
                <c:pt idx="15130">
                  <c:v>1.81128893447296</c:v>
                </c:pt>
                <c:pt idx="15131">
                  <c:v>1.81073660818647</c:v>
                </c:pt>
                <c:pt idx="15132">
                  <c:v>1.84027590898237</c:v>
                </c:pt>
                <c:pt idx="15133">
                  <c:v>1.84150304442831</c:v>
                </c:pt>
                <c:pt idx="15134">
                  <c:v>1.83726866531615</c:v>
                </c:pt>
                <c:pt idx="15135">
                  <c:v>1.83410113786228</c:v>
                </c:pt>
                <c:pt idx="15136">
                  <c:v>1.83198263108874</c:v>
                </c:pt>
                <c:pt idx="15137">
                  <c:v>1.83089107389993</c:v>
                </c:pt>
                <c:pt idx="15138">
                  <c:v>1.83081824361894</c:v>
                </c:pt>
                <c:pt idx="15139">
                  <c:v>1.82554940446743</c:v>
                </c:pt>
                <c:pt idx="15140">
                  <c:v>1.82121173500035</c:v>
                </c:pt>
                <c:pt idx="15141">
                  <c:v>1.84781058164255</c:v>
                </c:pt>
                <c:pt idx="15142">
                  <c:v>1.84498392459747</c:v>
                </c:pt>
                <c:pt idx="15143">
                  <c:v>1.83661373116151</c:v>
                </c:pt>
                <c:pt idx="15144">
                  <c:v>1.82945027534394</c:v>
                </c:pt>
                <c:pt idx="15145">
                  <c:v>1.82342926863707</c:v>
                </c:pt>
                <c:pt idx="15146">
                  <c:v>1.8184976646909</c:v>
                </c:pt>
                <c:pt idx="15147">
                  <c:v>1.81461806760845</c:v>
                </c:pt>
                <c:pt idx="15148">
                  <c:v>1.81175885047037</c:v>
                </c:pt>
                <c:pt idx="15149">
                  <c:v>1.80989645138701</c:v>
                </c:pt>
                <c:pt idx="15150">
                  <c:v>1.80901765876801</c:v>
                </c:pt>
                <c:pt idx="15151">
                  <c:v>1.80911924826777</c:v>
                </c:pt>
                <c:pt idx="15152">
                  <c:v>1.81019658269269</c:v>
                </c:pt>
                <c:pt idx="15153">
                  <c:v>1.84175076730566</c:v>
                </c:pt>
                <c:pt idx="15154">
                  <c:v>1.84515397454835</c:v>
                </c:pt>
                <c:pt idx="15155">
                  <c:v>1.84298124641723</c:v>
                </c:pt>
                <c:pt idx="15156">
                  <c:v>1.83540719173362</c:v>
                </c:pt>
                <c:pt idx="15157">
                  <c:v>1.82902330103752</c:v>
                </c:pt>
                <c:pt idx="15158">
                  <c:v>1.82377668886256</c:v>
                </c:pt>
                <c:pt idx="15159">
                  <c:v>1.81961330950932</c:v>
                </c:pt>
                <c:pt idx="15160">
                  <c:v>1.81650944853165</c:v>
                </c:pt>
                <c:pt idx="15161">
                  <c:v>1.81443240880078</c:v>
                </c:pt>
                <c:pt idx="15162">
                  <c:v>1.81336927557952</c:v>
                </c:pt>
                <c:pt idx="15163">
                  <c:v>1.81331191893212</c:v>
                </c:pt>
                <c:pt idx="15164">
                  <c:v>1.81425974598885</c:v>
                </c:pt>
                <c:pt idx="15165">
                  <c:v>1.81622547849368</c:v>
                </c:pt>
                <c:pt idx="15166">
                  <c:v>1.8192209672429</c:v>
                </c:pt>
                <c:pt idx="15167">
                  <c:v>1.82328084791336</c:v>
                </c:pt>
                <c:pt idx="15168">
                  <c:v>1.82843405202057</c:v>
                </c:pt>
                <c:pt idx="15169">
                  <c:v>1.82825901406786</c:v>
                </c:pt>
                <c:pt idx="15170">
                  <c:v>1.82899910365977</c:v>
                </c:pt>
                <c:pt idx="15171">
                  <c:v>1.83065816354617</c:v>
                </c:pt>
                <c:pt idx="15172">
                  <c:v>1.83325476119946</c:v>
                </c:pt>
                <c:pt idx="15173">
                  <c:v>1.83680735522871</c:v>
                </c:pt>
                <c:pt idx="15174">
                  <c:v>1.84134382829255</c:v>
                </c:pt>
                <c:pt idx="15175">
                  <c:v>1.84690224378026</c:v>
                </c:pt>
                <c:pt idx="15176">
                  <c:v>1.85352535469822</c:v>
                </c:pt>
                <c:pt idx="15177">
                  <c:v>1.86127131119307</c:v>
                </c:pt>
                <c:pt idx="15178">
                  <c:v>1.86313562112528</c:v>
                </c:pt>
                <c:pt idx="15179">
                  <c:v>1.86587152346509</c:v>
                </c:pt>
                <c:pt idx="15180">
                  <c:v>1.86950590404333</c:v>
                </c:pt>
                <c:pt idx="15181">
                  <c:v>1.91074960425415</c:v>
                </c:pt>
                <c:pt idx="15182">
                  <c:v>1.91695377614177</c:v>
                </c:pt>
                <c:pt idx="15183">
                  <c:v>1.91606064193924</c:v>
                </c:pt>
                <c:pt idx="15184">
                  <c:v>1.90820720749048</c:v>
                </c:pt>
                <c:pt idx="15185">
                  <c:v>1.90145488899605</c:v>
                </c:pt>
                <c:pt idx="15186">
                  <c:v>1.89576191676515</c:v>
                </c:pt>
                <c:pt idx="15187">
                  <c:v>1.89107844388906</c:v>
                </c:pt>
                <c:pt idx="15188">
                  <c:v>1.88737257761994</c:v>
                </c:pt>
                <c:pt idx="15189">
                  <c:v>1.88461809277675</c:v>
                </c:pt>
                <c:pt idx="15190">
                  <c:v>1.8827976062522</c:v>
                </c:pt>
                <c:pt idx="15191">
                  <c:v>1.88189855061058</c:v>
                </c:pt>
                <c:pt idx="15192">
                  <c:v>1.88191657839409</c:v>
                </c:pt>
                <c:pt idx="15193">
                  <c:v>1.88285184928283</c:v>
                </c:pt>
                <c:pt idx="15194">
                  <c:v>1.87723582725719</c:v>
                </c:pt>
                <c:pt idx="15195">
                  <c:v>1.87243587772936</c:v>
                </c:pt>
                <c:pt idx="15196">
                  <c:v>1.86842661298521</c:v>
                </c:pt>
                <c:pt idx="15197">
                  <c:v>1.86517855795815</c:v>
                </c:pt>
                <c:pt idx="15198">
                  <c:v>1.86268190418474</c:v>
                </c:pt>
                <c:pt idx="15199">
                  <c:v>1.86091531021191</c:v>
                </c:pt>
                <c:pt idx="15200">
                  <c:v>1.85987635163342</c:v>
                </c:pt>
                <c:pt idx="15201">
                  <c:v>1.8595542876784</c:v>
                </c:pt>
                <c:pt idx="15202">
                  <c:v>1.85995356333297</c:v>
                </c:pt>
                <c:pt idx="15203">
                  <c:v>1.89621968335063</c:v>
                </c:pt>
                <c:pt idx="15204">
                  <c:v>1.89829399293965</c:v>
                </c:pt>
                <c:pt idx="15205">
                  <c:v>1.89331519476248</c:v>
                </c:pt>
                <c:pt idx="15206">
                  <c:v>1.88933714344561</c:v>
                </c:pt>
                <c:pt idx="15207">
                  <c:v>1.88633788669216</c:v>
                </c:pt>
                <c:pt idx="15208">
                  <c:v>1.88429361509306</c:v>
                </c:pt>
                <c:pt idx="15209">
                  <c:v>1.88319308112088</c:v>
                </c:pt>
                <c:pt idx="15210">
                  <c:v>1.88302634281533</c:v>
                </c:pt>
                <c:pt idx="15211">
                  <c:v>1.88379189965025</c:v>
                </c:pt>
                <c:pt idx="15212">
                  <c:v>1.88550030618576</c:v>
                </c:pt>
                <c:pt idx="15213">
                  <c:v>1.88816345645569</c:v>
                </c:pt>
                <c:pt idx="15214">
                  <c:v>1.89180586016934</c:v>
                </c:pt>
                <c:pt idx="15215">
                  <c:v>1.89645032977876</c:v>
                </c:pt>
                <c:pt idx="15216">
                  <c:v>1.9021371480131</c:v>
                </c:pt>
                <c:pt idx="15217">
                  <c:v>1.90891000985692</c:v>
                </c:pt>
                <c:pt idx="15218">
                  <c:v>1.91682862414738</c:v>
                </c:pt>
                <c:pt idx="15219">
                  <c:v>1.92595845219221</c:v>
                </c:pt>
                <c:pt idx="15220">
                  <c:v>1.93638022333244</c:v>
                </c:pt>
                <c:pt idx="15221">
                  <c:v>1.94819692659363</c:v>
                </c:pt>
                <c:pt idx="15222">
                  <c:v>2.010659915386078</c:v>
                </c:pt>
                <c:pt idx="15223">
                  <c:v>2.02801604058046</c:v>
                </c:pt>
                <c:pt idx="15224">
                  <c:v>2.03613664103143</c:v>
                </c:pt>
                <c:pt idx="15225">
                  <c:v>2.04609425126254</c:v>
                </c:pt>
                <c:pt idx="15226">
                  <c:v>2.04620666602331</c:v>
                </c:pt>
                <c:pt idx="15227">
                  <c:v>2.04774259132875</c:v>
                </c:pt>
                <c:pt idx="15228">
                  <c:v>2.05072047331753</c:v>
                </c:pt>
                <c:pt idx="15229">
                  <c:v>2.05517649712971</c:v>
                </c:pt>
                <c:pt idx="15230">
                  <c:v>2.06115969014014</c:v>
                </c:pt>
                <c:pt idx="15231">
                  <c:v>2.06872696803381</c:v>
                </c:pt>
                <c:pt idx="15232">
                  <c:v>2.0779699087626</c:v>
                </c:pt>
                <c:pt idx="15233">
                  <c:v>2.07636485806014</c:v>
                </c:pt>
                <c:pt idx="15234">
                  <c:v>2.076024126643798</c:v>
                </c:pt>
                <c:pt idx="15235">
                  <c:v>2.07695062793811</c:v>
                </c:pt>
                <c:pt idx="15236">
                  <c:v>2.07915402044373</c:v>
                </c:pt>
                <c:pt idx="15237">
                  <c:v>2.08265745653444</c:v>
                </c:pt>
                <c:pt idx="15238">
                  <c:v>2.159802904952159</c:v>
                </c:pt>
                <c:pt idx="15239">
                  <c:v>2.16734269634182</c:v>
                </c:pt>
                <c:pt idx="15240">
                  <c:v>2.16104949914433</c:v>
                </c:pt>
                <c:pt idx="15241">
                  <c:v>2.15670769961765</c:v>
                </c:pt>
                <c:pt idx="15242">
                  <c:v>2.13925364212024</c:v>
                </c:pt>
                <c:pt idx="15243">
                  <c:v>2.12386429962203</c:v>
                </c:pt>
                <c:pt idx="15244">
                  <c:v>2.11034908071601</c:v>
                </c:pt>
                <c:pt idx="15245">
                  <c:v>2.098579425463817</c:v>
                </c:pt>
                <c:pt idx="15246">
                  <c:v>2.08841906979893</c:v>
                </c:pt>
                <c:pt idx="15247">
                  <c:v>2.07978295517333</c:v>
                </c:pt>
                <c:pt idx="15248">
                  <c:v>2.07257976488034</c:v>
                </c:pt>
                <c:pt idx="15249">
                  <c:v>2.06674960464833</c:v>
                </c:pt>
                <c:pt idx="15250">
                  <c:v>2.1294599219799</c:v>
                </c:pt>
                <c:pt idx="15251">
                  <c:v>2.12559956284897</c:v>
                </c:pt>
                <c:pt idx="15252">
                  <c:v>2.10899374371721</c:v>
                </c:pt>
                <c:pt idx="15253">
                  <c:v>2.09461887685056</c:v>
                </c:pt>
                <c:pt idx="15254">
                  <c:v>2.06917673200765</c:v>
                </c:pt>
                <c:pt idx="15255">
                  <c:v>2.04635025603459</c:v>
                </c:pt>
                <c:pt idx="15256">
                  <c:v>2.02581652083656</c:v>
                </c:pt>
                <c:pt idx="15257">
                  <c:v>2.00733875590328</c:v>
                </c:pt>
                <c:pt idx="15258">
                  <c:v>1.99070164914163</c:v>
                </c:pt>
                <c:pt idx="15259">
                  <c:v>1.97572230488552</c:v>
                </c:pt>
                <c:pt idx="15260">
                  <c:v>1.96226731117754</c:v>
                </c:pt>
                <c:pt idx="15261">
                  <c:v>1.95019884744898</c:v>
                </c:pt>
                <c:pt idx="15262">
                  <c:v>1.93941892998409</c:v>
                </c:pt>
                <c:pt idx="15263">
                  <c:v>1.92984194138774</c:v>
                </c:pt>
                <c:pt idx="15264">
                  <c:v>1.92138462096716</c:v>
                </c:pt>
                <c:pt idx="15265">
                  <c:v>1.91398958441286</c:v>
                </c:pt>
                <c:pt idx="15266">
                  <c:v>1.90760250767969</c:v>
                </c:pt>
                <c:pt idx="15267">
                  <c:v>1.90217552174949</c:v>
                </c:pt>
                <c:pt idx="15268">
                  <c:v>1.89767401674519</c:v>
                </c:pt>
                <c:pt idx="15269">
                  <c:v>1.89407171367587</c:v>
                </c:pt>
                <c:pt idx="15270">
                  <c:v>1.89134259337449</c:v>
                </c:pt>
                <c:pt idx="15271">
                  <c:v>1.88946814990833</c:v>
                </c:pt>
                <c:pt idx="15272">
                  <c:v>1.88844066895661</c:v>
                </c:pt>
                <c:pt idx="15273">
                  <c:v>1.88825186077228</c:v>
                </c:pt>
                <c:pt idx="15274">
                  <c:v>1.927791302078156</c:v>
                </c:pt>
                <c:pt idx="15275">
                  <c:v>1.9294868454632</c:v>
                </c:pt>
                <c:pt idx="15276">
                  <c:v>1.922893683384099</c:v>
                </c:pt>
                <c:pt idx="15277">
                  <c:v>1.917499752840686</c:v>
                </c:pt>
                <c:pt idx="15278">
                  <c:v>1.91327214614518</c:v>
                </c:pt>
                <c:pt idx="15279">
                  <c:v>1.91016648664631</c:v>
                </c:pt>
                <c:pt idx="15280">
                  <c:v>1.90816270700983</c:v>
                </c:pt>
                <c:pt idx="15281">
                  <c:v>1.90724423796389</c:v>
                </c:pt>
                <c:pt idx="15282">
                  <c:v>1.8986391876373</c:v>
                </c:pt>
                <c:pt idx="15283">
                  <c:v>1.8910653543251</c:v>
                </c:pt>
                <c:pt idx="15284">
                  <c:v>1.88447458476089</c:v>
                </c:pt>
                <c:pt idx="15285">
                  <c:v>1.91645313165494</c:v>
                </c:pt>
                <c:pt idx="15286">
                  <c:v>1.9110900660397</c:v>
                </c:pt>
                <c:pt idx="15287">
                  <c:v>1.89783665857258</c:v>
                </c:pt>
                <c:pt idx="15288">
                  <c:v>1.8860482829157</c:v>
                </c:pt>
                <c:pt idx="15289">
                  <c:v>1.87560307709953</c:v>
                </c:pt>
                <c:pt idx="15290">
                  <c:v>1.86641069086882</c:v>
                </c:pt>
                <c:pt idx="15291">
                  <c:v>1.85839063770026</c:v>
                </c:pt>
                <c:pt idx="15292">
                  <c:v>1.85147409579189</c:v>
                </c:pt>
                <c:pt idx="15293">
                  <c:v>1.84561195565094</c:v>
                </c:pt>
                <c:pt idx="15294">
                  <c:v>1.84075362490768</c:v>
                </c:pt>
                <c:pt idx="15295">
                  <c:v>1.83686882377897</c:v>
                </c:pt>
                <c:pt idx="15296">
                  <c:v>1.83392117359954</c:v>
                </c:pt>
                <c:pt idx="15297">
                  <c:v>1.83189908664907</c:v>
                </c:pt>
                <c:pt idx="15298">
                  <c:v>1.86267615768736</c:v>
                </c:pt>
                <c:pt idx="15299">
                  <c:v>1.86243667695591</c:v>
                </c:pt>
                <c:pt idx="15300">
                  <c:v>1.85511777268164</c:v>
                </c:pt>
                <c:pt idx="15301">
                  <c:v>1.84905548934722</c:v>
                </c:pt>
                <c:pt idx="15302">
                  <c:v>1.84418600871001</c:v>
                </c:pt>
                <c:pt idx="15303">
                  <c:v>1.84047353872377</c:v>
                </c:pt>
                <c:pt idx="15304">
                  <c:v>1.83026475736272</c:v>
                </c:pt>
                <c:pt idx="15305">
                  <c:v>1.82121069204883</c:v>
                </c:pt>
                <c:pt idx="15306">
                  <c:v>1.81323189598758</c:v>
                </c:pt>
                <c:pt idx="15307">
                  <c:v>1.8062711436789</c:v>
                </c:pt>
                <c:pt idx="15308">
                  <c:v>1.80027121114725</c:v>
                </c:pt>
                <c:pt idx="15309">
                  <c:v>1.79519645124266</c:v>
                </c:pt>
                <c:pt idx="15310">
                  <c:v>1.79100387832862</c:v>
                </c:pt>
                <c:pt idx="15311">
                  <c:v>1.78766738389109</c:v>
                </c:pt>
                <c:pt idx="15312">
                  <c:v>1.78516860842915</c:v>
                </c:pt>
                <c:pt idx="15313">
                  <c:v>1.7834860515515</c:v>
                </c:pt>
                <c:pt idx="15314">
                  <c:v>1.78261326219717</c:v>
                </c:pt>
                <c:pt idx="15315">
                  <c:v>1.78254282422873</c:v>
                </c:pt>
                <c:pt idx="15316">
                  <c:v>1.78327414100592</c:v>
                </c:pt>
                <c:pt idx="15317">
                  <c:v>1.81186420404801</c:v>
                </c:pt>
                <c:pt idx="15318">
                  <c:v>1.81446419668135</c:v>
                </c:pt>
                <c:pt idx="15319">
                  <c:v>1.81071250954659</c:v>
                </c:pt>
                <c:pt idx="15320">
                  <c:v>1.8080142219665</c:v>
                </c:pt>
                <c:pt idx="15321">
                  <c:v>1.8063464252289</c:v>
                </c:pt>
                <c:pt idx="15322">
                  <c:v>1.80570292815311</c:v>
                </c:pt>
                <c:pt idx="15323">
                  <c:v>1.79897429175502</c:v>
                </c:pt>
                <c:pt idx="15324">
                  <c:v>1.79319768958508</c:v>
                </c:pt>
                <c:pt idx="15325">
                  <c:v>1.78833366898664</c:v>
                </c:pt>
                <c:pt idx="15326">
                  <c:v>1.78434913493284</c:v>
                </c:pt>
                <c:pt idx="15327">
                  <c:v>1.78121414358589</c:v>
                </c:pt>
                <c:pt idx="15328">
                  <c:v>1.80541675592377</c:v>
                </c:pt>
                <c:pt idx="15329">
                  <c:v>1.80378096323907</c:v>
                </c:pt>
                <c:pt idx="15330">
                  <c:v>1.79592142759799</c:v>
                </c:pt>
                <c:pt idx="15331">
                  <c:v>1.78920385233659</c:v>
                </c:pt>
                <c:pt idx="15332">
                  <c:v>1.78357101092384</c:v>
                </c:pt>
                <c:pt idx="15333">
                  <c:v>1.77897869062295</c:v>
                </c:pt>
                <c:pt idx="15334">
                  <c:v>1.77538927215991</c:v>
                </c:pt>
                <c:pt idx="15335">
                  <c:v>1.77277104372238</c:v>
                </c:pt>
                <c:pt idx="15336">
                  <c:v>1.77110764668548</c:v>
                </c:pt>
                <c:pt idx="15337">
                  <c:v>1.77038737634158</c:v>
                </c:pt>
                <c:pt idx="15338">
                  <c:v>1.77060301301965</c:v>
                </c:pt>
                <c:pt idx="15339">
                  <c:v>1.76518734397405</c:v>
                </c:pt>
                <c:pt idx="15340">
                  <c:v>1.76062869556685</c:v>
                </c:pt>
                <c:pt idx="15341">
                  <c:v>1.75689472825235</c:v>
                </c:pt>
                <c:pt idx="15342">
                  <c:v>1.7539584140614</c:v>
                </c:pt>
                <c:pt idx="15343">
                  <c:v>1.75180456991449</c:v>
                </c:pt>
                <c:pt idx="15344">
                  <c:v>1.75041760340646</c:v>
                </c:pt>
                <c:pt idx="15345">
                  <c:v>1.74979073088132</c:v>
                </c:pt>
                <c:pt idx="15346">
                  <c:v>1.74991878601045</c:v>
                </c:pt>
                <c:pt idx="15347">
                  <c:v>1.75080749496361</c:v>
                </c:pt>
                <c:pt idx="15348">
                  <c:v>1.75245953969436</c:v>
                </c:pt>
                <c:pt idx="15349">
                  <c:v>1.7548863082542</c:v>
                </c:pt>
                <c:pt idx="15350">
                  <c:v>1.75810583437128</c:v>
                </c:pt>
                <c:pt idx="15351">
                  <c:v>1.75576736533938</c:v>
                </c:pt>
                <c:pt idx="15352">
                  <c:v>1.75408132334919</c:v>
                </c:pt>
                <c:pt idx="15353">
                  <c:v>1.75303361968474</c:v>
                </c:pt>
                <c:pt idx="15354">
                  <c:v>1.7526217611478</c:v>
                </c:pt>
                <c:pt idx="15355">
                  <c:v>1.7528452653791</c:v>
                </c:pt>
                <c:pt idx="15356">
                  <c:v>1.75370331516846</c:v>
                </c:pt>
                <c:pt idx="15357">
                  <c:v>1.75520183697282</c:v>
                </c:pt>
                <c:pt idx="15358">
                  <c:v>1.75734887247132</c:v>
                </c:pt>
                <c:pt idx="15359">
                  <c:v>1.76015950201464</c:v>
                </c:pt>
                <c:pt idx="15360">
                  <c:v>1.76364401440239</c:v>
                </c:pt>
                <c:pt idx="15361">
                  <c:v>1.76782746353472</c:v>
                </c:pt>
                <c:pt idx="15362">
                  <c:v>1.77273312995727</c:v>
                </c:pt>
                <c:pt idx="15363">
                  <c:v>1.77838759900262</c:v>
                </c:pt>
                <c:pt idx="15364">
                  <c:v>1.78482900450284</c:v>
                </c:pt>
                <c:pt idx="15365">
                  <c:v>1.7920948934115</c:v>
                </c:pt>
                <c:pt idx="15366">
                  <c:v>1.80023329565001</c:v>
                </c:pt>
                <c:pt idx="15367">
                  <c:v>1.80930135403793</c:v>
                </c:pt>
                <c:pt idx="15368">
                  <c:v>1.81935786747098</c:v>
                </c:pt>
                <c:pt idx="15369">
                  <c:v>1.83048193289945</c:v>
                </c:pt>
                <c:pt idx="15370">
                  <c:v>1.84275745859161</c:v>
                </c:pt>
                <c:pt idx="15371">
                  <c:v>1.85628729593304</c:v>
                </c:pt>
                <c:pt idx="15372">
                  <c:v>1.87118657721339</c:v>
                </c:pt>
                <c:pt idx="15373">
                  <c:v>1.92660884157401</c:v>
                </c:pt>
                <c:pt idx="15374">
                  <c:v>1.94714037125611</c:v>
                </c:pt>
                <c:pt idx="15375">
                  <c:v>1.9482903424496</c:v>
                </c:pt>
                <c:pt idx="15376">
                  <c:v>1.9505298737478</c:v>
                </c:pt>
                <c:pt idx="15377">
                  <c:v>1.95386751153743</c:v>
                </c:pt>
                <c:pt idx="15378">
                  <c:v>1.95833656097794</c:v>
                </c:pt>
                <c:pt idx="15379">
                  <c:v>1.96397316905267</c:v>
                </c:pt>
                <c:pt idx="15380">
                  <c:v>1.97083116539905</c:v>
                </c:pt>
                <c:pt idx="15381">
                  <c:v>1.97896930435143</c:v>
                </c:pt>
                <c:pt idx="15382">
                  <c:v>1.98846727181822</c:v>
                </c:pt>
                <c:pt idx="15383">
                  <c:v>1.99940794722987</c:v>
                </c:pt>
                <c:pt idx="15384">
                  <c:v>2.01190509006194</c:v>
                </c:pt>
                <c:pt idx="15385">
                  <c:v>2.0260921625084</c:v>
                </c:pt>
                <c:pt idx="15386">
                  <c:v>2.02912966785507</c:v>
                </c:pt>
                <c:pt idx="15387">
                  <c:v>2.03324189525098</c:v>
                </c:pt>
                <c:pt idx="15388">
                  <c:v>2.03846630615875</c:v>
                </c:pt>
                <c:pt idx="15389">
                  <c:v>2.10930354259415</c:v>
                </c:pt>
                <c:pt idx="15390">
                  <c:v>2.11835384843094</c:v>
                </c:pt>
                <c:pt idx="15391">
                  <c:v>2.112891935814138</c:v>
                </c:pt>
                <c:pt idx="15392">
                  <c:v>2.10907595500198</c:v>
                </c:pt>
                <c:pt idx="15393">
                  <c:v>2.10687829900691</c:v>
                </c:pt>
                <c:pt idx="15394">
                  <c:v>2.10627795373058</c:v>
                </c:pt>
                <c:pt idx="15395">
                  <c:v>2.1072743454478</c:v>
                </c:pt>
                <c:pt idx="15396">
                  <c:v>2.109873114235258</c:v>
                </c:pt>
                <c:pt idx="15397">
                  <c:v>2.1141077010842</c:v>
                </c:pt>
                <c:pt idx="15398">
                  <c:v>2.12002619886684</c:v>
                </c:pt>
                <c:pt idx="15399">
                  <c:v>2.11154407182413</c:v>
                </c:pt>
                <c:pt idx="15400">
                  <c:v>2.1044686096501</c:v>
                </c:pt>
                <c:pt idx="15401">
                  <c:v>2.09873950746547</c:v>
                </c:pt>
                <c:pt idx="15402">
                  <c:v>2.09431161914644</c:v>
                </c:pt>
                <c:pt idx="15403">
                  <c:v>2.16518156754228</c:v>
                </c:pt>
                <c:pt idx="15404">
                  <c:v>2.162840826694218</c:v>
                </c:pt>
                <c:pt idx="15405">
                  <c:v>2.14425954498438</c:v>
                </c:pt>
                <c:pt idx="15406">
                  <c:v>2.12808383247238</c:v>
                </c:pt>
                <c:pt idx="15407">
                  <c:v>2.11410613395979</c:v>
                </c:pt>
                <c:pt idx="15408">
                  <c:v>2.10214759190933</c:v>
                </c:pt>
                <c:pt idx="15409">
                  <c:v>2.092059588943798</c:v>
                </c:pt>
                <c:pt idx="15410">
                  <c:v>2.08372523789252</c:v>
                </c:pt>
                <c:pt idx="15411">
                  <c:v>2.07706126496359</c:v>
                </c:pt>
                <c:pt idx="15412">
                  <c:v>2.07199486507874</c:v>
                </c:pt>
                <c:pt idx="15413">
                  <c:v>2.06847500799937</c:v>
                </c:pt>
                <c:pt idx="15414">
                  <c:v>2.06647064898433</c:v>
                </c:pt>
                <c:pt idx="15415">
                  <c:v>2.06595068406297</c:v>
                </c:pt>
                <c:pt idx="15416">
                  <c:v>2.06692781676008</c:v>
                </c:pt>
                <c:pt idx="15417">
                  <c:v>2.06940136717248</c:v>
                </c:pt>
                <c:pt idx="15418">
                  <c:v>2.05871099948609</c:v>
                </c:pt>
                <c:pt idx="15419">
                  <c:v>2.04939724287173</c:v>
                </c:pt>
                <c:pt idx="15420">
                  <c:v>2.10538380428391</c:v>
                </c:pt>
                <c:pt idx="15421">
                  <c:v>2.0973243530243</c:v>
                </c:pt>
                <c:pt idx="15422">
                  <c:v>2.07513882285122</c:v>
                </c:pt>
                <c:pt idx="15423">
                  <c:v>2.05548707486345</c:v>
                </c:pt>
                <c:pt idx="15424">
                  <c:v>2.03809304230682</c:v>
                </c:pt>
                <c:pt idx="15425">
                  <c:v>2.022738915268758</c:v>
                </c:pt>
                <c:pt idx="15426">
                  <c:v>2.00923184781061</c:v>
                </c:pt>
                <c:pt idx="15427">
                  <c:v>1.99742004485376</c:v>
                </c:pt>
                <c:pt idx="15428">
                  <c:v>1.98718550962332</c:v>
                </c:pt>
                <c:pt idx="15429">
                  <c:v>1.96633383585596</c:v>
                </c:pt>
                <c:pt idx="15430">
                  <c:v>1.94738717582341</c:v>
                </c:pt>
                <c:pt idx="15431">
                  <c:v>1.93013987553207</c:v>
                </c:pt>
                <c:pt idx="15432">
                  <c:v>1.95736854500048</c:v>
                </c:pt>
                <c:pt idx="15433">
                  <c:v>1.94105444491134</c:v>
                </c:pt>
                <c:pt idx="15434">
                  <c:v>1.91547932354139</c:v>
                </c:pt>
                <c:pt idx="15435">
                  <c:v>1.89246015785108</c:v>
                </c:pt>
                <c:pt idx="15436">
                  <c:v>1.87167160337853</c:v>
                </c:pt>
                <c:pt idx="15437">
                  <c:v>1.85284593148498</c:v>
                </c:pt>
                <c:pt idx="15438">
                  <c:v>1.83577310298762</c:v>
                </c:pt>
                <c:pt idx="15439">
                  <c:v>1.82026713300908</c:v>
                </c:pt>
                <c:pt idx="15440">
                  <c:v>1.8061761961991</c:v>
                </c:pt>
                <c:pt idx="15441">
                  <c:v>1.7933732330095</c:v>
                </c:pt>
                <c:pt idx="15442">
                  <c:v>1.78174621965635</c:v>
                </c:pt>
                <c:pt idx="15443">
                  <c:v>1.77120833410181</c:v>
                </c:pt>
                <c:pt idx="15444">
                  <c:v>1.76167171663016</c:v>
                </c:pt>
                <c:pt idx="15445">
                  <c:v>1.75307382592717</c:v>
                </c:pt>
                <c:pt idx="15446">
                  <c:v>1.74535521350906</c:v>
                </c:pt>
                <c:pt idx="15447">
                  <c:v>1.7384636152787</c:v>
                </c:pt>
                <c:pt idx="15448">
                  <c:v>1.73235737859437</c:v>
                </c:pt>
                <c:pt idx="15449">
                  <c:v>1.72699773455974</c:v>
                </c:pt>
                <c:pt idx="15450">
                  <c:v>1.7223568948792</c:v>
                </c:pt>
                <c:pt idx="15451">
                  <c:v>1.71840449606523</c:v>
                </c:pt>
                <c:pt idx="15452">
                  <c:v>1.71512006164383</c:v>
                </c:pt>
                <c:pt idx="15453">
                  <c:v>1.71248614231835</c:v>
                </c:pt>
                <c:pt idx="15454">
                  <c:v>1.71049012415619</c:v>
                </c:pt>
                <c:pt idx="15455">
                  <c:v>1.70911994836528</c:v>
                </c:pt>
                <c:pt idx="15456">
                  <c:v>1.70836804855362</c:v>
                </c:pt>
                <c:pt idx="15457">
                  <c:v>1.70823321443516</c:v>
                </c:pt>
                <c:pt idx="15458">
                  <c:v>1.70871450422551</c:v>
                </c:pt>
                <c:pt idx="15459">
                  <c:v>1.70981325983302</c:v>
                </c:pt>
                <c:pt idx="15460">
                  <c:v>1.71153718368826</c:v>
                </c:pt>
                <c:pt idx="15461">
                  <c:v>1.73476467415891</c:v>
                </c:pt>
                <c:pt idx="15462">
                  <c:v>1.73801836595678</c:v>
                </c:pt>
                <c:pt idx="15463">
                  <c:v>1.73531243702748</c:v>
                </c:pt>
                <c:pt idx="15464">
                  <c:v>1.73342884821414</c:v>
                </c:pt>
                <c:pt idx="15465">
                  <c:v>1.73235739892395</c:v>
                </c:pt>
                <c:pt idx="15466">
                  <c:v>1.73209074663759</c:v>
                </c:pt>
                <c:pt idx="15467">
                  <c:v>1.73262652042228</c:v>
                </c:pt>
                <c:pt idx="15468">
                  <c:v>1.73396948858619</c:v>
                </c:pt>
                <c:pt idx="15469">
                  <c:v>1.73612944646093</c:v>
                </c:pt>
                <c:pt idx="15470">
                  <c:v>1.73912366770652</c:v>
                </c:pt>
                <c:pt idx="15471">
                  <c:v>1.74297276763687</c:v>
                </c:pt>
                <c:pt idx="15472">
                  <c:v>1.74770330982597</c:v>
                </c:pt>
                <c:pt idx="15473">
                  <c:v>1.75335309086042</c:v>
                </c:pt>
                <c:pt idx="15474">
                  <c:v>1.7528964548102</c:v>
                </c:pt>
                <c:pt idx="15475">
                  <c:v>1.75314608435678</c:v>
                </c:pt>
                <c:pt idx="15476">
                  <c:v>1.75410628041043</c:v>
                </c:pt>
                <c:pt idx="15477">
                  <c:v>1.78035840757349</c:v>
                </c:pt>
                <c:pt idx="15478">
                  <c:v>1.78298749635353</c:v>
                </c:pt>
                <c:pt idx="15479">
                  <c:v>1.77875652152493</c:v>
                </c:pt>
                <c:pt idx="15480">
                  <c:v>1.77549189088595</c:v>
                </c:pt>
                <c:pt idx="15481">
                  <c:v>1.77316640009201</c:v>
                </c:pt>
                <c:pt idx="15482">
                  <c:v>1.77176241638939</c:v>
                </c:pt>
                <c:pt idx="15483">
                  <c:v>1.7712713975655</c:v>
                </c:pt>
                <c:pt idx="15484">
                  <c:v>1.77169367316376</c:v>
                </c:pt>
                <c:pt idx="15485">
                  <c:v>1.77302568698714</c:v>
                </c:pt>
                <c:pt idx="15486">
                  <c:v>1.77528555024975</c:v>
                </c:pt>
                <c:pt idx="15487">
                  <c:v>1.7784878092368</c:v>
                </c:pt>
                <c:pt idx="15488">
                  <c:v>1.78265653721558</c:v>
                </c:pt>
                <c:pt idx="15489">
                  <c:v>1.78783138915927</c:v>
                </c:pt>
                <c:pt idx="15490">
                  <c:v>1.78616564390286</c:v>
                </c:pt>
                <c:pt idx="15491">
                  <c:v>1.78529099122424</c:v>
                </c:pt>
                <c:pt idx="15492">
                  <c:v>1.81268106818092</c:v>
                </c:pt>
                <c:pt idx="15493">
                  <c:v>1.81345248336177</c:v>
                </c:pt>
                <c:pt idx="15494">
                  <c:v>1.80666541887703</c:v>
                </c:pt>
                <c:pt idx="15495">
                  <c:v>1.80100016815285</c:v>
                </c:pt>
                <c:pt idx="15496">
                  <c:v>1.79640393565698</c:v>
                </c:pt>
                <c:pt idx="15497">
                  <c:v>1.79283932351423</c:v>
                </c:pt>
                <c:pt idx="15498">
                  <c:v>1.79028027195571</c:v>
                </c:pt>
                <c:pt idx="15499">
                  <c:v>1.78870590625023</c:v>
                </c:pt>
                <c:pt idx="15500">
                  <c:v>1.78810558497746</c:v>
                </c:pt>
                <c:pt idx="15501">
                  <c:v>1.78847320007671</c:v>
                </c:pt>
                <c:pt idx="15502">
                  <c:v>1.78981248903084</c:v>
                </c:pt>
                <c:pt idx="15503">
                  <c:v>1.79213714508658</c:v>
                </c:pt>
                <c:pt idx="15504">
                  <c:v>1.78740949157945</c:v>
                </c:pt>
                <c:pt idx="15505">
                  <c:v>1.78353121198264</c:v>
                </c:pt>
                <c:pt idx="15506">
                  <c:v>1.78047978726699</c:v>
                </c:pt>
                <c:pt idx="15507">
                  <c:v>1.77823469041611</c:v>
                </c:pt>
                <c:pt idx="15508">
                  <c:v>1.77678237687642</c:v>
                </c:pt>
                <c:pt idx="15509">
                  <c:v>1.77611079466232</c:v>
                </c:pt>
                <c:pt idx="15510">
                  <c:v>1.80284166709732</c:v>
                </c:pt>
                <c:pt idx="15511">
                  <c:v>1.8038199566118</c:v>
                </c:pt>
                <c:pt idx="15512">
                  <c:v>1.79731387246606</c:v>
                </c:pt>
                <c:pt idx="15513">
                  <c:v>1.791906292414</c:v>
                </c:pt>
                <c:pt idx="15514">
                  <c:v>1.7875555743974</c:v>
                </c:pt>
                <c:pt idx="15515">
                  <c:v>1.78422657727986</c:v>
                </c:pt>
                <c:pt idx="15516">
                  <c:v>1.78189003864934</c:v>
                </c:pt>
                <c:pt idx="15517">
                  <c:v>1.78052992733511</c:v>
                </c:pt>
                <c:pt idx="15518">
                  <c:v>1.78013762903318</c:v>
                </c:pt>
                <c:pt idx="15519">
                  <c:v>1.80781937122948</c:v>
                </c:pt>
                <c:pt idx="15520">
                  <c:v>1.80951555459965</c:v>
                </c:pt>
                <c:pt idx="15521">
                  <c:v>1.79507183908583</c:v>
                </c:pt>
                <c:pt idx="15522">
                  <c:v>1.78215178405748</c:v>
                </c:pt>
                <c:pt idx="15523">
                  <c:v>1.77061656572267</c:v>
                </c:pt>
                <c:pt idx="15524">
                  <c:v>1.76035910870515</c:v>
                </c:pt>
                <c:pt idx="15525">
                  <c:v>1.75128197698546</c:v>
                </c:pt>
                <c:pt idx="15526">
                  <c:v>1.7433073428934</c:v>
                </c:pt>
                <c:pt idx="15527">
                  <c:v>1.73636730141231</c:v>
                </c:pt>
                <c:pt idx="15528">
                  <c:v>1.73040462849273</c:v>
                </c:pt>
                <c:pt idx="15529">
                  <c:v>1.72537784111292</c:v>
                </c:pt>
                <c:pt idx="15530">
                  <c:v>1.72124678484775</c:v>
                </c:pt>
                <c:pt idx="15531">
                  <c:v>1.71798284368336</c:v>
                </c:pt>
                <c:pt idx="15532">
                  <c:v>1.7155617611532</c:v>
                </c:pt>
                <c:pt idx="15533">
                  <c:v>1.70731962249581</c:v>
                </c:pt>
                <c:pt idx="15534">
                  <c:v>1.69991109501056</c:v>
                </c:pt>
                <c:pt idx="15535">
                  <c:v>1.69328930956957</c:v>
                </c:pt>
                <c:pt idx="15536">
                  <c:v>1.68741319597006</c:v>
                </c:pt>
                <c:pt idx="15537">
                  <c:v>1.68224860715358</c:v>
                </c:pt>
                <c:pt idx="15538">
                  <c:v>1.67776395025707</c:v>
                </c:pt>
                <c:pt idx="15539">
                  <c:v>1.67393697409888</c:v>
                </c:pt>
                <c:pt idx="15540">
                  <c:v>1.67074522000458</c:v>
                </c:pt>
                <c:pt idx="15541">
                  <c:v>1.66817117218252</c:v>
                </c:pt>
                <c:pt idx="15542">
                  <c:v>1.66620362938121</c:v>
                </c:pt>
                <c:pt idx="15543">
                  <c:v>1.66483054296867</c:v>
                </c:pt>
                <c:pt idx="15544">
                  <c:v>1.66404581991652</c:v>
                </c:pt>
                <c:pt idx="15545">
                  <c:v>1.66384574413615</c:v>
                </c:pt>
                <c:pt idx="15546">
                  <c:v>1.66423064535361</c:v>
                </c:pt>
                <c:pt idx="15547">
                  <c:v>1.66519975529904</c:v>
                </c:pt>
                <c:pt idx="15548">
                  <c:v>1.6667615172707</c:v>
                </c:pt>
                <c:pt idx="15549">
                  <c:v>1.66892339897807</c:v>
                </c:pt>
                <c:pt idx="15550">
                  <c:v>1.67169716261487</c:v>
                </c:pt>
                <c:pt idx="15551">
                  <c:v>1.675099097502419</c:v>
                </c:pt>
                <c:pt idx="15552">
                  <c:v>1.67914490860537</c:v>
                </c:pt>
                <c:pt idx="15553">
                  <c:v>1.68385890288998</c:v>
                </c:pt>
                <c:pt idx="15554">
                  <c:v>1.68926913233136</c:v>
                </c:pt>
                <c:pt idx="15555">
                  <c:v>1.69540783440687</c:v>
                </c:pt>
                <c:pt idx="15556">
                  <c:v>1.70230996878374</c:v>
                </c:pt>
                <c:pt idx="15557">
                  <c:v>1.7100217087636</c:v>
                </c:pt>
                <c:pt idx="15558">
                  <c:v>1.7185936597605</c:v>
                </c:pt>
                <c:pt idx="15559">
                  <c:v>1.72808371259286</c:v>
                </c:pt>
                <c:pt idx="15560">
                  <c:v>1.73856274925585</c:v>
                </c:pt>
                <c:pt idx="15561">
                  <c:v>1.75010756179224</c:v>
                </c:pt>
                <c:pt idx="15562">
                  <c:v>1.7552837114688</c:v>
                </c:pt>
                <c:pt idx="15563">
                  <c:v>1.7611537035199</c:v>
                </c:pt>
                <c:pt idx="15564">
                  <c:v>1.76774683971709</c:v>
                </c:pt>
                <c:pt idx="15565">
                  <c:v>1.77510349752861</c:v>
                </c:pt>
                <c:pt idx="15566">
                  <c:v>1.78326861458955</c:v>
                </c:pt>
                <c:pt idx="15567">
                  <c:v>1.79228961241462</c:v>
                </c:pt>
                <c:pt idx="15568">
                  <c:v>1.80222807727438</c:v>
                </c:pt>
                <c:pt idx="15569">
                  <c:v>1.81315035489707</c:v>
                </c:pt>
                <c:pt idx="15570">
                  <c:v>1.82513441858478</c:v>
                </c:pt>
                <c:pt idx="15571">
                  <c:v>1.83826877897289</c:v>
                </c:pt>
                <c:pt idx="15572">
                  <c:v>1.85266450361937</c:v>
                </c:pt>
                <c:pt idx="15573">
                  <c:v>1.86843890719314</c:v>
                </c:pt>
                <c:pt idx="15574">
                  <c:v>1.88573862470003</c:v>
                </c:pt>
                <c:pt idx="15575">
                  <c:v>1.90473879549326</c:v>
                </c:pt>
                <c:pt idx="15576">
                  <c:v>1.92563303670803</c:v>
                </c:pt>
                <c:pt idx="15577">
                  <c:v>1.94867303165247</c:v>
                </c:pt>
                <c:pt idx="15578">
                  <c:v>1.96138305198376</c:v>
                </c:pt>
                <c:pt idx="15579">
                  <c:v>1.97529641582647</c:v>
                </c:pt>
                <c:pt idx="15580">
                  <c:v>1.99052422050204</c:v>
                </c:pt>
                <c:pt idx="15581">
                  <c:v>2.00718638647017</c:v>
                </c:pt>
                <c:pt idx="15582">
                  <c:v>2.02543583462597</c:v>
                </c:pt>
                <c:pt idx="15583">
                  <c:v>2.110892553078259</c:v>
                </c:pt>
                <c:pt idx="15584">
                  <c:v>2.13725972521406</c:v>
                </c:pt>
                <c:pt idx="15585">
                  <c:v>2.14661041779476</c:v>
                </c:pt>
                <c:pt idx="15586">
                  <c:v>2.15780658525933</c:v>
                </c:pt>
                <c:pt idx="15587">
                  <c:v>2.17096826597771</c:v>
                </c:pt>
                <c:pt idx="15588">
                  <c:v>2.18626564067917</c:v>
                </c:pt>
                <c:pt idx="15589">
                  <c:v>2.20390172692417</c:v>
                </c:pt>
                <c:pt idx="15590">
                  <c:v>2.22411035717055</c:v>
                </c:pt>
                <c:pt idx="15591">
                  <c:v>2.2471938945882</c:v>
                </c:pt>
                <c:pt idx="15592">
                  <c:v>2.27353095781477</c:v>
                </c:pt>
                <c:pt idx="15593">
                  <c:v>2.27708200841849</c:v>
                </c:pt>
                <c:pt idx="15594">
                  <c:v>2.28225410905672</c:v>
                </c:pt>
                <c:pt idx="15595">
                  <c:v>2.28908367042544</c:v>
                </c:pt>
                <c:pt idx="15596">
                  <c:v>2.29764939543556</c:v>
                </c:pt>
                <c:pt idx="15597">
                  <c:v>2.3080414867475</c:v>
                </c:pt>
                <c:pt idx="15598">
                  <c:v>2.32036357026324</c:v>
                </c:pt>
                <c:pt idx="15599">
                  <c:v>2.33477230604653</c:v>
                </c:pt>
                <c:pt idx="15600">
                  <c:v>2.351409177665206</c:v>
                </c:pt>
                <c:pt idx="15601">
                  <c:v>2.37050557740637</c:v>
                </c:pt>
                <c:pt idx="15602">
                  <c:v>2.392289422105686</c:v>
                </c:pt>
                <c:pt idx="15603">
                  <c:v>2.59471561119675</c:v>
                </c:pt>
                <c:pt idx="15604">
                  <c:v>2.6353183174642</c:v>
                </c:pt>
                <c:pt idx="15605">
                  <c:v>2.6298345017465</c:v>
                </c:pt>
                <c:pt idx="15606">
                  <c:v>2.62848929694347</c:v>
                </c:pt>
                <c:pt idx="15607">
                  <c:v>2.63127462480212</c:v>
                </c:pt>
                <c:pt idx="15608">
                  <c:v>2.63823193258989</c:v>
                </c:pt>
                <c:pt idx="15609">
                  <c:v>2.64954807735422</c:v>
                </c:pt>
                <c:pt idx="15610">
                  <c:v>2.66544940338232</c:v>
                </c:pt>
                <c:pt idx="15611">
                  <c:v>2.632856328186877</c:v>
                </c:pt>
                <c:pt idx="15612">
                  <c:v>2.60481401291501</c:v>
                </c:pt>
                <c:pt idx="15613">
                  <c:v>2.58079539230306</c:v>
                </c:pt>
                <c:pt idx="15614">
                  <c:v>2.56042699023447</c:v>
                </c:pt>
                <c:pt idx="15615">
                  <c:v>2.5433615220802</c:v>
                </c:pt>
                <c:pt idx="15616">
                  <c:v>2.52934642921294</c:v>
                </c:pt>
                <c:pt idx="15617">
                  <c:v>2.51817116373398</c:v>
                </c:pt>
                <c:pt idx="15618">
                  <c:v>2.50971417631931</c:v>
                </c:pt>
                <c:pt idx="15619">
                  <c:v>2.50384420263403</c:v>
                </c:pt>
                <c:pt idx="15620">
                  <c:v>2.4611054496014</c:v>
                </c:pt>
                <c:pt idx="15621">
                  <c:v>2.42276933552121</c:v>
                </c:pt>
                <c:pt idx="15622">
                  <c:v>2.55404325638005</c:v>
                </c:pt>
                <c:pt idx="15623">
                  <c:v>2.51048047967163</c:v>
                </c:pt>
                <c:pt idx="15624">
                  <c:v>2.43317614728393</c:v>
                </c:pt>
                <c:pt idx="15625">
                  <c:v>2.36743264684614</c:v>
                </c:pt>
                <c:pt idx="15626">
                  <c:v>2.31075724040362</c:v>
                </c:pt>
                <c:pt idx="15627">
                  <c:v>2.26136125962764</c:v>
                </c:pt>
                <c:pt idx="15628">
                  <c:v>2.21789595173176</c:v>
                </c:pt>
                <c:pt idx="15629">
                  <c:v>2.17936278637658</c:v>
                </c:pt>
                <c:pt idx="15630">
                  <c:v>2.14498420937829</c:v>
                </c:pt>
                <c:pt idx="15631">
                  <c:v>2.11413665998237</c:v>
                </c:pt>
                <c:pt idx="15632">
                  <c:v>2.0863459825167</c:v>
                </c:pt>
                <c:pt idx="15633">
                  <c:v>2.06121055849495</c:v>
                </c:pt>
                <c:pt idx="15634">
                  <c:v>2.03840996423158</c:v>
                </c:pt>
                <c:pt idx="15635">
                  <c:v>2.01768081596935</c:v>
                </c:pt>
                <c:pt idx="15636">
                  <c:v>1.99879945838663</c:v>
                </c:pt>
                <c:pt idx="15637">
                  <c:v>1.9815742663937</c:v>
                </c:pt>
                <c:pt idx="15638">
                  <c:v>1.96585894747708</c:v>
                </c:pt>
                <c:pt idx="15639">
                  <c:v>1.95150674418487</c:v>
                </c:pt>
                <c:pt idx="15640">
                  <c:v>1.93841560687781</c:v>
                </c:pt>
                <c:pt idx="15641">
                  <c:v>1.97178387857953</c:v>
                </c:pt>
                <c:pt idx="15642">
                  <c:v>1.95932877186209</c:v>
                </c:pt>
                <c:pt idx="15643">
                  <c:v>1.93479142262528</c:v>
                </c:pt>
                <c:pt idx="15644">
                  <c:v>1.91265212532956</c:v>
                </c:pt>
                <c:pt idx="15645">
                  <c:v>1.8926203219543</c:v>
                </c:pt>
                <c:pt idx="15646">
                  <c:v>1.87445089819979</c:v>
                </c:pt>
                <c:pt idx="15647">
                  <c:v>1.85795556267499</c:v>
                </c:pt>
                <c:pt idx="15648">
                  <c:v>1.84296437764515</c:v>
                </c:pt>
                <c:pt idx="15649">
                  <c:v>1.82933537224656</c:v>
                </c:pt>
                <c:pt idx="15650">
                  <c:v>1.84814296248805</c:v>
                </c:pt>
                <c:pt idx="15651">
                  <c:v>1.8356682935105</c:v>
                </c:pt>
                <c:pt idx="15652">
                  <c:v>1.81452283967851</c:v>
                </c:pt>
                <c:pt idx="15653">
                  <c:v>1.79544299993113</c:v>
                </c:pt>
                <c:pt idx="15654">
                  <c:v>1.77819127570952</c:v>
                </c:pt>
                <c:pt idx="15655">
                  <c:v>1.76257028697319</c:v>
                </c:pt>
                <c:pt idx="15656">
                  <c:v>1.74841458526622</c:v>
                </c:pt>
                <c:pt idx="15657">
                  <c:v>1.73558669865055</c:v>
                </c:pt>
                <c:pt idx="15658">
                  <c:v>1.72396753223719</c:v>
                </c:pt>
                <c:pt idx="15659">
                  <c:v>1.71345942735183</c:v>
                </c:pt>
                <c:pt idx="15660">
                  <c:v>1.70397845197021</c:v>
                </c:pt>
                <c:pt idx="15661">
                  <c:v>1.6954502817266</c:v>
                </c:pt>
                <c:pt idx="15662">
                  <c:v>1.68781630104597</c:v>
                </c:pt>
                <c:pt idx="15663">
                  <c:v>1.68102216231512</c:v>
                </c:pt>
                <c:pt idx="15664">
                  <c:v>1.67502439124468</c:v>
                </c:pt>
                <c:pt idx="15665">
                  <c:v>1.66978200529927</c:v>
                </c:pt>
                <c:pt idx="15666">
                  <c:v>1.66526480743004</c:v>
                </c:pt>
                <c:pt idx="15667">
                  <c:v>1.66144379399477</c:v>
                </c:pt>
                <c:pt idx="15668">
                  <c:v>1.65829938638074</c:v>
                </c:pt>
                <c:pt idx="15669">
                  <c:v>1.65581240685731</c:v>
                </c:pt>
                <c:pt idx="15670">
                  <c:v>1.65396895060404</c:v>
                </c:pt>
                <c:pt idx="15671">
                  <c:v>1.65275844168645</c:v>
                </c:pt>
                <c:pt idx="15672">
                  <c:v>1.65217511771921</c:v>
                </c:pt>
                <c:pt idx="15673">
                  <c:v>1.65221626846428</c:v>
                </c:pt>
                <c:pt idx="15674">
                  <c:v>1.65288220142404</c:v>
                </c:pt>
                <c:pt idx="15675">
                  <c:v>1.65417624717281</c:v>
                </c:pt>
                <c:pt idx="15676">
                  <c:v>1.65610480459245</c:v>
                </c:pt>
                <c:pt idx="15677">
                  <c:v>1.6586824940806</c:v>
                </c:pt>
                <c:pt idx="15678">
                  <c:v>1.66192234895363</c:v>
                </c:pt>
                <c:pt idx="15679">
                  <c:v>1.6658444245844</c:v>
                </c:pt>
                <c:pt idx="15680">
                  <c:v>1.67046927637948</c:v>
                </c:pt>
                <c:pt idx="15681">
                  <c:v>1.67582883362003</c:v>
                </c:pt>
                <c:pt idx="15682">
                  <c:v>1.6819565435132</c:v>
                </c:pt>
                <c:pt idx="15683">
                  <c:v>1.68889139348841</c:v>
                </c:pt>
                <c:pt idx="15684">
                  <c:v>1.68973256108082</c:v>
                </c:pt>
                <c:pt idx="15685">
                  <c:v>1.69113353769583</c:v>
                </c:pt>
                <c:pt idx="15686">
                  <c:v>1.69309950799904</c:v>
                </c:pt>
                <c:pt idx="15687">
                  <c:v>1.69564518503621</c:v>
                </c:pt>
                <c:pt idx="15688">
                  <c:v>1.69877953229733</c:v>
                </c:pt>
                <c:pt idx="15689">
                  <c:v>1.72280246044418</c:v>
                </c:pt>
                <c:pt idx="15690">
                  <c:v>1.72752211203299</c:v>
                </c:pt>
                <c:pt idx="15691">
                  <c:v>1.72520544018304</c:v>
                </c:pt>
                <c:pt idx="15692">
                  <c:v>1.72367774211293</c:v>
                </c:pt>
                <c:pt idx="15693">
                  <c:v>1.7229322732018</c:v>
                </c:pt>
                <c:pt idx="15694">
                  <c:v>1.72296040754295</c:v>
                </c:pt>
                <c:pt idx="15695">
                  <c:v>1.72376890000445</c:v>
                </c:pt>
                <c:pt idx="15696">
                  <c:v>1.72535824979454</c:v>
                </c:pt>
                <c:pt idx="15697">
                  <c:v>1.72774011407606</c:v>
                </c:pt>
                <c:pt idx="15698">
                  <c:v>1.7309332676287</c:v>
                </c:pt>
                <c:pt idx="15699">
                  <c:v>1.7349595551062</c:v>
                </c:pt>
                <c:pt idx="15700">
                  <c:v>1.73984877886977</c:v>
                </c:pt>
                <c:pt idx="15701">
                  <c:v>1.74563241793022</c:v>
                </c:pt>
                <c:pt idx="15702">
                  <c:v>1.75235826459411</c:v>
                </c:pt>
                <c:pt idx="15703">
                  <c:v>1.76007765377978</c:v>
                </c:pt>
                <c:pt idx="15704">
                  <c:v>1.76022883908783</c:v>
                </c:pt>
                <c:pt idx="15705">
                  <c:v>1.78655747713655</c:v>
                </c:pt>
                <c:pt idx="15706">
                  <c:v>1.78824116710574</c:v>
                </c:pt>
                <c:pt idx="15707">
                  <c:v>1.78146863435433</c:v>
                </c:pt>
                <c:pt idx="15708">
                  <c:v>1.7757255513062</c:v>
                </c:pt>
                <c:pt idx="15709">
                  <c:v>1.77096969614947</c:v>
                </c:pt>
                <c:pt idx="15710">
                  <c:v>1.76716431517919</c:v>
                </c:pt>
                <c:pt idx="15711">
                  <c:v>1.76427753456322</c:v>
                </c:pt>
                <c:pt idx="15712">
                  <c:v>1.76228932187008</c:v>
                </c:pt>
                <c:pt idx="15713">
                  <c:v>1.76119082724552</c:v>
                </c:pt>
                <c:pt idx="15714">
                  <c:v>1.76096666547968</c:v>
                </c:pt>
                <c:pt idx="15715">
                  <c:v>1.76162222112384</c:v>
                </c:pt>
                <c:pt idx="15716">
                  <c:v>1.76315868457085</c:v>
                </c:pt>
                <c:pt idx="15717">
                  <c:v>1.76559316431216</c:v>
                </c:pt>
                <c:pt idx="15718">
                  <c:v>1.76893888983234</c:v>
                </c:pt>
                <c:pt idx="15719">
                  <c:v>1.77322578504185</c:v>
                </c:pt>
                <c:pt idx="15720">
                  <c:v>1.77848323141448</c:v>
                </c:pt>
                <c:pt idx="15721">
                  <c:v>1.8126431909336</c:v>
                </c:pt>
                <c:pt idx="15722">
                  <c:v>1.82074846773928</c:v>
                </c:pt>
                <c:pt idx="15723">
                  <c:v>1.8094177121325</c:v>
                </c:pt>
                <c:pt idx="15724">
                  <c:v>1.79940393494517</c:v>
                </c:pt>
                <c:pt idx="15725">
                  <c:v>1.79061164366624</c:v>
                </c:pt>
                <c:pt idx="15726">
                  <c:v>1.78296826937844</c:v>
                </c:pt>
                <c:pt idx="15727">
                  <c:v>1.77640255225981</c:v>
                </c:pt>
                <c:pt idx="15728">
                  <c:v>1.77086732702354</c:v>
                </c:pt>
                <c:pt idx="15729">
                  <c:v>1.7663115128511</c:v>
                </c:pt>
                <c:pt idx="15730">
                  <c:v>1.76270521175594</c:v>
                </c:pt>
                <c:pt idx="15731">
                  <c:v>1.76002315966792</c:v>
                </c:pt>
                <c:pt idx="15732">
                  <c:v>1.75823943674136</c:v>
                </c:pt>
                <c:pt idx="15733">
                  <c:v>1.75734690926608</c:v>
                </c:pt>
                <c:pt idx="15734">
                  <c:v>1.75733706302537</c:v>
                </c:pt>
                <c:pt idx="15735">
                  <c:v>1.75820980437914</c:v>
                </c:pt>
                <c:pt idx="15736">
                  <c:v>1.75997594256859</c:v>
                </c:pt>
                <c:pt idx="15737">
                  <c:v>1.76264499607795</c:v>
                </c:pt>
                <c:pt idx="15738">
                  <c:v>1.766240354088</c:v>
                </c:pt>
                <c:pt idx="15739">
                  <c:v>1.77078984352428</c:v>
                </c:pt>
                <c:pt idx="15740">
                  <c:v>1.77633143941583</c:v>
                </c:pt>
                <c:pt idx="15741">
                  <c:v>1.81064639289961</c:v>
                </c:pt>
                <c:pt idx="15742">
                  <c:v>1.80867442898046</c:v>
                </c:pt>
                <c:pt idx="15743">
                  <c:v>1.79754885174867</c:v>
                </c:pt>
                <c:pt idx="15744">
                  <c:v>1.78771468596817</c:v>
                </c:pt>
                <c:pt idx="15745">
                  <c:v>1.77908395042302</c:v>
                </c:pt>
                <c:pt idx="15746">
                  <c:v>1.77157740676467</c:v>
                </c:pt>
                <c:pt idx="15747">
                  <c:v>1.76513584376799</c:v>
                </c:pt>
                <c:pt idx="15748">
                  <c:v>1.75970514539904</c:v>
                </c:pt>
                <c:pt idx="15749">
                  <c:v>1.75524288812502</c:v>
                </c:pt>
                <c:pt idx="15750">
                  <c:v>1.75171470431073</c:v>
                </c:pt>
                <c:pt idx="15751">
                  <c:v>1.74048609959002</c:v>
                </c:pt>
                <c:pt idx="15752">
                  <c:v>1.73025932854051</c:v>
                </c:pt>
                <c:pt idx="15753">
                  <c:v>1.72095577191206</c:v>
                </c:pt>
                <c:pt idx="15754">
                  <c:v>1.73376506586631</c:v>
                </c:pt>
                <c:pt idx="15755">
                  <c:v>1.72550770734347</c:v>
                </c:pt>
                <c:pt idx="15756">
                  <c:v>1.71014845256971</c:v>
                </c:pt>
                <c:pt idx="15757">
                  <c:v>1.6961954253942</c:v>
                </c:pt>
                <c:pt idx="15758">
                  <c:v>1.68351609583325</c:v>
                </c:pt>
                <c:pt idx="15759">
                  <c:v>1.67199603312105</c:v>
                </c:pt>
                <c:pt idx="15760">
                  <c:v>1.66153921493464</c:v>
                </c:pt>
                <c:pt idx="15761">
                  <c:v>1.65206155053018</c:v>
                </c:pt>
                <c:pt idx="15762">
                  <c:v>1.6434953931688</c:v>
                </c:pt>
                <c:pt idx="15763">
                  <c:v>1.63577921511807</c:v>
                </c:pt>
                <c:pt idx="15764">
                  <c:v>1.62886128538356</c:v>
                </c:pt>
                <c:pt idx="15765">
                  <c:v>1.62269537654432</c:v>
                </c:pt>
                <c:pt idx="15766">
                  <c:v>1.61724435257226</c:v>
                </c:pt>
                <c:pt idx="15767">
                  <c:v>1.61247627818561</c:v>
                </c:pt>
                <c:pt idx="15768">
                  <c:v>1.6083624669335</c:v>
                </c:pt>
                <c:pt idx="15769">
                  <c:v>1.60487985561384</c:v>
                </c:pt>
                <c:pt idx="15770">
                  <c:v>1.60201050603337</c:v>
                </c:pt>
                <c:pt idx="15771">
                  <c:v>1.59973855472545</c:v>
                </c:pt>
                <c:pt idx="15772">
                  <c:v>1.59805004716507</c:v>
                </c:pt>
                <c:pt idx="15773">
                  <c:v>1.59693939266591</c:v>
                </c:pt>
                <c:pt idx="15774">
                  <c:v>1.59639855707765</c:v>
                </c:pt>
                <c:pt idx="15775">
                  <c:v>1.59642629611289</c:v>
                </c:pt>
                <c:pt idx="15776">
                  <c:v>1.59702280961099</c:v>
                </c:pt>
                <c:pt idx="15777">
                  <c:v>1.5981897441807</c:v>
                </c:pt>
                <c:pt idx="15778">
                  <c:v>1.59993554869831</c:v>
                </c:pt>
                <c:pt idx="15779">
                  <c:v>1.60226895076505</c:v>
                </c:pt>
                <c:pt idx="15780">
                  <c:v>1.60520172330633</c:v>
                </c:pt>
                <c:pt idx="15781">
                  <c:v>1.60875024623929</c:v>
                </c:pt>
                <c:pt idx="15782">
                  <c:v>1.61293585007315</c:v>
                </c:pt>
                <c:pt idx="15783">
                  <c:v>1.61778239260934</c:v>
                </c:pt>
                <c:pt idx="15784">
                  <c:v>1.62331505606816</c:v>
                </c:pt>
                <c:pt idx="15785">
                  <c:v>1.62957257453194</c:v>
                </c:pt>
                <c:pt idx="15786">
                  <c:v>1.63659031528577</c:v>
                </c:pt>
                <c:pt idx="15787">
                  <c:v>1.64441582500374</c:v>
                </c:pt>
                <c:pt idx="15788">
                  <c:v>1.65310238501668</c:v>
                </c:pt>
                <c:pt idx="15789">
                  <c:v>1.66270991001601</c:v>
                </c:pt>
                <c:pt idx="15790">
                  <c:v>1.66633017233548</c:v>
                </c:pt>
                <c:pt idx="15791">
                  <c:v>1.67055526454626</c:v>
                </c:pt>
                <c:pt idx="15792">
                  <c:v>1.67540902933993</c:v>
                </c:pt>
                <c:pt idx="15793">
                  <c:v>1.68091479840728</c:v>
                </c:pt>
                <c:pt idx="15794">
                  <c:v>1.68710484047015</c:v>
                </c:pt>
                <c:pt idx="15795">
                  <c:v>1.69401363053311</c:v>
                </c:pt>
                <c:pt idx="15796">
                  <c:v>1.70168416737499</c:v>
                </c:pt>
                <c:pt idx="15797">
                  <c:v>1.71016091447951</c:v>
                </c:pt>
                <c:pt idx="15798">
                  <c:v>1.71950068511472</c:v>
                </c:pt>
                <c:pt idx="15799">
                  <c:v>1.72976580268001</c:v>
                </c:pt>
                <c:pt idx="15800">
                  <c:v>1.74102961728229</c:v>
                </c:pt>
                <c:pt idx="15801">
                  <c:v>1.7533760978564</c:v>
                </c:pt>
                <c:pt idx="15802">
                  <c:v>1.76690435254098</c:v>
                </c:pt>
                <c:pt idx="15803">
                  <c:v>1.78172635790176</c:v>
                </c:pt>
                <c:pt idx="15804">
                  <c:v>1.79798364282274</c:v>
                </c:pt>
                <c:pt idx="15805">
                  <c:v>1.84720204936125</c:v>
                </c:pt>
                <c:pt idx="15806">
                  <c:v>1.85702816289788</c:v>
                </c:pt>
                <c:pt idx="15807">
                  <c:v>1.85598263115607</c:v>
                </c:pt>
                <c:pt idx="15808">
                  <c:v>1.85588902041398</c:v>
                </c:pt>
                <c:pt idx="15809">
                  <c:v>1.85675340810664</c:v>
                </c:pt>
                <c:pt idx="15810">
                  <c:v>1.85858395399655</c:v>
                </c:pt>
                <c:pt idx="15811">
                  <c:v>1.86138749387301</c:v>
                </c:pt>
                <c:pt idx="15812">
                  <c:v>1.86519080118153</c:v>
                </c:pt>
                <c:pt idx="15813">
                  <c:v>1.87002730575098</c:v>
                </c:pt>
                <c:pt idx="15814">
                  <c:v>1.87593041210086</c:v>
                </c:pt>
                <c:pt idx="15815">
                  <c:v>1.8829524529402</c:v>
                </c:pt>
                <c:pt idx="15816">
                  <c:v>1.8911514137821</c:v>
                </c:pt>
                <c:pt idx="15817">
                  <c:v>1.90060380846209</c:v>
                </c:pt>
                <c:pt idx="15818">
                  <c:v>1.911391095862156</c:v>
                </c:pt>
                <c:pt idx="15819">
                  <c:v>1.92361769192056</c:v>
                </c:pt>
                <c:pt idx="15820">
                  <c:v>1.93741084511637</c:v>
                </c:pt>
                <c:pt idx="15821">
                  <c:v>1.95291603809529</c:v>
                </c:pt>
                <c:pt idx="15822">
                  <c:v>1.95490029316728</c:v>
                </c:pt>
                <c:pt idx="15823">
                  <c:v>1.95781553467329</c:v>
                </c:pt>
                <c:pt idx="15824">
                  <c:v>1.96168139733158</c:v>
                </c:pt>
                <c:pt idx="15825">
                  <c:v>1.96653565840442</c:v>
                </c:pt>
                <c:pt idx="15826">
                  <c:v>1.9724009081745</c:v>
                </c:pt>
                <c:pt idx="15827">
                  <c:v>1.97932390595482</c:v>
                </c:pt>
                <c:pt idx="15828">
                  <c:v>1.98736248291845</c:v>
                </c:pt>
                <c:pt idx="15829">
                  <c:v>1.99657641776621</c:v>
                </c:pt>
                <c:pt idx="15830">
                  <c:v>2.00704433723609</c:v>
                </c:pt>
                <c:pt idx="15831">
                  <c:v>2.01884393883247</c:v>
                </c:pt>
                <c:pt idx="15832">
                  <c:v>2.03208717090317</c:v>
                </c:pt>
                <c:pt idx="15833">
                  <c:v>2.04689597102841</c:v>
                </c:pt>
                <c:pt idx="15834">
                  <c:v>2.06342350871092</c:v>
                </c:pt>
                <c:pt idx="15835">
                  <c:v>2.08182723788753</c:v>
                </c:pt>
                <c:pt idx="15836">
                  <c:v>2.10233323864265</c:v>
                </c:pt>
                <c:pt idx="15837">
                  <c:v>2.12517867418447</c:v>
                </c:pt>
                <c:pt idx="15838">
                  <c:v>2.24094270880876</c:v>
                </c:pt>
                <c:pt idx="15839">
                  <c:v>2.2768708372109</c:v>
                </c:pt>
                <c:pt idx="15840">
                  <c:v>2.28495531373201</c:v>
                </c:pt>
                <c:pt idx="15841">
                  <c:v>2.29582926708276</c:v>
                </c:pt>
                <c:pt idx="15842">
                  <c:v>2.27698177636408</c:v>
                </c:pt>
                <c:pt idx="15843">
                  <c:v>2.26064458738467</c:v>
                </c:pt>
                <c:pt idx="15844">
                  <c:v>2.24659462371257</c:v>
                </c:pt>
                <c:pt idx="15845">
                  <c:v>2.23467326346017</c:v>
                </c:pt>
                <c:pt idx="15846">
                  <c:v>2.22472731941692</c:v>
                </c:pt>
                <c:pt idx="15847">
                  <c:v>2.21666482667909</c:v>
                </c:pt>
                <c:pt idx="15848">
                  <c:v>2.21038193555065</c:v>
                </c:pt>
                <c:pt idx="15849">
                  <c:v>2.20582832241087</c:v>
                </c:pt>
                <c:pt idx="15850">
                  <c:v>2.20294759658106</c:v>
                </c:pt>
                <c:pt idx="15851">
                  <c:v>2.20171393866432</c:v>
                </c:pt>
                <c:pt idx="15852">
                  <c:v>2.20212165083168</c:v>
                </c:pt>
                <c:pt idx="15853">
                  <c:v>2.30893951248899</c:v>
                </c:pt>
                <c:pt idx="15854">
                  <c:v>2.31372600014753</c:v>
                </c:pt>
                <c:pt idx="15855">
                  <c:v>2.25429321837</c:v>
                </c:pt>
                <c:pt idx="15856">
                  <c:v>2.20291611609185</c:v>
                </c:pt>
                <c:pt idx="15857">
                  <c:v>2.15805326821966</c:v>
                </c:pt>
                <c:pt idx="15858">
                  <c:v>2.11851416801782</c:v>
                </c:pt>
                <c:pt idx="15859">
                  <c:v>2.08342667914608</c:v>
                </c:pt>
                <c:pt idx="15860">
                  <c:v>2.052090514083079</c:v>
                </c:pt>
                <c:pt idx="15861">
                  <c:v>2.02396844667198</c:v>
                </c:pt>
                <c:pt idx="15862">
                  <c:v>1.99863218363012</c:v>
                </c:pt>
                <c:pt idx="15863">
                  <c:v>1.97572089482504</c:v>
                </c:pt>
                <c:pt idx="15864">
                  <c:v>1.95495056604181</c:v>
                </c:pt>
                <c:pt idx="15865">
                  <c:v>1.93608295768149</c:v>
                </c:pt>
                <c:pt idx="15866">
                  <c:v>1.91891635993987</c:v>
                </c:pt>
                <c:pt idx="15867">
                  <c:v>1.90328659327311</c:v>
                </c:pt>
                <c:pt idx="15868">
                  <c:v>1.88905197436247</c:v>
                </c:pt>
                <c:pt idx="15869">
                  <c:v>1.87609310158092</c:v>
                </c:pt>
                <c:pt idx="15870">
                  <c:v>1.86430186105949</c:v>
                </c:pt>
                <c:pt idx="15871">
                  <c:v>1.85359344838432</c:v>
                </c:pt>
                <c:pt idx="15872">
                  <c:v>1.84389259746133</c:v>
                </c:pt>
                <c:pt idx="15873">
                  <c:v>1.86889699959858</c:v>
                </c:pt>
                <c:pt idx="15874">
                  <c:v>1.86009657694289</c:v>
                </c:pt>
                <c:pt idx="15875">
                  <c:v>1.84001316432129</c:v>
                </c:pt>
                <c:pt idx="15876">
                  <c:v>1.82186158993873</c:v>
                </c:pt>
                <c:pt idx="15877">
                  <c:v>1.80542714387464</c:v>
                </c:pt>
                <c:pt idx="15878">
                  <c:v>1.79053544121611</c:v>
                </c:pt>
                <c:pt idx="15879">
                  <c:v>1.77703891486924</c:v>
                </c:pt>
                <c:pt idx="15880">
                  <c:v>1.76481439353573</c:v>
                </c:pt>
                <c:pt idx="15881">
                  <c:v>1.75375626573114</c:v>
                </c:pt>
                <c:pt idx="15882">
                  <c:v>1.74377116247618</c:v>
                </c:pt>
                <c:pt idx="15883">
                  <c:v>1.73478285166563</c:v>
                </c:pt>
                <c:pt idx="15884">
                  <c:v>1.72672957044487</c:v>
                </c:pt>
                <c:pt idx="15885">
                  <c:v>1.71955332289754</c:v>
                </c:pt>
                <c:pt idx="15886">
                  <c:v>1.71320357195622</c:v>
                </c:pt>
                <c:pt idx="15887">
                  <c:v>1.70764244686471</c:v>
                </c:pt>
                <c:pt idx="15888">
                  <c:v>1.70283520955745</c:v>
                </c:pt>
                <c:pt idx="15889">
                  <c:v>1.69874988555058</c:v>
                </c:pt>
                <c:pt idx="15890">
                  <c:v>1.69536480537683</c:v>
                </c:pt>
                <c:pt idx="15891">
                  <c:v>1.69266195857362</c:v>
                </c:pt>
                <c:pt idx="15892">
                  <c:v>1.69062286154555</c:v>
                </c:pt>
                <c:pt idx="15893">
                  <c:v>1.68923811608903</c:v>
                </c:pt>
                <c:pt idx="15894">
                  <c:v>1.70797370449337</c:v>
                </c:pt>
                <c:pt idx="15895">
                  <c:v>1.70787193140032</c:v>
                </c:pt>
                <c:pt idx="15896">
                  <c:v>1.70005959215287</c:v>
                </c:pt>
                <c:pt idx="15897">
                  <c:v>1.69324476524388</c:v>
                </c:pt>
                <c:pt idx="15898">
                  <c:v>1.68736987064793</c:v>
                </c:pt>
                <c:pt idx="15899">
                  <c:v>1.68239226224923</c:v>
                </c:pt>
                <c:pt idx="15900">
                  <c:v>1.6782751718706</c:v>
                </c:pt>
                <c:pt idx="15901">
                  <c:v>1.67499072822219</c:v>
                </c:pt>
                <c:pt idx="15902">
                  <c:v>1.6725119682467</c:v>
                </c:pt>
                <c:pt idx="15903">
                  <c:v>1.67082519498374</c:v>
                </c:pt>
                <c:pt idx="15904">
                  <c:v>1.66991860678714</c:v>
                </c:pt>
                <c:pt idx="15905">
                  <c:v>1.66978576630256</c:v>
                </c:pt>
                <c:pt idx="15906">
                  <c:v>1.66281781028951</c:v>
                </c:pt>
                <c:pt idx="15907">
                  <c:v>1.65657865552572</c:v>
                </c:pt>
                <c:pt idx="15908">
                  <c:v>1.6510326369384</c:v>
                </c:pt>
                <c:pt idx="15909">
                  <c:v>1.64615013974811</c:v>
                </c:pt>
                <c:pt idx="15910">
                  <c:v>1.6419021561309</c:v>
                </c:pt>
                <c:pt idx="15911">
                  <c:v>1.63826648501473</c:v>
                </c:pt>
                <c:pt idx="15912">
                  <c:v>1.63522558199147</c:v>
                </c:pt>
                <c:pt idx="15913">
                  <c:v>1.6327631235585</c:v>
                </c:pt>
                <c:pt idx="15914">
                  <c:v>1.63086695577932</c:v>
                </c:pt>
                <c:pt idx="15915">
                  <c:v>1.62952733546865</c:v>
                </c:pt>
                <c:pt idx="15916">
                  <c:v>1.6287398530732</c:v>
                </c:pt>
                <c:pt idx="15917">
                  <c:v>1.62849770672468</c:v>
                </c:pt>
                <c:pt idx="15918">
                  <c:v>1.62880233208145</c:v>
                </c:pt>
                <c:pt idx="15919">
                  <c:v>1.6296542401698</c:v>
                </c:pt>
                <c:pt idx="15920">
                  <c:v>1.63105914686303</c:v>
                </c:pt>
                <c:pt idx="15921">
                  <c:v>1.63302346045092</c:v>
                </c:pt>
                <c:pt idx="15922">
                  <c:v>1.63555587699541</c:v>
                </c:pt>
                <c:pt idx="15923">
                  <c:v>1.63867064950496</c:v>
                </c:pt>
                <c:pt idx="15924">
                  <c:v>1.6423847283691</c:v>
                </c:pt>
                <c:pt idx="15925">
                  <c:v>1.64671635857074</c:v>
                </c:pt>
                <c:pt idx="15926">
                  <c:v>1.651690207102389</c:v>
                </c:pt>
                <c:pt idx="15927">
                  <c:v>1.65733460129397</c:v>
                </c:pt>
                <c:pt idx="15928">
                  <c:v>1.6813063437327</c:v>
                </c:pt>
                <c:pt idx="15929">
                  <c:v>1.68891402496926</c:v>
                </c:pt>
                <c:pt idx="15930">
                  <c:v>1.6891580466773</c:v>
                </c:pt>
                <c:pt idx="15931">
                  <c:v>1.69023367987735</c:v>
                </c:pt>
                <c:pt idx="15932">
                  <c:v>1.69214536627219</c:v>
                </c:pt>
                <c:pt idx="15933">
                  <c:v>1.69490953930896</c:v>
                </c:pt>
                <c:pt idx="15934">
                  <c:v>1.69854719135704</c:v>
                </c:pt>
                <c:pt idx="15935">
                  <c:v>1.70308628083446</c:v>
                </c:pt>
                <c:pt idx="15936">
                  <c:v>1.70856237322931</c:v>
                </c:pt>
                <c:pt idx="15937">
                  <c:v>1.71501948373263</c:v>
                </c:pt>
                <c:pt idx="15938">
                  <c:v>1.72250896596037</c:v>
                </c:pt>
                <c:pt idx="15939">
                  <c:v>1.72196249749163</c:v>
                </c:pt>
                <c:pt idx="15940">
                  <c:v>1.72214453072961</c:v>
                </c:pt>
                <c:pt idx="15941">
                  <c:v>1.72305214022331</c:v>
                </c:pt>
                <c:pt idx="15942">
                  <c:v>1.72469267477654</c:v>
                </c:pt>
                <c:pt idx="15943">
                  <c:v>1.7270795369322</c:v>
                </c:pt>
                <c:pt idx="15944">
                  <c:v>1.73022572203522</c:v>
                </c:pt>
                <c:pt idx="15945">
                  <c:v>1.73415298039891</c:v>
                </c:pt>
                <c:pt idx="15946">
                  <c:v>1.73888780108196</c:v>
                </c:pt>
                <c:pt idx="15947">
                  <c:v>1.7444595041914</c:v>
                </c:pt>
                <c:pt idx="15948">
                  <c:v>1.75091028492219</c:v>
                </c:pt>
                <c:pt idx="15949">
                  <c:v>1.75828429042026</c:v>
                </c:pt>
                <c:pt idx="15950">
                  <c:v>1.76663822133138</c:v>
                </c:pt>
                <c:pt idx="15951">
                  <c:v>1.776035252289</c:v>
                </c:pt>
                <c:pt idx="15952">
                  <c:v>1.78655159560821</c:v>
                </c:pt>
                <c:pt idx="15953">
                  <c:v>1.8280166395119</c:v>
                </c:pt>
                <c:pt idx="15954">
                  <c:v>1.82993747953799</c:v>
                </c:pt>
                <c:pt idx="15955">
                  <c:v>1.82054814720829</c:v>
                </c:pt>
                <c:pt idx="15956">
                  <c:v>1.81232354646357</c:v>
                </c:pt>
                <c:pt idx="15957">
                  <c:v>1.80520161038196</c:v>
                </c:pt>
                <c:pt idx="15958">
                  <c:v>1.79911857860573</c:v>
                </c:pt>
                <c:pt idx="15959">
                  <c:v>1.79402878454555</c:v>
                </c:pt>
                <c:pt idx="15960">
                  <c:v>1.78989435113757</c:v>
                </c:pt>
                <c:pt idx="15961">
                  <c:v>1.78668718221484</c:v>
                </c:pt>
                <c:pt idx="15962">
                  <c:v>1.78438273141768</c:v>
                </c:pt>
                <c:pt idx="15963">
                  <c:v>1.81112926746022</c:v>
                </c:pt>
                <c:pt idx="15964">
                  <c:v>1.8105290817716</c:v>
                </c:pt>
                <c:pt idx="15965">
                  <c:v>1.79925764044416</c:v>
                </c:pt>
                <c:pt idx="15966">
                  <c:v>1.78944759627462</c:v>
                </c:pt>
                <c:pt idx="15967">
                  <c:v>1.78099280020922</c:v>
                </c:pt>
                <c:pt idx="15968">
                  <c:v>1.77381120741303</c:v>
                </c:pt>
                <c:pt idx="15969">
                  <c:v>1.7678310782778</c:v>
                </c:pt>
                <c:pt idx="15970">
                  <c:v>1.7629971062518</c:v>
                </c:pt>
                <c:pt idx="15971">
                  <c:v>1.75926854431624</c:v>
                </c:pt>
                <c:pt idx="15972">
                  <c:v>1.75661040625283</c:v>
                </c:pt>
                <c:pt idx="15973">
                  <c:v>1.75500028787165</c:v>
                </c:pt>
                <c:pt idx="15974">
                  <c:v>1.74432459247694</c:v>
                </c:pt>
                <c:pt idx="15975">
                  <c:v>1.73473059615459</c:v>
                </c:pt>
                <c:pt idx="15976">
                  <c:v>1.72614250426725</c:v>
                </c:pt>
                <c:pt idx="15977">
                  <c:v>1.71849707568105</c:v>
                </c:pt>
                <c:pt idx="15978">
                  <c:v>1.71173549310805</c:v>
                </c:pt>
                <c:pt idx="15979">
                  <c:v>1.70581510001975</c:v>
                </c:pt>
                <c:pt idx="15980">
                  <c:v>1.72128777806961</c:v>
                </c:pt>
                <c:pt idx="15981">
                  <c:v>1.71658131380258</c:v>
                </c:pt>
                <c:pt idx="15982">
                  <c:v>1.70365188834608</c:v>
                </c:pt>
                <c:pt idx="15983">
                  <c:v>1.69205713633089</c:v>
                </c:pt>
                <c:pt idx="15984">
                  <c:v>1.68168113705047</c:v>
                </c:pt>
                <c:pt idx="15985">
                  <c:v>1.67243352739037</c:v>
                </c:pt>
                <c:pt idx="15986">
                  <c:v>1.6642328592383</c:v>
                </c:pt>
                <c:pt idx="15987">
                  <c:v>1.6570120968988</c:v>
                </c:pt>
                <c:pt idx="15988">
                  <c:v>1.65071148655382</c:v>
                </c:pt>
                <c:pt idx="15989">
                  <c:v>1.6452889654945</c:v>
                </c:pt>
                <c:pt idx="15990">
                  <c:v>1.64070044383405</c:v>
                </c:pt>
                <c:pt idx="15991">
                  <c:v>1.63691567564126</c:v>
                </c:pt>
                <c:pt idx="15992">
                  <c:v>1.6339076123013</c:v>
                </c:pt>
                <c:pt idx="15993">
                  <c:v>1.63165671936987</c:v>
                </c:pt>
                <c:pt idx="15994">
                  <c:v>1.63014894056832</c:v>
                </c:pt>
                <c:pt idx="15995">
                  <c:v>1.62221934654778</c:v>
                </c:pt>
                <c:pt idx="15996">
                  <c:v>1.61502765788243</c:v>
                </c:pt>
                <c:pt idx="15997">
                  <c:v>1.6085314349339</c:v>
                </c:pt>
                <c:pt idx="15998">
                  <c:v>1.60269339056417</c:v>
                </c:pt>
                <c:pt idx="15999">
                  <c:v>1.61085255373522</c:v>
                </c:pt>
                <c:pt idx="16000">
                  <c:v>1.60596898170128</c:v>
                </c:pt>
                <c:pt idx="16001">
                  <c:v>1.59509987402868</c:v>
                </c:pt>
                <c:pt idx="16002">
                  <c:v>1.585221992905</c:v>
                </c:pt>
                <c:pt idx="16003">
                  <c:v>1.57626084094037</c:v>
                </c:pt>
                <c:pt idx="16004">
                  <c:v>1.56814894592649</c:v>
                </c:pt>
                <c:pt idx="16005">
                  <c:v>1.56083061637599</c:v>
                </c:pt>
                <c:pt idx="16006">
                  <c:v>1.55425908637497</c:v>
                </c:pt>
                <c:pt idx="16007">
                  <c:v>1.54839094870504</c:v>
                </c:pt>
                <c:pt idx="16008">
                  <c:v>1.54319211984143</c:v>
                </c:pt>
                <c:pt idx="16009">
                  <c:v>1.53863047424723</c:v>
                </c:pt>
                <c:pt idx="16010">
                  <c:v>1.53468175855497</c:v>
                </c:pt>
                <c:pt idx="16011">
                  <c:v>1.53132277145886</c:v>
                </c:pt>
                <c:pt idx="16012">
                  <c:v>1.52853721816379</c:v>
                </c:pt>
                <c:pt idx="16013">
                  <c:v>1.52630928237591</c:v>
                </c:pt>
                <c:pt idx="16014">
                  <c:v>1.52462747448087</c:v>
                </c:pt>
                <c:pt idx="16015">
                  <c:v>1.52348244235355</c:v>
                </c:pt>
                <c:pt idx="16016">
                  <c:v>1.52287075144441</c:v>
                </c:pt>
                <c:pt idx="16017">
                  <c:v>1.52278698421583</c:v>
                </c:pt>
                <c:pt idx="16018">
                  <c:v>1.52323151093709</c:v>
                </c:pt>
                <c:pt idx="16019">
                  <c:v>1.52420657599802</c:v>
                </c:pt>
                <c:pt idx="16020">
                  <c:v>1.52571829661653</c:v>
                </c:pt>
                <c:pt idx="16021">
                  <c:v>1.52777380228168</c:v>
                </c:pt>
                <c:pt idx="16022">
                  <c:v>1.53038328962835</c:v>
                </c:pt>
                <c:pt idx="16023">
                  <c:v>1.53356018182768</c:v>
                </c:pt>
                <c:pt idx="16024">
                  <c:v>1.53732342557473</c:v>
                </c:pt>
                <c:pt idx="16025">
                  <c:v>1.5416916144051</c:v>
                </c:pt>
                <c:pt idx="16026">
                  <c:v>1.54669161010872</c:v>
                </c:pt>
                <c:pt idx="16027">
                  <c:v>1.55234946197328</c:v>
                </c:pt>
                <c:pt idx="16028">
                  <c:v>1.55870282709749</c:v>
                </c:pt>
                <c:pt idx="16029">
                  <c:v>1.55985157666282</c:v>
                </c:pt>
                <c:pt idx="16030">
                  <c:v>1.56148024514478</c:v>
                </c:pt>
                <c:pt idx="16031">
                  <c:v>1.56359560184223</c:v>
                </c:pt>
                <c:pt idx="16032">
                  <c:v>1.56620992211652</c:v>
                </c:pt>
                <c:pt idx="16033">
                  <c:v>1.56933293999718</c:v>
                </c:pt>
                <c:pt idx="16034">
                  <c:v>1.57298019126493</c:v>
                </c:pt>
                <c:pt idx="16035">
                  <c:v>1.57716850842247</c:v>
                </c:pt>
                <c:pt idx="16036">
                  <c:v>1.58191993115225</c:v>
                </c:pt>
                <c:pt idx="16037">
                  <c:v>1.58725707541674</c:v>
                </c:pt>
                <c:pt idx="16038">
                  <c:v>1.5932084867586</c:v>
                </c:pt>
                <c:pt idx="16039">
                  <c:v>1.59980664552201</c:v>
                </c:pt>
                <c:pt idx="16040">
                  <c:v>1.60708708111183</c:v>
                </c:pt>
                <c:pt idx="16041">
                  <c:v>1.61509311502945</c:v>
                </c:pt>
                <c:pt idx="16042">
                  <c:v>1.62387255497838</c:v>
                </c:pt>
                <c:pt idx="16043">
                  <c:v>1.633484612119369</c:v>
                </c:pt>
                <c:pt idx="16044">
                  <c:v>1.64399054752895</c:v>
                </c:pt>
                <c:pt idx="16045">
                  <c:v>1.65546568924862</c:v>
                </c:pt>
                <c:pt idx="16046">
                  <c:v>1.66799867024237</c:v>
                </c:pt>
                <c:pt idx="16047">
                  <c:v>1.68168846845049</c:v>
                </c:pt>
                <c:pt idx="16048">
                  <c:v>1.69665626689397</c:v>
                </c:pt>
                <c:pt idx="16049">
                  <c:v>1.71303797091603</c:v>
                </c:pt>
                <c:pt idx="16050">
                  <c:v>1.73100290475335</c:v>
                </c:pt>
                <c:pt idx="16051">
                  <c:v>1.75074577224987</c:v>
                </c:pt>
                <c:pt idx="16052">
                  <c:v>1.77250819637303</c:v>
                </c:pt>
                <c:pt idx="16053">
                  <c:v>1.79657832479486</c:v>
                </c:pt>
                <c:pt idx="16054">
                  <c:v>1.81111282847816</c:v>
                </c:pt>
                <c:pt idx="16055">
                  <c:v>1.82699400417394</c:v>
                </c:pt>
                <c:pt idx="16056">
                  <c:v>1.84436699875739</c:v>
                </c:pt>
                <c:pt idx="16057">
                  <c:v>1.86339775000167</c:v>
                </c:pt>
                <c:pt idx="16058">
                  <c:v>1.88428893966739</c:v>
                </c:pt>
                <c:pt idx="16059">
                  <c:v>1.9072815152195</c:v>
                </c:pt>
                <c:pt idx="16060">
                  <c:v>1.93266914779219</c:v>
                </c:pt>
                <c:pt idx="16061">
                  <c:v>2.01280459740152</c:v>
                </c:pt>
                <c:pt idx="16062">
                  <c:v>2.04951406489999</c:v>
                </c:pt>
                <c:pt idx="16063">
                  <c:v>2.06775744613553</c:v>
                </c:pt>
                <c:pt idx="16064">
                  <c:v>2.06521497186176</c:v>
                </c:pt>
                <c:pt idx="16065">
                  <c:v>2.06406511784665</c:v>
                </c:pt>
                <c:pt idx="16066">
                  <c:v>2.06429479940692</c:v>
                </c:pt>
                <c:pt idx="16067">
                  <c:v>2.06590662408966</c:v>
                </c:pt>
                <c:pt idx="16068">
                  <c:v>2.06892562436001</c:v>
                </c:pt>
                <c:pt idx="16069">
                  <c:v>2.07337334896248</c:v>
                </c:pt>
                <c:pt idx="16070">
                  <c:v>2.07929501812263</c:v>
                </c:pt>
                <c:pt idx="16071">
                  <c:v>2.08675445190932</c:v>
                </c:pt>
                <c:pt idx="16072">
                  <c:v>2.09582196530573</c:v>
                </c:pt>
                <c:pt idx="16073">
                  <c:v>2.10660475832517</c:v>
                </c:pt>
                <c:pt idx="16074">
                  <c:v>2.119222288617</c:v>
                </c:pt>
                <c:pt idx="16075">
                  <c:v>2.13381662811765</c:v>
                </c:pt>
                <c:pt idx="16076">
                  <c:v>2.1505733720758</c:v>
                </c:pt>
                <c:pt idx="16077">
                  <c:v>2.16970535841526</c:v>
                </c:pt>
                <c:pt idx="16078">
                  <c:v>2.19148629830534</c:v>
                </c:pt>
                <c:pt idx="16079">
                  <c:v>2.21623777496634</c:v>
                </c:pt>
                <c:pt idx="16080">
                  <c:v>2.24438335623169</c:v>
                </c:pt>
                <c:pt idx="16081">
                  <c:v>2.3593995145649</c:v>
                </c:pt>
                <c:pt idx="16082">
                  <c:v>2.357910995353778</c:v>
                </c:pt>
                <c:pt idx="16083">
                  <c:v>2.316916939764006</c:v>
                </c:pt>
                <c:pt idx="16084">
                  <c:v>2.28118737567517</c:v>
                </c:pt>
                <c:pt idx="16085">
                  <c:v>2.24991399581348</c:v>
                </c:pt>
                <c:pt idx="16086">
                  <c:v>2.22247073270903</c:v>
                </c:pt>
                <c:pt idx="16087">
                  <c:v>2.19837570638334</c:v>
                </c:pt>
                <c:pt idx="16088">
                  <c:v>2.17723832372241</c:v>
                </c:pt>
                <c:pt idx="16089">
                  <c:v>2.15873036204618</c:v>
                </c:pt>
                <c:pt idx="16090">
                  <c:v>2.14259682439159</c:v>
                </c:pt>
                <c:pt idx="16091">
                  <c:v>2.12862556050293</c:v>
                </c:pt>
                <c:pt idx="16092">
                  <c:v>2.11665426727821</c:v>
                </c:pt>
                <c:pt idx="16093">
                  <c:v>2.10653272831572</c:v>
                </c:pt>
                <c:pt idx="16094">
                  <c:v>2.09815623212416</c:v>
                </c:pt>
                <c:pt idx="16095">
                  <c:v>2.09143839809887</c:v>
                </c:pt>
                <c:pt idx="16096">
                  <c:v>2.08629490516026</c:v>
                </c:pt>
                <c:pt idx="16097">
                  <c:v>2.08269069174671</c:v>
                </c:pt>
                <c:pt idx="16098">
                  <c:v>2.08057508631946</c:v>
                </c:pt>
                <c:pt idx="16099">
                  <c:v>2.07994344005144</c:v>
                </c:pt>
                <c:pt idx="16100">
                  <c:v>2.05698786639371</c:v>
                </c:pt>
                <c:pt idx="16101">
                  <c:v>2.10189294276362</c:v>
                </c:pt>
                <c:pt idx="16102">
                  <c:v>2.07900774153809</c:v>
                </c:pt>
                <c:pt idx="16103">
                  <c:v>2.03522880191856</c:v>
                </c:pt>
                <c:pt idx="16104">
                  <c:v>1.99672722919428</c:v>
                </c:pt>
                <c:pt idx="16105">
                  <c:v>1.962578859453</c:v>
                </c:pt>
                <c:pt idx="16106">
                  <c:v>1.93209554940727</c:v>
                </c:pt>
                <c:pt idx="16107">
                  <c:v>1.90473134850686</c:v>
                </c:pt>
                <c:pt idx="16108">
                  <c:v>1.88004998005276</c:v>
                </c:pt>
                <c:pt idx="16109">
                  <c:v>1.85769785039348</c:v>
                </c:pt>
                <c:pt idx="16110">
                  <c:v>1.83739804626437</c:v>
                </c:pt>
                <c:pt idx="16111">
                  <c:v>1.8189072664433</c:v>
                </c:pt>
                <c:pt idx="16112">
                  <c:v>1.80203051917985</c:v>
                </c:pt>
                <c:pt idx="16113">
                  <c:v>1.78660239431862</c:v>
                </c:pt>
                <c:pt idx="16114">
                  <c:v>1.77248945159088</c:v>
                </c:pt>
                <c:pt idx="16115">
                  <c:v>1.75956625825602</c:v>
                </c:pt>
                <c:pt idx="16116">
                  <c:v>1.77267586202535</c:v>
                </c:pt>
                <c:pt idx="16117">
                  <c:v>1.76083418234682</c:v>
                </c:pt>
                <c:pt idx="16118">
                  <c:v>1.73920921044421</c:v>
                </c:pt>
                <c:pt idx="16119">
                  <c:v>1.71963943559003</c:v>
                </c:pt>
                <c:pt idx="16120">
                  <c:v>1.7018717782421</c:v>
                </c:pt>
                <c:pt idx="16121">
                  <c:v>1.68570689032008</c:v>
                </c:pt>
                <c:pt idx="16122">
                  <c:v>1.67097425678075</c:v>
                </c:pt>
                <c:pt idx="16123">
                  <c:v>1.65752848595098</c:v>
                </c:pt>
                <c:pt idx="16124">
                  <c:v>1.64525121534944</c:v>
                </c:pt>
                <c:pt idx="16125">
                  <c:v>1.63404120606334</c:v>
                </c:pt>
                <c:pt idx="16126">
                  <c:v>1.62380838192203</c:v>
                </c:pt>
                <c:pt idx="16127">
                  <c:v>1.62901674555755</c:v>
                </c:pt>
                <c:pt idx="16128">
                  <c:v>1.61999540974187</c:v>
                </c:pt>
                <c:pt idx="16129">
                  <c:v>1.60445592509761</c:v>
                </c:pt>
                <c:pt idx="16130">
                  <c:v>1.59032716651007</c:v>
                </c:pt>
                <c:pt idx="16131">
                  <c:v>1.57746601392951</c:v>
                </c:pt>
                <c:pt idx="16132">
                  <c:v>1.56575207580557</c:v>
                </c:pt>
                <c:pt idx="16133">
                  <c:v>1.55508345399134</c:v>
                </c:pt>
                <c:pt idx="16134">
                  <c:v>1.54537237457743</c:v>
                </c:pt>
                <c:pt idx="16135">
                  <c:v>1.53654701460124</c:v>
                </c:pt>
                <c:pt idx="16136">
                  <c:v>1.52854281150574</c:v>
                </c:pt>
                <c:pt idx="16137">
                  <c:v>1.52130436018707</c:v>
                </c:pt>
                <c:pt idx="16138">
                  <c:v>1.51478502029916</c:v>
                </c:pt>
                <c:pt idx="16139">
                  <c:v>1.50894386567309</c:v>
                </c:pt>
                <c:pt idx="16140">
                  <c:v>1.5037476551015</c:v>
                </c:pt>
                <c:pt idx="16141">
                  <c:v>1.49916464282123</c:v>
                </c:pt>
                <c:pt idx="16142">
                  <c:v>1.49517044057435</c:v>
                </c:pt>
                <c:pt idx="16143">
                  <c:v>1.49174218434922</c:v>
                </c:pt>
                <c:pt idx="16144">
                  <c:v>1.48886339799184</c:v>
                </c:pt>
                <c:pt idx="16145">
                  <c:v>1.48651853318695</c:v>
                </c:pt>
                <c:pt idx="16146">
                  <c:v>1.48469534482794</c:v>
                </c:pt>
                <c:pt idx="16147">
                  <c:v>1.48338550413855</c:v>
                </c:pt>
                <c:pt idx="16148">
                  <c:v>1.48258198978249</c:v>
                </c:pt>
                <c:pt idx="16149">
                  <c:v>1.48228065045214</c:v>
                </c:pt>
                <c:pt idx="16150">
                  <c:v>1.48248013747083</c:v>
                </c:pt>
                <c:pt idx="16151">
                  <c:v>1.48318270195875</c:v>
                </c:pt>
                <c:pt idx="16152">
                  <c:v>1.48439013443932</c:v>
                </c:pt>
                <c:pt idx="16153">
                  <c:v>1.48610869694139</c:v>
                </c:pt>
                <c:pt idx="16154">
                  <c:v>1.48834759759637</c:v>
                </c:pt>
                <c:pt idx="16155">
                  <c:v>1.49111744747306</c:v>
                </c:pt>
                <c:pt idx="16156">
                  <c:v>1.49443378685981</c:v>
                </c:pt>
                <c:pt idx="16157">
                  <c:v>1.49831220300654</c:v>
                </c:pt>
                <c:pt idx="16158">
                  <c:v>1.50277547940511</c:v>
                </c:pt>
                <c:pt idx="16159">
                  <c:v>1.50784700043689</c:v>
                </c:pt>
                <c:pt idx="16160">
                  <c:v>1.51355550133187</c:v>
                </c:pt>
                <c:pt idx="16161">
                  <c:v>1.51993572211378</c:v>
                </c:pt>
                <c:pt idx="16162">
                  <c:v>1.5213434227134</c:v>
                </c:pt>
                <c:pt idx="16163">
                  <c:v>1.52321286768904</c:v>
                </c:pt>
                <c:pt idx="16164">
                  <c:v>1.52555287098396</c:v>
                </c:pt>
                <c:pt idx="16165">
                  <c:v>1.52837434753982</c:v>
                </c:pt>
                <c:pt idx="16166">
                  <c:v>1.53168840798346</c:v>
                </c:pt>
                <c:pt idx="16167">
                  <c:v>1.53551260267994</c:v>
                </c:pt>
                <c:pt idx="16168">
                  <c:v>1.53986405379532</c:v>
                </c:pt>
                <c:pt idx="16169">
                  <c:v>1.544763751217</c:v>
                </c:pt>
                <c:pt idx="16170">
                  <c:v>1.55023584226897</c:v>
                </c:pt>
                <c:pt idx="16171">
                  <c:v>1.55631027144265</c:v>
                </c:pt>
                <c:pt idx="16172">
                  <c:v>1.56301883936682</c:v>
                </c:pt>
                <c:pt idx="16173">
                  <c:v>1.57039783980806</c:v>
                </c:pt>
                <c:pt idx="16174">
                  <c:v>1.5784911892675</c:v>
                </c:pt>
                <c:pt idx="16175">
                  <c:v>1.60026861498753</c:v>
                </c:pt>
                <c:pt idx="16176">
                  <c:v>1.61051532036542</c:v>
                </c:pt>
                <c:pt idx="16177">
                  <c:v>1.61413399563967</c:v>
                </c:pt>
                <c:pt idx="16178">
                  <c:v>1.61856801234118</c:v>
                </c:pt>
                <c:pt idx="16179">
                  <c:v>1.62385074652296</c:v>
                </c:pt>
                <c:pt idx="16180">
                  <c:v>1.630021913734</c:v>
                </c:pt>
                <c:pt idx="16181">
                  <c:v>1.63712998786912</c:v>
                </c:pt>
                <c:pt idx="16182">
                  <c:v>1.63699821111649</c:v>
                </c:pt>
                <c:pt idx="16183">
                  <c:v>1.63752090826855</c:v>
                </c:pt>
                <c:pt idx="16184">
                  <c:v>1.63870060923074</c:v>
                </c:pt>
                <c:pt idx="16185">
                  <c:v>1.64054671310168</c:v>
                </c:pt>
                <c:pt idx="16186">
                  <c:v>1.64306916120424</c:v>
                </c:pt>
                <c:pt idx="16187">
                  <c:v>1.64628180564274</c:v>
                </c:pt>
                <c:pt idx="16188">
                  <c:v>1.6502077119554</c:v>
                </c:pt>
                <c:pt idx="16189">
                  <c:v>1.65486957481528</c:v>
                </c:pt>
                <c:pt idx="16190">
                  <c:v>1.66029852076599</c:v>
                </c:pt>
                <c:pt idx="16191">
                  <c:v>1.66653141910749</c:v>
                </c:pt>
                <c:pt idx="16192">
                  <c:v>1.67360791046198</c:v>
                </c:pt>
                <c:pt idx="16193">
                  <c:v>1.6815822276239</c:v>
                </c:pt>
                <c:pt idx="16194">
                  <c:v>1.69051359126077</c:v>
                </c:pt>
                <c:pt idx="16195">
                  <c:v>1.70046700472205</c:v>
                </c:pt>
                <c:pt idx="16196">
                  <c:v>1.73332585437788</c:v>
                </c:pt>
                <c:pt idx="16197">
                  <c:v>1.74666268667298</c:v>
                </c:pt>
                <c:pt idx="16198">
                  <c:v>1.75000041241216</c:v>
                </c:pt>
                <c:pt idx="16199">
                  <c:v>1.75453577043536</c:v>
                </c:pt>
                <c:pt idx="16200">
                  <c:v>1.76031441048963</c:v>
                </c:pt>
                <c:pt idx="16201">
                  <c:v>1.76739950690893</c:v>
                </c:pt>
                <c:pt idx="16202">
                  <c:v>1.7637709880899</c:v>
                </c:pt>
                <c:pt idx="16203">
                  <c:v>1.76112436117455</c:v>
                </c:pt>
                <c:pt idx="16204">
                  <c:v>1.75943767378927</c:v>
                </c:pt>
                <c:pt idx="16205">
                  <c:v>1.75869893621903</c:v>
                </c:pt>
                <c:pt idx="16206">
                  <c:v>1.75890323626785</c:v>
                </c:pt>
                <c:pt idx="16207">
                  <c:v>1.76005520599023</c:v>
                </c:pt>
                <c:pt idx="16208">
                  <c:v>1.76215883144542</c:v>
                </c:pt>
                <c:pt idx="16209">
                  <c:v>1.76523561115511</c:v>
                </c:pt>
                <c:pt idx="16210">
                  <c:v>1.7693095878009</c:v>
                </c:pt>
                <c:pt idx="16211">
                  <c:v>1.77441570338058</c:v>
                </c:pt>
                <c:pt idx="16212">
                  <c:v>1.78059533002127</c:v>
                </c:pt>
                <c:pt idx="16213">
                  <c:v>1.7879083427649</c:v>
                </c:pt>
                <c:pt idx="16214">
                  <c:v>1.7964152844623</c:v>
                </c:pt>
                <c:pt idx="16215">
                  <c:v>1.80619857139083</c:v>
                </c:pt>
                <c:pt idx="16216">
                  <c:v>1.81735371809461</c:v>
                </c:pt>
                <c:pt idx="16217">
                  <c:v>1.81607971736853</c:v>
                </c:pt>
                <c:pt idx="16218">
                  <c:v>1.84788610769357</c:v>
                </c:pt>
                <c:pt idx="16219">
                  <c:v>1.84829930452828</c:v>
                </c:pt>
                <c:pt idx="16220">
                  <c:v>1.83485937773102</c:v>
                </c:pt>
                <c:pt idx="16221">
                  <c:v>1.82301458847897</c:v>
                </c:pt>
                <c:pt idx="16222">
                  <c:v>1.81263311477626</c:v>
                </c:pt>
                <c:pt idx="16223">
                  <c:v>1.80361408449639</c:v>
                </c:pt>
                <c:pt idx="16224">
                  <c:v>1.7958594151823</c:v>
                </c:pt>
                <c:pt idx="16225">
                  <c:v>1.78930715183265</c:v>
                </c:pt>
                <c:pt idx="16226">
                  <c:v>1.78388796261799</c:v>
                </c:pt>
                <c:pt idx="16227">
                  <c:v>1.7795639366385</c:v>
                </c:pt>
                <c:pt idx="16228">
                  <c:v>1.76396212436113</c:v>
                </c:pt>
                <c:pt idx="16229">
                  <c:v>1.74969358716691</c:v>
                </c:pt>
                <c:pt idx="16230">
                  <c:v>1.73664099424033</c:v>
                </c:pt>
                <c:pt idx="16231">
                  <c:v>1.72469372526253</c:v>
                </c:pt>
                <c:pt idx="16232">
                  <c:v>1.71376230752266</c:v>
                </c:pt>
                <c:pt idx="16233">
                  <c:v>1.70377057111524</c:v>
                </c:pt>
                <c:pt idx="16234">
                  <c:v>1.69465154732512</c:v>
                </c:pt>
                <c:pt idx="16235">
                  <c:v>1.68634417065374</c:v>
                </c:pt>
                <c:pt idx="16236">
                  <c:v>1.67880004902711</c:v>
                </c:pt>
                <c:pt idx="16237">
                  <c:v>1.67197616837234</c:v>
                </c:pt>
                <c:pt idx="16238">
                  <c:v>1.66583061053053</c:v>
                </c:pt>
                <c:pt idx="16239">
                  <c:v>1.6603347533391</c:v>
                </c:pt>
                <c:pt idx="16240">
                  <c:v>1.65545621991704</c:v>
                </c:pt>
                <c:pt idx="16241">
                  <c:v>1.65117112353818</c:v>
                </c:pt>
                <c:pt idx="16242">
                  <c:v>1.66432341242265</c:v>
                </c:pt>
                <c:pt idx="16243">
                  <c:v>1.66094492107327</c:v>
                </c:pt>
                <c:pt idx="16244">
                  <c:v>1.64928989776545</c:v>
                </c:pt>
                <c:pt idx="16245">
                  <c:v>1.63870822889974</c:v>
                </c:pt>
                <c:pt idx="16246">
                  <c:v>1.62911616555321</c:v>
                </c:pt>
                <c:pt idx="16247">
                  <c:v>1.62044174898886</c:v>
                </c:pt>
                <c:pt idx="16248">
                  <c:v>1.61262153822212</c:v>
                </c:pt>
                <c:pt idx="16249">
                  <c:v>1.60560220297958</c:v>
                </c:pt>
                <c:pt idx="16250">
                  <c:v>1.59933910613853</c:v>
                </c:pt>
                <c:pt idx="16251">
                  <c:v>1.59379113084814</c:v>
                </c:pt>
                <c:pt idx="16252">
                  <c:v>1.58892551420508</c:v>
                </c:pt>
                <c:pt idx="16253">
                  <c:v>1.58471432473124</c:v>
                </c:pt>
                <c:pt idx="16254">
                  <c:v>1.58113269233695</c:v>
                </c:pt>
                <c:pt idx="16255">
                  <c:v>1.57816102171922</c:v>
                </c:pt>
                <c:pt idx="16256">
                  <c:v>1.57578457384429</c:v>
                </c:pt>
                <c:pt idx="16257">
                  <c:v>1.57398819374382</c:v>
                </c:pt>
                <c:pt idx="16258">
                  <c:v>1.58495093973963</c:v>
                </c:pt>
                <c:pt idx="16259">
                  <c:v>1.58425521776022</c:v>
                </c:pt>
                <c:pt idx="16260">
                  <c:v>1.57696240253899</c:v>
                </c:pt>
                <c:pt idx="16261">
                  <c:v>1.57053753880241</c:v>
                </c:pt>
                <c:pt idx="16262">
                  <c:v>1.5649329223043</c:v>
                </c:pt>
                <c:pt idx="16263">
                  <c:v>1.56010892452992</c:v>
                </c:pt>
                <c:pt idx="16264">
                  <c:v>1.55603074223128</c:v>
                </c:pt>
                <c:pt idx="16265">
                  <c:v>1.55267350078902</c:v>
                </c:pt>
                <c:pt idx="16266">
                  <c:v>1.55001356643613</c:v>
                </c:pt>
                <c:pt idx="16267">
                  <c:v>1.54803502969627</c:v>
                </c:pt>
                <c:pt idx="16268">
                  <c:v>1.54672482790679</c:v>
                </c:pt>
                <c:pt idx="16269">
                  <c:v>1.54607587522973</c:v>
                </c:pt>
                <c:pt idx="16270">
                  <c:v>1.54608248777224</c:v>
                </c:pt>
                <c:pt idx="16271">
                  <c:v>1.54674693399881</c:v>
                </c:pt>
                <c:pt idx="16272">
                  <c:v>1.54807171824573</c:v>
                </c:pt>
                <c:pt idx="16273">
                  <c:v>1.5500662808366</c:v>
                </c:pt>
                <c:pt idx="16274">
                  <c:v>1.5527427272149</c:v>
                </c:pt>
                <c:pt idx="16275">
                  <c:v>1.5561205813584</c:v>
                </c:pt>
                <c:pt idx="16276">
                  <c:v>1.55347145072874</c:v>
                </c:pt>
                <c:pt idx="16277">
                  <c:v>1.55137686115544</c:v>
                </c:pt>
                <c:pt idx="16278">
                  <c:v>1.54982412026609</c:v>
                </c:pt>
                <c:pt idx="16279">
                  <c:v>1.54880674292523</c:v>
                </c:pt>
                <c:pt idx="16280">
                  <c:v>1.54832091327</c:v>
                </c:pt>
                <c:pt idx="16281">
                  <c:v>1.54836098811575</c:v>
                </c:pt>
                <c:pt idx="16282">
                  <c:v>1.54893059583497</c:v>
                </c:pt>
                <c:pt idx="16283">
                  <c:v>1.55003151038604</c:v>
                </c:pt>
                <c:pt idx="16284">
                  <c:v>1.55166812907885</c:v>
                </c:pt>
                <c:pt idx="16285">
                  <c:v>1.55385094756256</c:v>
                </c:pt>
                <c:pt idx="16286">
                  <c:v>1.55658877817771</c:v>
                </c:pt>
                <c:pt idx="16287">
                  <c:v>1.55989800738684</c:v>
                </c:pt>
                <c:pt idx="16288">
                  <c:v>1.56379600090392</c:v>
                </c:pt>
                <c:pt idx="16289">
                  <c:v>1.56830363515662</c:v>
                </c:pt>
                <c:pt idx="16290">
                  <c:v>1.57344563461744</c:v>
                </c:pt>
                <c:pt idx="16291">
                  <c:v>1.5792522591417</c:v>
                </c:pt>
                <c:pt idx="16292">
                  <c:v>1.58575736950006</c:v>
                </c:pt>
                <c:pt idx="16293">
                  <c:v>1.59300158780958</c:v>
                </c:pt>
                <c:pt idx="16294">
                  <c:v>1.60103188671263</c:v>
                </c:pt>
                <c:pt idx="16295">
                  <c:v>1.60990112291584</c:v>
                </c:pt>
                <c:pt idx="16296">
                  <c:v>1.61967347009863</c:v>
                </c:pt>
                <c:pt idx="16297">
                  <c:v>1.62211855752388</c:v>
                </c:pt>
                <c:pt idx="16298">
                  <c:v>1.62508127677141</c:v>
                </c:pt>
                <c:pt idx="16299">
                  <c:v>1.62857551879952</c:v>
                </c:pt>
                <c:pt idx="16300">
                  <c:v>1.63261878022001</c:v>
                </c:pt>
                <c:pt idx="16301">
                  <c:v>1.63722924243679</c:v>
                </c:pt>
                <c:pt idx="16302">
                  <c:v>1.64243079694051</c:v>
                </c:pt>
                <c:pt idx="16303">
                  <c:v>1.64825026783862</c:v>
                </c:pt>
                <c:pt idx="16304">
                  <c:v>1.65471602603095</c:v>
                </c:pt>
                <c:pt idx="16305">
                  <c:v>1.66186707696583</c:v>
                </c:pt>
                <c:pt idx="16306">
                  <c:v>1.669741687054959</c:v>
                </c:pt>
                <c:pt idx="16307">
                  <c:v>1.67838480613268</c:v>
                </c:pt>
                <c:pt idx="16308">
                  <c:v>1.68785302096898</c:v>
                </c:pt>
                <c:pt idx="16309">
                  <c:v>1.69820632199052</c:v>
                </c:pt>
                <c:pt idx="16310">
                  <c:v>1.70951495294302</c:v>
                </c:pt>
                <c:pt idx="16311">
                  <c:v>1.72185903495258</c:v>
                </c:pt>
                <c:pt idx="16312">
                  <c:v>1.7353374305372</c:v>
                </c:pt>
                <c:pt idx="16313">
                  <c:v>1.75005944040776</c:v>
                </c:pt>
                <c:pt idx="16314">
                  <c:v>1.76615449955705</c:v>
                </c:pt>
                <c:pt idx="16315">
                  <c:v>1.78377393194512</c:v>
                </c:pt>
                <c:pt idx="16316">
                  <c:v>1.8031019239355</c:v>
                </c:pt>
                <c:pt idx="16317">
                  <c:v>1.857799253457379</c:v>
                </c:pt>
                <c:pt idx="16318">
                  <c:v>1.88410470548583</c:v>
                </c:pt>
                <c:pt idx="16319">
                  <c:v>1.87828347153031</c:v>
                </c:pt>
                <c:pt idx="16320">
                  <c:v>1.87354847742235</c:v>
                </c:pt>
                <c:pt idx="16321">
                  <c:v>1.86986399008033</c:v>
                </c:pt>
                <c:pt idx="16322">
                  <c:v>1.86720511142811</c:v>
                </c:pt>
                <c:pt idx="16323">
                  <c:v>1.86554604103054</c:v>
                </c:pt>
                <c:pt idx="16324">
                  <c:v>1.86487825956494</c:v>
                </c:pt>
                <c:pt idx="16325">
                  <c:v>1.86519905758121</c:v>
                </c:pt>
                <c:pt idx="16326">
                  <c:v>1.86650781235832</c:v>
                </c:pt>
                <c:pt idx="16327">
                  <c:v>1.8688171132106</c:v>
                </c:pt>
                <c:pt idx="16328">
                  <c:v>1.87214564581197</c:v>
                </c:pt>
                <c:pt idx="16329">
                  <c:v>1.87651856099549</c:v>
                </c:pt>
                <c:pt idx="16330">
                  <c:v>1.8819757406945</c:v>
                </c:pt>
                <c:pt idx="16331">
                  <c:v>1.88855732543203</c:v>
                </c:pt>
                <c:pt idx="16332">
                  <c:v>1.89632418058792</c:v>
                </c:pt>
                <c:pt idx="16333">
                  <c:v>1.905339656095149</c:v>
                </c:pt>
                <c:pt idx="16334">
                  <c:v>1.91569164178552</c:v>
                </c:pt>
                <c:pt idx="16335">
                  <c:v>1.92747427642637</c:v>
                </c:pt>
                <c:pt idx="16336">
                  <c:v>1.94081239466716</c:v>
                </c:pt>
                <c:pt idx="16337">
                  <c:v>1.9558434163936</c:v>
                </c:pt>
                <c:pt idx="16338">
                  <c:v>2.02773509153312</c:v>
                </c:pt>
                <c:pt idx="16339">
                  <c:v>2.05005976123095</c:v>
                </c:pt>
                <c:pt idx="16340">
                  <c:v>2.04866349133244</c:v>
                </c:pt>
                <c:pt idx="16341">
                  <c:v>2.04937376288897</c:v>
                </c:pt>
                <c:pt idx="16342">
                  <c:v>2.05220949741298</c:v>
                </c:pt>
                <c:pt idx="16343">
                  <c:v>2.031249899713126</c:v>
                </c:pt>
                <c:pt idx="16344">
                  <c:v>2.01268835341233</c:v>
                </c:pt>
                <c:pt idx="16345">
                  <c:v>1.99628579580936</c:v>
                </c:pt>
                <c:pt idx="16346">
                  <c:v>1.98183311597402</c:v>
                </c:pt>
                <c:pt idx="16347">
                  <c:v>1.96915563243165</c:v>
                </c:pt>
                <c:pt idx="16348">
                  <c:v>1.95811649037204</c:v>
                </c:pt>
                <c:pt idx="16349">
                  <c:v>1.94860067912335</c:v>
                </c:pt>
                <c:pt idx="16350">
                  <c:v>1.94051622507069</c:v>
                </c:pt>
                <c:pt idx="16351">
                  <c:v>1.93377721064737</c:v>
                </c:pt>
                <c:pt idx="16352">
                  <c:v>1.92832504108315</c:v>
                </c:pt>
                <c:pt idx="16353">
                  <c:v>1.92411226669027</c:v>
                </c:pt>
                <c:pt idx="16354">
                  <c:v>1.967769306319409</c:v>
                </c:pt>
                <c:pt idx="16355">
                  <c:v>1.96565716655835</c:v>
                </c:pt>
                <c:pt idx="16356">
                  <c:v>1.94368060280303</c:v>
                </c:pt>
                <c:pt idx="16357">
                  <c:v>1.92442735898216</c:v>
                </c:pt>
                <c:pt idx="16358">
                  <c:v>1.90757805055718</c:v>
                </c:pt>
                <c:pt idx="16359">
                  <c:v>1.87485806249766</c:v>
                </c:pt>
                <c:pt idx="16360">
                  <c:v>1.84564754222405</c:v>
                </c:pt>
                <c:pt idx="16361">
                  <c:v>1.81941927686874</c:v>
                </c:pt>
                <c:pt idx="16362">
                  <c:v>1.79575059536858</c:v>
                </c:pt>
                <c:pt idx="16363">
                  <c:v>1.77430585039699</c:v>
                </c:pt>
                <c:pt idx="16364">
                  <c:v>1.75480764903997</c:v>
                </c:pt>
                <c:pt idx="16365">
                  <c:v>1.73703365994476</c:v>
                </c:pt>
                <c:pt idx="16366">
                  <c:v>1.7207908404059</c:v>
                </c:pt>
                <c:pt idx="16367">
                  <c:v>1.70592496879788</c:v>
                </c:pt>
                <c:pt idx="16368">
                  <c:v>1.69230046316627</c:v>
                </c:pt>
                <c:pt idx="16369">
                  <c:v>1.6798030178996</c:v>
                </c:pt>
                <c:pt idx="16370">
                  <c:v>1.66833575403062</c:v>
                </c:pt>
                <c:pt idx="16371">
                  <c:v>1.6578162198122</c:v>
                </c:pt>
                <c:pt idx="16372">
                  <c:v>1.64817233041594</c:v>
                </c:pt>
                <c:pt idx="16373">
                  <c:v>1.63934079294234</c:v>
                </c:pt>
                <c:pt idx="16374">
                  <c:v>1.64715794845384</c:v>
                </c:pt>
                <c:pt idx="16375">
                  <c:v>1.63930142870647</c:v>
                </c:pt>
                <c:pt idx="16376">
                  <c:v>1.62333948906918</c:v>
                </c:pt>
                <c:pt idx="16377">
                  <c:v>1.60878736939828</c:v>
                </c:pt>
                <c:pt idx="16378">
                  <c:v>1.59549923759344</c:v>
                </c:pt>
                <c:pt idx="16379">
                  <c:v>1.58335588931418</c:v>
                </c:pt>
                <c:pt idx="16380">
                  <c:v>1.5722533570595</c:v>
                </c:pt>
                <c:pt idx="16381">
                  <c:v>1.56210630904581</c:v>
                </c:pt>
                <c:pt idx="16382">
                  <c:v>1.55283676626648</c:v>
                </c:pt>
                <c:pt idx="16383">
                  <c:v>1.5443829894289</c:v>
                </c:pt>
                <c:pt idx="16384">
                  <c:v>1.53668726783259</c:v>
                </c:pt>
                <c:pt idx="16385">
                  <c:v>1.52970161640459</c:v>
                </c:pt>
                <c:pt idx="16386">
                  <c:v>1.5233843847088</c:v>
                </c:pt>
                <c:pt idx="16387">
                  <c:v>1.51769943243251</c:v>
                </c:pt>
                <c:pt idx="16388">
                  <c:v>1.51261545228803</c:v>
                </c:pt>
                <c:pt idx="16389">
                  <c:v>1.50810447748178</c:v>
                </c:pt>
                <c:pt idx="16390">
                  <c:v>1.50414426193871</c:v>
                </c:pt>
                <c:pt idx="16391">
                  <c:v>1.50071411811907</c:v>
                </c:pt>
                <c:pt idx="16392">
                  <c:v>1.49779831995943</c:v>
                </c:pt>
                <c:pt idx="16393">
                  <c:v>1.49538132253388</c:v>
                </c:pt>
                <c:pt idx="16394">
                  <c:v>1.50187749032818</c:v>
                </c:pt>
                <c:pt idx="16395">
                  <c:v>1.50036718987878</c:v>
                </c:pt>
                <c:pt idx="16396">
                  <c:v>1.49344013266011</c:v>
                </c:pt>
                <c:pt idx="16397">
                  <c:v>1.48724680297218</c:v>
                </c:pt>
                <c:pt idx="16398">
                  <c:v>1.48174841423612</c:v>
                </c:pt>
                <c:pt idx="16399">
                  <c:v>1.47690916228862</c:v>
                </c:pt>
                <c:pt idx="16400">
                  <c:v>1.47270061776507</c:v>
                </c:pt>
                <c:pt idx="16401">
                  <c:v>1.4690978294715</c:v>
                </c:pt>
                <c:pt idx="16402">
                  <c:v>1.46607974476928</c:v>
                </c:pt>
                <c:pt idx="16403">
                  <c:v>1.46363037541895</c:v>
                </c:pt>
                <c:pt idx="16404">
                  <c:v>1.4617361867311</c:v>
                </c:pt>
                <c:pt idx="16405">
                  <c:v>1.46038668054283</c:v>
                </c:pt>
                <c:pt idx="16406">
                  <c:v>1.45957497775762</c:v>
                </c:pt>
                <c:pt idx="16407">
                  <c:v>1.45929695268092</c:v>
                </c:pt>
                <c:pt idx="16408">
                  <c:v>1.45955043091918</c:v>
                </c:pt>
                <c:pt idx="16409">
                  <c:v>1.46033739465812</c:v>
                </c:pt>
                <c:pt idx="16410">
                  <c:v>1.46166102225964</c:v>
                </c:pt>
                <c:pt idx="16411">
                  <c:v>1.46353024434712</c:v>
                </c:pt>
                <c:pt idx="16412">
                  <c:v>1.46595309002849</c:v>
                </c:pt>
                <c:pt idx="16413">
                  <c:v>1.4689443937839</c:v>
                </c:pt>
                <c:pt idx="16414">
                  <c:v>1.47251993427741</c:v>
                </c:pt>
                <c:pt idx="16415">
                  <c:v>1.47669973406093</c:v>
                </c:pt>
                <c:pt idx="16416">
                  <c:v>1.48150927680546</c:v>
                </c:pt>
                <c:pt idx="16417">
                  <c:v>1.48697672430655</c:v>
                </c:pt>
                <c:pt idx="16418">
                  <c:v>1.48729269971707</c:v>
                </c:pt>
                <c:pt idx="16419">
                  <c:v>1.48807532712604</c:v>
                </c:pt>
                <c:pt idx="16420">
                  <c:v>1.48932723730756</c:v>
                </c:pt>
                <c:pt idx="16421">
                  <c:v>1.49105592354517</c:v>
                </c:pt>
                <c:pt idx="16422">
                  <c:v>1.4932678177866</c:v>
                </c:pt>
                <c:pt idx="16423">
                  <c:v>1.49597353837599</c:v>
                </c:pt>
                <c:pt idx="16424">
                  <c:v>1.49918633853488</c:v>
                </c:pt>
                <c:pt idx="16425">
                  <c:v>1.50292230471761</c:v>
                </c:pt>
                <c:pt idx="16426">
                  <c:v>1.5071987385245</c:v>
                </c:pt>
                <c:pt idx="16427">
                  <c:v>1.51203902225802</c:v>
                </c:pt>
                <c:pt idx="16428">
                  <c:v>1.51746742455799</c:v>
                </c:pt>
                <c:pt idx="16429">
                  <c:v>1.52351419965088</c:v>
                </c:pt>
                <c:pt idx="16430">
                  <c:v>1.53021326371692</c:v>
                </c:pt>
                <c:pt idx="16431">
                  <c:v>1.53760267893285</c:v>
                </c:pt>
                <c:pt idx="16432">
                  <c:v>1.54572965756661</c:v>
                </c:pt>
                <c:pt idx="16433">
                  <c:v>1.55464517146555</c:v>
                </c:pt>
                <c:pt idx="16434">
                  <c:v>1.56441046924256</c:v>
                </c:pt>
                <c:pt idx="16435">
                  <c:v>1.57509393492338</c:v>
                </c:pt>
                <c:pt idx="16436">
                  <c:v>1.58677889183561</c:v>
                </c:pt>
                <c:pt idx="16437">
                  <c:v>1.59955979599184</c:v>
                </c:pt>
                <c:pt idx="16438">
                  <c:v>1.61354731728467</c:v>
                </c:pt>
                <c:pt idx="16439">
                  <c:v>1.62004306757926</c:v>
                </c:pt>
                <c:pt idx="16440">
                  <c:v>1.62720704039786</c:v>
                </c:pt>
                <c:pt idx="16441">
                  <c:v>1.63507786407064</c:v>
                </c:pt>
                <c:pt idx="16442">
                  <c:v>1.64370584662753</c:v>
                </c:pt>
                <c:pt idx="16443">
                  <c:v>1.65313928457355</c:v>
                </c:pt>
                <c:pt idx="16444">
                  <c:v>1.66344376347765</c:v>
                </c:pt>
                <c:pt idx="16445">
                  <c:v>1.69380118774804</c:v>
                </c:pt>
                <c:pt idx="16446">
                  <c:v>1.70703880395459</c:v>
                </c:pt>
                <c:pt idx="16447">
                  <c:v>1.70996813384379</c:v>
                </c:pt>
                <c:pt idx="16448">
                  <c:v>1.71385979662372</c:v>
                </c:pt>
                <c:pt idx="16449">
                  <c:v>1.71874661198888</c:v>
                </c:pt>
                <c:pt idx="16450">
                  <c:v>1.72467073603088</c:v>
                </c:pt>
                <c:pt idx="16451">
                  <c:v>1.73168241812085</c:v>
                </c:pt>
                <c:pt idx="16452">
                  <c:v>1.73984593695813</c:v>
                </c:pt>
                <c:pt idx="16453">
                  <c:v>1.74923925114759</c:v>
                </c:pt>
                <c:pt idx="16454">
                  <c:v>1.75995377777139</c:v>
                </c:pt>
                <c:pt idx="16455">
                  <c:v>1.75864949882849</c:v>
                </c:pt>
                <c:pt idx="16456">
                  <c:v>1.7581444854377</c:v>
                </c:pt>
                <c:pt idx="16457">
                  <c:v>1.7584344333532</c:v>
                </c:pt>
                <c:pt idx="16458">
                  <c:v>1.75952181202008</c:v>
                </c:pt>
                <c:pt idx="16459">
                  <c:v>1.7614133077913</c:v>
                </c:pt>
                <c:pt idx="16460">
                  <c:v>1.76412257177908</c:v>
                </c:pt>
                <c:pt idx="16461">
                  <c:v>1.76766519898555</c:v>
                </c:pt>
                <c:pt idx="16462">
                  <c:v>1.80003463119128</c:v>
                </c:pt>
                <c:pt idx="16463">
                  <c:v>1.80588641903016</c:v>
                </c:pt>
                <c:pt idx="16464">
                  <c:v>1.7976977479737</c:v>
                </c:pt>
                <c:pt idx="16465">
                  <c:v>1.79085867790391</c:v>
                </c:pt>
                <c:pt idx="16466">
                  <c:v>1.78530450987362</c:v>
                </c:pt>
                <c:pt idx="16467">
                  <c:v>1.78097687983154</c:v>
                </c:pt>
                <c:pt idx="16468">
                  <c:v>1.77783943723856</c:v>
                </c:pt>
                <c:pt idx="16469">
                  <c:v>1.77585688458766</c:v>
                </c:pt>
                <c:pt idx="16470">
                  <c:v>1.77501377235772</c:v>
                </c:pt>
                <c:pt idx="16471">
                  <c:v>1.7753055489389</c:v>
                </c:pt>
                <c:pt idx="16472">
                  <c:v>1.77673293846037</c:v>
                </c:pt>
                <c:pt idx="16473">
                  <c:v>1.77931028669322</c:v>
                </c:pt>
                <c:pt idx="16474">
                  <c:v>1.81223556306075</c:v>
                </c:pt>
                <c:pt idx="16475">
                  <c:v>1.80189872731586</c:v>
                </c:pt>
                <c:pt idx="16476">
                  <c:v>1.7781570370478</c:v>
                </c:pt>
                <c:pt idx="16477">
                  <c:v>1.75695482659858</c:v>
                </c:pt>
                <c:pt idx="16478">
                  <c:v>1.73796643795818</c:v>
                </c:pt>
                <c:pt idx="16479">
                  <c:v>1.72092575689187</c:v>
                </c:pt>
                <c:pt idx="16480">
                  <c:v>1.70561291955747</c:v>
                </c:pt>
                <c:pt idx="16481">
                  <c:v>1.69185261046086</c:v>
                </c:pt>
                <c:pt idx="16482">
                  <c:v>1.67949119276406</c:v>
                </c:pt>
                <c:pt idx="16483">
                  <c:v>1.66840578353463</c:v>
                </c:pt>
                <c:pt idx="16484">
                  <c:v>1.65848955042511</c:v>
                </c:pt>
                <c:pt idx="16485">
                  <c:v>1.64965761579364</c:v>
                </c:pt>
                <c:pt idx="16486">
                  <c:v>1.64183176351321</c:v>
                </c:pt>
                <c:pt idx="16487">
                  <c:v>1.63495241872389</c:v>
                </c:pt>
                <c:pt idx="16488">
                  <c:v>1.62896333584275</c:v>
                </c:pt>
                <c:pt idx="16489">
                  <c:v>1.62382039831258</c:v>
                </c:pt>
                <c:pt idx="16490">
                  <c:v>1.61949017857234</c:v>
                </c:pt>
                <c:pt idx="16491">
                  <c:v>1.6159383406551</c:v>
                </c:pt>
                <c:pt idx="16492">
                  <c:v>1.61314442928822</c:v>
                </c:pt>
                <c:pt idx="16493">
                  <c:v>1.61108614456506</c:v>
                </c:pt>
                <c:pt idx="16494">
                  <c:v>1.60975397393964</c:v>
                </c:pt>
                <c:pt idx="16495">
                  <c:v>1.60039306318309</c:v>
                </c:pt>
                <c:pt idx="16496">
                  <c:v>1.591795655332419</c:v>
                </c:pt>
                <c:pt idx="16497">
                  <c:v>1.59694674942996</c:v>
                </c:pt>
                <c:pt idx="16498">
                  <c:v>1.5893091143596</c:v>
                </c:pt>
                <c:pt idx="16499">
                  <c:v>1.57427642627351</c:v>
                </c:pt>
                <c:pt idx="16500">
                  <c:v>1.56053351486068</c:v>
                </c:pt>
                <c:pt idx="16501">
                  <c:v>1.54795347042774</c:v>
                </c:pt>
                <c:pt idx="16502">
                  <c:v>1.53642647802183</c:v>
                </c:pt>
                <c:pt idx="16503">
                  <c:v>1.52585992813918</c:v>
                </c:pt>
                <c:pt idx="16504">
                  <c:v>1.51617635064417</c:v>
                </c:pt>
                <c:pt idx="16505">
                  <c:v>1.50730519723906</c:v>
                </c:pt>
                <c:pt idx="16506">
                  <c:v>1.49919004153368</c:v>
                </c:pt>
                <c:pt idx="16507">
                  <c:v>1.49177756807344</c:v>
                </c:pt>
                <c:pt idx="16508">
                  <c:v>1.48502570847451</c:v>
                </c:pt>
                <c:pt idx="16509">
                  <c:v>1.478894627289439</c:v>
                </c:pt>
                <c:pt idx="16510">
                  <c:v>1.47335048894668</c:v>
                </c:pt>
                <c:pt idx="16511">
                  <c:v>1.47585177188662</c:v>
                </c:pt>
                <c:pt idx="16512">
                  <c:v>1.47122912484954</c:v>
                </c:pt>
                <c:pt idx="16513">
                  <c:v>1.46148269026827</c:v>
                </c:pt>
                <c:pt idx="16514">
                  <c:v>1.4525925026589</c:v>
                </c:pt>
                <c:pt idx="16515">
                  <c:v>1.44449483205772</c:v>
                </c:pt>
                <c:pt idx="16516">
                  <c:v>1.43713452101796</c:v>
                </c:pt>
                <c:pt idx="16517">
                  <c:v>1.43046373331932</c:v>
                </c:pt>
                <c:pt idx="16518">
                  <c:v>1.42444030486869</c:v>
                </c:pt>
                <c:pt idx="16519">
                  <c:v>1.4190306771563</c:v>
                </c:pt>
                <c:pt idx="16520">
                  <c:v>1.41420223172453</c:v>
                </c:pt>
                <c:pt idx="16521">
                  <c:v>1.409929637082476</c:v>
                </c:pt>
                <c:pt idx="16522">
                  <c:v>1.40619061472019</c:v>
                </c:pt>
                <c:pt idx="16523">
                  <c:v>1.40296508631788</c:v>
                </c:pt>
                <c:pt idx="16524">
                  <c:v>1.40023774592408</c:v>
                </c:pt>
                <c:pt idx="16525">
                  <c:v>1.39799494684621</c:v>
                </c:pt>
                <c:pt idx="16526">
                  <c:v>1.39622512502473</c:v>
                </c:pt>
                <c:pt idx="16527">
                  <c:v>1.39492082290411</c:v>
                </c:pt>
                <c:pt idx="16528">
                  <c:v>1.39407582532823</c:v>
                </c:pt>
                <c:pt idx="16529">
                  <c:v>1.39368564841629</c:v>
                </c:pt>
                <c:pt idx="16530">
                  <c:v>1.39374909823924</c:v>
                </c:pt>
                <c:pt idx="16531">
                  <c:v>1.39426555363486</c:v>
                </c:pt>
                <c:pt idx="16532">
                  <c:v>1.39523819772371</c:v>
                </c:pt>
                <c:pt idx="16533">
                  <c:v>1.39667081468022</c:v>
                </c:pt>
                <c:pt idx="16534">
                  <c:v>1.39857054927627</c:v>
                </c:pt>
                <c:pt idx="16535">
                  <c:v>1.40094581710745</c:v>
                </c:pt>
                <c:pt idx="16536">
                  <c:v>1.40380806057527</c:v>
                </c:pt>
                <c:pt idx="16537">
                  <c:v>1.40717136970475</c:v>
                </c:pt>
                <c:pt idx="16538">
                  <c:v>1.41105268833996</c:v>
                </c:pt>
                <c:pt idx="16539">
                  <c:v>1.41547146751301</c:v>
                </c:pt>
                <c:pt idx="16540">
                  <c:v>1.4204511366328</c:v>
                </c:pt>
                <c:pt idx="16541">
                  <c:v>1.42601891569972</c:v>
                </c:pt>
                <c:pt idx="16542">
                  <c:v>1.43220561875074</c:v>
                </c:pt>
                <c:pt idx="16543">
                  <c:v>1.43904881107733</c:v>
                </c:pt>
                <c:pt idx="16544">
                  <c:v>1.44659031782657</c:v>
                </c:pt>
                <c:pt idx="16545">
                  <c:v>1.45487828185416</c:v>
                </c:pt>
                <c:pt idx="16546">
                  <c:v>1.45834233416045</c:v>
                </c:pt>
                <c:pt idx="16547">
                  <c:v>1.46230124550836</c:v>
                </c:pt>
                <c:pt idx="16548">
                  <c:v>1.46677178776734</c:v>
                </c:pt>
                <c:pt idx="16549">
                  <c:v>1.47177774562355</c:v>
                </c:pt>
                <c:pt idx="16550">
                  <c:v>1.47734337574064</c:v>
                </c:pt>
                <c:pt idx="16551">
                  <c:v>1.48349847195588</c:v>
                </c:pt>
                <c:pt idx="16552">
                  <c:v>1.49027563184504</c:v>
                </c:pt>
                <c:pt idx="16553">
                  <c:v>1.4977141996063</c:v>
                </c:pt>
                <c:pt idx="16554">
                  <c:v>1.50585757703555</c:v>
                </c:pt>
                <c:pt idx="16555">
                  <c:v>1.51475768643182</c:v>
                </c:pt>
                <c:pt idx="16556">
                  <c:v>1.52447342322455</c:v>
                </c:pt>
                <c:pt idx="16557">
                  <c:v>1.53507076959602</c:v>
                </c:pt>
                <c:pt idx="16558">
                  <c:v>1.54662957927162</c:v>
                </c:pt>
                <c:pt idx="16559">
                  <c:v>1.55924296805644</c:v>
                </c:pt>
                <c:pt idx="16560">
                  <c:v>1.57301630799544</c:v>
                </c:pt>
                <c:pt idx="16561">
                  <c:v>1.58807761625014</c:v>
                </c:pt>
                <c:pt idx="16562">
                  <c:v>1.60457889678272</c:v>
                </c:pt>
                <c:pt idx="16563">
                  <c:v>1.61352251034115</c:v>
                </c:pt>
                <c:pt idx="16564">
                  <c:v>1.62327679957964</c:v>
                </c:pt>
                <c:pt idx="16565">
                  <c:v>1.63390799459611</c:v>
                </c:pt>
                <c:pt idx="16566">
                  <c:v>1.64548851011936</c:v>
                </c:pt>
                <c:pt idx="16567">
                  <c:v>1.65810504369104</c:v>
                </c:pt>
                <c:pt idx="16568">
                  <c:v>1.67185589401381</c:v>
                </c:pt>
                <c:pt idx="16569">
                  <c:v>1.68685716763975</c:v>
                </c:pt>
                <c:pt idx="16570">
                  <c:v>1.70324461983607</c:v>
                </c:pt>
                <c:pt idx="16571">
                  <c:v>1.72118264332834</c:v>
                </c:pt>
                <c:pt idx="16572">
                  <c:v>1.74086434728107</c:v>
                </c:pt>
                <c:pt idx="16573">
                  <c:v>1.76252126451425</c:v>
                </c:pt>
                <c:pt idx="16574">
                  <c:v>1.78643376949778</c:v>
                </c:pt>
                <c:pt idx="16575">
                  <c:v>1.79745580902732</c:v>
                </c:pt>
                <c:pt idx="16576">
                  <c:v>1.80944608684548</c:v>
                </c:pt>
                <c:pt idx="16577">
                  <c:v>1.82248442477302</c:v>
                </c:pt>
                <c:pt idx="16578">
                  <c:v>1.83667075347897</c:v>
                </c:pt>
                <c:pt idx="16579">
                  <c:v>1.85210794865737</c:v>
                </c:pt>
                <c:pt idx="16580">
                  <c:v>1.86892430550173</c:v>
                </c:pt>
                <c:pt idx="16581">
                  <c:v>1.88726749826002</c:v>
                </c:pt>
                <c:pt idx="16582">
                  <c:v>1.9073129877958</c:v>
                </c:pt>
                <c:pt idx="16583">
                  <c:v>1.9292661568006</c:v>
                </c:pt>
                <c:pt idx="16584">
                  <c:v>1.95337928480778</c:v>
                </c:pt>
                <c:pt idx="16585">
                  <c:v>1.97993822122976</c:v>
                </c:pt>
                <c:pt idx="16586">
                  <c:v>2.00931531530648</c:v>
                </c:pt>
                <c:pt idx="16587">
                  <c:v>2.04196110630418</c:v>
                </c:pt>
                <c:pt idx="16588">
                  <c:v>2.07842094663537</c:v>
                </c:pt>
                <c:pt idx="16589">
                  <c:v>2.11940290221741</c:v>
                </c:pt>
                <c:pt idx="16590">
                  <c:v>2.165815745165</c:v>
                </c:pt>
                <c:pt idx="16591">
                  <c:v>2.21884926600184</c:v>
                </c:pt>
                <c:pt idx="16592">
                  <c:v>2.28009759807505</c:v>
                </c:pt>
                <c:pt idx="16593">
                  <c:v>2.512272575124598</c:v>
                </c:pt>
                <c:pt idx="16594">
                  <c:v>2.634552629835578</c:v>
                </c:pt>
                <c:pt idx="16595">
                  <c:v>2.6885731643625</c:v>
                </c:pt>
                <c:pt idx="16596">
                  <c:v>2.75416406713727</c:v>
                </c:pt>
                <c:pt idx="16597">
                  <c:v>2.83441406994587</c:v>
                </c:pt>
                <c:pt idx="16598">
                  <c:v>2.80657088764422</c:v>
                </c:pt>
                <c:pt idx="16599">
                  <c:v>2.78428184004195</c:v>
                </c:pt>
                <c:pt idx="16600">
                  <c:v>2.76708841285877</c:v>
                </c:pt>
                <c:pt idx="16601">
                  <c:v>2.75461223023941</c:v>
                </c:pt>
                <c:pt idx="16602">
                  <c:v>3.14501115515789</c:v>
                </c:pt>
                <c:pt idx="16603">
                  <c:v>3.13815776789315</c:v>
                </c:pt>
                <c:pt idx="16604">
                  <c:v>2.96810238598026</c:v>
                </c:pt>
                <c:pt idx="16605">
                  <c:v>2.83822921594436</c:v>
                </c:pt>
                <c:pt idx="16606">
                  <c:v>2.73582911387721</c:v>
                </c:pt>
                <c:pt idx="16607">
                  <c:v>2.65323760076548</c:v>
                </c:pt>
                <c:pt idx="16608">
                  <c:v>2.58553641439981</c:v>
                </c:pt>
                <c:pt idx="16609">
                  <c:v>2.52939546920796</c:v>
                </c:pt>
                <c:pt idx="16610">
                  <c:v>2.48252514822252</c:v>
                </c:pt>
                <c:pt idx="16611">
                  <c:v>2.44324302211542</c:v>
                </c:pt>
                <c:pt idx="16612">
                  <c:v>2.35057724536287</c:v>
                </c:pt>
                <c:pt idx="16613">
                  <c:v>2.27376859072099</c:v>
                </c:pt>
                <c:pt idx="16614">
                  <c:v>2.20886689904152</c:v>
                </c:pt>
                <c:pt idx="16615">
                  <c:v>2.1531633901034</c:v>
                </c:pt>
                <c:pt idx="16616">
                  <c:v>2.10473552627008</c:v>
                </c:pt>
                <c:pt idx="16617">
                  <c:v>2.06220826451171</c:v>
                </c:pt>
                <c:pt idx="16618">
                  <c:v>2.02454154090537</c:v>
                </c:pt>
                <c:pt idx="16619">
                  <c:v>1.99092558878426</c:v>
                </c:pt>
                <c:pt idx="16620">
                  <c:v>1.96075301602013</c:v>
                </c:pt>
                <c:pt idx="16621">
                  <c:v>1.98296280981513</c:v>
                </c:pt>
                <c:pt idx="16622">
                  <c:v>1.95445355020328</c:v>
                </c:pt>
                <c:pt idx="16623">
                  <c:v>1.9066371545973</c:v>
                </c:pt>
                <c:pt idx="16624">
                  <c:v>1.86515038020791</c:v>
                </c:pt>
                <c:pt idx="16625">
                  <c:v>1.82875450644213</c:v>
                </c:pt>
                <c:pt idx="16626">
                  <c:v>1.79654278769685</c:v>
                </c:pt>
                <c:pt idx="16627">
                  <c:v>1.76781369321473</c:v>
                </c:pt>
                <c:pt idx="16628">
                  <c:v>1.74203079752624</c:v>
                </c:pt>
                <c:pt idx="16629">
                  <c:v>1.71876762383853</c:v>
                </c:pt>
                <c:pt idx="16630">
                  <c:v>1.69768830323924</c:v>
                </c:pt>
                <c:pt idx="16631">
                  <c:v>1.67851131337532</c:v>
                </c:pt>
                <c:pt idx="16632">
                  <c:v>1.66101256451467</c:v>
                </c:pt>
                <c:pt idx="16633">
                  <c:v>1.64500189632683</c:v>
                </c:pt>
                <c:pt idx="16634">
                  <c:v>1.63032449265637</c:v>
                </c:pt>
                <c:pt idx="16635">
                  <c:v>1.6168474458051</c:v>
                </c:pt>
                <c:pt idx="16636">
                  <c:v>1.60445725525762</c:v>
                </c:pt>
                <c:pt idx="16637">
                  <c:v>1.59305635534272</c:v>
                </c:pt>
                <c:pt idx="16638">
                  <c:v>1.58256434847003</c:v>
                </c:pt>
                <c:pt idx="16639">
                  <c:v>1.57290866929792</c:v>
                </c:pt>
                <c:pt idx="16640">
                  <c:v>1.56402714740132</c:v>
                </c:pt>
                <c:pt idx="16641">
                  <c:v>1.55586640074151</c:v>
                </c:pt>
                <c:pt idx="16642">
                  <c:v>1.54837940748245</c:v>
                </c:pt>
                <c:pt idx="16643">
                  <c:v>1.55235727720334</c:v>
                </c:pt>
                <c:pt idx="16644">
                  <c:v>1.54578169715123</c:v>
                </c:pt>
                <c:pt idx="16645">
                  <c:v>1.53225830090097</c:v>
                </c:pt>
                <c:pt idx="16646">
                  <c:v>1.51987527888328</c:v>
                </c:pt>
                <c:pt idx="16647">
                  <c:v>1.50852655234455</c:v>
                </c:pt>
                <c:pt idx="16648">
                  <c:v>1.4981207910878</c:v>
                </c:pt>
                <c:pt idx="16649">
                  <c:v>1.4885789098723</c:v>
                </c:pt>
                <c:pt idx="16650">
                  <c:v>1.47983540768944</c:v>
                </c:pt>
                <c:pt idx="16651">
                  <c:v>1.47183290621984</c:v>
                </c:pt>
                <c:pt idx="16652">
                  <c:v>1.46451941994372</c:v>
                </c:pt>
                <c:pt idx="16653">
                  <c:v>1.45785364141125</c:v>
                </c:pt>
                <c:pt idx="16654">
                  <c:v>1.45179612141143</c:v>
                </c:pt>
                <c:pt idx="16655">
                  <c:v>1.44631476483828</c:v>
                </c:pt>
                <c:pt idx="16656">
                  <c:v>1.44138044569543</c:v>
                </c:pt>
                <c:pt idx="16657">
                  <c:v>1.43696870889116</c:v>
                </c:pt>
                <c:pt idx="16658">
                  <c:v>1.43305860660633</c:v>
                </c:pt>
                <c:pt idx="16659">
                  <c:v>1.42963040232494</c:v>
                </c:pt>
                <c:pt idx="16660">
                  <c:v>1.43272416635181</c:v>
                </c:pt>
                <c:pt idx="16661">
                  <c:v>1.43013311361392</c:v>
                </c:pt>
                <c:pt idx="16662">
                  <c:v>1.42269806538171</c:v>
                </c:pt>
                <c:pt idx="16663">
                  <c:v>1.415966211714039</c:v>
                </c:pt>
                <c:pt idx="16664">
                  <c:v>1.40989497113541</c:v>
                </c:pt>
                <c:pt idx="16665">
                  <c:v>1.40444701844846</c:v>
                </c:pt>
                <c:pt idx="16666">
                  <c:v>1.39959130942184</c:v>
                </c:pt>
                <c:pt idx="16667">
                  <c:v>1.39530069679516</c:v>
                </c:pt>
                <c:pt idx="16668">
                  <c:v>1.39155205388822</c:v>
                </c:pt>
                <c:pt idx="16669">
                  <c:v>1.38832482189658</c:v>
                </c:pt>
                <c:pt idx="16670">
                  <c:v>1.38560336832657</c:v>
                </c:pt>
                <c:pt idx="16671">
                  <c:v>1.38337403784774</c:v>
                </c:pt>
                <c:pt idx="16672">
                  <c:v>1.38162501553317</c:v>
                </c:pt>
                <c:pt idx="16673">
                  <c:v>1.38034872939928</c:v>
                </c:pt>
                <c:pt idx="16674">
                  <c:v>1.37953865076371</c:v>
                </c:pt>
                <c:pt idx="16675">
                  <c:v>1.37919075490238</c:v>
                </c:pt>
                <c:pt idx="16676">
                  <c:v>1.37930346026909</c:v>
                </c:pt>
                <c:pt idx="16677">
                  <c:v>1.37987710127365</c:v>
                </c:pt>
                <c:pt idx="16678">
                  <c:v>1.38091494491119</c:v>
                </c:pt>
                <c:pt idx="16679">
                  <c:v>1.38242120484718</c:v>
                </c:pt>
                <c:pt idx="16680">
                  <c:v>1.38440312175417</c:v>
                </c:pt>
                <c:pt idx="16681">
                  <c:v>1.38687004337609</c:v>
                </c:pt>
                <c:pt idx="16682">
                  <c:v>1.38983459920251</c:v>
                </c:pt>
                <c:pt idx="16683">
                  <c:v>1.39331076518814</c:v>
                </c:pt>
                <c:pt idx="16684">
                  <c:v>1.39731726804117</c:v>
                </c:pt>
                <c:pt idx="16685">
                  <c:v>1.401874646010329</c:v>
                </c:pt>
                <c:pt idx="16686">
                  <c:v>1.40700773728488</c:v>
                </c:pt>
                <c:pt idx="16687">
                  <c:v>1.41274557874861</c:v>
                </c:pt>
                <c:pt idx="16688">
                  <c:v>1.41912193407138</c:v>
                </c:pt>
                <c:pt idx="16689">
                  <c:v>1.42617465344952</c:v>
                </c:pt>
                <c:pt idx="16690">
                  <c:v>1.44026393232905</c:v>
                </c:pt>
                <c:pt idx="16691">
                  <c:v>1.44911246367792</c:v>
                </c:pt>
                <c:pt idx="16692">
                  <c:v>1.45293483032028</c:v>
                </c:pt>
                <c:pt idx="16693">
                  <c:v>1.45753126694285</c:v>
                </c:pt>
                <c:pt idx="16694">
                  <c:v>1.4568716938784</c:v>
                </c:pt>
                <c:pt idx="16695">
                  <c:v>1.45681463597502</c:v>
                </c:pt>
                <c:pt idx="16696">
                  <c:v>1.46453108414679</c:v>
                </c:pt>
                <c:pt idx="16697">
                  <c:v>1.46572796359057</c:v>
                </c:pt>
                <c:pt idx="16698">
                  <c:v>1.46141348707711</c:v>
                </c:pt>
                <c:pt idx="16699">
                  <c:v>1.45789280225269</c:v>
                </c:pt>
                <c:pt idx="16700">
                  <c:v>1.45513920350209</c:v>
                </c:pt>
                <c:pt idx="16701">
                  <c:v>1.45313246879324</c:v>
                </c:pt>
                <c:pt idx="16702">
                  <c:v>1.45185693597953</c:v>
                </c:pt>
                <c:pt idx="16703">
                  <c:v>1.44539841320582</c:v>
                </c:pt>
                <c:pt idx="16704">
                  <c:v>1.43965036187142</c:v>
                </c:pt>
                <c:pt idx="16705">
                  <c:v>1.43457538445591</c:v>
                </c:pt>
                <c:pt idx="16706">
                  <c:v>1.43014110487148</c:v>
                </c:pt>
                <c:pt idx="16707">
                  <c:v>1.43240147953219</c:v>
                </c:pt>
                <c:pt idx="16708">
                  <c:v>1.42906539989</c:v>
                </c:pt>
                <c:pt idx="16709">
                  <c:v>1.42090333456713</c:v>
                </c:pt>
                <c:pt idx="16710">
                  <c:v>1.413599272566689</c:v>
                </c:pt>
                <c:pt idx="16711">
                  <c:v>1.40709561526157</c:v>
                </c:pt>
                <c:pt idx="16712">
                  <c:v>1.40134460335361</c:v>
                </c:pt>
                <c:pt idx="16713">
                  <c:v>1.39630530092178</c:v>
                </c:pt>
                <c:pt idx="16714">
                  <c:v>1.39194436722541</c:v>
                </c:pt>
                <c:pt idx="16715">
                  <c:v>1.38823254255131</c:v>
                </c:pt>
                <c:pt idx="16716">
                  <c:v>1.38514631044597</c:v>
                </c:pt>
                <c:pt idx="16717">
                  <c:v>1.38266685932324</c:v>
                </c:pt>
                <c:pt idx="16718">
                  <c:v>1.3807781908067</c:v>
                </c:pt>
                <c:pt idx="16719">
                  <c:v>1.37946995065241</c:v>
                </c:pt>
                <c:pt idx="16720">
                  <c:v>1.37873363545735</c:v>
                </c:pt>
                <c:pt idx="16721">
                  <c:v>1.37856552715264</c:v>
                </c:pt>
                <c:pt idx="16722">
                  <c:v>1.37429170304592</c:v>
                </c:pt>
                <c:pt idx="16723">
                  <c:v>1.37053769469241</c:v>
                </c:pt>
                <c:pt idx="16724">
                  <c:v>1.36728498728389</c:v>
                </c:pt>
                <c:pt idx="16725">
                  <c:v>1.3687856795938</c:v>
                </c:pt>
                <c:pt idx="16726">
                  <c:v>1.36643095059776</c:v>
                </c:pt>
                <c:pt idx="16727">
                  <c:v>1.36011802784135</c:v>
                </c:pt>
                <c:pt idx="16728">
                  <c:v>1.35446526106729</c:v>
                </c:pt>
                <c:pt idx="16729">
                  <c:v>1.34943770050481</c:v>
                </c:pt>
                <c:pt idx="16730">
                  <c:v>1.3450051789797</c:v>
                </c:pt>
                <c:pt idx="16731">
                  <c:v>1.34114137584028</c:v>
                </c:pt>
                <c:pt idx="16732">
                  <c:v>1.33782463282621</c:v>
                </c:pt>
                <c:pt idx="16733">
                  <c:v>1.33503712225396</c:v>
                </c:pt>
                <c:pt idx="16734">
                  <c:v>1.33276414879432</c:v>
                </c:pt>
                <c:pt idx="16735">
                  <c:v>1.33099354639086</c:v>
                </c:pt>
                <c:pt idx="16736">
                  <c:v>1.32971629549765</c:v>
                </c:pt>
                <c:pt idx="16737">
                  <c:v>1.32892522549562</c:v>
                </c:pt>
                <c:pt idx="16738">
                  <c:v>1.32861723306587</c:v>
                </c:pt>
                <c:pt idx="16739">
                  <c:v>1.32878976457439</c:v>
                </c:pt>
                <c:pt idx="16740">
                  <c:v>1.3294442494304</c:v>
                </c:pt>
                <c:pt idx="16741">
                  <c:v>1.33058380988335</c:v>
                </c:pt>
                <c:pt idx="16742">
                  <c:v>1.33221328681776</c:v>
                </c:pt>
                <c:pt idx="16743">
                  <c:v>1.33434164328454</c:v>
                </c:pt>
                <c:pt idx="16744">
                  <c:v>1.33290508058119</c:v>
                </c:pt>
                <c:pt idx="16745">
                  <c:v>1.33187992878693</c:v>
                </c:pt>
                <c:pt idx="16746">
                  <c:v>1.33126179130285</c:v>
                </c:pt>
                <c:pt idx="16747">
                  <c:v>1.33104793964864</c:v>
                </c:pt>
                <c:pt idx="16748">
                  <c:v>1.33123767131477</c:v>
                </c:pt>
                <c:pt idx="16749">
                  <c:v>1.33183152154077</c:v>
                </c:pt>
                <c:pt idx="16750">
                  <c:v>1.33283204885898</c:v>
                </c:pt>
                <c:pt idx="16751">
                  <c:v>1.3377860438808</c:v>
                </c:pt>
                <c:pt idx="16752">
                  <c:v>1.33965502101847</c:v>
                </c:pt>
                <c:pt idx="16753">
                  <c:v>1.33783663685746</c:v>
                </c:pt>
                <c:pt idx="16754">
                  <c:v>1.3365263130757</c:v>
                </c:pt>
                <c:pt idx="16755">
                  <c:v>1.33571772856193</c:v>
                </c:pt>
                <c:pt idx="16756">
                  <c:v>1.33540643050272</c:v>
                </c:pt>
                <c:pt idx="16757">
                  <c:v>1.33559018564067</c:v>
                </c:pt>
                <c:pt idx="16758">
                  <c:v>1.33627094953979</c:v>
                </c:pt>
                <c:pt idx="16759">
                  <c:v>1.33745128166191</c:v>
                </c:pt>
                <c:pt idx="16760">
                  <c:v>1.33913718322725</c:v>
                </c:pt>
                <c:pt idx="16761">
                  <c:v>1.33717400728988</c:v>
                </c:pt>
                <c:pt idx="16762">
                  <c:v>1.33563655419441</c:v>
                </c:pt>
                <c:pt idx="16763">
                  <c:v>1.33451793056682</c:v>
                </c:pt>
                <c:pt idx="16764">
                  <c:v>1.33381343571298</c:v>
                </c:pt>
                <c:pt idx="16765">
                  <c:v>1.33351970762636</c:v>
                </c:pt>
                <c:pt idx="16766">
                  <c:v>1.33363587507633</c:v>
                </c:pt>
                <c:pt idx="16767">
                  <c:v>1.33416196025986</c:v>
                </c:pt>
                <c:pt idx="16768">
                  <c:v>1.33509966768731</c:v>
                </c:pt>
                <c:pt idx="16769">
                  <c:v>1.33645400282485</c:v>
                </c:pt>
                <c:pt idx="16770">
                  <c:v>1.33822973183527</c:v>
                </c:pt>
                <c:pt idx="16771">
                  <c:v>1.34043462967412</c:v>
                </c:pt>
                <c:pt idx="16772">
                  <c:v>1.34307837971257</c:v>
                </c:pt>
                <c:pt idx="16773">
                  <c:v>1.34617268522844</c:v>
                </c:pt>
                <c:pt idx="16774">
                  <c:v>1.34973227133834</c:v>
                </c:pt>
                <c:pt idx="16775">
                  <c:v>1.35377293429415</c:v>
                </c:pt>
                <c:pt idx="16776">
                  <c:v>1.3583143196557</c:v>
                </c:pt>
                <c:pt idx="16777">
                  <c:v>1.36337893221751</c:v>
                </c:pt>
                <c:pt idx="16778">
                  <c:v>1.36899340576077</c:v>
                </c:pt>
                <c:pt idx="16779">
                  <c:v>1.37518753605071</c:v>
                </c:pt>
                <c:pt idx="16780">
                  <c:v>1.3819956888324</c:v>
                </c:pt>
                <c:pt idx="16781">
                  <c:v>1.38945850986721</c:v>
                </c:pt>
                <c:pt idx="16782">
                  <c:v>1.39762169244653</c:v>
                </c:pt>
                <c:pt idx="16783">
                  <c:v>1.40653906845611</c:v>
                </c:pt>
                <c:pt idx="16784">
                  <c:v>1.41627161110036</c:v>
                </c:pt>
                <c:pt idx="16785">
                  <c:v>1.42689188171987</c:v>
                </c:pt>
                <c:pt idx="16786">
                  <c:v>1.43848366639909</c:v>
                </c:pt>
                <c:pt idx="16787">
                  <c:v>1.4511456705113</c:v>
                </c:pt>
                <c:pt idx="16788">
                  <c:v>1.46499561255165</c:v>
                </c:pt>
                <c:pt idx="16789">
                  <c:v>1.48017058171498</c:v>
                </c:pt>
                <c:pt idx="16790">
                  <c:v>1.496839652214126</c:v>
                </c:pt>
                <c:pt idx="16791">
                  <c:v>1.50786240845521</c:v>
                </c:pt>
                <c:pt idx="16792">
                  <c:v>1.51989660387993</c:v>
                </c:pt>
                <c:pt idx="16793">
                  <c:v>1.53304221004982</c:v>
                </c:pt>
                <c:pt idx="16794">
                  <c:v>1.54742161800781</c:v>
                </c:pt>
                <c:pt idx="16795">
                  <c:v>1.56317668322936</c:v>
                </c:pt>
                <c:pt idx="16796">
                  <c:v>1.58047574980369</c:v>
                </c:pt>
                <c:pt idx="16797">
                  <c:v>1.59001833045904</c:v>
                </c:pt>
                <c:pt idx="16798">
                  <c:v>1.6004328731267</c:v>
                </c:pt>
                <c:pt idx="16799">
                  <c:v>1.61179507767952</c:v>
                </c:pt>
                <c:pt idx="16800">
                  <c:v>1.62418604600215</c:v>
                </c:pt>
                <c:pt idx="16801">
                  <c:v>1.63771137564239</c:v>
                </c:pt>
                <c:pt idx="16802">
                  <c:v>1.65248218411364</c:v>
                </c:pt>
                <c:pt idx="16803">
                  <c:v>1.66864179793475</c:v>
                </c:pt>
                <c:pt idx="16804">
                  <c:v>1.6863521656908</c:v>
                </c:pt>
                <c:pt idx="16805">
                  <c:v>1.70580849911093</c:v>
                </c:pt>
                <c:pt idx="16806">
                  <c:v>1.72724817445168</c:v>
                </c:pt>
                <c:pt idx="16807">
                  <c:v>1.75096022153264</c:v>
                </c:pt>
                <c:pt idx="16808">
                  <c:v>1.76162853737919</c:v>
                </c:pt>
                <c:pt idx="16809">
                  <c:v>1.77325777244662</c:v>
                </c:pt>
                <c:pt idx="16810">
                  <c:v>1.78592972286987</c:v>
                </c:pt>
                <c:pt idx="16811">
                  <c:v>1.79973399266171</c:v>
                </c:pt>
                <c:pt idx="16812">
                  <c:v>1.81478533290479</c:v>
                </c:pt>
                <c:pt idx="16813">
                  <c:v>1.83120225860368</c:v>
                </c:pt>
                <c:pt idx="16814">
                  <c:v>1.88693418142446</c:v>
                </c:pt>
                <c:pt idx="16815">
                  <c:v>1.90919585227834</c:v>
                </c:pt>
                <c:pt idx="16816">
                  <c:v>1.91031111899467</c:v>
                </c:pt>
                <c:pt idx="16817">
                  <c:v>1.91283682627127</c:v>
                </c:pt>
                <c:pt idx="16818">
                  <c:v>1.91679275270571</c:v>
                </c:pt>
                <c:pt idx="16819">
                  <c:v>1.92222231865069</c:v>
                </c:pt>
                <c:pt idx="16820">
                  <c:v>1.92918982072471</c:v>
                </c:pt>
                <c:pt idx="16821">
                  <c:v>1.93777336588979</c:v>
                </c:pt>
                <c:pt idx="16822">
                  <c:v>1.94807681674126</c:v>
                </c:pt>
                <c:pt idx="16823">
                  <c:v>1.96022389873857</c:v>
                </c:pt>
                <c:pt idx="16824">
                  <c:v>1.9743726659274</c:v>
                </c:pt>
                <c:pt idx="16825">
                  <c:v>1.99072283823215</c:v>
                </c:pt>
                <c:pt idx="16826">
                  <c:v>1.98109374448591</c:v>
                </c:pt>
                <c:pt idx="16827">
                  <c:v>1.9727499746697</c:v>
                </c:pt>
                <c:pt idx="16828">
                  <c:v>2.02127396903153</c:v>
                </c:pt>
                <c:pt idx="16829">
                  <c:v>2.014266730964779</c:v>
                </c:pt>
                <c:pt idx="16830">
                  <c:v>1.97986146159907</c:v>
                </c:pt>
                <c:pt idx="16831">
                  <c:v>1.94964133113993</c:v>
                </c:pt>
                <c:pt idx="16832">
                  <c:v>1.92295306637356</c:v>
                </c:pt>
                <c:pt idx="16833">
                  <c:v>1.89930249432919</c:v>
                </c:pt>
                <c:pt idx="16834">
                  <c:v>1.8782880179625</c:v>
                </c:pt>
                <c:pt idx="16835">
                  <c:v>1.85958617301263</c:v>
                </c:pt>
                <c:pt idx="16836">
                  <c:v>1.84294066931147</c:v>
                </c:pt>
                <c:pt idx="16837">
                  <c:v>1.82813399406405</c:v>
                </c:pt>
                <c:pt idx="16838">
                  <c:v>1.81499256260247</c:v>
                </c:pt>
                <c:pt idx="16839">
                  <c:v>1.8033687254961</c:v>
                </c:pt>
                <c:pt idx="16840">
                  <c:v>1.7931390349903</c:v>
                </c:pt>
                <c:pt idx="16841">
                  <c:v>1.78420584795684</c:v>
                </c:pt>
                <c:pt idx="16842">
                  <c:v>1.77648474174987</c:v>
                </c:pt>
                <c:pt idx="16843">
                  <c:v>1.76990250548498</c:v>
                </c:pt>
                <c:pt idx="16844">
                  <c:v>1.76440634474064</c:v>
                </c:pt>
                <c:pt idx="16845">
                  <c:v>1.75994552701439</c:v>
                </c:pt>
                <c:pt idx="16846">
                  <c:v>1.75648674745331</c:v>
                </c:pt>
                <c:pt idx="16847">
                  <c:v>1.75400486791039</c:v>
                </c:pt>
                <c:pt idx="16848">
                  <c:v>1.75247715633886</c:v>
                </c:pt>
                <c:pt idx="16849">
                  <c:v>1.77858785330676</c:v>
                </c:pt>
                <c:pt idx="16850">
                  <c:v>1.77897782607078</c:v>
                </c:pt>
                <c:pt idx="16851">
                  <c:v>1.76381204652355</c:v>
                </c:pt>
                <c:pt idx="16852">
                  <c:v>1.73499241407445</c:v>
                </c:pt>
                <c:pt idx="16853">
                  <c:v>1.70917886540926</c:v>
                </c:pt>
                <c:pt idx="16854">
                  <c:v>1.68593090243937</c:v>
                </c:pt>
                <c:pt idx="16855">
                  <c:v>1.66489667743085</c:v>
                </c:pt>
                <c:pt idx="16856">
                  <c:v>1.64578775220308</c:v>
                </c:pt>
                <c:pt idx="16857">
                  <c:v>1.62837289809661</c:v>
                </c:pt>
                <c:pt idx="16858">
                  <c:v>1.61245880994405</c:v>
                </c:pt>
                <c:pt idx="16859">
                  <c:v>1.5978823320944</c:v>
                </c:pt>
                <c:pt idx="16860">
                  <c:v>1.58451134161995</c:v>
                </c:pt>
                <c:pt idx="16861">
                  <c:v>1.57222939754637</c:v>
                </c:pt>
                <c:pt idx="16862">
                  <c:v>1.56093932702111</c:v>
                </c:pt>
                <c:pt idx="16863">
                  <c:v>1.55055737672791</c:v>
                </c:pt>
                <c:pt idx="16864">
                  <c:v>1.54100986949989</c:v>
                </c:pt>
                <c:pt idx="16865">
                  <c:v>1.53223598018103</c:v>
                </c:pt>
                <c:pt idx="16866">
                  <c:v>1.52418149177118</c:v>
                </c:pt>
                <c:pt idx="16867">
                  <c:v>1.5167968739689</c:v>
                </c:pt>
                <c:pt idx="16868">
                  <c:v>1.51004352390831</c:v>
                </c:pt>
                <c:pt idx="16869">
                  <c:v>1.50388271770819</c:v>
                </c:pt>
                <c:pt idx="16870">
                  <c:v>1.49828496294172</c:v>
                </c:pt>
                <c:pt idx="16871">
                  <c:v>1.49322251808698</c:v>
                </c:pt>
                <c:pt idx="16872">
                  <c:v>1.48866921398563</c:v>
                </c:pt>
                <c:pt idx="16873">
                  <c:v>1.49297812573019</c:v>
                </c:pt>
                <c:pt idx="16874">
                  <c:v>1.4892349688448</c:v>
                </c:pt>
                <c:pt idx="16875">
                  <c:v>1.47898014290974</c:v>
                </c:pt>
                <c:pt idx="16876">
                  <c:v>1.46960255633738</c:v>
                </c:pt>
                <c:pt idx="16877">
                  <c:v>1.4610354128127</c:v>
                </c:pt>
                <c:pt idx="16878">
                  <c:v>1.45321984993485</c:v>
                </c:pt>
                <c:pt idx="16879">
                  <c:v>1.44610451544558</c:v>
                </c:pt>
                <c:pt idx="16880">
                  <c:v>1.43964659572562</c:v>
                </c:pt>
                <c:pt idx="16881">
                  <c:v>1.43380790246618</c:v>
                </c:pt>
                <c:pt idx="16882">
                  <c:v>1.42855496335956</c:v>
                </c:pt>
                <c:pt idx="16883">
                  <c:v>1.42385974329695</c:v>
                </c:pt>
                <c:pt idx="16884">
                  <c:v>1.419698392973689</c:v>
                </c:pt>
                <c:pt idx="16885">
                  <c:v>1.41604895506348</c:v>
                </c:pt>
                <c:pt idx="16886">
                  <c:v>1.41289362220636</c:v>
                </c:pt>
                <c:pt idx="16887">
                  <c:v>1.4102177715623</c:v>
                </c:pt>
                <c:pt idx="16888">
                  <c:v>1.41358216660367</c:v>
                </c:pt>
                <c:pt idx="16889">
                  <c:v>1.41177397033174</c:v>
                </c:pt>
                <c:pt idx="16890">
                  <c:v>1.40493154925039</c:v>
                </c:pt>
                <c:pt idx="16891">
                  <c:v>1.3987862243438</c:v>
                </c:pt>
                <c:pt idx="16892">
                  <c:v>1.39329863578153</c:v>
                </c:pt>
                <c:pt idx="16893">
                  <c:v>1.38843474965207</c:v>
                </c:pt>
                <c:pt idx="16894">
                  <c:v>1.38416575570186</c:v>
                </c:pt>
                <c:pt idx="16895">
                  <c:v>1.38046697733934</c:v>
                </c:pt>
                <c:pt idx="16896">
                  <c:v>1.37731745829415</c:v>
                </c:pt>
                <c:pt idx="16897">
                  <c:v>1.37470112853871</c:v>
                </c:pt>
                <c:pt idx="16898">
                  <c:v>1.37260247180104</c:v>
                </c:pt>
                <c:pt idx="16899">
                  <c:v>1.37101186229127</c:v>
                </c:pt>
                <c:pt idx="16900">
                  <c:v>1.36992038094089</c:v>
                </c:pt>
                <c:pt idx="16901">
                  <c:v>1.36932268934603</c:v>
                </c:pt>
                <c:pt idx="16902">
                  <c:v>1.36921546655962</c:v>
                </c:pt>
                <c:pt idx="16903">
                  <c:v>1.36959785523759</c:v>
                </c:pt>
                <c:pt idx="16904">
                  <c:v>1.37047242681839</c:v>
                </c:pt>
                <c:pt idx="16905">
                  <c:v>1.3718432588487</c:v>
                </c:pt>
                <c:pt idx="16906">
                  <c:v>1.37371696233235</c:v>
                </c:pt>
                <c:pt idx="16907">
                  <c:v>1.37610378123003</c:v>
                </c:pt>
                <c:pt idx="16908">
                  <c:v>1.379015743405</c:v>
                </c:pt>
                <c:pt idx="16909">
                  <c:v>1.38246833408941</c:v>
                </c:pt>
                <c:pt idx="16910">
                  <c:v>1.38648076793732</c:v>
                </c:pt>
                <c:pt idx="16911">
                  <c:v>1.39107524604397</c:v>
                </c:pt>
                <c:pt idx="16912">
                  <c:v>1.39627893983192</c:v>
                </c:pt>
                <c:pt idx="16913">
                  <c:v>1.4021222712804</c:v>
                </c:pt>
                <c:pt idx="16914">
                  <c:v>1.408642883199</c:v>
                </c:pt>
                <c:pt idx="16915">
                  <c:v>1.41023115901274</c:v>
                </c:pt>
                <c:pt idx="16916">
                  <c:v>1.41228057759925</c:v>
                </c:pt>
                <c:pt idx="16917">
                  <c:v>1.41480014193696</c:v>
                </c:pt>
                <c:pt idx="16918">
                  <c:v>1.417801676284959</c:v>
                </c:pt>
                <c:pt idx="16919">
                  <c:v>1.42130065929071</c:v>
                </c:pt>
                <c:pt idx="16920">
                  <c:v>1.42531327126834</c:v>
                </c:pt>
                <c:pt idx="16921">
                  <c:v>1.42986044542551</c:v>
                </c:pt>
                <c:pt idx="16922">
                  <c:v>1.4349649450317</c:v>
                </c:pt>
                <c:pt idx="16923">
                  <c:v>1.44065577362829</c:v>
                </c:pt>
                <c:pt idx="16924">
                  <c:v>1.44696390909103</c:v>
                </c:pt>
                <c:pt idx="16925">
                  <c:v>1.45392702728283</c:v>
                </c:pt>
                <c:pt idx="16926">
                  <c:v>1.46158661349573</c:v>
                </c:pt>
                <c:pt idx="16927">
                  <c:v>1.46999172571337</c:v>
                </c:pt>
                <c:pt idx="16928">
                  <c:v>1.479200277604409</c:v>
                </c:pt>
                <c:pt idx="16929">
                  <c:v>1.48210828600964</c:v>
                </c:pt>
                <c:pt idx="16930">
                  <c:v>1.48547528609031</c:v>
                </c:pt>
                <c:pt idx="16931">
                  <c:v>1.49792511472439</c:v>
                </c:pt>
                <c:pt idx="16932">
                  <c:v>1.50244788024815</c:v>
                </c:pt>
                <c:pt idx="16933">
                  <c:v>1.49991703393614</c:v>
                </c:pt>
                <c:pt idx="16934">
                  <c:v>1.49801279764407</c:v>
                </c:pt>
                <c:pt idx="16935">
                  <c:v>1.49672448157802</c:v>
                </c:pt>
                <c:pt idx="16936">
                  <c:v>1.4960429938934</c:v>
                </c:pt>
                <c:pt idx="16937">
                  <c:v>1.49596535291021</c:v>
                </c:pt>
                <c:pt idx="16938">
                  <c:v>1.49649090229145</c:v>
                </c:pt>
                <c:pt idx="16939">
                  <c:v>1.49762316242813</c:v>
                </c:pt>
                <c:pt idx="16940">
                  <c:v>1.49936896439549</c:v>
                </c:pt>
                <c:pt idx="16941">
                  <c:v>1.50173761210964</c:v>
                </c:pt>
                <c:pt idx="16942">
                  <c:v>1.50474483107481</c:v>
                </c:pt>
                <c:pt idx="16943">
                  <c:v>1.50840929116549</c:v>
                </c:pt>
                <c:pt idx="16944">
                  <c:v>1.51275286157473</c:v>
                </c:pt>
                <c:pt idx="16945">
                  <c:v>1.51780600685556</c:v>
                </c:pt>
                <c:pt idx="16946">
                  <c:v>1.52360039605163</c:v>
                </c:pt>
                <c:pt idx="16947">
                  <c:v>1.5301776535222</c:v>
                </c:pt>
                <c:pt idx="16948">
                  <c:v>1.53758520859339</c:v>
                </c:pt>
                <c:pt idx="16949">
                  <c:v>1.55722568879256</c:v>
                </c:pt>
                <c:pt idx="16950">
                  <c:v>1.55755911037099</c:v>
                </c:pt>
                <c:pt idx="16951">
                  <c:v>1.549428317794439</c:v>
                </c:pt>
                <c:pt idx="16952">
                  <c:v>1.54220537870872</c:v>
                </c:pt>
                <c:pt idx="16953">
                  <c:v>1.53583621362093</c:v>
                </c:pt>
                <c:pt idx="16954">
                  <c:v>1.53027363051327</c:v>
                </c:pt>
                <c:pt idx="16955">
                  <c:v>1.52547643420418</c:v>
                </c:pt>
                <c:pt idx="16956">
                  <c:v>1.52141179162274</c:v>
                </c:pt>
                <c:pt idx="16957">
                  <c:v>1.5180543451296</c:v>
                </c:pt>
                <c:pt idx="16958">
                  <c:v>1.51537948458412</c:v>
                </c:pt>
                <c:pt idx="16959">
                  <c:v>1.51337220524049</c:v>
                </c:pt>
                <c:pt idx="16960">
                  <c:v>1.5120195740849</c:v>
                </c:pt>
                <c:pt idx="16961">
                  <c:v>1.51131158834177</c:v>
                </c:pt>
                <c:pt idx="16962">
                  <c:v>1.5112459844719</c:v>
                </c:pt>
                <c:pt idx="16963">
                  <c:v>1.51182118626352</c:v>
                </c:pt>
                <c:pt idx="16964">
                  <c:v>1.51304127823138</c:v>
                </c:pt>
                <c:pt idx="16965">
                  <c:v>1.5149140866356</c:v>
                </c:pt>
                <c:pt idx="16966">
                  <c:v>1.51745131619876</c:v>
                </c:pt>
                <c:pt idx="16967">
                  <c:v>1.52066978986582</c:v>
                </c:pt>
                <c:pt idx="16968">
                  <c:v>1.52458970424536</c:v>
                </c:pt>
                <c:pt idx="16969">
                  <c:v>1.52923922563837</c:v>
                </c:pt>
                <c:pt idx="16970">
                  <c:v>1.53464871181675</c:v>
                </c:pt>
                <c:pt idx="16971">
                  <c:v>1.54085776341662</c:v>
                </c:pt>
                <c:pt idx="16972">
                  <c:v>1.55939216759328</c:v>
                </c:pt>
                <c:pt idx="16973">
                  <c:v>1.56777786362102</c:v>
                </c:pt>
                <c:pt idx="16974">
                  <c:v>1.5579756351129</c:v>
                </c:pt>
                <c:pt idx="16975">
                  <c:v>1.54919563723019</c:v>
                </c:pt>
                <c:pt idx="16976">
                  <c:v>1.54136582980147</c:v>
                </c:pt>
                <c:pt idx="16977">
                  <c:v>1.53442138799167</c:v>
                </c:pt>
                <c:pt idx="16978">
                  <c:v>1.52831116683201</c:v>
                </c:pt>
                <c:pt idx="16979">
                  <c:v>1.52298953564232</c:v>
                </c:pt>
                <c:pt idx="16980">
                  <c:v>1.51841977358436</c:v>
                </c:pt>
                <c:pt idx="16981">
                  <c:v>1.51457002641055</c:v>
                </c:pt>
                <c:pt idx="16982">
                  <c:v>1.51141376867037</c:v>
                </c:pt>
                <c:pt idx="16983">
                  <c:v>1.5089322403451</c:v>
                </c:pt>
                <c:pt idx="16984">
                  <c:v>1.5071099986467</c:v>
                </c:pt>
                <c:pt idx="16985">
                  <c:v>1.50593373239289</c:v>
                </c:pt>
                <c:pt idx="16986">
                  <c:v>1.50539693581313</c:v>
                </c:pt>
                <c:pt idx="16987">
                  <c:v>1.505496817179129</c:v>
                </c:pt>
                <c:pt idx="16988">
                  <c:v>1.50623425788016</c:v>
                </c:pt>
                <c:pt idx="16989">
                  <c:v>1.499733255615679</c:v>
                </c:pt>
                <c:pt idx="16990">
                  <c:v>1.49382382640283</c:v>
                </c:pt>
                <c:pt idx="16991">
                  <c:v>1.48847605223144</c:v>
                </c:pt>
                <c:pt idx="16992">
                  <c:v>1.49208136894745</c:v>
                </c:pt>
                <c:pt idx="16993">
                  <c:v>1.48759731611693</c:v>
                </c:pt>
                <c:pt idx="16994">
                  <c:v>1.47634746610179</c:v>
                </c:pt>
                <c:pt idx="16995">
                  <c:v>1.46606538876063</c:v>
                </c:pt>
                <c:pt idx="16996">
                  <c:v>1.45666759459349</c:v>
                </c:pt>
                <c:pt idx="16997">
                  <c:v>1.44808727708105</c:v>
                </c:pt>
                <c:pt idx="16998">
                  <c:v>1.44026291132708</c:v>
                </c:pt>
                <c:pt idx="16999">
                  <c:v>1.43314445174676</c:v>
                </c:pt>
                <c:pt idx="17000">
                  <c:v>1.42668693694726</c:v>
                </c:pt>
                <c:pt idx="17001">
                  <c:v>1.42085177037038</c:v>
                </c:pt>
                <c:pt idx="17002">
                  <c:v>1.41560525963314</c:v>
                </c:pt>
                <c:pt idx="17003">
                  <c:v>1.41091985732012</c:v>
                </c:pt>
                <c:pt idx="17004">
                  <c:v>1.40677046812163</c:v>
                </c:pt>
                <c:pt idx="17005">
                  <c:v>1.403134788109539</c:v>
                </c:pt>
                <c:pt idx="17006">
                  <c:v>1.39999591461466</c:v>
                </c:pt>
                <c:pt idx="17007">
                  <c:v>1.39733789415842</c:v>
                </c:pt>
                <c:pt idx="17008">
                  <c:v>1.39514789382764</c:v>
                </c:pt>
                <c:pt idx="17009">
                  <c:v>1.39860187456501</c:v>
                </c:pt>
                <c:pt idx="17010">
                  <c:v>1.39728210672304</c:v>
                </c:pt>
                <c:pt idx="17011">
                  <c:v>1.39092221019386</c:v>
                </c:pt>
                <c:pt idx="17012">
                  <c:v>1.38524050523293</c:v>
                </c:pt>
                <c:pt idx="17013">
                  <c:v>1.38020064290304</c:v>
                </c:pt>
                <c:pt idx="17014">
                  <c:v>1.37577195557112</c:v>
                </c:pt>
                <c:pt idx="17015">
                  <c:v>1.37192831675793</c:v>
                </c:pt>
                <c:pt idx="17016">
                  <c:v>1.36864718623721</c:v>
                </c:pt>
                <c:pt idx="17017">
                  <c:v>1.36591072172045</c:v>
                </c:pt>
                <c:pt idx="17018">
                  <c:v>1.3637034906211</c:v>
                </c:pt>
                <c:pt idx="17019">
                  <c:v>1.36201418458785</c:v>
                </c:pt>
                <c:pt idx="17020">
                  <c:v>1.36083303810108</c:v>
                </c:pt>
                <c:pt idx="17021">
                  <c:v>1.36015454836587</c:v>
                </c:pt>
                <c:pt idx="17022">
                  <c:v>1.35997454345678</c:v>
                </c:pt>
                <c:pt idx="17023">
                  <c:v>1.36029248495674</c:v>
                </c:pt>
                <c:pt idx="17024">
                  <c:v>1.36111004582853</c:v>
                </c:pt>
                <c:pt idx="17025">
                  <c:v>1.36243160643422</c:v>
                </c:pt>
                <c:pt idx="17026">
                  <c:v>1.36426288286133</c:v>
                </c:pt>
                <c:pt idx="17027">
                  <c:v>1.36661483233485</c:v>
                </c:pt>
                <c:pt idx="17028">
                  <c:v>1.36949902425557</c:v>
                </c:pt>
                <c:pt idx="17029">
                  <c:v>1.37293116873639</c:v>
                </c:pt>
                <c:pt idx="17030">
                  <c:v>1.37693144495124</c:v>
                </c:pt>
                <c:pt idx="17031">
                  <c:v>1.381521785210189</c:v>
                </c:pt>
                <c:pt idx="17032">
                  <c:v>1.38135126504038</c:v>
                </c:pt>
                <c:pt idx="17033">
                  <c:v>1.38160815715665</c:v>
                </c:pt>
                <c:pt idx="17034">
                  <c:v>1.38229475514812</c:v>
                </c:pt>
                <c:pt idx="17035">
                  <c:v>1.38341261377581</c:v>
                </c:pt>
                <c:pt idx="17036">
                  <c:v>1.38496786649423</c:v>
                </c:pt>
                <c:pt idx="17037">
                  <c:v>1.3869665165628</c:v>
                </c:pt>
                <c:pt idx="17038">
                  <c:v>1.38941825645415</c:v>
                </c:pt>
                <c:pt idx="17039">
                  <c:v>1.39233389863161</c:v>
                </c:pt>
                <c:pt idx="17040">
                  <c:v>1.39572714318559</c:v>
                </c:pt>
                <c:pt idx="17041">
                  <c:v>1.39961422668133</c:v>
                </c:pt>
                <c:pt idx="17042">
                  <c:v>1.40401474040517</c:v>
                </c:pt>
                <c:pt idx="17043">
                  <c:v>1.40895015478979</c:v>
                </c:pt>
                <c:pt idx="17044">
                  <c:v>1.41444712062623</c:v>
                </c:pt>
                <c:pt idx="17045">
                  <c:v>1.42053555449187</c:v>
                </c:pt>
                <c:pt idx="17046">
                  <c:v>1.42724904723423</c:v>
                </c:pt>
                <c:pt idx="17047">
                  <c:v>1.43462879931738</c:v>
                </c:pt>
                <c:pt idx="17048">
                  <c:v>1.44271982655191</c:v>
                </c:pt>
                <c:pt idx="17049">
                  <c:v>1.45157522107195</c:v>
                </c:pt>
                <c:pt idx="17050">
                  <c:v>1.45438853203198</c:v>
                </c:pt>
                <c:pt idx="17051">
                  <c:v>1.45764132222612</c:v>
                </c:pt>
                <c:pt idx="17052">
                  <c:v>1.46134847130795</c:v>
                </c:pt>
                <c:pt idx="17053">
                  <c:v>1.46552482889567</c:v>
                </c:pt>
                <c:pt idx="17054">
                  <c:v>1.47019095828927</c:v>
                </c:pt>
                <c:pt idx="17055">
                  <c:v>1.47536785071782</c:v>
                </c:pt>
                <c:pt idx="17056">
                  <c:v>1.48107954996293</c:v>
                </c:pt>
                <c:pt idx="17057">
                  <c:v>1.48735529537746</c:v>
                </c:pt>
                <c:pt idx="17058">
                  <c:v>1.49422838736122</c:v>
                </c:pt>
                <c:pt idx="17059">
                  <c:v>1.50173388972803</c:v>
                </c:pt>
                <c:pt idx="17060">
                  <c:v>1.50991672128478</c:v>
                </c:pt>
                <c:pt idx="17061">
                  <c:v>1.51882407178206</c:v>
                </c:pt>
                <c:pt idx="17062">
                  <c:v>1.52851206541598</c:v>
                </c:pt>
                <c:pt idx="17063">
                  <c:v>1.53904513472599</c:v>
                </c:pt>
                <c:pt idx="17064">
                  <c:v>1.55049633406065</c:v>
                </c:pt>
                <c:pt idx="17065">
                  <c:v>1.56295391150354</c:v>
                </c:pt>
                <c:pt idx="17066">
                  <c:v>1.57651801889539</c:v>
                </c:pt>
                <c:pt idx="17067">
                  <c:v>1.59130584447231</c:v>
                </c:pt>
                <c:pt idx="17068">
                  <c:v>1.60745844374521</c:v>
                </c:pt>
                <c:pt idx="17069">
                  <c:v>1.62514024660678</c:v>
                </c:pt>
                <c:pt idx="17070">
                  <c:v>1.64454980919905</c:v>
                </c:pt>
                <c:pt idx="17071">
                  <c:v>1.68526951240424</c:v>
                </c:pt>
                <c:pt idx="17072">
                  <c:v>1.71085467975697</c:v>
                </c:pt>
                <c:pt idx="17073">
                  <c:v>1.70826792887377</c:v>
                </c:pt>
                <c:pt idx="17074">
                  <c:v>1.70659753606535</c:v>
                </c:pt>
                <c:pt idx="17075">
                  <c:v>1.70583334598893</c:v>
                </c:pt>
                <c:pt idx="17076">
                  <c:v>1.70596764993984</c:v>
                </c:pt>
                <c:pt idx="17077">
                  <c:v>1.70700179968307</c:v>
                </c:pt>
                <c:pt idx="17078">
                  <c:v>1.70894624699908</c:v>
                </c:pt>
                <c:pt idx="17079">
                  <c:v>1.71181627502736</c:v>
                </c:pt>
                <c:pt idx="17080">
                  <c:v>1.71563226622047</c:v>
                </c:pt>
                <c:pt idx="17081">
                  <c:v>1.72042947363382</c:v>
                </c:pt>
                <c:pt idx="17082">
                  <c:v>1.72624494564114</c:v>
                </c:pt>
                <c:pt idx="17083">
                  <c:v>1.73312767721013</c:v>
                </c:pt>
                <c:pt idx="17084">
                  <c:v>1.74114013333589</c:v>
                </c:pt>
                <c:pt idx="17085">
                  <c:v>1.75035766771033</c:v>
                </c:pt>
                <c:pt idx="17086">
                  <c:v>1.7889538484117</c:v>
                </c:pt>
                <c:pt idx="17087">
                  <c:v>1.80213252509967</c:v>
                </c:pt>
                <c:pt idx="17088">
                  <c:v>1.79719058435573</c:v>
                </c:pt>
                <c:pt idx="17089">
                  <c:v>1.79387101877871</c:v>
                </c:pt>
                <c:pt idx="17090">
                  <c:v>1.79213216277157</c:v>
                </c:pt>
                <c:pt idx="17091">
                  <c:v>1.79194908460941</c:v>
                </c:pt>
                <c:pt idx="17092">
                  <c:v>1.79332498013354</c:v>
                </c:pt>
                <c:pt idx="17093">
                  <c:v>1.77718030873418</c:v>
                </c:pt>
                <c:pt idx="17094">
                  <c:v>1.76278289740573</c:v>
                </c:pt>
                <c:pt idx="17095">
                  <c:v>1.74996457430845</c:v>
                </c:pt>
                <c:pt idx="17096">
                  <c:v>1.73858804755369</c:v>
                </c:pt>
                <c:pt idx="17097">
                  <c:v>1.72853392228893</c:v>
                </c:pt>
                <c:pt idx="17098">
                  <c:v>1.71970231433961</c:v>
                </c:pt>
                <c:pt idx="17099">
                  <c:v>1.71201419645625</c:v>
                </c:pt>
                <c:pt idx="17100">
                  <c:v>1.70539935593798</c:v>
                </c:pt>
                <c:pt idx="17101">
                  <c:v>1.69980601870725</c:v>
                </c:pt>
                <c:pt idx="17102">
                  <c:v>1.69518146861336</c:v>
                </c:pt>
                <c:pt idx="17103">
                  <c:v>1.69149516213602</c:v>
                </c:pt>
                <c:pt idx="17104">
                  <c:v>1.68871590530965</c:v>
                </c:pt>
                <c:pt idx="17105">
                  <c:v>1.68682422055785</c:v>
                </c:pt>
                <c:pt idx="17106">
                  <c:v>1.68580338228122</c:v>
                </c:pt>
                <c:pt idx="17107">
                  <c:v>1.68564748038083</c:v>
                </c:pt>
                <c:pt idx="17108">
                  <c:v>1.68635497665483</c:v>
                </c:pt>
                <c:pt idx="17109">
                  <c:v>1.68793286552216</c:v>
                </c:pt>
                <c:pt idx="17110">
                  <c:v>1.67614820335141</c:v>
                </c:pt>
                <c:pt idx="17111">
                  <c:v>1.66529021866198</c:v>
                </c:pt>
                <c:pt idx="17112">
                  <c:v>1.65529046195872</c:v>
                </c:pt>
                <c:pt idx="17113">
                  <c:v>1.6639694830027</c:v>
                </c:pt>
                <c:pt idx="17114">
                  <c:v>1.65487779292975</c:v>
                </c:pt>
                <c:pt idx="17115">
                  <c:v>1.63396866195741</c:v>
                </c:pt>
                <c:pt idx="17116">
                  <c:v>1.61500352897413</c:v>
                </c:pt>
                <c:pt idx="17117">
                  <c:v>1.5977444072167</c:v>
                </c:pt>
                <c:pt idx="17118">
                  <c:v>1.58199347320346</c:v>
                </c:pt>
                <c:pt idx="17119">
                  <c:v>1.56758723175226</c:v>
                </c:pt>
                <c:pt idx="17120">
                  <c:v>1.55438821515015</c:v>
                </c:pt>
                <c:pt idx="17121">
                  <c:v>1.54228111804101</c:v>
                </c:pt>
                <c:pt idx="17122">
                  <c:v>1.53116534170982</c:v>
                </c:pt>
                <c:pt idx="17123">
                  <c:v>1.52095884185904</c:v>
                </c:pt>
                <c:pt idx="17124">
                  <c:v>1.51158774766529</c:v>
                </c:pt>
                <c:pt idx="17125">
                  <c:v>1.50298810271229</c:v>
                </c:pt>
                <c:pt idx="17126">
                  <c:v>1.49510712590026</c:v>
                </c:pt>
                <c:pt idx="17127">
                  <c:v>1.48789698318152</c:v>
                </c:pt>
                <c:pt idx="17128">
                  <c:v>1.48131589934744</c:v>
                </c:pt>
                <c:pt idx="17129">
                  <c:v>1.47532904574087</c:v>
                </c:pt>
                <c:pt idx="17130">
                  <c:v>1.46990350455105</c:v>
                </c:pt>
                <c:pt idx="17131">
                  <c:v>1.46501372095335</c:v>
                </c:pt>
                <c:pt idx="17132">
                  <c:v>1.46063353725501</c:v>
                </c:pt>
                <c:pt idx="17133">
                  <c:v>1.45674479970334</c:v>
                </c:pt>
                <c:pt idx="17134">
                  <c:v>1.45332818858907</c:v>
                </c:pt>
                <c:pt idx="17135">
                  <c:v>1.45036857757559</c:v>
                </c:pt>
                <c:pt idx="17136">
                  <c:v>1.44785246110911</c:v>
                </c:pt>
                <c:pt idx="17137">
                  <c:v>1.44577077183534</c:v>
                </c:pt>
                <c:pt idx="17138">
                  <c:v>1.44411351918177</c:v>
                </c:pt>
                <c:pt idx="17139">
                  <c:v>1.44287343754245</c:v>
                </c:pt>
                <c:pt idx="17140">
                  <c:v>1.44889851850329</c:v>
                </c:pt>
                <c:pt idx="17141">
                  <c:v>1.44846526058377</c:v>
                </c:pt>
                <c:pt idx="17142">
                  <c:v>1.44162648768158</c:v>
                </c:pt>
                <c:pt idx="17143">
                  <c:v>1.43547843693617</c:v>
                </c:pt>
                <c:pt idx="17144">
                  <c:v>1.42998230543479</c:v>
                </c:pt>
                <c:pt idx="17145">
                  <c:v>1.42510528409798</c:v>
                </c:pt>
                <c:pt idx="17146">
                  <c:v>1.42081789386362</c:v>
                </c:pt>
                <c:pt idx="17147">
                  <c:v>1.4170961663266</c:v>
                </c:pt>
                <c:pt idx="17148">
                  <c:v>1.4139210915602</c:v>
                </c:pt>
                <c:pt idx="17149">
                  <c:v>1.41127447539995</c:v>
                </c:pt>
                <c:pt idx="17150">
                  <c:v>1.40914314128228</c:v>
                </c:pt>
                <c:pt idx="17151">
                  <c:v>1.4075155609562</c:v>
                </c:pt>
                <c:pt idx="17152">
                  <c:v>1.40638416431244</c:v>
                </c:pt>
                <c:pt idx="17153">
                  <c:v>1.4057433727804</c:v>
                </c:pt>
                <c:pt idx="17154">
                  <c:v>1.40558893388675</c:v>
                </c:pt>
                <c:pt idx="17155">
                  <c:v>1.40592088875977</c:v>
                </c:pt>
                <c:pt idx="17156">
                  <c:v>1.40674054102487</c:v>
                </c:pt>
                <c:pt idx="17157">
                  <c:v>1.40805229362405</c:v>
                </c:pt>
                <c:pt idx="17158">
                  <c:v>1.40986249607451</c:v>
                </c:pt>
                <c:pt idx="17159">
                  <c:v>1.41218076159022</c:v>
                </c:pt>
                <c:pt idx="17160">
                  <c:v>1.41501761171934</c:v>
                </c:pt>
                <c:pt idx="17161">
                  <c:v>1.42442703375851</c:v>
                </c:pt>
                <c:pt idx="17162">
                  <c:v>1.42848393637003</c:v>
                </c:pt>
                <c:pt idx="17163">
                  <c:v>1.42658871186132</c:v>
                </c:pt>
                <c:pt idx="17164">
                  <c:v>1.425361753234466</c:v>
                </c:pt>
                <c:pt idx="17165">
                  <c:v>1.42479412281256</c:v>
                </c:pt>
                <c:pt idx="17166">
                  <c:v>1.42488149850157</c:v>
                </c:pt>
                <c:pt idx="17167">
                  <c:v>1.42562609001823</c:v>
                </c:pt>
                <c:pt idx="17168">
                  <c:v>1.42703198822204</c:v>
                </c:pt>
                <c:pt idx="17169">
                  <c:v>1.42910859057904</c:v>
                </c:pt>
                <c:pt idx="17170">
                  <c:v>1.43187012145567</c:v>
                </c:pt>
                <c:pt idx="17171">
                  <c:v>1.43533592275898</c:v>
                </c:pt>
                <c:pt idx="17172">
                  <c:v>1.43274829967359</c:v>
                </c:pt>
                <c:pt idx="17173">
                  <c:v>1.43071596799579</c:v>
                </c:pt>
                <c:pt idx="17174">
                  <c:v>1.42922857474995</c:v>
                </c:pt>
                <c:pt idx="17175">
                  <c:v>1.4282775116267</c:v>
                </c:pt>
                <c:pt idx="17176">
                  <c:v>1.42785785542354</c:v>
                </c:pt>
                <c:pt idx="17177">
                  <c:v>1.42796692132793</c:v>
                </c:pt>
                <c:pt idx="17178">
                  <c:v>1.42860626280707</c:v>
                </c:pt>
                <c:pt idx="17179">
                  <c:v>1.42977897517152</c:v>
                </c:pt>
                <c:pt idx="17180">
                  <c:v>1.431491097525599</c:v>
                </c:pt>
                <c:pt idx="17181">
                  <c:v>1.43375240217342</c:v>
                </c:pt>
                <c:pt idx="17182">
                  <c:v>1.43657446352116</c:v>
                </c:pt>
                <c:pt idx="17183">
                  <c:v>1.439974353348179</c:v>
                </c:pt>
                <c:pt idx="17184">
                  <c:v>1.44397068868059</c:v>
                </c:pt>
                <c:pt idx="17185">
                  <c:v>1.44858826105152</c:v>
                </c:pt>
                <c:pt idx="17186">
                  <c:v>1.45385409381832</c:v>
                </c:pt>
                <c:pt idx="17187">
                  <c:v>1.45256675951482</c:v>
                </c:pt>
                <c:pt idx="17188">
                  <c:v>1.45171327467862</c:v>
                </c:pt>
                <c:pt idx="17189">
                  <c:v>1.45128976902866</c:v>
                </c:pt>
                <c:pt idx="17190">
                  <c:v>1.4512943345445</c:v>
                </c:pt>
                <c:pt idx="17191">
                  <c:v>1.45172852508414</c:v>
                </c:pt>
                <c:pt idx="17192">
                  <c:v>1.452592794481</c:v>
                </c:pt>
                <c:pt idx="17193">
                  <c:v>1.45389031155123</c:v>
                </c:pt>
                <c:pt idx="17194">
                  <c:v>1.45562856753622</c:v>
                </c:pt>
                <c:pt idx="17195">
                  <c:v>1.45781406584882</c:v>
                </c:pt>
                <c:pt idx="17196">
                  <c:v>1.46045624504498</c:v>
                </c:pt>
                <c:pt idx="17197">
                  <c:v>1.46356764670407</c:v>
                </c:pt>
                <c:pt idx="17198">
                  <c:v>1.47501694496814</c:v>
                </c:pt>
                <c:pt idx="17199">
                  <c:v>1.479279689092489</c:v>
                </c:pt>
                <c:pt idx="17200">
                  <c:v>1.47628396483002</c:v>
                </c:pt>
                <c:pt idx="17201">
                  <c:v>1.47393953711751</c:v>
                </c:pt>
                <c:pt idx="17202">
                  <c:v>1.47223117878356</c:v>
                </c:pt>
                <c:pt idx="17203">
                  <c:v>1.47114782680191</c:v>
                </c:pt>
                <c:pt idx="17204">
                  <c:v>1.47068321291125</c:v>
                </c:pt>
                <c:pt idx="17205">
                  <c:v>1.47083573379649</c:v>
                </c:pt>
                <c:pt idx="17206">
                  <c:v>1.4716042206871</c:v>
                </c:pt>
                <c:pt idx="17207">
                  <c:v>1.48110683457081</c:v>
                </c:pt>
                <c:pt idx="17208">
                  <c:v>1.48321264877088</c:v>
                </c:pt>
                <c:pt idx="17209">
                  <c:v>1.4780395544142</c:v>
                </c:pt>
                <c:pt idx="17210">
                  <c:v>1.47373882625467</c:v>
                </c:pt>
                <c:pt idx="17211">
                  <c:v>1.4702748469257</c:v>
                </c:pt>
                <c:pt idx="17212">
                  <c:v>1.46762055994937</c:v>
                </c:pt>
                <c:pt idx="17213">
                  <c:v>1.4657551107736</c:v>
                </c:pt>
                <c:pt idx="17214">
                  <c:v>1.45713936838562</c:v>
                </c:pt>
                <c:pt idx="17215">
                  <c:v>1.4493428947208</c:v>
                </c:pt>
                <c:pt idx="17216">
                  <c:v>1.44230939174624</c:v>
                </c:pt>
                <c:pt idx="17217">
                  <c:v>1.435992493204179</c:v>
                </c:pt>
                <c:pt idx="17218">
                  <c:v>1.43683955066662</c:v>
                </c:pt>
                <c:pt idx="17219">
                  <c:v>1.43166091809697</c:v>
                </c:pt>
                <c:pt idx="17220">
                  <c:v>1.42049860610071</c:v>
                </c:pt>
                <c:pt idx="17221">
                  <c:v>1.41038733628198</c:v>
                </c:pt>
                <c:pt idx="17222">
                  <c:v>1.40123548474119</c:v>
                </c:pt>
                <c:pt idx="17223">
                  <c:v>1.39296687299621</c:v>
                </c:pt>
                <c:pt idx="17224">
                  <c:v>1.38551595108822</c:v>
                </c:pt>
                <c:pt idx="17225">
                  <c:v>1.37882774727806</c:v>
                </c:pt>
                <c:pt idx="17226">
                  <c:v>1.37285424604653</c:v>
                </c:pt>
                <c:pt idx="17227">
                  <c:v>1.3675559351738</c:v>
                </c:pt>
                <c:pt idx="17228">
                  <c:v>1.36289779532678</c:v>
                </c:pt>
                <c:pt idx="17229">
                  <c:v>1.35885114927422</c:v>
                </c:pt>
                <c:pt idx="17230">
                  <c:v>1.35539157839062</c:v>
                </c:pt>
                <c:pt idx="17231">
                  <c:v>1.35249851203821</c:v>
                </c:pt>
                <c:pt idx="17232">
                  <c:v>1.35015579481431</c:v>
                </c:pt>
                <c:pt idx="17233">
                  <c:v>1.34835002441756</c:v>
                </c:pt>
                <c:pt idx="17234">
                  <c:v>1.34707126338913</c:v>
                </c:pt>
                <c:pt idx="17235">
                  <c:v>1.34631242728881</c:v>
                </c:pt>
                <c:pt idx="17236">
                  <c:v>1.34606918010317</c:v>
                </c:pt>
                <c:pt idx="17237">
                  <c:v>1.34634075386037</c:v>
                </c:pt>
                <c:pt idx="17238">
                  <c:v>1.3471281611729</c:v>
                </c:pt>
                <c:pt idx="17239">
                  <c:v>1.3484350920134</c:v>
                </c:pt>
                <c:pt idx="17240">
                  <c:v>1.35435971507376</c:v>
                </c:pt>
                <c:pt idx="17241">
                  <c:v>1.35146528816325</c:v>
                </c:pt>
                <c:pt idx="17242">
                  <c:v>1.34391165321181</c:v>
                </c:pt>
                <c:pt idx="17243">
                  <c:v>1.33705458797629</c:v>
                </c:pt>
                <c:pt idx="17244">
                  <c:v>1.33084975559539</c:v>
                </c:pt>
                <c:pt idx="17245">
                  <c:v>1.32525849174406</c:v>
                </c:pt>
                <c:pt idx="17246">
                  <c:v>1.32024823208322</c:v>
                </c:pt>
                <c:pt idx="17247">
                  <c:v>1.31579102110737</c:v>
                </c:pt>
                <c:pt idx="17248">
                  <c:v>1.31186228065567</c:v>
                </c:pt>
                <c:pt idx="17249">
                  <c:v>1.30844118801558</c:v>
                </c:pt>
                <c:pt idx="17250">
                  <c:v>1.30551032372272</c:v>
                </c:pt>
                <c:pt idx="17251">
                  <c:v>1.30305538957538</c:v>
                </c:pt>
                <c:pt idx="17252">
                  <c:v>1.30106396082811</c:v>
                </c:pt>
                <c:pt idx="17253">
                  <c:v>1.29952672038547</c:v>
                </c:pt>
                <c:pt idx="17254">
                  <c:v>1.29843628949984</c:v>
                </c:pt>
                <c:pt idx="17255">
                  <c:v>1.2977874828357</c:v>
                </c:pt>
                <c:pt idx="17256">
                  <c:v>1.29757757685052</c:v>
                </c:pt>
                <c:pt idx="17257">
                  <c:v>1.29780493089913</c:v>
                </c:pt>
                <c:pt idx="17258">
                  <c:v>1.29847098529587</c:v>
                </c:pt>
                <c:pt idx="17259">
                  <c:v>1.29957825680083</c:v>
                </c:pt>
                <c:pt idx="17260">
                  <c:v>1.30411447125745</c:v>
                </c:pt>
                <c:pt idx="17261">
                  <c:v>1.30616242103466</c:v>
                </c:pt>
                <c:pt idx="17262">
                  <c:v>1.29974726002629</c:v>
                </c:pt>
                <c:pt idx="17263">
                  <c:v>1.29390846784599</c:v>
                </c:pt>
                <c:pt idx="17264">
                  <c:v>1.28861404058926</c:v>
                </c:pt>
                <c:pt idx="17265">
                  <c:v>1.2838362068037</c:v>
                </c:pt>
                <c:pt idx="17266">
                  <c:v>1.27955095450766</c:v>
                </c:pt>
                <c:pt idx="17267">
                  <c:v>1.27573705271761</c:v>
                </c:pt>
                <c:pt idx="17268">
                  <c:v>1.27237723424402</c:v>
                </c:pt>
                <c:pt idx="17269">
                  <c:v>1.26945557452886</c:v>
                </c:pt>
                <c:pt idx="17270">
                  <c:v>1.26695935313925</c:v>
                </c:pt>
                <c:pt idx="17271">
                  <c:v>1.264877722193</c:v>
                </c:pt>
                <c:pt idx="17272">
                  <c:v>1.26320159816754</c:v>
                </c:pt>
                <c:pt idx="17273">
                  <c:v>1.26192384053283</c:v>
                </c:pt>
                <c:pt idx="17274">
                  <c:v>1.26103916778132</c:v>
                </c:pt>
                <c:pt idx="17275">
                  <c:v>1.2605438293742</c:v>
                </c:pt>
                <c:pt idx="17276">
                  <c:v>1.26043610509604</c:v>
                </c:pt>
                <c:pt idx="17277">
                  <c:v>1.26071467544332</c:v>
                </c:pt>
                <c:pt idx="17278">
                  <c:v>1.26138102510482</c:v>
                </c:pt>
                <c:pt idx="17279">
                  <c:v>1.26243784609088</c:v>
                </c:pt>
                <c:pt idx="17280">
                  <c:v>1.26388905622825</c:v>
                </c:pt>
                <c:pt idx="17281">
                  <c:v>1.26574037328179</c:v>
                </c:pt>
                <c:pt idx="17282">
                  <c:v>1.26799965643726</c:v>
                </c:pt>
                <c:pt idx="17283">
                  <c:v>1.27067644299899</c:v>
                </c:pt>
                <c:pt idx="17284">
                  <c:v>1.2737814566651</c:v>
                </c:pt>
                <c:pt idx="17285">
                  <c:v>1.27732932549877</c:v>
                </c:pt>
                <c:pt idx="17286">
                  <c:v>1.28133559033289</c:v>
                </c:pt>
                <c:pt idx="17287">
                  <c:v>1.28581860528592</c:v>
                </c:pt>
                <c:pt idx="17288">
                  <c:v>1.29080077245388</c:v>
                </c:pt>
                <c:pt idx="17289">
                  <c:v>1.296306362664</c:v>
                </c:pt>
                <c:pt idx="17290">
                  <c:v>1.30236441326756</c:v>
                </c:pt>
                <c:pt idx="17291">
                  <c:v>1.30900830899494</c:v>
                </c:pt>
                <c:pt idx="17292">
                  <c:v>1.31627600619104</c:v>
                </c:pt>
                <c:pt idx="17293">
                  <c:v>1.32421184880112</c:v>
                </c:pt>
                <c:pt idx="17294">
                  <c:v>1.33286680285163</c:v>
                </c:pt>
                <c:pt idx="17295">
                  <c:v>1.34229999357683</c:v>
                </c:pt>
                <c:pt idx="17296">
                  <c:v>1.35258064965633</c:v>
                </c:pt>
                <c:pt idx="17297">
                  <c:v>1.36378913081625</c:v>
                </c:pt>
                <c:pt idx="17298">
                  <c:v>1.37602072526417</c:v>
                </c:pt>
                <c:pt idx="17299">
                  <c:v>1.38345461946892</c:v>
                </c:pt>
                <c:pt idx="17300">
                  <c:v>1.39156737010908</c:v>
                </c:pt>
                <c:pt idx="17301">
                  <c:v>1.40040883701865</c:v>
                </c:pt>
                <c:pt idx="17302">
                  <c:v>1.41004002741283</c:v>
                </c:pt>
                <c:pt idx="17303">
                  <c:v>1.42053011023419</c:v>
                </c:pt>
                <c:pt idx="17304">
                  <c:v>1.43195855848267</c:v>
                </c:pt>
                <c:pt idx="17305">
                  <c:v>1.44442084046104</c:v>
                </c:pt>
                <c:pt idx="17306">
                  <c:v>1.45802738464871</c:v>
                </c:pt>
                <c:pt idx="17307">
                  <c:v>1.47291188160369</c:v>
                </c:pt>
                <c:pt idx="17308">
                  <c:v>1.48099699439027</c:v>
                </c:pt>
                <c:pt idx="17309">
                  <c:v>1.489804642187176</c:v>
                </c:pt>
                <c:pt idx="17310">
                  <c:v>1.49939307996973</c:v>
                </c:pt>
                <c:pt idx="17311">
                  <c:v>1.50982546303549</c:v>
                </c:pt>
                <c:pt idx="17312">
                  <c:v>1.53157073289559</c:v>
                </c:pt>
                <c:pt idx="17313">
                  <c:v>1.54456265644749</c:v>
                </c:pt>
                <c:pt idx="17314">
                  <c:v>1.54851090984062</c:v>
                </c:pt>
                <c:pt idx="17315">
                  <c:v>1.55334245473013</c:v>
                </c:pt>
                <c:pt idx="17316">
                  <c:v>1.55909966526667</c:v>
                </c:pt>
                <c:pt idx="17317">
                  <c:v>1.56583051507982</c:v>
                </c:pt>
                <c:pt idx="17318">
                  <c:v>1.573596097164476</c:v>
                </c:pt>
                <c:pt idx="17319">
                  <c:v>1.57128378984156</c:v>
                </c:pt>
                <c:pt idx="17320">
                  <c:v>1.5696426065762</c:v>
                </c:pt>
                <c:pt idx="17321">
                  <c:v>1.56866524861638</c:v>
                </c:pt>
                <c:pt idx="17322">
                  <c:v>1.56834608102303</c:v>
                </c:pt>
                <c:pt idx="17323">
                  <c:v>1.56868108647441</c:v>
                </c:pt>
                <c:pt idx="17324">
                  <c:v>1.56967309075154</c:v>
                </c:pt>
                <c:pt idx="17325">
                  <c:v>1.57133050715139</c:v>
                </c:pt>
                <c:pt idx="17326">
                  <c:v>1.57366080442378</c:v>
                </c:pt>
                <c:pt idx="17327">
                  <c:v>1.57668135500671</c:v>
                </c:pt>
                <c:pt idx="17328">
                  <c:v>1.58041035846156</c:v>
                </c:pt>
                <c:pt idx="17329">
                  <c:v>1.58487258031935</c:v>
                </c:pt>
                <c:pt idx="17330">
                  <c:v>1.59009852801185</c:v>
                </c:pt>
                <c:pt idx="17331">
                  <c:v>1.59612362276542</c:v>
                </c:pt>
                <c:pt idx="17332">
                  <c:v>1.60299186166543</c:v>
                </c:pt>
                <c:pt idx="17333">
                  <c:v>1.61075546235882</c:v>
                </c:pt>
                <c:pt idx="17334">
                  <c:v>1.61947289496857</c:v>
                </c:pt>
                <c:pt idx="17335">
                  <c:v>1.62921494373965</c:v>
                </c:pt>
                <c:pt idx="17336">
                  <c:v>1.64006871203383</c:v>
                </c:pt>
                <c:pt idx="17337">
                  <c:v>1.65212979882305</c:v>
                </c:pt>
                <c:pt idx="17338">
                  <c:v>1.66551937572811</c:v>
                </c:pt>
                <c:pt idx="17339">
                  <c:v>1.68037161650732</c:v>
                </c:pt>
                <c:pt idx="17340">
                  <c:v>1.69686027392384</c:v>
                </c:pt>
                <c:pt idx="17341">
                  <c:v>1.69876440380169</c:v>
                </c:pt>
                <c:pt idx="17342">
                  <c:v>1.70132977498995</c:v>
                </c:pt>
                <c:pt idx="17343">
                  <c:v>1.70456632392539</c:v>
                </c:pt>
                <c:pt idx="17344">
                  <c:v>1.70849590429307</c:v>
                </c:pt>
                <c:pt idx="17345">
                  <c:v>1.71314145632393</c:v>
                </c:pt>
                <c:pt idx="17346">
                  <c:v>1.71853194206424</c:v>
                </c:pt>
                <c:pt idx="17347">
                  <c:v>1.72469810012675</c:v>
                </c:pt>
                <c:pt idx="17348">
                  <c:v>1.73168017254788</c:v>
                </c:pt>
                <c:pt idx="17349">
                  <c:v>1.73952655655744</c:v>
                </c:pt>
                <c:pt idx="17350">
                  <c:v>1.77560577886482</c:v>
                </c:pt>
                <c:pt idx="17351">
                  <c:v>1.78636618197427</c:v>
                </c:pt>
                <c:pt idx="17352">
                  <c:v>1.77766923498895</c:v>
                </c:pt>
                <c:pt idx="17353">
                  <c:v>1.77037253830157</c:v>
                </c:pt>
                <c:pt idx="17354">
                  <c:v>1.76439877077247</c:v>
                </c:pt>
                <c:pt idx="17355">
                  <c:v>1.7596844536816</c:v>
                </c:pt>
                <c:pt idx="17356">
                  <c:v>1.75618092307781</c:v>
                </c:pt>
                <c:pt idx="17357">
                  <c:v>1.75386096897158</c:v>
                </c:pt>
                <c:pt idx="17358">
                  <c:v>1.75269591395578</c:v>
                </c:pt>
                <c:pt idx="17359">
                  <c:v>1.75267965359917</c:v>
                </c:pt>
                <c:pt idx="17360">
                  <c:v>1.75381198860982</c:v>
                </c:pt>
                <c:pt idx="17361">
                  <c:v>1.73737139258197</c:v>
                </c:pt>
                <c:pt idx="17362">
                  <c:v>1.72234809641517</c:v>
                </c:pt>
                <c:pt idx="17363">
                  <c:v>1.70860335082746</c:v>
                </c:pt>
                <c:pt idx="17364">
                  <c:v>1.69602031590955</c:v>
                </c:pt>
                <c:pt idx="17365">
                  <c:v>1.68450010843834</c:v>
                </c:pt>
                <c:pt idx="17366">
                  <c:v>1.67395669748129</c:v>
                </c:pt>
                <c:pt idx="17367">
                  <c:v>1.66431485579749</c:v>
                </c:pt>
                <c:pt idx="17368">
                  <c:v>1.65551226578944</c:v>
                </c:pt>
                <c:pt idx="17369">
                  <c:v>1.64749207988258</c:v>
                </c:pt>
                <c:pt idx="17370">
                  <c:v>1.6402075060106</c:v>
                </c:pt>
                <c:pt idx="17371">
                  <c:v>1.63361525455725</c:v>
                </c:pt>
                <c:pt idx="17372">
                  <c:v>1.62767846831648</c:v>
                </c:pt>
                <c:pt idx="17373">
                  <c:v>1.62236759089584</c:v>
                </c:pt>
                <c:pt idx="17374">
                  <c:v>1.61765146576611</c:v>
                </c:pt>
                <c:pt idx="17375">
                  <c:v>1.61351017880938</c:v>
                </c:pt>
                <c:pt idx="17376">
                  <c:v>1.62557145357578</c:v>
                </c:pt>
                <c:pt idx="17377">
                  <c:v>1.62231254432944</c:v>
                </c:pt>
                <c:pt idx="17378">
                  <c:v>1.6069075595406</c:v>
                </c:pt>
                <c:pt idx="17379">
                  <c:v>1.59292181884732</c:v>
                </c:pt>
                <c:pt idx="17380">
                  <c:v>1.5802092750221</c:v>
                </c:pt>
                <c:pt idx="17381">
                  <c:v>1.56865379168634</c:v>
                </c:pt>
                <c:pt idx="17382">
                  <c:v>1.55815188343591</c:v>
                </c:pt>
                <c:pt idx="17383">
                  <c:v>1.54861799250852</c:v>
                </c:pt>
                <c:pt idx="17384">
                  <c:v>1.53997671463154</c:v>
                </c:pt>
                <c:pt idx="17385">
                  <c:v>1.53216687059768</c:v>
                </c:pt>
                <c:pt idx="17386">
                  <c:v>1.52513383307142</c:v>
                </c:pt>
                <c:pt idx="17387">
                  <c:v>1.51882968658181</c:v>
                </c:pt>
                <c:pt idx="17388">
                  <c:v>1.51321541911437</c:v>
                </c:pt>
                <c:pt idx="17389">
                  <c:v>1.50825675879487</c:v>
                </c:pt>
                <c:pt idx="17390">
                  <c:v>1.50392361891221</c:v>
                </c:pt>
                <c:pt idx="17391">
                  <c:v>1.50019255630593</c:v>
                </c:pt>
                <c:pt idx="17392">
                  <c:v>1.49704133682118</c:v>
                </c:pt>
                <c:pt idx="17393">
                  <c:v>1.49445353675452</c:v>
                </c:pt>
                <c:pt idx="17394">
                  <c:v>1.49241623782379</c:v>
                </c:pt>
                <c:pt idx="17395">
                  <c:v>1.49091700961568</c:v>
                </c:pt>
                <c:pt idx="17396">
                  <c:v>1.48994941484363</c:v>
                </c:pt>
                <c:pt idx="17397">
                  <c:v>1.4895081675167</c:v>
                </c:pt>
                <c:pt idx="17398">
                  <c:v>1.48959001803518</c:v>
                </c:pt>
                <c:pt idx="17399">
                  <c:v>1.4901974340967</c:v>
                </c:pt>
                <c:pt idx="17400">
                  <c:v>1.5003685517918</c:v>
                </c:pt>
                <c:pt idx="17401">
                  <c:v>1.5021115650357</c:v>
                </c:pt>
                <c:pt idx="17402">
                  <c:v>1.49543391131601</c:v>
                </c:pt>
                <c:pt idx="17403">
                  <c:v>1.48960423130318</c:v>
                </c:pt>
                <c:pt idx="17404">
                  <c:v>1.48457851855595</c:v>
                </c:pt>
                <c:pt idx="17405">
                  <c:v>1.48031945822256</c:v>
                </c:pt>
                <c:pt idx="17406">
                  <c:v>1.47679653513307</c:v>
                </c:pt>
                <c:pt idx="17407">
                  <c:v>1.47398448000298</c:v>
                </c:pt>
                <c:pt idx="17408">
                  <c:v>1.471865357294029</c:v>
                </c:pt>
                <c:pt idx="17409">
                  <c:v>1.47042297641365</c:v>
                </c:pt>
                <c:pt idx="17410">
                  <c:v>1.4696494962395</c:v>
                </c:pt>
                <c:pt idx="17411">
                  <c:v>1.46954008035767</c:v>
                </c:pt>
                <c:pt idx="17412">
                  <c:v>1.47009198458587</c:v>
                </c:pt>
                <c:pt idx="17413">
                  <c:v>1.46312083739975</c:v>
                </c:pt>
                <c:pt idx="17414">
                  <c:v>1.46437101293894</c:v>
                </c:pt>
                <c:pt idx="17415">
                  <c:v>1.45840256329408</c:v>
                </c:pt>
                <c:pt idx="17416">
                  <c:v>1.44533680667513</c:v>
                </c:pt>
                <c:pt idx="17417">
                  <c:v>1.43341319521035</c:v>
                </c:pt>
                <c:pt idx="17418">
                  <c:v>1.42252364464038</c:v>
                </c:pt>
                <c:pt idx="17419">
                  <c:v>1.41257434276698</c:v>
                </c:pt>
                <c:pt idx="17420">
                  <c:v>1.40348641605682</c:v>
                </c:pt>
                <c:pt idx="17421">
                  <c:v>1.39519275268496</c:v>
                </c:pt>
                <c:pt idx="17422">
                  <c:v>1.38763553784683</c:v>
                </c:pt>
                <c:pt idx="17423">
                  <c:v>1.38076430658298</c:v>
                </c:pt>
                <c:pt idx="17424">
                  <c:v>1.3745364748845</c:v>
                </c:pt>
                <c:pt idx="17425">
                  <c:v>1.36891471418508</c:v>
                </c:pt>
                <c:pt idx="17426">
                  <c:v>1.36386678774207</c:v>
                </c:pt>
                <c:pt idx="17427">
                  <c:v>1.3593649382032</c:v>
                </c:pt>
                <c:pt idx="17428">
                  <c:v>1.35538538673312</c:v>
                </c:pt>
                <c:pt idx="17429">
                  <c:v>1.35190745985922</c:v>
                </c:pt>
                <c:pt idx="17430">
                  <c:v>1.34891420849675</c:v>
                </c:pt>
                <c:pt idx="17431">
                  <c:v>1.34639029533353</c:v>
                </c:pt>
                <c:pt idx="17432">
                  <c:v>1.34432453177879</c:v>
                </c:pt>
                <c:pt idx="17433">
                  <c:v>1.34270653430006</c:v>
                </c:pt>
                <c:pt idx="17434">
                  <c:v>1.34152929455755</c:v>
                </c:pt>
                <c:pt idx="17435">
                  <c:v>1.3407868595174</c:v>
                </c:pt>
                <c:pt idx="17436">
                  <c:v>1.3404764609509</c:v>
                </c:pt>
                <c:pt idx="17437">
                  <c:v>1.34059584815029</c:v>
                </c:pt>
                <c:pt idx="17438">
                  <c:v>1.34114632310154</c:v>
                </c:pt>
                <c:pt idx="17439">
                  <c:v>1.3421296937144</c:v>
                </c:pt>
                <c:pt idx="17440">
                  <c:v>1.34355092447317</c:v>
                </c:pt>
                <c:pt idx="17441">
                  <c:v>1.34541599861045</c:v>
                </c:pt>
                <c:pt idx="17442">
                  <c:v>1.34773376066235</c:v>
                </c:pt>
                <c:pt idx="17443">
                  <c:v>1.35051469056475</c:v>
                </c:pt>
                <c:pt idx="17444">
                  <c:v>1.35377240394338</c:v>
                </c:pt>
                <c:pt idx="17445">
                  <c:v>1.35752246360517</c:v>
                </c:pt>
                <c:pt idx="17446">
                  <c:v>1.36178449429079</c:v>
                </c:pt>
                <c:pt idx="17447">
                  <c:v>1.36657959290725</c:v>
                </c:pt>
                <c:pt idx="17448">
                  <c:v>1.3719340627708</c:v>
                </c:pt>
                <c:pt idx="17449">
                  <c:v>1.37787740818567</c:v>
                </c:pt>
                <c:pt idx="17450">
                  <c:v>1.3844443802785</c:v>
                </c:pt>
                <c:pt idx="17451">
                  <c:v>1.39049145112553</c:v>
                </c:pt>
                <c:pt idx="17452">
                  <c:v>1.3918269937311</c:v>
                </c:pt>
                <c:pt idx="17453">
                  <c:v>1.38723169308576</c:v>
                </c:pt>
                <c:pt idx="17454">
                  <c:v>1.38321002080465</c:v>
                </c:pt>
                <c:pt idx="17455">
                  <c:v>1.37973889923683</c:v>
                </c:pt>
                <c:pt idx="17456">
                  <c:v>1.37680069945929</c:v>
                </c:pt>
                <c:pt idx="17457">
                  <c:v>1.37437859140327</c:v>
                </c:pt>
                <c:pt idx="17458">
                  <c:v>1.37246009945363</c:v>
                </c:pt>
                <c:pt idx="17459">
                  <c:v>1.37103579551197</c:v>
                </c:pt>
                <c:pt idx="17460">
                  <c:v>1.37009863693328</c:v>
                </c:pt>
                <c:pt idx="17461">
                  <c:v>1.36964336329727</c:v>
                </c:pt>
                <c:pt idx="17462">
                  <c:v>1.36966797180173</c:v>
                </c:pt>
                <c:pt idx="17463">
                  <c:v>1.37017213991373</c:v>
                </c:pt>
                <c:pt idx="17464">
                  <c:v>1.37115876558211</c:v>
                </c:pt>
                <c:pt idx="17465">
                  <c:v>1.37263298184525</c:v>
                </c:pt>
                <c:pt idx="17466">
                  <c:v>1.37460117304854</c:v>
                </c:pt>
                <c:pt idx="17467">
                  <c:v>1.37707473713639</c:v>
                </c:pt>
                <c:pt idx="17468">
                  <c:v>1.38006551860821</c:v>
                </c:pt>
                <c:pt idx="17469">
                  <c:v>1.38359023302765</c:v>
                </c:pt>
                <c:pt idx="17470">
                  <c:v>1.38766694045881</c:v>
                </c:pt>
                <c:pt idx="17471">
                  <c:v>1.39231918579437</c:v>
                </c:pt>
                <c:pt idx="17472">
                  <c:v>1.403091497094696</c:v>
                </c:pt>
                <c:pt idx="17473">
                  <c:v>1.40916732415178</c:v>
                </c:pt>
                <c:pt idx="17474">
                  <c:v>1.40905408122926</c:v>
                </c:pt>
                <c:pt idx="17475">
                  <c:v>1.40963491134457</c:v>
                </c:pt>
                <c:pt idx="17476">
                  <c:v>1.41091350654335</c:v>
                </c:pt>
                <c:pt idx="17477">
                  <c:v>1.40597887647525</c:v>
                </c:pt>
                <c:pt idx="17478">
                  <c:v>1.401665352619936</c:v>
                </c:pt>
                <c:pt idx="17479">
                  <c:v>1.39794658323844</c:v>
                </c:pt>
                <c:pt idx="17480">
                  <c:v>1.39480243046556</c:v>
                </c:pt>
                <c:pt idx="17481">
                  <c:v>1.39757583137105</c:v>
                </c:pt>
                <c:pt idx="17482">
                  <c:v>1.39546565448594</c:v>
                </c:pt>
                <c:pt idx="17483">
                  <c:v>1.38744274470012</c:v>
                </c:pt>
                <c:pt idx="17484">
                  <c:v>1.38026969204637</c:v>
                </c:pt>
                <c:pt idx="17485">
                  <c:v>1.3738900486325</c:v>
                </c:pt>
                <c:pt idx="17486">
                  <c:v>1.3682557019447</c:v>
                </c:pt>
                <c:pt idx="17487">
                  <c:v>1.36332623799356</c:v>
                </c:pt>
                <c:pt idx="17488">
                  <c:v>1.35906845641806</c:v>
                </c:pt>
                <c:pt idx="17489">
                  <c:v>1.35545317300953</c:v>
                </c:pt>
                <c:pt idx="17490">
                  <c:v>1.35245807766977</c:v>
                </c:pt>
                <c:pt idx="17491">
                  <c:v>1.35006343040128</c:v>
                </c:pt>
                <c:pt idx="17492">
                  <c:v>1.34825504610108</c:v>
                </c:pt>
                <c:pt idx="17493">
                  <c:v>1.34702167947134</c:v>
                </c:pt>
                <c:pt idx="17494">
                  <c:v>1.34635577604351</c:v>
                </c:pt>
                <c:pt idx="17495">
                  <c:v>1.34625379181688</c:v>
                </c:pt>
                <c:pt idx="17496">
                  <c:v>1.34671522128497</c:v>
                </c:pt>
                <c:pt idx="17497">
                  <c:v>1.35186353296701</c:v>
                </c:pt>
                <c:pt idx="17498">
                  <c:v>1.35350297305765</c:v>
                </c:pt>
                <c:pt idx="17499">
                  <c:v>1.35002576865622</c:v>
                </c:pt>
                <c:pt idx="17500">
                  <c:v>1.34727355445555</c:v>
                </c:pt>
                <c:pt idx="17501">
                  <c:v>1.33963286086311</c:v>
                </c:pt>
                <c:pt idx="17502">
                  <c:v>1.33273340462381</c:v>
                </c:pt>
                <c:pt idx="17503">
                  <c:v>1.32652636166784</c:v>
                </c:pt>
                <c:pt idx="17504">
                  <c:v>1.32097124062904</c:v>
                </c:pt>
                <c:pt idx="17505">
                  <c:v>1.3160332297512</c:v>
                </c:pt>
                <c:pt idx="17506">
                  <c:v>1.31168177605419</c:v>
                </c:pt>
                <c:pt idx="17507">
                  <c:v>1.30789194119131</c:v>
                </c:pt>
                <c:pt idx="17508">
                  <c:v>1.30464203389726</c:v>
                </c:pt>
                <c:pt idx="17509">
                  <c:v>1.30191402322185</c:v>
                </c:pt>
                <c:pt idx="17510">
                  <c:v>1.29969393469661</c:v>
                </c:pt>
                <c:pt idx="17511">
                  <c:v>1.29796951424423</c:v>
                </c:pt>
                <c:pt idx="17512">
                  <c:v>1.29673182953896</c:v>
                </c:pt>
                <c:pt idx="17513">
                  <c:v>1.29597477478748</c:v>
                </c:pt>
                <c:pt idx="17514">
                  <c:v>1.29569430209161</c:v>
                </c:pt>
                <c:pt idx="17515">
                  <c:v>1.29118923997353</c:v>
                </c:pt>
                <c:pt idx="17516">
                  <c:v>1.28712313198111</c:v>
                </c:pt>
                <c:pt idx="17517">
                  <c:v>1.2834779578202</c:v>
                </c:pt>
                <c:pt idx="17518">
                  <c:v>1.2802385334513</c:v>
                </c:pt>
                <c:pt idx="17519">
                  <c:v>1.27998183760838</c:v>
                </c:pt>
                <c:pt idx="17520">
                  <c:v>1.27747089651268</c:v>
                </c:pt>
                <c:pt idx="17521">
                  <c:v>1.27099426992259</c:v>
                </c:pt>
                <c:pt idx="17522">
                  <c:v>1.26509240855794</c:v>
                </c:pt>
                <c:pt idx="17523">
                  <c:v>1.25973236747395</c:v>
                </c:pt>
                <c:pt idx="17524">
                  <c:v>1.25488620418822</c:v>
                </c:pt>
                <c:pt idx="17525">
                  <c:v>1.250529618004929</c:v>
                </c:pt>
                <c:pt idx="17526">
                  <c:v>1.24664107561441</c:v>
                </c:pt>
                <c:pt idx="17527">
                  <c:v>1.24320303711439</c:v>
                </c:pt>
                <c:pt idx="17528">
                  <c:v>1.24019917562462</c:v>
                </c:pt>
                <c:pt idx="17529">
                  <c:v>1.23761692124205</c:v>
                </c:pt>
                <c:pt idx="17530">
                  <c:v>1.23544437205886</c:v>
                </c:pt>
                <c:pt idx="17531">
                  <c:v>1.2336730487404</c:v>
                </c:pt>
                <c:pt idx="17532">
                  <c:v>1.23229495497466</c:v>
                </c:pt>
                <c:pt idx="17533">
                  <c:v>1.23130484423989</c:v>
                </c:pt>
                <c:pt idx="17534">
                  <c:v>1.23069830878546</c:v>
                </c:pt>
                <c:pt idx="17535">
                  <c:v>1.23047289202459</c:v>
                </c:pt>
                <c:pt idx="17536">
                  <c:v>1.23062760326588</c:v>
                </c:pt>
                <c:pt idx="17537">
                  <c:v>1.23116290773492</c:v>
                </c:pt>
                <c:pt idx="17538">
                  <c:v>1.23208095754308</c:v>
                </c:pt>
                <c:pt idx="17539">
                  <c:v>1.23338492015051</c:v>
                </c:pt>
                <c:pt idx="17540">
                  <c:v>1.23508015291745</c:v>
                </c:pt>
                <c:pt idx="17541">
                  <c:v>1.23717356896729</c:v>
                </c:pt>
                <c:pt idx="17542">
                  <c:v>1.23967321536122</c:v>
                </c:pt>
                <c:pt idx="17543">
                  <c:v>1.24259026463918</c:v>
                </c:pt>
                <c:pt idx="17544">
                  <c:v>1.24593648569516</c:v>
                </c:pt>
                <c:pt idx="17545">
                  <c:v>1.24972704768056</c:v>
                </c:pt>
                <c:pt idx="17546">
                  <c:v>1.2539789872901</c:v>
                </c:pt>
                <c:pt idx="17547">
                  <c:v>1.25871243080408</c:v>
                </c:pt>
                <c:pt idx="17548">
                  <c:v>1.26395035319956</c:v>
                </c:pt>
                <c:pt idx="17549">
                  <c:v>1.26971945290452</c:v>
                </c:pt>
                <c:pt idx="17550">
                  <c:v>1.27605030552786</c:v>
                </c:pt>
                <c:pt idx="17551">
                  <c:v>1.28297880184415</c:v>
                </c:pt>
                <c:pt idx="17552">
                  <c:v>1.28592405130184</c:v>
                </c:pt>
                <c:pt idx="17553">
                  <c:v>1.28927178930045</c:v>
                </c:pt>
                <c:pt idx="17554">
                  <c:v>1.2930352961232</c:v>
                </c:pt>
                <c:pt idx="17555">
                  <c:v>1.29723089778495</c:v>
                </c:pt>
                <c:pt idx="17556">
                  <c:v>1.30187686355902</c:v>
                </c:pt>
                <c:pt idx="17557">
                  <c:v>1.30699431206028</c:v>
                </c:pt>
                <c:pt idx="17558">
                  <c:v>1.31260790658606</c:v>
                </c:pt>
                <c:pt idx="17559">
                  <c:v>1.31874474955158</c:v>
                </c:pt>
                <c:pt idx="17560">
                  <c:v>1.3254370646951</c:v>
                </c:pt>
                <c:pt idx="17561">
                  <c:v>1.33272044720186</c:v>
                </c:pt>
                <c:pt idx="17562">
                  <c:v>1.340636921086</c:v>
                </c:pt>
                <c:pt idx="17563">
                  <c:v>1.349234652181469</c:v>
                </c:pt>
                <c:pt idx="17564">
                  <c:v>1.35856800206022</c:v>
                </c:pt>
                <c:pt idx="17565">
                  <c:v>1.36870160702633</c:v>
                </c:pt>
                <c:pt idx="17566">
                  <c:v>1.37970922015959</c:v>
                </c:pt>
                <c:pt idx="17567">
                  <c:v>1.39167771430591</c:v>
                </c:pt>
                <c:pt idx="17568">
                  <c:v>1.40470933278195</c:v>
                </c:pt>
                <c:pt idx="17569">
                  <c:v>1.41892518418603</c:v>
                </c:pt>
                <c:pt idx="17570">
                  <c:v>1.43446979742623</c:v>
                </c:pt>
                <c:pt idx="17571">
                  <c:v>1.45151635100906</c:v>
                </c:pt>
                <c:pt idx="17572">
                  <c:v>1.47027436867501</c:v>
                </c:pt>
                <c:pt idx="17573">
                  <c:v>1.48195982159306</c:v>
                </c:pt>
                <c:pt idx="17574">
                  <c:v>1.50400015951232</c:v>
                </c:pt>
                <c:pt idx="17575">
                  <c:v>1.51850064313486</c:v>
                </c:pt>
                <c:pt idx="17576">
                  <c:v>1.52399253873909</c:v>
                </c:pt>
                <c:pt idx="17577">
                  <c:v>1.53043185353957</c:v>
                </c:pt>
                <c:pt idx="17578">
                  <c:v>1.53787719954158</c:v>
                </c:pt>
                <c:pt idx="17579">
                  <c:v>1.54639595768324</c:v>
                </c:pt>
                <c:pt idx="17580">
                  <c:v>1.55607466633059</c:v>
                </c:pt>
                <c:pt idx="17581">
                  <c:v>1.56701083902376</c:v>
                </c:pt>
                <c:pt idx="17582">
                  <c:v>1.56721975237442</c:v>
                </c:pt>
                <c:pt idx="17583">
                  <c:v>1.56814469370071</c:v>
                </c:pt>
                <c:pt idx="17584">
                  <c:v>1.56979285100804</c:v>
                </c:pt>
                <c:pt idx="17585">
                  <c:v>1.5721741049568</c:v>
                </c:pt>
                <c:pt idx="17586">
                  <c:v>1.57530667831296</c:v>
                </c:pt>
                <c:pt idx="17587">
                  <c:v>1.59314206394015</c:v>
                </c:pt>
                <c:pt idx="17588">
                  <c:v>1.59814269608532</c:v>
                </c:pt>
                <c:pt idx="17589">
                  <c:v>1.5909858172698</c:v>
                </c:pt>
                <c:pt idx="17590">
                  <c:v>1.58500156646856</c:v>
                </c:pt>
                <c:pt idx="17591">
                  <c:v>1.58013218511968</c:v>
                </c:pt>
                <c:pt idx="17592">
                  <c:v>1.57632893321534</c:v>
                </c:pt>
                <c:pt idx="17593">
                  <c:v>1.57355375777546</c:v>
                </c:pt>
                <c:pt idx="17594">
                  <c:v>1.5717837116985</c:v>
                </c:pt>
                <c:pt idx="17595">
                  <c:v>1.57099916258406</c:v>
                </c:pt>
                <c:pt idx="17596">
                  <c:v>1.57119437132599</c:v>
                </c:pt>
                <c:pt idx="17597">
                  <c:v>1.57237316222175</c:v>
                </c:pt>
                <c:pt idx="17598">
                  <c:v>1.56243051526373</c:v>
                </c:pt>
                <c:pt idx="17599">
                  <c:v>1.55348212158995</c:v>
                </c:pt>
                <c:pt idx="17600">
                  <c:v>1.54545310434135</c:v>
                </c:pt>
                <c:pt idx="17601">
                  <c:v>1.53828349268684</c:v>
                </c:pt>
                <c:pt idx="17602">
                  <c:v>1.53192024181751</c:v>
                </c:pt>
                <c:pt idx="17603">
                  <c:v>1.52631740007337</c:v>
                </c:pt>
                <c:pt idx="17604">
                  <c:v>1.52143955608957</c:v>
                </c:pt>
                <c:pt idx="17605">
                  <c:v>1.51725202142517</c:v>
                </c:pt>
                <c:pt idx="17606">
                  <c:v>1.51373126340877</c:v>
                </c:pt>
                <c:pt idx="17607">
                  <c:v>1.51085346354113</c:v>
                </c:pt>
                <c:pt idx="17608">
                  <c:v>1.508601698599169</c:v>
                </c:pt>
                <c:pt idx="17609">
                  <c:v>1.50696341752486</c:v>
                </c:pt>
                <c:pt idx="17610">
                  <c:v>1.50592816176085</c:v>
                </c:pt>
                <c:pt idx="17611">
                  <c:v>1.51537692916569</c:v>
                </c:pt>
                <c:pt idx="17612">
                  <c:v>1.51554192532685</c:v>
                </c:pt>
                <c:pt idx="17613">
                  <c:v>1.50626965273261</c:v>
                </c:pt>
                <c:pt idx="17614">
                  <c:v>1.49805259710255</c:v>
                </c:pt>
                <c:pt idx="17615">
                  <c:v>1.49081432256387</c:v>
                </c:pt>
                <c:pt idx="17616">
                  <c:v>1.48449380914452</c:v>
                </c:pt>
                <c:pt idx="17617">
                  <c:v>1.4790368754461</c:v>
                </c:pt>
                <c:pt idx="17618">
                  <c:v>1.47440052919558</c:v>
                </c:pt>
                <c:pt idx="17619">
                  <c:v>1.47054987305694</c:v>
                </c:pt>
                <c:pt idx="17620">
                  <c:v>1.4587394506847</c:v>
                </c:pt>
                <c:pt idx="17621">
                  <c:v>1.447873241747</c:v>
                </c:pt>
                <c:pt idx="17622">
                  <c:v>1.43787052675581</c:v>
                </c:pt>
                <c:pt idx="17623">
                  <c:v>1.42865969799611</c:v>
                </c:pt>
                <c:pt idx="17624">
                  <c:v>1.4201796163766</c:v>
                </c:pt>
                <c:pt idx="17625">
                  <c:v>1.41237663237385</c:v>
                </c:pt>
                <c:pt idx="17626">
                  <c:v>1.40520663489872</c:v>
                </c:pt>
                <c:pt idx="17627">
                  <c:v>1.39862754191027</c:v>
                </c:pt>
                <c:pt idx="17628">
                  <c:v>1.39260560952392</c:v>
                </c:pt>
                <c:pt idx="17629">
                  <c:v>1.39238931431032</c:v>
                </c:pt>
                <c:pt idx="17630">
                  <c:v>1.38724039500889</c:v>
                </c:pt>
                <c:pt idx="17631">
                  <c:v>1.37606847010542</c:v>
                </c:pt>
                <c:pt idx="17632">
                  <c:v>1.36582036031941</c:v>
                </c:pt>
                <c:pt idx="17633">
                  <c:v>1.35641534777863</c:v>
                </c:pt>
                <c:pt idx="17634">
                  <c:v>1.34778415574167</c:v>
                </c:pt>
                <c:pt idx="17635">
                  <c:v>1.33986840812068</c:v>
                </c:pt>
                <c:pt idx="17636">
                  <c:v>1.33261631289977</c:v>
                </c:pt>
                <c:pt idx="17637">
                  <c:v>1.325984217299509</c:v>
                </c:pt>
                <c:pt idx="17638">
                  <c:v>1.31993343585457</c:v>
                </c:pt>
                <c:pt idx="17639">
                  <c:v>1.31443115881873</c:v>
                </c:pt>
                <c:pt idx="17640">
                  <c:v>1.30944820706295</c:v>
                </c:pt>
                <c:pt idx="17641">
                  <c:v>1.30495935342294</c:v>
                </c:pt>
                <c:pt idx="17642">
                  <c:v>1.30094288746693</c:v>
                </c:pt>
                <c:pt idx="17643">
                  <c:v>1.29737991174761</c:v>
                </c:pt>
                <c:pt idx="17644">
                  <c:v>1.29425408358536</c:v>
                </c:pt>
                <c:pt idx="17645">
                  <c:v>1.29155106336889</c:v>
                </c:pt>
                <c:pt idx="17646">
                  <c:v>1.28926001310552</c:v>
                </c:pt>
                <c:pt idx="17647">
                  <c:v>1.29018377661738</c:v>
                </c:pt>
                <c:pt idx="17648">
                  <c:v>1.28865914132878</c:v>
                </c:pt>
                <c:pt idx="17649">
                  <c:v>1.28281543548147</c:v>
                </c:pt>
                <c:pt idx="17650">
                  <c:v>1.27755701590124</c:v>
                </c:pt>
                <c:pt idx="17651">
                  <c:v>1.2728541516358</c:v>
                </c:pt>
                <c:pt idx="17652">
                  <c:v>1.26868046989524</c:v>
                </c:pt>
                <c:pt idx="17653">
                  <c:v>1.26501434008919</c:v>
                </c:pt>
                <c:pt idx="17654">
                  <c:v>1.26183644386125</c:v>
                </c:pt>
                <c:pt idx="17655">
                  <c:v>1.2591312453098</c:v>
                </c:pt>
                <c:pt idx="17656">
                  <c:v>1.25688560891186</c:v>
                </c:pt>
                <c:pt idx="17657">
                  <c:v>1.25508837845596</c:v>
                </c:pt>
                <c:pt idx="17658">
                  <c:v>1.25373133001544</c:v>
                </c:pt>
                <c:pt idx="17659">
                  <c:v>1.25280824243558</c:v>
                </c:pt>
                <c:pt idx="17660">
                  <c:v>1.25231456627097</c:v>
                </c:pt>
                <c:pt idx="17661">
                  <c:v>1.25224817090777</c:v>
                </c:pt>
                <c:pt idx="17662">
                  <c:v>1.25260852034434</c:v>
                </c:pt>
                <c:pt idx="17663">
                  <c:v>1.25339719700676</c:v>
                </c:pt>
                <c:pt idx="17664">
                  <c:v>1.25461765218708</c:v>
                </c:pt>
                <c:pt idx="17665">
                  <c:v>1.25627524027123</c:v>
                </c:pt>
                <c:pt idx="17666">
                  <c:v>1.25837754657899</c:v>
                </c:pt>
                <c:pt idx="17667">
                  <c:v>1.26093448181533</c:v>
                </c:pt>
                <c:pt idx="17668">
                  <c:v>1.26395784072875</c:v>
                </c:pt>
                <c:pt idx="17669">
                  <c:v>1.26746256693364</c:v>
                </c:pt>
                <c:pt idx="17670">
                  <c:v>1.27146611553439</c:v>
                </c:pt>
                <c:pt idx="17671">
                  <c:v>1.27598927242438</c:v>
                </c:pt>
                <c:pt idx="17672">
                  <c:v>1.28105617412143</c:v>
                </c:pt>
                <c:pt idx="17673">
                  <c:v>1.28669466639278</c:v>
                </c:pt>
                <c:pt idx="17674">
                  <c:v>1.292937750223</c:v>
                </c:pt>
                <c:pt idx="17675">
                  <c:v>1.29484856438321</c:v>
                </c:pt>
                <c:pt idx="17676">
                  <c:v>1.29717053340855</c:v>
                </c:pt>
                <c:pt idx="17677">
                  <c:v>1.29991409592216</c:v>
                </c:pt>
                <c:pt idx="17678">
                  <c:v>1.3030907311838</c:v>
                </c:pt>
                <c:pt idx="17679">
                  <c:v>1.30671484773715</c:v>
                </c:pt>
                <c:pt idx="17680">
                  <c:v>1.31080366096627</c:v>
                </c:pt>
                <c:pt idx="17681">
                  <c:v>1.31537592098892</c:v>
                </c:pt>
                <c:pt idx="17682">
                  <c:v>1.32045481318642</c:v>
                </c:pt>
                <c:pt idx="17683">
                  <c:v>1.32606604189647</c:v>
                </c:pt>
                <c:pt idx="17684">
                  <c:v>1.33223937674033</c:v>
                </c:pt>
                <c:pt idx="17685">
                  <c:v>1.33900963523628</c:v>
                </c:pt>
                <c:pt idx="17686">
                  <c:v>1.34641605104635</c:v>
                </c:pt>
                <c:pt idx="17687">
                  <c:v>1.35887391284874</c:v>
                </c:pt>
                <c:pt idx="17688">
                  <c:v>1.36158315061705</c:v>
                </c:pt>
                <c:pt idx="17689">
                  <c:v>1.3585146328698</c:v>
                </c:pt>
                <c:pt idx="17690">
                  <c:v>1.35597243170216</c:v>
                </c:pt>
                <c:pt idx="17691">
                  <c:v>1.3539423582104</c:v>
                </c:pt>
                <c:pt idx="17692">
                  <c:v>1.35241408326968</c:v>
                </c:pt>
                <c:pt idx="17693">
                  <c:v>1.35137903294219</c:v>
                </c:pt>
                <c:pt idx="17694">
                  <c:v>1.35083313969291</c:v>
                </c:pt>
                <c:pt idx="17695">
                  <c:v>1.35077248093102</c:v>
                </c:pt>
                <c:pt idx="17696">
                  <c:v>1.35119704417793</c:v>
                </c:pt>
                <c:pt idx="17697">
                  <c:v>1.35210881896596</c:v>
                </c:pt>
                <c:pt idx="17698">
                  <c:v>1.35351277930852</c:v>
                </c:pt>
                <c:pt idx="17699">
                  <c:v>1.355415998762</c:v>
                </c:pt>
                <c:pt idx="17700">
                  <c:v>1.35782822427427</c:v>
                </c:pt>
                <c:pt idx="17701">
                  <c:v>1.36076201680702</c:v>
                </c:pt>
                <c:pt idx="17702">
                  <c:v>1.36423395659342</c:v>
                </c:pt>
                <c:pt idx="17703">
                  <c:v>1.36826290567259</c:v>
                </c:pt>
                <c:pt idx="17704">
                  <c:v>1.37287234366867</c:v>
                </c:pt>
                <c:pt idx="17705">
                  <c:v>1.37808813356524</c:v>
                </c:pt>
                <c:pt idx="17706">
                  <c:v>1.38916416277033</c:v>
                </c:pt>
                <c:pt idx="17707">
                  <c:v>1.39589705982198</c:v>
                </c:pt>
                <c:pt idx="17708">
                  <c:v>1.39625312518445</c:v>
                </c:pt>
                <c:pt idx="17709">
                  <c:v>1.39732834724479</c:v>
                </c:pt>
                <c:pt idx="17710">
                  <c:v>1.39913057194432</c:v>
                </c:pt>
                <c:pt idx="17711">
                  <c:v>1.401674110709969</c:v>
                </c:pt>
                <c:pt idx="17712">
                  <c:v>1.397702955538</c:v>
                </c:pt>
                <c:pt idx="17713">
                  <c:v>1.39435330066916</c:v>
                </c:pt>
                <c:pt idx="17714">
                  <c:v>1.39160528671416</c:v>
                </c:pt>
                <c:pt idx="17715">
                  <c:v>1.38944178773459</c:v>
                </c:pt>
                <c:pt idx="17716">
                  <c:v>1.3878505144676</c:v>
                </c:pt>
                <c:pt idx="17717">
                  <c:v>1.38682201744311</c:v>
                </c:pt>
                <c:pt idx="17718">
                  <c:v>1.38634955395083</c:v>
                </c:pt>
                <c:pt idx="17719">
                  <c:v>1.38643128659428</c:v>
                </c:pt>
                <c:pt idx="17720">
                  <c:v>1.38706735551208</c:v>
                </c:pt>
                <c:pt idx="17721">
                  <c:v>1.3882616175897</c:v>
                </c:pt>
                <c:pt idx="17722">
                  <c:v>1.39002054766634</c:v>
                </c:pt>
                <c:pt idx="17723">
                  <c:v>1.39235510101246</c:v>
                </c:pt>
                <c:pt idx="17724">
                  <c:v>1.40086560726134</c:v>
                </c:pt>
                <c:pt idx="17725">
                  <c:v>1.40451037604742</c:v>
                </c:pt>
                <c:pt idx="17726">
                  <c:v>1.40147581145208</c:v>
                </c:pt>
                <c:pt idx="17727">
                  <c:v>1.39920313048911</c:v>
                </c:pt>
                <c:pt idx="17728">
                  <c:v>1.39767419194076</c:v>
                </c:pt>
                <c:pt idx="17729">
                  <c:v>1.39687828658587</c:v>
                </c:pt>
                <c:pt idx="17730">
                  <c:v>1.38966212823158</c:v>
                </c:pt>
                <c:pt idx="17731">
                  <c:v>1.38317454107798</c:v>
                </c:pt>
                <c:pt idx="17732">
                  <c:v>1.37737038052302</c:v>
                </c:pt>
                <c:pt idx="17733">
                  <c:v>1.37221230862043</c:v>
                </c:pt>
                <c:pt idx="17734">
                  <c:v>1.36766875018586</c:v>
                </c:pt>
                <c:pt idx="17735">
                  <c:v>1.36371221087765</c:v>
                </c:pt>
                <c:pt idx="17736">
                  <c:v>1.36031884565138</c:v>
                </c:pt>
                <c:pt idx="17737">
                  <c:v>1.35747056129686</c:v>
                </c:pt>
                <c:pt idx="17738">
                  <c:v>1.35515113228263</c:v>
                </c:pt>
                <c:pt idx="17739">
                  <c:v>1.35771729583073</c:v>
                </c:pt>
                <c:pt idx="17740">
                  <c:v>1.35638567940943</c:v>
                </c:pt>
                <c:pt idx="17741">
                  <c:v>1.34940670131413</c:v>
                </c:pt>
                <c:pt idx="17742">
                  <c:v>1.34320050114731</c:v>
                </c:pt>
                <c:pt idx="17743">
                  <c:v>1.33772244365282</c:v>
                </c:pt>
                <c:pt idx="17744">
                  <c:v>1.33293233978324</c:v>
                </c:pt>
                <c:pt idx="17745">
                  <c:v>1.32879856157903</c:v>
                </c:pt>
                <c:pt idx="17746">
                  <c:v>1.32529293922815</c:v>
                </c:pt>
                <c:pt idx="17747">
                  <c:v>1.32239325797016</c:v>
                </c:pt>
                <c:pt idx="17748">
                  <c:v>1.3145581099009</c:v>
                </c:pt>
                <c:pt idx="17749">
                  <c:v>1.31062603357599</c:v>
                </c:pt>
                <c:pt idx="17750">
                  <c:v>1.30388395781391</c:v>
                </c:pt>
                <c:pt idx="17751">
                  <c:v>1.29264300466771</c:v>
                </c:pt>
                <c:pt idx="17752">
                  <c:v>1.28232840423349</c:v>
                </c:pt>
                <c:pt idx="17753">
                  <c:v>1.27285626827609</c:v>
                </c:pt>
                <c:pt idx="17754">
                  <c:v>1.26415621929308</c:v>
                </c:pt>
                <c:pt idx="17755">
                  <c:v>1.25616656316473</c:v>
                </c:pt>
                <c:pt idx="17756">
                  <c:v>1.24883564458597</c:v>
                </c:pt>
                <c:pt idx="17757">
                  <c:v>1.24211798046103</c:v>
                </c:pt>
                <c:pt idx="17758">
                  <c:v>1.235974658167799</c:v>
                </c:pt>
                <c:pt idx="17759">
                  <c:v>1.23037220478861</c:v>
                </c:pt>
                <c:pt idx="17760">
                  <c:v>1.22528123035856</c:v>
                </c:pt>
                <c:pt idx="17761">
                  <c:v>1.22067619751745</c:v>
                </c:pt>
                <c:pt idx="17762">
                  <c:v>1.21653501361195</c:v>
                </c:pt>
                <c:pt idx="17763">
                  <c:v>1.212838901712</c:v>
                </c:pt>
                <c:pt idx="17764">
                  <c:v>1.20957088256855</c:v>
                </c:pt>
                <c:pt idx="17765">
                  <c:v>1.20671704885765</c:v>
                </c:pt>
                <c:pt idx="17766">
                  <c:v>1.2042653496415</c:v>
                </c:pt>
                <c:pt idx="17767">
                  <c:v>1.20220587025539</c:v>
                </c:pt>
                <c:pt idx="17768">
                  <c:v>1.20053014403326</c:v>
                </c:pt>
                <c:pt idx="17769">
                  <c:v>1.19923128137715</c:v>
                </c:pt>
                <c:pt idx="17770">
                  <c:v>1.19830428524874</c:v>
                </c:pt>
                <c:pt idx="17771">
                  <c:v>1.19774561978971</c:v>
                </c:pt>
                <c:pt idx="17772">
                  <c:v>1.19755299535967</c:v>
                </c:pt>
                <c:pt idx="17773">
                  <c:v>1.19772535140773</c:v>
                </c:pt>
                <c:pt idx="17774">
                  <c:v>1.19826322048386</c:v>
                </c:pt>
                <c:pt idx="17775">
                  <c:v>1.1991687314134</c:v>
                </c:pt>
                <c:pt idx="17776">
                  <c:v>1.2004452484863</c:v>
                </c:pt>
                <c:pt idx="17777">
                  <c:v>1.2020971968479</c:v>
                </c:pt>
                <c:pt idx="17778">
                  <c:v>1.20413085543493</c:v>
                </c:pt>
                <c:pt idx="17779">
                  <c:v>1.20655442512708</c:v>
                </c:pt>
                <c:pt idx="17780">
                  <c:v>1.20937751521616</c:v>
                </c:pt>
                <c:pt idx="17781">
                  <c:v>1.21261161673289</c:v>
                </c:pt>
                <c:pt idx="17782">
                  <c:v>1.21627000159151</c:v>
                </c:pt>
                <c:pt idx="17783">
                  <c:v>1.22036891866259</c:v>
                </c:pt>
                <c:pt idx="17784">
                  <c:v>1.22492652545391</c:v>
                </c:pt>
                <c:pt idx="17785">
                  <c:v>1.22996418278958</c:v>
                </c:pt>
                <c:pt idx="17786">
                  <c:v>1.23550632010782</c:v>
                </c:pt>
                <c:pt idx="17787">
                  <c:v>1.2415812676597</c:v>
                </c:pt>
                <c:pt idx="17788">
                  <c:v>1.24392319494112</c:v>
                </c:pt>
                <c:pt idx="17789">
                  <c:v>1.24662920593509</c:v>
                </c:pt>
                <c:pt idx="17790">
                  <c:v>1.24970965864393</c:v>
                </c:pt>
                <c:pt idx="17791">
                  <c:v>1.25317673644596</c:v>
                </c:pt>
                <c:pt idx="17792">
                  <c:v>1.25704376196792</c:v>
                </c:pt>
                <c:pt idx="17793">
                  <c:v>1.26132667460963</c:v>
                </c:pt>
                <c:pt idx="17794">
                  <c:v>1.26604399879988</c:v>
                </c:pt>
                <c:pt idx="17795">
                  <c:v>1.27121591480942</c:v>
                </c:pt>
                <c:pt idx="17796">
                  <c:v>1.27686687913857</c:v>
                </c:pt>
                <c:pt idx="17797">
                  <c:v>1.28302362539561</c:v>
                </c:pt>
                <c:pt idx="17798">
                  <c:v>1.28971706968888</c:v>
                </c:pt>
                <c:pt idx="17799">
                  <c:v>1.30003395580242</c:v>
                </c:pt>
                <c:pt idx="17800">
                  <c:v>1.30807932822517</c:v>
                </c:pt>
                <c:pt idx="17801">
                  <c:v>1.3113878317113</c:v>
                </c:pt>
                <c:pt idx="17802">
                  <c:v>1.31528932156423</c:v>
                </c:pt>
                <c:pt idx="17803">
                  <c:v>1.31980713904466</c:v>
                </c:pt>
                <c:pt idx="17804">
                  <c:v>1.32497081216236</c:v>
                </c:pt>
                <c:pt idx="17805">
                  <c:v>1.33081468375902</c:v>
                </c:pt>
                <c:pt idx="17806">
                  <c:v>1.34136505684439</c:v>
                </c:pt>
                <c:pt idx="17807">
                  <c:v>1.34267000920683</c:v>
                </c:pt>
                <c:pt idx="17808">
                  <c:v>1.3384528607817</c:v>
                </c:pt>
                <c:pt idx="17809">
                  <c:v>1.33489651209624</c:v>
                </c:pt>
                <c:pt idx="17810">
                  <c:v>1.33197635156725</c:v>
                </c:pt>
                <c:pt idx="17811">
                  <c:v>1.32967334843311</c:v>
                </c:pt>
                <c:pt idx="17812">
                  <c:v>1.3279732019718</c:v>
                </c:pt>
                <c:pt idx="17813">
                  <c:v>1.32686479870716</c:v>
                </c:pt>
                <c:pt idx="17814">
                  <c:v>1.32634130788918</c:v>
                </c:pt>
                <c:pt idx="17815">
                  <c:v>1.32639921016977</c:v>
                </c:pt>
                <c:pt idx="17816">
                  <c:v>1.3270395018403</c:v>
                </c:pt>
                <c:pt idx="17817">
                  <c:v>1.32826517894121</c:v>
                </c:pt>
                <c:pt idx="17818">
                  <c:v>1.33008467093656</c:v>
                </c:pt>
                <c:pt idx="17819">
                  <c:v>1.33250858590281</c:v>
                </c:pt>
                <c:pt idx="17820">
                  <c:v>1.33555333106681</c:v>
                </c:pt>
                <c:pt idx="17821">
                  <c:v>1.3392383891436</c:v>
                </c:pt>
                <c:pt idx="17822">
                  <c:v>1.34358840937972</c:v>
                </c:pt>
                <c:pt idx="17823">
                  <c:v>1.34863373027796</c:v>
                </c:pt>
                <c:pt idx="17824">
                  <c:v>1.354410072728</c:v>
                </c:pt>
                <c:pt idx="17825">
                  <c:v>1.35449497990196</c:v>
                </c:pt>
                <c:pt idx="17826">
                  <c:v>1.35509339407763</c:v>
                </c:pt>
                <c:pt idx="17827">
                  <c:v>1.3606983922258</c:v>
                </c:pt>
                <c:pt idx="17828">
                  <c:v>1.36238046496719</c:v>
                </c:pt>
                <c:pt idx="17829">
                  <c:v>1.35809508986544</c:v>
                </c:pt>
                <c:pt idx="17830">
                  <c:v>1.35451987269316</c:v>
                </c:pt>
                <c:pt idx="17831">
                  <c:v>1.35162854636164</c:v>
                </c:pt>
                <c:pt idx="17832">
                  <c:v>1.34940210652306</c:v>
                </c:pt>
                <c:pt idx="17833">
                  <c:v>1.34782402619493</c:v>
                </c:pt>
                <c:pt idx="17834">
                  <c:v>1.34688430752947</c:v>
                </c:pt>
                <c:pt idx="17835">
                  <c:v>1.34657686185771</c:v>
                </c:pt>
                <c:pt idx="17836">
                  <c:v>1.34689846639971</c:v>
                </c:pt>
                <c:pt idx="17837">
                  <c:v>1.34785249261301</c:v>
                </c:pt>
                <c:pt idx="17838">
                  <c:v>1.3494447028982</c:v>
                </c:pt>
                <c:pt idx="17839">
                  <c:v>1.35606492679399</c:v>
                </c:pt>
                <c:pt idx="17840">
                  <c:v>1.35249315294013</c:v>
                </c:pt>
                <c:pt idx="17841">
                  <c:v>1.34324023546743</c:v>
                </c:pt>
                <c:pt idx="17842">
                  <c:v>1.3348898880624</c:v>
                </c:pt>
                <c:pt idx="17843">
                  <c:v>1.32737253950435</c:v>
                </c:pt>
                <c:pt idx="17844">
                  <c:v>1.32062985113651</c:v>
                </c:pt>
                <c:pt idx="17845">
                  <c:v>1.31461142304625</c:v>
                </c:pt>
                <c:pt idx="17846">
                  <c:v>1.30927560725933</c:v>
                </c:pt>
                <c:pt idx="17847">
                  <c:v>1.3045857426508</c:v>
                </c:pt>
                <c:pt idx="17848">
                  <c:v>1.30051175154889</c:v>
                </c:pt>
                <c:pt idx="17849">
                  <c:v>1.29702834034627</c:v>
                </c:pt>
                <c:pt idx="17850">
                  <c:v>1.28890387385629</c:v>
                </c:pt>
                <c:pt idx="17851">
                  <c:v>1.28141058009775</c:v>
                </c:pt>
                <c:pt idx="17852">
                  <c:v>1.27450538754741</c:v>
                </c:pt>
                <c:pt idx="17853">
                  <c:v>1.26815041770938</c:v>
                </c:pt>
                <c:pt idx="17854">
                  <c:v>1.26231260205746</c:v>
                </c:pt>
                <c:pt idx="17855">
                  <c:v>1.25928047368392</c:v>
                </c:pt>
                <c:pt idx="17856">
                  <c:v>1.25431014681342</c:v>
                </c:pt>
                <c:pt idx="17857">
                  <c:v>1.2453679419354</c:v>
                </c:pt>
                <c:pt idx="17858">
                  <c:v>1.23713599867147</c:v>
                </c:pt>
                <c:pt idx="17859">
                  <c:v>1.22956034965155</c:v>
                </c:pt>
                <c:pt idx="17860">
                  <c:v>1.22259511660757</c:v>
                </c:pt>
                <c:pt idx="17861">
                  <c:v>1.21620000586434</c:v>
                </c:pt>
                <c:pt idx="17862">
                  <c:v>1.21034063109382</c:v>
                </c:pt>
                <c:pt idx="17863">
                  <c:v>1.2049867346116</c:v>
                </c:pt>
                <c:pt idx="17864">
                  <c:v>1.20011211409546</c:v>
                </c:pt>
                <c:pt idx="17865">
                  <c:v>1.19569398932893</c:v>
                </c:pt>
                <c:pt idx="17866">
                  <c:v>1.19171248043768</c:v>
                </c:pt>
                <c:pt idx="17867">
                  <c:v>1.18815035006114</c:v>
                </c:pt>
                <c:pt idx="17868">
                  <c:v>1.18499296242292</c:v>
                </c:pt>
                <c:pt idx="17869">
                  <c:v>1.18222706244241</c:v>
                </c:pt>
                <c:pt idx="17870">
                  <c:v>1.17984188484675</c:v>
                </c:pt>
                <c:pt idx="17871">
                  <c:v>1.17782833437559</c:v>
                </c:pt>
                <c:pt idx="17872">
                  <c:v>1.17617858322339</c:v>
                </c:pt>
                <c:pt idx="17873">
                  <c:v>1.17488667590827</c:v>
                </c:pt>
                <c:pt idx="17874">
                  <c:v>1.1739476570182</c:v>
                </c:pt>
                <c:pt idx="17875">
                  <c:v>1.17335787108709</c:v>
                </c:pt>
                <c:pt idx="17876">
                  <c:v>1.1731154158233</c:v>
                </c:pt>
                <c:pt idx="17877">
                  <c:v>1.17321899916996</c:v>
                </c:pt>
                <c:pt idx="17878">
                  <c:v>1.17366905703156</c:v>
                </c:pt>
                <c:pt idx="17879">
                  <c:v>1.17446694866982</c:v>
                </c:pt>
                <c:pt idx="17880">
                  <c:v>1.17561544577099</c:v>
                </c:pt>
                <c:pt idx="17881">
                  <c:v>1.17711825751097</c:v>
                </c:pt>
                <c:pt idx="17882">
                  <c:v>1.17898103595444</c:v>
                </c:pt>
                <c:pt idx="17883">
                  <c:v>1.18121026071337</c:v>
                </c:pt>
                <c:pt idx="17884">
                  <c:v>1.18381410384771</c:v>
                </c:pt>
                <c:pt idx="17885">
                  <c:v>1.18680268067475</c:v>
                </c:pt>
                <c:pt idx="17886">
                  <c:v>1.19018726153649</c:v>
                </c:pt>
                <c:pt idx="17887">
                  <c:v>1.19398159774155</c:v>
                </c:pt>
                <c:pt idx="17888">
                  <c:v>1.19820135983751</c:v>
                </c:pt>
                <c:pt idx="17889">
                  <c:v>1.20286486183562</c:v>
                </c:pt>
                <c:pt idx="17890">
                  <c:v>1.207992497247339</c:v>
                </c:pt>
                <c:pt idx="17891">
                  <c:v>1.21360858247609</c:v>
                </c:pt>
                <c:pt idx="17892">
                  <c:v>1.21974075818379</c:v>
                </c:pt>
                <c:pt idx="17893">
                  <c:v>1.2264203765296</c:v>
                </c:pt>
                <c:pt idx="17894">
                  <c:v>1.23368368027649</c:v>
                </c:pt>
                <c:pt idx="17895">
                  <c:v>1.24364062559542</c:v>
                </c:pt>
                <c:pt idx="17896">
                  <c:v>1.25234437889737</c:v>
                </c:pt>
                <c:pt idx="17897">
                  <c:v>1.25718430385467</c:v>
                </c:pt>
                <c:pt idx="17898">
                  <c:v>1.26267826799075</c:v>
                </c:pt>
                <c:pt idx="17899">
                  <c:v>1.26886324325587</c:v>
                </c:pt>
                <c:pt idx="17900">
                  <c:v>1.27086309070832</c:v>
                </c:pt>
                <c:pt idx="17901">
                  <c:v>1.27336993024698</c:v>
                </c:pt>
                <c:pt idx="17902">
                  <c:v>1.27639707603842</c:v>
                </c:pt>
                <c:pt idx="17903">
                  <c:v>1.27996151341188</c:v>
                </c:pt>
                <c:pt idx="17904">
                  <c:v>1.28408321512041</c:v>
                </c:pt>
                <c:pt idx="17905">
                  <c:v>1.2887860816825</c:v>
                </c:pt>
                <c:pt idx="17906">
                  <c:v>1.29409905418808</c:v>
                </c:pt>
                <c:pt idx="17907">
                  <c:v>1.29470127836477</c:v>
                </c:pt>
                <c:pt idx="17908">
                  <c:v>1.29573107798488</c:v>
                </c:pt>
                <c:pt idx="17909">
                  <c:v>1.29719343752633</c:v>
                </c:pt>
                <c:pt idx="17910">
                  <c:v>1.3022377943553</c:v>
                </c:pt>
                <c:pt idx="17911">
                  <c:v>1.30463717167344</c:v>
                </c:pt>
                <c:pt idx="17912">
                  <c:v>1.30204634671936</c:v>
                </c:pt>
                <c:pt idx="17913">
                  <c:v>1.30002565911258</c:v>
                </c:pt>
                <c:pt idx="17914">
                  <c:v>1.29856237350772</c:v>
                </c:pt>
                <c:pt idx="17915">
                  <c:v>1.29764815146522</c:v>
                </c:pt>
                <c:pt idx="17916">
                  <c:v>1.29727744445179</c:v>
                </c:pt>
                <c:pt idx="17917">
                  <c:v>1.29744813507047</c:v>
                </c:pt>
                <c:pt idx="17918">
                  <c:v>1.29816114082203</c:v>
                </c:pt>
                <c:pt idx="17919">
                  <c:v>1.30257871314941</c:v>
                </c:pt>
                <c:pt idx="17920">
                  <c:v>1.30443068857602</c:v>
                </c:pt>
                <c:pt idx="17921">
                  <c:v>1.30136446943844</c:v>
                </c:pt>
                <c:pt idx="17922">
                  <c:v>1.29899000705771</c:v>
                </c:pt>
                <c:pt idx="17923">
                  <c:v>1.29728990889001</c:v>
                </c:pt>
                <c:pt idx="17924">
                  <c:v>1.29625226710654</c:v>
                </c:pt>
                <c:pt idx="17925">
                  <c:v>1.29586933793224</c:v>
                </c:pt>
                <c:pt idx="17926">
                  <c:v>1.29923462887145</c:v>
                </c:pt>
                <c:pt idx="17927">
                  <c:v>1.30017779238024</c:v>
                </c:pt>
                <c:pt idx="17928">
                  <c:v>1.29092145402189</c:v>
                </c:pt>
                <c:pt idx="17929">
                  <c:v>1.28258948252146</c:v>
                </c:pt>
                <c:pt idx="17930">
                  <c:v>1.27510983029548</c:v>
                </c:pt>
                <c:pt idx="17931">
                  <c:v>1.26842092457171</c:v>
                </c:pt>
                <c:pt idx="17932">
                  <c:v>1.26247186460437</c:v>
                </c:pt>
                <c:pt idx="17933">
                  <c:v>1.25721918350224</c:v>
                </c:pt>
                <c:pt idx="17934">
                  <c:v>1.25262591265895</c:v>
                </c:pt>
                <c:pt idx="17935">
                  <c:v>1.24866189601574</c:v>
                </c:pt>
                <c:pt idx="17936">
                  <c:v>1.24530095967672</c:v>
                </c:pt>
                <c:pt idx="17937">
                  <c:v>1.24252261758846</c:v>
                </c:pt>
                <c:pt idx="17938">
                  <c:v>1.24030982241154</c:v>
                </c:pt>
                <c:pt idx="17939">
                  <c:v>1.23864898971425</c:v>
                </c:pt>
                <c:pt idx="17940">
                  <c:v>1.23313382749819</c:v>
                </c:pt>
                <c:pt idx="17941">
                  <c:v>1.22815458643991</c:v>
                </c:pt>
                <c:pt idx="17942">
                  <c:v>1.22368459152512</c:v>
                </c:pt>
                <c:pt idx="17943">
                  <c:v>1.21970148718053</c:v>
                </c:pt>
                <c:pt idx="17944">
                  <c:v>1.21618549556207</c:v>
                </c:pt>
                <c:pt idx="17945">
                  <c:v>1.21311984947327</c:v>
                </c:pt>
                <c:pt idx="17946">
                  <c:v>1.21049034174108</c:v>
                </c:pt>
                <c:pt idx="17947">
                  <c:v>1.20828535494778</c:v>
                </c:pt>
                <c:pt idx="17948">
                  <c:v>1.2064948899286</c:v>
                </c:pt>
                <c:pt idx="17949">
                  <c:v>1.20511109550131</c:v>
                </c:pt>
                <c:pt idx="17950">
                  <c:v>1.20412837612598</c:v>
                </c:pt>
                <c:pt idx="17951">
                  <c:v>1.20354212183663</c:v>
                </c:pt>
                <c:pt idx="17952">
                  <c:v>1.20334988129559</c:v>
                </c:pt>
                <c:pt idx="17953">
                  <c:v>1.2035509296423</c:v>
                </c:pt>
                <c:pt idx="17954">
                  <c:v>1.20414565980578</c:v>
                </c:pt>
                <c:pt idx="17955">
                  <c:v>1.20513658633143</c:v>
                </c:pt>
                <c:pt idx="17956">
                  <c:v>1.20259333917716</c:v>
                </c:pt>
                <c:pt idx="17957">
                  <c:v>1.20187435217656</c:v>
                </c:pt>
                <c:pt idx="17958">
                  <c:v>1.19996617519488</c:v>
                </c:pt>
                <c:pt idx="17959">
                  <c:v>1.19458850361649</c:v>
                </c:pt>
                <c:pt idx="17960">
                  <c:v>1.18968770629205</c:v>
                </c:pt>
                <c:pt idx="17961">
                  <c:v>1.18524083087938</c:v>
                </c:pt>
                <c:pt idx="17962">
                  <c:v>1.18122821265423</c:v>
                </c:pt>
                <c:pt idx="17963">
                  <c:v>1.17763249444198</c:v>
                </c:pt>
                <c:pt idx="17964">
                  <c:v>1.17443878285418</c:v>
                </c:pt>
                <c:pt idx="17965">
                  <c:v>1.17163430484243</c:v>
                </c:pt>
                <c:pt idx="17966">
                  <c:v>1.16920795738976</c:v>
                </c:pt>
                <c:pt idx="17967">
                  <c:v>1.16715053454235</c:v>
                </c:pt>
                <c:pt idx="17968">
                  <c:v>1.16545417152246</c:v>
                </c:pt>
                <c:pt idx="17969">
                  <c:v>1.16411275527561</c:v>
                </c:pt>
                <c:pt idx="17970">
                  <c:v>1.16312140973962</c:v>
                </c:pt>
                <c:pt idx="17971">
                  <c:v>1.16247631786418</c:v>
                </c:pt>
                <c:pt idx="17972">
                  <c:v>1.16217500258489</c:v>
                </c:pt>
                <c:pt idx="17973">
                  <c:v>1.16221660795915</c:v>
                </c:pt>
                <c:pt idx="17974">
                  <c:v>1.16260083546034</c:v>
                </c:pt>
                <c:pt idx="17975">
                  <c:v>1.16332914866624</c:v>
                </c:pt>
                <c:pt idx="17976">
                  <c:v>1.16440356633146</c:v>
                </c:pt>
                <c:pt idx="17977">
                  <c:v>1.16582803831857</c:v>
                </c:pt>
                <c:pt idx="17978">
                  <c:v>1.16760755816628</c:v>
                </c:pt>
                <c:pt idx="17979">
                  <c:v>1.16974801950768</c:v>
                </c:pt>
                <c:pt idx="17980">
                  <c:v>1.17225767131682</c:v>
                </c:pt>
                <c:pt idx="17981">
                  <c:v>1.17514527061767</c:v>
                </c:pt>
                <c:pt idx="17982">
                  <c:v>1.17842223806741</c:v>
                </c:pt>
                <c:pt idx="17983">
                  <c:v>1.18210130026198</c:v>
                </c:pt>
                <c:pt idx="17984">
                  <c:v>1.18619724878847</c:v>
                </c:pt>
                <c:pt idx="17985">
                  <c:v>1.19072763934931</c:v>
                </c:pt>
                <c:pt idx="17986">
                  <c:v>1.19571210809396</c:v>
                </c:pt>
                <c:pt idx="17987">
                  <c:v>1.20117331481416</c:v>
                </c:pt>
                <c:pt idx="17988">
                  <c:v>1.20713767662325</c:v>
                </c:pt>
                <c:pt idx="17989">
                  <c:v>1.21363498669144</c:v>
                </c:pt>
                <c:pt idx="17990">
                  <c:v>1.22070014699264</c:v>
                </c:pt>
                <c:pt idx="17991">
                  <c:v>1.22837277183517</c:v>
                </c:pt>
                <c:pt idx="17992">
                  <c:v>1.23669884384165</c:v>
                </c:pt>
                <c:pt idx="17993">
                  <c:v>1.24573152511414</c:v>
                </c:pt>
                <c:pt idx="17994">
                  <c:v>1.2555332590337</c:v>
                </c:pt>
                <c:pt idx="17995">
                  <c:v>1.26617612379886</c:v>
                </c:pt>
                <c:pt idx="17996">
                  <c:v>1.27269497862392</c:v>
                </c:pt>
                <c:pt idx="17997">
                  <c:v>1.27977907872598</c:v>
                </c:pt>
                <c:pt idx="17998">
                  <c:v>1.28746762832627</c:v>
                </c:pt>
                <c:pt idx="17999">
                  <c:v>1.29580597120513</c:v>
                </c:pt>
                <c:pt idx="18000">
                  <c:v>1.30484662921709</c:v>
                </c:pt>
                <c:pt idx="18001">
                  <c:v>1.31465019382015</c:v>
                </c:pt>
                <c:pt idx="18002">
                  <c:v>1.32528767069355</c:v>
                </c:pt>
                <c:pt idx="18003">
                  <c:v>1.33684126928207</c:v>
                </c:pt>
                <c:pt idx="18004">
                  <c:v>1.34940813672277</c:v>
                </c:pt>
                <c:pt idx="18005">
                  <c:v>1.363103798018</c:v>
                </c:pt>
                <c:pt idx="18006">
                  <c:v>1.38328426263666</c:v>
                </c:pt>
                <c:pt idx="18007">
                  <c:v>1.40019583719659</c:v>
                </c:pt>
                <c:pt idx="18008">
                  <c:v>1.41065645681502</c:v>
                </c:pt>
                <c:pt idx="18009">
                  <c:v>1.42236186441045</c:v>
                </c:pt>
                <c:pt idx="18010">
                  <c:v>1.43544982401519</c:v>
                </c:pt>
                <c:pt idx="18011">
                  <c:v>1.44086018293769</c:v>
                </c:pt>
                <c:pt idx="18012">
                  <c:v>1.44711484408998</c:v>
                </c:pt>
                <c:pt idx="18013">
                  <c:v>1.45426739379532</c:v>
                </c:pt>
                <c:pt idx="18014">
                  <c:v>1.4623782497771</c:v>
                </c:pt>
                <c:pt idx="18015">
                  <c:v>1.47152392324993</c:v>
                </c:pt>
                <c:pt idx="18016">
                  <c:v>1.48179163082682</c:v>
                </c:pt>
                <c:pt idx="18017">
                  <c:v>1.49328834406118</c:v>
                </c:pt>
                <c:pt idx="18018">
                  <c:v>1.50614315448531</c:v>
                </c:pt>
                <c:pt idx="18019">
                  <c:v>1.52050804657176</c:v>
                </c:pt>
                <c:pt idx="18020">
                  <c:v>1.52437641674685</c:v>
                </c:pt>
                <c:pt idx="18021">
                  <c:v>1.5290222096822</c:v>
                </c:pt>
                <c:pt idx="18022">
                  <c:v>1.53448295784151</c:v>
                </c:pt>
                <c:pt idx="18023">
                  <c:v>1.54079839175166</c:v>
                </c:pt>
                <c:pt idx="18024">
                  <c:v>1.54802102760769</c:v>
                </c:pt>
                <c:pt idx="18025">
                  <c:v>1.55621015506655</c:v>
                </c:pt>
                <c:pt idx="18026">
                  <c:v>1.56543571081775</c:v>
                </c:pt>
                <c:pt idx="18027">
                  <c:v>1.5620178198322</c:v>
                </c:pt>
                <c:pt idx="18028">
                  <c:v>1.55916961729159</c:v>
                </c:pt>
                <c:pt idx="18029">
                  <c:v>1.55687781415238</c:v>
                </c:pt>
                <c:pt idx="18030">
                  <c:v>1.55512779321038</c:v>
                </c:pt>
                <c:pt idx="18031">
                  <c:v>1.56690172408563</c:v>
                </c:pt>
                <c:pt idx="18032">
                  <c:v>1.56617526910374</c:v>
                </c:pt>
                <c:pt idx="18033">
                  <c:v>1.55265463815751</c:v>
                </c:pt>
                <c:pt idx="18034">
                  <c:v>1.54045666329567</c:v>
                </c:pt>
                <c:pt idx="18035">
                  <c:v>1.529453594268</c:v>
                </c:pt>
                <c:pt idx="18036">
                  <c:v>1.519544352144669</c:v>
                </c:pt>
                <c:pt idx="18037">
                  <c:v>1.51063642897722</c:v>
                </c:pt>
                <c:pt idx="18038">
                  <c:v>1.50265830985066</c:v>
                </c:pt>
                <c:pt idx="18039">
                  <c:v>1.49554374872049</c:v>
                </c:pt>
                <c:pt idx="18040">
                  <c:v>1.48924093692258</c:v>
                </c:pt>
                <c:pt idx="18041">
                  <c:v>1.48370175869378</c:v>
                </c:pt>
                <c:pt idx="18042">
                  <c:v>1.48795944772706</c:v>
                </c:pt>
                <c:pt idx="18043">
                  <c:v>1.48365295788506</c:v>
                </c:pt>
                <c:pt idx="18044">
                  <c:v>1.46976095244322</c:v>
                </c:pt>
                <c:pt idx="18045">
                  <c:v>1.457274440639479</c:v>
                </c:pt>
                <c:pt idx="18046">
                  <c:v>1.44604982262356</c:v>
                </c:pt>
                <c:pt idx="18047">
                  <c:v>1.4359703780419</c:v>
                </c:pt>
                <c:pt idx="18048">
                  <c:v>1.43386310781381</c:v>
                </c:pt>
                <c:pt idx="18049">
                  <c:v>1.42549162764577</c:v>
                </c:pt>
                <c:pt idx="18050">
                  <c:v>1.4095954609893</c:v>
                </c:pt>
                <c:pt idx="18051">
                  <c:v>1.39533761517145</c:v>
                </c:pt>
                <c:pt idx="18052">
                  <c:v>1.38252701985997</c:v>
                </c:pt>
                <c:pt idx="18053">
                  <c:v>1.37100742444629</c:v>
                </c:pt>
                <c:pt idx="18054">
                  <c:v>1.36065108251647</c:v>
                </c:pt>
                <c:pt idx="18055">
                  <c:v>1.35135052883761</c:v>
                </c:pt>
                <c:pt idx="18056">
                  <c:v>1.34301723224101</c:v>
                </c:pt>
                <c:pt idx="18057">
                  <c:v>1.33557593427386</c:v>
                </c:pt>
                <c:pt idx="18058">
                  <c:v>1.32266890443044</c:v>
                </c:pt>
                <c:pt idx="18059">
                  <c:v>1.31080925651836</c:v>
                </c:pt>
                <c:pt idx="18060">
                  <c:v>1.29989275221871</c:v>
                </c:pt>
                <c:pt idx="18061">
                  <c:v>1.28983109371431</c:v>
                </c:pt>
                <c:pt idx="18062">
                  <c:v>1.28054870394948</c:v>
                </c:pt>
                <c:pt idx="18063">
                  <c:v>1.2719815000631</c:v>
                </c:pt>
                <c:pt idx="18064">
                  <c:v>1.2640740504749</c:v>
                </c:pt>
                <c:pt idx="18065">
                  <c:v>1.2567788199608</c:v>
                </c:pt>
                <c:pt idx="18066">
                  <c:v>1.25005388008813</c:v>
                </c:pt>
                <c:pt idx="18067">
                  <c:v>1.243862695032639</c:v>
                </c:pt>
                <c:pt idx="18068">
                  <c:v>1.23817416897025</c:v>
                </c:pt>
                <c:pt idx="18069">
                  <c:v>1.2329604540158</c:v>
                </c:pt>
                <c:pt idx="18070">
                  <c:v>1.2281973217691</c:v>
                </c:pt>
                <c:pt idx="18071">
                  <c:v>1.223863297118539</c:v>
                </c:pt>
                <c:pt idx="18072">
                  <c:v>1.219940292072259</c:v>
                </c:pt>
                <c:pt idx="18073">
                  <c:v>1.21641172096183</c:v>
                </c:pt>
                <c:pt idx="18074">
                  <c:v>1.21326347840103</c:v>
                </c:pt>
                <c:pt idx="18075">
                  <c:v>1.21048352148055</c:v>
                </c:pt>
                <c:pt idx="18076">
                  <c:v>1.20806130509083</c:v>
                </c:pt>
                <c:pt idx="18077">
                  <c:v>1.20757352207394</c:v>
                </c:pt>
                <c:pt idx="18078">
                  <c:v>1.20581753594301</c:v>
                </c:pt>
                <c:pt idx="18079">
                  <c:v>1.20039578691366</c:v>
                </c:pt>
                <c:pt idx="18080">
                  <c:v>1.19547416789172</c:v>
                </c:pt>
                <c:pt idx="18081">
                  <c:v>1.19102825770915</c:v>
                </c:pt>
                <c:pt idx="18082">
                  <c:v>1.18703728988931</c:v>
                </c:pt>
                <c:pt idx="18083">
                  <c:v>1.1834830912227</c:v>
                </c:pt>
                <c:pt idx="18084">
                  <c:v>1.18034987969251</c:v>
                </c:pt>
                <c:pt idx="18085">
                  <c:v>1.17762443316633</c:v>
                </c:pt>
                <c:pt idx="18086">
                  <c:v>1.17529541321868</c:v>
                </c:pt>
                <c:pt idx="18087">
                  <c:v>1.17335326608731</c:v>
                </c:pt>
                <c:pt idx="18088">
                  <c:v>1.17179013921875</c:v>
                </c:pt>
                <c:pt idx="18089">
                  <c:v>1.17060013780899</c:v>
                </c:pt>
                <c:pt idx="18090">
                  <c:v>1.16977829345725</c:v>
                </c:pt>
                <c:pt idx="18091">
                  <c:v>1.16932167061636</c:v>
                </c:pt>
                <c:pt idx="18092">
                  <c:v>1.16922836737758</c:v>
                </c:pt>
                <c:pt idx="18093">
                  <c:v>1.16949766609198</c:v>
                </c:pt>
                <c:pt idx="18094">
                  <c:v>1.17013066959343</c:v>
                </c:pt>
                <c:pt idx="18095">
                  <c:v>1.17112949970924</c:v>
                </c:pt>
                <c:pt idx="18096">
                  <c:v>1.17249779200948</c:v>
                </c:pt>
                <c:pt idx="18097">
                  <c:v>1.17424072168287</c:v>
                </c:pt>
                <c:pt idx="18098">
                  <c:v>1.17636487416544</c:v>
                </c:pt>
                <c:pt idx="18099">
                  <c:v>1.18012663998922</c:v>
                </c:pt>
                <c:pt idx="18100">
                  <c:v>1.18307403936347</c:v>
                </c:pt>
                <c:pt idx="18101">
                  <c:v>1.18266084794128</c:v>
                </c:pt>
                <c:pt idx="18102">
                  <c:v>1.18270656201987</c:v>
                </c:pt>
                <c:pt idx="18103">
                  <c:v>1.18321108404162</c:v>
                </c:pt>
                <c:pt idx="18104">
                  <c:v>1.1841767315037</c:v>
                </c:pt>
                <c:pt idx="18105">
                  <c:v>1.18560807913636</c:v>
                </c:pt>
                <c:pt idx="18106">
                  <c:v>1.18751200080047</c:v>
                </c:pt>
                <c:pt idx="18107">
                  <c:v>1.18601852748706</c:v>
                </c:pt>
                <c:pt idx="18108">
                  <c:v>1.18491762872123</c:v>
                </c:pt>
                <c:pt idx="18109">
                  <c:v>1.18420448274249</c:v>
                </c:pt>
                <c:pt idx="18110">
                  <c:v>1.18387610570135</c:v>
                </c:pt>
                <c:pt idx="18111">
                  <c:v>1.18393131971329</c:v>
                </c:pt>
                <c:pt idx="18112">
                  <c:v>1.18437002626734</c:v>
                </c:pt>
                <c:pt idx="18113">
                  <c:v>1.1865207431554</c:v>
                </c:pt>
                <c:pt idx="18114">
                  <c:v>1.18774773316417</c:v>
                </c:pt>
                <c:pt idx="18115">
                  <c:v>1.18553599846993</c:v>
                </c:pt>
                <c:pt idx="18116">
                  <c:v>1.18380410925457</c:v>
                </c:pt>
                <c:pt idx="18117">
                  <c:v>1.18254327126186</c:v>
                </c:pt>
                <c:pt idx="18118">
                  <c:v>1.18174690895116</c:v>
                </c:pt>
                <c:pt idx="18119">
                  <c:v>1.18141147942676</c:v>
                </c:pt>
                <c:pt idx="18120">
                  <c:v>1.18153483819562</c:v>
                </c:pt>
                <c:pt idx="18121">
                  <c:v>1.18211763291184</c:v>
                </c:pt>
                <c:pt idx="18122">
                  <c:v>1.18316259999688</c:v>
                </c:pt>
                <c:pt idx="18123">
                  <c:v>1.18467458611246</c:v>
                </c:pt>
                <c:pt idx="18124">
                  <c:v>1.18666076664453</c:v>
                </c:pt>
                <c:pt idx="18125">
                  <c:v>1.19051007923943</c:v>
                </c:pt>
                <c:pt idx="18126">
                  <c:v>1.193514029865</c:v>
                </c:pt>
                <c:pt idx="18127">
                  <c:v>1.19307334644357</c:v>
                </c:pt>
                <c:pt idx="18128">
                  <c:v>1.19462850284281</c:v>
                </c:pt>
                <c:pt idx="18129">
                  <c:v>1.19531999032929</c:v>
                </c:pt>
                <c:pt idx="18130">
                  <c:v>1.19259857133238</c:v>
                </c:pt>
                <c:pt idx="18131">
                  <c:v>1.19054290536985</c:v>
                </c:pt>
                <c:pt idx="18132">
                  <c:v>1.18519504220319</c:v>
                </c:pt>
                <c:pt idx="18133">
                  <c:v>1.18048690109621</c:v>
                </c:pt>
                <c:pt idx="18134">
                  <c:v>1.17638780863368</c:v>
                </c:pt>
                <c:pt idx="18135">
                  <c:v>1.17287303961308</c:v>
                </c:pt>
                <c:pt idx="18136">
                  <c:v>1.1699213193012</c:v>
                </c:pt>
                <c:pt idx="18137">
                  <c:v>1.16751589002504</c:v>
                </c:pt>
                <c:pt idx="18138">
                  <c:v>1.16564327324937</c:v>
                </c:pt>
                <c:pt idx="18139">
                  <c:v>1.1642929647022</c:v>
                </c:pt>
                <c:pt idx="18140">
                  <c:v>1.16345763808079</c:v>
                </c:pt>
                <c:pt idx="18141">
                  <c:v>1.16313259098236</c:v>
                </c:pt>
                <c:pt idx="18142">
                  <c:v>1.16331616663001</c:v>
                </c:pt>
                <c:pt idx="18143">
                  <c:v>1.16039973516234</c:v>
                </c:pt>
                <c:pt idx="18144">
                  <c:v>1.15794041810416</c:v>
                </c:pt>
                <c:pt idx="18145">
                  <c:v>1.15592668068208</c:v>
                </c:pt>
                <c:pt idx="18146">
                  <c:v>1.15434901180491</c:v>
                </c:pt>
                <c:pt idx="18147">
                  <c:v>1.15320086420249</c:v>
                </c:pt>
                <c:pt idx="18148">
                  <c:v>1.15247668559605</c:v>
                </c:pt>
                <c:pt idx="18149">
                  <c:v>1.14870919718006</c:v>
                </c:pt>
                <c:pt idx="18150">
                  <c:v>1.14533099219652</c:v>
                </c:pt>
                <c:pt idx="18151">
                  <c:v>1.14232931769856</c:v>
                </c:pt>
                <c:pt idx="18152">
                  <c:v>1.1396928613931</c:v>
                </c:pt>
                <c:pt idx="18153">
                  <c:v>1.13741208067765</c:v>
                </c:pt>
                <c:pt idx="18154">
                  <c:v>1.1354789909802</c:v>
                </c:pt>
                <c:pt idx="18155">
                  <c:v>1.13388673031669</c:v>
                </c:pt>
                <c:pt idx="18156">
                  <c:v>1.1326299077012</c:v>
                </c:pt>
                <c:pt idx="18157">
                  <c:v>1.13170431605893</c:v>
                </c:pt>
                <c:pt idx="18158">
                  <c:v>1.13110678983983</c:v>
                </c:pt>
                <c:pt idx="18159">
                  <c:v>1.13083506984145</c:v>
                </c:pt>
                <c:pt idx="18160">
                  <c:v>1.13088828546996</c:v>
                </c:pt>
                <c:pt idx="18161">
                  <c:v>1.13126645442356</c:v>
                </c:pt>
                <c:pt idx="18162">
                  <c:v>1.13197072759432</c:v>
                </c:pt>
                <c:pt idx="18163">
                  <c:v>1.1330030169904</c:v>
                </c:pt>
                <c:pt idx="18164">
                  <c:v>1.13436661844549</c:v>
                </c:pt>
                <c:pt idx="18165">
                  <c:v>1.13606597718791</c:v>
                </c:pt>
                <c:pt idx="18166">
                  <c:v>1.13810644475852</c:v>
                </c:pt>
                <c:pt idx="18167">
                  <c:v>1.14049493843778</c:v>
                </c:pt>
                <c:pt idx="18168">
                  <c:v>1.1441218353715</c:v>
                </c:pt>
                <c:pt idx="18169">
                  <c:v>1.14726221858682</c:v>
                </c:pt>
                <c:pt idx="18170">
                  <c:v>1.14737829922533</c:v>
                </c:pt>
                <c:pt idx="18171">
                  <c:v>1.14790860548801</c:v>
                </c:pt>
                <c:pt idx="18172">
                  <c:v>1.14885499700438</c:v>
                </c:pt>
                <c:pt idx="18173">
                  <c:v>1.15022126586249</c:v>
                </c:pt>
                <c:pt idx="18174">
                  <c:v>1.15201344860538</c:v>
                </c:pt>
                <c:pt idx="18175">
                  <c:v>1.15423886329222</c:v>
                </c:pt>
                <c:pt idx="18176">
                  <c:v>1.15690730184401</c:v>
                </c:pt>
                <c:pt idx="18177">
                  <c:v>1.16003083202718</c:v>
                </c:pt>
                <c:pt idx="18178">
                  <c:v>1.16001599963464</c:v>
                </c:pt>
                <c:pt idx="18179">
                  <c:v>1.16036076177748</c:v>
                </c:pt>
                <c:pt idx="18180">
                  <c:v>1.16106609066418</c:v>
                </c:pt>
                <c:pt idx="18181">
                  <c:v>1.1621348181796</c:v>
                </c:pt>
                <c:pt idx="18182">
                  <c:v>1.1635707296146</c:v>
                </c:pt>
                <c:pt idx="18183">
                  <c:v>1.1653788844617</c:v>
                </c:pt>
                <c:pt idx="18184">
                  <c:v>1.16756611844206</c:v>
                </c:pt>
                <c:pt idx="18185">
                  <c:v>1.17014110761662</c:v>
                </c:pt>
                <c:pt idx="18186">
                  <c:v>1.17311378423838</c:v>
                </c:pt>
                <c:pt idx="18187">
                  <c:v>1.17649656967885</c:v>
                </c:pt>
                <c:pt idx="18188">
                  <c:v>1.18030314537186</c:v>
                </c:pt>
                <c:pt idx="18189">
                  <c:v>1.18455047502349</c:v>
                </c:pt>
                <c:pt idx="18190">
                  <c:v>1.18925744391807</c:v>
                </c:pt>
                <c:pt idx="18191">
                  <c:v>1.19444614290366</c:v>
                </c:pt>
                <c:pt idx="18192">
                  <c:v>1.20014180619235</c:v>
                </c:pt>
                <c:pt idx="18193">
                  <c:v>1.20637440569139</c:v>
                </c:pt>
                <c:pt idx="18194">
                  <c:v>1.21317734705593</c:v>
                </c:pt>
                <c:pt idx="18195">
                  <c:v>1.22058968155597</c:v>
                </c:pt>
                <c:pt idx="18196">
                  <c:v>1.22865650625566</c:v>
                </c:pt>
                <c:pt idx="18197">
                  <c:v>1.23743070639713</c:v>
                </c:pt>
                <c:pt idx="18198">
                  <c:v>1.24697329513558</c:v>
                </c:pt>
                <c:pt idx="18199">
                  <c:v>1.25735545513798</c:v>
                </c:pt>
                <c:pt idx="18200">
                  <c:v>1.26346800483266</c:v>
                </c:pt>
                <c:pt idx="18201">
                  <c:v>1.27013881724712</c:v>
                </c:pt>
                <c:pt idx="18202">
                  <c:v>1.27740542632088</c:v>
                </c:pt>
                <c:pt idx="18203">
                  <c:v>1.28531112320836</c:v>
                </c:pt>
                <c:pt idx="18204">
                  <c:v>1.29390516544172</c:v>
                </c:pt>
                <c:pt idx="18205">
                  <c:v>1.30324565724328</c:v>
                </c:pt>
                <c:pt idx="18206">
                  <c:v>1.31339924283592</c:v>
                </c:pt>
                <c:pt idx="18207">
                  <c:v>1.32444528046469</c:v>
                </c:pt>
                <c:pt idx="18208">
                  <c:v>1.33647496295751</c:v>
                </c:pt>
                <c:pt idx="18209">
                  <c:v>1.34959765381647</c:v>
                </c:pt>
                <c:pt idx="18210">
                  <c:v>1.36394432055343</c:v>
                </c:pt>
                <c:pt idx="18211">
                  <c:v>1.37966957582784</c:v>
                </c:pt>
                <c:pt idx="18212">
                  <c:v>1.39696523955451</c:v>
                </c:pt>
                <c:pt idx="18213">
                  <c:v>1.42270444328693</c:v>
                </c:pt>
                <c:pt idx="18214">
                  <c:v>1.43504611262987</c:v>
                </c:pt>
                <c:pt idx="18215">
                  <c:v>1.44644667156871</c:v>
                </c:pt>
                <c:pt idx="18216">
                  <c:v>1.45133686942112</c:v>
                </c:pt>
                <c:pt idx="18217">
                  <c:v>1.44710762659223</c:v>
                </c:pt>
                <c:pt idx="18218">
                  <c:v>1.443930488779469</c:v>
                </c:pt>
                <c:pt idx="18219">
                  <c:v>1.4417715393094</c:v>
                </c:pt>
                <c:pt idx="18220">
                  <c:v>1.44060977749639</c:v>
                </c:pt>
                <c:pt idx="18221">
                  <c:v>1.44043237429472</c:v>
                </c:pt>
                <c:pt idx="18222">
                  <c:v>1.44123837945951</c:v>
                </c:pt>
                <c:pt idx="18223">
                  <c:v>1.44303625211607</c:v>
                </c:pt>
                <c:pt idx="18224">
                  <c:v>1.44584410638977</c:v>
                </c:pt>
                <c:pt idx="18225">
                  <c:v>1.44969191272178</c:v>
                </c:pt>
                <c:pt idx="18226">
                  <c:v>1.44451100615474</c:v>
                </c:pt>
                <c:pt idx="18227">
                  <c:v>1.44020278563096</c:v>
                </c:pt>
                <c:pt idx="18228">
                  <c:v>1.43673106979401</c:v>
                </c:pt>
                <c:pt idx="18229">
                  <c:v>1.42463416229891</c:v>
                </c:pt>
                <c:pt idx="18230">
                  <c:v>1.41355561345583</c:v>
                </c:pt>
                <c:pt idx="18231">
                  <c:v>1.40340127312326</c:v>
                </c:pt>
                <c:pt idx="18232">
                  <c:v>1.3999950847125</c:v>
                </c:pt>
                <c:pt idx="18233">
                  <c:v>1.39118281841258</c:v>
                </c:pt>
                <c:pt idx="18234">
                  <c:v>1.37523920933364</c:v>
                </c:pt>
                <c:pt idx="18235">
                  <c:v>1.36074642812117</c:v>
                </c:pt>
                <c:pt idx="18236">
                  <c:v>1.34753644947215</c:v>
                </c:pt>
                <c:pt idx="18237">
                  <c:v>1.33546897222579</c:v>
                </c:pt>
                <c:pt idx="18238">
                  <c:v>1.32442888811436</c:v>
                </c:pt>
                <c:pt idx="18239">
                  <c:v>1.3143182534797</c:v>
                </c:pt>
                <c:pt idx="18240">
                  <c:v>1.30505437853501</c:v>
                </c:pt>
                <c:pt idx="18241">
                  <c:v>1.29656674033527</c:v>
                </c:pt>
                <c:pt idx="18242">
                  <c:v>1.28879566596714</c:v>
                </c:pt>
                <c:pt idx="18243">
                  <c:v>1.28168852548204</c:v>
                </c:pt>
                <c:pt idx="18244">
                  <c:v>1.27520137684022</c:v>
                </c:pt>
                <c:pt idx="18245">
                  <c:v>1.26929481555598</c:v>
                </c:pt>
                <c:pt idx="18246">
                  <c:v>1.26393619144101</c:v>
                </c:pt>
                <c:pt idx="18247">
                  <c:v>1.25909603651867</c:v>
                </c:pt>
                <c:pt idx="18248">
                  <c:v>1.25474918382955</c:v>
                </c:pt>
                <c:pt idx="18249">
                  <c:v>1.25087429062271</c:v>
                </c:pt>
                <c:pt idx="18250">
                  <c:v>1.24745206986635</c:v>
                </c:pt>
                <c:pt idx="18251">
                  <c:v>1.24446701892739</c:v>
                </c:pt>
                <c:pt idx="18252">
                  <c:v>1.24408121850079</c:v>
                </c:pt>
                <c:pt idx="18253">
                  <c:v>1.241895692850476</c:v>
                </c:pt>
                <c:pt idx="18254">
                  <c:v>1.23534349736544</c:v>
                </c:pt>
                <c:pt idx="18255">
                  <c:v>1.22941478928306</c:v>
                </c:pt>
                <c:pt idx="18256">
                  <c:v>1.22407297132566</c:v>
                </c:pt>
                <c:pt idx="18257">
                  <c:v>1.21928707112485</c:v>
                </c:pt>
                <c:pt idx="18258">
                  <c:v>1.21503017837194</c:v>
                </c:pt>
                <c:pt idx="18259">
                  <c:v>1.2112790331192</c:v>
                </c:pt>
                <c:pt idx="18260">
                  <c:v>1.20801475780255</c:v>
                </c:pt>
                <c:pt idx="18261">
                  <c:v>1.20522056762921</c:v>
                </c:pt>
                <c:pt idx="18262">
                  <c:v>1.20288246625231</c:v>
                </c:pt>
                <c:pt idx="18263">
                  <c:v>1.20098967405264</c:v>
                </c:pt>
                <c:pt idx="18264">
                  <c:v>1.19953302467162</c:v>
                </c:pt>
                <c:pt idx="18265">
                  <c:v>1.19850570698417</c:v>
                </c:pt>
                <c:pt idx="18266">
                  <c:v>1.19790317982849</c:v>
                </c:pt>
                <c:pt idx="18267">
                  <c:v>1.19772231494909</c:v>
                </c:pt>
                <c:pt idx="18268">
                  <c:v>1.19796217459899</c:v>
                </c:pt>
                <c:pt idx="18269">
                  <c:v>1.19444517014967</c:v>
                </c:pt>
                <c:pt idx="18270">
                  <c:v>1.19130064258678</c:v>
                </c:pt>
                <c:pt idx="18271">
                  <c:v>1.18991544747763</c:v>
                </c:pt>
                <c:pt idx="18272">
                  <c:v>1.18745104725509</c:v>
                </c:pt>
                <c:pt idx="18273">
                  <c:v>1.18137884874493</c:v>
                </c:pt>
                <c:pt idx="18274">
                  <c:v>1.17582649637919</c:v>
                </c:pt>
                <c:pt idx="18275">
                  <c:v>1.17076609337536</c:v>
                </c:pt>
                <c:pt idx="18276">
                  <c:v>1.16617318895106</c:v>
                </c:pt>
                <c:pt idx="18277">
                  <c:v>1.16202644439715</c:v>
                </c:pt>
                <c:pt idx="18278">
                  <c:v>1.15830750501554</c:v>
                </c:pt>
                <c:pt idx="18279">
                  <c:v>1.15500074683985</c:v>
                </c:pt>
                <c:pt idx="18280">
                  <c:v>1.15209219155995</c:v>
                </c:pt>
                <c:pt idx="18281">
                  <c:v>1.14957028799392</c:v>
                </c:pt>
                <c:pt idx="18282">
                  <c:v>1.14742519596114</c:v>
                </c:pt>
                <c:pt idx="18283">
                  <c:v>1.14564871244371</c:v>
                </c:pt>
                <c:pt idx="18284">
                  <c:v>1.14423421049784</c:v>
                </c:pt>
                <c:pt idx="18285">
                  <c:v>1.14317604130787</c:v>
                </c:pt>
                <c:pt idx="18286">
                  <c:v>1.14247060751219</c:v>
                </c:pt>
                <c:pt idx="18287">
                  <c:v>1.14211522925577</c:v>
                </c:pt>
                <c:pt idx="18288">
                  <c:v>1.14210840936942</c:v>
                </c:pt>
                <c:pt idx="18289">
                  <c:v>1.14244995878144</c:v>
                </c:pt>
                <c:pt idx="18290">
                  <c:v>1.14403787935926</c:v>
                </c:pt>
                <c:pt idx="18291">
                  <c:v>1.14509099417838</c:v>
                </c:pt>
                <c:pt idx="18292">
                  <c:v>1.14303054513773</c:v>
                </c:pt>
                <c:pt idx="18293">
                  <c:v>1.14140396596755</c:v>
                </c:pt>
                <c:pt idx="18294">
                  <c:v>1.14020396286168</c:v>
                </c:pt>
                <c:pt idx="18295">
                  <c:v>1.13942527165718</c:v>
                </c:pt>
                <c:pt idx="18296">
                  <c:v>1.1390644830318</c:v>
                </c:pt>
                <c:pt idx="18297">
                  <c:v>1.13911988544887</c:v>
                </c:pt>
                <c:pt idx="18298">
                  <c:v>1.13959145194896</c:v>
                </c:pt>
                <c:pt idx="18299">
                  <c:v>1.14048096846303</c:v>
                </c:pt>
                <c:pt idx="18300">
                  <c:v>1.14179244891352</c:v>
                </c:pt>
                <c:pt idx="18301">
                  <c:v>1.1444342586506</c:v>
                </c:pt>
                <c:pt idx="18302">
                  <c:v>1.1466288623389</c:v>
                </c:pt>
                <c:pt idx="18303">
                  <c:v>1.14574920046685</c:v>
                </c:pt>
                <c:pt idx="18304">
                  <c:v>1.14537028666009</c:v>
                </c:pt>
                <c:pt idx="18305">
                  <c:v>1.14549023787966</c:v>
                </c:pt>
                <c:pt idx="18306">
                  <c:v>1.14610923571134</c:v>
                </c:pt>
                <c:pt idx="18307">
                  <c:v>1.14723065285679</c:v>
                </c:pt>
                <c:pt idx="18308">
                  <c:v>1.14885980127197</c:v>
                </c:pt>
                <c:pt idx="18309">
                  <c:v>1.1510053955402</c:v>
                </c:pt>
                <c:pt idx="18310">
                  <c:v>1.15367832817259</c:v>
                </c:pt>
                <c:pt idx="18311">
                  <c:v>1.15689337548811</c:v>
                </c:pt>
                <c:pt idx="18312">
                  <c:v>1.16066832897347</c:v>
                </c:pt>
                <c:pt idx="18313">
                  <c:v>1.1661558057836</c:v>
                </c:pt>
                <c:pt idx="18314">
                  <c:v>1.16729596190082</c:v>
                </c:pt>
                <c:pt idx="18315">
                  <c:v>1.16511668836404</c:v>
                </c:pt>
                <c:pt idx="18316">
                  <c:v>1.15970993574446</c:v>
                </c:pt>
                <c:pt idx="18317">
                  <c:v>1.15484747427725</c:v>
                </c:pt>
                <c:pt idx="18318">
                  <c:v>1.15050299782843</c:v>
                </c:pt>
                <c:pt idx="18319">
                  <c:v>1.14665429924754</c:v>
                </c:pt>
                <c:pt idx="18320">
                  <c:v>1.14328249311674</c:v>
                </c:pt>
                <c:pt idx="18321">
                  <c:v>1.14037136963371</c:v>
                </c:pt>
                <c:pt idx="18322">
                  <c:v>1.13790764105286</c:v>
                </c:pt>
                <c:pt idx="18323">
                  <c:v>1.13587999273732</c:v>
                </c:pt>
                <c:pt idx="18324">
                  <c:v>1.13509963468896</c:v>
                </c:pt>
                <c:pt idx="18325">
                  <c:v>1.1339083713034</c:v>
                </c:pt>
                <c:pt idx="18326">
                  <c:v>1.12976519177091</c:v>
                </c:pt>
                <c:pt idx="18327">
                  <c:v>1.12615147268697</c:v>
                </c:pt>
                <c:pt idx="18328">
                  <c:v>1.12304826541428</c:v>
                </c:pt>
                <c:pt idx="18329">
                  <c:v>1.12044000548478</c:v>
                </c:pt>
                <c:pt idx="18330">
                  <c:v>1.11831399407293</c:v>
                </c:pt>
                <c:pt idx="18331">
                  <c:v>1.11665995169902</c:v>
                </c:pt>
                <c:pt idx="18332">
                  <c:v>1.1154701839334</c:v>
                </c:pt>
                <c:pt idx="18333">
                  <c:v>1.11214552495629</c:v>
                </c:pt>
                <c:pt idx="18334">
                  <c:v>1.10859941948357</c:v>
                </c:pt>
                <c:pt idx="18335">
                  <c:v>1.10238073946303</c:v>
                </c:pt>
                <c:pt idx="18336">
                  <c:v>1.09671588280879</c:v>
                </c:pt>
                <c:pt idx="18337">
                  <c:v>1.09157590068782</c:v>
                </c:pt>
                <c:pt idx="18338">
                  <c:v>1.08693633547474</c:v>
                </c:pt>
                <c:pt idx="18339">
                  <c:v>1.08277568598501</c:v>
                </c:pt>
                <c:pt idx="18340">
                  <c:v>1.07907595422541</c:v>
                </c:pt>
                <c:pt idx="18341">
                  <c:v>1.0758217655431</c:v>
                </c:pt>
                <c:pt idx="18342">
                  <c:v>1.07299996059581</c:v>
                </c:pt>
                <c:pt idx="18343">
                  <c:v>1.07059956125284</c:v>
                </c:pt>
                <c:pt idx="18344">
                  <c:v>1.06861142832803</c:v>
                </c:pt>
                <c:pt idx="18345">
                  <c:v>1.06702841885317</c:v>
                </c:pt>
                <c:pt idx="18346">
                  <c:v>1.06584461624811</c:v>
                </c:pt>
                <c:pt idx="18347">
                  <c:v>1.06505574473028</c:v>
                </c:pt>
                <c:pt idx="18348">
                  <c:v>1.06465887414452</c:v>
                </c:pt>
                <c:pt idx="18349">
                  <c:v>1.06465258271472</c:v>
                </c:pt>
                <c:pt idx="18350">
                  <c:v>1.06503650511453</c:v>
                </c:pt>
                <c:pt idx="18351">
                  <c:v>1.06581185723102</c:v>
                </c:pt>
                <c:pt idx="18352">
                  <c:v>1.06698096437214</c:v>
                </c:pt>
                <c:pt idx="18353">
                  <c:v>1.0657499608011</c:v>
                </c:pt>
                <c:pt idx="18354">
                  <c:v>1.06485794356763</c:v>
                </c:pt>
                <c:pt idx="18355">
                  <c:v>1.06430207007591</c:v>
                </c:pt>
                <c:pt idx="18356">
                  <c:v>1.06408067739433</c:v>
                </c:pt>
                <c:pt idx="18357">
                  <c:v>1.06419290862272</c:v>
                </c:pt>
                <c:pt idx="18358">
                  <c:v>1.06463871240782</c:v>
                </c:pt>
                <c:pt idx="18359">
                  <c:v>1.06541951623822</c:v>
                </c:pt>
                <c:pt idx="18360">
                  <c:v>1.06653715379975</c:v>
                </c:pt>
                <c:pt idx="18361">
                  <c:v>1.06799475491733</c:v>
                </c:pt>
                <c:pt idx="18362">
                  <c:v>1.0701286451179</c:v>
                </c:pt>
                <c:pt idx="18363">
                  <c:v>1.07229296126704</c:v>
                </c:pt>
                <c:pt idx="18364">
                  <c:v>1.07200004231848</c:v>
                </c:pt>
                <c:pt idx="18365">
                  <c:v>1.07210674174764</c:v>
                </c:pt>
                <c:pt idx="18366">
                  <c:v>1.07261362176638</c:v>
                </c:pt>
                <c:pt idx="18367">
                  <c:v>1.07352184173139</c:v>
                </c:pt>
                <c:pt idx="18368">
                  <c:v>1.07483484624541</c:v>
                </c:pt>
                <c:pt idx="18369">
                  <c:v>1.07655687694799</c:v>
                </c:pt>
                <c:pt idx="18370">
                  <c:v>1.07869443079747</c:v>
                </c:pt>
                <c:pt idx="18371">
                  <c:v>1.08125524530151</c:v>
                </c:pt>
                <c:pt idx="18372">
                  <c:v>1.08171845494531</c:v>
                </c:pt>
                <c:pt idx="18373">
                  <c:v>1.08212976701407</c:v>
                </c:pt>
                <c:pt idx="18374">
                  <c:v>1.08000119510721</c:v>
                </c:pt>
                <c:pt idx="18375">
                  <c:v>1.07829538836887</c:v>
                </c:pt>
                <c:pt idx="18376">
                  <c:v>1.07700553600257</c:v>
                </c:pt>
                <c:pt idx="18377">
                  <c:v>1.07612674212923</c:v>
                </c:pt>
                <c:pt idx="18378">
                  <c:v>1.07565552099049</c:v>
                </c:pt>
                <c:pt idx="18379">
                  <c:v>1.07558997268067</c:v>
                </c:pt>
                <c:pt idx="18380">
                  <c:v>1.07592953183295</c:v>
                </c:pt>
                <c:pt idx="18381">
                  <c:v>1.07667546358492</c:v>
                </c:pt>
                <c:pt idx="18382">
                  <c:v>1.07783018373979</c:v>
                </c:pt>
                <c:pt idx="18383">
                  <c:v>1.0793978283772</c:v>
                </c:pt>
                <c:pt idx="18384">
                  <c:v>1.08179237858677</c:v>
                </c:pt>
                <c:pt idx="18385">
                  <c:v>1.08422083830183</c:v>
                </c:pt>
                <c:pt idx="18386">
                  <c:v>1.08414488709545</c:v>
                </c:pt>
                <c:pt idx="18387">
                  <c:v>1.08454626362739</c:v>
                </c:pt>
                <c:pt idx="18388">
                  <c:v>1.08542660636236</c:v>
                </c:pt>
                <c:pt idx="18389">
                  <c:v>1.08678969610151</c:v>
                </c:pt>
                <c:pt idx="18390">
                  <c:v>1.08864144120528</c:v>
                </c:pt>
                <c:pt idx="18391">
                  <c:v>1.08796737806139</c:v>
                </c:pt>
                <c:pt idx="18392">
                  <c:v>1.08771658500766</c:v>
                </c:pt>
                <c:pt idx="18393">
                  <c:v>1.08788773185847</c:v>
                </c:pt>
                <c:pt idx="18394">
                  <c:v>1.08848143563197</c:v>
                </c:pt>
                <c:pt idx="18395">
                  <c:v>1.08949979117186</c:v>
                </c:pt>
                <c:pt idx="18396">
                  <c:v>1.09094663867133</c:v>
                </c:pt>
                <c:pt idx="18397">
                  <c:v>1.0928276491872</c:v>
                </c:pt>
                <c:pt idx="18398">
                  <c:v>1.09565633857869</c:v>
                </c:pt>
                <c:pt idx="18399">
                  <c:v>1.09845100063515</c:v>
                </c:pt>
                <c:pt idx="18400">
                  <c:v>1.09862014914232</c:v>
                </c:pt>
                <c:pt idx="18401">
                  <c:v>1.09929137691786</c:v>
                </c:pt>
                <c:pt idx="18402">
                  <c:v>1.09734026736381</c:v>
                </c:pt>
                <c:pt idx="18403">
                  <c:v>1.09583604321736</c:v>
                </c:pt>
                <c:pt idx="18404">
                  <c:v>1.09477209148383</c:v>
                </c:pt>
                <c:pt idx="18405">
                  <c:v>1.09414390140476</c:v>
                </c:pt>
                <c:pt idx="18406">
                  <c:v>1.09394836823355</c:v>
                </c:pt>
                <c:pt idx="18407">
                  <c:v>1.0941849558646</c:v>
                </c:pt>
                <c:pt idx="18408">
                  <c:v>1.09485403310338</c:v>
                </c:pt>
                <c:pt idx="18409">
                  <c:v>1.09595842715534</c:v>
                </c:pt>
                <c:pt idx="18410">
                  <c:v>1.09750254289095</c:v>
                </c:pt>
                <c:pt idx="18411">
                  <c:v>1.09949265144412</c:v>
                </c:pt>
                <c:pt idx="18412">
                  <c:v>1.10193719609669</c:v>
                </c:pt>
                <c:pt idx="18413">
                  <c:v>1.10484660382724</c:v>
                </c:pt>
                <c:pt idx="18414">
                  <c:v>1.10503363441724</c:v>
                </c:pt>
                <c:pt idx="18415">
                  <c:v>1.10560414166334</c:v>
                </c:pt>
                <c:pt idx="18416">
                  <c:v>1.10656011980542</c:v>
                </c:pt>
                <c:pt idx="18417">
                  <c:v>1.10851014421491</c:v>
                </c:pt>
                <c:pt idx="18418">
                  <c:v>1.11026279855409</c:v>
                </c:pt>
                <c:pt idx="18419">
                  <c:v>1.10920788874188</c:v>
                </c:pt>
                <c:pt idx="18420">
                  <c:v>1.10861084420234</c:v>
                </c:pt>
                <c:pt idx="18421">
                  <c:v>1.1084690110423</c:v>
                </c:pt>
                <c:pt idx="18422">
                  <c:v>1.10878133647167</c:v>
                </c:pt>
                <c:pt idx="18423">
                  <c:v>1.10954923706352</c:v>
                </c:pt>
                <c:pt idx="18424">
                  <c:v>1.11077582929684</c:v>
                </c:pt>
                <c:pt idx="18425">
                  <c:v>1.10920733872607</c:v>
                </c:pt>
                <c:pt idx="18426">
                  <c:v>1.10803539062964</c:v>
                </c:pt>
                <c:pt idx="18427">
                  <c:v>1.10725534442137</c:v>
                </c:pt>
                <c:pt idx="18428">
                  <c:v>1.10686399608749</c:v>
                </c:pt>
                <c:pt idx="18429">
                  <c:v>1.10685989087472</c:v>
                </c:pt>
                <c:pt idx="18430">
                  <c:v>1.10724277520743</c:v>
                </c:pt>
                <c:pt idx="18431">
                  <c:v>1.10801380755062</c:v>
                </c:pt>
                <c:pt idx="18432">
                  <c:v>1.10917588169562</c:v>
                </c:pt>
                <c:pt idx="18433">
                  <c:v>1.11073319424526</c:v>
                </c:pt>
                <c:pt idx="18434">
                  <c:v>1.10943447310879</c:v>
                </c:pt>
                <c:pt idx="18435">
                  <c:v>1.10846507344341</c:v>
                </c:pt>
                <c:pt idx="18436">
                  <c:v>1.10842839270415</c:v>
                </c:pt>
                <c:pt idx="18437">
                  <c:v>1.10810658117176</c:v>
                </c:pt>
                <c:pt idx="18438">
                  <c:v>1.10493316752884</c:v>
                </c:pt>
                <c:pt idx="18439">
                  <c:v>1.10217554917422</c:v>
                </c:pt>
                <c:pt idx="18440">
                  <c:v>1.09982234831615</c:v>
                </c:pt>
                <c:pt idx="18441">
                  <c:v>1.09839552583083</c:v>
                </c:pt>
                <c:pt idx="18442">
                  <c:v>1.09681391207559</c:v>
                </c:pt>
                <c:pt idx="18443">
                  <c:v>1.09254959729046</c:v>
                </c:pt>
                <c:pt idx="18444">
                  <c:v>1.08877306455009</c:v>
                </c:pt>
                <c:pt idx="18445">
                  <c:v>1.08546697287434</c:v>
                </c:pt>
                <c:pt idx="18446">
                  <c:v>1.08261715082602</c:v>
                </c:pt>
                <c:pt idx="18447">
                  <c:v>1.08021104994269</c:v>
                </c:pt>
                <c:pt idx="18448">
                  <c:v>1.0782388939365</c:v>
                </c:pt>
                <c:pt idx="18449">
                  <c:v>1.07669274585869</c:v>
                </c:pt>
                <c:pt idx="18450">
                  <c:v>1.07594243103046</c:v>
                </c:pt>
                <c:pt idx="18451">
                  <c:v>1.07522649466109</c:v>
                </c:pt>
                <c:pt idx="18452">
                  <c:v>1.07203692711613</c:v>
                </c:pt>
                <c:pt idx="18453">
                  <c:v>1.06934301474267</c:v>
                </c:pt>
                <c:pt idx="18454">
                  <c:v>1.0671328052074</c:v>
                </c:pt>
                <c:pt idx="18455">
                  <c:v>1.06539636030958</c:v>
                </c:pt>
                <c:pt idx="18456">
                  <c:v>1.06412625572806</c:v>
                </c:pt>
                <c:pt idx="18457">
                  <c:v>1.06331704049325</c:v>
                </c:pt>
                <c:pt idx="18458">
                  <c:v>1.06296541264995</c:v>
                </c:pt>
                <c:pt idx="18459">
                  <c:v>1.0630694634385</c:v>
                </c:pt>
                <c:pt idx="18460">
                  <c:v>1.063629602514339</c:v>
                </c:pt>
                <c:pt idx="18461">
                  <c:v>1.06495662829591</c:v>
                </c:pt>
                <c:pt idx="18462">
                  <c:v>1.06644573238388</c:v>
                </c:pt>
                <c:pt idx="18463">
                  <c:v>1.0627003385563</c:v>
                </c:pt>
                <c:pt idx="18464">
                  <c:v>1.05944943184654</c:v>
                </c:pt>
                <c:pt idx="18465">
                  <c:v>1.05667892281536</c:v>
                </c:pt>
                <c:pt idx="18466">
                  <c:v>1.05437713625987</c:v>
                </c:pt>
                <c:pt idx="18467">
                  <c:v>1.05253452864522</c:v>
                </c:pt>
                <c:pt idx="18468">
                  <c:v>1.05114369805304</c:v>
                </c:pt>
                <c:pt idx="18469">
                  <c:v>1.050199200405</c:v>
                </c:pt>
                <c:pt idx="18470">
                  <c:v>1.04969711563594</c:v>
                </c:pt>
                <c:pt idx="18471">
                  <c:v>1.04963550617956</c:v>
                </c:pt>
                <c:pt idx="18472">
                  <c:v>1.05001391693596</c:v>
                </c:pt>
                <c:pt idx="18473">
                  <c:v>1.04830919717526</c:v>
                </c:pt>
                <c:pt idx="18474">
                  <c:v>1.04677301548673</c:v>
                </c:pt>
                <c:pt idx="18475">
                  <c:v>1.0429543857098</c:v>
                </c:pt>
                <c:pt idx="18476">
                  <c:v>1.03960591319873</c:v>
                </c:pt>
                <c:pt idx="18477">
                  <c:v>1.03671456099924</c:v>
                </c:pt>
                <c:pt idx="18478">
                  <c:v>1.03426927147513</c:v>
                </c:pt>
                <c:pt idx="18479">
                  <c:v>1.03226176483389</c:v>
                </c:pt>
                <c:pt idx="18480">
                  <c:v>1.03068398756452</c:v>
                </c:pt>
                <c:pt idx="18481">
                  <c:v>1.02953120267675</c:v>
                </c:pt>
                <c:pt idx="18482">
                  <c:v>1.02879888082319</c:v>
                </c:pt>
                <c:pt idx="18483">
                  <c:v>1.02848484291361</c:v>
                </c:pt>
                <c:pt idx="18484">
                  <c:v>1.02858747017161</c:v>
                </c:pt>
                <c:pt idx="18485">
                  <c:v>1.02651514939247</c:v>
                </c:pt>
                <c:pt idx="18486">
                  <c:v>1.02481536599731</c:v>
                </c:pt>
                <c:pt idx="18487">
                  <c:v>1.0234831579115</c:v>
                </c:pt>
                <c:pt idx="18488">
                  <c:v>1.02251448069865</c:v>
                </c:pt>
                <c:pt idx="18489">
                  <c:v>1.02190671441996</c:v>
                </c:pt>
                <c:pt idx="18490">
                  <c:v>1.0216578438284</c:v>
                </c:pt>
                <c:pt idx="18491">
                  <c:v>1.02176702096166</c:v>
                </c:pt>
                <c:pt idx="18492">
                  <c:v>1.02223443965679</c:v>
                </c:pt>
                <c:pt idx="18493">
                  <c:v>1.02306090924166</c:v>
                </c:pt>
                <c:pt idx="18494">
                  <c:v>1.02424889590006</c:v>
                </c:pt>
                <c:pt idx="18495">
                  <c:v>1.02580076574211</c:v>
                </c:pt>
                <c:pt idx="18496">
                  <c:v>1.02783567326964</c:v>
                </c:pt>
                <c:pt idx="18497">
                  <c:v>1.03014001196092</c:v>
                </c:pt>
                <c:pt idx="18498">
                  <c:v>1.03024330397091</c:v>
                </c:pt>
                <c:pt idx="18499">
                  <c:v>1.02815798817983</c:v>
                </c:pt>
                <c:pt idx="18500">
                  <c:v>1.02644780996351</c:v>
                </c:pt>
                <c:pt idx="18501">
                  <c:v>1.02510745178149</c:v>
                </c:pt>
                <c:pt idx="18502">
                  <c:v>1.02413291661328</c:v>
                </c:pt>
                <c:pt idx="18503">
                  <c:v>1.02352123724111</c:v>
                </c:pt>
                <c:pt idx="18504">
                  <c:v>1.02336554291991</c:v>
                </c:pt>
                <c:pt idx="18505">
                  <c:v>1.02347603022015</c:v>
                </c:pt>
                <c:pt idx="18506">
                  <c:v>1.02141475899097</c:v>
                </c:pt>
                <c:pt idx="18507">
                  <c:v>1.01977447692157</c:v>
                </c:pt>
                <c:pt idx="18508">
                  <c:v>1.01854959325698</c:v>
                </c:pt>
                <c:pt idx="18509">
                  <c:v>1.01780632847815</c:v>
                </c:pt>
                <c:pt idx="18510">
                  <c:v>1.01739933065494</c:v>
                </c:pt>
                <c:pt idx="18511">
                  <c:v>1.01490018006737</c:v>
                </c:pt>
                <c:pt idx="18512">
                  <c:v>1.01287102996183</c:v>
                </c:pt>
                <c:pt idx="18513">
                  <c:v>1.01130522526681</c:v>
                </c:pt>
                <c:pt idx="18514">
                  <c:v>1.01019682922534</c:v>
                </c:pt>
                <c:pt idx="18515">
                  <c:v>1.00954261960684</c:v>
                </c:pt>
                <c:pt idx="18516">
                  <c:v>1.00933927985834</c:v>
                </c:pt>
                <c:pt idx="18517">
                  <c:v>1.00958730251259</c:v>
                </c:pt>
                <c:pt idx="18518">
                  <c:v>1.00782247741923</c:v>
                </c:pt>
                <c:pt idx="18519">
                  <c:v>1.00642745764874</c:v>
                </c:pt>
                <c:pt idx="18520">
                  <c:v>1.00299788901931</c:v>
                </c:pt>
                <c:pt idx="18521">
                  <c:v>1.00003697121485</c:v>
                </c:pt>
                <c:pt idx="18522">
                  <c:v>0.997537345934382</c:v>
                </c:pt>
                <c:pt idx="18523">
                  <c:v>0.995488607378109</c:v>
                </c:pt>
                <c:pt idx="18524">
                  <c:v>0.993886793029689</c:v>
                </c:pt>
                <c:pt idx="18525">
                  <c:v>0.992725827861911</c:v>
                </c:pt>
                <c:pt idx="18526">
                  <c:v>0.992003167475135</c:v>
                </c:pt>
                <c:pt idx="18527">
                  <c:v>0.991715669554089</c:v>
                </c:pt>
                <c:pt idx="18528">
                  <c:v>0.991863006933174</c:v>
                </c:pt>
                <c:pt idx="18529">
                  <c:v>0.99241775204055</c:v>
                </c:pt>
                <c:pt idx="18530">
                  <c:v>0.99343930931161</c:v>
                </c:pt>
                <c:pt idx="18531">
                  <c:v>0.992512596027275</c:v>
                </c:pt>
                <c:pt idx="18532">
                  <c:v>0.992072670932259</c:v>
                </c:pt>
                <c:pt idx="18533">
                  <c:v>0.992116538646718</c:v>
                </c:pt>
                <c:pt idx="18534">
                  <c:v>0.992645827027418</c:v>
                </c:pt>
                <c:pt idx="18535">
                  <c:v>0.993660663837536</c:v>
                </c:pt>
                <c:pt idx="18536">
                  <c:v>0.995164100907072</c:v>
                </c:pt>
                <c:pt idx="18537">
                  <c:v>0.994727355445036</c:v>
                </c:pt>
                <c:pt idx="18538">
                  <c:v>0.99472906031694</c:v>
                </c:pt>
                <c:pt idx="18539">
                  <c:v>0.995169253800108</c:v>
                </c:pt>
                <c:pt idx="18540">
                  <c:v>0.996047933806633</c:v>
                </c:pt>
                <c:pt idx="18541">
                  <c:v>0.997367817047646</c:v>
                </c:pt>
                <c:pt idx="18542">
                  <c:v>0.996691320424391</c:v>
                </c:pt>
                <c:pt idx="18543">
                  <c:v>0.996405954263055</c:v>
                </c:pt>
                <c:pt idx="18544">
                  <c:v>0.996511093874854</c:v>
                </c:pt>
                <c:pt idx="18545">
                  <c:v>0.997006854657998</c:v>
                </c:pt>
                <c:pt idx="18546">
                  <c:v>0.997894333514852</c:v>
                </c:pt>
                <c:pt idx="18547">
                  <c:v>0.999172355036403</c:v>
                </c:pt>
                <c:pt idx="18548">
                  <c:v>1.00085612432997</c:v>
                </c:pt>
                <c:pt idx="18549">
                  <c:v>1.00051056641294</c:v>
                </c:pt>
                <c:pt idx="18550">
                  <c:v>1.00060953235105</c:v>
                </c:pt>
                <c:pt idx="18551">
                  <c:v>0.998695280946583</c:v>
                </c:pt>
                <c:pt idx="18552">
                  <c:v>0.99718145177107</c:v>
                </c:pt>
                <c:pt idx="18553">
                  <c:v>0.996064446092359</c:v>
                </c:pt>
                <c:pt idx="18554">
                  <c:v>0.995322726510873</c:v>
                </c:pt>
                <c:pt idx="18555">
                  <c:v>0.994988179076711</c:v>
                </c:pt>
                <c:pt idx="18556">
                  <c:v>0.992648861853045</c:v>
                </c:pt>
                <c:pt idx="18557">
                  <c:v>0.990757893340185</c:v>
                </c:pt>
                <c:pt idx="18558">
                  <c:v>0.989309226531195</c:v>
                </c:pt>
                <c:pt idx="18559">
                  <c:v>0.988299349554003</c:v>
                </c:pt>
                <c:pt idx="18560">
                  <c:v>0.98772498883787</c:v>
                </c:pt>
                <c:pt idx="18561">
                  <c:v>0.98758475534802</c:v>
                </c:pt>
                <c:pt idx="18562">
                  <c:v>0.98548276785396</c:v>
                </c:pt>
                <c:pt idx="18563">
                  <c:v>0.983772011636649</c:v>
                </c:pt>
                <c:pt idx="18564">
                  <c:v>0.982386788862471</c:v>
                </c:pt>
                <c:pt idx="18565">
                  <c:v>0.981444453299699</c:v>
                </c:pt>
                <c:pt idx="18566">
                  <c:v>0.978550290189317</c:v>
                </c:pt>
                <c:pt idx="18567">
                  <c:v>0.97609756910885</c:v>
                </c:pt>
                <c:pt idx="18568">
                  <c:v>0.974079493407544</c:v>
                </c:pt>
                <c:pt idx="18569">
                  <c:v>0.972491524446694</c:v>
                </c:pt>
                <c:pt idx="18570">
                  <c:v>0.971329373817427</c:v>
                </c:pt>
                <c:pt idx="18571">
                  <c:v>0.970590397298558</c:v>
                </c:pt>
                <c:pt idx="18572">
                  <c:v>0.970173319708828</c:v>
                </c:pt>
                <c:pt idx="18573">
                  <c:v>0.970276313951072</c:v>
                </c:pt>
                <c:pt idx="18574">
                  <c:v>0.966180146043148</c:v>
                </c:pt>
                <c:pt idx="18575">
                  <c:v>0.962528604720411</c:v>
                </c:pt>
                <c:pt idx="18576">
                  <c:v>0.959312954358757</c:v>
                </c:pt>
                <c:pt idx="18577">
                  <c:v>0.956526011073751</c:v>
                </c:pt>
                <c:pt idx="18578">
                  <c:v>0.954161891922029</c:v>
                </c:pt>
                <c:pt idx="18579">
                  <c:v>0.952067799317082</c:v>
                </c:pt>
                <c:pt idx="18580">
                  <c:v>0.950532922807272</c:v>
                </c:pt>
                <c:pt idx="18581">
                  <c:v>0.947179455585946</c:v>
                </c:pt>
                <c:pt idx="18582">
                  <c:v>0.944292741109505</c:v>
                </c:pt>
                <c:pt idx="18583">
                  <c:v>0.941867339430917</c:v>
                </c:pt>
                <c:pt idx="18584">
                  <c:v>0.939899028588631</c:v>
                </c:pt>
                <c:pt idx="18585">
                  <c:v>0.938384459653291</c:v>
                </c:pt>
                <c:pt idx="18586">
                  <c:v>0.937321235740206</c:v>
                </c:pt>
                <c:pt idx="18587">
                  <c:v>0.93670770385328</c:v>
                </c:pt>
                <c:pt idx="18588">
                  <c:v>0.936542734189129</c:v>
                </c:pt>
                <c:pt idx="18589">
                  <c:v>0.936825783312464</c:v>
                </c:pt>
                <c:pt idx="18590">
                  <c:v>0.937556901915676</c:v>
                </c:pt>
                <c:pt idx="18591">
                  <c:v>0.93873666220011</c:v>
                </c:pt>
                <c:pt idx="18592">
                  <c:v>0.940366362919156</c:v>
                </c:pt>
                <c:pt idx="18593">
                  <c:v>0.94244789337907</c:v>
                </c:pt>
                <c:pt idx="18594">
                  <c:v>0.944983904649859</c:v>
                </c:pt>
                <c:pt idx="18595">
                  <c:v>0.947978526747843</c:v>
                </c:pt>
                <c:pt idx="18596">
                  <c:v>0.95143676902433</c:v>
                </c:pt>
                <c:pt idx="18597">
                  <c:v>0.953090400720836</c:v>
                </c:pt>
                <c:pt idx="18598">
                  <c:v>0.955157665541675</c:v>
                </c:pt>
                <c:pt idx="18599">
                  <c:v>0.957641826761399</c:v>
                </c:pt>
                <c:pt idx="18600">
                  <c:v>0.960547473768887</c:v>
                </c:pt>
                <c:pt idx="18601">
                  <c:v>0.963880026294976</c:v>
                </c:pt>
                <c:pt idx="18602">
                  <c:v>0.967646481444081</c:v>
                </c:pt>
                <c:pt idx="18603">
                  <c:v>0.971855613698026</c:v>
                </c:pt>
                <c:pt idx="18604">
                  <c:v>0.976517938156093</c:v>
                </c:pt>
                <c:pt idx="18605">
                  <c:v>0.979275847599351</c:v>
                </c:pt>
                <c:pt idx="18606">
                  <c:v>0.982427928572334</c:v>
                </c:pt>
                <c:pt idx="18607">
                  <c:v>0.985982174167904</c:v>
                </c:pt>
                <c:pt idx="18608">
                  <c:v>0.989947222128462</c:v>
                </c:pt>
                <c:pt idx="18609">
                  <c:v>0.994333284735757</c:v>
                </c:pt>
                <c:pt idx="18610">
                  <c:v>0.996698736602207</c:v>
                </c:pt>
                <c:pt idx="18611">
                  <c:v>0.999421941256153</c:v>
                </c:pt>
                <c:pt idx="18612">
                  <c:v>1.0025068700263</c:v>
                </c:pt>
                <c:pt idx="18613">
                  <c:v>1.00596262057998</c:v>
                </c:pt>
                <c:pt idx="18614">
                  <c:v>1.00979967934956</c:v>
                </c:pt>
                <c:pt idx="18615">
                  <c:v>1.01408416576649</c:v>
                </c:pt>
                <c:pt idx="18616">
                  <c:v>1.01873554922048</c:v>
                </c:pt>
                <c:pt idx="18617">
                  <c:v>1.02123549501576</c:v>
                </c:pt>
                <c:pt idx="18618">
                  <c:v>1.02417120245001</c:v>
                </c:pt>
                <c:pt idx="18619">
                  <c:v>1.02502203660813</c:v>
                </c:pt>
                <c:pt idx="18620">
                  <c:v>1.02614317179824</c:v>
                </c:pt>
                <c:pt idx="18621">
                  <c:v>1.02503218556143</c:v>
                </c:pt>
                <c:pt idx="18622">
                  <c:v>1.02434668048981</c:v>
                </c:pt>
                <c:pt idx="18623">
                  <c:v>1.02408481344882</c:v>
                </c:pt>
                <c:pt idx="18624">
                  <c:v>1.02424498879106</c:v>
                </c:pt>
                <c:pt idx="18625">
                  <c:v>1.02482796698485</c:v>
                </c:pt>
                <c:pt idx="18626">
                  <c:v>1.02583491600486</c:v>
                </c:pt>
                <c:pt idx="18627">
                  <c:v>1.02726955332195</c:v>
                </c:pt>
                <c:pt idx="18628">
                  <c:v>1.0291362917429</c:v>
                </c:pt>
                <c:pt idx="18629">
                  <c:v>1.03157920933108</c:v>
                </c:pt>
                <c:pt idx="18630">
                  <c:v>1.03164031883753</c:v>
                </c:pt>
                <c:pt idx="18631">
                  <c:v>1.02943267572084</c:v>
                </c:pt>
                <c:pt idx="18632">
                  <c:v>1.02766628459037</c:v>
                </c:pt>
                <c:pt idx="18633">
                  <c:v>1.0263347074483</c:v>
                </c:pt>
                <c:pt idx="18634">
                  <c:v>1.0254326173561</c:v>
                </c:pt>
                <c:pt idx="18635">
                  <c:v>1.02495690260119</c:v>
                </c:pt>
                <c:pt idx="18636">
                  <c:v>1.02490573483545</c:v>
                </c:pt>
                <c:pt idx="18637">
                  <c:v>1.02527927512727</c:v>
                </c:pt>
                <c:pt idx="18638">
                  <c:v>1.02607746870597</c:v>
                </c:pt>
                <c:pt idx="18639">
                  <c:v>1.02730395946469</c:v>
                </c:pt>
                <c:pt idx="18640">
                  <c:v>1.02896183992556</c:v>
                </c:pt>
                <c:pt idx="18641">
                  <c:v>1.03105726796608</c:v>
                </c:pt>
                <c:pt idx="18642">
                  <c:v>1.03374597600303</c:v>
                </c:pt>
                <c:pt idx="18643">
                  <c:v>1.03675549154519</c:v>
                </c:pt>
                <c:pt idx="18644">
                  <c:v>1.03751855155707</c:v>
                </c:pt>
                <c:pt idx="18645">
                  <c:v>1.03877972629589</c:v>
                </c:pt>
                <c:pt idx="18646">
                  <c:v>1.04054455031607</c:v>
                </c:pt>
                <c:pt idx="18647">
                  <c:v>1.0430172535072</c:v>
                </c:pt>
                <c:pt idx="18648">
                  <c:v>1.04301588645288</c:v>
                </c:pt>
                <c:pt idx="18649">
                  <c:v>1.04071314947567</c:v>
                </c:pt>
                <c:pt idx="18650">
                  <c:v>1.03892546443931</c:v>
                </c:pt>
                <c:pt idx="18651">
                  <c:v>1.03764440010658</c:v>
                </c:pt>
                <c:pt idx="18652">
                  <c:v>1.0368644492731</c:v>
                </c:pt>
                <c:pt idx="18653">
                  <c:v>1.03658217629029</c:v>
                </c:pt>
                <c:pt idx="18654">
                  <c:v>1.03679598340164</c:v>
                </c:pt>
                <c:pt idx="18655">
                  <c:v>1.03476216428909</c:v>
                </c:pt>
                <c:pt idx="18656">
                  <c:v>1.03317672767312</c:v>
                </c:pt>
                <c:pt idx="18657">
                  <c:v>1.03203370360922</c:v>
                </c:pt>
                <c:pt idx="18658">
                  <c:v>1.03132847057536</c:v>
                </c:pt>
                <c:pt idx="18659">
                  <c:v>1.03105825161779</c:v>
                </c:pt>
                <c:pt idx="18660">
                  <c:v>1.03122197853341</c:v>
                </c:pt>
                <c:pt idx="18661">
                  <c:v>1.03182023187432</c:v>
                </c:pt>
                <c:pt idx="18662">
                  <c:v>1.03285458716641</c:v>
                </c:pt>
                <c:pt idx="18663">
                  <c:v>1.03432849400284</c:v>
                </c:pt>
                <c:pt idx="18664">
                  <c:v>1.03624772447728</c:v>
                </c:pt>
                <c:pt idx="18665">
                  <c:v>1.03587002714572</c:v>
                </c:pt>
                <c:pt idx="18666">
                  <c:v>1.03587681361658</c:v>
                </c:pt>
                <c:pt idx="18667">
                  <c:v>1.03643135909359</c:v>
                </c:pt>
                <c:pt idx="18668">
                  <c:v>1.03721189930587</c:v>
                </c:pt>
                <c:pt idx="18669">
                  <c:v>1.03566619489173</c:v>
                </c:pt>
                <c:pt idx="18670">
                  <c:v>1.03456641868621</c:v>
                </c:pt>
                <c:pt idx="18671">
                  <c:v>1.03390898532491</c:v>
                </c:pt>
                <c:pt idx="18672">
                  <c:v>1.03369060069182</c:v>
                </c:pt>
                <c:pt idx="18673">
                  <c:v>1.03132590309533</c:v>
                </c:pt>
                <c:pt idx="18674">
                  <c:v>1.02920907399321</c:v>
                </c:pt>
                <c:pt idx="18675">
                  <c:v>1.02483779603651</c:v>
                </c:pt>
                <c:pt idx="18676">
                  <c:v>1.02094342706171</c:v>
                </c:pt>
                <c:pt idx="18677">
                  <c:v>1.01751112992663</c:v>
                </c:pt>
                <c:pt idx="18678">
                  <c:v>1.0145279261645</c:v>
                </c:pt>
                <c:pt idx="18679">
                  <c:v>1.01198359439844</c:v>
                </c:pt>
                <c:pt idx="18680">
                  <c:v>1.00730361667959</c:v>
                </c:pt>
                <c:pt idx="18681">
                  <c:v>1.00304534323619</c:v>
                </c:pt>
                <c:pt idx="18682">
                  <c:v>0.999157275536801</c:v>
                </c:pt>
                <c:pt idx="18683">
                  <c:v>0.993204265650641</c:v>
                </c:pt>
                <c:pt idx="18684">
                  <c:v>0.987725536267315</c:v>
                </c:pt>
                <c:pt idx="18685">
                  <c:v>0.982701795532098</c:v>
                </c:pt>
                <c:pt idx="18686">
                  <c:v>0.978116499085246</c:v>
                </c:pt>
                <c:pt idx="18687">
                  <c:v>0.973956703246335</c:v>
                </c:pt>
                <c:pt idx="18688">
                  <c:v>0.970210726391419</c:v>
                </c:pt>
                <c:pt idx="18689">
                  <c:v>0.966869055856336</c:v>
                </c:pt>
                <c:pt idx="18690">
                  <c:v>0.963923235019491</c:v>
                </c:pt>
                <c:pt idx="18691">
                  <c:v>0.961367002296323</c:v>
                </c:pt>
                <c:pt idx="18692">
                  <c:v>0.959060197167752</c:v>
                </c:pt>
                <c:pt idx="18693">
                  <c:v>0.957262742138139</c:v>
                </c:pt>
                <c:pt idx="18694">
                  <c:v>0.953565725129918</c:v>
                </c:pt>
                <c:pt idx="18695">
                  <c:v>0.950304743461644</c:v>
                </c:pt>
                <c:pt idx="18696">
                  <c:v>0.947472629959835</c:v>
                </c:pt>
                <c:pt idx="18697">
                  <c:v>0.945063795274178</c:v>
                </c:pt>
                <c:pt idx="18698">
                  <c:v>0.943073517541532</c:v>
                </c:pt>
                <c:pt idx="18699">
                  <c:v>0.941498546948849</c:v>
                </c:pt>
                <c:pt idx="18700">
                  <c:v>0.940153510889974</c:v>
                </c:pt>
                <c:pt idx="18701">
                  <c:v>0.93939963568884</c:v>
                </c:pt>
                <c:pt idx="18702">
                  <c:v>0.936825137409831</c:v>
                </c:pt>
                <c:pt idx="18703">
                  <c:v>0.934711394458053</c:v>
                </c:pt>
                <c:pt idx="18704">
                  <c:v>0.933054724062404</c:v>
                </c:pt>
                <c:pt idx="18705">
                  <c:v>0.931852236212516</c:v>
                </c:pt>
                <c:pt idx="18706">
                  <c:v>0.931102145653334</c:v>
                </c:pt>
                <c:pt idx="18707">
                  <c:v>0.930803218064297</c:v>
                </c:pt>
                <c:pt idx="18708">
                  <c:v>0.930954685847156</c:v>
                </c:pt>
                <c:pt idx="18709">
                  <c:v>0.93155642047245</c:v>
                </c:pt>
                <c:pt idx="18710">
                  <c:v>0.932609046229156</c:v>
                </c:pt>
                <c:pt idx="18711">
                  <c:v>0.934113299164868</c:v>
                </c:pt>
                <c:pt idx="18712">
                  <c:v>0.936071254796351</c:v>
                </c:pt>
                <c:pt idx="18713">
                  <c:v>0.938485308716465</c:v>
                </c:pt>
                <c:pt idx="18714">
                  <c:v>0.941359176713382</c:v>
                </c:pt>
                <c:pt idx="18715">
                  <c:v>0.944698059340616</c:v>
                </c:pt>
                <c:pt idx="18716">
                  <c:v>0.946223722147005</c:v>
                </c:pt>
                <c:pt idx="18717">
                  <c:v>0.948164201395391</c:v>
                </c:pt>
                <c:pt idx="18718">
                  <c:v>0.950522453781014</c:v>
                </c:pt>
                <c:pt idx="18719">
                  <c:v>0.953302765649467</c:v>
                </c:pt>
                <c:pt idx="18720">
                  <c:v>0.954201599944867</c:v>
                </c:pt>
                <c:pt idx="18721">
                  <c:v>0.955471413270187</c:v>
                </c:pt>
                <c:pt idx="18722">
                  <c:v>0.95711416726283</c:v>
                </c:pt>
                <c:pt idx="18723">
                  <c:v>0.959132560290136</c:v>
                </c:pt>
                <c:pt idx="18724">
                  <c:v>0.961530013838678</c:v>
                </c:pt>
                <c:pt idx="18725">
                  <c:v>0.964310881253181</c:v>
                </c:pt>
                <c:pt idx="18726">
                  <c:v>0.967481172984443</c:v>
                </c:pt>
                <c:pt idx="18727">
                  <c:v>0.971047260897743</c:v>
                </c:pt>
                <c:pt idx="18728">
                  <c:v>0.975017675435609</c:v>
                </c:pt>
                <c:pt idx="18729">
                  <c:v>0.979327645734788</c:v>
                </c:pt>
                <c:pt idx="18730">
                  <c:v>0.981723960484545</c:v>
                </c:pt>
                <c:pt idx="18731">
                  <c:v>0.982077881795299</c:v>
                </c:pt>
                <c:pt idx="18732">
                  <c:v>0.982821085800751</c:v>
                </c:pt>
                <c:pt idx="18733">
                  <c:v>0.983955829630969</c:v>
                </c:pt>
                <c:pt idx="18734">
                  <c:v>0.985484019901284</c:v>
                </c:pt>
                <c:pt idx="18735">
                  <c:v>0.987410023680174</c:v>
                </c:pt>
                <c:pt idx="18736">
                  <c:v>0.989737941497362</c:v>
                </c:pt>
                <c:pt idx="18737">
                  <c:v>0.992474276479613</c:v>
                </c:pt>
                <c:pt idx="18738">
                  <c:v>0.995609881452779</c:v>
                </c:pt>
                <c:pt idx="18739">
                  <c:v>0.999200547694924</c:v>
                </c:pt>
                <c:pt idx="18740">
                  <c:v>1.00072627483538</c:v>
                </c:pt>
                <c:pt idx="18741">
                  <c:v>1.00271653807489</c:v>
                </c:pt>
                <c:pt idx="18742">
                  <c:v>1.00517745336007</c:v>
                </c:pt>
                <c:pt idx="18743">
                  <c:v>1.00554530085891</c:v>
                </c:pt>
                <c:pt idx="18744">
                  <c:v>1.00632474994182</c:v>
                </c:pt>
                <c:pt idx="18745">
                  <c:v>1.0075496554973</c:v>
                </c:pt>
                <c:pt idx="18746">
                  <c:v>1.00916795355344</c:v>
                </c:pt>
                <c:pt idx="18747">
                  <c:v>1.00864872675016</c:v>
                </c:pt>
                <c:pt idx="18748">
                  <c:v>1.00601284911408</c:v>
                </c:pt>
                <c:pt idx="18749">
                  <c:v>1.00380614491711</c:v>
                </c:pt>
                <c:pt idx="18750">
                  <c:v>1.00202192891357</c:v>
                </c:pt>
                <c:pt idx="18751">
                  <c:v>1.00065220904406</c:v>
                </c:pt>
                <c:pt idx="18752">
                  <c:v>0.999692456729569</c:v>
                </c:pt>
                <c:pt idx="18753">
                  <c:v>0.999146634352765</c:v>
                </c:pt>
                <c:pt idx="18754">
                  <c:v>0.99900248786998</c:v>
                </c:pt>
                <c:pt idx="18755">
                  <c:v>0.999262470688656</c:v>
                </c:pt>
                <c:pt idx="18756">
                  <c:v>0.999935252393753</c:v>
                </c:pt>
                <c:pt idx="18757">
                  <c:v>0.99851175561352</c:v>
                </c:pt>
                <c:pt idx="18758">
                  <c:v>0.997550651161756</c:v>
                </c:pt>
                <c:pt idx="18759">
                  <c:v>0.997047170130351</c:v>
                </c:pt>
                <c:pt idx="18760">
                  <c:v>0.997000496127541</c:v>
                </c:pt>
                <c:pt idx="18761">
                  <c:v>0.997409747394812</c:v>
                </c:pt>
                <c:pt idx="18762">
                  <c:v>0.998275728474286</c:v>
                </c:pt>
                <c:pt idx="18763">
                  <c:v>0.999605028038143</c:v>
                </c:pt>
                <c:pt idx="18764">
                  <c:v>1.00139658608196</c:v>
                </c:pt>
                <c:pt idx="18765">
                  <c:v>1.003664655301669</c:v>
                </c:pt>
                <c:pt idx="18766">
                  <c:v>1.00386733177121</c:v>
                </c:pt>
                <c:pt idx="18767">
                  <c:v>1.00458731432138</c:v>
                </c:pt>
                <c:pt idx="18768">
                  <c:v>1.00324681134653</c:v>
                </c:pt>
                <c:pt idx="18769">
                  <c:v>1.0023736736151</c:v>
                </c:pt>
                <c:pt idx="18770">
                  <c:v>1.00196615210667</c:v>
                </c:pt>
                <c:pt idx="18771">
                  <c:v>1.00201939002035</c:v>
                </c:pt>
                <c:pt idx="18772">
                  <c:v>1.00253560400628</c:v>
                </c:pt>
                <c:pt idx="18773">
                  <c:v>1.00351721531825</c:v>
                </c:pt>
                <c:pt idx="18774">
                  <c:v>1.0023932921698</c:v>
                </c:pt>
                <c:pt idx="18775">
                  <c:v>1.00168318320753</c:v>
                </c:pt>
                <c:pt idx="18776">
                  <c:v>1.0013835310194</c:v>
                </c:pt>
                <c:pt idx="18777">
                  <c:v>1.00149621837084</c:v>
                </c:pt>
                <c:pt idx="18778">
                  <c:v>1.00201881903433</c:v>
                </c:pt>
                <c:pt idx="18779">
                  <c:v>1.00296432379499</c:v>
                </c:pt>
                <c:pt idx="18780">
                  <c:v>1.00431875468741</c:v>
                </c:pt>
                <c:pt idx="18781">
                  <c:v>1.00354442552465</c:v>
                </c:pt>
                <c:pt idx="18782">
                  <c:v>1.00066795714166</c:v>
                </c:pt>
                <c:pt idx="18783">
                  <c:v>0.998220406255826</c:v>
                </c:pt>
                <c:pt idx="18784">
                  <c:v>0.996194333859702</c:v>
                </c:pt>
                <c:pt idx="18785">
                  <c:v>0.994583782490605</c:v>
                </c:pt>
                <c:pt idx="18786">
                  <c:v>0.993382948840972</c:v>
                </c:pt>
                <c:pt idx="18787">
                  <c:v>0.992588160562436</c:v>
                </c:pt>
                <c:pt idx="18788">
                  <c:v>0.992197243260469</c:v>
                </c:pt>
                <c:pt idx="18789">
                  <c:v>0.992208357039511</c:v>
                </c:pt>
                <c:pt idx="18790">
                  <c:v>0.992622367754144</c:v>
                </c:pt>
                <c:pt idx="18791">
                  <c:v>0.993413791532543</c:v>
                </c:pt>
                <c:pt idx="18792">
                  <c:v>0.994640298670203</c:v>
                </c:pt>
                <c:pt idx="18793">
                  <c:v>0.991232396067901</c:v>
                </c:pt>
                <c:pt idx="18794">
                  <c:v>0.988275121554051</c:v>
                </c:pt>
                <c:pt idx="18795">
                  <c:v>0.983295697693805</c:v>
                </c:pt>
                <c:pt idx="18796">
                  <c:v>0.978813662492679</c:v>
                </c:pt>
                <c:pt idx="18797">
                  <c:v>0.974813669112312</c:v>
                </c:pt>
                <c:pt idx="18798">
                  <c:v>0.971282635717922</c:v>
                </c:pt>
                <c:pt idx="18799">
                  <c:v>0.968209805168715</c:v>
                </c:pt>
                <c:pt idx="18800">
                  <c:v>0.965586160758828</c:v>
                </c:pt>
                <c:pt idx="18801">
                  <c:v>0.961036464433213</c:v>
                </c:pt>
                <c:pt idx="18802">
                  <c:v>0.956901299574741</c:v>
                </c:pt>
                <c:pt idx="18803">
                  <c:v>0.953170721075225</c:v>
                </c:pt>
                <c:pt idx="18804">
                  <c:v>0.949835545905918</c:v>
                </c:pt>
                <c:pt idx="18805">
                  <c:v>0.94688917907977</c:v>
                </c:pt>
                <c:pt idx="18806">
                  <c:v>0.944325706885592</c:v>
                </c:pt>
                <c:pt idx="18807">
                  <c:v>0.94195603107017</c:v>
                </c:pt>
                <c:pt idx="18808">
                  <c:v>0.940140518498628</c:v>
                </c:pt>
                <c:pt idx="18809">
                  <c:v>0.936446733647894</c:v>
                </c:pt>
                <c:pt idx="18810">
                  <c:v>0.933181132679465</c:v>
                </c:pt>
                <c:pt idx="18811">
                  <c:v>0.930337870652954</c:v>
                </c:pt>
                <c:pt idx="18812">
                  <c:v>0.927911994717496</c:v>
                </c:pt>
                <c:pt idx="18813">
                  <c:v>0.925679063725625</c:v>
                </c:pt>
                <c:pt idx="18814">
                  <c:v>0.924074546914171</c:v>
                </c:pt>
                <c:pt idx="18815">
                  <c:v>0.920663174668359</c:v>
                </c:pt>
                <c:pt idx="18816">
                  <c:v>0.917712308366483</c:v>
                </c:pt>
                <c:pt idx="18817">
                  <c:v>0.915218196886928</c:v>
                </c:pt>
                <c:pt idx="18818">
                  <c:v>0.913177439836716</c:v>
                </c:pt>
                <c:pt idx="18819">
                  <c:v>0.911587734414094</c:v>
                </c:pt>
                <c:pt idx="18820">
                  <c:v>0.91044754293172</c:v>
                </c:pt>
                <c:pt idx="18821">
                  <c:v>0.909755647699531</c:v>
                </c:pt>
                <c:pt idx="18822">
                  <c:v>0.909511261469773</c:v>
                </c:pt>
                <c:pt idx="18823">
                  <c:v>0.909713744946979</c:v>
                </c:pt>
                <c:pt idx="18824">
                  <c:v>0.910363107258045</c:v>
                </c:pt>
                <c:pt idx="18825">
                  <c:v>0.911459345915346</c:v>
                </c:pt>
                <c:pt idx="18826">
                  <c:v>0.913003020279024</c:v>
                </c:pt>
                <c:pt idx="18827">
                  <c:v>0.914995050469017</c:v>
                </c:pt>
                <c:pt idx="18828">
                  <c:v>0.917436979854408</c:v>
                </c:pt>
                <c:pt idx="18829">
                  <c:v>0.920331210698596</c:v>
                </c:pt>
                <c:pt idx="18830">
                  <c:v>0.921436279340428</c:v>
                </c:pt>
                <c:pt idx="18831">
                  <c:v>0.922946838887562</c:v>
                </c:pt>
                <c:pt idx="18832">
                  <c:v>0.924864316765106</c:v>
                </c:pt>
                <c:pt idx="18833">
                  <c:v>0.927190749966086</c:v>
                </c:pt>
                <c:pt idx="18834">
                  <c:v>0.929928906501243</c:v>
                </c:pt>
                <c:pt idx="18835">
                  <c:v>0.933082580490875</c:v>
                </c:pt>
                <c:pt idx="18836">
                  <c:v>0.936656532804109</c:v>
                </c:pt>
                <c:pt idx="18837">
                  <c:v>0.940467764391791</c:v>
                </c:pt>
                <c:pt idx="18838">
                  <c:v>0.944913277731295</c:v>
                </c:pt>
                <c:pt idx="18839">
                  <c:v>0.945208955898767</c:v>
                </c:pt>
                <c:pt idx="18840">
                  <c:v>0.945921012063465</c:v>
                </c:pt>
                <c:pt idx="18841">
                  <c:v>0.947050794628689</c:v>
                </c:pt>
                <c:pt idx="18842">
                  <c:v>0.948600165574755</c:v>
                </c:pt>
                <c:pt idx="18843">
                  <c:v>0.950571656737096</c:v>
                </c:pt>
                <c:pt idx="18844">
                  <c:v>0.95281084954613</c:v>
                </c:pt>
                <c:pt idx="18845">
                  <c:v>0.955647338851104</c:v>
                </c:pt>
                <c:pt idx="18846">
                  <c:v>0.9542504857506</c:v>
                </c:pt>
                <c:pt idx="18847">
                  <c:v>0.953121377128104</c:v>
                </c:pt>
                <c:pt idx="18848">
                  <c:v>0.952572786349986</c:v>
                </c:pt>
                <c:pt idx="18849">
                  <c:v>0.950143859737116</c:v>
                </c:pt>
                <c:pt idx="18850">
                  <c:v>0.94819168578362</c:v>
                </c:pt>
                <c:pt idx="18851">
                  <c:v>0.946711877855079</c:v>
                </c:pt>
                <c:pt idx="18852">
                  <c:v>0.945700331582991</c:v>
                </c:pt>
                <c:pt idx="18853">
                  <c:v>0.944974745970571</c:v>
                </c:pt>
                <c:pt idx="18854">
                  <c:v>0.944893727049368</c:v>
                </c:pt>
                <c:pt idx="18855">
                  <c:v>0.942995278677551</c:v>
                </c:pt>
                <c:pt idx="18856">
                  <c:v>0.939307437472596</c:v>
                </c:pt>
                <c:pt idx="18857">
                  <c:v>0.936099041306558</c:v>
                </c:pt>
                <c:pt idx="18858">
                  <c:v>0.933154023585446</c:v>
                </c:pt>
                <c:pt idx="18859">
                  <c:v>0.930879577885787</c:v>
                </c:pt>
                <c:pt idx="18860">
                  <c:v>0.926829365710674</c:v>
                </c:pt>
                <c:pt idx="18861">
                  <c:v>0.923297450780095</c:v>
                </c:pt>
                <c:pt idx="18862">
                  <c:v>0.920276385161015</c:v>
                </c:pt>
                <c:pt idx="18863">
                  <c:v>0.917761249530693</c:v>
                </c:pt>
                <c:pt idx="18864">
                  <c:v>0.915747768452743</c:v>
                </c:pt>
                <c:pt idx="18865">
                  <c:v>0.91199217028717</c:v>
                </c:pt>
                <c:pt idx="18866">
                  <c:v>0.908696040050742</c:v>
                </c:pt>
                <c:pt idx="18867">
                  <c:v>0.905854736715061</c:v>
                </c:pt>
                <c:pt idx="18868">
                  <c:v>0.903465526306747</c:v>
                </c:pt>
                <c:pt idx="18869">
                  <c:v>0.901526284773304</c:v>
                </c:pt>
                <c:pt idx="18870">
                  <c:v>0.900035531634049</c:v>
                </c:pt>
                <c:pt idx="18871">
                  <c:v>0.89899212188025</c:v>
                </c:pt>
                <c:pt idx="18872">
                  <c:v>0.898395405944621</c:v>
                </c:pt>
                <c:pt idx="18873">
                  <c:v>0.89824469649539</c:v>
                </c:pt>
                <c:pt idx="18874">
                  <c:v>0.89853967319668</c:v>
                </c:pt>
                <c:pt idx="18875">
                  <c:v>0.899005977056925</c:v>
                </c:pt>
                <c:pt idx="18876">
                  <c:v>0.90019379638981</c:v>
                </c:pt>
                <c:pt idx="18877">
                  <c:v>0.899634267603895</c:v>
                </c:pt>
                <c:pt idx="18878">
                  <c:v>0.899565732761453</c:v>
                </c:pt>
                <c:pt idx="18879">
                  <c:v>0.899988098611237</c:v>
                </c:pt>
                <c:pt idx="18880">
                  <c:v>0.898676944584078</c:v>
                </c:pt>
                <c:pt idx="18881">
                  <c:v>0.897535261884528</c:v>
                </c:pt>
                <c:pt idx="18882">
                  <c:v>0.897116784319965</c:v>
                </c:pt>
                <c:pt idx="18883">
                  <c:v>0.894952295179078</c:v>
                </c:pt>
                <c:pt idx="18884">
                  <c:v>0.893280370939368</c:v>
                </c:pt>
                <c:pt idx="18885">
                  <c:v>0.892099885642607</c:v>
                </c:pt>
                <c:pt idx="18886">
                  <c:v>0.89112258173431</c:v>
                </c:pt>
                <c:pt idx="18887">
                  <c:v>0.890923276147154</c:v>
                </c:pt>
                <c:pt idx="18888">
                  <c:v>0.889022773211705</c:v>
                </c:pt>
                <c:pt idx="18889">
                  <c:v>0.887658420000091</c:v>
                </c:pt>
                <c:pt idx="18890">
                  <c:v>0.886830088277873</c:v>
                </c:pt>
                <c:pt idx="18891">
                  <c:v>0.886537181255702</c:v>
                </c:pt>
                <c:pt idx="18892">
                  <c:v>0.884556216584289</c:v>
                </c:pt>
                <c:pt idx="18893">
                  <c:v>0.883066243078431</c:v>
                </c:pt>
                <c:pt idx="18894">
                  <c:v>0.879538241720115</c:v>
                </c:pt>
                <c:pt idx="18895">
                  <c:v>0.876756553817535</c:v>
                </c:pt>
                <c:pt idx="18896">
                  <c:v>0.87221942753569</c:v>
                </c:pt>
                <c:pt idx="18897">
                  <c:v>0.868167430043918</c:v>
                </c:pt>
                <c:pt idx="18898">
                  <c:v>0.864279090891702</c:v>
                </c:pt>
                <c:pt idx="18899">
                  <c:v>0.861198115873137</c:v>
                </c:pt>
                <c:pt idx="18900">
                  <c:v>0.856377677564493</c:v>
                </c:pt>
                <c:pt idx="18901">
                  <c:v>0.852081250562114</c:v>
                </c:pt>
                <c:pt idx="18902">
                  <c:v>0.84831371891551</c:v>
                </c:pt>
                <c:pt idx="18903">
                  <c:v>0.845081050154552</c:v>
                </c:pt>
                <c:pt idx="18904">
                  <c:v>0.842389775751154</c:v>
                </c:pt>
                <c:pt idx="18905">
                  <c:v>0.840246259413496</c:v>
                </c:pt>
                <c:pt idx="18906">
                  <c:v>0.838655820154213</c:v>
                </c:pt>
                <c:pt idx="18907">
                  <c:v>0.837622698996881</c:v>
                </c:pt>
                <c:pt idx="18908">
                  <c:v>0.834812420133014</c:v>
                </c:pt>
                <c:pt idx="18909">
                  <c:v>0.832506942002966</c:v>
                </c:pt>
                <c:pt idx="18910">
                  <c:v>0.830713206998026</c:v>
                </c:pt>
                <c:pt idx="18911">
                  <c:v>0.829436687391438</c:v>
                </c:pt>
                <c:pt idx="18912">
                  <c:v>0.828681506369624</c:v>
                </c:pt>
                <c:pt idx="18913">
                  <c:v>0.828449907548748</c:v>
                </c:pt>
                <c:pt idx="18914">
                  <c:v>0.826362521358715</c:v>
                </c:pt>
                <c:pt idx="18915">
                  <c:v>0.824394098687976</c:v>
                </c:pt>
                <c:pt idx="18916">
                  <c:v>0.823254548042211</c:v>
                </c:pt>
                <c:pt idx="18917">
                  <c:v>0.820214344659201</c:v>
                </c:pt>
                <c:pt idx="18918">
                  <c:v>0.817689151376267</c:v>
                </c:pt>
                <c:pt idx="18919">
                  <c:v>0.815689623732426</c:v>
                </c:pt>
                <c:pt idx="18920">
                  <c:v>0.813864823726375</c:v>
                </c:pt>
                <c:pt idx="18921">
                  <c:v>0.812938114633341</c:v>
                </c:pt>
                <c:pt idx="18922">
                  <c:v>0.810107819183638</c:v>
                </c:pt>
                <c:pt idx="18923">
                  <c:v>0.807858460461239</c:v>
                </c:pt>
                <c:pt idx="18924">
                  <c:v>0.80620163040627</c:v>
                </c:pt>
                <c:pt idx="18925">
                  <c:v>0.805147102033102</c:v>
                </c:pt>
                <c:pt idx="18926">
                  <c:v>0.804700742029623</c:v>
                </c:pt>
                <c:pt idx="18927">
                  <c:v>0.804865037265994</c:v>
                </c:pt>
                <c:pt idx="18928">
                  <c:v>0.80527440561015</c:v>
                </c:pt>
                <c:pt idx="18929">
                  <c:v>0.806650823660913</c:v>
                </c:pt>
                <c:pt idx="18930">
                  <c:v>0.806148177131585</c:v>
                </c:pt>
                <c:pt idx="18931">
                  <c:v>0.806302140406795</c:v>
                </c:pt>
                <c:pt idx="18932">
                  <c:v>0.807111599807672</c:v>
                </c:pt>
                <c:pt idx="18933">
                  <c:v>0.808570089889313</c:v>
                </c:pt>
                <c:pt idx="18934">
                  <c:v>0.810668339678325</c:v>
                </c:pt>
                <c:pt idx="18935">
                  <c:v>0.813393197078145</c:v>
                </c:pt>
                <c:pt idx="18936">
                  <c:v>0.816368594639941</c:v>
                </c:pt>
                <c:pt idx="18937">
                  <c:v>0.820301081687867</c:v>
                </c:pt>
                <c:pt idx="18938">
                  <c:v>0.820055005952685</c:v>
                </c:pt>
                <c:pt idx="18939">
                  <c:v>0.820436848174586</c:v>
                </c:pt>
                <c:pt idx="18940">
                  <c:v>0.821444637819056</c:v>
                </c:pt>
                <c:pt idx="18941">
                  <c:v>0.823073245085642</c:v>
                </c:pt>
                <c:pt idx="18942">
                  <c:v>0.824955164880409</c:v>
                </c:pt>
                <c:pt idx="18943">
                  <c:v>0.827799435593392</c:v>
                </c:pt>
                <c:pt idx="18944">
                  <c:v>0.828919080305059</c:v>
                </c:pt>
                <c:pt idx="18945">
                  <c:v>0.828343213436156</c:v>
                </c:pt>
                <c:pt idx="18946">
                  <c:v>0.828382021697728</c:v>
                </c:pt>
                <c:pt idx="18947">
                  <c:v>0.829034638699422</c:v>
                </c:pt>
                <c:pt idx="18948">
                  <c:v>0.827946568053839</c:v>
                </c:pt>
                <c:pt idx="18949">
                  <c:v>0.827424717956035</c:v>
                </c:pt>
                <c:pt idx="18950">
                  <c:v>0.82747087523223</c:v>
                </c:pt>
                <c:pt idx="18951">
                  <c:v>0.828084556745409</c:v>
                </c:pt>
                <c:pt idx="18952">
                  <c:v>0.829263215179839</c:v>
                </c:pt>
                <c:pt idx="18953">
                  <c:v>0.831001126955617</c:v>
                </c:pt>
                <c:pt idx="18954">
                  <c:v>0.830958606623822</c:v>
                </c:pt>
                <c:pt idx="18955">
                  <c:v>0.831432107170506</c:v>
                </c:pt>
                <c:pt idx="18956">
                  <c:v>0.832419248823102</c:v>
                </c:pt>
                <c:pt idx="18957">
                  <c:v>0.833916976898409</c:v>
                </c:pt>
                <c:pt idx="18958">
                  <c:v>0.835920069993806</c:v>
                </c:pt>
                <c:pt idx="18959">
                  <c:v>0.835760601033234</c:v>
                </c:pt>
                <c:pt idx="18960">
                  <c:v>0.83641886241949</c:v>
                </c:pt>
                <c:pt idx="18961">
                  <c:v>0.835260066435314</c:v>
                </c:pt>
                <c:pt idx="18962">
                  <c:v>0.834611563255034</c:v>
                </c:pt>
                <c:pt idx="18963">
                  <c:v>0.834118599932774</c:v>
                </c:pt>
                <c:pt idx="18964">
                  <c:v>0.834492937806699</c:v>
                </c:pt>
                <c:pt idx="18965">
                  <c:v>0.833091790902096</c:v>
                </c:pt>
                <c:pt idx="18966">
                  <c:v>0.832248084229229</c:v>
                </c:pt>
                <c:pt idx="18967">
                  <c:v>0.83196424196507</c:v>
                </c:pt>
                <c:pt idx="18968">
                  <c:v>0.832240921769178</c:v>
                </c:pt>
                <c:pt idx="18969">
                  <c:v>0.83271797338802</c:v>
                </c:pt>
                <c:pt idx="18970">
                  <c:v>0.83411019072392</c:v>
                </c:pt>
                <c:pt idx="18971">
                  <c:v>0.83377317968708</c:v>
                </c:pt>
                <c:pt idx="18972">
                  <c:v>0.834040772109108</c:v>
                </c:pt>
                <c:pt idx="18973">
                  <c:v>0.83491106803114</c:v>
                </c:pt>
                <c:pt idx="18974">
                  <c:v>0.836381004816754</c:v>
                </c:pt>
                <c:pt idx="18975">
                  <c:v>0.838088872600504</c:v>
                </c:pt>
                <c:pt idx="18976">
                  <c:v>0.838450888008891</c:v>
                </c:pt>
                <c:pt idx="18977">
                  <c:v>0.836741345238065</c:v>
                </c:pt>
                <c:pt idx="18978">
                  <c:v>0.835988757805658</c:v>
                </c:pt>
                <c:pt idx="18979">
                  <c:v>0.833559574713424</c:v>
                </c:pt>
                <c:pt idx="18980">
                  <c:v>0.831773303788229</c:v>
                </c:pt>
                <c:pt idx="18981">
                  <c:v>0.830636028658012</c:v>
                </c:pt>
                <c:pt idx="18982">
                  <c:v>0.827815749763537</c:v>
                </c:pt>
                <c:pt idx="18983">
                  <c:v>0.825593467277277</c:v>
                </c:pt>
                <c:pt idx="18984">
                  <c:v>0.823978016820305</c:v>
                </c:pt>
                <c:pt idx="18985">
                  <c:v>0.822975030746467</c:v>
                </c:pt>
                <c:pt idx="18986">
                  <c:v>0.822588223314244</c:v>
                </c:pt>
                <c:pt idx="18987">
                  <c:v>0.820445389325558</c:v>
                </c:pt>
                <c:pt idx="18988">
                  <c:v>0.818867972712273</c:v>
                </c:pt>
                <c:pt idx="18989">
                  <c:v>0.817862379180024</c:v>
                </c:pt>
                <c:pt idx="18990">
                  <c:v>0.817432174560571</c:v>
                </c:pt>
                <c:pt idx="18991">
                  <c:v>0.817579398704207</c:v>
                </c:pt>
                <c:pt idx="18992">
                  <c:v>0.818301849850291</c:v>
                </c:pt>
                <c:pt idx="18993">
                  <c:v>0.819597153816416</c:v>
                </c:pt>
                <c:pt idx="18994">
                  <c:v>0.821089003858315</c:v>
                </c:pt>
                <c:pt idx="18995">
                  <c:v>0.821144457498688</c:v>
                </c:pt>
                <c:pt idx="18996">
                  <c:v>0.819381268281338</c:v>
                </c:pt>
                <c:pt idx="18997">
                  <c:v>0.818186974351392</c:v>
                </c:pt>
                <c:pt idx="18998">
                  <c:v>0.817193207267656</c:v>
                </c:pt>
                <c:pt idx="18999">
                  <c:v>0.814747175568995</c:v>
                </c:pt>
                <c:pt idx="19000">
                  <c:v>0.810425925263565</c:v>
                </c:pt>
                <c:pt idx="19001">
                  <c:v>0.806645495431863</c:v>
                </c:pt>
                <c:pt idx="19002">
                  <c:v>0.803043495870411</c:v>
                </c:pt>
                <c:pt idx="19003">
                  <c:v>0.800393272275652</c:v>
                </c:pt>
                <c:pt idx="19004">
                  <c:v>0.795824157248698</c:v>
                </c:pt>
                <c:pt idx="19005">
                  <c:v>0.79185715436881</c:v>
                </c:pt>
                <c:pt idx="19006">
                  <c:v>0.788516867714313</c:v>
                </c:pt>
                <c:pt idx="19007">
                  <c:v>0.785442024852299</c:v>
                </c:pt>
                <c:pt idx="19008">
                  <c:v>0.783421547253378</c:v>
                </c:pt>
                <c:pt idx="19009">
                  <c:v>0.779418131151526</c:v>
                </c:pt>
                <c:pt idx="19010">
                  <c:v>0.776122519796419</c:v>
                </c:pt>
                <c:pt idx="19011">
                  <c:v>0.773565109486532</c:v>
                </c:pt>
                <c:pt idx="19012">
                  <c:v>0.771383254937978</c:v>
                </c:pt>
                <c:pt idx="19013">
                  <c:v>0.770371473673519</c:v>
                </c:pt>
                <c:pt idx="19014">
                  <c:v>0.767337761111737</c:v>
                </c:pt>
                <c:pt idx="19015">
                  <c:v>0.764745908571258</c:v>
                </c:pt>
                <c:pt idx="19016">
                  <c:v>0.760450314120716</c:v>
                </c:pt>
                <c:pt idx="19017">
                  <c:v>0.753887169716685</c:v>
                </c:pt>
                <c:pt idx="19018">
                  <c:v>0.748034473056907</c:v>
                </c:pt>
                <c:pt idx="19019">
                  <c:v>0.74257266931304</c:v>
                </c:pt>
                <c:pt idx="19020">
                  <c:v>0.737967539194965</c:v>
                </c:pt>
                <c:pt idx="19021">
                  <c:v>0.727615957356467</c:v>
                </c:pt>
                <c:pt idx="19022">
                  <c:v>0.713669028092235</c:v>
                </c:pt>
                <c:pt idx="19023">
                  <c:v>0.699412380519643</c:v>
                </c:pt>
                <c:pt idx="19024">
                  <c:v>0.684758789938807</c:v>
                </c:pt>
                <c:pt idx="19025">
                  <c:v>0.669611517690765</c:v>
                </c:pt>
                <c:pt idx="19026">
                  <c:v>0.653869132746771</c:v>
                </c:pt>
                <c:pt idx="19027">
                  <c:v>0.636734953685596</c:v>
                </c:pt>
                <c:pt idx="19028">
                  <c:v>0.619620635881513</c:v>
                </c:pt>
                <c:pt idx="19029">
                  <c:v>0.520881447076059</c:v>
                </c:pt>
                <c:pt idx="19030">
                  <c:v>0.443724175084871</c:v>
                </c:pt>
                <c:pt idx="19031">
                  <c:v>0.421604194365329</c:v>
                </c:pt>
                <c:pt idx="19032">
                  <c:v>0.420577390362999</c:v>
                </c:pt>
                <c:pt idx="19033">
                  <c:v>0.420202557512158</c:v>
                </c:pt>
                <c:pt idx="19034">
                  <c:v>0.424179838870431</c:v>
                </c:pt>
                <c:pt idx="19035">
                  <c:v>0.424112334665078</c:v>
                </c:pt>
                <c:pt idx="19036">
                  <c:v>0.419614580444552</c:v>
                </c:pt>
                <c:pt idx="19037">
                  <c:v>0.421097710619252</c:v>
                </c:pt>
                <c:pt idx="19038">
                  <c:v>0.418352287251843</c:v>
                </c:pt>
                <c:pt idx="19039">
                  <c:v>0.413794036331707</c:v>
                </c:pt>
                <c:pt idx="19040">
                  <c:v>0.416792680834402</c:v>
                </c:pt>
                <c:pt idx="19041">
                  <c:v>0.41469368922038</c:v>
                </c:pt>
                <c:pt idx="19042">
                  <c:v>0.416123225044229</c:v>
                </c:pt>
                <c:pt idx="19043">
                  <c:v>0.408811805049324</c:v>
                </c:pt>
                <c:pt idx="19044">
                  <c:v>0.405278498314773</c:v>
                </c:pt>
                <c:pt idx="19045">
                  <c:v>0.405809296503819</c:v>
                </c:pt>
                <c:pt idx="19046">
                  <c:v>0.392101847513807</c:v>
                </c:pt>
                <c:pt idx="19047">
                  <c:v>0.415407260566811</c:v>
                </c:pt>
                <c:pt idx="19048">
                  <c:v>0.40874740385743</c:v>
                </c:pt>
                <c:pt idx="19049">
                  <c:v>0.404748315651577</c:v>
                </c:pt>
                <c:pt idx="19050">
                  <c:v>0.405277284301259</c:v>
                </c:pt>
                <c:pt idx="19051">
                  <c:v>0.411996036704259</c:v>
                </c:pt>
                <c:pt idx="19052">
                  <c:v>0.409811890145981</c:v>
                </c:pt>
                <c:pt idx="19053">
                  <c:v>0.410979992104939</c:v>
                </c:pt>
                <c:pt idx="19054">
                  <c:v>0.402551040091782</c:v>
                </c:pt>
                <c:pt idx="19055">
                  <c:v>0.396168355836393</c:v>
                </c:pt>
                <c:pt idx="19056">
                  <c:v>0.40314195402975</c:v>
                </c:pt>
                <c:pt idx="19057">
                  <c:v>0.405103156855687</c:v>
                </c:pt>
                <c:pt idx="19058">
                  <c:v>0.401805608270401</c:v>
                </c:pt>
                <c:pt idx="19059">
                  <c:v>0.404676433878413</c:v>
                </c:pt>
                <c:pt idx="19060">
                  <c:v>0.403156135076735</c:v>
                </c:pt>
                <c:pt idx="19061">
                  <c:v>0.404590954008208</c:v>
                </c:pt>
                <c:pt idx="19062">
                  <c:v>0.500210540702144</c:v>
                </c:pt>
                <c:pt idx="19063">
                  <c:v>0.402274519154318</c:v>
                </c:pt>
                <c:pt idx="19064">
                  <c:v>0.503871204702461</c:v>
                </c:pt>
                <c:pt idx="19065">
                  <c:v>0.507509018317214</c:v>
                </c:pt>
                <c:pt idx="19066">
                  <c:v>0.509954017059928</c:v>
                </c:pt>
                <c:pt idx="19067">
                  <c:v>0.512729077152053</c:v>
                </c:pt>
                <c:pt idx="19068">
                  <c:v>0.512300010876573</c:v>
                </c:pt>
                <c:pt idx="19069">
                  <c:v>0.516580599869602</c:v>
                </c:pt>
                <c:pt idx="19070">
                  <c:v>0.516577293473397</c:v>
                </c:pt>
                <c:pt idx="19071">
                  <c:v>0.516060235154467</c:v>
                </c:pt>
                <c:pt idx="19072">
                  <c:v>0.516918554202455</c:v>
                </c:pt>
                <c:pt idx="19073">
                  <c:v>0.519852519451753</c:v>
                </c:pt>
                <c:pt idx="19074">
                  <c:v>0.520497308165805</c:v>
                </c:pt>
                <c:pt idx="19075">
                  <c:v>0.521347056517088</c:v>
                </c:pt>
                <c:pt idx="19076">
                  <c:v>0.525594822807292</c:v>
                </c:pt>
                <c:pt idx="19077">
                  <c:v>0.52647530485212</c:v>
                </c:pt>
                <c:pt idx="19078">
                  <c:v>0.527669132585676</c:v>
                </c:pt>
                <c:pt idx="19079">
                  <c:v>0.528674626778521</c:v>
                </c:pt>
                <c:pt idx="19080">
                  <c:v>0.529026870223164</c:v>
                </c:pt>
                <c:pt idx="19081">
                  <c:v>0.530205956971914</c:v>
                </c:pt>
                <c:pt idx="19082">
                  <c:v>0.532260084625816</c:v>
                </c:pt>
                <c:pt idx="19083">
                  <c:v>0.532938628394091</c:v>
                </c:pt>
                <c:pt idx="19084">
                  <c:v>0.533796223842949</c:v>
                </c:pt>
                <c:pt idx="19085">
                  <c:v>0.533986857205091</c:v>
                </c:pt>
                <c:pt idx="19086">
                  <c:v>0.535649991335008</c:v>
                </c:pt>
                <c:pt idx="19087">
                  <c:v>0.53564359624618</c:v>
                </c:pt>
                <c:pt idx="19088">
                  <c:v>0.535388723871767</c:v>
                </c:pt>
                <c:pt idx="19089">
                  <c:v>0.536486880670857</c:v>
                </c:pt>
                <c:pt idx="19090">
                  <c:v>0.535719305611264</c:v>
                </c:pt>
                <c:pt idx="19091">
                  <c:v>0.537066556969577</c:v>
                </c:pt>
                <c:pt idx="19092">
                  <c:v>0.53586553938594</c:v>
                </c:pt>
                <c:pt idx="19093">
                  <c:v>0.53603088044385</c:v>
                </c:pt>
                <c:pt idx="19094">
                  <c:v>0.536555082570659</c:v>
                </c:pt>
                <c:pt idx="19095">
                  <c:v>0.536843494740618</c:v>
                </c:pt>
                <c:pt idx="19096">
                  <c:v>0.536904115756953</c:v>
                </c:pt>
                <c:pt idx="19097">
                  <c:v>0.537055041521448</c:v>
                </c:pt>
                <c:pt idx="19098">
                  <c:v>0.537545928906605</c:v>
                </c:pt>
                <c:pt idx="19099">
                  <c:v>0.538676920401782</c:v>
                </c:pt>
                <c:pt idx="19100">
                  <c:v>0.539817662137145</c:v>
                </c:pt>
                <c:pt idx="19101">
                  <c:v>0.540059610139749</c:v>
                </c:pt>
                <c:pt idx="19102">
                  <c:v>0.540957231347984</c:v>
                </c:pt>
                <c:pt idx="19103">
                  <c:v>0.542224688133555</c:v>
                </c:pt>
                <c:pt idx="19104">
                  <c:v>0.542822550457008</c:v>
                </c:pt>
                <c:pt idx="19105">
                  <c:v>0.542505314908247</c:v>
                </c:pt>
                <c:pt idx="19106">
                  <c:v>0.54285837554623</c:v>
                </c:pt>
                <c:pt idx="19107">
                  <c:v>0.543499110323597</c:v>
                </c:pt>
                <c:pt idx="19108">
                  <c:v>0.543410444023169</c:v>
                </c:pt>
                <c:pt idx="19109">
                  <c:v>0.544188711504857</c:v>
                </c:pt>
                <c:pt idx="19110">
                  <c:v>0.543931421457381</c:v>
                </c:pt>
                <c:pt idx="19111">
                  <c:v>0.544435525772724</c:v>
                </c:pt>
                <c:pt idx="19112">
                  <c:v>0.545362536536787</c:v>
                </c:pt>
                <c:pt idx="19113">
                  <c:v>0.546755985742516</c:v>
                </c:pt>
                <c:pt idx="19114">
                  <c:v>0.54768699051861</c:v>
                </c:pt>
                <c:pt idx="19115">
                  <c:v>0.548498870794366</c:v>
                </c:pt>
                <c:pt idx="19116">
                  <c:v>0.54847485759694</c:v>
                </c:pt>
                <c:pt idx="19117">
                  <c:v>0.549221375873628</c:v>
                </c:pt>
                <c:pt idx="19118">
                  <c:v>0.550043649608029</c:v>
                </c:pt>
                <c:pt idx="19119">
                  <c:v>0.549822864765057</c:v>
                </c:pt>
                <c:pt idx="19120">
                  <c:v>0.550292145593552</c:v>
                </c:pt>
                <c:pt idx="19121">
                  <c:v>0.551365708731309</c:v>
                </c:pt>
                <c:pt idx="19122">
                  <c:v>0.552034685725653</c:v>
                </c:pt>
                <c:pt idx="19123">
                  <c:v>0.553062400596145</c:v>
                </c:pt>
                <c:pt idx="19124">
                  <c:v>0.554041673759505</c:v>
                </c:pt>
                <c:pt idx="19125">
                  <c:v>0.555138439673069</c:v>
                </c:pt>
                <c:pt idx="19126">
                  <c:v>0.556633670456573</c:v>
                </c:pt>
                <c:pt idx="19127">
                  <c:v>0.557323899345623</c:v>
                </c:pt>
                <c:pt idx="19128">
                  <c:v>0.558217199745112</c:v>
                </c:pt>
                <c:pt idx="19129">
                  <c:v>0.559362566555993</c:v>
                </c:pt>
                <c:pt idx="19130">
                  <c:v>0.559740086888369</c:v>
                </c:pt>
                <c:pt idx="19131">
                  <c:v>0.560798961367307</c:v>
                </c:pt>
                <c:pt idx="19132">
                  <c:v>0.560967461041363</c:v>
                </c:pt>
                <c:pt idx="19133">
                  <c:v>0.56197002980334</c:v>
                </c:pt>
                <c:pt idx="19134">
                  <c:v>0.562780062133295</c:v>
                </c:pt>
                <c:pt idx="19135">
                  <c:v>0.563371793243278</c:v>
                </c:pt>
                <c:pt idx="19136">
                  <c:v>0.564645987764876</c:v>
                </c:pt>
                <c:pt idx="19137">
                  <c:v>0.564817849860556</c:v>
                </c:pt>
                <c:pt idx="19138">
                  <c:v>0.565621305924285</c:v>
                </c:pt>
                <c:pt idx="19139">
                  <c:v>0.566604616709039</c:v>
                </c:pt>
                <c:pt idx="19140">
                  <c:v>0.566519444653655</c:v>
                </c:pt>
                <c:pt idx="19141">
                  <c:v>0.566821228042907</c:v>
                </c:pt>
                <c:pt idx="19142">
                  <c:v>0.566994407222019</c:v>
                </c:pt>
                <c:pt idx="19143">
                  <c:v>0.566582576210745</c:v>
                </c:pt>
                <c:pt idx="19144">
                  <c:v>0.566764167427093</c:v>
                </c:pt>
                <c:pt idx="19145">
                  <c:v>0.568041341651581</c:v>
                </c:pt>
                <c:pt idx="19146">
                  <c:v>0.569433929633696</c:v>
                </c:pt>
                <c:pt idx="19147">
                  <c:v>0.565190041382234</c:v>
                </c:pt>
                <c:pt idx="19148">
                  <c:v>0.564760899718659</c:v>
                </c:pt>
                <c:pt idx="19149">
                  <c:v>0.56575253278539</c:v>
                </c:pt>
                <c:pt idx="19150">
                  <c:v>0.567431853255714</c:v>
                </c:pt>
                <c:pt idx="19151">
                  <c:v>0.569440190021987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873272"/>
        <c:axId val="2098736136"/>
      </c:lineChart>
      <c:catAx>
        <c:axId val="2098873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736136"/>
        <c:crosses val="autoZero"/>
        <c:auto val="1"/>
        <c:lblAlgn val="ctr"/>
        <c:lblOffset val="100"/>
        <c:noMultiLvlLbl val="0"/>
      </c:catAx>
      <c:valAx>
        <c:axId val="2098736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873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3.953245429028857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3.946082603258507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3.972088415989097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3.985442921560767</c:v>
                </c:pt>
                <c:pt idx="44">
                  <c:v>3.98600774001797</c:v>
                </c:pt>
                <c:pt idx="45">
                  <c:v>3.979376479358897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2.012508605080287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2.051048363978567</c:v>
                </c:pt>
                <c:pt idx="337">
                  <c:v>2.051682119908277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2.102342124369007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2.139457114669687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2.310865959603077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2.312045959330007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2.312412809773997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2.310899723358777</c:v>
                </c:pt>
                <c:pt idx="533">
                  <c:v>2.311140499484587</c:v>
                </c:pt>
                <c:pt idx="534">
                  <c:v>2.311178996933887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2.326215829836797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2.386249696043627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2.430222185393157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2.433065916510287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2.416802133174845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2.415748516705207</c:v>
                </c:pt>
                <c:pt idx="679">
                  <c:v>2.41633259966795</c:v>
                </c:pt>
                <c:pt idx="680">
                  <c:v>2.416659168070187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2.425298120558877</c:v>
                </c:pt>
                <c:pt idx="688">
                  <c:v>2.42566205495594</c:v>
                </c:pt>
                <c:pt idx="689">
                  <c:v>2.426869175824767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2.431649584874037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2.396446435387257</c:v>
                </c:pt>
                <c:pt idx="718">
                  <c:v>2.39414074697729</c:v>
                </c:pt>
                <c:pt idx="719">
                  <c:v>2.392816146969287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2.382048086619647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2.350457975760747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2.365069023378677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2.496844613721707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2.514258420451237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2.565408104513587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2.556072229403827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2.541265484005257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2.536472360039667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2.552215485629897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2.611728419249177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2.576505420299467</c:v>
                </c:pt>
                <c:pt idx="995">
                  <c:v>2.574435132173738</c:v>
                </c:pt>
                <c:pt idx="996">
                  <c:v>2.572062141584247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2.592201339159207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2.635957323373807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2.650845491478077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2.666440689963847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2.639342033944597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2.642252435250227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2.682006199479667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2.736608483195357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2.832862328970547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2.832565096674467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2.809656534009627</c:v>
                </c:pt>
                <c:pt idx="1349">
                  <c:v>2.806644674403537</c:v>
                </c:pt>
                <c:pt idx="1350">
                  <c:v>2.80327459050682</c:v>
                </c:pt>
                <c:pt idx="1351">
                  <c:v>2.801073624023877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2.832666416442527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2.874286196898757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2.856848684018225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2.837463671194287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2.836198989173137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2.832782239414607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2.836979137243717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2.855932609234647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2.876987389993837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2.932666488259587</c:v>
                </c:pt>
                <c:pt idx="1491">
                  <c:v>2.933279474683197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2.937458627024727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2.928258609093247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2.872252985696797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2.895925186093667</c:v>
                </c:pt>
                <c:pt idx="1552">
                  <c:v>2.89857636221113</c:v>
                </c:pt>
                <c:pt idx="1553">
                  <c:v>2.900850987172999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2.908809093044887</c:v>
                </c:pt>
                <c:pt idx="1557">
                  <c:v>2.9129700220404</c:v>
                </c:pt>
                <c:pt idx="1558">
                  <c:v>2.916755095013077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2.858819039284807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2.832610879648157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2.811243019116667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2.809668021639807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2.814898879324687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2.976840584031897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3.016440192528947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3.052672315770817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3.158442138583007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3.131616334104897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3.113068999383547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3.112060923428857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3.136478183398357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3.331045771853237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3.345446334596087</c:v>
                </c:pt>
                <c:pt idx="1870">
                  <c:v>3.34297351562617</c:v>
                </c:pt>
                <c:pt idx="1871">
                  <c:v>3.339565616698087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3.311655385090137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3.372025533498127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3.666249329188197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3.891472522039207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4.062055545475187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7.165853248932307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7.386039846358247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7.621502349976337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7.651908636395537</c:v>
                </c:pt>
                <c:pt idx="2057">
                  <c:v>7.523512118735597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5.994613546854447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5.922625553090907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5.830499847609487</c:v>
                </c:pt>
                <c:pt idx="2080">
                  <c:v>5.815226259727977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3.953245429028857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3.946082603258507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3.972088415989097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3.985442921560767</c:v>
                </c:pt>
                <c:pt idx="2133">
                  <c:v>3.98600774001797</c:v>
                </c:pt>
                <c:pt idx="2134">
                  <c:v>3.979376479358897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2.012508605080287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2.051048363978567</c:v>
                </c:pt>
                <c:pt idx="2426">
                  <c:v>2.051682119908277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2.102342124369007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2.139457114669687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2.310865959603077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2.312045959330007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2.312412809773997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2.310899723358777</c:v>
                </c:pt>
                <c:pt idx="2622">
                  <c:v>2.311140499484587</c:v>
                </c:pt>
                <c:pt idx="2623">
                  <c:v>2.311178996933887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2.326215829836797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2.386249696043627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2.430222185393157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2.433065916510287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2.416802133174845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2.415748516705207</c:v>
                </c:pt>
                <c:pt idx="2768">
                  <c:v>2.41633259966795</c:v>
                </c:pt>
                <c:pt idx="2769">
                  <c:v>2.416659168070187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2.425298120558877</c:v>
                </c:pt>
                <c:pt idx="2777">
                  <c:v>2.42566205495594</c:v>
                </c:pt>
                <c:pt idx="2778">
                  <c:v>2.426869175824767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2.431649584874037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2.396446435387257</c:v>
                </c:pt>
                <c:pt idx="2807">
                  <c:v>2.39414074697729</c:v>
                </c:pt>
                <c:pt idx="2808">
                  <c:v>2.392816146969287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2.382048086619647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2.350457975760747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2.365069023378677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2.496844613721707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2.514258420451237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2.565408104513587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2.556072229403827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2.541265484005257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2.536472360039667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2.552215485629897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2.611728419249177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2.576505420299467</c:v>
                </c:pt>
                <c:pt idx="3084">
                  <c:v>2.574435132173738</c:v>
                </c:pt>
                <c:pt idx="3085">
                  <c:v>2.572062141584247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2.592201339159207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2.635957323373807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2.650845491478077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2.666440689963847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2.639342033944597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2.642252435250227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2.682006199479667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2.736608483195357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2.832862328970547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2.832565096674467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2.809656534009627</c:v>
                </c:pt>
                <c:pt idx="3438">
                  <c:v>2.806644674403537</c:v>
                </c:pt>
                <c:pt idx="3439">
                  <c:v>2.80327459050682</c:v>
                </c:pt>
                <c:pt idx="3440">
                  <c:v>2.801073624023877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2.832666416442527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2.874286196898757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2.856848684018225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2.837463671194287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2.836198989173137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2.832782239414607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2.836979137243717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2.855932609234647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2.876987389993837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2.932666488259587</c:v>
                </c:pt>
                <c:pt idx="3580">
                  <c:v>2.933279474683197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2.937458627024727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2.928258609093247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2.872252985696797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2.895925186093667</c:v>
                </c:pt>
                <c:pt idx="3641">
                  <c:v>2.89857636221113</c:v>
                </c:pt>
                <c:pt idx="3642">
                  <c:v>2.900850987172999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2.908809093044887</c:v>
                </c:pt>
                <c:pt idx="3646">
                  <c:v>2.9129700220404</c:v>
                </c:pt>
                <c:pt idx="3647">
                  <c:v>2.916755095013077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2.858819039284807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2.832610879648157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2.811243019116667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2.809668021639807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2.814898879324687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2.976840584031897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3.016440192528947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3.052672315770817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3.158442138583007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3.131616334104897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3.113068999383547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3.112060923428857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3.136478183398357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3.331045771853237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3.345446334596087</c:v>
                </c:pt>
                <c:pt idx="3959">
                  <c:v>3.34297351562617</c:v>
                </c:pt>
                <c:pt idx="3960">
                  <c:v>3.339565616698087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3.311655385090137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3.372025533498127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3.666249329188197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3.891472522039207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4.062055545475187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7.165853248932307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7.386039846358247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7.621502349976337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7.651908636395537</c:v>
                </c:pt>
                <c:pt idx="4146">
                  <c:v>7.523512118735597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5.994613546854447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5.922625553090907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5.830499847609487</c:v>
                </c:pt>
                <c:pt idx="4169">
                  <c:v>5.815226259727977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3.953245429028857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3.946082603258507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3.972088415989097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3.985442921560767</c:v>
                </c:pt>
                <c:pt idx="4222">
                  <c:v>3.98600774001797</c:v>
                </c:pt>
                <c:pt idx="4223">
                  <c:v>3.979376479358897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2.012508605080287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2.051048363978567</c:v>
                </c:pt>
                <c:pt idx="4515">
                  <c:v>2.051682119908277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2.102342124369007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2.139457114669687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2.310865959603077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2.312045959330007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2.312412809773997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2.310899723358777</c:v>
                </c:pt>
                <c:pt idx="4711">
                  <c:v>2.311140499484587</c:v>
                </c:pt>
                <c:pt idx="4712">
                  <c:v>2.311178996933887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2.326215829836797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2.386249696043627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2.430222185393157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2.433065916510287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2.416802133174845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2.415748516705207</c:v>
                </c:pt>
                <c:pt idx="4857">
                  <c:v>2.41633259966795</c:v>
                </c:pt>
                <c:pt idx="4858">
                  <c:v>2.416659168070187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2.425298120558877</c:v>
                </c:pt>
                <c:pt idx="4866">
                  <c:v>2.42566205495594</c:v>
                </c:pt>
                <c:pt idx="4867">
                  <c:v>2.426869175824767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2.431649584874037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2.396446435387257</c:v>
                </c:pt>
                <c:pt idx="4896">
                  <c:v>2.39414074697729</c:v>
                </c:pt>
                <c:pt idx="4897">
                  <c:v>2.392816146969287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2.382048086619647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2.350457975760747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2.365069023378677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2.496844613721707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2.514258420451237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2.565408104513587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2.556072229403827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2.541265484005257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2.536472360039667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2.552215485629897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2.611728419249177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2.576505420299467</c:v>
                </c:pt>
                <c:pt idx="5173">
                  <c:v>2.574435132173738</c:v>
                </c:pt>
                <c:pt idx="5174">
                  <c:v>2.572062141584247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2.592201339159207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2.635957323373807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2.650845491478077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2.666440689963847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2.639342033944597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2.642252435250227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2.682006199479667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2.736608483195357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2.832862328970547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2.832565096674467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2.809656534009627</c:v>
                </c:pt>
                <c:pt idx="5527">
                  <c:v>2.806644674403537</c:v>
                </c:pt>
                <c:pt idx="5528">
                  <c:v>2.80327459050682</c:v>
                </c:pt>
                <c:pt idx="5529">
                  <c:v>2.801073624023877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2.832666416442527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2.874286196898757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2.856848684018225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2.837463671194287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2.836198989173137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2.832782239414607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2.836979137243717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2.855932609234647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2.876987389993837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2.932666488259587</c:v>
                </c:pt>
                <c:pt idx="5669">
                  <c:v>2.933279474683197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2.937458627024727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2.928258609093247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2.872252985696797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2.895925186093667</c:v>
                </c:pt>
                <c:pt idx="5730">
                  <c:v>2.89857636221113</c:v>
                </c:pt>
                <c:pt idx="5731">
                  <c:v>2.900850987172999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2.908809093044887</c:v>
                </c:pt>
                <c:pt idx="5735">
                  <c:v>2.9129700220404</c:v>
                </c:pt>
                <c:pt idx="5736">
                  <c:v>2.916755095013077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2.858819039284807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2.832610879648157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2.811243019116667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2.809668021639807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2.814898879324687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2.976840584031897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3.016440192528947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3.052672315770817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3.158442138583007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3.131616334104897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3.113068999383547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3.112060923428857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3.136478183398357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3.331045771853237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3.345446334596087</c:v>
                </c:pt>
                <c:pt idx="6048">
                  <c:v>3.34297351562617</c:v>
                </c:pt>
                <c:pt idx="6049">
                  <c:v>3.339565616698087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3.311655385090137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3.372025533498127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3.666249329188197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3.891472522039207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4.062055545475187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7.165853248932307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7.386039846358247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7.621502349976337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7.651908636395537</c:v>
                </c:pt>
                <c:pt idx="6235">
                  <c:v>7.523512118735597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5.994613546854447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5.922625553090907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5.830499847609487</c:v>
                </c:pt>
                <c:pt idx="6258">
                  <c:v>5.815226259727977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4.017601557083977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3.692447434201737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3.049852310278847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3.411545204003267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3.116402112099857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8.781061936642555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3.939943224564887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2.595465905626787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2.451030933158557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2.299472934089697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2.321875489124927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2.082848683449877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2.039698473773737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2.056755649219857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2.472832120268437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2.032202431017567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2.079348823549657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2.436748017783027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1.467741642109447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1.419954217492117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1.485525210384457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1.311893293137487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65.37838616290881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4.914027721935447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5.171901276211597</c:v>
                </c:pt>
                <c:pt idx="2207">
                  <c:v>4.69115496095416</c:v>
                </c:pt>
                <c:pt idx="2208">
                  <c:v>4.366906543750037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4.597129067729587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4.397683507407147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4.547347378325077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4.144009554853987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4.067356524339017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5.414789617160207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5.621054171648706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31.98454207494057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7.197131291200207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3.136195190054287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2.992886096343667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2.352710139226267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2.356847036385587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2.415878573534597</c:v>
                </c:pt>
                <c:pt idx="2414">
                  <c:v>2.40461137861355</c:v>
                </c:pt>
                <c:pt idx="2415">
                  <c:v>2.395854325073417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2.376228024713587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2.811906093731147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2.870268010102247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2.439670110048387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2.373452464493937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2.431469291528887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2.059604103283157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3.210655633641897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4.545587555570707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5.692101876738943</c:v>
                </c:pt>
                <c:pt idx="2671">
                  <c:v>5.18277598007632</c:v>
                </c:pt>
                <c:pt idx="2672">
                  <c:v>4.665202829208406</c:v>
                </c:pt>
                <c:pt idx="2673">
                  <c:v>4.319188529328795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2.534246913708547</c:v>
                </c:pt>
                <c:pt idx="2686">
                  <c:v>2.424958134345257</c:v>
                </c:pt>
                <c:pt idx="2687">
                  <c:v>2.335405994656867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2.036601119109827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2.415002323539007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1.519899680012177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1.307739697934927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23.46452398412737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4.082654666028405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3.935244115224197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3.871960955428877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4.924791873136097</c:v>
                </c:pt>
                <c:pt idx="4309">
                  <c:v>4.440930886596407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4.072054467195056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3.322576124135877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3.032242949359467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2.893728129349777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2.695075694001877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2.515438433663217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2.435815914017007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2.292946194600857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2.315243040073277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2.396288428417227</c:v>
                </c:pt>
                <c:pt idx="4445">
                  <c:v>2.375305964380777</c:v>
                </c:pt>
                <c:pt idx="4446">
                  <c:v>2.358456230318837</c:v>
                </c:pt>
                <c:pt idx="4447">
                  <c:v>2.438860975154277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2.336570189983197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2.340672539710807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2.134853020259247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2.319436328513287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2.492828118174897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2.397248939133866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2.372854416439107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2.279055473648607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2.009478635979187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2.819905091004287</c:v>
                </c:pt>
                <c:pt idx="4749">
                  <c:v>2.826469699143627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3.825955317033187</c:v>
                </c:pt>
                <c:pt idx="4757">
                  <c:v>3.855803214785767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038776"/>
        <c:axId val="-2131035800"/>
      </c:lineChart>
      <c:catAx>
        <c:axId val="-21310387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035800"/>
        <c:crosses val="autoZero"/>
        <c:auto val="1"/>
        <c:lblAlgn val="ctr"/>
        <c:lblOffset val="100"/>
        <c:noMultiLvlLbl val="0"/>
      </c:catAx>
      <c:valAx>
        <c:axId val="-2131035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038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-2131744504"/>
        <c:axId val="-2131741448"/>
      </c:barChart>
      <c:catAx>
        <c:axId val="-21317445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741448"/>
        <c:crosses val="autoZero"/>
        <c:auto val="1"/>
        <c:lblAlgn val="ctr"/>
        <c:lblOffset val="100"/>
        <c:noMultiLvlLbl val="0"/>
      </c:catAx>
      <c:valAx>
        <c:axId val="-2131741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744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65220059298143"/>
          <c:y val="0.0265486725663717"/>
          <c:w val="0.895231724506659"/>
          <c:h val="0.923763500801338"/>
        </c:manualLayout>
      </c:layout>
      <c:lineChart>
        <c:grouping val="standard"/>
        <c:varyColors val="0"/>
        <c:ser>
          <c:idx val="0"/>
          <c:order val="0"/>
          <c:tx>
            <c:v>Drivers</c:v>
          </c:tx>
          <c:spPr>
            <a:ln w="12700"/>
          </c:spPr>
          <c:marker>
            <c:symbol val="none"/>
          </c:marker>
          <c:val>
            <c:numRef>
              <c:f>'0176cf1d-0760-4769-a493-277f4bb'!$E$1:$E$19152</c:f>
              <c:numCache>
                <c:formatCode>General</c:formatCode>
                <c:ptCount val="1915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1.0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1.0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0.0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1.0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0.0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0.0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1.0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  <c:pt idx="6267">
                  <c:v>0.0</c:v>
                </c:pt>
                <c:pt idx="6268">
                  <c:v>0.0</c:v>
                </c:pt>
                <c:pt idx="6269">
                  <c:v>0.0</c:v>
                </c:pt>
                <c:pt idx="6270">
                  <c:v>0.0</c:v>
                </c:pt>
                <c:pt idx="6271">
                  <c:v>0.0</c:v>
                </c:pt>
                <c:pt idx="6272">
                  <c:v>0.0</c:v>
                </c:pt>
                <c:pt idx="6273">
                  <c:v>0.0</c:v>
                </c:pt>
                <c:pt idx="6274">
                  <c:v>0.0</c:v>
                </c:pt>
                <c:pt idx="6275">
                  <c:v>0.0</c:v>
                </c:pt>
                <c:pt idx="6276">
                  <c:v>0.0</c:v>
                </c:pt>
                <c:pt idx="6277">
                  <c:v>0.0</c:v>
                </c:pt>
                <c:pt idx="6278">
                  <c:v>0.0</c:v>
                </c:pt>
                <c:pt idx="6279">
                  <c:v>0.0</c:v>
                </c:pt>
                <c:pt idx="6280">
                  <c:v>0.0</c:v>
                </c:pt>
                <c:pt idx="6281">
                  <c:v>0.0</c:v>
                </c:pt>
                <c:pt idx="6282">
                  <c:v>0.0</c:v>
                </c:pt>
                <c:pt idx="6283">
                  <c:v>0.0</c:v>
                </c:pt>
                <c:pt idx="6284">
                  <c:v>0.0</c:v>
                </c:pt>
                <c:pt idx="6285">
                  <c:v>0.0</c:v>
                </c:pt>
                <c:pt idx="6286">
                  <c:v>0.0</c:v>
                </c:pt>
                <c:pt idx="6287">
                  <c:v>0.0</c:v>
                </c:pt>
                <c:pt idx="6288">
                  <c:v>0.0</c:v>
                </c:pt>
                <c:pt idx="6289">
                  <c:v>0.0</c:v>
                </c:pt>
                <c:pt idx="6290">
                  <c:v>0.0</c:v>
                </c:pt>
                <c:pt idx="6291">
                  <c:v>0.0</c:v>
                </c:pt>
                <c:pt idx="6292">
                  <c:v>0.0</c:v>
                </c:pt>
                <c:pt idx="6293">
                  <c:v>0.0</c:v>
                </c:pt>
                <c:pt idx="6294">
                  <c:v>0.0</c:v>
                </c:pt>
                <c:pt idx="6295">
                  <c:v>0.0</c:v>
                </c:pt>
                <c:pt idx="6296">
                  <c:v>0.0</c:v>
                </c:pt>
                <c:pt idx="6297">
                  <c:v>0.0</c:v>
                </c:pt>
                <c:pt idx="6298">
                  <c:v>0.0</c:v>
                </c:pt>
                <c:pt idx="6299">
                  <c:v>0.0</c:v>
                </c:pt>
                <c:pt idx="6300">
                  <c:v>0.0</c:v>
                </c:pt>
                <c:pt idx="6301">
                  <c:v>0.0</c:v>
                </c:pt>
                <c:pt idx="6302">
                  <c:v>0.0</c:v>
                </c:pt>
                <c:pt idx="6303">
                  <c:v>0.0</c:v>
                </c:pt>
                <c:pt idx="6304">
                  <c:v>0.0</c:v>
                </c:pt>
                <c:pt idx="6305">
                  <c:v>0.0</c:v>
                </c:pt>
                <c:pt idx="6306">
                  <c:v>0.0</c:v>
                </c:pt>
                <c:pt idx="6307">
                  <c:v>0.0</c:v>
                </c:pt>
                <c:pt idx="6308">
                  <c:v>0.0</c:v>
                </c:pt>
                <c:pt idx="6309">
                  <c:v>0.0</c:v>
                </c:pt>
                <c:pt idx="6310">
                  <c:v>0.0</c:v>
                </c:pt>
                <c:pt idx="6311">
                  <c:v>0.0</c:v>
                </c:pt>
                <c:pt idx="6312">
                  <c:v>0.0</c:v>
                </c:pt>
                <c:pt idx="6313">
                  <c:v>0.0</c:v>
                </c:pt>
                <c:pt idx="6314">
                  <c:v>0.0</c:v>
                </c:pt>
                <c:pt idx="6315">
                  <c:v>0.0</c:v>
                </c:pt>
                <c:pt idx="6316">
                  <c:v>0.0</c:v>
                </c:pt>
                <c:pt idx="6317">
                  <c:v>0.0</c:v>
                </c:pt>
                <c:pt idx="6318">
                  <c:v>0.0</c:v>
                </c:pt>
                <c:pt idx="6319">
                  <c:v>0.0</c:v>
                </c:pt>
                <c:pt idx="6320">
                  <c:v>0.0</c:v>
                </c:pt>
                <c:pt idx="6321">
                  <c:v>0.0</c:v>
                </c:pt>
                <c:pt idx="6322">
                  <c:v>0.0</c:v>
                </c:pt>
                <c:pt idx="6323">
                  <c:v>0.0</c:v>
                </c:pt>
                <c:pt idx="6324">
                  <c:v>0.0</c:v>
                </c:pt>
                <c:pt idx="6325">
                  <c:v>0.0</c:v>
                </c:pt>
                <c:pt idx="6326">
                  <c:v>0.0</c:v>
                </c:pt>
                <c:pt idx="6327">
                  <c:v>0.0</c:v>
                </c:pt>
                <c:pt idx="6328">
                  <c:v>0.0</c:v>
                </c:pt>
                <c:pt idx="6329">
                  <c:v>0.0</c:v>
                </c:pt>
                <c:pt idx="6330">
                  <c:v>0.0</c:v>
                </c:pt>
                <c:pt idx="6331">
                  <c:v>0.0</c:v>
                </c:pt>
                <c:pt idx="6332">
                  <c:v>0.0</c:v>
                </c:pt>
                <c:pt idx="6333">
                  <c:v>0.0</c:v>
                </c:pt>
                <c:pt idx="6334">
                  <c:v>0.0</c:v>
                </c:pt>
                <c:pt idx="6335">
                  <c:v>0.0</c:v>
                </c:pt>
                <c:pt idx="6336">
                  <c:v>0.0</c:v>
                </c:pt>
                <c:pt idx="6337">
                  <c:v>0.0</c:v>
                </c:pt>
                <c:pt idx="6338">
                  <c:v>0.0</c:v>
                </c:pt>
                <c:pt idx="6339">
                  <c:v>0.0</c:v>
                </c:pt>
                <c:pt idx="6340">
                  <c:v>0.0</c:v>
                </c:pt>
                <c:pt idx="6341">
                  <c:v>0.0</c:v>
                </c:pt>
                <c:pt idx="6342">
                  <c:v>0.0</c:v>
                </c:pt>
                <c:pt idx="6343">
                  <c:v>0.0</c:v>
                </c:pt>
                <c:pt idx="6344">
                  <c:v>0.0</c:v>
                </c:pt>
                <c:pt idx="6345">
                  <c:v>0.0</c:v>
                </c:pt>
                <c:pt idx="6346">
                  <c:v>0.0</c:v>
                </c:pt>
                <c:pt idx="6347">
                  <c:v>0.0</c:v>
                </c:pt>
                <c:pt idx="6348">
                  <c:v>0.0</c:v>
                </c:pt>
                <c:pt idx="6349">
                  <c:v>0.0</c:v>
                </c:pt>
                <c:pt idx="6350">
                  <c:v>0.0</c:v>
                </c:pt>
                <c:pt idx="6351">
                  <c:v>0.0</c:v>
                </c:pt>
                <c:pt idx="6352">
                  <c:v>0.0</c:v>
                </c:pt>
                <c:pt idx="6353">
                  <c:v>0.0</c:v>
                </c:pt>
                <c:pt idx="6354">
                  <c:v>0.0</c:v>
                </c:pt>
                <c:pt idx="6355">
                  <c:v>0.0</c:v>
                </c:pt>
                <c:pt idx="6356">
                  <c:v>0.0</c:v>
                </c:pt>
                <c:pt idx="6357">
                  <c:v>0.0</c:v>
                </c:pt>
                <c:pt idx="6358">
                  <c:v>0.0</c:v>
                </c:pt>
                <c:pt idx="6359">
                  <c:v>0.0</c:v>
                </c:pt>
                <c:pt idx="6360">
                  <c:v>0.0</c:v>
                </c:pt>
                <c:pt idx="6361">
                  <c:v>0.0</c:v>
                </c:pt>
                <c:pt idx="6362">
                  <c:v>0.0</c:v>
                </c:pt>
                <c:pt idx="6363">
                  <c:v>0.0</c:v>
                </c:pt>
                <c:pt idx="6364">
                  <c:v>0.0</c:v>
                </c:pt>
                <c:pt idx="6365">
                  <c:v>0.0</c:v>
                </c:pt>
                <c:pt idx="6366">
                  <c:v>0.0</c:v>
                </c:pt>
                <c:pt idx="6367">
                  <c:v>0.0</c:v>
                </c:pt>
                <c:pt idx="6368">
                  <c:v>0.0</c:v>
                </c:pt>
                <c:pt idx="6369">
                  <c:v>0.0</c:v>
                </c:pt>
                <c:pt idx="6370">
                  <c:v>0.0</c:v>
                </c:pt>
                <c:pt idx="6371">
                  <c:v>0.0</c:v>
                </c:pt>
                <c:pt idx="6372">
                  <c:v>0.0</c:v>
                </c:pt>
                <c:pt idx="6373">
                  <c:v>0.0</c:v>
                </c:pt>
                <c:pt idx="6374">
                  <c:v>0.0</c:v>
                </c:pt>
                <c:pt idx="6375">
                  <c:v>0.0</c:v>
                </c:pt>
                <c:pt idx="6376">
                  <c:v>0.0</c:v>
                </c:pt>
                <c:pt idx="6377">
                  <c:v>0.0</c:v>
                </c:pt>
                <c:pt idx="6378">
                  <c:v>0.0</c:v>
                </c:pt>
                <c:pt idx="6379">
                  <c:v>0.0</c:v>
                </c:pt>
                <c:pt idx="6380">
                  <c:v>0.0</c:v>
                </c:pt>
                <c:pt idx="6381">
                  <c:v>0.0</c:v>
                </c:pt>
                <c:pt idx="6382">
                  <c:v>0.0</c:v>
                </c:pt>
                <c:pt idx="6383">
                  <c:v>0.0</c:v>
                </c:pt>
                <c:pt idx="6384">
                  <c:v>0.0</c:v>
                </c:pt>
                <c:pt idx="6385">
                  <c:v>0.0</c:v>
                </c:pt>
                <c:pt idx="6386">
                  <c:v>0.0</c:v>
                </c:pt>
                <c:pt idx="6387">
                  <c:v>0.0</c:v>
                </c:pt>
                <c:pt idx="6388">
                  <c:v>0.0</c:v>
                </c:pt>
                <c:pt idx="6389">
                  <c:v>0.0</c:v>
                </c:pt>
                <c:pt idx="6390">
                  <c:v>0.0</c:v>
                </c:pt>
                <c:pt idx="6391">
                  <c:v>0.0</c:v>
                </c:pt>
                <c:pt idx="6392">
                  <c:v>0.0</c:v>
                </c:pt>
                <c:pt idx="6393">
                  <c:v>0.0</c:v>
                </c:pt>
                <c:pt idx="6394">
                  <c:v>0.0</c:v>
                </c:pt>
                <c:pt idx="6395">
                  <c:v>0.0</c:v>
                </c:pt>
                <c:pt idx="6396">
                  <c:v>0.0</c:v>
                </c:pt>
                <c:pt idx="6397">
                  <c:v>0.0</c:v>
                </c:pt>
                <c:pt idx="6398">
                  <c:v>0.0</c:v>
                </c:pt>
                <c:pt idx="6399">
                  <c:v>0.0</c:v>
                </c:pt>
                <c:pt idx="6400">
                  <c:v>0.0</c:v>
                </c:pt>
                <c:pt idx="6401">
                  <c:v>0.0</c:v>
                </c:pt>
                <c:pt idx="6402">
                  <c:v>0.0</c:v>
                </c:pt>
                <c:pt idx="6403">
                  <c:v>0.0</c:v>
                </c:pt>
                <c:pt idx="6404">
                  <c:v>0.0</c:v>
                </c:pt>
                <c:pt idx="6405">
                  <c:v>0.0</c:v>
                </c:pt>
                <c:pt idx="6406">
                  <c:v>0.0</c:v>
                </c:pt>
                <c:pt idx="6407">
                  <c:v>0.0</c:v>
                </c:pt>
                <c:pt idx="6408">
                  <c:v>0.0</c:v>
                </c:pt>
                <c:pt idx="6409">
                  <c:v>0.0</c:v>
                </c:pt>
                <c:pt idx="6410">
                  <c:v>0.0</c:v>
                </c:pt>
                <c:pt idx="6411">
                  <c:v>0.0</c:v>
                </c:pt>
                <c:pt idx="6412">
                  <c:v>0.0</c:v>
                </c:pt>
                <c:pt idx="6413">
                  <c:v>0.0</c:v>
                </c:pt>
                <c:pt idx="6414">
                  <c:v>0.0</c:v>
                </c:pt>
                <c:pt idx="6415">
                  <c:v>0.0</c:v>
                </c:pt>
                <c:pt idx="6416">
                  <c:v>0.0</c:v>
                </c:pt>
                <c:pt idx="6417">
                  <c:v>0.0</c:v>
                </c:pt>
                <c:pt idx="6418">
                  <c:v>0.0</c:v>
                </c:pt>
                <c:pt idx="6419">
                  <c:v>0.0</c:v>
                </c:pt>
                <c:pt idx="6420">
                  <c:v>0.0</c:v>
                </c:pt>
                <c:pt idx="6421">
                  <c:v>0.0</c:v>
                </c:pt>
                <c:pt idx="6422">
                  <c:v>0.0</c:v>
                </c:pt>
                <c:pt idx="6423">
                  <c:v>0.0</c:v>
                </c:pt>
                <c:pt idx="6424">
                  <c:v>0.0</c:v>
                </c:pt>
                <c:pt idx="6425">
                  <c:v>0.0</c:v>
                </c:pt>
                <c:pt idx="6426">
                  <c:v>0.0</c:v>
                </c:pt>
                <c:pt idx="6427">
                  <c:v>0.0</c:v>
                </c:pt>
                <c:pt idx="6428">
                  <c:v>0.0</c:v>
                </c:pt>
                <c:pt idx="6429">
                  <c:v>0.0</c:v>
                </c:pt>
                <c:pt idx="6430">
                  <c:v>0.0</c:v>
                </c:pt>
                <c:pt idx="6431">
                  <c:v>0.0</c:v>
                </c:pt>
                <c:pt idx="6432">
                  <c:v>0.0</c:v>
                </c:pt>
                <c:pt idx="6433">
                  <c:v>0.0</c:v>
                </c:pt>
                <c:pt idx="6434">
                  <c:v>0.0</c:v>
                </c:pt>
                <c:pt idx="6435">
                  <c:v>0.0</c:v>
                </c:pt>
                <c:pt idx="6436">
                  <c:v>0.0</c:v>
                </c:pt>
                <c:pt idx="6437">
                  <c:v>0.0</c:v>
                </c:pt>
                <c:pt idx="6438">
                  <c:v>0.0</c:v>
                </c:pt>
                <c:pt idx="6439">
                  <c:v>0.0</c:v>
                </c:pt>
                <c:pt idx="6440">
                  <c:v>0.0</c:v>
                </c:pt>
                <c:pt idx="6441">
                  <c:v>0.0</c:v>
                </c:pt>
                <c:pt idx="6442">
                  <c:v>0.0</c:v>
                </c:pt>
                <c:pt idx="6443">
                  <c:v>0.0</c:v>
                </c:pt>
                <c:pt idx="6444">
                  <c:v>0.0</c:v>
                </c:pt>
                <c:pt idx="6445">
                  <c:v>0.0</c:v>
                </c:pt>
                <c:pt idx="6446">
                  <c:v>0.0</c:v>
                </c:pt>
                <c:pt idx="6447">
                  <c:v>0.0</c:v>
                </c:pt>
                <c:pt idx="6448">
                  <c:v>0.0</c:v>
                </c:pt>
                <c:pt idx="6449">
                  <c:v>0.0</c:v>
                </c:pt>
                <c:pt idx="6450">
                  <c:v>0.0</c:v>
                </c:pt>
                <c:pt idx="6451">
                  <c:v>0.0</c:v>
                </c:pt>
                <c:pt idx="6452">
                  <c:v>0.0</c:v>
                </c:pt>
                <c:pt idx="6453">
                  <c:v>0.0</c:v>
                </c:pt>
                <c:pt idx="6454">
                  <c:v>0.0</c:v>
                </c:pt>
                <c:pt idx="6455">
                  <c:v>0.0</c:v>
                </c:pt>
                <c:pt idx="6456">
                  <c:v>0.0</c:v>
                </c:pt>
                <c:pt idx="6457">
                  <c:v>0.0</c:v>
                </c:pt>
                <c:pt idx="6458">
                  <c:v>0.0</c:v>
                </c:pt>
                <c:pt idx="6459">
                  <c:v>0.0</c:v>
                </c:pt>
                <c:pt idx="6460">
                  <c:v>0.0</c:v>
                </c:pt>
                <c:pt idx="6461">
                  <c:v>0.0</c:v>
                </c:pt>
                <c:pt idx="6462">
                  <c:v>0.0</c:v>
                </c:pt>
                <c:pt idx="6463">
                  <c:v>0.0</c:v>
                </c:pt>
                <c:pt idx="6464">
                  <c:v>0.0</c:v>
                </c:pt>
                <c:pt idx="6465">
                  <c:v>0.0</c:v>
                </c:pt>
                <c:pt idx="6466">
                  <c:v>0.0</c:v>
                </c:pt>
                <c:pt idx="6467">
                  <c:v>0.0</c:v>
                </c:pt>
                <c:pt idx="6468">
                  <c:v>0.0</c:v>
                </c:pt>
                <c:pt idx="6469">
                  <c:v>0.0</c:v>
                </c:pt>
                <c:pt idx="6470">
                  <c:v>0.0</c:v>
                </c:pt>
                <c:pt idx="6471">
                  <c:v>0.0</c:v>
                </c:pt>
                <c:pt idx="6472">
                  <c:v>0.0</c:v>
                </c:pt>
                <c:pt idx="6473">
                  <c:v>0.0</c:v>
                </c:pt>
                <c:pt idx="6474">
                  <c:v>0.0</c:v>
                </c:pt>
                <c:pt idx="6475">
                  <c:v>0.0</c:v>
                </c:pt>
                <c:pt idx="6476">
                  <c:v>0.0</c:v>
                </c:pt>
                <c:pt idx="6477">
                  <c:v>0.0</c:v>
                </c:pt>
                <c:pt idx="6478">
                  <c:v>0.0</c:v>
                </c:pt>
                <c:pt idx="6479">
                  <c:v>0.0</c:v>
                </c:pt>
                <c:pt idx="6480">
                  <c:v>0.0</c:v>
                </c:pt>
                <c:pt idx="6481">
                  <c:v>0.0</c:v>
                </c:pt>
                <c:pt idx="6482">
                  <c:v>0.0</c:v>
                </c:pt>
                <c:pt idx="6483">
                  <c:v>0.0</c:v>
                </c:pt>
                <c:pt idx="6484">
                  <c:v>0.0</c:v>
                </c:pt>
                <c:pt idx="6485">
                  <c:v>0.0</c:v>
                </c:pt>
                <c:pt idx="6486">
                  <c:v>0.0</c:v>
                </c:pt>
                <c:pt idx="6487">
                  <c:v>0.0</c:v>
                </c:pt>
                <c:pt idx="6488">
                  <c:v>0.0</c:v>
                </c:pt>
                <c:pt idx="6489">
                  <c:v>0.0</c:v>
                </c:pt>
                <c:pt idx="6490">
                  <c:v>0.0</c:v>
                </c:pt>
                <c:pt idx="6491">
                  <c:v>0.0</c:v>
                </c:pt>
                <c:pt idx="6492">
                  <c:v>0.0</c:v>
                </c:pt>
                <c:pt idx="6493">
                  <c:v>0.0</c:v>
                </c:pt>
                <c:pt idx="6494">
                  <c:v>0.0</c:v>
                </c:pt>
                <c:pt idx="6495">
                  <c:v>0.0</c:v>
                </c:pt>
                <c:pt idx="6496">
                  <c:v>0.0</c:v>
                </c:pt>
                <c:pt idx="6497">
                  <c:v>0.0</c:v>
                </c:pt>
                <c:pt idx="6498">
                  <c:v>0.0</c:v>
                </c:pt>
                <c:pt idx="6499">
                  <c:v>0.0</c:v>
                </c:pt>
                <c:pt idx="6500">
                  <c:v>0.0</c:v>
                </c:pt>
                <c:pt idx="6501">
                  <c:v>0.0</c:v>
                </c:pt>
                <c:pt idx="6502">
                  <c:v>0.0</c:v>
                </c:pt>
                <c:pt idx="6503">
                  <c:v>0.0</c:v>
                </c:pt>
                <c:pt idx="6504">
                  <c:v>0.0</c:v>
                </c:pt>
                <c:pt idx="6505">
                  <c:v>0.0</c:v>
                </c:pt>
                <c:pt idx="6506">
                  <c:v>0.0</c:v>
                </c:pt>
                <c:pt idx="6507">
                  <c:v>0.0</c:v>
                </c:pt>
                <c:pt idx="6508">
                  <c:v>0.0</c:v>
                </c:pt>
                <c:pt idx="6509">
                  <c:v>0.0</c:v>
                </c:pt>
                <c:pt idx="6510">
                  <c:v>0.0</c:v>
                </c:pt>
                <c:pt idx="6511">
                  <c:v>0.0</c:v>
                </c:pt>
                <c:pt idx="6512">
                  <c:v>0.0</c:v>
                </c:pt>
                <c:pt idx="6513">
                  <c:v>0.0</c:v>
                </c:pt>
                <c:pt idx="6514">
                  <c:v>0.0</c:v>
                </c:pt>
                <c:pt idx="6515">
                  <c:v>0.0</c:v>
                </c:pt>
                <c:pt idx="6516">
                  <c:v>0.0</c:v>
                </c:pt>
                <c:pt idx="6517">
                  <c:v>0.0</c:v>
                </c:pt>
                <c:pt idx="6518">
                  <c:v>0.0</c:v>
                </c:pt>
                <c:pt idx="6519">
                  <c:v>0.0</c:v>
                </c:pt>
                <c:pt idx="6520">
                  <c:v>0.0</c:v>
                </c:pt>
                <c:pt idx="6521">
                  <c:v>0.0</c:v>
                </c:pt>
                <c:pt idx="6522">
                  <c:v>0.0</c:v>
                </c:pt>
                <c:pt idx="6523">
                  <c:v>0.0</c:v>
                </c:pt>
                <c:pt idx="6524">
                  <c:v>0.0</c:v>
                </c:pt>
                <c:pt idx="6525">
                  <c:v>0.0</c:v>
                </c:pt>
                <c:pt idx="6526">
                  <c:v>0.0</c:v>
                </c:pt>
                <c:pt idx="6527">
                  <c:v>0.0</c:v>
                </c:pt>
                <c:pt idx="6528">
                  <c:v>0.0</c:v>
                </c:pt>
                <c:pt idx="6529">
                  <c:v>0.0</c:v>
                </c:pt>
                <c:pt idx="6530">
                  <c:v>0.0</c:v>
                </c:pt>
                <c:pt idx="6531">
                  <c:v>0.0</c:v>
                </c:pt>
                <c:pt idx="6532">
                  <c:v>0.0</c:v>
                </c:pt>
                <c:pt idx="6533">
                  <c:v>0.0</c:v>
                </c:pt>
                <c:pt idx="6534">
                  <c:v>0.0</c:v>
                </c:pt>
                <c:pt idx="6535">
                  <c:v>0.0</c:v>
                </c:pt>
                <c:pt idx="6536">
                  <c:v>0.0</c:v>
                </c:pt>
                <c:pt idx="6537">
                  <c:v>0.0</c:v>
                </c:pt>
                <c:pt idx="6538">
                  <c:v>0.0</c:v>
                </c:pt>
                <c:pt idx="6539">
                  <c:v>0.0</c:v>
                </c:pt>
                <c:pt idx="6540">
                  <c:v>0.0</c:v>
                </c:pt>
                <c:pt idx="6541">
                  <c:v>0.0</c:v>
                </c:pt>
                <c:pt idx="6542">
                  <c:v>0.0</c:v>
                </c:pt>
                <c:pt idx="6543">
                  <c:v>0.0</c:v>
                </c:pt>
                <c:pt idx="6544">
                  <c:v>0.0</c:v>
                </c:pt>
                <c:pt idx="6545">
                  <c:v>0.0</c:v>
                </c:pt>
                <c:pt idx="6546">
                  <c:v>0.0</c:v>
                </c:pt>
                <c:pt idx="6547">
                  <c:v>0.0</c:v>
                </c:pt>
                <c:pt idx="6548">
                  <c:v>0.0</c:v>
                </c:pt>
                <c:pt idx="6549">
                  <c:v>0.0</c:v>
                </c:pt>
                <c:pt idx="6550">
                  <c:v>0.0</c:v>
                </c:pt>
                <c:pt idx="6551">
                  <c:v>0.0</c:v>
                </c:pt>
                <c:pt idx="6552">
                  <c:v>0.0</c:v>
                </c:pt>
                <c:pt idx="6553">
                  <c:v>0.0</c:v>
                </c:pt>
                <c:pt idx="6554">
                  <c:v>0.0</c:v>
                </c:pt>
                <c:pt idx="6555">
                  <c:v>0.0</c:v>
                </c:pt>
                <c:pt idx="6556">
                  <c:v>0.0</c:v>
                </c:pt>
                <c:pt idx="6557">
                  <c:v>0.0</c:v>
                </c:pt>
                <c:pt idx="6558">
                  <c:v>0.0</c:v>
                </c:pt>
                <c:pt idx="6559">
                  <c:v>0.0</c:v>
                </c:pt>
                <c:pt idx="6560">
                  <c:v>0.0</c:v>
                </c:pt>
                <c:pt idx="6561">
                  <c:v>0.0</c:v>
                </c:pt>
                <c:pt idx="6562">
                  <c:v>0.0</c:v>
                </c:pt>
                <c:pt idx="6563">
                  <c:v>0.0</c:v>
                </c:pt>
                <c:pt idx="6564">
                  <c:v>0.0</c:v>
                </c:pt>
                <c:pt idx="6565">
                  <c:v>0.0</c:v>
                </c:pt>
                <c:pt idx="6566">
                  <c:v>0.0</c:v>
                </c:pt>
                <c:pt idx="6567">
                  <c:v>0.0</c:v>
                </c:pt>
                <c:pt idx="6568">
                  <c:v>0.0</c:v>
                </c:pt>
                <c:pt idx="6569">
                  <c:v>0.0</c:v>
                </c:pt>
                <c:pt idx="6570">
                  <c:v>0.0</c:v>
                </c:pt>
                <c:pt idx="6571">
                  <c:v>0.0</c:v>
                </c:pt>
                <c:pt idx="6572">
                  <c:v>0.0</c:v>
                </c:pt>
                <c:pt idx="6573">
                  <c:v>0.0</c:v>
                </c:pt>
                <c:pt idx="6574">
                  <c:v>0.0</c:v>
                </c:pt>
                <c:pt idx="6575">
                  <c:v>0.0</c:v>
                </c:pt>
                <c:pt idx="6576">
                  <c:v>0.0</c:v>
                </c:pt>
                <c:pt idx="6577">
                  <c:v>0.0</c:v>
                </c:pt>
                <c:pt idx="6578">
                  <c:v>0.0</c:v>
                </c:pt>
                <c:pt idx="6579">
                  <c:v>0.0</c:v>
                </c:pt>
                <c:pt idx="6580">
                  <c:v>0.0</c:v>
                </c:pt>
                <c:pt idx="6581">
                  <c:v>0.0</c:v>
                </c:pt>
                <c:pt idx="6582">
                  <c:v>0.0</c:v>
                </c:pt>
                <c:pt idx="6583">
                  <c:v>0.0</c:v>
                </c:pt>
                <c:pt idx="6584">
                  <c:v>0.0</c:v>
                </c:pt>
                <c:pt idx="6585">
                  <c:v>0.0</c:v>
                </c:pt>
                <c:pt idx="6586">
                  <c:v>0.0</c:v>
                </c:pt>
                <c:pt idx="6587">
                  <c:v>0.0</c:v>
                </c:pt>
                <c:pt idx="6588">
                  <c:v>0.0</c:v>
                </c:pt>
                <c:pt idx="6589">
                  <c:v>0.0</c:v>
                </c:pt>
                <c:pt idx="6590">
                  <c:v>0.0</c:v>
                </c:pt>
                <c:pt idx="6591">
                  <c:v>0.0</c:v>
                </c:pt>
                <c:pt idx="6592">
                  <c:v>0.0</c:v>
                </c:pt>
                <c:pt idx="6593">
                  <c:v>0.0</c:v>
                </c:pt>
                <c:pt idx="6594">
                  <c:v>0.0</c:v>
                </c:pt>
                <c:pt idx="6595">
                  <c:v>0.0</c:v>
                </c:pt>
                <c:pt idx="6596">
                  <c:v>0.0</c:v>
                </c:pt>
                <c:pt idx="6597">
                  <c:v>0.0</c:v>
                </c:pt>
                <c:pt idx="6598">
                  <c:v>0.0</c:v>
                </c:pt>
                <c:pt idx="6599">
                  <c:v>0.0</c:v>
                </c:pt>
                <c:pt idx="6600">
                  <c:v>0.0</c:v>
                </c:pt>
                <c:pt idx="6601">
                  <c:v>0.0</c:v>
                </c:pt>
                <c:pt idx="6602">
                  <c:v>0.0</c:v>
                </c:pt>
                <c:pt idx="6603">
                  <c:v>0.0</c:v>
                </c:pt>
                <c:pt idx="6604">
                  <c:v>0.0</c:v>
                </c:pt>
                <c:pt idx="6605">
                  <c:v>0.0</c:v>
                </c:pt>
                <c:pt idx="6606">
                  <c:v>0.0</c:v>
                </c:pt>
                <c:pt idx="6607">
                  <c:v>0.0</c:v>
                </c:pt>
                <c:pt idx="6608">
                  <c:v>0.0</c:v>
                </c:pt>
                <c:pt idx="6609">
                  <c:v>0.0</c:v>
                </c:pt>
                <c:pt idx="6610">
                  <c:v>0.0</c:v>
                </c:pt>
                <c:pt idx="6611">
                  <c:v>0.0</c:v>
                </c:pt>
                <c:pt idx="6612">
                  <c:v>0.0</c:v>
                </c:pt>
                <c:pt idx="6613">
                  <c:v>0.0</c:v>
                </c:pt>
                <c:pt idx="6614">
                  <c:v>0.0</c:v>
                </c:pt>
                <c:pt idx="6615">
                  <c:v>0.0</c:v>
                </c:pt>
                <c:pt idx="6616">
                  <c:v>0.0</c:v>
                </c:pt>
                <c:pt idx="6617">
                  <c:v>0.0</c:v>
                </c:pt>
                <c:pt idx="6618">
                  <c:v>0.0</c:v>
                </c:pt>
                <c:pt idx="6619">
                  <c:v>0.0</c:v>
                </c:pt>
                <c:pt idx="6620">
                  <c:v>0.0</c:v>
                </c:pt>
                <c:pt idx="6621">
                  <c:v>0.0</c:v>
                </c:pt>
                <c:pt idx="6622">
                  <c:v>0.0</c:v>
                </c:pt>
                <c:pt idx="6623">
                  <c:v>0.0</c:v>
                </c:pt>
                <c:pt idx="6624">
                  <c:v>0.0</c:v>
                </c:pt>
                <c:pt idx="6625">
                  <c:v>0.0</c:v>
                </c:pt>
                <c:pt idx="6626">
                  <c:v>0.0</c:v>
                </c:pt>
                <c:pt idx="6627">
                  <c:v>0.0</c:v>
                </c:pt>
                <c:pt idx="6628">
                  <c:v>0.0</c:v>
                </c:pt>
                <c:pt idx="6629">
                  <c:v>0.0</c:v>
                </c:pt>
                <c:pt idx="6630">
                  <c:v>0.0</c:v>
                </c:pt>
                <c:pt idx="6631">
                  <c:v>0.0</c:v>
                </c:pt>
                <c:pt idx="6632">
                  <c:v>0.0</c:v>
                </c:pt>
                <c:pt idx="6633">
                  <c:v>0.0</c:v>
                </c:pt>
                <c:pt idx="6634">
                  <c:v>0.0</c:v>
                </c:pt>
                <c:pt idx="6635">
                  <c:v>0.0</c:v>
                </c:pt>
                <c:pt idx="6636">
                  <c:v>0.0</c:v>
                </c:pt>
                <c:pt idx="6637">
                  <c:v>0.0</c:v>
                </c:pt>
                <c:pt idx="6638">
                  <c:v>0.0</c:v>
                </c:pt>
                <c:pt idx="6639">
                  <c:v>0.0</c:v>
                </c:pt>
                <c:pt idx="6640">
                  <c:v>0.0</c:v>
                </c:pt>
                <c:pt idx="6641">
                  <c:v>0.0</c:v>
                </c:pt>
                <c:pt idx="6642">
                  <c:v>0.0</c:v>
                </c:pt>
                <c:pt idx="6643">
                  <c:v>0.0</c:v>
                </c:pt>
                <c:pt idx="6644">
                  <c:v>0.0</c:v>
                </c:pt>
                <c:pt idx="6645">
                  <c:v>0.0</c:v>
                </c:pt>
                <c:pt idx="6646">
                  <c:v>0.0</c:v>
                </c:pt>
                <c:pt idx="6647">
                  <c:v>0.0</c:v>
                </c:pt>
                <c:pt idx="6648">
                  <c:v>0.0</c:v>
                </c:pt>
                <c:pt idx="6649">
                  <c:v>0.0</c:v>
                </c:pt>
                <c:pt idx="6650">
                  <c:v>0.0</c:v>
                </c:pt>
                <c:pt idx="6651">
                  <c:v>0.0</c:v>
                </c:pt>
                <c:pt idx="6652">
                  <c:v>0.0</c:v>
                </c:pt>
                <c:pt idx="6653">
                  <c:v>0.0</c:v>
                </c:pt>
                <c:pt idx="6654">
                  <c:v>0.0</c:v>
                </c:pt>
                <c:pt idx="6655">
                  <c:v>0.0</c:v>
                </c:pt>
                <c:pt idx="6656">
                  <c:v>0.0</c:v>
                </c:pt>
                <c:pt idx="6657">
                  <c:v>0.0</c:v>
                </c:pt>
                <c:pt idx="6658">
                  <c:v>0.0</c:v>
                </c:pt>
                <c:pt idx="6659">
                  <c:v>0.0</c:v>
                </c:pt>
                <c:pt idx="6660">
                  <c:v>0.0</c:v>
                </c:pt>
                <c:pt idx="6661">
                  <c:v>0.0</c:v>
                </c:pt>
                <c:pt idx="6662">
                  <c:v>0.0</c:v>
                </c:pt>
                <c:pt idx="6663">
                  <c:v>0.0</c:v>
                </c:pt>
                <c:pt idx="6664">
                  <c:v>0.0</c:v>
                </c:pt>
                <c:pt idx="6665">
                  <c:v>0.0</c:v>
                </c:pt>
                <c:pt idx="6666">
                  <c:v>0.0</c:v>
                </c:pt>
                <c:pt idx="6667">
                  <c:v>0.0</c:v>
                </c:pt>
                <c:pt idx="6668">
                  <c:v>0.0</c:v>
                </c:pt>
                <c:pt idx="6669">
                  <c:v>0.0</c:v>
                </c:pt>
                <c:pt idx="6670">
                  <c:v>0.0</c:v>
                </c:pt>
                <c:pt idx="6671">
                  <c:v>0.0</c:v>
                </c:pt>
                <c:pt idx="6672">
                  <c:v>0.0</c:v>
                </c:pt>
                <c:pt idx="6673">
                  <c:v>0.0</c:v>
                </c:pt>
                <c:pt idx="6674">
                  <c:v>0.0</c:v>
                </c:pt>
                <c:pt idx="6675">
                  <c:v>0.0</c:v>
                </c:pt>
                <c:pt idx="6676">
                  <c:v>0.0</c:v>
                </c:pt>
                <c:pt idx="6677">
                  <c:v>0.0</c:v>
                </c:pt>
                <c:pt idx="6678">
                  <c:v>0.0</c:v>
                </c:pt>
                <c:pt idx="6679">
                  <c:v>0.0</c:v>
                </c:pt>
                <c:pt idx="6680">
                  <c:v>0.0</c:v>
                </c:pt>
                <c:pt idx="6681">
                  <c:v>0.0</c:v>
                </c:pt>
                <c:pt idx="6682">
                  <c:v>0.0</c:v>
                </c:pt>
                <c:pt idx="6683">
                  <c:v>0.0</c:v>
                </c:pt>
                <c:pt idx="6684">
                  <c:v>0.0</c:v>
                </c:pt>
                <c:pt idx="6685">
                  <c:v>0.0</c:v>
                </c:pt>
                <c:pt idx="6686">
                  <c:v>0.0</c:v>
                </c:pt>
                <c:pt idx="6687">
                  <c:v>0.0</c:v>
                </c:pt>
                <c:pt idx="6688">
                  <c:v>0.0</c:v>
                </c:pt>
                <c:pt idx="6689">
                  <c:v>0.0</c:v>
                </c:pt>
                <c:pt idx="6690">
                  <c:v>0.0</c:v>
                </c:pt>
                <c:pt idx="6691">
                  <c:v>0.0</c:v>
                </c:pt>
                <c:pt idx="6692">
                  <c:v>0.0</c:v>
                </c:pt>
                <c:pt idx="6693">
                  <c:v>0.0</c:v>
                </c:pt>
                <c:pt idx="6694">
                  <c:v>0.0</c:v>
                </c:pt>
                <c:pt idx="6695">
                  <c:v>0.0</c:v>
                </c:pt>
                <c:pt idx="6696">
                  <c:v>0.0</c:v>
                </c:pt>
                <c:pt idx="6697">
                  <c:v>0.0</c:v>
                </c:pt>
                <c:pt idx="6698">
                  <c:v>0.0</c:v>
                </c:pt>
                <c:pt idx="6699">
                  <c:v>0.0</c:v>
                </c:pt>
                <c:pt idx="6700">
                  <c:v>0.0</c:v>
                </c:pt>
                <c:pt idx="6701">
                  <c:v>0.0</c:v>
                </c:pt>
                <c:pt idx="6702">
                  <c:v>0.0</c:v>
                </c:pt>
                <c:pt idx="6703">
                  <c:v>0.0</c:v>
                </c:pt>
                <c:pt idx="6704">
                  <c:v>0.0</c:v>
                </c:pt>
                <c:pt idx="6705">
                  <c:v>0.0</c:v>
                </c:pt>
                <c:pt idx="6706">
                  <c:v>0.0</c:v>
                </c:pt>
                <c:pt idx="6707">
                  <c:v>0.0</c:v>
                </c:pt>
                <c:pt idx="6708">
                  <c:v>0.0</c:v>
                </c:pt>
                <c:pt idx="6709">
                  <c:v>0.0</c:v>
                </c:pt>
                <c:pt idx="6710">
                  <c:v>0.0</c:v>
                </c:pt>
                <c:pt idx="6711">
                  <c:v>0.0</c:v>
                </c:pt>
                <c:pt idx="6712">
                  <c:v>0.0</c:v>
                </c:pt>
                <c:pt idx="6713">
                  <c:v>0.0</c:v>
                </c:pt>
                <c:pt idx="6714">
                  <c:v>0.0</c:v>
                </c:pt>
                <c:pt idx="6715">
                  <c:v>0.0</c:v>
                </c:pt>
                <c:pt idx="6716">
                  <c:v>0.0</c:v>
                </c:pt>
                <c:pt idx="6717">
                  <c:v>0.0</c:v>
                </c:pt>
                <c:pt idx="6718">
                  <c:v>0.0</c:v>
                </c:pt>
                <c:pt idx="6719">
                  <c:v>0.0</c:v>
                </c:pt>
                <c:pt idx="6720">
                  <c:v>0.0</c:v>
                </c:pt>
                <c:pt idx="6721">
                  <c:v>0.0</c:v>
                </c:pt>
                <c:pt idx="6722">
                  <c:v>0.0</c:v>
                </c:pt>
                <c:pt idx="6723">
                  <c:v>0.0</c:v>
                </c:pt>
                <c:pt idx="6724">
                  <c:v>0.0</c:v>
                </c:pt>
                <c:pt idx="6725">
                  <c:v>0.0</c:v>
                </c:pt>
                <c:pt idx="6726">
                  <c:v>0.0</c:v>
                </c:pt>
                <c:pt idx="6727">
                  <c:v>0.0</c:v>
                </c:pt>
                <c:pt idx="6728">
                  <c:v>0.0</c:v>
                </c:pt>
                <c:pt idx="6729">
                  <c:v>0.0</c:v>
                </c:pt>
                <c:pt idx="6730">
                  <c:v>0.0</c:v>
                </c:pt>
                <c:pt idx="6731">
                  <c:v>0.0</c:v>
                </c:pt>
                <c:pt idx="6732">
                  <c:v>0.0</c:v>
                </c:pt>
                <c:pt idx="6733">
                  <c:v>0.0</c:v>
                </c:pt>
                <c:pt idx="6734">
                  <c:v>0.0</c:v>
                </c:pt>
                <c:pt idx="6735">
                  <c:v>0.0</c:v>
                </c:pt>
                <c:pt idx="6736">
                  <c:v>0.0</c:v>
                </c:pt>
                <c:pt idx="6737">
                  <c:v>0.0</c:v>
                </c:pt>
                <c:pt idx="6738">
                  <c:v>0.0</c:v>
                </c:pt>
                <c:pt idx="6739">
                  <c:v>0.0</c:v>
                </c:pt>
                <c:pt idx="6740">
                  <c:v>0.0</c:v>
                </c:pt>
                <c:pt idx="6741">
                  <c:v>0.0</c:v>
                </c:pt>
                <c:pt idx="6742">
                  <c:v>0.0</c:v>
                </c:pt>
                <c:pt idx="6743">
                  <c:v>0.0</c:v>
                </c:pt>
                <c:pt idx="6744">
                  <c:v>0.0</c:v>
                </c:pt>
                <c:pt idx="6745">
                  <c:v>0.0</c:v>
                </c:pt>
                <c:pt idx="6746">
                  <c:v>0.0</c:v>
                </c:pt>
                <c:pt idx="6747">
                  <c:v>0.0</c:v>
                </c:pt>
                <c:pt idx="6748">
                  <c:v>0.0</c:v>
                </c:pt>
                <c:pt idx="6749">
                  <c:v>0.0</c:v>
                </c:pt>
                <c:pt idx="6750">
                  <c:v>0.0</c:v>
                </c:pt>
                <c:pt idx="6751">
                  <c:v>0.0</c:v>
                </c:pt>
                <c:pt idx="6752">
                  <c:v>0.0</c:v>
                </c:pt>
                <c:pt idx="6753">
                  <c:v>0.0</c:v>
                </c:pt>
                <c:pt idx="6754">
                  <c:v>0.0</c:v>
                </c:pt>
                <c:pt idx="6755">
                  <c:v>0.0</c:v>
                </c:pt>
                <c:pt idx="6756">
                  <c:v>0.0</c:v>
                </c:pt>
                <c:pt idx="6757">
                  <c:v>0.0</c:v>
                </c:pt>
                <c:pt idx="6758">
                  <c:v>0.0</c:v>
                </c:pt>
                <c:pt idx="6759">
                  <c:v>0.0</c:v>
                </c:pt>
                <c:pt idx="6760">
                  <c:v>0.0</c:v>
                </c:pt>
                <c:pt idx="6761">
                  <c:v>0.0</c:v>
                </c:pt>
                <c:pt idx="6762">
                  <c:v>0.0</c:v>
                </c:pt>
                <c:pt idx="6763">
                  <c:v>0.0</c:v>
                </c:pt>
                <c:pt idx="6764">
                  <c:v>0.0</c:v>
                </c:pt>
                <c:pt idx="6765">
                  <c:v>0.0</c:v>
                </c:pt>
                <c:pt idx="6766">
                  <c:v>0.0</c:v>
                </c:pt>
                <c:pt idx="6767">
                  <c:v>0.0</c:v>
                </c:pt>
                <c:pt idx="6768">
                  <c:v>0.0</c:v>
                </c:pt>
                <c:pt idx="6769">
                  <c:v>0.0</c:v>
                </c:pt>
                <c:pt idx="6770">
                  <c:v>0.0</c:v>
                </c:pt>
                <c:pt idx="6771">
                  <c:v>0.0</c:v>
                </c:pt>
                <c:pt idx="6772">
                  <c:v>0.0</c:v>
                </c:pt>
                <c:pt idx="6773">
                  <c:v>0.0</c:v>
                </c:pt>
                <c:pt idx="6774">
                  <c:v>0.0</c:v>
                </c:pt>
                <c:pt idx="6775">
                  <c:v>0.0</c:v>
                </c:pt>
                <c:pt idx="6776">
                  <c:v>0.0</c:v>
                </c:pt>
                <c:pt idx="6777">
                  <c:v>0.0</c:v>
                </c:pt>
                <c:pt idx="6778">
                  <c:v>0.0</c:v>
                </c:pt>
                <c:pt idx="6779">
                  <c:v>0.0</c:v>
                </c:pt>
                <c:pt idx="6780">
                  <c:v>0.0</c:v>
                </c:pt>
                <c:pt idx="6781">
                  <c:v>0.0</c:v>
                </c:pt>
                <c:pt idx="6782">
                  <c:v>0.0</c:v>
                </c:pt>
                <c:pt idx="6783">
                  <c:v>0.0</c:v>
                </c:pt>
                <c:pt idx="6784">
                  <c:v>0.0</c:v>
                </c:pt>
                <c:pt idx="6785">
                  <c:v>0.0</c:v>
                </c:pt>
                <c:pt idx="6786">
                  <c:v>0.0</c:v>
                </c:pt>
                <c:pt idx="6787">
                  <c:v>0.0</c:v>
                </c:pt>
                <c:pt idx="6788">
                  <c:v>0.0</c:v>
                </c:pt>
                <c:pt idx="6789">
                  <c:v>0.0</c:v>
                </c:pt>
                <c:pt idx="6790">
                  <c:v>0.0</c:v>
                </c:pt>
                <c:pt idx="6791">
                  <c:v>0.0</c:v>
                </c:pt>
                <c:pt idx="6792">
                  <c:v>0.0</c:v>
                </c:pt>
                <c:pt idx="6793">
                  <c:v>0.0</c:v>
                </c:pt>
                <c:pt idx="6794">
                  <c:v>0.0</c:v>
                </c:pt>
                <c:pt idx="6795">
                  <c:v>0.0</c:v>
                </c:pt>
                <c:pt idx="6796">
                  <c:v>0.0</c:v>
                </c:pt>
                <c:pt idx="6797">
                  <c:v>0.0</c:v>
                </c:pt>
                <c:pt idx="6798">
                  <c:v>0.0</c:v>
                </c:pt>
                <c:pt idx="6799">
                  <c:v>0.0</c:v>
                </c:pt>
                <c:pt idx="6800">
                  <c:v>0.0</c:v>
                </c:pt>
                <c:pt idx="6801">
                  <c:v>0.0</c:v>
                </c:pt>
                <c:pt idx="6802">
                  <c:v>0.0</c:v>
                </c:pt>
                <c:pt idx="6803">
                  <c:v>0.0</c:v>
                </c:pt>
                <c:pt idx="6804">
                  <c:v>0.0</c:v>
                </c:pt>
                <c:pt idx="6805">
                  <c:v>0.0</c:v>
                </c:pt>
                <c:pt idx="6806">
                  <c:v>0.0</c:v>
                </c:pt>
                <c:pt idx="6807">
                  <c:v>0.0</c:v>
                </c:pt>
                <c:pt idx="6808">
                  <c:v>0.0</c:v>
                </c:pt>
                <c:pt idx="6809">
                  <c:v>0.0</c:v>
                </c:pt>
                <c:pt idx="6810">
                  <c:v>0.0</c:v>
                </c:pt>
                <c:pt idx="6811">
                  <c:v>0.0</c:v>
                </c:pt>
                <c:pt idx="6812">
                  <c:v>0.0</c:v>
                </c:pt>
                <c:pt idx="6813">
                  <c:v>0.0</c:v>
                </c:pt>
                <c:pt idx="6814">
                  <c:v>0.0</c:v>
                </c:pt>
                <c:pt idx="6815">
                  <c:v>0.0</c:v>
                </c:pt>
                <c:pt idx="6816">
                  <c:v>0.0</c:v>
                </c:pt>
                <c:pt idx="6817">
                  <c:v>0.0</c:v>
                </c:pt>
                <c:pt idx="6818">
                  <c:v>0.0</c:v>
                </c:pt>
                <c:pt idx="6819">
                  <c:v>0.0</c:v>
                </c:pt>
                <c:pt idx="6820">
                  <c:v>0.0</c:v>
                </c:pt>
                <c:pt idx="6821">
                  <c:v>0.0</c:v>
                </c:pt>
                <c:pt idx="6822">
                  <c:v>0.0</c:v>
                </c:pt>
                <c:pt idx="6823">
                  <c:v>0.0</c:v>
                </c:pt>
                <c:pt idx="6824">
                  <c:v>0.0</c:v>
                </c:pt>
                <c:pt idx="6825">
                  <c:v>0.0</c:v>
                </c:pt>
                <c:pt idx="6826">
                  <c:v>0.0</c:v>
                </c:pt>
                <c:pt idx="6827">
                  <c:v>0.0</c:v>
                </c:pt>
                <c:pt idx="6828">
                  <c:v>0.0</c:v>
                </c:pt>
                <c:pt idx="6829">
                  <c:v>0.0</c:v>
                </c:pt>
                <c:pt idx="6830">
                  <c:v>0.0</c:v>
                </c:pt>
                <c:pt idx="6831">
                  <c:v>0.0</c:v>
                </c:pt>
                <c:pt idx="6832">
                  <c:v>0.0</c:v>
                </c:pt>
                <c:pt idx="6833">
                  <c:v>0.0</c:v>
                </c:pt>
                <c:pt idx="6834">
                  <c:v>0.0</c:v>
                </c:pt>
                <c:pt idx="6835">
                  <c:v>0.0</c:v>
                </c:pt>
                <c:pt idx="6836">
                  <c:v>0.0</c:v>
                </c:pt>
                <c:pt idx="6837">
                  <c:v>0.0</c:v>
                </c:pt>
                <c:pt idx="6838">
                  <c:v>0.0</c:v>
                </c:pt>
                <c:pt idx="6839">
                  <c:v>0.0</c:v>
                </c:pt>
                <c:pt idx="6840">
                  <c:v>0.0</c:v>
                </c:pt>
                <c:pt idx="6841">
                  <c:v>0.0</c:v>
                </c:pt>
                <c:pt idx="6842">
                  <c:v>0.0</c:v>
                </c:pt>
                <c:pt idx="6843">
                  <c:v>0.0</c:v>
                </c:pt>
                <c:pt idx="6844">
                  <c:v>0.0</c:v>
                </c:pt>
                <c:pt idx="6845">
                  <c:v>0.0</c:v>
                </c:pt>
                <c:pt idx="6846">
                  <c:v>0.0</c:v>
                </c:pt>
                <c:pt idx="6847">
                  <c:v>0.0</c:v>
                </c:pt>
                <c:pt idx="6848">
                  <c:v>0.0</c:v>
                </c:pt>
                <c:pt idx="6849">
                  <c:v>0.0</c:v>
                </c:pt>
                <c:pt idx="6850">
                  <c:v>0.0</c:v>
                </c:pt>
                <c:pt idx="6851">
                  <c:v>0.0</c:v>
                </c:pt>
                <c:pt idx="6852">
                  <c:v>0.0</c:v>
                </c:pt>
                <c:pt idx="6853">
                  <c:v>0.0</c:v>
                </c:pt>
                <c:pt idx="6854">
                  <c:v>0.0</c:v>
                </c:pt>
                <c:pt idx="6855">
                  <c:v>0.0</c:v>
                </c:pt>
                <c:pt idx="6856">
                  <c:v>0.0</c:v>
                </c:pt>
                <c:pt idx="6857">
                  <c:v>0.0</c:v>
                </c:pt>
                <c:pt idx="6858">
                  <c:v>0.0</c:v>
                </c:pt>
                <c:pt idx="6859">
                  <c:v>0.0</c:v>
                </c:pt>
                <c:pt idx="6860">
                  <c:v>0.0</c:v>
                </c:pt>
                <c:pt idx="6861">
                  <c:v>0.0</c:v>
                </c:pt>
                <c:pt idx="6862">
                  <c:v>0.0</c:v>
                </c:pt>
                <c:pt idx="6863">
                  <c:v>0.0</c:v>
                </c:pt>
                <c:pt idx="6864">
                  <c:v>0.0</c:v>
                </c:pt>
                <c:pt idx="6865">
                  <c:v>0.0</c:v>
                </c:pt>
                <c:pt idx="6866">
                  <c:v>0.0</c:v>
                </c:pt>
                <c:pt idx="6867">
                  <c:v>0.0</c:v>
                </c:pt>
                <c:pt idx="6868">
                  <c:v>0.0</c:v>
                </c:pt>
                <c:pt idx="6869">
                  <c:v>0.0</c:v>
                </c:pt>
                <c:pt idx="6870">
                  <c:v>0.0</c:v>
                </c:pt>
                <c:pt idx="6871">
                  <c:v>0.0</c:v>
                </c:pt>
                <c:pt idx="6872">
                  <c:v>0.0</c:v>
                </c:pt>
                <c:pt idx="6873">
                  <c:v>0.0</c:v>
                </c:pt>
                <c:pt idx="6874">
                  <c:v>0.0</c:v>
                </c:pt>
                <c:pt idx="6875">
                  <c:v>0.0</c:v>
                </c:pt>
                <c:pt idx="6876">
                  <c:v>0.0</c:v>
                </c:pt>
                <c:pt idx="6877">
                  <c:v>0.0</c:v>
                </c:pt>
                <c:pt idx="6878">
                  <c:v>0.0</c:v>
                </c:pt>
                <c:pt idx="6879">
                  <c:v>0.0</c:v>
                </c:pt>
                <c:pt idx="6880">
                  <c:v>0.0</c:v>
                </c:pt>
                <c:pt idx="6881">
                  <c:v>0.0</c:v>
                </c:pt>
                <c:pt idx="6882">
                  <c:v>0.0</c:v>
                </c:pt>
                <c:pt idx="6883">
                  <c:v>0.0</c:v>
                </c:pt>
                <c:pt idx="6884">
                  <c:v>0.0</c:v>
                </c:pt>
                <c:pt idx="6885">
                  <c:v>0.0</c:v>
                </c:pt>
                <c:pt idx="6886">
                  <c:v>0.0</c:v>
                </c:pt>
                <c:pt idx="6887">
                  <c:v>0.0</c:v>
                </c:pt>
                <c:pt idx="6888">
                  <c:v>0.0</c:v>
                </c:pt>
                <c:pt idx="6889">
                  <c:v>0.0</c:v>
                </c:pt>
                <c:pt idx="6890">
                  <c:v>0.0</c:v>
                </c:pt>
                <c:pt idx="6891">
                  <c:v>0.0</c:v>
                </c:pt>
                <c:pt idx="6892">
                  <c:v>0.0</c:v>
                </c:pt>
                <c:pt idx="6893">
                  <c:v>0.0</c:v>
                </c:pt>
                <c:pt idx="6894">
                  <c:v>0.0</c:v>
                </c:pt>
                <c:pt idx="6895">
                  <c:v>0.0</c:v>
                </c:pt>
                <c:pt idx="6896">
                  <c:v>0.0</c:v>
                </c:pt>
                <c:pt idx="6897">
                  <c:v>0.0</c:v>
                </c:pt>
                <c:pt idx="6898">
                  <c:v>0.0</c:v>
                </c:pt>
                <c:pt idx="6899">
                  <c:v>0.0</c:v>
                </c:pt>
                <c:pt idx="6900">
                  <c:v>0.0</c:v>
                </c:pt>
                <c:pt idx="6901">
                  <c:v>0.0</c:v>
                </c:pt>
                <c:pt idx="6902">
                  <c:v>0.0</c:v>
                </c:pt>
                <c:pt idx="6903">
                  <c:v>0.0</c:v>
                </c:pt>
                <c:pt idx="6904">
                  <c:v>0.0</c:v>
                </c:pt>
                <c:pt idx="6905">
                  <c:v>0.0</c:v>
                </c:pt>
                <c:pt idx="6906">
                  <c:v>0.0</c:v>
                </c:pt>
                <c:pt idx="6907">
                  <c:v>0.0</c:v>
                </c:pt>
                <c:pt idx="6908">
                  <c:v>0.0</c:v>
                </c:pt>
                <c:pt idx="6909">
                  <c:v>0.0</c:v>
                </c:pt>
                <c:pt idx="6910">
                  <c:v>0.0</c:v>
                </c:pt>
                <c:pt idx="6911">
                  <c:v>0.0</c:v>
                </c:pt>
                <c:pt idx="6912">
                  <c:v>0.0</c:v>
                </c:pt>
                <c:pt idx="6913">
                  <c:v>0.0</c:v>
                </c:pt>
                <c:pt idx="6914">
                  <c:v>0.0</c:v>
                </c:pt>
                <c:pt idx="6915">
                  <c:v>0.0</c:v>
                </c:pt>
                <c:pt idx="6916">
                  <c:v>0.0</c:v>
                </c:pt>
                <c:pt idx="6917">
                  <c:v>0.0</c:v>
                </c:pt>
                <c:pt idx="6918">
                  <c:v>0.0</c:v>
                </c:pt>
                <c:pt idx="6919">
                  <c:v>0.0</c:v>
                </c:pt>
                <c:pt idx="6920">
                  <c:v>0.0</c:v>
                </c:pt>
                <c:pt idx="6921">
                  <c:v>0.0</c:v>
                </c:pt>
                <c:pt idx="6922">
                  <c:v>0.0</c:v>
                </c:pt>
                <c:pt idx="6923">
                  <c:v>0.0</c:v>
                </c:pt>
                <c:pt idx="6924">
                  <c:v>0.0</c:v>
                </c:pt>
                <c:pt idx="6925">
                  <c:v>0.0</c:v>
                </c:pt>
                <c:pt idx="6926">
                  <c:v>0.0</c:v>
                </c:pt>
                <c:pt idx="6927">
                  <c:v>0.0</c:v>
                </c:pt>
                <c:pt idx="6928">
                  <c:v>0.0</c:v>
                </c:pt>
                <c:pt idx="6929">
                  <c:v>0.0</c:v>
                </c:pt>
                <c:pt idx="6930">
                  <c:v>0.0</c:v>
                </c:pt>
                <c:pt idx="6931">
                  <c:v>0.0</c:v>
                </c:pt>
                <c:pt idx="6932">
                  <c:v>0.0</c:v>
                </c:pt>
                <c:pt idx="6933">
                  <c:v>0.0</c:v>
                </c:pt>
                <c:pt idx="6934">
                  <c:v>0.0</c:v>
                </c:pt>
                <c:pt idx="6935">
                  <c:v>0.0</c:v>
                </c:pt>
                <c:pt idx="6936">
                  <c:v>0.0</c:v>
                </c:pt>
                <c:pt idx="6937">
                  <c:v>0.0</c:v>
                </c:pt>
                <c:pt idx="6938">
                  <c:v>0.0</c:v>
                </c:pt>
                <c:pt idx="6939">
                  <c:v>0.0</c:v>
                </c:pt>
                <c:pt idx="6940">
                  <c:v>0.0</c:v>
                </c:pt>
                <c:pt idx="6941">
                  <c:v>0.0</c:v>
                </c:pt>
                <c:pt idx="6942">
                  <c:v>0.0</c:v>
                </c:pt>
                <c:pt idx="6943">
                  <c:v>0.0</c:v>
                </c:pt>
                <c:pt idx="6944">
                  <c:v>0.0</c:v>
                </c:pt>
                <c:pt idx="6945">
                  <c:v>0.0</c:v>
                </c:pt>
                <c:pt idx="6946">
                  <c:v>0.0</c:v>
                </c:pt>
                <c:pt idx="6947">
                  <c:v>0.0</c:v>
                </c:pt>
                <c:pt idx="6948">
                  <c:v>0.0</c:v>
                </c:pt>
                <c:pt idx="6949">
                  <c:v>0.0</c:v>
                </c:pt>
                <c:pt idx="6950">
                  <c:v>0.0</c:v>
                </c:pt>
                <c:pt idx="6951">
                  <c:v>0.0</c:v>
                </c:pt>
                <c:pt idx="6952">
                  <c:v>0.0</c:v>
                </c:pt>
                <c:pt idx="6953">
                  <c:v>0.0</c:v>
                </c:pt>
                <c:pt idx="6954">
                  <c:v>0.0</c:v>
                </c:pt>
                <c:pt idx="6955">
                  <c:v>0.0</c:v>
                </c:pt>
                <c:pt idx="6956">
                  <c:v>0.0</c:v>
                </c:pt>
                <c:pt idx="6957">
                  <c:v>0.0</c:v>
                </c:pt>
                <c:pt idx="6958">
                  <c:v>0.0</c:v>
                </c:pt>
                <c:pt idx="6959">
                  <c:v>0.0</c:v>
                </c:pt>
                <c:pt idx="6960">
                  <c:v>0.0</c:v>
                </c:pt>
                <c:pt idx="6961">
                  <c:v>0.0</c:v>
                </c:pt>
                <c:pt idx="6962">
                  <c:v>0.0</c:v>
                </c:pt>
                <c:pt idx="6963">
                  <c:v>0.0</c:v>
                </c:pt>
                <c:pt idx="6964">
                  <c:v>0.0</c:v>
                </c:pt>
                <c:pt idx="6965">
                  <c:v>0.0</c:v>
                </c:pt>
                <c:pt idx="6966">
                  <c:v>0.0</c:v>
                </c:pt>
                <c:pt idx="6967">
                  <c:v>0.0</c:v>
                </c:pt>
                <c:pt idx="6968">
                  <c:v>0.0</c:v>
                </c:pt>
                <c:pt idx="6969">
                  <c:v>0.0</c:v>
                </c:pt>
                <c:pt idx="6970">
                  <c:v>0.0</c:v>
                </c:pt>
                <c:pt idx="6971">
                  <c:v>0.0</c:v>
                </c:pt>
                <c:pt idx="6972">
                  <c:v>0.0</c:v>
                </c:pt>
                <c:pt idx="6973">
                  <c:v>0.0</c:v>
                </c:pt>
                <c:pt idx="6974">
                  <c:v>0.0</c:v>
                </c:pt>
                <c:pt idx="6975">
                  <c:v>0.0</c:v>
                </c:pt>
                <c:pt idx="6976">
                  <c:v>0.0</c:v>
                </c:pt>
                <c:pt idx="6977">
                  <c:v>0.0</c:v>
                </c:pt>
                <c:pt idx="6978">
                  <c:v>0.0</c:v>
                </c:pt>
                <c:pt idx="6979">
                  <c:v>0.0</c:v>
                </c:pt>
                <c:pt idx="6980">
                  <c:v>0.0</c:v>
                </c:pt>
                <c:pt idx="6981">
                  <c:v>0.0</c:v>
                </c:pt>
                <c:pt idx="6982">
                  <c:v>0.0</c:v>
                </c:pt>
                <c:pt idx="6983">
                  <c:v>0.0</c:v>
                </c:pt>
                <c:pt idx="6984">
                  <c:v>0.0</c:v>
                </c:pt>
                <c:pt idx="6985">
                  <c:v>0.0</c:v>
                </c:pt>
                <c:pt idx="6986">
                  <c:v>0.0</c:v>
                </c:pt>
                <c:pt idx="6987">
                  <c:v>0.0</c:v>
                </c:pt>
                <c:pt idx="6988">
                  <c:v>0.0</c:v>
                </c:pt>
                <c:pt idx="6989">
                  <c:v>0.0</c:v>
                </c:pt>
                <c:pt idx="6990">
                  <c:v>0.0</c:v>
                </c:pt>
                <c:pt idx="6991">
                  <c:v>0.0</c:v>
                </c:pt>
                <c:pt idx="6992">
                  <c:v>0.0</c:v>
                </c:pt>
                <c:pt idx="6993">
                  <c:v>0.0</c:v>
                </c:pt>
                <c:pt idx="6994">
                  <c:v>0.0</c:v>
                </c:pt>
                <c:pt idx="6995">
                  <c:v>0.0</c:v>
                </c:pt>
                <c:pt idx="6996">
                  <c:v>0.0</c:v>
                </c:pt>
                <c:pt idx="6997">
                  <c:v>0.0</c:v>
                </c:pt>
                <c:pt idx="6998">
                  <c:v>0.0</c:v>
                </c:pt>
                <c:pt idx="6999">
                  <c:v>0.0</c:v>
                </c:pt>
                <c:pt idx="7000">
                  <c:v>0.0</c:v>
                </c:pt>
                <c:pt idx="7001">
                  <c:v>0.0</c:v>
                </c:pt>
                <c:pt idx="7002">
                  <c:v>0.0</c:v>
                </c:pt>
                <c:pt idx="7003">
                  <c:v>0.0</c:v>
                </c:pt>
                <c:pt idx="7004">
                  <c:v>0.0</c:v>
                </c:pt>
                <c:pt idx="7005">
                  <c:v>0.0</c:v>
                </c:pt>
                <c:pt idx="7006">
                  <c:v>0.0</c:v>
                </c:pt>
                <c:pt idx="7007">
                  <c:v>0.0</c:v>
                </c:pt>
                <c:pt idx="7008">
                  <c:v>0.0</c:v>
                </c:pt>
                <c:pt idx="7009">
                  <c:v>0.0</c:v>
                </c:pt>
                <c:pt idx="7010">
                  <c:v>0.0</c:v>
                </c:pt>
                <c:pt idx="7011">
                  <c:v>0.0</c:v>
                </c:pt>
                <c:pt idx="7012">
                  <c:v>0.0</c:v>
                </c:pt>
                <c:pt idx="7013">
                  <c:v>0.0</c:v>
                </c:pt>
                <c:pt idx="7014">
                  <c:v>0.0</c:v>
                </c:pt>
                <c:pt idx="7015">
                  <c:v>0.0</c:v>
                </c:pt>
                <c:pt idx="7016">
                  <c:v>0.0</c:v>
                </c:pt>
                <c:pt idx="7017">
                  <c:v>0.0</c:v>
                </c:pt>
                <c:pt idx="7018">
                  <c:v>0.0</c:v>
                </c:pt>
                <c:pt idx="7019">
                  <c:v>0.0</c:v>
                </c:pt>
                <c:pt idx="7020">
                  <c:v>0.0</c:v>
                </c:pt>
                <c:pt idx="7021">
                  <c:v>0.0</c:v>
                </c:pt>
                <c:pt idx="7022">
                  <c:v>0.0</c:v>
                </c:pt>
                <c:pt idx="7023">
                  <c:v>0.0</c:v>
                </c:pt>
                <c:pt idx="7024">
                  <c:v>0.0</c:v>
                </c:pt>
                <c:pt idx="7025">
                  <c:v>0.0</c:v>
                </c:pt>
                <c:pt idx="7026">
                  <c:v>0.0</c:v>
                </c:pt>
                <c:pt idx="7027">
                  <c:v>0.0</c:v>
                </c:pt>
                <c:pt idx="7028">
                  <c:v>0.0</c:v>
                </c:pt>
                <c:pt idx="7029">
                  <c:v>0.0</c:v>
                </c:pt>
                <c:pt idx="7030">
                  <c:v>0.0</c:v>
                </c:pt>
                <c:pt idx="7031">
                  <c:v>0.0</c:v>
                </c:pt>
                <c:pt idx="7032">
                  <c:v>0.0</c:v>
                </c:pt>
                <c:pt idx="7033">
                  <c:v>0.0</c:v>
                </c:pt>
                <c:pt idx="7034">
                  <c:v>0.0</c:v>
                </c:pt>
                <c:pt idx="7035">
                  <c:v>0.0</c:v>
                </c:pt>
                <c:pt idx="7036">
                  <c:v>0.0</c:v>
                </c:pt>
                <c:pt idx="7037">
                  <c:v>0.0</c:v>
                </c:pt>
                <c:pt idx="7038">
                  <c:v>0.0</c:v>
                </c:pt>
                <c:pt idx="7039">
                  <c:v>0.0</c:v>
                </c:pt>
                <c:pt idx="7040">
                  <c:v>0.0</c:v>
                </c:pt>
                <c:pt idx="7041">
                  <c:v>0.0</c:v>
                </c:pt>
                <c:pt idx="7042">
                  <c:v>0.0</c:v>
                </c:pt>
                <c:pt idx="7043">
                  <c:v>0.0</c:v>
                </c:pt>
                <c:pt idx="7044">
                  <c:v>0.0</c:v>
                </c:pt>
                <c:pt idx="7045">
                  <c:v>0.0</c:v>
                </c:pt>
                <c:pt idx="7046">
                  <c:v>0.0</c:v>
                </c:pt>
                <c:pt idx="7047">
                  <c:v>0.0</c:v>
                </c:pt>
                <c:pt idx="7048">
                  <c:v>0.0</c:v>
                </c:pt>
                <c:pt idx="7049">
                  <c:v>0.0</c:v>
                </c:pt>
                <c:pt idx="7050">
                  <c:v>0.0</c:v>
                </c:pt>
                <c:pt idx="7051">
                  <c:v>0.0</c:v>
                </c:pt>
                <c:pt idx="7052">
                  <c:v>0.0</c:v>
                </c:pt>
                <c:pt idx="7053">
                  <c:v>0.0</c:v>
                </c:pt>
                <c:pt idx="7054">
                  <c:v>0.0</c:v>
                </c:pt>
                <c:pt idx="7055">
                  <c:v>0.0</c:v>
                </c:pt>
                <c:pt idx="7056">
                  <c:v>0.0</c:v>
                </c:pt>
                <c:pt idx="7057">
                  <c:v>0.0</c:v>
                </c:pt>
                <c:pt idx="7058">
                  <c:v>0.0</c:v>
                </c:pt>
                <c:pt idx="7059">
                  <c:v>0.0</c:v>
                </c:pt>
                <c:pt idx="7060">
                  <c:v>0.0</c:v>
                </c:pt>
                <c:pt idx="7061">
                  <c:v>0.0</c:v>
                </c:pt>
                <c:pt idx="7062">
                  <c:v>0.0</c:v>
                </c:pt>
                <c:pt idx="7063">
                  <c:v>0.0</c:v>
                </c:pt>
                <c:pt idx="7064">
                  <c:v>0.0</c:v>
                </c:pt>
                <c:pt idx="7065">
                  <c:v>0.0</c:v>
                </c:pt>
                <c:pt idx="7066">
                  <c:v>0.0</c:v>
                </c:pt>
                <c:pt idx="7067">
                  <c:v>0.0</c:v>
                </c:pt>
                <c:pt idx="7068">
                  <c:v>0.0</c:v>
                </c:pt>
                <c:pt idx="7069">
                  <c:v>0.0</c:v>
                </c:pt>
                <c:pt idx="7070">
                  <c:v>0.0</c:v>
                </c:pt>
                <c:pt idx="7071">
                  <c:v>0.0</c:v>
                </c:pt>
                <c:pt idx="7072">
                  <c:v>0.0</c:v>
                </c:pt>
                <c:pt idx="7073">
                  <c:v>0.0</c:v>
                </c:pt>
                <c:pt idx="7074">
                  <c:v>0.0</c:v>
                </c:pt>
                <c:pt idx="7075">
                  <c:v>0.0</c:v>
                </c:pt>
                <c:pt idx="7076">
                  <c:v>0.0</c:v>
                </c:pt>
                <c:pt idx="7077">
                  <c:v>0.0</c:v>
                </c:pt>
                <c:pt idx="7078">
                  <c:v>0.0</c:v>
                </c:pt>
                <c:pt idx="7079">
                  <c:v>0.0</c:v>
                </c:pt>
                <c:pt idx="7080">
                  <c:v>0.0</c:v>
                </c:pt>
                <c:pt idx="7081">
                  <c:v>0.0</c:v>
                </c:pt>
                <c:pt idx="7082">
                  <c:v>0.0</c:v>
                </c:pt>
                <c:pt idx="7083">
                  <c:v>0.0</c:v>
                </c:pt>
                <c:pt idx="7084">
                  <c:v>0.0</c:v>
                </c:pt>
                <c:pt idx="7085">
                  <c:v>0.0</c:v>
                </c:pt>
                <c:pt idx="7086">
                  <c:v>0.0</c:v>
                </c:pt>
                <c:pt idx="7087">
                  <c:v>0.0</c:v>
                </c:pt>
                <c:pt idx="7088">
                  <c:v>0.0</c:v>
                </c:pt>
                <c:pt idx="7089">
                  <c:v>0.0</c:v>
                </c:pt>
                <c:pt idx="7090">
                  <c:v>0.0</c:v>
                </c:pt>
                <c:pt idx="7091">
                  <c:v>0.0</c:v>
                </c:pt>
                <c:pt idx="7092">
                  <c:v>0.0</c:v>
                </c:pt>
                <c:pt idx="7093">
                  <c:v>0.0</c:v>
                </c:pt>
                <c:pt idx="7094">
                  <c:v>0.0</c:v>
                </c:pt>
                <c:pt idx="7095">
                  <c:v>0.0</c:v>
                </c:pt>
                <c:pt idx="7096">
                  <c:v>0.0</c:v>
                </c:pt>
                <c:pt idx="7097">
                  <c:v>0.0</c:v>
                </c:pt>
                <c:pt idx="7098">
                  <c:v>0.0</c:v>
                </c:pt>
                <c:pt idx="7099">
                  <c:v>0.0</c:v>
                </c:pt>
                <c:pt idx="7100">
                  <c:v>0.0</c:v>
                </c:pt>
                <c:pt idx="7101">
                  <c:v>0.0</c:v>
                </c:pt>
                <c:pt idx="7102">
                  <c:v>0.0</c:v>
                </c:pt>
                <c:pt idx="7103">
                  <c:v>0.0</c:v>
                </c:pt>
                <c:pt idx="7104">
                  <c:v>0.0</c:v>
                </c:pt>
                <c:pt idx="7105">
                  <c:v>0.0</c:v>
                </c:pt>
                <c:pt idx="7106">
                  <c:v>0.0</c:v>
                </c:pt>
                <c:pt idx="7107">
                  <c:v>0.0</c:v>
                </c:pt>
                <c:pt idx="7108">
                  <c:v>0.0</c:v>
                </c:pt>
                <c:pt idx="7109">
                  <c:v>0.0</c:v>
                </c:pt>
                <c:pt idx="7110">
                  <c:v>0.0</c:v>
                </c:pt>
                <c:pt idx="7111">
                  <c:v>0.0</c:v>
                </c:pt>
                <c:pt idx="7112">
                  <c:v>0.0</c:v>
                </c:pt>
                <c:pt idx="7113">
                  <c:v>0.0</c:v>
                </c:pt>
                <c:pt idx="7114">
                  <c:v>0.0</c:v>
                </c:pt>
                <c:pt idx="7115">
                  <c:v>0.0</c:v>
                </c:pt>
                <c:pt idx="7116">
                  <c:v>0.0</c:v>
                </c:pt>
                <c:pt idx="7117">
                  <c:v>0.0</c:v>
                </c:pt>
                <c:pt idx="7118">
                  <c:v>0.0</c:v>
                </c:pt>
                <c:pt idx="7119">
                  <c:v>0.0</c:v>
                </c:pt>
                <c:pt idx="7120">
                  <c:v>0.0</c:v>
                </c:pt>
                <c:pt idx="7121">
                  <c:v>0.0</c:v>
                </c:pt>
                <c:pt idx="7122">
                  <c:v>0.0</c:v>
                </c:pt>
                <c:pt idx="7123">
                  <c:v>0.0</c:v>
                </c:pt>
                <c:pt idx="7124">
                  <c:v>0.0</c:v>
                </c:pt>
                <c:pt idx="7125">
                  <c:v>0.0</c:v>
                </c:pt>
                <c:pt idx="7126">
                  <c:v>0.0</c:v>
                </c:pt>
                <c:pt idx="7127">
                  <c:v>0.0</c:v>
                </c:pt>
                <c:pt idx="7128">
                  <c:v>0.0</c:v>
                </c:pt>
                <c:pt idx="7129">
                  <c:v>0.0</c:v>
                </c:pt>
                <c:pt idx="7130">
                  <c:v>0.0</c:v>
                </c:pt>
                <c:pt idx="7131">
                  <c:v>0.0</c:v>
                </c:pt>
                <c:pt idx="7132">
                  <c:v>0.0</c:v>
                </c:pt>
                <c:pt idx="7133">
                  <c:v>0.0</c:v>
                </c:pt>
                <c:pt idx="7134">
                  <c:v>0.0</c:v>
                </c:pt>
                <c:pt idx="7135">
                  <c:v>0.0</c:v>
                </c:pt>
                <c:pt idx="7136">
                  <c:v>0.0</c:v>
                </c:pt>
                <c:pt idx="7137">
                  <c:v>0.0</c:v>
                </c:pt>
                <c:pt idx="7138">
                  <c:v>0.0</c:v>
                </c:pt>
                <c:pt idx="7139">
                  <c:v>0.0</c:v>
                </c:pt>
                <c:pt idx="7140">
                  <c:v>0.0</c:v>
                </c:pt>
                <c:pt idx="7141">
                  <c:v>0.0</c:v>
                </c:pt>
                <c:pt idx="7142">
                  <c:v>0.0</c:v>
                </c:pt>
                <c:pt idx="7143">
                  <c:v>0.0</c:v>
                </c:pt>
                <c:pt idx="7144">
                  <c:v>0.0</c:v>
                </c:pt>
                <c:pt idx="7145">
                  <c:v>0.0</c:v>
                </c:pt>
                <c:pt idx="7146">
                  <c:v>0.0</c:v>
                </c:pt>
                <c:pt idx="7147">
                  <c:v>0.0</c:v>
                </c:pt>
                <c:pt idx="7148">
                  <c:v>0.0</c:v>
                </c:pt>
                <c:pt idx="7149">
                  <c:v>0.0</c:v>
                </c:pt>
                <c:pt idx="7150">
                  <c:v>0.0</c:v>
                </c:pt>
                <c:pt idx="7151">
                  <c:v>0.0</c:v>
                </c:pt>
                <c:pt idx="7152">
                  <c:v>0.0</c:v>
                </c:pt>
                <c:pt idx="7153">
                  <c:v>0.0</c:v>
                </c:pt>
                <c:pt idx="7154">
                  <c:v>0.0</c:v>
                </c:pt>
                <c:pt idx="7155">
                  <c:v>0.0</c:v>
                </c:pt>
                <c:pt idx="7156">
                  <c:v>0.0</c:v>
                </c:pt>
                <c:pt idx="7157">
                  <c:v>0.0</c:v>
                </c:pt>
                <c:pt idx="7158">
                  <c:v>0.0</c:v>
                </c:pt>
                <c:pt idx="7159">
                  <c:v>0.0</c:v>
                </c:pt>
                <c:pt idx="7160">
                  <c:v>0.0</c:v>
                </c:pt>
                <c:pt idx="7161">
                  <c:v>0.0</c:v>
                </c:pt>
                <c:pt idx="7162">
                  <c:v>0.0</c:v>
                </c:pt>
                <c:pt idx="7163">
                  <c:v>0.0</c:v>
                </c:pt>
                <c:pt idx="7164">
                  <c:v>0.0</c:v>
                </c:pt>
                <c:pt idx="7165">
                  <c:v>0.0</c:v>
                </c:pt>
                <c:pt idx="7166">
                  <c:v>0.0</c:v>
                </c:pt>
                <c:pt idx="7167">
                  <c:v>0.0</c:v>
                </c:pt>
                <c:pt idx="7168">
                  <c:v>0.0</c:v>
                </c:pt>
                <c:pt idx="7169">
                  <c:v>0.0</c:v>
                </c:pt>
                <c:pt idx="7170">
                  <c:v>0.0</c:v>
                </c:pt>
                <c:pt idx="7171">
                  <c:v>0.0</c:v>
                </c:pt>
                <c:pt idx="7172">
                  <c:v>0.0</c:v>
                </c:pt>
                <c:pt idx="7173">
                  <c:v>0.0</c:v>
                </c:pt>
                <c:pt idx="7174">
                  <c:v>0.0</c:v>
                </c:pt>
                <c:pt idx="7175">
                  <c:v>0.0</c:v>
                </c:pt>
                <c:pt idx="7176">
                  <c:v>0.0</c:v>
                </c:pt>
                <c:pt idx="7177">
                  <c:v>0.0</c:v>
                </c:pt>
                <c:pt idx="7178">
                  <c:v>0.0</c:v>
                </c:pt>
                <c:pt idx="7179">
                  <c:v>0.0</c:v>
                </c:pt>
                <c:pt idx="7180">
                  <c:v>0.0</c:v>
                </c:pt>
                <c:pt idx="7181">
                  <c:v>0.0</c:v>
                </c:pt>
                <c:pt idx="7182">
                  <c:v>0.0</c:v>
                </c:pt>
                <c:pt idx="7183">
                  <c:v>0.0</c:v>
                </c:pt>
                <c:pt idx="7184">
                  <c:v>0.0</c:v>
                </c:pt>
                <c:pt idx="7185">
                  <c:v>0.0</c:v>
                </c:pt>
                <c:pt idx="7186">
                  <c:v>0.0</c:v>
                </c:pt>
                <c:pt idx="7187">
                  <c:v>0.0</c:v>
                </c:pt>
                <c:pt idx="7188">
                  <c:v>0.0</c:v>
                </c:pt>
                <c:pt idx="7189">
                  <c:v>0.0</c:v>
                </c:pt>
                <c:pt idx="7190">
                  <c:v>0.0</c:v>
                </c:pt>
                <c:pt idx="7191">
                  <c:v>0.0</c:v>
                </c:pt>
                <c:pt idx="7192">
                  <c:v>0.0</c:v>
                </c:pt>
                <c:pt idx="7193">
                  <c:v>0.0</c:v>
                </c:pt>
                <c:pt idx="7194">
                  <c:v>0.0</c:v>
                </c:pt>
                <c:pt idx="7195">
                  <c:v>0.0</c:v>
                </c:pt>
                <c:pt idx="7196">
                  <c:v>0.0</c:v>
                </c:pt>
                <c:pt idx="7197">
                  <c:v>0.0</c:v>
                </c:pt>
                <c:pt idx="7198">
                  <c:v>0.0</c:v>
                </c:pt>
                <c:pt idx="7199">
                  <c:v>0.0</c:v>
                </c:pt>
                <c:pt idx="7200">
                  <c:v>0.0</c:v>
                </c:pt>
                <c:pt idx="7201">
                  <c:v>0.0</c:v>
                </c:pt>
                <c:pt idx="7202">
                  <c:v>0.0</c:v>
                </c:pt>
                <c:pt idx="7203">
                  <c:v>0.0</c:v>
                </c:pt>
                <c:pt idx="7204">
                  <c:v>0.0</c:v>
                </c:pt>
                <c:pt idx="7205">
                  <c:v>0.0</c:v>
                </c:pt>
                <c:pt idx="7206">
                  <c:v>0.0</c:v>
                </c:pt>
                <c:pt idx="7207">
                  <c:v>0.0</c:v>
                </c:pt>
                <c:pt idx="7208">
                  <c:v>0.0</c:v>
                </c:pt>
                <c:pt idx="7209">
                  <c:v>0.0</c:v>
                </c:pt>
                <c:pt idx="7210">
                  <c:v>0.0</c:v>
                </c:pt>
                <c:pt idx="7211">
                  <c:v>0.0</c:v>
                </c:pt>
                <c:pt idx="7212">
                  <c:v>0.0</c:v>
                </c:pt>
                <c:pt idx="7213">
                  <c:v>0.0</c:v>
                </c:pt>
                <c:pt idx="7214">
                  <c:v>0.0</c:v>
                </c:pt>
                <c:pt idx="7215">
                  <c:v>0.0</c:v>
                </c:pt>
                <c:pt idx="7216">
                  <c:v>0.0</c:v>
                </c:pt>
                <c:pt idx="7217">
                  <c:v>0.0</c:v>
                </c:pt>
                <c:pt idx="7218">
                  <c:v>0.0</c:v>
                </c:pt>
                <c:pt idx="7219">
                  <c:v>0.0</c:v>
                </c:pt>
                <c:pt idx="7220">
                  <c:v>0.0</c:v>
                </c:pt>
                <c:pt idx="7221">
                  <c:v>0.0</c:v>
                </c:pt>
                <c:pt idx="7222">
                  <c:v>0.0</c:v>
                </c:pt>
                <c:pt idx="7223">
                  <c:v>0.0</c:v>
                </c:pt>
                <c:pt idx="7224">
                  <c:v>0.0</c:v>
                </c:pt>
                <c:pt idx="7225">
                  <c:v>0.0</c:v>
                </c:pt>
                <c:pt idx="7226">
                  <c:v>0.0</c:v>
                </c:pt>
                <c:pt idx="7227">
                  <c:v>0.0</c:v>
                </c:pt>
                <c:pt idx="7228">
                  <c:v>0.0</c:v>
                </c:pt>
                <c:pt idx="7229">
                  <c:v>0.0</c:v>
                </c:pt>
                <c:pt idx="7230">
                  <c:v>0.0</c:v>
                </c:pt>
                <c:pt idx="7231">
                  <c:v>0.0</c:v>
                </c:pt>
                <c:pt idx="7232">
                  <c:v>0.0</c:v>
                </c:pt>
                <c:pt idx="7233">
                  <c:v>0.0</c:v>
                </c:pt>
                <c:pt idx="7234">
                  <c:v>0.0</c:v>
                </c:pt>
                <c:pt idx="7235">
                  <c:v>0.0</c:v>
                </c:pt>
                <c:pt idx="7236">
                  <c:v>0.0</c:v>
                </c:pt>
                <c:pt idx="7237">
                  <c:v>0.0</c:v>
                </c:pt>
                <c:pt idx="7238">
                  <c:v>0.0</c:v>
                </c:pt>
                <c:pt idx="7239">
                  <c:v>0.0</c:v>
                </c:pt>
                <c:pt idx="7240">
                  <c:v>0.0</c:v>
                </c:pt>
                <c:pt idx="7241">
                  <c:v>0.0</c:v>
                </c:pt>
                <c:pt idx="7242">
                  <c:v>0.0</c:v>
                </c:pt>
                <c:pt idx="7243">
                  <c:v>0.0</c:v>
                </c:pt>
                <c:pt idx="7244">
                  <c:v>0.0</c:v>
                </c:pt>
                <c:pt idx="7245">
                  <c:v>0.0</c:v>
                </c:pt>
                <c:pt idx="7246">
                  <c:v>0.0</c:v>
                </c:pt>
                <c:pt idx="7247">
                  <c:v>0.0</c:v>
                </c:pt>
                <c:pt idx="7248">
                  <c:v>0.0</c:v>
                </c:pt>
                <c:pt idx="7249">
                  <c:v>0.0</c:v>
                </c:pt>
                <c:pt idx="7250">
                  <c:v>0.0</c:v>
                </c:pt>
                <c:pt idx="7251">
                  <c:v>0.0</c:v>
                </c:pt>
                <c:pt idx="7252">
                  <c:v>0.0</c:v>
                </c:pt>
                <c:pt idx="7253">
                  <c:v>0.0</c:v>
                </c:pt>
                <c:pt idx="7254">
                  <c:v>0.0</c:v>
                </c:pt>
                <c:pt idx="7255">
                  <c:v>0.0</c:v>
                </c:pt>
                <c:pt idx="7256">
                  <c:v>0.0</c:v>
                </c:pt>
                <c:pt idx="7257">
                  <c:v>0.0</c:v>
                </c:pt>
                <c:pt idx="7258">
                  <c:v>0.0</c:v>
                </c:pt>
                <c:pt idx="7259">
                  <c:v>0.0</c:v>
                </c:pt>
                <c:pt idx="7260">
                  <c:v>0.0</c:v>
                </c:pt>
                <c:pt idx="7261">
                  <c:v>0.0</c:v>
                </c:pt>
                <c:pt idx="7262">
                  <c:v>0.0</c:v>
                </c:pt>
                <c:pt idx="7263">
                  <c:v>0.0</c:v>
                </c:pt>
                <c:pt idx="7264">
                  <c:v>0.0</c:v>
                </c:pt>
                <c:pt idx="7265">
                  <c:v>0.0</c:v>
                </c:pt>
                <c:pt idx="7266">
                  <c:v>0.0</c:v>
                </c:pt>
                <c:pt idx="7267">
                  <c:v>0.0</c:v>
                </c:pt>
                <c:pt idx="7268">
                  <c:v>0.0</c:v>
                </c:pt>
                <c:pt idx="7269">
                  <c:v>0.0</c:v>
                </c:pt>
                <c:pt idx="7270">
                  <c:v>0.0</c:v>
                </c:pt>
                <c:pt idx="7271">
                  <c:v>0.0</c:v>
                </c:pt>
                <c:pt idx="7272">
                  <c:v>0.0</c:v>
                </c:pt>
                <c:pt idx="7273">
                  <c:v>0.0</c:v>
                </c:pt>
                <c:pt idx="7274">
                  <c:v>0.0</c:v>
                </c:pt>
                <c:pt idx="7275">
                  <c:v>0.0</c:v>
                </c:pt>
                <c:pt idx="7276">
                  <c:v>0.0</c:v>
                </c:pt>
                <c:pt idx="7277">
                  <c:v>0.0</c:v>
                </c:pt>
                <c:pt idx="7278">
                  <c:v>0.0</c:v>
                </c:pt>
                <c:pt idx="7279">
                  <c:v>0.0</c:v>
                </c:pt>
                <c:pt idx="7280">
                  <c:v>0.0</c:v>
                </c:pt>
                <c:pt idx="7281">
                  <c:v>0.0</c:v>
                </c:pt>
                <c:pt idx="7282">
                  <c:v>0.0</c:v>
                </c:pt>
                <c:pt idx="7283">
                  <c:v>0.0</c:v>
                </c:pt>
                <c:pt idx="7284">
                  <c:v>0.0</c:v>
                </c:pt>
                <c:pt idx="7285">
                  <c:v>0.0</c:v>
                </c:pt>
                <c:pt idx="7286">
                  <c:v>0.0</c:v>
                </c:pt>
                <c:pt idx="7287">
                  <c:v>0.0</c:v>
                </c:pt>
                <c:pt idx="7288">
                  <c:v>0.0</c:v>
                </c:pt>
                <c:pt idx="7289">
                  <c:v>0.0</c:v>
                </c:pt>
                <c:pt idx="7290">
                  <c:v>0.0</c:v>
                </c:pt>
                <c:pt idx="7291">
                  <c:v>0.0</c:v>
                </c:pt>
                <c:pt idx="7292">
                  <c:v>0.0</c:v>
                </c:pt>
                <c:pt idx="7293">
                  <c:v>0.0</c:v>
                </c:pt>
                <c:pt idx="7294">
                  <c:v>0.0</c:v>
                </c:pt>
                <c:pt idx="7295">
                  <c:v>0.0</c:v>
                </c:pt>
                <c:pt idx="7296">
                  <c:v>0.0</c:v>
                </c:pt>
                <c:pt idx="7297">
                  <c:v>0.0</c:v>
                </c:pt>
                <c:pt idx="7298">
                  <c:v>0.0</c:v>
                </c:pt>
                <c:pt idx="7299">
                  <c:v>0.0</c:v>
                </c:pt>
                <c:pt idx="7300">
                  <c:v>0.0</c:v>
                </c:pt>
                <c:pt idx="7301">
                  <c:v>0.0</c:v>
                </c:pt>
                <c:pt idx="7302">
                  <c:v>0.0</c:v>
                </c:pt>
                <c:pt idx="7303">
                  <c:v>0.0</c:v>
                </c:pt>
                <c:pt idx="7304">
                  <c:v>0.0</c:v>
                </c:pt>
                <c:pt idx="7305">
                  <c:v>0.0</c:v>
                </c:pt>
                <c:pt idx="7306">
                  <c:v>0.0</c:v>
                </c:pt>
                <c:pt idx="7307">
                  <c:v>0.0</c:v>
                </c:pt>
                <c:pt idx="7308">
                  <c:v>0.0</c:v>
                </c:pt>
                <c:pt idx="7309">
                  <c:v>0.0</c:v>
                </c:pt>
                <c:pt idx="7310">
                  <c:v>0.0</c:v>
                </c:pt>
                <c:pt idx="7311">
                  <c:v>0.0</c:v>
                </c:pt>
                <c:pt idx="7312">
                  <c:v>0.0</c:v>
                </c:pt>
                <c:pt idx="7313">
                  <c:v>0.0</c:v>
                </c:pt>
                <c:pt idx="7314">
                  <c:v>0.0</c:v>
                </c:pt>
                <c:pt idx="7315">
                  <c:v>0.0</c:v>
                </c:pt>
                <c:pt idx="7316">
                  <c:v>0.0</c:v>
                </c:pt>
                <c:pt idx="7317">
                  <c:v>0.0</c:v>
                </c:pt>
                <c:pt idx="7318">
                  <c:v>0.0</c:v>
                </c:pt>
                <c:pt idx="7319">
                  <c:v>0.0</c:v>
                </c:pt>
                <c:pt idx="7320">
                  <c:v>0.0</c:v>
                </c:pt>
                <c:pt idx="7321">
                  <c:v>0.0</c:v>
                </c:pt>
                <c:pt idx="7322">
                  <c:v>0.0</c:v>
                </c:pt>
                <c:pt idx="7323">
                  <c:v>0.0</c:v>
                </c:pt>
                <c:pt idx="7324">
                  <c:v>0.0</c:v>
                </c:pt>
                <c:pt idx="7325">
                  <c:v>0.0</c:v>
                </c:pt>
                <c:pt idx="7326">
                  <c:v>0.0</c:v>
                </c:pt>
                <c:pt idx="7327">
                  <c:v>0.0</c:v>
                </c:pt>
                <c:pt idx="7328">
                  <c:v>0.0</c:v>
                </c:pt>
                <c:pt idx="7329">
                  <c:v>0.0</c:v>
                </c:pt>
                <c:pt idx="7330">
                  <c:v>0.0</c:v>
                </c:pt>
                <c:pt idx="7331">
                  <c:v>0.0</c:v>
                </c:pt>
                <c:pt idx="7332">
                  <c:v>0.0</c:v>
                </c:pt>
                <c:pt idx="7333">
                  <c:v>0.0</c:v>
                </c:pt>
                <c:pt idx="7334">
                  <c:v>0.0</c:v>
                </c:pt>
                <c:pt idx="7335">
                  <c:v>0.0</c:v>
                </c:pt>
                <c:pt idx="7336">
                  <c:v>0.0</c:v>
                </c:pt>
                <c:pt idx="7337">
                  <c:v>0.0</c:v>
                </c:pt>
                <c:pt idx="7338">
                  <c:v>0.0</c:v>
                </c:pt>
                <c:pt idx="7339">
                  <c:v>0.0</c:v>
                </c:pt>
                <c:pt idx="7340">
                  <c:v>0.0</c:v>
                </c:pt>
                <c:pt idx="7341">
                  <c:v>0.0</c:v>
                </c:pt>
                <c:pt idx="7342">
                  <c:v>0.0</c:v>
                </c:pt>
                <c:pt idx="7343">
                  <c:v>0.0</c:v>
                </c:pt>
                <c:pt idx="7344">
                  <c:v>0.0</c:v>
                </c:pt>
                <c:pt idx="7345">
                  <c:v>0.0</c:v>
                </c:pt>
                <c:pt idx="7346">
                  <c:v>0.0</c:v>
                </c:pt>
                <c:pt idx="7347">
                  <c:v>0.0</c:v>
                </c:pt>
                <c:pt idx="7348">
                  <c:v>0.0</c:v>
                </c:pt>
                <c:pt idx="7349">
                  <c:v>0.0</c:v>
                </c:pt>
                <c:pt idx="7350">
                  <c:v>0.0</c:v>
                </c:pt>
                <c:pt idx="7351">
                  <c:v>0.0</c:v>
                </c:pt>
                <c:pt idx="7352">
                  <c:v>0.0</c:v>
                </c:pt>
                <c:pt idx="7353">
                  <c:v>0.0</c:v>
                </c:pt>
                <c:pt idx="7354">
                  <c:v>0.0</c:v>
                </c:pt>
                <c:pt idx="7355">
                  <c:v>0.0</c:v>
                </c:pt>
                <c:pt idx="7356">
                  <c:v>0.0</c:v>
                </c:pt>
                <c:pt idx="7357">
                  <c:v>0.0</c:v>
                </c:pt>
                <c:pt idx="7358">
                  <c:v>0.0</c:v>
                </c:pt>
                <c:pt idx="7359">
                  <c:v>0.0</c:v>
                </c:pt>
                <c:pt idx="7360">
                  <c:v>0.0</c:v>
                </c:pt>
                <c:pt idx="7361">
                  <c:v>0.0</c:v>
                </c:pt>
                <c:pt idx="7362">
                  <c:v>0.0</c:v>
                </c:pt>
                <c:pt idx="7363">
                  <c:v>0.0</c:v>
                </c:pt>
                <c:pt idx="7364">
                  <c:v>0.0</c:v>
                </c:pt>
                <c:pt idx="7365">
                  <c:v>0.0</c:v>
                </c:pt>
                <c:pt idx="7366">
                  <c:v>0.0</c:v>
                </c:pt>
                <c:pt idx="7367">
                  <c:v>0.0</c:v>
                </c:pt>
                <c:pt idx="7368">
                  <c:v>0.0</c:v>
                </c:pt>
                <c:pt idx="7369">
                  <c:v>0.0</c:v>
                </c:pt>
                <c:pt idx="7370">
                  <c:v>0.0</c:v>
                </c:pt>
                <c:pt idx="7371">
                  <c:v>0.0</c:v>
                </c:pt>
                <c:pt idx="7372">
                  <c:v>0.0</c:v>
                </c:pt>
                <c:pt idx="7373">
                  <c:v>0.0</c:v>
                </c:pt>
                <c:pt idx="7374">
                  <c:v>0.0</c:v>
                </c:pt>
                <c:pt idx="7375">
                  <c:v>0.0</c:v>
                </c:pt>
                <c:pt idx="7376">
                  <c:v>0.0</c:v>
                </c:pt>
                <c:pt idx="7377">
                  <c:v>0.0</c:v>
                </c:pt>
                <c:pt idx="7378">
                  <c:v>0.0</c:v>
                </c:pt>
                <c:pt idx="7379">
                  <c:v>0.0</c:v>
                </c:pt>
                <c:pt idx="7380">
                  <c:v>0.0</c:v>
                </c:pt>
                <c:pt idx="7381">
                  <c:v>0.0</c:v>
                </c:pt>
                <c:pt idx="7382">
                  <c:v>0.0</c:v>
                </c:pt>
                <c:pt idx="7383">
                  <c:v>0.0</c:v>
                </c:pt>
                <c:pt idx="7384">
                  <c:v>0.0</c:v>
                </c:pt>
                <c:pt idx="7385">
                  <c:v>0.0</c:v>
                </c:pt>
                <c:pt idx="7386">
                  <c:v>0.0</c:v>
                </c:pt>
                <c:pt idx="7387">
                  <c:v>0.0</c:v>
                </c:pt>
                <c:pt idx="7388">
                  <c:v>0.0</c:v>
                </c:pt>
                <c:pt idx="7389">
                  <c:v>0.0</c:v>
                </c:pt>
                <c:pt idx="7390">
                  <c:v>0.0</c:v>
                </c:pt>
                <c:pt idx="7391">
                  <c:v>0.0</c:v>
                </c:pt>
                <c:pt idx="7392">
                  <c:v>0.0</c:v>
                </c:pt>
                <c:pt idx="7393">
                  <c:v>0.0</c:v>
                </c:pt>
                <c:pt idx="7394">
                  <c:v>0.0</c:v>
                </c:pt>
                <c:pt idx="7395">
                  <c:v>0.0</c:v>
                </c:pt>
                <c:pt idx="7396">
                  <c:v>0.0</c:v>
                </c:pt>
                <c:pt idx="7397">
                  <c:v>0.0</c:v>
                </c:pt>
                <c:pt idx="7398">
                  <c:v>0.0</c:v>
                </c:pt>
                <c:pt idx="7399">
                  <c:v>0.0</c:v>
                </c:pt>
                <c:pt idx="7400">
                  <c:v>0.0</c:v>
                </c:pt>
                <c:pt idx="7401">
                  <c:v>0.0</c:v>
                </c:pt>
                <c:pt idx="7402">
                  <c:v>0.0</c:v>
                </c:pt>
                <c:pt idx="7403">
                  <c:v>0.0</c:v>
                </c:pt>
                <c:pt idx="7404">
                  <c:v>0.0</c:v>
                </c:pt>
                <c:pt idx="7405">
                  <c:v>0.0</c:v>
                </c:pt>
                <c:pt idx="7406">
                  <c:v>0.0</c:v>
                </c:pt>
                <c:pt idx="7407">
                  <c:v>0.0</c:v>
                </c:pt>
                <c:pt idx="7408">
                  <c:v>0.0</c:v>
                </c:pt>
                <c:pt idx="7409">
                  <c:v>0.0</c:v>
                </c:pt>
                <c:pt idx="7410">
                  <c:v>0.0</c:v>
                </c:pt>
                <c:pt idx="7411">
                  <c:v>0.0</c:v>
                </c:pt>
                <c:pt idx="7412">
                  <c:v>0.0</c:v>
                </c:pt>
                <c:pt idx="7413">
                  <c:v>0.0</c:v>
                </c:pt>
                <c:pt idx="7414">
                  <c:v>0.0</c:v>
                </c:pt>
                <c:pt idx="7415">
                  <c:v>0.0</c:v>
                </c:pt>
                <c:pt idx="7416">
                  <c:v>0.0</c:v>
                </c:pt>
                <c:pt idx="7417">
                  <c:v>0.0</c:v>
                </c:pt>
                <c:pt idx="7418">
                  <c:v>0.0</c:v>
                </c:pt>
                <c:pt idx="7419">
                  <c:v>0.0</c:v>
                </c:pt>
                <c:pt idx="7420">
                  <c:v>0.0</c:v>
                </c:pt>
                <c:pt idx="7421">
                  <c:v>0.0</c:v>
                </c:pt>
                <c:pt idx="7422">
                  <c:v>0.0</c:v>
                </c:pt>
                <c:pt idx="7423">
                  <c:v>0.0</c:v>
                </c:pt>
                <c:pt idx="7424">
                  <c:v>0.0</c:v>
                </c:pt>
                <c:pt idx="7425">
                  <c:v>0.0</c:v>
                </c:pt>
                <c:pt idx="7426">
                  <c:v>0.0</c:v>
                </c:pt>
                <c:pt idx="7427">
                  <c:v>0.0</c:v>
                </c:pt>
                <c:pt idx="7428">
                  <c:v>0.0</c:v>
                </c:pt>
                <c:pt idx="7429">
                  <c:v>0.0</c:v>
                </c:pt>
                <c:pt idx="7430">
                  <c:v>0.0</c:v>
                </c:pt>
                <c:pt idx="7431">
                  <c:v>0.0</c:v>
                </c:pt>
                <c:pt idx="7432">
                  <c:v>0.0</c:v>
                </c:pt>
                <c:pt idx="7433">
                  <c:v>0.0</c:v>
                </c:pt>
                <c:pt idx="7434">
                  <c:v>0.0</c:v>
                </c:pt>
                <c:pt idx="7435">
                  <c:v>0.0</c:v>
                </c:pt>
                <c:pt idx="7436">
                  <c:v>0.0</c:v>
                </c:pt>
                <c:pt idx="7437">
                  <c:v>0.0</c:v>
                </c:pt>
                <c:pt idx="7438">
                  <c:v>0.0</c:v>
                </c:pt>
                <c:pt idx="7439">
                  <c:v>0.0</c:v>
                </c:pt>
                <c:pt idx="7440">
                  <c:v>0.0</c:v>
                </c:pt>
                <c:pt idx="7441">
                  <c:v>0.0</c:v>
                </c:pt>
                <c:pt idx="7442">
                  <c:v>0.0</c:v>
                </c:pt>
                <c:pt idx="7443">
                  <c:v>0.0</c:v>
                </c:pt>
                <c:pt idx="7444">
                  <c:v>0.0</c:v>
                </c:pt>
                <c:pt idx="7445">
                  <c:v>0.0</c:v>
                </c:pt>
                <c:pt idx="7446">
                  <c:v>0.0</c:v>
                </c:pt>
                <c:pt idx="7447">
                  <c:v>0.0</c:v>
                </c:pt>
                <c:pt idx="7448">
                  <c:v>0.0</c:v>
                </c:pt>
                <c:pt idx="7449">
                  <c:v>0.0</c:v>
                </c:pt>
                <c:pt idx="7450">
                  <c:v>0.0</c:v>
                </c:pt>
                <c:pt idx="7451">
                  <c:v>0.0</c:v>
                </c:pt>
                <c:pt idx="7452">
                  <c:v>0.0</c:v>
                </c:pt>
                <c:pt idx="7453">
                  <c:v>0.0</c:v>
                </c:pt>
                <c:pt idx="7454">
                  <c:v>0.0</c:v>
                </c:pt>
                <c:pt idx="7455">
                  <c:v>0.0</c:v>
                </c:pt>
                <c:pt idx="7456">
                  <c:v>0.0</c:v>
                </c:pt>
                <c:pt idx="7457">
                  <c:v>0.0</c:v>
                </c:pt>
                <c:pt idx="7458">
                  <c:v>0.0</c:v>
                </c:pt>
                <c:pt idx="7459">
                  <c:v>0.0</c:v>
                </c:pt>
                <c:pt idx="7460">
                  <c:v>0.0</c:v>
                </c:pt>
                <c:pt idx="7461">
                  <c:v>0.0</c:v>
                </c:pt>
                <c:pt idx="7462">
                  <c:v>0.0</c:v>
                </c:pt>
                <c:pt idx="7463">
                  <c:v>0.0</c:v>
                </c:pt>
                <c:pt idx="7464">
                  <c:v>0.0</c:v>
                </c:pt>
                <c:pt idx="7465">
                  <c:v>0.0</c:v>
                </c:pt>
                <c:pt idx="7466">
                  <c:v>0.0</c:v>
                </c:pt>
                <c:pt idx="7467">
                  <c:v>0.0</c:v>
                </c:pt>
                <c:pt idx="7468">
                  <c:v>0.0</c:v>
                </c:pt>
                <c:pt idx="7469">
                  <c:v>0.0</c:v>
                </c:pt>
                <c:pt idx="7470">
                  <c:v>0.0</c:v>
                </c:pt>
                <c:pt idx="7471">
                  <c:v>0.0</c:v>
                </c:pt>
                <c:pt idx="7472">
                  <c:v>0.0</c:v>
                </c:pt>
                <c:pt idx="7473">
                  <c:v>0.0</c:v>
                </c:pt>
                <c:pt idx="7474">
                  <c:v>0.0</c:v>
                </c:pt>
                <c:pt idx="7475">
                  <c:v>0.0</c:v>
                </c:pt>
                <c:pt idx="7476">
                  <c:v>0.0</c:v>
                </c:pt>
                <c:pt idx="7477">
                  <c:v>0.0</c:v>
                </c:pt>
                <c:pt idx="7478">
                  <c:v>0.0</c:v>
                </c:pt>
                <c:pt idx="7479">
                  <c:v>0.0</c:v>
                </c:pt>
                <c:pt idx="7480">
                  <c:v>0.0</c:v>
                </c:pt>
                <c:pt idx="7481">
                  <c:v>0.0</c:v>
                </c:pt>
                <c:pt idx="7482">
                  <c:v>0.0</c:v>
                </c:pt>
                <c:pt idx="7483">
                  <c:v>0.0</c:v>
                </c:pt>
                <c:pt idx="7484">
                  <c:v>0.0</c:v>
                </c:pt>
                <c:pt idx="7485">
                  <c:v>0.0</c:v>
                </c:pt>
                <c:pt idx="7486">
                  <c:v>0.0</c:v>
                </c:pt>
                <c:pt idx="7487">
                  <c:v>0.0</c:v>
                </c:pt>
                <c:pt idx="7488">
                  <c:v>0.0</c:v>
                </c:pt>
                <c:pt idx="7489">
                  <c:v>0.0</c:v>
                </c:pt>
                <c:pt idx="7490">
                  <c:v>0.0</c:v>
                </c:pt>
                <c:pt idx="7491">
                  <c:v>0.0</c:v>
                </c:pt>
                <c:pt idx="7492">
                  <c:v>0.0</c:v>
                </c:pt>
                <c:pt idx="7493">
                  <c:v>0.0</c:v>
                </c:pt>
                <c:pt idx="7494">
                  <c:v>0.0</c:v>
                </c:pt>
                <c:pt idx="7495">
                  <c:v>0.0</c:v>
                </c:pt>
                <c:pt idx="7496">
                  <c:v>0.0</c:v>
                </c:pt>
                <c:pt idx="7497">
                  <c:v>0.0</c:v>
                </c:pt>
                <c:pt idx="7498">
                  <c:v>0.0</c:v>
                </c:pt>
                <c:pt idx="7499">
                  <c:v>0.0</c:v>
                </c:pt>
                <c:pt idx="7500">
                  <c:v>0.0</c:v>
                </c:pt>
                <c:pt idx="7501">
                  <c:v>0.0</c:v>
                </c:pt>
                <c:pt idx="7502">
                  <c:v>0.0</c:v>
                </c:pt>
                <c:pt idx="7503">
                  <c:v>0.0</c:v>
                </c:pt>
                <c:pt idx="7504">
                  <c:v>0.0</c:v>
                </c:pt>
                <c:pt idx="7505">
                  <c:v>0.0</c:v>
                </c:pt>
                <c:pt idx="7506">
                  <c:v>0.0</c:v>
                </c:pt>
                <c:pt idx="7507">
                  <c:v>0.0</c:v>
                </c:pt>
                <c:pt idx="7508">
                  <c:v>0.0</c:v>
                </c:pt>
                <c:pt idx="7509">
                  <c:v>0.0</c:v>
                </c:pt>
                <c:pt idx="7510">
                  <c:v>0.0</c:v>
                </c:pt>
                <c:pt idx="7511">
                  <c:v>0.0</c:v>
                </c:pt>
                <c:pt idx="7512">
                  <c:v>0.0</c:v>
                </c:pt>
                <c:pt idx="7513">
                  <c:v>0.0</c:v>
                </c:pt>
                <c:pt idx="7514">
                  <c:v>0.0</c:v>
                </c:pt>
                <c:pt idx="7515">
                  <c:v>0.0</c:v>
                </c:pt>
                <c:pt idx="7516">
                  <c:v>0.0</c:v>
                </c:pt>
                <c:pt idx="7517">
                  <c:v>0.0</c:v>
                </c:pt>
                <c:pt idx="7518">
                  <c:v>0.0</c:v>
                </c:pt>
                <c:pt idx="7519">
                  <c:v>0.0</c:v>
                </c:pt>
                <c:pt idx="7520">
                  <c:v>0.0</c:v>
                </c:pt>
                <c:pt idx="7521">
                  <c:v>0.0</c:v>
                </c:pt>
                <c:pt idx="7522">
                  <c:v>0.0</c:v>
                </c:pt>
                <c:pt idx="7523">
                  <c:v>0.0</c:v>
                </c:pt>
                <c:pt idx="7524">
                  <c:v>0.0</c:v>
                </c:pt>
                <c:pt idx="7525">
                  <c:v>0.0</c:v>
                </c:pt>
                <c:pt idx="7526">
                  <c:v>0.0</c:v>
                </c:pt>
                <c:pt idx="7527">
                  <c:v>0.0</c:v>
                </c:pt>
                <c:pt idx="7528">
                  <c:v>0.0</c:v>
                </c:pt>
                <c:pt idx="7529">
                  <c:v>0.0</c:v>
                </c:pt>
                <c:pt idx="7530">
                  <c:v>0.0</c:v>
                </c:pt>
                <c:pt idx="7531">
                  <c:v>0.0</c:v>
                </c:pt>
                <c:pt idx="7532">
                  <c:v>0.0</c:v>
                </c:pt>
                <c:pt idx="7533">
                  <c:v>0.0</c:v>
                </c:pt>
                <c:pt idx="7534">
                  <c:v>0.0</c:v>
                </c:pt>
                <c:pt idx="7535">
                  <c:v>0.0</c:v>
                </c:pt>
                <c:pt idx="7536">
                  <c:v>0.0</c:v>
                </c:pt>
                <c:pt idx="7537">
                  <c:v>0.0</c:v>
                </c:pt>
                <c:pt idx="7538">
                  <c:v>0.0</c:v>
                </c:pt>
                <c:pt idx="7539">
                  <c:v>0.0</c:v>
                </c:pt>
                <c:pt idx="7540">
                  <c:v>0.0</c:v>
                </c:pt>
                <c:pt idx="7541">
                  <c:v>0.0</c:v>
                </c:pt>
                <c:pt idx="7542">
                  <c:v>0.0</c:v>
                </c:pt>
                <c:pt idx="7543">
                  <c:v>0.0</c:v>
                </c:pt>
                <c:pt idx="7544">
                  <c:v>0.0</c:v>
                </c:pt>
                <c:pt idx="7545">
                  <c:v>0.0</c:v>
                </c:pt>
                <c:pt idx="7546">
                  <c:v>0.0</c:v>
                </c:pt>
                <c:pt idx="7547">
                  <c:v>0.0</c:v>
                </c:pt>
                <c:pt idx="7548">
                  <c:v>0.0</c:v>
                </c:pt>
                <c:pt idx="7549">
                  <c:v>0.0</c:v>
                </c:pt>
                <c:pt idx="7550">
                  <c:v>0.0</c:v>
                </c:pt>
                <c:pt idx="7551">
                  <c:v>0.0</c:v>
                </c:pt>
                <c:pt idx="7552">
                  <c:v>0.0</c:v>
                </c:pt>
                <c:pt idx="7553">
                  <c:v>0.0</c:v>
                </c:pt>
                <c:pt idx="7554">
                  <c:v>0.0</c:v>
                </c:pt>
                <c:pt idx="7555">
                  <c:v>0.0</c:v>
                </c:pt>
                <c:pt idx="7556">
                  <c:v>0.0</c:v>
                </c:pt>
                <c:pt idx="7557">
                  <c:v>0.0</c:v>
                </c:pt>
                <c:pt idx="7558">
                  <c:v>0.0</c:v>
                </c:pt>
                <c:pt idx="7559">
                  <c:v>0.0</c:v>
                </c:pt>
                <c:pt idx="7560">
                  <c:v>0.0</c:v>
                </c:pt>
                <c:pt idx="7561">
                  <c:v>0.0</c:v>
                </c:pt>
                <c:pt idx="7562">
                  <c:v>0.0</c:v>
                </c:pt>
                <c:pt idx="7563">
                  <c:v>0.0</c:v>
                </c:pt>
                <c:pt idx="7564">
                  <c:v>0.0</c:v>
                </c:pt>
                <c:pt idx="7565">
                  <c:v>0.0</c:v>
                </c:pt>
                <c:pt idx="7566">
                  <c:v>0.0</c:v>
                </c:pt>
                <c:pt idx="7567">
                  <c:v>0.0</c:v>
                </c:pt>
                <c:pt idx="7568">
                  <c:v>0.0</c:v>
                </c:pt>
                <c:pt idx="7569">
                  <c:v>0.0</c:v>
                </c:pt>
                <c:pt idx="7570">
                  <c:v>0.0</c:v>
                </c:pt>
                <c:pt idx="7571">
                  <c:v>0.0</c:v>
                </c:pt>
                <c:pt idx="7572">
                  <c:v>0.0</c:v>
                </c:pt>
                <c:pt idx="7573">
                  <c:v>0.0</c:v>
                </c:pt>
                <c:pt idx="7574">
                  <c:v>0.0</c:v>
                </c:pt>
                <c:pt idx="7575">
                  <c:v>0.0</c:v>
                </c:pt>
                <c:pt idx="7576">
                  <c:v>0.0</c:v>
                </c:pt>
                <c:pt idx="7577">
                  <c:v>0.0</c:v>
                </c:pt>
                <c:pt idx="7578">
                  <c:v>0.0</c:v>
                </c:pt>
                <c:pt idx="7579">
                  <c:v>0.0</c:v>
                </c:pt>
                <c:pt idx="7580">
                  <c:v>0.0</c:v>
                </c:pt>
                <c:pt idx="7581">
                  <c:v>0.0</c:v>
                </c:pt>
                <c:pt idx="7582">
                  <c:v>0.0</c:v>
                </c:pt>
                <c:pt idx="7583">
                  <c:v>0.0</c:v>
                </c:pt>
                <c:pt idx="7584">
                  <c:v>0.0</c:v>
                </c:pt>
                <c:pt idx="7585">
                  <c:v>0.0</c:v>
                </c:pt>
                <c:pt idx="7586">
                  <c:v>0.0</c:v>
                </c:pt>
                <c:pt idx="7587">
                  <c:v>0.0</c:v>
                </c:pt>
                <c:pt idx="7588">
                  <c:v>0.0</c:v>
                </c:pt>
                <c:pt idx="7589">
                  <c:v>0.0</c:v>
                </c:pt>
                <c:pt idx="7590">
                  <c:v>0.0</c:v>
                </c:pt>
                <c:pt idx="7591">
                  <c:v>0.0</c:v>
                </c:pt>
                <c:pt idx="7592">
                  <c:v>0.0</c:v>
                </c:pt>
                <c:pt idx="7593">
                  <c:v>0.0</c:v>
                </c:pt>
                <c:pt idx="7594">
                  <c:v>0.0</c:v>
                </c:pt>
                <c:pt idx="7595">
                  <c:v>0.0</c:v>
                </c:pt>
                <c:pt idx="7596">
                  <c:v>0.0</c:v>
                </c:pt>
                <c:pt idx="7597">
                  <c:v>0.0</c:v>
                </c:pt>
                <c:pt idx="7598">
                  <c:v>0.0</c:v>
                </c:pt>
                <c:pt idx="7599">
                  <c:v>0.0</c:v>
                </c:pt>
                <c:pt idx="7600">
                  <c:v>0.0</c:v>
                </c:pt>
                <c:pt idx="7601">
                  <c:v>0.0</c:v>
                </c:pt>
                <c:pt idx="7602">
                  <c:v>0.0</c:v>
                </c:pt>
                <c:pt idx="7603">
                  <c:v>0.0</c:v>
                </c:pt>
                <c:pt idx="7604">
                  <c:v>0.0</c:v>
                </c:pt>
                <c:pt idx="7605">
                  <c:v>0.0</c:v>
                </c:pt>
                <c:pt idx="7606">
                  <c:v>0.0</c:v>
                </c:pt>
                <c:pt idx="7607">
                  <c:v>0.0</c:v>
                </c:pt>
                <c:pt idx="7608">
                  <c:v>0.0</c:v>
                </c:pt>
                <c:pt idx="7609">
                  <c:v>0.0</c:v>
                </c:pt>
                <c:pt idx="7610">
                  <c:v>0.0</c:v>
                </c:pt>
                <c:pt idx="7611">
                  <c:v>0.0</c:v>
                </c:pt>
                <c:pt idx="7612">
                  <c:v>0.0</c:v>
                </c:pt>
                <c:pt idx="7613">
                  <c:v>0.0</c:v>
                </c:pt>
                <c:pt idx="7614">
                  <c:v>0.0</c:v>
                </c:pt>
                <c:pt idx="7615">
                  <c:v>0.0</c:v>
                </c:pt>
                <c:pt idx="7616">
                  <c:v>0.0</c:v>
                </c:pt>
                <c:pt idx="7617">
                  <c:v>0.0</c:v>
                </c:pt>
                <c:pt idx="7618">
                  <c:v>0.0</c:v>
                </c:pt>
                <c:pt idx="7619">
                  <c:v>0.0</c:v>
                </c:pt>
                <c:pt idx="7620">
                  <c:v>0.0</c:v>
                </c:pt>
                <c:pt idx="7621">
                  <c:v>0.0</c:v>
                </c:pt>
                <c:pt idx="7622">
                  <c:v>0.0</c:v>
                </c:pt>
                <c:pt idx="7623">
                  <c:v>0.0</c:v>
                </c:pt>
                <c:pt idx="7624">
                  <c:v>0.0</c:v>
                </c:pt>
                <c:pt idx="7625">
                  <c:v>0.0</c:v>
                </c:pt>
                <c:pt idx="7626">
                  <c:v>0.0</c:v>
                </c:pt>
                <c:pt idx="7627">
                  <c:v>0.0</c:v>
                </c:pt>
                <c:pt idx="7628">
                  <c:v>0.0</c:v>
                </c:pt>
                <c:pt idx="7629">
                  <c:v>0.0</c:v>
                </c:pt>
                <c:pt idx="7630">
                  <c:v>0.0</c:v>
                </c:pt>
                <c:pt idx="7631">
                  <c:v>0.0</c:v>
                </c:pt>
                <c:pt idx="7632">
                  <c:v>0.0</c:v>
                </c:pt>
                <c:pt idx="7633">
                  <c:v>0.0</c:v>
                </c:pt>
                <c:pt idx="7634">
                  <c:v>0.0</c:v>
                </c:pt>
                <c:pt idx="7635">
                  <c:v>0.0</c:v>
                </c:pt>
                <c:pt idx="7636">
                  <c:v>0.0</c:v>
                </c:pt>
                <c:pt idx="7637">
                  <c:v>0.0</c:v>
                </c:pt>
                <c:pt idx="7638">
                  <c:v>0.0</c:v>
                </c:pt>
                <c:pt idx="7639">
                  <c:v>0.0</c:v>
                </c:pt>
                <c:pt idx="7640">
                  <c:v>0.0</c:v>
                </c:pt>
                <c:pt idx="7641">
                  <c:v>0.0</c:v>
                </c:pt>
                <c:pt idx="7642">
                  <c:v>0.0</c:v>
                </c:pt>
                <c:pt idx="7643">
                  <c:v>0.0</c:v>
                </c:pt>
                <c:pt idx="7644">
                  <c:v>0.0</c:v>
                </c:pt>
                <c:pt idx="7645">
                  <c:v>0.0</c:v>
                </c:pt>
                <c:pt idx="7646">
                  <c:v>0.0</c:v>
                </c:pt>
                <c:pt idx="7647">
                  <c:v>0.0</c:v>
                </c:pt>
                <c:pt idx="7648">
                  <c:v>0.0</c:v>
                </c:pt>
                <c:pt idx="7649">
                  <c:v>0.0</c:v>
                </c:pt>
                <c:pt idx="7650">
                  <c:v>0.0</c:v>
                </c:pt>
                <c:pt idx="7651">
                  <c:v>0.0</c:v>
                </c:pt>
                <c:pt idx="7652">
                  <c:v>0.0</c:v>
                </c:pt>
                <c:pt idx="7653">
                  <c:v>0.0</c:v>
                </c:pt>
                <c:pt idx="7654">
                  <c:v>0.0</c:v>
                </c:pt>
                <c:pt idx="7655">
                  <c:v>0.0</c:v>
                </c:pt>
                <c:pt idx="7656">
                  <c:v>0.0</c:v>
                </c:pt>
                <c:pt idx="7657">
                  <c:v>0.0</c:v>
                </c:pt>
                <c:pt idx="7658">
                  <c:v>0.0</c:v>
                </c:pt>
                <c:pt idx="7659">
                  <c:v>0.0</c:v>
                </c:pt>
                <c:pt idx="7660">
                  <c:v>0.0</c:v>
                </c:pt>
                <c:pt idx="7661">
                  <c:v>0.0</c:v>
                </c:pt>
                <c:pt idx="7662">
                  <c:v>0.0</c:v>
                </c:pt>
                <c:pt idx="7663">
                  <c:v>0.0</c:v>
                </c:pt>
                <c:pt idx="7664">
                  <c:v>0.0</c:v>
                </c:pt>
                <c:pt idx="7665">
                  <c:v>0.0</c:v>
                </c:pt>
                <c:pt idx="7666">
                  <c:v>0.0</c:v>
                </c:pt>
                <c:pt idx="7667">
                  <c:v>0.0</c:v>
                </c:pt>
                <c:pt idx="7668">
                  <c:v>0.0</c:v>
                </c:pt>
                <c:pt idx="7669">
                  <c:v>0.0</c:v>
                </c:pt>
                <c:pt idx="7670">
                  <c:v>0.0</c:v>
                </c:pt>
                <c:pt idx="7671">
                  <c:v>0.0</c:v>
                </c:pt>
                <c:pt idx="7672">
                  <c:v>0.0</c:v>
                </c:pt>
                <c:pt idx="7673">
                  <c:v>0.0</c:v>
                </c:pt>
                <c:pt idx="7674">
                  <c:v>0.0</c:v>
                </c:pt>
                <c:pt idx="7675">
                  <c:v>0.0</c:v>
                </c:pt>
                <c:pt idx="7676">
                  <c:v>0.0</c:v>
                </c:pt>
                <c:pt idx="7677">
                  <c:v>0.0</c:v>
                </c:pt>
                <c:pt idx="7678">
                  <c:v>0.0</c:v>
                </c:pt>
                <c:pt idx="7679">
                  <c:v>0.0</c:v>
                </c:pt>
                <c:pt idx="7680">
                  <c:v>0.0</c:v>
                </c:pt>
                <c:pt idx="7681">
                  <c:v>0.0</c:v>
                </c:pt>
                <c:pt idx="7682">
                  <c:v>0.0</c:v>
                </c:pt>
                <c:pt idx="7683">
                  <c:v>0.0</c:v>
                </c:pt>
                <c:pt idx="7684">
                  <c:v>0.0</c:v>
                </c:pt>
                <c:pt idx="7685">
                  <c:v>0.0</c:v>
                </c:pt>
                <c:pt idx="7686">
                  <c:v>0.0</c:v>
                </c:pt>
                <c:pt idx="7687">
                  <c:v>0.0</c:v>
                </c:pt>
                <c:pt idx="7688">
                  <c:v>0.0</c:v>
                </c:pt>
                <c:pt idx="7689">
                  <c:v>0.0</c:v>
                </c:pt>
                <c:pt idx="7690">
                  <c:v>0.0</c:v>
                </c:pt>
                <c:pt idx="7691">
                  <c:v>0.0</c:v>
                </c:pt>
                <c:pt idx="7692">
                  <c:v>0.0</c:v>
                </c:pt>
                <c:pt idx="7693">
                  <c:v>0.0</c:v>
                </c:pt>
                <c:pt idx="7694">
                  <c:v>0.0</c:v>
                </c:pt>
                <c:pt idx="7695">
                  <c:v>0.0</c:v>
                </c:pt>
                <c:pt idx="7696">
                  <c:v>0.0</c:v>
                </c:pt>
                <c:pt idx="7697">
                  <c:v>0.0</c:v>
                </c:pt>
                <c:pt idx="7698">
                  <c:v>0.0</c:v>
                </c:pt>
                <c:pt idx="7699">
                  <c:v>0.0</c:v>
                </c:pt>
                <c:pt idx="7700">
                  <c:v>0.0</c:v>
                </c:pt>
                <c:pt idx="7701">
                  <c:v>0.0</c:v>
                </c:pt>
                <c:pt idx="7702">
                  <c:v>0.0</c:v>
                </c:pt>
                <c:pt idx="7703">
                  <c:v>0.0</c:v>
                </c:pt>
                <c:pt idx="7704">
                  <c:v>0.0</c:v>
                </c:pt>
                <c:pt idx="7705">
                  <c:v>0.0</c:v>
                </c:pt>
                <c:pt idx="7706">
                  <c:v>0.0</c:v>
                </c:pt>
                <c:pt idx="7707">
                  <c:v>0.0</c:v>
                </c:pt>
                <c:pt idx="7708">
                  <c:v>0.0</c:v>
                </c:pt>
                <c:pt idx="7709">
                  <c:v>0.0</c:v>
                </c:pt>
                <c:pt idx="7710">
                  <c:v>0.0</c:v>
                </c:pt>
                <c:pt idx="7711">
                  <c:v>0.0</c:v>
                </c:pt>
                <c:pt idx="7712">
                  <c:v>0.0</c:v>
                </c:pt>
                <c:pt idx="7713">
                  <c:v>0.0</c:v>
                </c:pt>
                <c:pt idx="7714">
                  <c:v>0.0</c:v>
                </c:pt>
                <c:pt idx="7715">
                  <c:v>0.0</c:v>
                </c:pt>
                <c:pt idx="7716">
                  <c:v>0.0</c:v>
                </c:pt>
                <c:pt idx="7717">
                  <c:v>0.0</c:v>
                </c:pt>
                <c:pt idx="7718">
                  <c:v>0.0</c:v>
                </c:pt>
                <c:pt idx="7719">
                  <c:v>0.0</c:v>
                </c:pt>
                <c:pt idx="7720">
                  <c:v>0.0</c:v>
                </c:pt>
                <c:pt idx="7721">
                  <c:v>0.0</c:v>
                </c:pt>
                <c:pt idx="7722">
                  <c:v>0.0</c:v>
                </c:pt>
                <c:pt idx="7723">
                  <c:v>0.0</c:v>
                </c:pt>
                <c:pt idx="7724">
                  <c:v>0.0</c:v>
                </c:pt>
                <c:pt idx="7725">
                  <c:v>0.0</c:v>
                </c:pt>
                <c:pt idx="7726">
                  <c:v>0.0</c:v>
                </c:pt>
                <c:pt idx="7727">
                  <c:v>0.0</c:v>
                </c:pt>
                <c:pt idx="7728">
                  <c:v>0.0</c:v>
                </c:pt>
                <c:pt idx="7729">
                  <c:v>0.0</c:v>
                </c:pt>
                <c:pt idx="7730">
                  <c:v>0.0</c:v>
                </c:pt>
                <c:pt idx="7731">
                  <c:v>0.0</c:v>
                </c:pt>
                <c:pt idx="7732">
                  <c:v>0.0</c:v>
                </c:pt>
                <c:pt idx="7733">
                  <c:v>0.0</c:v>
                </c:pt>
                <c:pt idx="7734">
                  <c:v>0.0</c:v>
                </c:pt>
                <c:pt idx="7735">
                  <c:v>0.0</c:v>
                </c:pt>
                <c:pt idx="7736">
                  <c:v>0.0</c:v>
                </c:pt>
                <c:pt idx="7737">
                  <c:v>0.0</c:v>
                </c:pt>
                <c:pt idx="7738">
                  <c:v>0.0</c:v>
                </c:pt>
                <c:pt idx="7739">
                  <c:v>0.0</c:v>
                </c:pt>
                <c:pt idx="7740">
                  <c:v>0.0</c:v>
                </c:pt>
                <c:pt idx="7741">
                  <c:v>0.0</c:v>
                </c:pt>
                <c:pt idx="7742">
                  <c:v>0.0</c:v>
                </c:pt>
                <c:pt idx="7743">
                  <c:v>0.0</c:v>
                </c:pt>
                <c:pt idx="7744">
                  <c:v>0.0</c:v>
                </c:pt>
                <c:pt idx="7745">
                  <c:v>0.0</c:v>
                </c:pt>
                <c:pt idx="7746">
                  <c:v>0.0</c:v>
                </c:pt>
                <c:pt idx="7747">
                  <c:v>0.0</c:v>
                </c:pt>
                <c:pt idx="7748">
                  <c:v>0.0</c:v>
                </c:pt>
                <c:pt idx="7749">
                  <c:v>0.0</c:v>
                </c:pt>
                <c:pt idx="7750">
                  <c:v>0.0</c:v>
                </c:pt>
                <c:pt idx="7751">
                  <c:v>0.0</c:v>
                </c:pt>
                <c:pt idx="7752">
                  <c:v>0.0</c:v>
                </c:pt>
                <c:pt idx="7753">
                  <c:v>0.0</c:v>
                </c:pt>
                <c:pt idx="7754">
                  <c:v>0.0</c:v>
                </c:pt>
                <c:pt idx="7755">
                  <c:v>0.0</c:v>
                </c:pt>
                <c:pt idx="7756">
                  <c:v>0.0</c:v>
                </c:pt>
                <c:pt idx="7757">
                  <c:v>0.0</c:v>
                </c:pt>
                <c:pt idx="7758">
                  <c:v>0.0</c:v>
                </c:pt>
                <c:pt idx="7759">
                  <c:v>0.0</c:v>
                </c:pt>
                <c:pt idx="7760">
                  <c:v>0.0</c:v>
                </c:pt>
                <c:pt idx="7761">
                  <c:v>0.0</c:v>
                </c:pt>
                <c:pt idx="7762">
                  <c:v>0.0</c:v>
                </c:pt>
                <c:pt idx="7763">
                  <c:v>0.0</c:v>
                </c:pt>
                <c:pt idx="7764">
                  <c:v>0.0</c:v>
                </c:pt>
                <c:pt idx="7765">
                  <c:v>0.0</c:v>
                </c:pt>
                <c:pt idx="7766">
                  <c:v>0.0</c:v>
                </c:pt>
                <c:pt idx="7767">
                  <c:v>0.0</c:v>
                </c:pt>
                <c:pt idx="7768">
                  <c:v>0.0</c:v>
                </c:pt>
                <c:pt idx="7769">
                  <c:v>0.0</c:v>
                </c:pt>
                <c:pt idx="7770">
                  <c:v>0.0</c:v>
                </c:pt>
                <c:pt idx="7771">
                  <c:v>0.0</c:v>
                </c:pt>
                <c:pt idx="7772">
                  <c:v>0.0</c:v>
                </c:pt>
                <c:pt idx="7773">
                  <c:v>0.0</c:v>
                </c:pt>
                <c:pt idx="7774">
                  <c:v>0.0</c:v>
                </c:pt>
                <c:pt idx="7775">
                  <c:v>0.0</c:v>
                </c:pt>
                <c:pt idx="7776">
                  <c:v>0.0</c:v>
                </c:pt>
                <c:pt idx="7777">
                  <c:v>0.0</c:v>
                </c:pt>
                <c:pt idx="7778">
                  <c:v>0.0</c:v>
                </c:pt>
                <c:pt idx="7779">
                  <c:v>0.0</c:v>
                </c:pt>
                <c:pt idx="7780">
                  <c:v>0.0</c:v>
                </c:pt>
                <c:pt idx="7781">
                  <c:v>0.0</c:v>
                </c:pt>
                <c:pt idx="7782">
                  <c:v>0.0</c:v>
                </c:pt>
                <c:pt idx="7783">
                  <c:v>0.0</c:v>
                </c:pt>
                <c:pt idx="7784">
                  <c:v>0.0</c:v>
                </c:pt>
                <c:pt idx="7785">
                  <c:v>0.0</c:v>
                </c:pt>
                <c:pt idx="7786">
                  <c:v>0.0</c:v>
                </c:pt>
                <c:pt idx="7787">
                  <c:v>0.0</c:v>
                </c:pt>
                <c:pt idx="7788">
                  <c:v>0.0</c:v>
                </c:pt>
                <c:pt idx="7789">
                  <c:v>0.0</c:v>
                </c:pt>
                <c:pt idx="7790">
                  <c:v>0.0</c:v>
                </c:pt>
                <c:pt idx="7791">
                  <c:v>0.0</c:v>
                </c:pt>
                <c:pt idx="7792">
                  <c:v>0.0</c:v>
                </c:pt>
                <c:pt idx="7793">
                  <c:v>0.0</c:v>
                </c:pt>
                <c:pt idx="7794">
                  <c:v>0.0</c:v>
                </c:pt>
                <c:pt idx="7795">
                  <c:v>0.0</c:v>
                </c:pt>
                <c:pt idx="7796">
                  <c:v>0.0</c:v>
                </c:pt>
                <c:pt idx="7797">
                  <c:v>0.0</c:v>
                </c:pt>
                <c:pt idx="7798">
                  <c:v>0.0</c:v>
                </c:pt>
                <c:pt idx="7799">
                  <c:v>0.0</c:v>
                </c:pt>
                <c:pt idx="7800">
                  <c:v>0.0</c:v>
                </c:pt>
                <c:pt idx="7801">
                  <c:v>0.0</c:v>
                </c:pt>
                <c:pt idx="7802">
                  <c:v>0.0</c:v>
                </c:pt>
                <c:pt idx="7803">
                  <c:v>0.0</c:v>
                </c:pt>
                <c:pt idx="7804">
                  <c:v>0.0</c:v>
                </c:pt>
                <c:pt idx="7805">
                  <c:v>0.0</c:v>
                </c:pt>
                <c:pt idx="7806">
                  <c:v>0.0</c:v>
                </c:pt>
                <c:pt idx="7807">
                  <c:v>0.0</c:v>
                </c:pt>
                <c:pt idx="7808">
                  <c:v>0.0</c:v>
                </c:pt>
                <c:pt idx="7809">
                  <c:v>0.0</c:v>
                </c:pt>
                <c:pt idx="7810">
                  <c:v>0.0</c:v>
                </c:pt>
                <c:pt idx="7811">
                  <c:v>0.0</c:v>
                </c:pt>
                <c:pt idx="7812">
                  <c:v>0.0</c:v>
                </c:pt>
                <c:pt idx="7813">
                  <c:v>0.0</c:v>
                </c:pt>
                <c:pt idx="7814">
                  <c:v>0.0</c:v>
                </c:pt>
                <c:pt idx="7815">
                  <c:v>0.0</c:v>
                </c:pt>
                <c:pt idx="7816">
                  <c:v>0.0</c:v>
                </c:pt>
                <c:pt idx="7817">
                  <c:v>0.0</c:v>
                </c:pt>
                <c:pt idx="7818">
                  <c:v>0.0</c:v>
                </c:pt>
                <c:pt idx="7819">
                  <c:v>0.0</c:v>
                </c:pt>
                <c:pt idx="7820">
                  <c:v>0.0</c:v>
                </c:pt>
                <c:pt idx="7821">
                  <c:v>0.0</c:v>
                </c:pt>
                <c:pt idx="7822">
                  <c:v>0.0</c:v>
                </c:pt>
                <c:pt idx="7823">
                  <c:v>0.0</c:v>
                </c:pt>
                <c:pt idx="7824">
                  <c:v>0.0</c:v>
                </c:pt>
                <c:pt idx="7825">
                  <c:v>0.0</c:v>
                </c:pt>
                <c:pt idx="7826">
                  <c:v>0.0</c:v>
                </c:pt>
                <c:pt idx="7827">
                  <c:v>0.0</c:v>
                </c:pt>
                <c:pt idx="7828">
                  <c:v>0.0</c:v>
                </c:pt>
                <c:pt idx="7829">
                  <c:v>0.0</c:v>
                </c:pt>
                <c:pt idx="7830">
                  <c:v>0.0</c:v>
                </c:pt>
                <c:pt idx="7831">
                  <c:v>0.0</c:v>
                </c:pt>
                <c:pt idx="7832">
                  <c:v>0.0</c:v>
                </c:pt>
                <c:pt idx="7833">
                  <c:v>0.0</c:v>
                </c:pt>
                <c:pt idx="7834">
                  <c:v>0.0</c:v>
                </c:pt>
                <c:pt idx="7835">
                  <c:v>0.0</c:v>
                </c:pt>
                <c:pt idx="7836">
                  <c:v>0.0</c:v>
                </c:pt>
                <c:pt idx="7837">
                  <c:v>0.0</c:v>
                </c:pt>
                <c:pt idx="7838">
                  <c:v>0.0</c:v>
                </c:pt>
                <c:pt idx="7839">
                  <c:v>0.0</c:v>
                </c:pt>
                <c:pt idx="7840">
                  <c:v>0.0</c:v>
                </c:pt>
                <c:pt idx="7841">
                  <c:v>0.0</c:v>
                </c:pt>
                <c:pt idx="7842">
                  <c:v>0.0</c:v>
                </c:pt>
                <c:pt idx="7843">
                  <c:v>0.0</c:v>
                </c:pt>
                <c:pt idx="7844">
                  <c:v>0.0</c:v>
                </c:pt>
                <c:pt idx="7845">
                  <c:v>0.0</c:v>
                </c:pt>
                <c:pt idx="7846">
                  <c:v>0.0</c:v>
                </c:pt>
                <c:pt idx="7847">
                  <c:v>0.0</c:v>
                </c:pt>
                <c:pt idx="7848">
                  <c:v>0.0</c:v>
                </c:pt>
                <c:pt idx="7849">
                  <c:v>0.0</c:v>
                </c:pt>
                <c:pt idx="7850">
                  <c:v>0.0</c:v>
                </c:pt>
                <c:pt idx="7851">
                  <c:v>0.0</c:v>
                </c:pt>
                <c:pt idx="7852">
                  <c:v>0.0</c:v>
                </c:pt>
                <c:pt idx="7853">
                  <c:v>0.0</c:v>
                </c:pt>
                <c:pt idx="7854">
                  <c:v>0.0</c:v>
                </c:pt>
                <c:pt idx="7855">
                  <c:v>0.0</c:v>
                </c:pt>
                <c:pt idx="7856">
                  <c:v>0.0</c:v>
                </c:pt>
                <c:pt idx="7857">
                  <c:v>0.0</c:v>
                </c:pt>
                <c:pt idx="7858">
                  <c:v>0.0</c:v>
                </c:pt>
                <c:pt idx="7859">
                  <c:v>0.0</c:v>
                </c:pt>
                <c:pt idx="7860">
                  <c:v>0.0</c:v>
                </c:pt>
                <c:pt idx="7861">
                  <c:v>0.0</c:v>
                </c:pt>
                <c:pt idx="7862">
                  <c:v>0.0</c:v>
                </c:pt>
                <c:pt idx="7863">
                  <c:v>0.0</c:v>
                </c:pt>
                <c:pt idx="7864">
                  <c:v>0.0</c:v>
                </c:pt>
                <c:pt idx="7865">
                  <c:v>0.0</c:v>
                </c:pt>
                <c:pt idx="7866">
                  <c:v>0.0</c:v>
                </c:pt>
                <c:pt idx="7867">
                  <c:v>0.0</c:v>
                </c:pt>
                <c:pt idx="7868">
                  <c:v>0.0</c:v>
                </c:pt>
                <c:pt idx="7869">
                  <c:v>0.0</c:v>
                </c:pt>
                <c:pt idx="7870">
                  <c:v>0.0</c:v>
                </c:pt>
                <c:pt idx="7871">
                  <c:v>0.0</c:v>
                </c:pt>
                <c:pt idx="7872">
                  <c:v>0.0</c:v>
                </c:pt>
                <c:pt idx="7873">
                  <c:v>0.0</c:v>
                </c:pt>
                <c:pt idx="7874">
                  <c:v>0.0</c:v>
                </c:pt>
                <c:pt idx="7875">
                  <c:v>0.0</c:v>
                </c:pt>
                <c:pt idx="7876">
                  <c:v>0.0</c:v>
                </c:pt>
                <c:pt idx="7877">
                  <c:v>0.0</c:v>
                </c:pt>
                <c:pt idx="7878">
                  <c:v>0.0</c:v>
                </c:pt>
                <c:pt idx="7879">
                  <c:v>0.0</c:v>
                </c:pt>
                <c:pt idx="7880">
                  <c:v>0.0</c:v>
                </c:pt>
                <c:pt idx="7881">
                  <c:v>0.0</c:v>
                </c:pt>
                <c:pt idx="7882">
                  <c:v>0.0</c:v>
                </c:pt>
                <c:pt idx="7883">
                  <c:v>0.0</c:v>
                </c:pt>
                <c:pt idx="7884">
                  <c:v>0.0</c:v>
                </c:pt>
                <c:pt idx="7885">
                  <c:v>0.0</c:v>
                </c:pt>
                <c:pt idx="7886">
                  <c:v>0.0</c:v>
                </c:pt>
                <c:pt idx="7887">
                  <c:v>0.0</c:v>
                </c:pt>
                <c:pt idx="7888">
                  <c:v>0.0</c:v>
                </c:pt>
                <c:pt idx="7889">
                  <c:v>0.0</c:v>
                </c:pt>
                <c:pt idx="7890">
                  <c:v>0.0</c:v>
                </c:pt>
                <c:pt idx="7891">
                  <c:v>0.0</c:v>
                </c:pt>
                <c:pt idx="7892">
                  <c:v>0.0</c:v>
                </c:pt>
                <c:pt idx="7893">
                  <c:v>0.0</c:v>
                </c:pt>
                <c:pt idx="7894">
                  <c:v>0.0</c:v>
                </c:pt>
                <c:pt idx="7895">
                  <c:v>0.0</c:v>
                </c:pt>
                <c:pt idx="7896">
                  <c:v>0.0</c:v>
                </c:pt>
                <c:pt idx="7897">
                  <c:v>0.0</c:v>
                </c:pt>
                <c:pt idx="7898">
                  <c:v>0.0</c:v>
                </c:pt>
                <c:pt idx="7899">
                  <c:v>0.0</c:v>
                </c:pt>
                <c:pt idx="7900">
                  <c:v>0.0</c:v>
                </c:pt>
                <c:pt idx="7901">
                  <c:v>0.0</c:v>
                </c:pt>
                <c:pt idx="7902">
                  <c:v>0.0</c:v>
                </c:pt>
                <c:pt idx="7903">
                  <c:v>0.0</c:v>
                </c:pt>
                <c:pt idx="7904">
                  <c:v>0.0</c:v>
                </c:pt>
                <c:pt idx="7905">
                  <c:v>0.0</c:v>
                </c:pt>
                <c:pt idx="7906">
                  <c:v>0.0</c:v>
                </c:pt>
                <c:pt idx="7907">
                  <c:v>0.0</c:v>
                </c:pt>
                <c:pt idx="7908">
                  <c:v>0.0</c:v>
                </c:pt>
                <c:pt idx="7909">
                  <c:v>0.0</c:v>
                </c:pt>
                <c:pt idx="7910">
                  <c:v>0.0</c:v>
                </c:pt>
                <c:pt idx="7911">
                  <c:v>0.0</c:v>
                </c:pt>
                <c:pt idx="7912">
                  <c:v>0.0</c:v>
                </c:pt>
                <c:pt idx="7913">
                  <c:v>0.0</c:v>
                </c:pt>
                <c:pt idx="7914">
                  <c:v>0.0</c:v>
                </c:pt>
                <c:pt idx="7915">
                  <c:v>0.0</c:v>
                </c:pt>
                <c:pt idx="7916">
                  <c:v>0.0</c:v>
                </c:pt>
                <c:pt idx="7917">
                  <c:v>0.0</c:v>
                </c:pt>
                <c:pt idx="7918">
                  <c:v>0.0</c:v>
                </c:pt>
                <c:pt idx="7919">
                  <c:v>0.0</c:v>
                </c:pt>
                <c:pt idx="7920">
                  <c:v>0.0</c:v>
                </c:pt>
                <c:pt idx="7921">
                  <c:v>0.0</c:v>
                </c:pt>
                <c:pt idx="7922">
                  <c:v>0.0</c:v>
                </c:pt>
                <c:pt idx="7923">
                  <c:v>0.0</c:v>
                </c:pt>
                <c:pt idx="7924">
                  <c:v>0.0</c:v>
                </c:pt>
                <c:pt idx="7925">
                  <c:v>0.0</c:v>
                </c:pt>
                <c:pt idx="7926">
                  <c:v>0.0</c:v>
                </c:pt>
                <c:pt idx="7927">
                  <c:v>0.0</c:v>
                </c:pt>
                <c:pt idx="7928">
                  <c:v>0.0</c:v>
                </c:pt>
                <c:pt idx="7929">
                  <c:v>0.0</c:v>
                </c:pt>
                <c:pt idx="7930">
                  <c:v>0.0</c:v>
                </c:pt>
                <c:pt idx="7931">
                  <c:v>0.0</c:v>
                </c:pt>
                <c:pt idx="7932">
                  <c:v>0.0</c:v>
                </c:pt>
                <c:pt idx="7933">
                  <c:v>0.0</c:v>
                </c:pt>
                <c:pt idx="7934">
                  <c:v>0.0</c:v>
                </c:pt>
                <c:pt idx="7935">
                  <c:v>0.0</c:v>
                </c:pt>
                <c:pt idx="7936">
                  <c:v>0.0</c:v>
                </c:pt>
                <c:pt idx="7937">
                  <c:v>0.0</c:v>
                </c:pt>
                <c:pt idx="7938">
                  <c:v>0.0</c:v>
                </c:pt>
                <c:pt idx="7939">
                  <c:v>0.0</c:v>
                </c:pt>
                <c:pt idx="7940">
                  <c:v>0.0</c:v>
                </c:pt>
                <c:pt idx="7941">
                  <c:v>0.0</c:v>
                </c:pt>
                <c:pt idx="7942">
                  <c:v>0.0</c:v>
                </c:pt>
                <c:pt idx="7943">
                  <c:v>0.0</c:v>
                </c:pt>
                <c:pt idx="7944">
                  <c:v>0.0</c:v>
                </c:pt>
                <c:pt idx="7945">
                  <c:v>0.0</c:v>
                </c:pt>
                <c:pt idx="7946">
                  <c:v>0.0</c:v>
                </c:pt>
                <c:pt idx="7947">
                  <c:v>0.0</c:v>
                </c:pt>
                <c:pt idx="7948">
                  <c:v>0.0</c:v>
                </c:pt>
                <c:pt idx="7949">
                  <c:v>0.0</c:v>
                </c:pt>
                <c:pt idx="7950">
                  <c:v>0.0</c:v>
                </c:pt>
                <c:pt idx="7951">
                  <c:v>0.0</c:v>
                </c:pt>
                <c:pt idx="7952">
                  <c:v>0.0</c:v>
                </c:pt>
                <c:pt idx="7953">
                  <c:v>0.0</c:v>
                </c:pt>
                <c:pt idx="7954">
                  <c:v>0.0</c:v>
                </c:pt>
                <c:pt idx="7955">
                  <c:v>0.0</c:v>
                </c:pt>
                <c:pt idx="7956">
                  <c:v>0.0</c:v>
                </c:pt>
                <c:pt idx="7957">
                  <c:v>0.0</c:v>
                </c:pt>
                <c:pt idx="7958">
                  <c:v>0.0</c:v>
                </c:pt>
                <c:pt idx="7959">
                  <c:v>0.0</c:v>
                </c:pt>
                <c:pt idx="7960">
                  <c:v>0.0</c:v>
                </c:pt>
                <c:pt idx="7961">
                  <c:v>0.0</c:v>
                </c:pt>
                <c:pt idx="7962">
                  <c:v>0.0</c:v>
                </c:pt>
                <c:pt idx="7963">
                  <c:v>0.0</c:v>
                </c:pt>
                <c:pt idx="7964">
                  <c:v>0.0</c:v>
                </c:pt>
                <c:pt idx="7965">
                  <c:v>0.0</c:v>
                </c:pt>
                <c:pt idx="7966">
                  <c:v>0.0</c:v>
                </c:pt>
                <c:pt idx="7967">
                  <c:v>0.0</c:v>
                </c:pt>
                <c:pt idx="7968">
                  <c:v>0.0</c:v>
                </c:pt>
                <c:pt idx="7969">
                  <c:v>0.0</c:v>
                </c:pt>
                <c:pt idx="7970">
                  <c:v>0.0</c:v>
                </c:pt>
                <c:pt idx="7971">
                  <c:v>0.0</c:v>
                </c:pt>
                <c:pt idx="7972">
                  <c:v>0.0</c:v>
                </c:pt>
                <c:pt idx="7973">
                  <c:v>0.0</c:v>
                </c:pt>
                <c:pt idx="7974">
                  <c:v>0.0</c:v>
                </c:pt>
                <c:pt idx="7975">
                  <c:v>0.0</c:v>
                </c:pt>
                <c:pt idx="7976">
                  <c:v>0.0</c:v>
                </c:pt>
                <c:pt idx="7977">
                  <c:v>0.0</c:v>
                </c:pt>
                <c:pt idx="7978">
                  <c:v>0.0</c:v>
                </c:pt>
                <c:pt idx="7979">
                  <c:v>0.0</c:v>
                </c:pt>
                <c:pt idx="7980">
                  <c:v>0.0</c:v>
                </c:pt>
                <c:pt idx="7981">
                  <c:v>0.0</c:v>
                </c:pt>
                <c:pt idx="7982">
                  <c:v>0.0</c:v>
                </c:pt>
                <c:pt idx="7983">
                  <c:v>0.0</c:v>
                </c:pt>
                <c:pt idx="7984">
                  <c:v>0.0</c:v>
                </c:pt>
                <c:pt idx="7985">
                  <c:v>0.0</c:v>
                </c:pt>
                <c:pt idx="7986">
                  <c:v>0.0</c:v>
                </c:pt>
                <c:pt idx="7987">
                  <c:v>0.0</c:v>
                </c:pt>
                <c:pt idx="7988">
                  <c:v>0.0</c:v>
                </c:pt>
                <c:pt idx="7989">
                  <c:v>0.0</c:v>
                </c:pt>
                <c:pt idx="7990">
                  <c:v>0.0</c:v>
                </c:pt>
                <c:pt idx="7991">
                  <c:v>0.0</c:v>
                </c:pt>
                <c:pt idx="7992">
                  <c:v>0.0</c:v>
                </c:pt>
                <c:pt idx="7993">
                  <c:v>0.0</c:v>
                </c:pt>
                <c:pt idx="7994">
                  <c:v>0.0</c:v>
                </c:pt>
                <c:pt idx="7995">
                  <c:v>0.0</c:v>
                </c:pt>
                <c:pt idx="7996">
                  <c:v>0.0</c:v>
                </c:pt>
                <c:pt idx="7997">
                  <c:v>0.0</c:v>
                </c:pt>
                <c:pt idx="7998">
                  <c:v>0.0</c:v>
                </c:pt>
                <c:pt idx="7999">
                  <c:v>0.0</c:v>
                </c:pt>
                <c:pt idx="8000">
                  <c:v>0.0</c:v>
                </c:pt>
                <c:pt idx="8001">
                  <c:v>0.0</c:v>
                </c:pt>
                <c:pt idx="8002">
                  <c:v>0.0</c:v>
                </c:pt>
                <c:pt idx="8003">
                  <c:v>0.0</c:v>
                </c:pt>
                <c:pt idx="8004">
                  <c:v>0.0</c:v>
                </c:pt>
                <c:pt idx="8005">
                  <c:v>0.0</c:v>
                </c:pt>
                <c:pt idx="8006">
                  <c:v>0.0</c:v>
                </c:pt>
                <c:pt idx="8007">
                  <c:v>0.0</c:v>
                </c:pt>
                <c:pt idx="8008">
                  <c:v>0.0</c:v>
                </c:pt>
                <c:pt idx="8009">
                  <c:v>0.0</c:v>
                </c:pt>
                <c:pt idx="8010">
                  <c:v>0.0</c:v>
                </c:pt>
                <c:pt idx="8011">
                  <c:v>0.0</c:v>
                </c:pt>
                <c:pt idx="8012">
                  <c:v>0.0</c:v>
                </c:pt>
                <c:pt idx="8013">
                  <c:v>0.0</c:v>
                </c:pt>
                <c:pt idx="8014">
                  <c:v>0.0</c:v>
                </c:pt>
                <c:pt idx="8015">
                  <c:v>0.0</c:v>
                </c:pt>
                <c:pt idx="8016">
                  <c:v>0.0</c:v>
                </c:pt>
                <c:pt idx="8017">
                  <c:v>0.0</c:v>
                </c:pt>
                <c:pt idx="8018">
                  <c:v>0.0</c:v>
                </c:pt>
                <c:pt idx="8019">
                  <c:v>0.0</c:v>
                </c:pt>
                <c:pt idx="8020">
                  <c:v>0.0</c:v>
                </c:pt>
                <c:pt idx="8021">
                  <c:v>0.0</c:v>
                </c:pt>
                <c:pt idx="8022">
                  <c:v>0.0</c:v>
                </c:pt>
                <c:pt idx="8023">
                  <c:v>0.0</c:v>
                </c:pt>
                <c:pt idx="8024">
                  <c:v>0.0</c:v>
                </c:pt>
                <c:pt idx="8025">
                  <c:v>0.0</c:v>
                </c:pt>
                <c:pt idx="8026">
                  <c:v>0.0</c:v>
                </c:pt>
                <c:pt idx="8027">
                  <c:v>0.0</c:v>
                </c:pt>
                <c:pt idx="8028">
                  <c:v>0.0</c:v>
                </c:pt>
                <c:pt idx="8029">
                  <c:v>0.0</c:v>
                </c:pt>
                <c:pt idx="8030">
                  <c:v>0.0</c:v>
                </c:pt>
                <c:pt idx="8031">
                  <c:v>0.0</c:v>
                </c:pt>
                <c:pt idx="8032">
                  <c:v>0.0</c:v>
                </c:pt>
                <c:pt idx="8033">
                  <c:v>0.0</c:v>
                </c:pt>
                <c:pt idx="8034">
                  <c:v>0.0</c:v>
                </c:pt>
                <c:pt idx="8035">
                  <c:v>0.0</c:v>
                </c:pt>
                <c:pt idx="8036">
                  <c:v>0.0</c:v>
                </c:pt>
                <c:pt idx="8037">
                  <c:v>0.0</c:v>
                </c:pt>
                <c:pt idx="8038">
                  <c:v>0.0</c:v>
                </c:pt>
                <c:pt idx="8039">
                  <c:v>0.0</c:v>
                </c:pt>
                <c:pt idx="8040">
                  <c:v>0.0</c:v>
                </c:pt>
                <c:pt idx="8041">
                  <c:v>0.0</c:v>
                </c:pt>
                <c:pt idx="8042">
                  <c:v>0.0</c:v>
                </c:pt>
                <c:pt idx="8043">
                  <c:v>0.0</c:v>
                </c:pt>
                <c:pt idx="8044">
                  <c:v>0.0</c:v>
                </c:pt>
                <c:pt idx="8045">
                  <c:v>0.0</c:v>
                </c:pt>
                <c:pt idx="8046">
                  <c:v>0.0</c:v>
                </c:pt>
                <c:pt idx="8047">
                  <c:v>0.0</c:v>
                </c:pt>
                <c:pt idx="8048">
                  <c:v>0.0</c:v>
                </c:pt>
                <c:pt idx="8049">
                  <c:v>0.0</c:v>
                </c:pt>
                <c:pt idx="8050">
                  <c:v>0.0</c:v>
                </c:pt>
                <c:pt idx="8051">
                  <c:v>0.0</c:v>
                </c:pt>
                <c:pt idx="8052">
                  <c:v>0.0</c:v>
                </c:pt>
                <c:pt idx="8053">
                  <c:v>0.0</c:v>
                </c:pt>
                <c:pt idx="8054">
                  <c:v>0.0</c:v>
                </c:pt>
                <c:pt idx="8055">
                  <c:v>0.0</c:v>
                </c:pt>
                <c:pt idx="8056">
                  <c:v>0.0</c:v>
                </c:pt>
                <c:pt idx="8057">
                  <c:v>0.0</c:v>
                </c:pt>
                <c:pt idx="8058">
                  <c:v>0.0</c:v>
                </c:pt>
                <c:pt idx="8059">
                  <c:v>0.0</c:v>
                </c:pt>
                <c:pt idx="8060">
                  <c:v>0.0</c:v>
                </c:pt>
                <c:pt idx="8061">
                  <c:v>0.0</c:v>
                </c:pt>
                <c:pt idx="8062">
                  <c:v>0.0</c:v>
                </c:pt>
                <c:pt idx="8063">
                  <c:v>0.0</c:v>
                </c:pt>
                <c:pt idx="8064">
                  <c:v>0.0</c:v>
                </c:pt>
                <c:pt idx="8065">
                  <c:v>0.0</c:v>
                </c:pt>
                <c:pt idx="8066">
                  <c:v>0.0</c:v>
                </c:pt>
                <c:pt idx="8067">
                  <c:v>0.0</c:v>
                </c:pt>
                <c:pt idx="8068">
                  <c:v>0.0</c:v>
                </c:pt>
                <c:pt idx="8069">
                  <c:v>0.0</c:v>
                </c:pt>
                <c:pt idx="8070">
                  <c:v>0.0</c:v>
                </c:pt>
                <c:pt idx="8071">
                  <c:v>0.0</c:v>
                </c:pt>
                <c:pt idx="8072">
                  <c:v>0.0</c:v>
                </c:pt>
                <c:pt idx="8073">
                  <c:v>0.0</c:v>
                </c:pt>
                <c:pt idx="8074">
                  <c:v>0.0</c:v>
                </c:pt>
                <c:pt idx="8075">
                  <c:v>0.0</c:v>
                </c:pt>
                <c:pt idx="8076">
                  <c:v>0.0</c:v>
                </c:pt>
                <c:pt idx="8077">
                  <c:v>0.0</c:v>
                </c:pt>
                <c:pt idx="8078">
                  <c:v>0.0</c:v>
                </c:pt>
                <c:pt idx="8079">
                  <c:v>0.0</c:v>
                </c:pt>
                <c:pt idx="8080">
                  <c:v>0.0</c:v>
                </c:pt>
                <c:pt idx="8081">
                  <c:v>0.0</c:v>
                </c:pt>
                <c:pt idx="8082">
                  <c:v>0.0</c:v>
                </c:pt>
                <c:pt idx="8083">
                  <c:v>0.0</c:v>
                </c:pt>
                <c:pt idx="8084">
                  <c:v>0.0</c:v>
                </c:pt>
                <c:pt idx="8085">
                  <c:v>0.0</c:v>
                </c:pt>
                <c:pt idx="8086">
                  <c:v>0.0</c:v>
                </c:pt>
                <c:pt idx="8087">
                  <c:v>0.0</c:v>
                </c:pt>
                <c:pt idx="8088">
                  <c:v>0.0</c:v>
                </c:pt>
                <c:pt idx="8089">
                  <c:v>0.0</c:v>
                </c:pt>
                <c:pt idx="8090">
                  <c:v>0.0</c:v>
                </c:pt>
                <c:pt idx="8091">
                  <c:v>0.0</c:v>
                </c:pt>
                <c:pt idx="8092">
                  <c:v>0.0</c:v>
                </c:pt>
                <c:pt idx="8093">
                  <c:v>0.0</c:v>
                </c:pt>
                <c:pt idx="8094">
                  <c:v>0.0</c:v>
                </c:pt>
                <c:pt idx="8095">
                  <c:v>0.0</c:v>
                </c:pt>
                <c:pt idx="8096">
                  <c:v>0.0</c:v>
                </c:pt>
                <c:pt idx="8097">
                  <c:v>0.0</c:v>
                </c:pt>
                <c:pt idx="8098">
                  <c:v>0.0</c:v>
                </c:pt>
                <c:pt idx="8099">
                  <c:v>0.0</c:v>
                </c:pt>
                <c:pt idx="8100">
                  <c:v>0.0</c:v>
                </c:pt>
                <c:pt idx="8101">
                  <c:v>0.0</c:v>
                </c:pt>
                <c:pt idx="8102">
                  <c:v>0.0</c:v>
                </c:pt>
                <c:pt idx="8103">
                  <c:v>0.0</c:v>
                </c:pt>
                <c:pt idx="8104">
                  <c:v>0.0</c:v>
                </c:pt>
                <c:pt idx="8105">
                  <c:v>0.0</c:v>
                </c:pt>
                <c:pt idx="8106">
                  <c:v>0.0</c:v>
                </c:pt>
                <c:pt idx="8107">
                  <c:v>0.0</c:v>
                </c:pt>
                <c:pt idx="8108">
                  <c:v>0.0</c:v>
                </c:pt>
                <c:pt idx="8109">
                  <c:v>0.0</c:v>
                </c:pt>
                <c:pt idx="8110">
                  <c:v>0.0</c:v>
                </c:pt>
                <c:pt idx="8111">
                  <c:v>0.0</c:v>
                </c:pt>
                <c:pt idx="8112">
                  <c:v>0.0</c:v>
                </c:pt>
                <c:pt idx="8113">
                  <c:v>0.0</c:v>
                </c:pt>
                <c:pt idx="8114">
                  <c:v>0.0</c:v>
                </c:pt>
                <c:pt idx="8115">
                  <c:v>0.0</c:v>
                </c:pt>
                <c:pt idx="8116">
                  <c:v>0.0</c:v>
                </c:pt>
                <c:pt idx="8117">
                  <c:v>0.0</c:v>
                </c:pt>
                <c:pt idx="8118">
                  <c:v>0.0</c:v>
                </c:pt>
                <c:pt idx="8119">
                  <c:v>0.0</c:v>
                </c:pt>
                <c:pt idx="8120">
                  <c:v>0.0</c:v>
                </c:pt>
                <c:pt idx="8121">
                  <c:v>0.0</c:v>
                </c:pt>
                <c:pt idx="8122">
                  <c:v>0.0</c:v>
                </c:pt>
                <c:pt idx="8123">
                  <c:v>0.0</c:v>
                </c:pt>
                <c:pt idx="8124">
                  <c:v>0.0</c:v>
                </c:pt>
                <c:pt idx="8125">
                  <c:v>0.0</c:v>
                </c:pt>
                <c:pt idx="8126">
                  <c:v>0.0</c:v>
                </c:pt>
                <c:pt idx="8127">
                  <c:v>0.0</c:v>
                </c:pt>
                <c:pt idx="8128">
                  <c:v>0.0</c:v>
                </c:pt>
                <c:pt idx="8129">
                  <c:v>0.0</c:v>
                </c:pt>
                <c:pt idx="8130">
                  <c:v>0.0</c:v>
                </c:pt>
                <c:pt idx="8131">
                  <c:v>0.0</c:v>
                </c:pt>
                <c:pt idx="8132">
                  <c:v>0.0</c:v>
                </c:pt>
                <c:pt idx="8133">
                  <c:v>0.0</c:v>
                </c:pt>
                <c:pt idx="8134">
                  <c:v>0.0</c:v>
                </c:pt>
                <c:pt idx="8135">
                  <c:v>0.0</c:v>
                </c:pt>
                <c:pt idx="8136">
                  <c:v>0.0</c:v>
                </c:pt>
                <c:pt idx="8137">
                  <c:v>0.0</c:v>
                </c:pt>
                <c:pt idx="8138">
                  <c:v>0.0</c:v>
                </c:pt>
                <c:pt idx="8139">
                  <c:v>0.0</c:v>
                </c:pt>
                <c:pt idx="8140">
                  <c:v>0.0</c:v>
                </c:pt>
                <c:pt idx="8141">
                  <c:v>0.0</c:v>
                </c:pt>
                <c:pt idx="8142">
                  <c:v>0.0</c:v>
                </c:pt>
                <c:pt idx="8143">
                  <c:v>0.0</c:v>
                </c:pt>
                <c:pt idx="8144">
                  <c:v>0.0</c:v>
                </c:pt>
                <c:pt idx="8145">
                  <c:v>0.0</c:v>
                </c:pt>
                <c:pt idx="8146">
                  <c:v>0.0</c:v>
                </c:pt>
                <c:pt idx="8147">
                  <c:v>0.0</c:v>
                </c:pt>
                <c:pt idx="8148">
                  <c:v>0.0</c:v>
                </c:pt>
                <c:pt idx="8149">
                  <c:v>0.0</c:v>
                </c:pt>
                <c:pt idx="8150">
                  <c:v>0.0</c:v>
                </c:pt>
                <c:pt idx="8151">
                  <c:v>0.0</c:v>
                </c:pt>
                <c:pt idx="8152">
                  <c:v>0.0</c:v>
                </c:pt>
                <c:pt idx="8153">
                  <c:v>0.0</c:v>
                </c:pt>
                <c:pt idx="8154">
                  <c:v>0.0</c:v>
                </c:pt>
                <c:pt idx="8155">
                  <c:v>0.0</c:v>
                </c:pt>
                <c:pt idx="8156">
                  <c:v>0.0</c:v>
                </c:pt>
                <c:pt idx="8157">
                  <c:v>0.0</c:v>
                </c:pt>
                <c:pt idx="8158">
                  <c:v>0.0</c:v>
                </c:pt>
                <c:pt idx="8159">
                  <c:v>0.0</c:v>
                </c:pt>
                <c:pt idx="8160">
                  <c:v>0.0</c:v>
                </c:pt>
                <c:pt idx="8161">
                  <c:v>0.0</c:v>
                </c:pt>
                <c:pt idx="8162">
                  <c:v>0.0</c:v>
                </c:pt>
                <c:pt idx="8163">
                  <c:v>0.0</c:v>
                </c:pt>
                <c:pt idx="8164">
                  <c:v>0.0</c:v>
                </c:pt>
                <c:pt idx="8165">
                  <c:v>0.0</c:v>
                </c:pt>
                <c:pt idx="8166">
                  <c:v>0.0</c:v>
                </c:pt>
                <c:pt idx="8167">
                  <c:v>0.0</c:v>
                </c:pt>
                <c:pt idx="8168">
                  <c:v>0.0</c:v>
                </c:pt>
                <c:pt idx="8169">
                  <c:v>0.0</c:v>
                </c:pt>
                <c:pt idx="8170">
                  <c:v>0.0</c:v>
                </c:pt>
                <c:pt idx="8171">
                  <c:v>0.0</c:v>
                </c:pt>
                <c:pt idx="8172">
                  <c:v>0.0</c:v>
                </c:pt>
                <c:pt idx="8173">
                  <c:v>0.0</c:v>
                </c:pt>
                <c:pt idx="8174">
                  <c:v>0.0</c:v>
                </c:pt>
                <c:pt idx="8175">
                  <c:v>0.0</c:v>
                </c:pt>
                <c:pt idx="8176">
                  <c:v>0.0</c:v>
                </c:pt>
                <c:pt idx="8177">
                  <c:v>0.0</c:v>
                </c:pt>
                <c:pt idx="8178">
                  <c:v>0.0</c:v>
                </c:pt>
                <c:pt idx="8179">
                  <c:v>0.0</c:v>
                </c:pt>
                <c:pt idx="8180">
                  <c:v>0.0</c:v>
                </c:pt>
                <c:pt idx="8181">
                  <c:v>0.0</c:v>
                </c:pt>
                <c:pt idx="8182">
                  <c:v>0.0</c:v>
                </c:pt>
                <c:pt idx="8183">
                  <c:v>0.0</c:v>
                </c:pt>
                <c:pt idx="8184">
                  <c:v>0.0</c:v>
                </c:pt>
                <c:pt idx="8185">
                  <c:v>0.0</c:v>
                </c:pt>
                <c:pt idx="8186">
                  <c:v>0.0</c:v>
                </c:pt>
                <c:pt idx="8187">
                  <c:v>0.0</c:v>
                </c:pt>
                <c:pt idx="8188">
                  <c:v>0.0</c:v>
                </c:pt>
                <c:pt idx="8189">
                  <c:v>0.0</c:v>
                </c:pt>
                <c:pt idx="8190">
                  <c:v>0.0</c:v>
                </c:pt>
                <c:pt idx="8191">
                  <c:v>0.0</c:v>
                </c:pt>
                <c:pt idx="8192">
                  <c:v>0.0</c:v>
                </c:pt>
                <c:pt idx="8193">
                  <c:v>0.0</c:v>
                </c:pt>
                <c:pt idx="8194">
                  <c:v>0.0</c:v>
                </c:pt>
                <c:pt idx="8195">
                  <c:v>0.0</c:v>
                </c:pt>
                <c:pt idx="8196">
                  <c:v>0.0</c:v>
                </c:pt>
                <c:pt idx="8197">
                  <c:v>0.0</c:v>
                </c:pt>
                <c:pt idx="8198">
                  <c:v>0.0</c:v>
                </c:pt>
                <c:pt idx="8199">
                  <c:v>0.0</c:v>
                </c:pt>
                <c:pt idx="8200">
                  <c:v>0.0</c:v>
                </c:pt>
                <c:pt idx="8201">
                  <c:v>0.0</c:v>
                </c:pt>
                <c:pt idx="8202">
                  <c:v>0.0</c:v>
                </c:pt>
                <c:pt idx="8203">
                  <c:v>0.0</c:v>
                </c:pt>
                <c:pt idx="8204">
                  <c:v>0.0</c:v>
                </c:pt>
                <c:pt idx="8205">
                  <c:v>0.0</c:v>
                </c:pt>
                <c:pt idx="8206">
                  <c:v>0.0</c:v>
                </c:pt>
                <c:pt idx="8207">
                  <c:v>0.0</c:v>
                </c:pt>
                <c:pt idx="8208">
                  <c:v>0.0</c:v>
                </c:pt>
                <c:pt idx="8209">
                  <c:v>0.0</c:v>
                </c:pt>
                <c:pt idx="8210">
                  <c:v>0.0</c:v>
                </c:pt>
                <c:pt idx="8211">
                  <c:v>0.0</c:v>
                </c:pt>
                <c:pt idx="8212">
                  <c:v>0.0</c:v>
                </c:pt>
                <c:pt idx="8213">
                  <c:v>0.0</c:v>
                </c:pt>
                <c:pt idx="8214">
                  <c:v>0.0</c:v>
                </c:pt>
                <c:pt idx="8215">
                  <c:v>0.0</c:v>
                </c:pt>
                <c:pt idx="8216">
                  <c:v>0.0</c:v>
                </c:pt>
                <c:pt idx="8217">
                  <c:v>0.0</c:v>
                </c:pt>
                <c:pt idx="8218">
                  <c:v>0.0</c:v>
                </c:pt>
                <c:pt idx="8219">
                  <c:v>0.0</c:v>
                </c:pt>
                <c:pt idx="8220">
                  <c:v>0.0</c:v>
                </c:pt>
                <c:pt idx="8221">
                  <c:v>0.0</c:v>
                </c:pt>
                <c:pt idx="8222">
                  <c:v>0.0</c:v>
                </c:pt>
                <c:pt idx="8223">
                  <c:v>0.0</c:v>
                </c:pt>
                <c:pt idx="8224">
                  <c:v>0.0</c:v>
                </c:pt>
                <c:pt idx="8225">
                  <c:v>0.0</c:v>
                </c:pt>
                <c:pt idx="8226">
                  <c:v>0.0</c:v>
                </c:pt>
                <c:pt idx="8227">
                  <c:v>0.0</c:v>
                </c:pt>
                <c:pt idx="8228">
                  <c:v>0.0</c:v>
                </c:pt>
                <c:pt idx="8229">
                  <c:v>0.0</c:v>
                </c:pt>
                <c:pt idx="8230">
                  <c:v>0.0</c:v>
                </c:pt>
                <c:pt idx="8231">
                  <c:v>0.0</c:v>
                </c:pt>
                <c:pt idx="8232">
                  <c:v>0.0</c:v>
                </c:pt>
                <c:pt idx="8233">
                  <c:v>0.0</c:v>
                </c:pt>
                <c:pt idx="8234">
                  <c:v>0.0</c:v>
                </c:pt>
                <c:pt idx="8235">
                  <c:v>0.0</c:v>
                </c:pt>
                <c:pt idx="8236">
                  <c:v>0.0</c:v>
                </c:pt>
                <c:pt idx="8237">
                  <c:v>0.0</c:v>
                </c:pt>
                <c:pt idx="8238">
                  <c:v>0.0</c:v>
                </c:pt>
                <c:pt idx="8239">
                  <c:v>0.0</c:v>
                </c:pt>
                <c:pt idx="8240">
                  <c:v>0.0</c:v>
                </c:pt>
                <c:pt idx="8241">
                  <c:v>0.0</c:v>
                </c:pt>
                <c:pt idx="8242">
                  <c:v>0.0</c:v>
                </c:pt>
                <c:pt idx="8243">
                  <c:v>0.0</c:v>
                </c:pt>
                <c:pt idx="8244">
                  <c:v>0.0</c:v>
                </c:pt>
                <c:pt idx="8245">
                  <c:v>0.0</c:v>
                </c:pt>
                <c:pt idx="8246">
                  <c:v>0.0</c:v>
                </c:pt>
                <c:pt idx="8247">
                  <c:v>0.0</c:v>
                </c:pt>
                <c:pt idx="8248">
                  <c:v>0.0</c:v>
                </c:pt>
                <c:pt idx="8249">
                  <c:v>0.0</c:v>
                </c:pt>
                <c:pt idx="8250">
                  <c:v>0.0</c:v>
                </c:pt>
                <c:pt idx="8251">
                  <c:v>0.0</c:v>
                </c:pt>
                <c:pt idx="8252">
                  <c:v>0.0</c:v>
                </c:pt>
                <c:pt idx="8253">
                  <c:v>0.0</c:v>
                </c:pt>
                <c:pt idx="8254">
                  <c:v>0.0</c:v>
                </c:pt>
                <c:pt idx="8255">
                  <c:v>0.0</c:v>
                </c:pt>
                <c:pt idx="8256">
                  <c:v>0.0</c:v>
                </c:pt>
                <c:pt idx="8257">
                  <c:v>0.0</c:v>
                </c:pt>
                <c:pt idx="8258">
                  <c:v>0.0</c:v>
                </c:pt>
                <c:pt idx="8259">
                  <c:v>0.0</c:v>
                </c:pt>
                <c:pt idx="8260">
                  <c:v>0.0</c:v>
                </c:pt>
                <c:pt idx="8261">
                  <c:v>0.0</c:v>
                </c:pt>
                <c:pt idx="8262">
                  <c:v>0.0</c:v>
                </c:pt>
                <c:pt idx="8263">
                  <c:v>0.0</c:v>
                </c:pt>
                <c:pt idx="8264">
                  <c:v>0.0</c:v>
                </c:pt>
                <c:pt idx="8265">
                  <c:v>0.0</c:v>
                </c:pt>
                <c:pt idx="8266">
                  <c:v>0.0</c:v>
                </c:pt>
                <c:pt idx="8267">
                  <c:v>0.0</c:v>
                </c:pt>
                <c:pt idx="8268">
                  <c:v>0.0</c:v>
                </c:pt>
                <c:pt idx="8269">
                  <c:v>0.0</c:v>
                </c:pt>
                <c:pt idx="8270">
                  <c:v>0.0</c:v>
                </c:pt>
                <c:pt idx="8271">
                  <c:v>0.0</c:v>
                </c:pt>
                <c:pt idx="8272">
                  <c:v>0.0</c:v>
                </c:pt>
                <c:pt idx="8273">
                  <c:v>0.0</c:v>
                </c:pt>
                <c:pt idx="8274">
                  <c:v>0.0</c:v>
                </c:pt>
                <c:pt idx="8275">
                  <c:v>0.0</c:v>
                </c:pt>
                <c:pt idx="8276">
                  <c:v>0.0</c:v>
                </c:pt>
                <c:pt idx="8277">
                  <c:v>0.0</c:v>
                </c:pt>
                <c:pt idx="8278">
                  <c:v>0.0</c:v>
                </c:pt>
                <c:pt idx="8279">
                  <c:v>0.0</c:v>
                </c:pt>
                <c:pt idx="8280">
                  <c:v>0.0</c:v>
                </c:pt>
                <c:pt idx="8281">
                  <c:v>0.0</c:v>
                </c:pt>
                <c:pt idx="8282">
                  <c:v>0.0</c:v>
                </c:pt>
                <c:pt idx="8283">
                  <c:v>0.0</c:v>
                </c:pt>
                <c:pt idx="8284">
                  <c:v>0.0</c:v>
                </c:pt>
                <c:pt idx="8285">
                  <c:v>0.0</c:v>
                </c:pt>
                <c:pt idx="8286">
                  <c:v>0.0</c:v>
                </c:pt>
                <c:pt idx="8287">
                  <c:v>0.0</c:v>
                </c:pt>
                <c:pt idx="8288">
                  <c:v>0.0</c:v>
                </c:pt>
                <c:pt idx="8289">
                  <c:v>0.0</c:v>
                </c:pt>
                <c:pt idx="8290">
                  <c:v>0.0</c:v>
                </c:pt>
                <c:pt idx="8291">
                  <c:v>0.0</c:v>
                </c:pt>
                <c:pt idx="8292">
                  <c:v>0.0</c:v>
                </c:pt>
                <c:pt idx="8293">
                  <c:v>0.0</c:v>
                </c:pt>
                <c:pt idx="8294">
                  <c:v>0.0</c:v>
                </c:pt>
                <c:pt idx="8295">
                  <c:v>0.0</c:v>
                </c:pt>
                <c:pt idx="8296">
                  <c:v>0.0</c:v>
                </c:pt>
                <c:pt idx="8297">
                  <c:v>0.0</c:v>
                </c:pt>
                <c:pt idx="8298">
                  <c:v>0.0</c:v>
                </c:pt>
                <c:pt idx="8299">
                  <c:v>0.0</c:v>
                </c:pt>
                <c:pt idx="8300">
                  <c:v>0.0</c:v>
                </c:pt>
                <c:pt idx="8301">
                  <c:v>0.0</c:v>
                </c:pt>
                <c:pt idx="8302">
                  <c:v>0.0</c:v>
                </c:pt>
                <c:pt idx="8303">
                  <c:v>0.0</c:v>
                </c:pt>
                <c:pt idx="8304">
                  <c:v>0.0</c:v>
                </c:pt>
                <c:pt idx="8305">
                  <c:v>0.0</c:v>
                </c:pt>
                <c:pt idx="8306">
                  <c:v>0.0</c:v>
                </c:pt>
                <c:pt idx="8307">
                  <c:v>0.0</c:v>
                </c:pt>
                <c:pt idx="8308">
                  <c:v>0.0</c:v>
                </c:pt>
                <c:pt idx="8309">
                  <c:v>0.0</c:v>
                </c:pt>
                <c:pt idx="8310">
                  <c:v>0.0</c:v>
                </c:pt>
                <c:pt idx="8311">
                  <c:v>0.0</c:v>
                </c:pt>
                <c:pt idx="8312">
                  <c:v>0.0</c:v>
                </c:pt>
                <c:pt idx="8313">
                  <c:v>0.0</c:v>
                </c:pt>
                <c:pt idx="8314">
                  <c:v>0.0</c:v>
                </c:pt>
                <c:pt idx="8315">
                  <c:v>0.0</c:v>
                </c:pt>
                <c:pt idx="8316">
                  <c:v>0.0</c:v>
                </c:pt>
                <c:pt idx="8317">
                  <c:v>0.0</c:v>
                </c:pt>
                <c:pt idx="8318">
                  <c:v>0.0</c:v>
                </c:pt>
                <c:pt idx="8319">
                  <c:v>0.0</c:v>
                </c:pt>
                <c:pt idx="8320">
                  <c:v>0.0</c:v>
                </c:pt>
                <c:pt idx="8321">
                  <c:v>0.0</c:v>
                </c:pt>
                <c:pt idx="8322">
                  <c:v>0.0</c:v>
                </c:pt>
                <c:pt idx="8323">
                  <c:v>0.0</c:v>
                </c:pt>
                <c:pt idx="8324">
                  <c:v>0.0</c:v>
                </c:pt>
                <c:pt idx="8325">
                  <c:v>0.0</c:v>
                </c:pt>
                <c:pt idx="8326">
                  <c:v>0.0</c:v>
                </c:pt>
                <c:pt idx="8327">
                  <c:v>0.0</c:v>
                </c:pt>
                <c:pt idx="8328">
                  <c:v>0.0</c:v>
                </c:pt>
                <c:pt idx="8329">
                  <c:v>0.0</c:v>
                </c:pt>
                <c:pt idx="8330">
                  <c:v>0.0</c:v>
                </c:pt>
                <c:pt idx="8331">
                  <c:v>0.0</c:v>
                </c:pt>
                <c:pt idx="8332">
                  <c:v>0.0</c:v>
                </c:pt>
                <c:pt idx="8333">
                  <c:v>0.0</c:v>
                </c:pt>
                <c:pt idx="8334">
                  <c:v>0.0</c:v>
                </c:pt>
                <c:pt idx="8335">
                  <c:v>0.0</c:v>
                </c:pt>
                <c:pt idx="8336">
                  <c:v>0.0</c:v>
                </c:pt>
                <c:pt idx="8337">
                  <c:v>0.0</c:v>
                </c:pt>
                <c:pt idx="8338">
                  <c:v>0.0</c:v>
                </c:pt>
                <c:pt idx="8339">
                  <c:v>0.0</c:v>
                </c:pt>
                <c:pt idx="8340">
                  <c:v>0.0</c:v>
                </c:pt>
                <c:pt idx="8341">
                  <c:v>0.0</c:v>
                </c:pt>
                <c:pt idx="8342">
                  <c:v>0.0</c:v>
                </c:pt>
                <c:pt idx="8343">
                  <c:v>0.0</c:v>
                </c:pt>
                <c:pt idx="8344">
                  <c:v>0.0</c:v>
                </c:pt>
                <c:pt idx="8345">
                  <c:v>0.0</c:v>
                </c:pt>
                <c:pt idx="8346">
                  <c:v>0.0</c:v>
                </c:pt>
                <c:pt idx="8347">
                  <c:v>0.0</c:v>
                </c:pt>
                <c:pt idx="8348">
                  <c:v>0.0</c:v>
                </c:pt>
                <c:pt idx="8349">
                  <c:v>0.0</c:v>
                </c:pt>
                <c:pt idx="8350">
                  <c:v>0.0</c:v>
                </c:pt>
                <c:pt idx="8351">
                  <c:v>0.0</c:v>
                </c:pt>
                <c:pt idx="8352">
                  <c:v>0.0</c:v>
                </c:pt>
                <c:pt idx="8353">
                  <c:v>0.0</c:v>
                </c:pt>
                <c:pt idx="8354">
                  <c:v>0.0</c:v>
                </c:pt>
                <c:pt idx="8355">
                  <c:v>0.0</c:v>
                </c:pt>
                <c:pt idx="8356">
                  <c:v>0.0</c:v>
                </c:pt>
                <c:pt idx="8357">
                  <c:v>0.0</c:v>
                </c:pt>
                <c:pt idx="8358">
                  <c:v>0.0</c:v>
                </c:pt>
                <c:pt idx="8359">
                  <c:v>0.0</c:v>
                </c:pt>
                <c:pt idx="8360">
                  <c:v>0.0</c:v>
                </c:pt>
                <c:pt idx="8361">
                  <c:v>0.0</c:v>
                </c:pt>
                <c:pt idx="8362">
                  <c:v>0.0</c:v>
                </c:pt>
                <c:pt idx="8363">
                  <c:v>0.0</c:v>
                </c:pt>
                <c:pt idx="8364">
                  <c:v>0.0</c:v>
                </c:pt>
                <c:pt idx="8365">
                  <c:v>0.0</c:v>
                </c:pt>
                <c:pt idx="8366">
                  <c:v>0.0</c:v>
                </c:pt>
                <c:pt idx="8367">
                  <c:v>0.0</c:v>
                </c:pt>
                <c:pt idx="8368">
                  <c:v>0.0</c:v>
                </c:pt>
                <c:pt idx="8369">
                  <c:v>0.0</c:v>
                </c:pt>
                <c:pt idx="8370">
                  <c:v>0.0</c:v>
                </c:pt>
                <c:pt idx="8371">
                  <c:v>0.0</c:v>
                </c:pt>
                <c:pt idx="8372">
                  <c:v>0.0</c:v>
                </c:pt>
                <c:pt idx="8373">
                  <c:v>0.0</c:v>
                </c:pt>
                <c:pt idx="8374">
                  <c:v>0.0</c:v>
                </c:pt>
                <c:pt idx="8375">
                  <c:v>0.0</c:v>
                </c:pt>
                <c:pt idx="8376">
                  <c:v>0.0</c:v>
                </c:pt>
                <c:pt idx="8377">
                  <c:v>0.0</c:v>
                </c:pt>
                <c:pt idx="8378">
                  <c:v>0.0</c:v>
                </c:pt>
                <c:pt idx="8379">
                  <c:v>0.0</c:v>
                </c:pt>
                <c:pt idx="8380">
                  <c:v>0.0</c:v>
                </c:pt>
                <c:pt idx="8381">
                  <c:v>0.0</c:v>
                </c:pt>
                <c:pt idx="8382">
                  <c:v>0.0</c:v>
                </c:pt>
                <c:pt idx="8383">
                  <c:v>0.0</c:v>
                </c:pt>
                <c:pt idx="8384">
                  <c:v>0.0</c:v>
                </c:pt>
                <c:pt idx="8385">
                  <c:v>0.0</c:v>
                </c:pt>
                <c:pt idx="8386">
                  <c:v>0.0</c:v>
                </c:pt>
                <c:pt idx="8387">
                  <c:v>0.0</c:v>
                </c:pt>
                <c:pt idx="8388">
                  <c:v>0.0</c:v>
                </c:pt>
                <c:pt idx="8389">
                  <c:v>0.0</c:v>
                </c:pt>
                <c:pt idx="8390">
                  <c:v>0.0</c:v>
                </c:pt>
                <c:pt idx="8391">
                  <c:v>0.0</c:v>
                </c:pt>
                <c:pt idx="8392">
                  <c:v>0.0</c:v>
                </c:pt>
                <c:pt idx="8393">
                  <c:v>0.0</c:v>
                </c:pt>
                <c:pt idx="8394">
                  <c:v>0.0</c:v>
                </c:pt>
                <c:pt idx="8395">
                  <c:v>0.0</c:v>
                </c:pt>
                <c:pt idx="8396">
                  <c:v>0.0</c:v>
                </c:pt>
                <c:pt idx="8397">
                  <c:v>0.0</c:v>
                </c:pt>
                <c:pt idx="8398">
                  <c:v>0.0</c:v>
                </c:pt>
                <c:pt idx="8399">
                  <c:v>0.0</c:v>
                </c:pt>
                <c:pt idx="8400">
                  <c:v>0.0</c:v>
                </c:pt>
                <c:pt idx="8401">
                  <c:v>0.0</c:v>
                </c:pt>
                <c:pt idx="8402">
                  <c:v>0.0</c:v>
                </c:pt>
                <c:pt idx="8403">
                  <c:v>0.0</c:v>
                </c:pt>
                <c:pt idx="8404">
                  <c:v>0.0</c:v>
                </c:pt>
                <c:pt idx="8405">
                  <c:v>0.0</c:v>
                </c:pt>
                <c:pt idx="8406">
                  <c:v>0.0</c:v>
                </c:pt>
                <c:pt idx="8407">
                  <c:v>0.0</c:v>
                </c:pt>
                <c:pt idx="8408">
                  <c:v>0.0</c:v>
                </c:pt>
                <c:pt idx="8409">
                  <c:v>0.0</c:v>
                </c:pt>
                <c:pt idx="8410">
                  <c:v>0.0</c:v>
                </c:pt>
                <c:pt idx="8411">
                  <c:v>0.0</c:v>
                </c:pt>
                <c:pt idx="8412">
                  <c:v>0.0</c:v>
                </c:pt>
                <c:pt idx="8413">
                  <c:v>0.0</c:v>
                </c:pt>
                <c:pt idx="8414">
                  <c:v>0.0</c:v>
                </c:pt>
                <c:pt idx="8415">
                  <c:v>0.0</c:v>
                </c:pt>
                <c:pt idx="8416">
                  <c:v>0.0</c:v>
                </c:pt>
                <c:pt idx="8417">
                  <c:v>0.0</c:v>
                </c:pt>
                <c:pt idx="8418">
                  <c:v>0.0</c:v>
                </c:pt>
                <c:pt idx="8419">
                  <c:v>0.0</c:v>
                </c:pt>
                <c:pt idx="8420">
                  <c:v>0.0</c:v>
                </c:pt>
                <c:pt idx="8421">
                  <c:v>0.0</c:v>
                </c:pt>
                <c:pt idx="8422">
                  <c:v>0.0</c:v>
                </c:pt>
                <c:pt idx="8423">
                  <c:v>0.0</c:v>
                </c:pt>
                <c:pt idx="8424">
                  <c:v>0.0</c:v>
                </c:pt>
                <c:pt idx="8425">
                  <c:v>0.0</c:v>
                </c:pt>
                <c:pt idx="8426">
                  <c:v>0.0</c:v>
                </c:pt>
                <c:pt idx="8427">
                  <c:v>0.0</c:v>
                </c:pt>
                <c:pt idx="8428">
                  <c:v>0.0</c:v>
                </c:pt>
                <c:pt idx="8429">
                  <c:v>0.0</c:v>
                </c:pt>
                <c:pt idx="8430">
                  <c:v>0.0</c:v>
                </c:pt>
                <c:pt idx="8431">
                  <c:v>0.0</c:v>
                </c:pt>
                <c:pt idx="8432">
                  <c:v>0.0</c:v>
                </c:pt>
                <c:pt idx="8433">
                  <c:v>0.0</c:v>
                </c:pt>
                <c:pt idx="8434">
                  <c:v>0.0</c:v>
                </c:pt>
                <c:pt idx="8435">
                  <c:v>0.0</c:v>
                </c:pt>
                <c:pt idx="8436">
                  <c:v>0.0</c:v>
                </c:pt>
                <c:pt idx="8437">
                  <c:v>0.0</c:v>
                </c:pt>
                <c:pt idx="8438">
                  <c:v>0.0</c:v>
                </c:pt>
                <c:pt idx="8439">
                  <c:v>0.0</c:v>
                </c:pt>
                <c:pt idx="8440">
                  <c:v>0.0</c:v>
                </c:pt>
                <c:pt idx="8441">
                  <c:v>0.0</c:v>
                </c:pt>
                <c:pt idx="8442">
                  <c:v>0.0</c:v>
                </c:pt>
                <c:pt idx="8443">
                  <c:v>0.0</c:v>
                </c:pt>
                <c:pt idx="8444">
                  <c:v>0.0</c:v>
                </c:pt>
                <c:pt idx="8445">
                  <c:v>0.0</c:v>
                </c:pt>
                <c:pt idx="8446">
                  <c:v>0.0</c:v>
                </c:pt>
                <c:pt idx="8447">
                  <c:v>0.0</c:v>
                </c:pt>
                <c:pt idx="8448">
                  <c:v>0.0</c:v>
                </c:pt>
                <c:pt idx="8449">
                  <c:v>0.0</c:v>
                </c:pt>
                <c:pt idx="8450">
                  <c:v>0.0</c:v>
                </c:pt>
                <c:pt idx="8451">
                  <c:v>0.0</c:v>
                </c:pt>
                <c:pt idx="8452">
                  <c:v>0.0</c:v>
                </c:pt>
                <c:pt idx="8453">
                  <c:v>0.0</c:v>
                </c:pt>
                <c:pt idx="8454">
                  <c:v>0.0</c:v>
                </c:pt>
                <c:pt idx="8455">
                  <c:v>0.0</c:v>
                </c:pt>
                <c:pt idx="8456">
                  <c:v>0.0</c:v>
                </c:pt>
                <c:pt idx="8457">
                  <c:v>0.0</c:v>
                </c:pt>
                <c:pt idx="8458">
                  <c:v>0.0</c:v>
                </c:pt>
                <c:pt idx="8459">
                  <c:v>0.0</c:v>
                </c:pt>
                <c:pt idx="8460">
                  <c:v>0.0</c:v>
                </c:pt>
                <c:pt idx="8461">
                  <c:v>0.0</c:v>
                </c:pt>
                <c:pt idx="8462">
                  <c:v>0.0</c:v>
                </c:pt>
                <c:pt idx="8463">
                  <c:v>0.0</c:v>
                </c:pt>
                <c:pt idx="8464">
                  <c:v>0.0</c:v>
                </c:pt>
                <c:pt idx="8465">
                  <c:v>0.0</c:v>
                </c:pt>
                <c:pt idx="8466">
                  <c:v>0.0</c:v>
                </c:pt>
                <c:pt idx="8467">
                  <c:v>0.0</c:v>
                </c:pt>
                <c:pt idx="8468">
                  <c:v>0.0</c:v>
                </c:pt>
                <c:pt idx="8469">
                  <c:v>0.0</c:v>
                </c:pt>
                <c:pt idx="8470">
                  <c:v>0.0</c:v>
                </c:pt>
                <c:pt idx="8471">
                  <c:v>0.0</c:v>
                </c:pt>
                <c:pt idx="8472">
                  <c:v>0.0</c:v>
                </c:pt>
                <c:pt idx="8473">
                  <c:v>0.0</c:v>
                </c:pt>
                <c:pt idx="8474">
                  <c:v>0.0</c:v>
                </c:pt>
                <c:pt idx="8475">
                  <c:v>0.0</c:v>
                </c:pt>
                <c:pt idx="8476">
                  <c:v>0.0</c:v>
                </c:pt>
                <c:pt idx="8477">
                  <c:v>0.0</c:v>
                </c:pt>
                <c:pt idx="8478">
                  <c:v>0.0</c:v>
                </c:pt>
                <c:pt idx="8479">
                  <c:v>0.0</c:v>
                </c:pt>
                <c:pt idx="8480">
                  <c:v>0.0</c:v>
                </c:pt>
                <c:pt idx="8481">
                  <c:v>0.0</c:v>
                </c:pt>
                <c:pt idx="8482">
                  <c:v>0.0</c:v>
                </c:pt>
                <c:pt idx="8483">
                  <c:v>0.0</c:v>
                </c:pt>
                <c:pt idx="8484">
                  <c:v>0.0</c:v>
                </c:pt>
                <c:pt idx="8485">
                  <c:v>0.0</c:v>
                </c:pt>
                <c:pt idx="8486">
                  <c:v>0.0</c:v>
                </c:pt>
                <c:pt idx="8487">
                  <c:v>0.0</c:v>
                </c:pt>
                <c:pt idx="8488">
                  <c:v>0.0</c:v>
                </c:pt>
                <c:pt idx="8489">
                  <c:v>0.0</c:v>
                </c:pt>
                <c:pt idx="8490">
                  <c:v>0.0</c:v>
                </c:pt>
                <c:pt idx="8491">
                  <c:v>0.0</c:v>
                </c:pt>
                <c:pt idx="8492">
                  <c:v>0.0</c:v>
                </c:pt>
                <c:pt idx="8493">
                  <c:v>0.0</c:v>
                </c:pt>
                <c:pt idx="8494">
                  <c:v>0.0</c:v>
                </c:pt>
                <c:pt idx="8495">
                  <c:v>0.0</c:v>
                </c:pt>
                <c:pt idx="8496">
                  <c:v>0.0</c:v>
                </c:pt>
                <c:pt idx="8497">
                  <c:v>0.0</c:v>
                </c:pt>
                <c:pt idx="8498">
                  <c:v>0.0</c:v>
                </c:pt>
                <c:pt idx="8499">
                  <c:v>0.0</c:v>
                </c:pt>
                <c:pt idx="8500">
                  <c:v>0.0</c:v>
                </c:pt>
                <c:pt idx="8501">
                  <c:v>0.0</c:v>
                </c:pt>
                <c:pt idx="8502">
                  <c:v>0.0</c:v>
                </c:pt>
                <c:pt idx="8503">
                  <c:v>0.0</c:v>
                </c:pt>
                <c:pt idx="8504">
                  <c:v>0.0</c:v>
                </c:pt>
                <c:pt idx="8505">
                  <c:v>0.0</c:v>
                </c:pt>
                <c:pt idx="8506">
                  <c:v>0.0</c:v>
                </c:pt>
                <c:pt idx="8507">
                  <c:v>0.0</c:v>
                </c:pt>
                <c:pt idx="8508">
                  <c:v>0.0</c:v>
                </c:pt>
                <c:pt idx="8509">
                  <c:v>0.0</c:v>
                </c:pt>
                <c:pt idx="8510">
                  <c:v>0.0</c:v>
                </c:pt>
                <c:pt idx="8511">
                  <c:v>0.0</c:v>
                </c:pt>
                <c:pt idx="8512">
                  <c:v>0.0</c:v>
                </c:pt>
                <c:pt idx="8513">
                  <c:v>0.0</c:v>
                </c:pt>
                <c:pt idx="8514">
                  <c:v>0.0</c:v>
                </c:pt>
                <c:pt idx="8515">
                  <c:v>0.0</c:v>
                </c:pt>
                <c:pt idx="8516">
                  <c:v>0.0</c:v>
                </c:pt>
                <c:pt idx="8517">
                  <c:v>0.0</c:v>
                </c:pt>
                <c:pt idx="8518">
                  <c:v>0.0</c:v>
                </c:pt>
                <c:pt idx="8519">
                  <c:v>0.0</c:v>
                </c:pt>
                <c:pt idx="8520">
                  <c:v>0.0</c:v>
                </c:pt>
                <c:pt idx="8521">
                  <c:v>0.0</c:v>
                </c:pt>
                <c:pt idx="8522">
                  <c:v>0.0</c:v>
                </c:pt>
                <c:pt idx="8523">
                  <c:v>0.0</c:v>
                </c:pt>
                <c:pt idx="8524">
                  <c:v>0.0</c:v>
                </c:pt>
                <c:pt idx="8525">
                  <c:v>0.0</c:v>
                </c:pt>
                <c:pt idx="8526">
                  <c:v>0.0</c:v>
                </c:pt>
                <c:pt idx="8527">
                  <c:v>0.0</c:v>
                </c:pt>
                <c:pt idx="8528">
                  <c:v>0.0</c:v>
                </c:pt>
                <c:pt idx="8529">
                  <c:v>0.0</c:v>
                </c:pt>
                <c:pt idx="8530">
                  <c:v>0.0</c:v>
                </c:pt>
                <c:pt idx="8531">
                  <c:v>0.0</c:v>
                </c:pt>
                <c:pt idx="8532">
                  <c:v>0.0</c:v>
                </c:pt>
                <c:pt idx="8533">
                  <c:v>0.0</c:v>
                </c:pt>
                <c:pt idx="8534">
                  <c:v>0.0</c:v>
                </c:pt>
                <c:pt idx="8535">
                  <c:v>0.0</c:v>
                </c:pt>
                <c:pt idx="8536">
                  <c:v>0.0</c:v>
                </c:pt>
                <c:pt idx="8537">
                  <c:v>0.0</c:v>
                </c:pt>
                <c:pt idx="8538">
                  <c:v>0.0</c:v>
                </c:pt>
                <c:pt idx="8539">
                  <c:v>0.0</c:v>
                </c:pt>
                <c:pt idx="8540">
                  <c:v>0.0</c:v>
                </c:pt>
                <c:pt idx="8541">
                  <c:v>0.0</c:v>
                </c:pt>
                <c:pt idx="8542">
                  <c:v>0.0</c:v>
                </c:pt>
                <c:pt idx="8543">
                  <c:v>0.0</c:v>
                </c:pt>
                <c:pt idx="8544">
                  <c:v>0.0</c:v>
                </c:pt>
                <c:pt idx="8545">
                  <c:v>0.0</c:v>
                </c:pt>
                <c:pt idx="8546">
                  <c:v>0.0</c:v>
                </c:pt>
                <c:pt idx="8547">
                  <c:v>0.0</c:v>
                </c:pt>
                <c:pt idx="8548">
                  <c:v>0.0</c:v>
                </c:pt>
                <c:pt idx="8549">
                  <c:v>0.0</c:v>
                </c:pt>
                <c:pt idx="8550">
                  <c:v>0.0</c:v>
                </c:pt>
                <c:pt idx="8551">
                  <c:v>0.0</c:v>
                </c:pt>
                <c:pt idx="8552">
                  <c:v>0.0</c:v>
                </c:pt>
                <c:pt idx="8553">
                  <c:v>0.0</c:v>
                </c:pt>
                <c:pt idx="8554">
                  <c:v>0.0</c:v>
                </c:pt>
                <c:pt idx="8555">
                  <c:v>0.0</c:v>
                </c:pt>
                <c:pt idx="8556">
                  <c:v>0.0</c:v>
                </c:pt>
                <c:pt idx="8557">
                  <c:v>0.0</c:v>
                </c:pt>
                <c:pt idx="8558">
                  <c:v>0.0</c:v>
                </c:pt>
                <c:pt idx="8559">
                  <c:v>0.0</c:v>
                </c:pt>
                <c:pt idx="8560">
                  <c:v>0.0</c:v>
                </c:pt>
                <c:pt idx="8561">
                  <c:v>0.0</c:v>
                </c:pt>
                <c:pt idx="8562">
                  <c:v>0.0</c:v>
                </c:pt>
                <c:pt idx="8563">
                  <c:v>0.0</c:v>
                </c:pt>
                <c:pt idx="8564">
                  <c:v>0.0</c:v>
                </c:pt>
                <c:pt idx="8565">
                  <c:v>0.0</c:v>
                </c:pt>
                <c:pt idx="8566">
                  <c:v>0.0</c:v>
                </c:pt>
                <c:pt idx="8567">
                  <c:v>0.0</c:v>
                </c:pt>
                <c:pt idx="8568">
                  <c:v>0.0</c:v>
                </c:pt>
                <c:pt idx="8569">
                  <c:v>0.0</c:v>
                </c:pt>
                <c:pt idx="8570">
                  <c:v>0.0</c:v>
                </c:pt>
                <c:pt idx="8571">
                  <c:v>0.0</c:v>
                </c:pt>
                <c:pt idx="8572">
                  <c:v>0.0</c:v>
                </c:pt>
                <c:pt idx="8573">
                  <c:v>0.0</c:v>
                </c:pt>
                <c:pt idx="8574">
                  <c:v>0.0</c:v>
                </c:pt>
                <c:pt idx="8575">
                  <c:v>0.0</c:v>
                </c:pt>
                <c:pt idx="8576">
                  <c:v>0.0</c:v>
                </c:pt>
                <c:pt idx="8577">
                  <c:v>0.0</c:v>
                </c:pt>
                <c:pt idx="8578">
                  <c:v>0.0</c:v>
                </c:pt>
                <c:pt idx="8579">
                  <c:v>0.0</c:v>
                </c:pt>
                <c:pt idx="8580">
                  <c:v>0.0</c:v>
                </c:pt>
                <c:pt idx="8581">
                  <c:v>0.0</c:v>
                </c:pt>
                <c:pt idx="8582">
                  <c:v>0.0</c:v>
                </c:pt>
                <c:pt idx="8583">
                  <c:v>0.0</c:v>
                </c:pt>
                <c:pt idx="8584">
                  <c:v>0.0</c:v>
                </c:pt>
                <c:pt idx="8585">
                  <c:v>0.0</c:v>
                </c:pt>
                <c:pt idx="8586">
                  <c:v>0.0</c:v>
                </c:pt>
                <c:pt idx="8587">
                  <c:v>0.0</c:v>
                </c:pt>
                <c:pt idx="8588">
                  <c:v>0.0</c:v>
                </c:pt>
                <c:pt idx="8589">
                  <c:v>0.0</c:v>
                </c:pt>
                <c:pt idx="8590">
                  <c:v>0.0</c:v>
                </c:pt>
                <c:pt idx="8591">
                  <c:v>0.0</c:v>
                </c:pt>
                <c:pt idx="8592">
                  <c:v>0.0</c:v>
                </c:pt>
                <c:pt idx="8593">
                  <c:v>0.0</c:v>
                </c:pt>
                <c:pt idx="8594">
                  <c:v>0.0</c:v>
                </c:pt>
                <c:pt idx="8595">
                  <c:v>0.0</c:v>
                </c:pt>
                <c:pt idx="8596">
                  <c:v>0.0</c:v>
                </c:pt>
                <c:pt idx="8597">
                  <c:v>0.0</c:v>
                </c:pt>
                <c:pt idx="8598">
                  <c:v>0.0</c:v>
                </c:pt>
                <c:pt idx="8599">
                  <c:v>0.0</c:v>
                </c:pt>
                <c:pt idx="8600">
                  <c:v>0.0</c:v>
                </c:pt>
                <c:pt idx="8601">
                  <c:v>0.0</c:v>
                </c:pt>
                <c:pt idx="8602">
                  <c:v>0.0</c:v>
                </c:pt>
                <c:pt idx="8603">
                  <c:v>0.0</c:v>
                </c:pt>
                <c:pt idx="8604">
                  <c:v>0.0</c:v>
                </c:pt>
                <c:pt idx="8605">
                  <c:v>0.0</c:v>
                </c:pt>
                <c:pt idx="8606">
                  <c:v>0.0</c:v>
                </c:pt>
                <c:pt idx="8607">
                  <c:v>0.0</c:v>
                </c:pt>
                <c:pt idx="8608">
                  <c:v>0.0</c:v>
                </c:pt>
                <c:pt idx="8609">
                  <c:v>0.0</c:v>
                </c:pt>
                <c:pt idx="8610">
                  <c:v>0.0</c:v>
                </c:pt>
                <c:pt idx="8611">
                  <c:v>0.0</c:v>
                </c:pt>
                <c:pt idx="8612">
                  <c:v>0.0</c:v>
                </c:pt>
                <c:pt idx="8613">
                  <c:v>0.0</c:v>
                </c:pt>
                <c:pt idx="8614">
                  <c:v>0.0</c:v>
                </c:pt>
                <c:pt idx="8615">
                  <c:v>0.0</c:v>
                </c:pt>
                <c:pt idx="8616">
                  <c:v>0.0</c:v>
                </c:pt>
                <c:pt idx="8617">
                  <c:v>0.0</c:v>
                </c:pt>
                <c:pt idx="8618">
                  <c:v>0.0</c:v>
                </c:pt>
                <c:pt idx="8619">
                  <c:v>0.0</c:v>
                </c:pt>
                <c:pt idx="8620">
                  <c:v>0.0</c:v>
                </c:pt>
                <c:pt idx="8621">
                  <c:v>0.0</c:v>
                </c:pt>
                <c:pt idx="8622">
                  <c:v>0.0</c:v>
                </c:pt>
                <c:pt idx="8623">
                  <c:v>0.0</c:v>
                </c:pt>
                <c:pt idx="8624">
                  <c:v>0.0</c:v>
                </c:pt>
                <c:pt idx="8625">
                  <c:v>0.0</c:v>
                </c:pt>
                <c:pt idx="8626">
                  <c:v>0.0</c:v>
                </c:pt>
                <c:pt idx="8627">
                  <c:v>0.0</c:v>
                </c:pt>
                <c:pt idx="8628">
                  <c:v>0.0</c:v>
                </c:pt>
                <c:pt idx="8629">
                  <c:v>0.0</c:v>
                </c:pt>
                <c:pt idx="8630">
                  <c:v>0.0</c:v>
                </c:pt>
                <c:pt idx="8631">
                  <c:v>0.0</c:v>
                </c:pt>
                <c:pt idx="8632">
                  <c:v>0.0</c:v>
                </c:pt>
                <c:pt idx="8633">
                  <c:v>0.0</c:v>
                </c:pt>
                <c:pt idx="8634">
                  <c:v>0.0</c:v>
                </c:pt>
                <c:pt idx="8635">
                  <c:v>0.0</c:v>
                </c:pt>
                <c:pt idx="8636">
                  <c:v>0.0</c:v>
                </c:pt>
                <c:pt idx="8637">
                  <c:v>0.0</c:v>
                </c:pt>
                <c:pt idx="8638">
                  <c:v>0.0</c:v>
                </c:pt>
                <c:pt idx="8639">
                  <c:v>0.0</c:v>
                </c:pt>
                <c:pt idx="8640">
                  <c:v>0.0</c:v>
                </c:pt>
                <c:pt idx="8641">
                  <c:v>0.0</c:v>
                </c:pt>
                <c:pt idx="8642">
                  <c:v>0.0</c:v>
                </c:pt>
                <c:pt idx="8643">
                  <c:v>0.0</c:v>
                </c:pt>
                <c:pt idx="8644">
                  <c:v>0.0</c:v>
                </c:pt>
                <c:pt idx="8645">
                  <c:v>0.0</c:v>
                </c:pt>
                <c:pt idx="8646">
                  <c:v>0.0</c:v>
                </c:pt>
                <c:pt idx="8647">
                  <c:v>0.0</c:v>
                </c:pt>
                <c:pt idx="8648">
                  <c:v>0.0</c:v>
                </c:pt>
                <c:pt idx="8649">
                  <c:v>0.0</c:v>
                </c:pt>
                <c:pt idx="8650">
                  <c:v>0.0</c:v>
                </c:pt>
                <c:pt idx="8651">
                  <c:v>0.0</c:v>
                </c:pt>
                <c:pt idx="8652">
                  <c:v>0.0</c:v>
                </c:pt>
                <c:pt idx="8653">
                  <c:v>0.0</c:v>
                </c:pt>
                <c:pt idx="8654">
                  <c:v>0.0</c:v>
                </c:pt>
                <c:pt idx="8655">
                  <c:v>0.0</c:v>
                </c:pt>
                <c:pt idx="8656">
                  <c:v>0.0</c:v>
                </c:pt>
                <c:pt idx="8657">
                  <c:v>0.0</c:v>
                </c:pt>
                <c:pt idx="8658">
                  <c:v>0.0</c:v>
                </c:pt>
                <c:pt idx="8659">
                  <c:v>0.0</c:v>
                </c:pt>
                <c:pt idx="8660">
                  <c:v>0.0</c:v>
                </c:pt>
                <c:pt idx="8661">
                  <c:v>0.0</c:v>
                </c:pt>
                <c:pt idx="8662">
                  <c:v>0.0</c:v>
                </c:pt>
                <c:pt idx="8663">
                  <c:v>0.0</c:v>
                </c:pt>
                <c:pt idx="8664">
                  <c:v>0.0</c:v>
                </c:pt>
                <c:pt idx="8665">
                  <c:v>0.0</c:v>
                </c:pt>
                <c:pt idx="8666">
                  <c:v>0.0</c:v>
                </c:pt>
                <c:pt idx="8667">
                  <c:v>0.0</c:v>
                </c:pt>
                <c:pt idx="8668">
                  <c:v>0.0</c:v>
                </c:pt>
                <c:pt idx="8669">
                  <c:v>0.0</c:v>
                </c:pt>
                <c:pt idx="8670">
                  <c:v>0.0</c:v>
                </c:pt>
                <c:pt idx="8671">
                  <c:v>0.0</c:v>
                </c:pt>
                <c:pt idx="8672">
                  <c:v>0.0</c:v>
                </c:pt>
                <c:pt idx="8673">
                  <c:v>0.0</c:v>
                </c:pt>
                <c:pt idx="8674">
                  <c:v>0.0</c:v>
                </c:pt>
                <c:pt idx="8675">
                  <c:v>0.0</c:v>
                </c:pt>
                <c:pt idx="8676">
                  <c:v>0.0</c:v>
                </c:pt>
                <c:pt idx="8677">
                  <c:v>0.0</c:v>
                </c:pt>
                <c:pt idx="8678">
                  <c:v>0.0</c:v>
                </c:pt>
                <c:pt idx="8679">
                  <c:v>0.0</c:v>
                </c:pt>
                <c:pt idx="8680">
                  <c:v>0.0</c:v>
                </c:pt>
                <c:pt idx="8681">
                  <c:v>0.0</c:v>
                </c:pt>
                <c:pt idx="8682">
                  <c:v>0.0</c:v>
                </c:pt>
                <c:pt idx="8683">
                  <c:v>0.0</c:v>
                </c:pt>
                <c:pt idx="8684">
                  <c:v>0.0</c:v>
                </c:pt>
                <c:pt idx="8685">
                  <c:v>0.0</c:v>
                </c:pt>
                <c:pt idx="8686">
                  <c:v>0.0</c:v>
                </c:pt>
                <c:pt idx="8687">
                  <c:v>0.0</c:v>
                </c:pt>
                <c:pt idx="8688">
                  <c:v>0.0</c:v>
                </c:pt>
                <c:pt idx="8689">
                  <c:v>0.0</c:v>
                </c:pt>
                <c:pt idx="8690">
                  <c:v>0.0</c:v>
                </c:pt>
                <c:pt idx="8691">
                  <c:v>0.0</c:v>
                </c:pt>
                <c:pt idx="8692">
                  <c:v>0.0</c:v>
                </c:pt>
                <c:pt idx="8693">
                  <c:v>0.0</c:v>
                </c:pt>
                <c:pt idx="8694">
                  <c:v>0.0</c:v>
                </c:pt>
                <c:pt idx="8695">
                  <c:v>0.0</c:v>
                </c:pt>
                <c:pt idx="8696">
                  <c:v>0.0</c:v>
                </c:pt>
                <c:pt idx="8697">
                  <c:v>0.0</c:v>
                </c:pt>
                <c:pt idx="8698">
                  <c:v>0.0</c:v>
                </c:pt>
                <c:pt idx="8699">
                  <c:v>0.0</c:v>
                </c:pt>
                <c:pt idx="8700">
                  <c:v>0.0</c:v>
                </c:pt>
                <c:pt idx="8701">
                  <c:v>0.0</c:v>
                </c:pt>
                <c:pt idx="8702">
                  <c:v>0.0</c:v>
                </c:pt>
                <c:pt idx="8703">
                  <c:v>0.0</c:v>
                </c:pt>
                <c:pt idx="8704">
                  <c:v>0.0</c:v>
                </c:pt>
                <c:pt idx="8705">
                  <c:v>0.0</c:v>
                </c:pt>
                <c:pt idx="8706">
                  <c:v>0.0</c:v>
                </c:pt>
                <c:pt idx="8707">
                  <c:v>0.0</c:v>
                </c:pt>
                <c:pt idx="8708">
                  <c:v>0.0</c:v>
                </c:pt>
                <c:pt idx="8709">
                  <c:v>0.0</c:v>
                </c:pt>
                <c:pt idx="8710">
                  <c:v>0.0</c:v>
                </c:pt>
                <c:pt idx="8711">
                  <c:v>0.0</c:v>
                </c:pt>
                <c:pt idx="8712">
                  <c:v>0.0</c:v>
                </c:pt>
                <c:pt idx="8713">
                  <c:v>0.0</c:v>
                </c:pt>
                <c:pt idx="8714">
                  <c:v>0.0</c:v>
                </c:pt>
                <c:pt idx="8715">
                  <c:v>0.0</c:v>
                </c:pt>
                <c:pt idx="8716">
                  <c:v>0.0</c:v>
                </c:pt>
                <c:pt idx="8717">
                  <c:v>0.0</c:v>
                </c:pt>
                <c:pt idx="8718">
                  <c:v>0.0</c:v>
                </c:pt>
                <c:pt idx="8719">
                  <c:v>0.0</c:v>
                </c:pt>
                <c:pt idx="8720">
                  <c:v>0.0</c:v>
                </c:pt>
                <c:pt idx="8721">
                  <c:v>0.0</c:v>
                </c:pt>
                <c:pt idx="8722">
                  <c:v>0.0</c:v>
                </c:pt>
                <c:pt idx="8723">
                  <c:v>0.0</c:v>
                </c:pt>
                <c:pt idx="8724">
                  <c:v>0.0</c:v>
                </c:pt>
                <c:pt idx="8725">
                  <c:v>0.0</c:v>
                </c:pt>
                <c:pt idx="8726">
                  <c:v>0.0</c:v>
                </c:pt>
                <c:pt idx="8727">
                  <c:v>0.0</c:v>
                </c:pt>
                <c:pt idx="8728">
                  <c:v>0.0</c:v>
                </c:pt>
                <c:pt idx="8729">
                  <c:v>0.0</c:v>
                </c:pt>
                <c:pt idx="8730">
                  <c:v>0.0</c:v>
                </c:pt>
                <c:pt idx="8731">
                  <c:v>0.0</c:v>
                </c:pt>
                <c:pt idx="8732">
                  <c:v>0.0</c:v>
                </c:pt>
                <c:pt idx="8733">
                  <c:v>0.0</c:v>
                </c:pt>
                <c:pt idx="8734">
                  <c:v>0.0</c:v>
                </c:pt>
                <c:pt idx="8735">
                  <c:v>0.0</c:v>
                </c:pt>
                <c:pt idx="8736">
                  <c:v>0.0</c:v>
                </c:pt>
                <c:pt idx="8737">
                  <c:v>0.0</c:v>
                </c:pt>
                <c:pt idx="8738">
                  <c:v>0.0</c:v>
                </c:pt>
                <c:pt idx="8739">
                  <c:v>0.0</c:v>
                </c:pt>
                <c:pt idx="8740">
                  <c:v>0.0</c:v>
                </c:pt>
                <c:pt idx="8741">
                  <c:v>0.0</c:v>
                </c:pt>
                <c:pt idx="8742">
                  <c:v>0.0</c:v>
                </c:pt>
                <c:pt idx="8743">
                  <c:v>0.0</c:v>
                </c:pt>
                <c:pt idx="8744">
                  <c:v>0.0</c:v>
                </c:pt>
                <c:pt idx="8745">
                  <c:v>0.0</c:v>
                </c:pt>
                <c:pt idx="8746">
                  <c:v>0.0</c:v>
                </c:pt>
                <c:pt idx="8747">
                  <c:v>0.0</c:v>
                </c:pt>
                <c:pt idx="8748">
                  <c:v>0.0</c:v>
                </c:pt>
                <c:pt idx="8749">
                  <c:v>0.0</c:v>
                </c:pt>
                <c:pt idx="8750">
                  <c:v>0.0</c:v>
                </c:pt>
                <c:pt idx="8751">
                  <c:v>0.0</c:v>
                </c:pt>
                <c:pt idx="8752">
                  <c:v>0.0</c:v>
                </c:pt>
                <c:pt idx="8753">
                  <c:v>0.0</c:v>
                </c:pt>
                <c:pt idx="8754">
                  <c:v>0.0</c:v>
                </c:pt>
                <c:pt idx="8755">
                  <c:v>0.0</c:v>
                </c:pt>
                <c:pt idx="8756">
                  <c:v>0.0</c:v>
                </c:pt>
                <c:pt idx="8757">
                  <c:v>0.0</c:v>
                </c:pt>
                <c:pt idx="8758">
                  <c:v>0.0</c:v>
                </c:pt>
                <c:pt idx="8759">
                  <c:v>0.0</c:v>
                </c:pt>
                <c:pt idx="8760">
                  <c:v>0.0</c:v>
                </c:pt>
                <c:pt idx="8761">
                  <c:v>0.0</c:v>
                </c:pt>
                <c:pt idx="8762">
                  <c:v>0.0</c:v>
                </c:pt>
                <c:pt idx="8763">
                  <c:v>0.0</c:v>
                </c:pt>
                <c:pt idx="8764">
                  <c:v>0.0</c:v>
                </c:pt>
                <c:pt idx="8765">
                  <c:v>0.0</c:v>
                </c:pt>
                <c:pt idx="8766">
                  <c:v>0.0</c:v>
                </c:pt>
                <c:pt idx="8767">
                  <c:v>0.0</c:v>
                </c:pt>
                <c:pt idx="8768">
                  <c:v>0.0</c:v>
                </c:pt>
                <c:pt idx="8769">
                  <c:v>0.0</c:v>
                </c:pt>
                <c:pt idx="8770">
                  <c:v>0.0</c:v>
                </c:pt>
                <c:pt idx="8771">
                  <c:v>0.0</c:v>
                </c:pt>
                <c:pt idx="8772">
                  <c:v>0.0</c:v>
                </c:pt>
                <c:pt idx="8773">
                  <c:v>0.0</c:v>
                </c:pt>
                <c:pt idx="8774">
                  <c:v>0.0</c:v>
                </c:pt>
                <c:pt idx="8775">
                  <c:v>0.0</c:v>
                </c:pt>
                <c:pt idx="8776">
                  <c:v>0.0</c:v>
                </c:pt>
                <c:pt idx="8777">
                  <c:v>0.0</c:v>
                </c:pt>
                <c:pt idx="8778">
                  <c:v>0.0</c:v>
                </c:pt>
                <c:pt idx="8779">
                  <c:v>0.0</c:v>
                </c:pt>
                <c:pt idx="8780">
                  <c:v>0.0</c:v>
                </c:pt>
                <c:pt idx="8781">
                  <c:v>0.0</c:v>
                </c:pt>
                <c:pt idx="8782">
                  <c:v>0.0</c:v>
                </c:pt>
                <c:pt idx="8783">
                  <c:v>0.0</c:v>
                </c:pt>
                <c:pt idx="8784">
                  <c:v>0.0</c:v>
                </c:pt>
                <c:pt idx="8785">
                  <c:v>0.0</c:v>
                </c:pt>
                <c:pt idx="8786">
                  <c:v>0.0</c:v>
                </c:pt>
                <c:pt idx="8787">
                  <c:v>0.0</c:v>
                </c:pt>
                <c:pt idx="8788">
                  <c:v>0.0</c:v>
                </c:pt>
                <c:pt idx="8789">
                  <c:v>0.0</c:v>
                </c:pt>
                <c:pt idx="8790">
                  <c:v>0.0</c:v>
                </c:pt>
                <c:pt idx="8791">
                  <c:v>0.0</c:v>
                </c:pt>
                <c:pt idx="8792">
                  <c:v>0.0</c:v>
                </c:pt>
                <c:pt idx="8793">
                  <c:v>0.0</c:v>
                </c:pt>
                <c:pt idx="8794">
                  <c:v>0.0</c:v>
                </c:pt>
                <c:pt idx="8795">
                  <c:v>0.0</c:v>
                </c:pt>
                <c:pt idx="8796">
                  <c:v>0.0</c:v>
                </c:pt>
                <c:pt idx="8797">
                  <c:v>0.0</c:v>
                </c:pt>
                <c:pt idx="8798">
                  <c:v>0.0</c:v>
                </c:pt>
                <c:pt idx="8799">
                  <c:v>0.0</c:v>
                </c:pt>
                <c:pt idx="8800">
                  <c:v>0.0</c:v>
                </c:pt>
                <c:pt idx="8801">
                  <c:v>0.0</c:v>
                </c:pt>
                <c:pt idx="8802">
                  <c:v>0.0</c:v>
                </c:pt>
                <c:pt idx="8803">
                  <c:v>0.0</c:v>
                </c:pt>
                <c:pt idx="8804">
                  <c:v>0.0</c:v>
                </c:pt>
                <c:pt idx="8805">
                  <c:v>0.0</c:v>
                </c:pt>
                <c:pt idx="8806">
                  <c:v>0.0</c:v>
                </c:pt>
                <c:pt idx="8807">
                  <c:v>0.0</c:v>
                </c:pt>
                <c:pt idx="8808">
                  <c:v>0.0</c:v>
                </c:pt>
                <c:pt idx="8809">
                  <c:v>0.0</c:v>
                </c:pt>
                <c:pt idx="8810">
                  <c:v>0.0</c:v>
                </c:pt>
                <c:pt idx="8811">
                  <c:v>0.0</c:v>
                </c:pt>
                <c:pt idx="8812">
                  <c:v>0.0</c:v>
                </c:pt>
                <c:pt idx="8813">
                  <c:v>0.0</c:v>
                </c:pt>
                <c:pt idx="8814">
                  <c:v>0.0</c:v>
                </c:pt>
                <c:pt idx="8815">
                  <c:v>0.0</c:v>
                </c:pt>
                <c:pt idx="8816">
                  <c:v>0.0</c:v>
                </c:pt>
                <c:pt idx="8817">
                  <c:v>0.0</c:v>
                </c:pt>
                <c:pt idx="8818">
                  <c:v>0.0</c:v>
                </c:pt>
                <c:pt idx="8819">
                  <c:v>0.0</c:v>
                </c:pt>
                <c:pt idx="8820">
                  <c:v>0.0</c:v>
                </c:pt>
                <c:pt idx="8821">
                  <c:v>0.0</c:v>
                </c:pt>
                <c:pt idx="8822">
                  <c:v>0.0</c:v>
                </c:pt>
                <c:pt idx="8823">
                  <c:v>0.0</c:v>
                </c:pt>
                <c:pt idx="8824">
                  <c:v>0.0</c:v>
                </c:pt>
                <c:pt idx="8825">
                  <c:v>0.0</c:v>
                </c:pt>
                <c:pt idx="8826">
                  <c:v>0.0</c:v>
                </c:pt>
                <c:pt idx="8827">
                  <c:v>0.0</c:v>
                </c:pt>
                <c:pt idx="8828">
                  <c:v>0.0</c:v>
                </c:pt>
                <c:pt idx="8829">
                  <c:v>0.0</c:v>
                </c:pt>
                <c:pt idx="8830">
                  <c:v>0.0</c:v>
                </c:pt>
                <c:pt idx="8831">
                  <c:v>0.0</c:v>
                </c:pt>
                <c:pt idx="8832">
                  <c:v>0.0</c:v>
                </c:pt>
                <c:pt idx="8833">
                  <c:v>0.0</c:v>
                </c:pt>
                <c:pt idx="8834">
                  <c:v>0.0</c:v>
                </c:pt>
                <c:pt idx="8835">
                  <c:v>0.0</c:v>
                </c:pt>
                <c:pt idx="8836">
                  <c:v>0.0</c:v>
                </c:pt>
                <c:pt idx="8837">
                  <c:v>0.0</c:v>
                </c:pt>
                <c:pt idx="8838">
                  <c:v>0.0</c:v>
                </c:pt>
                <c:pt idx="8839">
                  <c:v>0.0</c:v>
                </c:pt>
                <c:pt idx="8840">
                  <c:v>0.0</c:v>
                </c:pt>
                <c:pt idx="8841">
                  <c:v>0.0</c:v>
                </c:pt>
                <c:pt idx="8842">
                  <c:v>0.0</c:v>
                </c:pt>
                <c:pt idx="8843">
                  <c:v>0.0</c:v>
                </c:pt>
                <c:pt idx="8844">
                  <c:v>0.0</c:v>
                </c:pt>
                <c:pt idx="8845">
                  <c:v>0.0</c:v>
                </c:pt>
                <c:pt idx="8846">
                  <c:v>0.0</c:v>
                </c:pt>
                <c:pt idx="8847">
                  <c:v>0.0</c:v>
                </c:pt>
                <c:pt idx="8848">
                  <c:v>0.0</c:v>
                </c:pt>
                <c:pt idx="8849">
                  <c:v>0.0</c:v>
                </c:pt>
                <c:pt idx="8850">
                  <c:v>0.0</c:v>
                </c:pt>
                <c:pt idx="8851">
                  <c:v>0.0</c:v>
                </c:pt>
                <c:pt idx="8852">
                  <c:v>0.0</c:v>
                </c:pt>
                <c:pt idx="8853">
                  <c:v>0.0</c:v>
                </c:pt>
                <c:pt idx="8854">
                  <c:v>0.0</c:v>
                </c:pt>
                <c:pt idx="8855">
                  <c:v>0.0</c:v>
                </c:pt>
                <c:pt idx="8856">
                  <c:v>0.0</c:v>
                </c:pt>
                <c:pt idx="8857">
                  <c:v>0.0</c:v>
                </c:pt>
                <c:pt idx="8858">
                  <c:v>0.0</c:v>
                </c:pt>
                <c:pt idx="8859">
                  <c:v>0.0</c:v>
                </c:pt>
                <c:pt idx="8860">
                  <c:v>0.0</c:v>
                </c:pt>
                <c:pt idx="8861">
                  <c:v>0.0</c:v>
                </c:pt>
                <c:pt idx="8862">
                  <c:v>0.0</c:v>
                </c:pt>
                <c:pt idx="8863">
                  <c:v>0.0</c:v>
                </c:pt>
                <c:pt idx="8864">
                  <c:v>0.0</c:v>
                </c:pt>
                <c:pt idx="8865">
                  <c:v>0.0</c:v>
                </c:pt>
                <c:pt idx="8866">
                  <c:v>0.0</c:v>
                </c:pt>
                <c:pt idx="8867">
                  <c:v>0.0</c:v>
                </c:pt>
                <c:pt idx="8868">
                  <c:v>0.0</c:v>
                </c:pt>
                <c:pt idx="8869">
                  <c:v>0.0</c:v>
                </c:pt>
                <c:pt idx="8870">
                  <c:v>0.0</c:v>
                </c:pt>
                <c:pt idx="8871">
                  <c:v>0.0</c:v>
                </c:pt>
                <c:pt idx="8872">
                  <c:v>0.0</c:v>
                </c:pt>
                <c:pt idx="8873">
                  <c:v>0.0</c:v>
                </c:pt>
                <c:pt idx="8874">
                  <c:v>0.0</c:v>
                </c:pt>
                <c:pt idx="8875">
                  <c:v>0.0</c:v>
                </c:pt>
                <c:pt idx="8876">
                  <c:v>0.0</c:v>
                </c:pt>
                <c:pt idx="8877">
                  <c:v>0.0</c:v>
                </c:pt>
                <c:pt idx="8878">
                  <c:v>0.0</c:v>
                </c:pt>
                <c:pt idx="8879">
                  <c:v>0.0</c:v>
                </c:pt>
                <c:pt idx="8880">
                  <c:v>0.0</c:v>
                </c:pt>
                <c:pt idx="8881">
                  <c:v>0.0</c:v>
                </c:pt>
                <c:pt idx="8882">
                  <c:v>0.0</c:v>
                </c:pt>
                <c:pt idx="8883">
                  <c:v>0.0</c:v>
                </c:pt>
                <c:pt idx="8884">
                  <c:v>0.0</c:v>
                </c:pt>
                <c:pt idx="8885">
                  <c:v>0.0</c:v>
                </c:pt>
                <c:pt idx="8886">
                  <c:v>0.0</c:v>
                </c:pt>
                <c:pt idx="8887">
                  <c:v>0.0</c:v>
                </c:pt>
                <c:pt idx="8888">
                  <c:v>0.0</c:v>
                </c:pt>
                <c:pt idx="8889">
                  <c:v>0.0</c:v>
                </c:pt>
                <c:pt idx="8890">
                  <c:v>0.0</c:v>
                </c:pt>
                <c:pt idx="8891">
                  <c:v>0.0</c:v>
                </c:pt>
                <c:pt idx="8892">
                  <c:v>0.0</c:v>
                </c:pt>
                <c:pt idx="8893">
                  <c:v>0.0</c:v>
                </c:pt>
                <c:pt idx="8894">
                  <c:v>0.0</c:v>
                </c:pt>
                <c:pt idx="8895">
                  <c:v>0.0</c:v>
                </c:pt>
                <c:pt idx="8896">
                  <c:v>0.0</c:v>
                </c:pt>
                <c:pt idx="8897">
                  <c:v>0.0</c:v>
                </c:pt>
                <c:pt idx="8898">
                  <c:v>0.0</c:v>
                </c:pt>
                <c:pt idx="8899">
                  <c:v>0.0</c:v>
                </c:pt>
                <c:pt idx="8900">
                  <c:v>0.0</c:v>
                </c:pt>
                <c:pt idx="8901">
                  <c:v>0.0</c:v>
                </c:pt>
                <c:pt idx="8902">
                  <c:v>0.0</c:v>
                </c:pt>
                <c:pt idx="8903">
                  <c:v>0.0</c:v>
                </c:pt>
                <c:pt idx="8904">
                  <c:v>0.0</c:v>
                </c:pt>
                <c:pt idx="8905">
                  <c:v>0.0</c:v>
                </c:pt>
                <c:pt idx="8906">
                  <c:v>0.0</c:v>
                </c:pt>
                <c:pt idx="8907">
                  <c:v>0.0</c:v>
                </c:pt>
                <c:pt idx="8908">
                  <c:v>0.0</c:v>
                </c:pt>
                <c:pt idx="8909">
                  <c:v>0.0</c:v>
                </c:pt>
                <c:pt idx="8910">
                  <c:v>0.0</c:v>
                </c:pt>
                <c:pt idx="8911">
                  <c:v>0.0</c:v>
                </c:pt>
                <c:pt idx="8912">
                  <c:v>0.0</c:v>
                </c:pt>
                <c:pt idx="8913">
                  <c:v>0.0</c:v>
                </c:pt>
                <c:pt idx="8914">
                  <c:v>0.0</c:v>
                </c:pt>
                <c:pt idx="8915">
                  <c:v>0.0</c:v>
                </c:pt>
                <c:pt idx="8916">
                  <c:v>0.0</c:v>
                </c:pt>
                <c:pt idx="8917">
                  <c:v>0.0</c:v>
                </c:pt>
                <c:pt idx="8918">
                  <c:v>0.0</c:v>
                </c:pt>
                <c:pt idx="8919">
                  <c:v>0.0</c:v>
                </c:pt>
                <c:pt idx="8920">
                  <c:v>0.0</c:v>
                </c:pt>
                <c:pt idx="8921">
                  <c:v>0.0</c:v>
                </c:pt>
                <c:pt idx="8922">
                  <c:v>0.0</c:v>
                </c:pt>
                <c:pt idx="8923">
                  <c:v>0.0</c:v>
                </c:pt>
                <c:pt idx="8924">
                  <c:v>0.0</c:v>
                </c:pt>
                <c:pt idx="8925">
                  <c:v>0.0</c:v>
                </c:pt>
                <c:pt idx="8926">
                  <c:v>0.0</c:v>
                </c:pt>
                <c:pt idx="8927">
                  <c:v>0.0</c:v>
                </c:pt>
                <c:pt idx="8928">
                  <c:v>0.0</c:v>
                </c:pt>
                <c:pt idx="8929">
                  <c:v>0.0</c:v>
                </c:pt>
                <c:pt idx="8930">
                  <c:v>0.0</c:v>
                </c:pt>
                <c:pt idx="8931">
                  <c:v>0.0</c:v>
                </c:pt>
                <c:pt idx="8932">
                  <c:v>0.0</c:v>
                </c:pt>
                <c:pt idx="8933">
                  <c:v>0.0</c:v>
                </c:pt>
                <c:pt idx="8934">
                  <c:v>0.0</c:v>
                </c:pt>
                <c:pt idx="8935">
                  <c:v>0.0</c:v>
                </c:pt>
                <c:pt idx="8936">
                  <c:v>0.0</c:v>
                </c:pt>
                <c:pt idx="8937">
                  <c:v>0.0</c:v>
                </c:pt>
                <c:pt idx="8938">
                  <c:v>0.0</c:v>
                </c:pt>
                <c:pt idx="8939">
                  <c:v>0.0</c:v>
                </c:pt>
                <c:pt idx="8940">
                  <c:v>0.0</c:v>
                </c:pt>
                <c:pt idx="8941">
                  <c:v>0.0</c:v>
                </c:pt>
                <c:pt idx="8942">
                  <c:v>0.0</c:v>
                </c:pt>
                <c:pt idx="8943">
                  <c:v>0.0</c:v>
                </c:pt>
                <c:pt idx="8944">
                  <c:v>0.0</c:v>
                </c:pt>
                <c:pt idx="8945">
                  <c:v>0.0</c:v>
                </c:pt>
                <c:pt idx="8946">
                  <c:v>0.0</c:v>
                </c:pt>
                <c:pt idx="8947">
                  <c:v>0.0</c:v>
                </c:pt>
                <c:pt idx="8948">
                  <c:v>0.0</c:v>
                </c:pt>
                <c:pt idx="8949">
                  <c:v>0.0</c:v>
                </c:pt>
                <c:pt idx="8950">
                  <c:v>0.0</c:v>
                </c:pt>
                <c:pt idx="8951">
                  <c:v>0.0</c:v>
                </c:pt>
                <c:pt idx="8952">
                  <c:v>0.0</c:v>
                </c:pt>
                <c:pt idx="8953">
                  <c:v>0.0</c:v>
                </c:pt>
                <c:pt idx="8954">
                  <c:v>0.0</c:v>
                </c:pt>
                <c:pt idx="8955">
                  <c:v>0.0</c:v>
                </c:pt>
                <c:pt idx="8956">
                  <c:v>0.0</c:v>
                </c:pt>
                <c:pt idx="8957">
                  <c:v>0.0</c:v>
                </c:pt>
                <c:pt idx="8958">
                  <c:v>0.0</c:v>
                </c:pt>
                <c:pt idx="8959">
                  <c:v>0.0</c:v>
                </c:pt>
                <c:pt idx="8960">
                  <c:v>0.0</c:v>
                </c:pt>
                <c:pt idx="8961">
                  <c:v>0.0</c:v>
                </c:pt>
                <c:pt idx="8962">
                  <c:v>0.0</c:v>
                </c:pt>
                <c:pt idx="8963">
                  <c:v>0.0</c:v>
                </c:pt>
                <c:pt idx="8964">
                  <c:v>0.0</c:v>
                </c:pt>
                <c:pt idx="8965">
                  <c:v>0.0</c:v>
                </c:pt>
                <c:pt idx="8966">
                  <c:v>0.0</c:v>
                </c:pt>
                <c:pt idx="8967">
                  <c:v>0.0</c:v>
                </c:pt>
                <c:pt idx="8968">
                  <c:v>0.0</c:v>
                </c:pt>
                <c:pt idx="8969">
                  <c:v>0.0</c:v>
                </c:pt>
                <c:pt idx="8970">
                  <c:v>0.0</c:v>
                </c:pt>
                <c:pt idx="8971">
                  <c:v>0.0</c:v>
                </c:pt>
                <c:pt idx="8972">
                  <c:v>0.0</c:v>
                </c:pt>
                <c:pt idx="8973">
                  <c:v>0.0</c:v>
                </c:pt>
                <c:pt idx="8974">
                  <c:v>0.0</c:v>
                </c:pt>
                <c:pt idx="8975">
                  <c:v>0.0</c:v>
                </c:pt>
                <c:pt idx="8976">
                  <c:v>0.0</c:v>
                </c:pt>
                <c:pt idx="8977">
                  <c:v>0.0</c:v>
                </c:pt>
                <c:pt idx="8978">
                  <c:v>0.0</c:v>
                </c:pt>
                <c:pt idx="8979">
                  <c:v>0.0</c:v>
                </c:pt>
                <c:pt idx="8980">
                  <c:v>0.0</c:v>
                </c:pt>
                <c:pt idx="8981">
                  <c:v>0.0</c:v>
                </c:pt>
                <c:pt idx="8982">
                  <c:v>0.0</c:v>
                </c:pt>
                <c:pt idx="8983">
                  <c:v>0.0</c:v>
                </c:pt>
                <c:pt idx="8984">
                  <c:v>0.0</c:v>
                </c:pt>
                <c:pt idx="8985">
                  <c:v>0.0</c:v>
                </c:pt>
                <c:pt idx="8986">
                  <c:v>0.0</c:v>
                </c:pt>
                <c:pt idx="8987">
                  <c:v>0.0</c:v>
                </c:pt>
                <c:pt idx="8988">
                  <c:v>0.0</c:v>
                </c:pt>
                <c:pt idx="8989">
                  <c:v>0.0</c:v>
                </c:pt>
                <c:pt idx="8990">
                  <c:v>0.0</c:v>
                </c:pt>
                <c:pt idx="8991">
                  <c:v>0.0</c:v>
                </c:pt>
                <c:pt idx="8992">
                  <c:v>0.0</c:v>
                </c:pt>
                <c:pt idx="8993">
                  <c:v>0.0</c:v>
                </c:pt>
                <c:pt idx="8994">
                  <c:v>0.0</c:v>
                </c:pt>
                <c:pt idx="8995">
                  <c:v>0.0</c:v>
                </c:pt>
                <c:pt idx="8996">
                  <c:v>0.0</c:v>
                </c:pt>
                <c:pt idx="8997">
                  <c:v>0.0</c:v>
                </c:pt>
                <c:pt idx="8998">
                  <c:v>0.0</c:v>
                </c:pt>
                <c:pt idx="8999">
                  <c:v>0.0</c:v>
                </c:pt>
                <c:pt idx="9000">
                  <c:v>0.0</c:v>
                </c:pt>
                <c:pt idx="9001">
                  <c:v>0.0</c:v>
                </c:pt>
                <c:pt idx="9002">
                  <c:v>0.0</c:v>
                </c:pt>
                <c:pt idx="9003">
                  <c:v>0.0</c:v>
                </c:pt>
                <c:pt idx="9004">
                  <c:v>0.0</c:v>
                </c:pt>
                <c:pt idx="9005">
                  <c:v>0.0</c:v>
                </c:pt>
                <c:pt idx="9006">
                  <c:v>0.0</c:v>
                </c:pt>
                <c:pt idx="9007">
                  <c:v>0.0</c:v>
                </c:pt>
                <c:pt idx="9008">
                  <c:v>0.0</c:v>
                </c:pt>
                <c:pt idx="9009">
                  <c:v>0.0</c:v>
                </c:pt>
                <c:pt idx="9010">
                  <c:v>0.0</c:v>
                </c:pt>
                <c:pt idx="9011">
                  <c:v>0.0</c:v>
                </c:pt>
                <c:pt idx="9012">
                  <c:v>0.0</c:v>
                </c:pt>
                <c:pt idx="9013">
                  <c:v>0.0</c:v>
                </c:pt>
                <c:pt idx="9014">
                  <c:v>0.0</c:v>
                </c:pt>
                <c:pt idx="9015">
                  <c:v>0.0</c:v>
                </c:pt>
                <c:pt idx="9016">
                  <c:v>0.0</c:v>
                </c:pt>
                <c:pt idx="9017">
                  <c:v>0.0</c:v>
                </c:pt>
                <c:pt idx="9018">
                  <c:v>0.0</c:v>
                </c:pt>
                <c:pt idx="9019">
                  <c:v>0.0</c:v>
                </c:pt>
                <c:pt idx="9020">
                  <c:v>0.0</c:v>
                </c:pt>
                <c:pt idx="9021">
                  <c:v>0.0</c:v>
                </c:pt>
                <c:pt idx="9022">
                  <c:v>0.0</c:v>
                </c:pt>
                <c:pt idx="9023">
                  <c:v>0.0</c:v>
                </c:pt>
                <c:pt idx="9024">
                  <c:v>0.0</c:v>
                </c:pt>
                <c:pt idx="9025">
                  <c:v>0.0</c:v>
                </c:pt>
                <c:pt idx="9026">
                  <c:v>0.0</c:v>
                </c:pt>
                <c:pt idx="9027">
                  <c:v>0.0</c:v>
                </c:pt>
                <c:pt idx="9028">
                  <c:v>0.0</c:v>
                </c:pt>
                <c:pt idx="9029">
                  <c:v>0.0</c:v>
                </c:pt>
                <c:pt idx="9030">
                  <c:v>0.0</c:v>
                </c:pt>
                <c:pt idx="9031">
                  <c:v>0.0</c:v>
                </c:pt>
                <c:pt idx="9032">
                  <c:v>0.0</c:v>
                </c:pt>
                <c:pt idx="9033">
                  <c:v>0.0</c:v>
                </c:pt>
                <c:pt idx="9034">
                  <c:v>0.0</c:v>
                </c:pt>
                <c:pt idx="9035">
                  <c:v>0.0</c:v>
                </c:pt>
                <c:pt idx="9036">
                  <c:v>0.0</c:v>
                </c:pt>
                <c:pt idx="9037">
                  <c:v>0.0</c:v>
                </c:pt>
                <c:pt idx="9038">
                  <c:v>0.0</c:v>
                </c:pt>
                <c:pt idx="9039">
                  <c:v>0.0</c:v>
                </c:pt>
                <c:pt idx="9040">
                  <c:v>0.0</c:v>
                </c:pt>
                <c:pt idx="9041">
                  <c:v>0.0</c:v>
                </c:pt>
                <c:pt idx="9042">
                  <c:v>0.0</c:v>
                </c:pt>
                <c:pt idx="9043">
                  <c:v>0.0</c:v>
                </c:pt>
                <c:pt idx="9044">
                  <c:v>0.0</c:v>
                </c:pt>
                <c:pt idx="9045">
                  <c:v>0.0</c:v>
                </c:pt>
                <c:pt idx="9046">
                  <c:v>0.0</c:v>
                </c:pt>
                <c:pt idx="9047">
                  <c:v>0.0</c:v>
                </c:pt>
                <c:pt idx="9048">
                  <c:v>0.0</c:v>
                </c:pt>
                <c:pt idx="9049">
                  <c:v>0.0</c:v>
                </c:pt>
                <c:pt idx="9050">
                  <c:v>0.0</c:v>
                </c:pt>
                <c:pt idx="9051">
                  <c:v>0.0</c:v>
                </c:pt>
                <c:pt idx="9052">
                  <c:v>0.0</c:v>
                </c:pt>
                <c:pt idx="9053">
                  <c:v>0.0</c:v>
                </c:pt>
                <c:pt idx="9054">
                  <c:v>0.0</c:v>
                </c:pt>
                <c:pt idx="9055">
                  <c:v>0.0</c:v>
                </c:pt>
                <c:pt idx="9056">
                  <c:v>0.0</c:v>
                </c:pt>
                <c:pt idx="9057">
                  <c:v>0.0</c:v>
                </c:pt>
                <c:pt idx="9058">
                  <c:v>0.0</c:v>
                </c:pt>
                <c:pt idx="9059">
                  <c:v>0.0</c:v>
                </c:pt>
                <c:pt idx="9060">
                  <c:v>0.0</c:v>
                </c:pt>
                <c:pt idx="9061">
                  <c:v>0.0</c:v>
                </c:pt>
                <c:pt idx="9062">
                  <c:v>0.0</c:v>
                </c:pt>
                <c:pt idx="9063">
                  <c:v>0.0</c:v>
                </c:pt>
                <c:pt idx="9064">
                  <c:v>0.0</c:v>
                </c:pt>
                <c:pt idx="9065">
                  <c:v>0.0</c:v>
                </c:pt>
                <c:pt idx="9066">
                  <c:v>0.0</c:v>
                </c:pt>
                <c:pt idx="9067">
                  <c:v>0.0</c:v>
                </c:pt>
                <c:pt idx="9068">
                  <c:v>0.0</c:v>
                </c:pt>
                <c:pt idx="9069">
                  <c:v>0.0</c:v>
                </c:pt>
                <c:pt idx="9070">
                  <c:v>0.0</c:v>
                </c:pt>
                <c:pt idx="9071">
                  <c:v>0.0</c:v>
                </c:pt>
                <c:pt idx="9072">
                  <c:v>0.0</c:v>
                </c:pt>
                <c:pt idx="9073">
                  <c:v>0.0</c:v>
                </c:pt>
                <c:pt idx="9074">
                  <c:v>0.0</c:v>
                </c:pt>
                <c:pt idx="9075">
                  <c:v>0.0</c:v>
                </c:pt>
                <c:pt idx="9076">
                  <c:v>0.0</c:v>
                </c:pt>
                <c:pt idx="9077">
                  <c:v>0.0</c:v>
                </c:pt>
                <c:pt idx="9078">
                  <c:v>0.0</c:v>
                </c:pt>
                <c:pt idx="9079">
                  <c:v>0.0</c:v>
                </c:pt>
                <c:pt idx="9080">
                  <c:v>0.0</c:v>
                </c:pt>
                <c:pt idx="9081">
                  <c:v>0.0</c:v>
                </c:pt>
                <c:pt idx="9082">
                  <c:v>0.0</c:v>
                </c:pt>
                <c:pt idx="9083">
                  <c:v>0.0</c:v>
                </c:pt>
                <c:pt idx="9084">
                  <c:v>0.0</c:v>
                </c:pt>
                <c:pt idx="9085">
                  <c:v>0.0</c:v>
                </c:pt>
                <c:pt idx="9086">
                  <c:v>0.0</c:v>
                </c:pt>
                <c:pt idx="9087">
                  <c:v>0.0</c:v>
                </c:pt>
                <c:pt idx="9088">
                  <c:v>0.0</c:v>
                </c:pt>
                <c:pt idx="9089">
                  <c:v>0.0</c:v>
                </c:pt>
                <c:pt idx="9090">
                  <c:v>0.0</c:v>
                </c:pt>
                <c:pt idx="9091">
                  <c:v>0.0</c:v>
                </c:pt>
                <c:pt idx="9092">
                  <c:v>0.0</c:v>
                </c:pt>
                <c:pt idx="9093">
                  <c:v>0.0</c:v>
                </c:pt>
                <c:pt idx="9094">
                  <c:v>0.0</c:v>
                </c:pt>
                <c:pt idx="9095">
                  <c:v>0.0</c:v>
                </c:pt>
                <c:pt idx="9096">
                  <c:v>0.0</c:v>
                </c:pt>
                <c:pt idx="9097">
                  <c:v>0.0</c:v>
                </c:pt>
                <c:pt idx="9098">
                  <c:v>0.0</c:v>
                </c:pt>
                <c:pt idx="9099">
                  <c:v>0.0</c:v>
                </c:pt>
                <c:pt idx="9100">
                  <c:v>0.0</c:v>
                </c:pt>
                <c:pt idx="9101">
                  <c:v>0.0</c:v>
                </c:pt>
                <c:pt idx="9102">
                  <c:v>0.0</c:v>
                </c:pt>
                <c:pt idx="9103">
                  <c:v>0.0</c:v>
                </c:pt>
                <c:pt idx="9104">
                  <c:v>0.0</c:v>
                </c:pt>
                <c:pt idx="9105">
                  <c:v>0.0</c:v>
                </c:pt>
                <c:pt idx="9106">
                  <c:v>0.0</c:v>
                </c:pt>
                <c:pt idx="9107">
                  <c:v>0.0</c:v>
                </c:pt>
                <c:pt idx="9108">
                  <c:v>0.0</c:v>
                </c:pt>
                <c:pt idx="9109">
                  <c:v>0.0</c:v>
                </c:pt>
                <c:pt idx="9110">
                  <c:v>0.0</c:v>
                </c:pt>
                <c:pt idx="9111">
                  <c:v>0.0</c:v>
                </c:pt>
                <c:pt idx="9112">
                  <c:v>0.0</c:v>
                </c:pt>
                <c:pt idx="9113">
                  <c:v>0.0</c:v>
                </c:pt>
                <c:pt idx="9114">
                  <c:v>0.0</c:v>
                </c:pt>
                <c:pt idx="9115">
                  <c:v>0.0</c:v>
                </c:pt>
                <c:pt idx="9116">
                  <c:v>0.0</c:v>
                </c:pt>
                <c:pt idx="9117">
                  <c:v>0.0</c:v>
                </c:pt>
                <c:pt idx="9118">
                  <c:v>0.0</c:v>
                </c:pt>
                <c:pt idx="9119">
                  <c:v>0.0</c:v>
                </c:pt>
                <c:pt idx="9120">
                  <c:v>0.0</c:v>
                </c:pt>
                <c:pt idx="9121">
                  <c:v>0.0</c:v>
                </c:pt>
                <c:pt idx="9122">
                  <c:v>0.0</c:v>
                </c:pt>
                <c:pt idx="9123">
                  <c:v>0.0</c:v>
                </c:pt>
                <c:pt idx="9124">
                  <c:v>0.0</c:v>
                </c:pt>
                <c:pt idx="9125">
                  <c:v>0.0</c:v>
                </c:pt>
                <c:pt idx="9126">
                  <c:v>0.0</c:v>
                </c:pt>
                <c:pt idx="9127">
                  <c:v>0.0</c:v>
                </c:pt>
                <c:pt idx="9128">
                  <c:v>0.0</c:v>
                </c:pt>
                <c:pt idx="9129">
                  <c:v>0.0</c:v>
                </c:pt>
                <c:pt idx="9130">
                  <c:v>0.0</c:v>
                </c:pt>
                <c:pt idx="9131">
                  <c:v>0.0</c:v>
                </c:pt>
                <c:pt idx="9132">
                  <c:v>0.0</c:v>
                </c:pt>
                <c:pt idx="9133">
                  <c:v>0.0</c:v>
                </c:pt>
                <c:pt idx="9134">
                  <c:v>0.0</c:v>
                </c:pt>
                <c:pt idx="9135">
                  <c:v>0.0</c:v>
                </c:pt>
                <c:pt idx="9136">
                  <c:v>0.0</c:v>
                </c:pt>
                <c:pt idx="9137">
                  <c:v>0.0</c:v>
                </c:pt>
                <c:pt idx="9138">
                  <c:v>0.0</c:v>
                </c:pt>
                <c:pt idx="9139">
                  <c:v>0.0</c:v>
                </c:pt>
                <c:pt idx="9140">
                  <c:v>0.0</c:v>
                </c:pt>
                <c:pt idx="9141">
                  <c:v>0.0</c:v>
                </c:pt>
                <c:pt idx="9142">
                  <c:v>0.0</c:v>
                </c:pt>
                <c:pt idx="9143">
                  <c:v>0.0</c:v>
                </c:pt>
                <c:pt idx="9144">
                  <c:v>0.0</c:v>
                </c:pt>
                <c:pt idx="9145">
                  <c:v>0.0</c:v>
                </c:pt>
                <c:pt idx="9146">
                  <c:v>0.0</c:v>
                </c:pt>
                <c:pt idx="9147">
                  <c:v>0.0</c:v>
                </c:pt>
                <c:pt idx="9148">
                  <c:v>0.0</c:v>
                </c:pt>
                <c:pt idx="9149">
                  <c:v>0.0</c:v>
                </c:pt>
                <c:pt idx="9150">
                  <c:v>0.0</c:v>
                </c:pt>
                <c:pt idx="9151">
                  <c:v>0.0</c:v>
                </c:pt>
                <c:pt idx="9152">
                  <c:v>0.0</c:v>
                </c:pt>
                <c:pt idx="9153">
                  <c:v>0.0</c:v>
                </c:pt>
                <c:pt idx="9154">
                  <c:v>0.0</c:v>
                </c:pt>
                <c:pt idx="9155">
                  <c:v>0.0</c:v>
                </c:pt>
                <c:pt idx="9156">
                  <c:v>0.0</c:v>
                </c:pt>
                <c:pt idx="9157">
                  <c:v>0.0</c:v>
                </c:pt>
                <c:pt idx="9158">
                  <c:v>0.0</c:v>
                </c:pt>
                <c:pt idx="9159">
                  <c:v>0.0</c:v>
                </c:pt>
                <c:pt idx="9160">
                  <c:v>0.0</c:v>
                </c:pt>
                <c:pt idx="9161">
                  <c:v>0.0</c:v>
                </c:pt>
                <c:pt idx="9162">
                  <c:v>0.0</c:v>
                </c:pt>
                <c:pt idx="9163">
                  <c:v>0.0</c:v>
                </c:pt>
                <c:pt idx="9164">
                  <c:v>0.0</c:v>
                </c:pt>
                <c:pt idx="9165">
                  <c:v>0.0</c:v>
                </c:pt>
                <c:pt idx="9166">
                  <c:v>0.0</c:v>
                </c:pt>
                <c:pt idx="9167">
                  <c:v>0.0</c:v>
                </c:pt>
                <c:pt idx="9168">
                  <c:v>0.0</c:v>
                </c:pt>
                <c:pt idx="9169">
                  <c:v>0.0</c:v>
                </c:pt>
                <c:pt idx="9170">
                  <c:v>0.0</c:v>
                </c:pt>
                <c:pt idx="9171">
                  <c:v>0.0</c:v>
                </c:pt>
                <c:pt idx="9172">
                  <c:v>0.0</c:v>
                </c:pt>
                <c:pt idx="9173">
                  <c:v>0.0</c:v>
                </c:pt>
                <c:pt idx="9174">
                  <c:v>0.0</c:v>
                </c:pt>
                <c:pt idx="9175">
                  <c:v>0.0</c:v>
                </c:pt>
                <c:pt idx="9176">
                  <c:v>0.0</c:v>
                </c:pt>
                <c:pt idx="9177">
                  <c:v>0.0</c:v>
                </c:pt>
                <c:pt idx="9178">
                  <c:v>0.0</c:v>
                </c:pt>
                <c:pt idx="9179">
                  <c:v>0.0</c:v>
                </c:pt>
                <c:pt idx="9180">
                  <c:v>0.0</c:v>
                </c:pt>
                <c:pt idx="9181">
                  <c:v>0.0</c:v>
                </c:pt>
                <c:pt idx="9182">
                  <c:v>0.0</c:v>
                </c:pt>
                <c:pt idx="9183">
                  <c:v>0.0</c:v>
                </c:pt>
                <c:pt idx="9184">
                  <c:v>0.0</c:v>
                </c:pt>
                <c:pt idx="9185">
                  <c:v>0.0</c:v>
                </c:pt>
                <c:pt idx="9186">
                  <c:v>0.0</c:v>
                </c:pt>
                <c:pt idx="9187">
                  <c:v>0.0</c:v>
                </c:pt>
                <c:pt idx="9188">
                  <c:v>0.0</c:v>
                </c:pt>
                <c:pt idx="9189">
                  <c:v>0.0</c:v>
                </c:pt>
                <c:pt idx="9190">
                  <c:v>0.0</c:v>
                </c:pt>
                <c:pt idx="9191">
                  <c:v>0.0</c:v>
                </c:pt>
                <c:pt idx="9192">
                  <c:v>0.0</c:v>
                </c:pt>
                <c:pt idx="9193">
                  <c:v>0.0</c:v>
                </c:pt>
                <c:pt idx="9194">
                  <c:v>0.0</c:v>
                </c:pt>
                <c:pt idx="9195">
                  <c:v>0.0</c:v>
                </c:pt>
                <c:pt idx="9196">
                  <c:v>0.0</c:v>
                </c:pt>
                <c:pt idx="9197">
                  <c:v>0.0</c:v>
                </c:pt>
                <c:pt idx="9198">
                  <c:v>0.0</c:v>
                </c:pt>
                <c:pt idx="9199">
                  <c:v>0.0</c:v>
                </c:pt>
                <c:pt idx="9200">
                  <c:v>0.0</c:v>
                </c:pt>
                <c:pt idx="9201">
                  <c:v>0.0</c:v>
                </c:pt>
                <c:pt idx="9202">
                  <c:v>0.0</c:v>
                </c:pt>
                <c:pt idx="9203">
                  <c:v>0.0</c:v>
                </c:pt>
                <c:pt idx="9204">
                  <c:v>0.0</c:v>
                </c:pt>
                <c:pt idx="9205">
                  <c:v>0.0</c:v>
                </c:pt>
                <c:pt idx="9206">
                  <c:v>0.0</c:v>
                </c:pt>
                <c:pt idx="9207">
                  <c:v>0.0</c:v>
                </c:pt>
                <c:pt idx="9208">
                  <c:v>0.0</c:v>
                </c:pt>
                <c:pt idx="9209">
                  <c:v>0.0</c:v>
                </c:pt>
                <c:pt idx="9210">
                  <c:v>0.0</c:v>
                </c:pt>
                <c:pt idx="9211">
                  <c:v>0.0</c:v>
                </c:pt>
                <c:pt idx="9212">
                  <c:v>0.0</c:v>
                </c:pt>
                <c:pt idx="9213">
                  <c:v>0.0</c:v>
                </c:pt>
                <c:pt idx="9214">
                  <c:v>0.0</c:v>
                </c:pt>
                <c:pt idx="9215">
                  <c:v>0.0</c:v>
                </c:pt>
                <c:pt idx="9216">
                  <c:v>0.0</c:v>
                </c:pt>
                <c:pt idx="9217">
                  <c:v>0.0</c:v>
                </c:pt>
                <c:pt idx="9218">
                  <c:v>0.0</c:v>
                </c:pt>
                <c:pt idx="9219">
                  <c:v>0.0</c:v>
                </c:pt>
                <c:pt idx="9220">
                  <c:v>0.0</c:v>
                </c:pt>
                <c:pt idx="9221">
                  <c:v>0.0</c:v>
                </c:pt>
                <c:pt idx="9222">
                  <c:v>0.0</c:v>
                </c:pt>
                <c:pt idx="9223">
                  <c:v>0.0</c:v>
                </c:pt>
                <c:pt idx="9224">
                  <c:v>0.0</c:v>
                </c:pt>
                <c:pt idx="9225">
                  <c:v>0.0</c:v>
                </c:pt>
                <c:pt idx="9226">
                  <c:v>0.0</c:v>
                </c:pt>
                <c:pt idx="9227">
                  <c:v>0.0</c:v>
                </c:pt>
                <c:pt idx="9228">
                  <c:v>0.0</c:v>
                </c:pt>
                <c:pt idx="9229">
                  <c:v>0.0</c:v>
                </c:pt>
                <c:pt idx="9230">
                  <c:v>0.0</c:v>
                </c:pt>
                <c:pt idx="9231">
                  <c:v>0.0</c:v>
                </c:pt>
                <c:pt idx="9232">
                  <c:v>0.0</c:v>
                </c:pt>
                <c:pt idx="9233">
                  <c:v>0.0</c:v>
                </c:pt>
                <c:pt idx="9234">
                  <c:v>0.0</c:v>
                </c:pt>
                <c:pt idx="9235">
                  <c:v>0.0</c:v>
                </c:pt>
                <c:pt idx="9236">
                  <c:v>0.0</c:v>
                </c:pt>
                <c:pt idx="9237">
                  <c:v>0.0</c:v>
                </c:pt>
                <c:pt idx="9238">
                  <c:v>0.0</c:v>
                </c:pt>
                <c:pt idx="9239">
                  <c:v>0.0</c:v>
                </c:pt>
                <c:pt idx="9240">
                  <c:v>0.0</c:v>
                </c:pt>
                <c:pt idx="9241">
                  <c:v>0.0</c:v>
                </c:pt>
                <c:pt idx="9242">
                  <c:v>0.0</c:v>
                </c:pt>
                <c:pt idx="9243">
                  <c:v>0.0</c:v>
                </c:pt>
                <c:pt idx="9244">
                  <c:v>0.0</c:v>
                </c:pt>
                <c:pt idx="9245">
                  <c:v>0.0</c:v>
                </c:pt>
                <c:pt idx="9246">
                  <c:v>0.0</c:v>
                </c:pt>
                <c:pt idx="9247">
                  <c:v>0.0</c:v>
                </c:pt>
                <c:pt idx="9248">
                  <c:v>0.0</c:v>
                </c:pt>
                <c:pt idx="9249">
                  <c:v>0.0</c:v>
                </c:pt>
                <c:pt idx="9250">
                  <c:v>0.0</c:v>
                </c:pt>
                <c:pt idx="9251">
                  <c:v>0.0</c:v>
                </c:pt>
                <c:pt idx="9252">
                  <c:v>0.0</c:v>
                </c:pt>
                <c:pt idx="9253">
                  <c:v>0.0</c:v>
                </c:pt>
                <c:pt idx="9254">
                  <c:v>0.0</c:v>
                </c:pt>
                <c:pt idx="9255">
                  <c:v>0.0</c:v>
                </c:pt>
                <c:pt idx="9256">
                  <c:v>0.0</c:v>
                </c:pt>
                <c:pt idx="9257">
                  <c:v>0.0</c:v>
                </c:pt>
                <c:pt idx="9258">
                  <c:v>0.0</c:v>
                </c:pt>
                <c:pt idx="9259">
                  <c:v>0.0</c:v>
                </c:pt>
                <c:pt idx="9260">
                  <c:v>0.0</c:v>
                </c:pt>
                <c:pt idx="9261">
                  <c:v>0.0</c:v>
                </c:pt>
                <c:pt idx="9262">
                  <c:v>0.0</c:v>
                </c:pt>
                <c:pt idx="9263">
                  <c:v>0.0</c:v>
                </c:pt>
                <c:pt idx="9264">
                  <c:v>0.0</c:v>
                </c:pt>
                <c:pt idx="9265">
                  <c:v>0.0</c:v>
                </c:pt>
                <c:pt idx="9266">
                  <c:v>0.0</c:v>
                </c:pt>
                <c:pt idx="9267">
                  <c:v>0.0</c:v>
                </c:pt>
                <c:pt idx="9268">
                  <c:v>0.0</c:v>
                </c:pt>
                <c:pt idx="9269">
                  <c:v>0.0</c:v>
                </c:pt>
                <c:pt idx="9270">
                  <c:v>0.0</c:v>
                </c:pt>
                <c:pt idx="9271">
                  <c:v>0.0</c:v>
                </c:pt>
                <c:pt idx="9272">
                  <c:v>0.0</c:v>
                </c:pt>
                <c:pt idx="9273">
                  <c:v>0.0</c:v>
                </c:pt>
                <c:pt idx="9274">
                  <c:v>0.0</c:v>
                </c:pt>
                <c:pt idx="9275">
                  <c:v>0.0</c:v>
                </c:pt>
                <c:pt idx="9276">
                  <c:v>0.0</c:v>
                </c:pt>
                <c:pt idx="9277">
                  <c:v>0.0</c:v>
                </c:pt>
                <c:pt idx="9278">
                  <c:v>0.0</c:v>
                </c:pt>
                <c:pt idx="9279">
                  <c:v>0.0</c:v>
                </c:pt>
                <c:pt idx="9280">
                  <c:v>0.0</c:v>
                </c:pt>
                <c:pt idx="9281">
                  <c:v>0.0</c:v>
                </c:pt>
                <c:pt idx="9282">
                  <c:v>0.0</c:v>
                </c:pt>
                <c:pt idx="9283">
                  <c:v>0.0</c:v>
                </c:pt>
                <c:pt idx="9284">
                  <c:v>0.0</c:v>
                </c:pt>
                <c:pt idx="9285">
                  <c:v>0.0</c:v>
                </c:pt>
                <c:pt idx="9286">
                  <c:v>0.0</c:v>
                </c:pt>
                <c:pt idx="9287">
                  <c:v>0.0</c:v>
                </c:pt>
                <c:pt idx="9288">
                  <c:v>0.0</c:v>
                </c:pt>
                <c:pt idx="9289">
                  <c:v>0.0</c:v>
                </c:pt>
                <c:pt idx="9290">
                  <c:v>0.0</c:v>
                </c:pt>
                <c:pt idx="9291">
                  <c:v>0.0</c:v>
                </c:pt>
                <c:pt idx="9292">
                  <c:v>0.0</c:v>
                </c:pt>
                <c:pt idx="9293">
                  <c:v>0.0</c:v>
                </c:pt>
                <c:pt idx="9294">
                  <c:v>0.0</c:v>
                </c:pt>
                <c:pt idx="9295">
                  <c:v>0.0</c:v>
                </c:pt>
                <c:pt idx="9296">
                  <c:v>0.0</c:v>
                </c:pt>
                <c:pt idx="9297">
                  <c:v>0.0</c:v>
                </c:pt>
                <c:pt idx="9298">
                  <c:v>0.0</c:v>
                </c:pt>
                <c:pt idx="9299">
                  <c:v>0.0</c:v>
                </c:pt>
                <c:pt idx="9300">
                  <c:v>0.0</c:v>
                </c:pt>
                <c:pt idx="9301">
                  <c:v>0.0</c:v>
                </c:pt>
                <c:pt idx="9302">
                  <c:v>0.0</c:v>
                </c:pt>
                <c:pt idx="9303">
                  <c:v>0.0</c:v>
                </c:pt>
                <c:pt idx="9304">
                  <c:v>0.0</c:v>
                </c:pt>
                <c:pt idx="9305">
                  <c:v>0.0</c:v>
                </c:pt>
                <c:pt idx="9306">
                  <c:v>0.0</c:v>
                </c:pt>
                <c:pt idx="9307">
                  <c:v>0.0</c:v>
                </c:pt>
                <c:pt idx="9308">
                  <c:v>0.0</c:v>
                </c:pt>
                <c:pt idx="9309">
                  <c:v>0.0</c:v>
                </c:pt>
                <c:pt idx="9310">
                  <c:v>0.0</c:v>
                </c:pt>
                <c:pt idx="9311">
                  <c:v>0.0</c:v>
                </c:pt>
                <c:pt idx="9312">
                  <c:v>0.0</c:v>
                </c:pt>
                <c:pt idx="9313">
                  <c:v>0.0</c:v>
                </c:pt>
                <c:pt idx="9314">
                  <c:v>0.0</c:v>
                </c:pt>
                <c:pt idx="9315">
                  <c:v>0.0</c:v>
                </c:pt>
                <c:pt idx="9316">
                  <c:v>0.0</c:v>
                </c:pt>
                <c:pt idx="9317">
                  <c:v>0.0</c:v>
                </c:pt>
                <c:pt idx="9318">
                  <c:v>0.0</c:v>
                </c:pt>
                <c:pt idx="9319">
                  <c:v>0.0</c:v>
                </c:pt>
                <c:pt idx="9320">
                  <c:v>0.0</c:v>
                </c:pt>
                <c:pt idx="9321">
                  <c:v>0.0</c:v>
                </c:pt>
                <c:pt idx="9322">
                  <c:v>0.0</c:v>
                </c:pt>
                <c:pt idx="9323">
                  <c:v>0.0</c:v>
                </c:pt>
                <c:pt idx="9324">
                  <c:v>0.0</c:v>
                </c:pt>
                <c:pt idx="9325">
                  <c:v>0.0</c:v>
                </c:pt>
                <c:pt idx="9326">
                  <c:v>0.0</c:v>
                </c:pt>
                <c:pt idx="9327">
                  <c:v>0.0</c:v>
                </c:pt>
                <c:pt idx="9328">
                  <c:v>0.0</c:v>
                </c:pt>
                <c:pt idx="9329">
                  <c:v>0.0</c:v>
                </c:pt>
                <c:pt idx="9330">
                  <c:v>0.0</c:v>
                </c:pt>
                <c:pt idx="9331">
                  <c:v>0.0</c:v>
                </c:pt>
                <c:pt idx="9332">
                  <c:v>0.0</c:v>
                </c:pt>
                <c:pt idx="9333">
                  <c:v>0.0</c:v>
                </c:pt>
                <c:pt idx="9334">
                  <c:v>0.0</c:v>
                </c:pt>
                <c:pt idx="9335">
                  <c:v>0.0</c:v>
                </c:pt>
                <c:pt idx="9336">
                  <c:v>0.0</c:v>
                </c:pt>
                <c:pt idx="9337">
                  <c:v>0.0</c:v>
                </c:pt>
                <c:pt idx="9338">
                  <c:v>0.0</c:v>
                </c:pt>
                <c:pt idx="9339">
                  <c:v>0.0</c:v>
                </c:pt>
                <c:pt idx="9340">
                  <c:v>0.0</c:v>
                </c:pt>
                <c:pt idx="9341">
                  <c:v>0.0</c:v>
                </c:pt>
                <c:pt idx="9342">
                  <c:v>0.0</c:v>
                </c:pt>
                <c:pt idx="9343">
                  <c:v>0.0</c:v>
                </c:pt>
                <c:pt idx="9344">
                  <c:v>0.0</c:v>
                </c:pt>
                <c:pt idx="9345">
                  <c:v>0.0</c:v>
                </c:pt>
                <c:pt idx="9346">
                  <c:v>0.0</c:v>
                </c:pt>
                <c:pt idx="9347">
                  <c:v>0.0</c:v>
                </c:pt>
                <c:pt idx="9348">
                  <c:v>0.0</c:v>
                </c:pt>
                <c:pt idx="9349">
                  <c:v>0.0</c:v>
                </c:pt>
                <c:pt idx="9350">
                  <c:v>0.0</c:v>
                </c:pt>
                <c:pt idx="9351">
                  <c:v>0.0</c:v>
                </c:pt>
                <c:pt idx="9352">
                  <c:v>0.0</c:v>
                </c:pt>
                <c:pt idx="9353">
                  <c:v>0.0</c:v>
                </c:pt>
                <c:pt idx="9354">
                  <c:v>0.0</c:v>
                </c:pt>
                <c:pt idx="9355">
                  <c:v>0.0</c:v>
                </c:pt>
                <c:pt idx="9356">
                  <c:v>0.0</c:v>
                </c:pt>
                <c:pt idx="9357">
                  <c:v>0.0</c:v>
                </c:pt>
                <c:pt idx="9358">
                  <c:v>0.0</c:v>
                </c:pt>
                <c:pt idx="9359">
                  <c:v>0.0</c:v>
                </c:pt>
                <c:pt idx="9360">
                  <c:v>0.0</c:v>
                </c:pt>
                <c:pt idx="9361">
                  <c:v>0.0</c:v>
                </c:pt>
                <c:pt idx="9362">
                  <c:v>0.0</c:v>
                </c:pt>
                <c:pt idx="9363">
                  <c:v>0.0</c:v>
                </c:pt>
                <c:pt idx="9364">
                  <c:v>0.0</c:v>
                </c:pt>
                <c:pt idx="9365">
                  <c:v>0.0</c:v>
                </c:pt>
                <c:pt idx="9366">
                  <c:v>0.0</c:v>
                </c:pt>
                <c:pt idx="9367">
                  <c:v>0.0</c:v>
                </c:pt>
                <c:pt idx="9368">
                  <c:v>0.0</c:v>
                </c:pt>
                <c:pt idx="9369">
                  <c:v>0.0</c:v>
                </c:pt>
                <c:pt idx="9370">
                  <c:v>0.0</c:v>
                </c:pt>
                <c:pt idx="9371">
                  <c:v>0.0</c:v>
                </c:pt>
                <c:pt idx="9372">
                  <c:v>0.0</c:v>
                </c:pt>
                <c:pt idx="9373">
                  <c:v>0.0</c:v>
                </c:pt>
                <c:pt idx="9374">
                  <c:v>0.0</c:v>
                </c:pt>
                <c:pt idx="9375">
                  <c:v>0.0</c:v>
                </c:pt>
                <c:pt idx="9376">
                  <c:v>0.0</c:v>
                </c:pt>
                <c:pt idx="9377">
                  <c:v>0.0</c:v>
                </c:pt>
                <c:pt idx="9378">
                  <c:v>0.0</c:v>
                </c:pt>
                <c:pt idx="9379">
                  <c:v>0.0</c:v>
                </c:pt>
                <c:pt idx="9380">
                  <c:v>0.0</c:v>
                </c:pt>
                <c:pt idx="9381">
                  <c:v>0.0</c:v>
                </c:pt>
                <c:pt idx="9382">
                  <c:v>0.0</c:v>
                </c:pt>
                <c:pt idx="9383">
                  <c:v>0.0</c:v>
                </c:pt>
                <c:pt idx="9384">
                  <c:v>0.0</c:v>
                </c:pt>
                <c:pt idx="9385">
                  <c:v>0.0</c:v>
                </c:pt>
                <c:pt idx="9386">
                  <c:v>0.0</c:v>
                </c:pt>
                <c:pt idx="9387">
                  <c:v>0.0</c:v>
                </c:pt>
                <c:pt idx="9388">
                  <c:v>0.0</c:v>
                </c:pt>
                <c:pt idx="9389">
                  <c:v>0.0</c:v>
                </c:pt>
                <c:pt idx="9390">
                  <c:v>0.0</c:v>
                </c:pt>
                <c:pt idx="9391">
                  <c:v>0.0</c:v>
                </c:pt>
                <c:pt idx="9392">
                  <c:v>0.0</c:v>
                </c:pt>
                <c:pt idx="9393">
                  <c:v>0.0</c:v>
                </c:pt>
                <c:pt idx="9394">
                  <c:v>0.0</c:v>
                </c:pt>
                <c:pt idx="9395">
                  <c:v>0.0</c:v>
                </c:pt>
                <c:pt idx="9396">
                  <c:v>0.0</c:v>
                </c:pt>
                <c:pt idx="9397">
                  <c:v>0.0</c:v>
                </c:pt>
                <c:pt idx="9398">
                  <c:v>0.0</c:v>
                </c:pt>
                <c:pt idx="9399">
                  <c:v>0.0</c:v>
                </c:pt>
                <c:pt idx="9400">
                  <c:v>0.0</c:v>
                </c:pt>
                <c:pt idx="9401">
                  <c:v>0.0</c:v>
                </c:pt>
                <c:pt idx="9402">
                  <c:v>0.0</c:v>
                </c:pt>
                <c:pt idx="9403">
                  <c:v>0.0</c:v>
                </c:pt>
                <c:pt idx="9404">
                  <c:v>0.0</c:v>
                </c:pt>
                <c:pt idx="9405">
                  <c:v>0.0</c:v>
                </c:pt>
                <c:pt idx="9406">
                  <c:v>0.0</c:v>
                </c:pt>
                <c:pt idx="9407">
                  <c:v>0.0</c:v>
                </c:pt>
                <c:pt idx="9408">
                  <c:v>0.0</c:v>
                </c:pt>
                <c:pt idx="9409">
                  <c:v>0.0</c:v>
                </c:pt>
                <c:pt idx="9410">
                  <c:v>0.0</c:v>
                </c:pt>
                <c:pt idx="9411">
                  <c:v>0.0</c:v>
                </c:pt>
                <c:pt idx="9412">
                  <c:v>0.0</c:v>
                </c:pt>
                <c:pt idx="9413">
                  <c:v>0.0</c:v>
                </c:pt>
                <c:pt idx="9414">
                  <c:v>0.0</c:v>
                </c:pt>
                <c:pt idx="9415">
                  <c:v>0.0</c:v>
                </c:pt>
                <c:pt idx="9416">
                  <c:v>0.0</c:v>
                </c:pt>
                <c:pt idx="9417">
                  <c:v>0.0</c:v>
                </c:pt>
                <c:pt idx="9418">
                  <c:v>0.0</c:v>
                </c:pt>
                <c:pt idx="9419">
                  <c:v>0.0</c:v>
                </c:pt>
                <c:pt idx="9420">
                  <c:v>0.0</c:v>
                </c:pt>
                <c:pt idx="9421">
                  <c:v>0.0</c:v>
                </c:pt>
                <c:pt idx="9422">
                  <c:v>0.0</c:v>
                </c:pt>
                <c:pt idx="9423">
                  <c:v>0.0</c:v>
                </c:pt>
                <c:pt idx="9424">
                  <c:v>0.0</c:v>
                </c:pt>
                <c:pt idx="9425">
                  <c:v>0.0</c:v>
                </c:pt>
                <c:pt idx="9426">
                  <c:v>0.0</c:v>
                </c:pt>
                <c:pt idx="9427">
                  <c:v>0.0</c:v>
                </c:pt>
                <c:pt idx="9428">
                  <c:v>0.0</c:v>
                </c:pt>
                <c:pt idx="9429">
                  <c:v>0.0</c:v>
                </c:pt>
                <c:pt idx="9430">
                  <c:v>0.0</c:v>
                </c:pt>
                <c:pt idx="9431">
                  <c:v>0.0</c:v>
                </c:pt>
                <c:pt idx="9432">
                  <c:v>0.0</c:v>
                </c:pt>
                <c:pt idx="9433">
                  <c:v>0.0</c:v>
                </c:pt>
                <c:pt idx="9434">
                  <c:v>0.0</c:v>
                </c:pt>
                <c:pt idx="9435">
                  <c:v>0.0</c:v>
                </c:pt>
                <c:pt idx="9436">
                  <c:v>0.0</c:v>
                </c:pt>
                <c:pt idx="9437">
                  <c:v>0.0</c:v>
                </c:pt>
                <c:pt idx="9438">
                  <c:v>0.0</c:v>
                </c:pt>
                <c:pt idx="9439">
                  <c:v>0.0</c:v>
                </c:pt>
                <c:pt idx="9440">
                  <c:v>0.0</c:v>
                </c:pt>
                <c:pt idx="9441">
                  <c:v>0.0</c:v>
                </c:pt>
                <c:pt idx="9442">
                  <c:v>0.0</c:v>
                </c:pt>
                <c:pt idx="9443">
                  <c:v>0.0</c:v>
                </c:pt>
                <c:pt idx="9444">
                  <c:v>0.0</c:v>
                </c:pt>
                <c:pt idx="9445">
                  <c:v>0.0</c:v>
                </c:pt>
                <c:pt idx="9446">
                  <c:v>0.0</c:v>
                </c:pt>
                <c:pt idx="9447">
                  <c:v>0.0</c:v>
                </c:pt>
                <c:pt idx="9448">
                  <c:v>0.0</c:v>
                </c:pt>
                <c:pt idx="9449">
                  <c:v>0.0</c:v>
                </c:pt>
                <c:pt idx="9450">
                  <c:v>0.0</c:v>
                </c:pt>
                <c:pt idx="9451">
                  <c:v>0.0</c:v>
                </c:pt>
                <c:pt idx="9452">
                  <c:v>0.0</c:v>
                </c:pt>
                <c:pt idx="9453">
                  <c:v>0.0</c:v>
                </c:pt>
                <c:pt idx="9454">
                  <c:v>0.0</c:v>
                </c:pt>
                <c:pt idx="9455">
                  <c:v>0.0</c:v>
                </c:pt>
                <c:pt idx="9456">
                  <c:v>0.0</c:v>
                </c:pt>
                <c:pt idx="9457">
                  <c:v>0.0</c:v>
                </c:pt>
                <c:pt idx="9458">
                  <c:v>0.0</c:v>
                </c:pt>
                <c:pt idx="9459">
                  <c:v>0.0</c:v>
                </c:pt>
                <c:pt idx="9460">
                  <c:v>0.0</c:v>
                </c:pt>
                <c:pt idx="9461">
                  <c:v>0.0</c:v>
                </c:pt>
                <c:pt idx="9462">
                  <c:v>0.0</c:v>
                </c:pt>
                <c:pt idx="9463">
                  <c:v>0.0</c:v>
                </c:pt>
                <c:pt idx="9464">
                  <c:v>0.0</c:v>
                </c:pt>
                <c:pt idx="9465">
                  <c:v>0.0</c:v>
                </c:pt>
                <c:pt idx="9466">
                  <c:v>0.0</c:v>
                </c:pt>
                <c:pt idx="9467">
                  <c:v>0.0</c:v>
                </c:pt>
                <c:pt idx="9468">
                  <c:v>0.0</c:v>
                </c:pt>
                <c:pt idx="9469">
                  <c:v>0.0</c:v>
                </c:pt>
                <c:pt idx="9470">
                  <c:v>0.0</c:v>
                </c:pt>
                <c:pt idx="9471">
                  <c:v>0.0</c:v>
                </c:pt>
                <c:pt idx="9472">
                  <c:v>0.0</c:v>
                </c:pt>
                <c:pt idx="9473">
                  <c:v>0.0</c:v>
                </c:pt>
                <c:pt idx="9474">
                  <c:v>0.0</c:v>
                </c:pt>
                <c:pt idx="9475">
                  <c:v>0.0</c:v>
                </c:pt>
                <c:pt idx="9476">
                  <c:v>0.0</c:v>
                </c:pt>
                <c:pt idx="9477">
                  <c:v>0.0</c:v>
                </c:pt>
                <c:pt idx="9478">
                  <c:v>0.0</c:v>
                </c:pt>
                <c:pt idx="9479">
                  <c:v>0.0</c:v>
                </c:pt>
                <c:pt idx="9480">
                  <c:v>0.0</c:v>
                </c:pt>
                <c:pt idx="9481">
                  <c:v>0.0</c:v>
                </c:pt>
                <c:pt idx="9482">
                  <c:v>0.0</c:v>
                </c:pt>
                <c:pt idx="9483">
                  <c:v>0.0</c:v>
                </c:pt>
                <c:pt idx="9484">
                  <c:v>0.0</c:v>
                </c:pt>
                <c:pt idx="9485">
                  <c:v>0.0</c:v>
                </c:pt>
                <c:pt idx="9486">
                  <c:v>0.0</c:v>
                </c:pt>
                <c:pt idx="9487">
                  <c:v>0.0</c:v>
                </c:pt>
                <c:pt idx="9488">
                  <c:v>0.0</c:v>
                </c:pt>
                <c:pt idx="9489">
                  <c:v>0.0</c:v>
                </c:pt>
                <c:pt idx="9490">
                  <c:v>0.0</c:v>
                </c:pt>
                <c:pt idx="9491">
                  <c:v>0.0</c:v>
                </c:pt>
                <c:pt idx="9492">
                  <c:v>0.0</c:v>
                </c:pt>
                <c:pt idx="9493">
                  <c:v>0.0</c:v>
                </c:pt>
                <c:pt idx="9494">
                  <c:v>0.0</c:v>
                </c:pt>
                <c:pt idx="9495">
                  <c:v>0.0</c:v>
                </c:pt>
                <c:pt idx="9496">
                  <c:v>0.0</c:v>
                </c:pt>
                <c:pt idx="9497">
                  <c:v>0.0</c:v>
                </c:pt>
                <c:pt idx="9498">
                  <c:v>0.0</c:v>
                </c:pt>
                <c:pt idx="9499">
                  <c:v>0.0</c:v>
                </c:pt>
                <c:pt idx="9500">
                  <c:v>0.0</c:v>
                </c:pt>
                <c:pt idx="9501">
                  <c:v>0.0</c:v>
                </c:pt>
                <c:pt idx="9502">
                  <c:v>0.0</c:v>
                </c:pt>
                <c:pt idx="9503">
                  <c:v>0.0</c:v>
                </c:pt>
                <c:pt idx="9504">
                  <c:v>0.0</c:v>
                </c:pt>
                <c:pt idx="9505">
                  <c:v>0.0</c:v>
                </c:pt>
                <c:pt idx="9506">
                  <c:v>0.0</c:v>
                </c:pt>
                <c:pt idx="9507">
                  <c:v>0.0</c:v>
                </c:pt>
                <c:pt idx="9508">
                  <c:v>0.0</c:v>
                </c:pt>
                <c:pt idx="9509">
                  <c:v>0.0</c:v>
                </c:pt>
                <c:pt idx="9510">
                  <c:v>0.0</c:v>
                </c:pt>
                <c:pt idx="9511">
                  <c:v>0.0</c:v>
                </c:pt>
                <c:pt idx="9512">
                  <c:v>0.0</c:v>
                </c:pt>
                <c:pt idx="9513">
                  <c:v>0.0</c:v>
                </c:pt>
                <c:pt idx="9514">
                  <c:v>0.0</c:v>
                </c:pt>
                <c:pt idx="9515">
                  <c:v>0.0</c:v>
                </c:pt>
                <c:pt idx="9516">
                  <c:v>0.0</c:v>
                </c:pt>
                <c:pt idx="9517">
                  <c:v>0.0</c:v>
                </c:pt>
                <c:pt idx="9518">
                  <c:v>0.0</c:v>
                </c:pt>
                <c:pt idx="9519">
                  <c:v>0.0</c:v>
                </c:pt>
                <c:pt idx="9520">
                  <c:v>0.0</c:v>
                </c:pt>
                <c:pt idx="9521">
                  <c:v>0.0</c:v>
                </c:pt>
                <c:pt idx="9522">
                  <c:v>0.0</c:v>
                </c:pt>
                <c:pt idx="9523">
                  <c:v>0.0</c:v>
                </c:pt>
                <c:pt idx="9524">
                  <c:v>0.0</c:v>
                </c:pt>
                <c:pt idx="9525">
                  <c:v>0.0</c:v>
                </c:pt>
                <c:pt idx="9526">
                  <c:v>0.0</c:v>
                </c:pt>
                <c:pt idx="9527">
                  <c:v>0.0</c:v>
                </c:pt>
                <c:pt idx="9528">
                  <c:v>0.0</c:v>
                </c:pt>
                <c:pt idx="9529">
                  <c:v>0.0</c:v>
                </c:pt>
                <c:pt idx="9530">
                  <c:v>0.0</c:v>
                </c:pt>
                <c:pt idx="9531">
                  <c:v>0.0</c:v>
                </c:pt>
                <c:pt idx="9532">
                  <c:v>0.0</c:v>
                </c:pt>
                <c:pt idx="9533">
                  <c:v>0.0</c:v>
                </c:pt>
                <c:pt idx="9534">
                  <c:v>0.0</c:v>
                </c:pt>
                <c:pt idx="9535">
                  <c:v>0.0</c:v>
                </c:pt>
                <c:pt idx="9536">
                  <c:v>0.0</c:v>
                </c:pt>
                <c:pt idx="9537">
                  <c:v>0.0</c:v>
                </c:pt>
                <c:pt idx="9538">
                  <c:v>0.0</c:v>
                </c:pt>
                <c:pt idx="9539">
                  <c:v>0.0</c:v>
                </c:pt>
                <c:pt idx="9540">
                  <c:v>0.0</c:v>
                </c:pt>
                <c:pt idx="9541">
                  <c:v>0.0</c:v>
                </c:pt>
                <c:pt idx="9542">
                  <c:v>0.0</c:v>
                </c:pt>
                <c:pt idx="9543">
                  <c:v>0.0</c:v>
                </c:pt>
                <c:pt idx="9544">
                  <c:v>0.0</c:v>
                </c:pt>
                <c:pt idx="9545">
                  <c:v>0.0</c:v>
                </c:pt>
                <c:pt idx="9546">
                  <c:v>0.0</c:v>
                </c:pt>
                <c:pt idx="9547">
                  <c:v>0.0</c:v>
                </c:pt>
                <c:pt idx="9548">
                  <c:v>0.0</c:v>
                </c:pt>
                <c:pt idx="9549">
                  <c:v>0.0</c:v>
                </c:pt>
                <c:pt idx="9550">
                  <c:v>0.0</c:v>
                </c:pt>
                <c:pt idx="9551">
                  <c:v>0.0</c:v>
                </c:pt>
                <c:pt idx="9552">
                  <c:v>0.0</c:v>
                </c:pt>
                <c:pt idx="9553">
                  <c:v>0.0</c:v>
                </c:pt>
                <c:pt idx="9554">
                  <c:v>0.0</c:v>
                </c:pt>
                <c:pt idx="9555">
                  <c:v>0.0</c:v>
                </c:pt>
                <c:pt idx="9556">
                  <c:v>0.0</c:v>
                </c:pt>
                <c:pt idx="9557">
                  <c:v>0.0</c:v>
                </c:pt>
                <c:pt idx="9558">
                  <c:v>0.0</c:v>
                </c:pt>
                <c:pt idx="9559">
                  <c:v>0.0</c:v>
                </c:pt>
                <c:pt idx="9560">
                  <c:v>0.0</c:v>
                </c:pt>
                <c:pt idx="9561">
                  <c:v>0.0</c:v>
                </c:pt>
                <c:pt idx="9562">
                  <c:v>0.0</c:v>
                </c:pt>
                <c:pt idx="9563">
                  <c:v>0.0</c:v>
                </c:pt>
                <c:pt idx="9564">
                  <c:v>0.0</c:v>
                </c:pt>
                <c:pt idx="9565">
                  <c:v>0.0</c:v>
                </c:pt>
                <c:pt idx="9566">
                  <c:v>0.0</c:v>
                </c:pt>
                <c:pt idx="9567">
                  <c:v>0.0</c:v>
                </c:pt>
                <c:pt idx="9568">
                  <c:v>0.0</c:v>
                </c:pt>
                <c:pt idx="9569">
                  <c:v>0.0</c:v>
                </c:pt>
                <c:pt idx="9570">
                  <c:v>0.0</c:v>
                </c:pt>
                <c:pt idx="9571">
                  <c:v>0.0</c:v>
                </c:pt>
                <c:pt idx="9572">
                  <c:v>0.0</c:v>
                </c:pt>
                <c:pt idx="9573">
                  <c:v>0.0</c:v>
                </c:pt>
                <c:pt idx="9574">
                  <c:v>0.0</c:v>
                </c:pt>
                <c:pt idx="9575">
                  <c:v>0.0</c:v>
                </c:pt>
                <c:pt idx="9576">
                  <c:v>0.0</c:v>
                </c:pt>
                <c:pt idx="9577">
                  <c:v>0.0</c:v>
                </c:pt>
                <c:pt idx="9578">
                  <c:v>0.0</c:v>
                </c:pt>
                <c:pt idx="9579">
                  <c:v>0.0</c:v>
                </c:pt>
                <c:pt idx="9580">
                  <c:v>0.0</c:v>
                </c:pt>
                <c:pt idx="9581">
                  <c:v>0.0</c:v>
                </c:pt>
                <c:pt idx="9582">
                  <c:v>0.0</c:v>
                </c:pt>
                <c:pt idx="9583">
                  <c:v>0.0</c:v>
                </c:pt>
                <c:pt idx="9584">
                  <c:v>0.0</c:v>
                </c:pt>
                <c:pt idx="9585">
                  <c:v>0.0</c:v>
                </c:pt>
                <c:pt idx="9586">
                  <c:v>0.0</c:v>
                </c:pt>
                <c:pt idx="9587">
                  <c:v>0.0</c:v>
                </c:pt>
                <c:pt idx="9588">
                  <c:v>0.0</c:v>
                </c:pt>
                <c:pt idx="9589">
                  <c:v>0.0</c:v>
                </c:pt>
                <c:pt idx="9590">
                  <c:v>0.0</c:v>
                </c:pt>
                <c:pt idx="9591">
                  <c:v>0.0</c:v>
                </c:pt>
                <c:pt idx="9592">
                  <c:v>0.0</c:v>
                </c:pt>
                <c:pt idx="9593">
                  <c:v>0.0</c:v>
                </c:pt>
                <c:pt idx="9594">
                  <c:v>0.0</c:v>
                </c:pt>
                <c:pt idx="9595">
                  <c:v>0.0</c:v>
                </c:pt>
                <c:pt idx="9596">
                  <c:v>0.0</c:v>
                </c:pt>
                <c:pt idx="9597">
                  <c:v>0.0</c:v>
                </c:pt>
                <c:pt idx="9598">
                  <c:v>0.0</c:v>
                </c:pt>
                <c:pt idx="9599">
                  <c:v>0.0</c:v>
                </c:pt>
                <c:pt idx="9600">
                  <c:v>0.0</c:v>
                </c:pt>
                <c:pt idx="9601">
                  <c:v>0.0</c:v>
                </c:pt>
                <c:pt idx="9602">
                  <c:v>0.0</c:v>
                </c:pt>
                <c:pt idx="9603">
                  <c:v>0.0</c:v>
                </c:pt>
                <c:pt idx="9604">
                  <c:v>0.0</c:v>
                </c:pt>
                <c:pt idx="9605">
                  <c:v>0.0</c:v>
                </c:pt>
                <c:pt idx="9606">
                  <c:v>0.0</c:v>
                </c:pt>
                <c:pt idx="9607">
                  <c:v>0.0</c:v>
                </c:pt>
                <c:pt idx="9608">
                  <c:v>0.0</c:v>
                </c:pt>
                <c:pt idx="9609">
                  <c:v>0.0</c:v>
                </c:pt>
                <c:pt idx="9610">
                  <c:v>0.0</c:v>
                </c:pt>
                <c:pt idx="9611">
                  <c:v>0.0</c:v>
                </c:pt>
                <c:pt idx="9612">
                  <c:v>0.0</c:v>
                </c:pt>
                <c:pt idx="9613">
                  <c:v>0.0</c:v>
                </c:pt>
                <c:pt idx="9614">
                  <c:v>0.0</c:v>
                </c:pt>
                <c:pt idx="9615">
                  <c:v>0.0</c:v>
                </c:pt>
                <c:pt idx="9616">
                  <c:v>0.0</c:v>
                </c:pt>
                <c:pt idx="9617">
                  <c:v>0.0</c:v>
                </c:pt>
                <c:pt idx="9618">
                  <c:v>0.0</c:v>
                </c:pt>
                <c:pt idx="9619">
                  <c:v>0.0</c:v>
                </c:pt>
                <c:pt idx="9620">
                  <c:v>0.0</c:v>
                </c:pt>
                <c:pt idx="9621">
                  <c:v>0.0</c:v>
                </c:pt>
                <c:pt idx="9622">
                  <c:v>0.0</c:v>
                </c:pt>
                <c:pt idx="9623">
                  <c:v>0.0</c:v>
                </c:pt>
                <c:pt idx="9624">
                  <c:v>0.0</c:v>
                </c:pt>
                <c:pt idx="9625">
                  <c:v>0.0</c:v>
                </c:pt>
                <c:pt idx="9626">
                  <c:v>0.0</c:v>
                </c:pt>
                <c:pt idx="9627">
                  <c:v>0.0</c:v>
                </c:pt>
                <c:pt idx="9628">
                  <c:v>0.0</c:v>
                </c:pt>
                <c:pt idx="9629">
                  <c:v>0.0</c:v>
                </c:pt>
                <c:pt idx="9630">
                  <c:v>0.0</c:v>
                </c:pt>
                <c:pt idx="9631">
                  <c:v>0.0</c:v>
                </c:pt>
                <c:pt idx="9632">
                  <c:v>0.0</c:v>
                </c:pt>
                <c:pt idx="9633">
                  <c:v>0.0</c:v>
                </c:pt>
                <c:pt idx="9634">
                  <c:v>0.0</c:v>
                </c:pt>
                <c:pt idx="9635">
                  <c:v>0.0</c:v>
                </c:pt>
                <c:pt idx="9636">
                  <c:v>0.0</c:v>
                </c:pt>
                <c:pt idx="9637">
                  <c:v>0.0</c:v>
                </c:pt>
                <c:pt idx="9638">
                  <c:v>0.0</c:v>
                </c:pt>
                <c:pt idx="9639">
                  <c:v>0.0</c:v>
                </c:pt>
                <c:pt idx="9640">
                  <c:v>0.0</c:v>
                </c:pt>
                <c:pt idx="9641">
                  <c:v>0.0</c:v>
                </c:pt>
                <c:pt idx="9642">
                  <c:v>0.0</c:v>
                </c:pt>
                <c:pt idx="9643">
                  <c:v>0.0</c:v>
                </c:pt>
                <c:pt idx="9644">
                  <c:v>0.0</c:v>
                </c:pt>
                <c:pt idx="9645">
                  <c:v>0.0</c:v>
                </c:pt>
                <c:pt idx="9646">
                  <c:v>0.0</c:v>
                </c:pt>
                <c:pt idx="9647">
                  <c:v>0.0</c:v>
                </c:pt>
                <c:pt idx="9648">
                  <c:v>0.0</c:v>
                </c:pt>
                <c:pt idx="9649">
                  <c:v>0.0</c:v>
                </c:pt>
                <c:pt idx="9650">
                  <c:v>0.0</c:v>
                </c:pt>
                <c:pt idx="9651">
                  <c:v>0.0</c:v>
                </c:pt>
                <c:pt idx="9652">
                  <c:v>0.0</c:v>
                </c:pt>
                <c:pt idx="9653">
                  <c:v>0.0</c:v>
                </c:pt>
                <c:pt idx="9654">
                  <c:v>0.0</c:v>
                </c:pt>
                <c:pt idx="9655">
                  <c:v>0.0</c:v>
                </c:pt>
                <c:pt idx="9656">
                  <c:v>0.0</c:v>
                </c:pt>
                <c:pt idx="9657">
                  <c:v>0.0</c:v>
                </c:pt>
                <c:pt idx="9658">
                  <c:v>0.0</c:v>
                </c:pt>
                <c:pt idx="9659">
                  <c:v>0.0</c:v>
                </c:pt>
                <c:pt idx="9660">
                  <c:v>0.0</c:v>
                </c:pt>
                <c:pt idx="9661">
                  <c:v>0.0</c:v>
                </c:pt>
                <c:pt idx="9662">
                  <c:v>0.0</c:v>
                </c:pt>
                <c:pt idx="9663">
                  <c:v>0.0</c:v>
                </c:pt>
                <c:pt idx="9664">
                  <c:v>0.0</c:v>
                </c:pt>
                <c:pt idx="9665">
                  <c:v>0.0</c:v>
                </c:pt>
                <c:pt idx="9666">
                  <c:v>0.0</c:v>
                </c:pt>
                <c:pt idx="9667">
                  <c:v>0.0</c:v>
                </c:pt>
                <c:pt idx="9668">
                  <c:v>0.0</c:v>
                </c:pt>
                <c:pt idx="9669">
                  <c:v>0.0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0.0</c:v>
                </c:pt>
                <c:pt idx="9699">
                  <c:v>0.0</c:v>
                </c:pt>
                <c:pt idx="9700">
                  <c:v>0.0</c:v>
                </c:pt>
                <c:pt idx="9701">
                  <c:v>0.0</c:v>
                </c:pt>
                <c:pt idx="9702">
                  <c:v>0.0</c:v>
                </c:pt>
                <c:pt idx="9703">
                  <c:v>0.0</c:v>
                </c:pt>
                <c:pt idx="9704">
                  <c:v>0.0</c:v>
                </c:pt>
                <c:pt idx="9705">
                  <c:v>0.0</c:v>
                </c:pt>
                <c:pt idx="9706">
                  <c:v>0.0</c:v>
                </c:pt>
                <c:pt idx="9707">
                  <c:v>0.0</c:v>
                </c:pt>
                <c:pt idx="9708">
                  <c:v>0.0</c:v>
                </c:pt>
                <c:pt idx="9709">
                  <c:v>0.0</c:v>
                </c:pt>
                <c:pt idx="9710">
                  <c:v>0.0</c:v>
                </c:pt>
                <c:pt idx="9711">
                  <c:v>0.0</c:v>
                </c:pt>
                <c:pt idx="9712">
                  <c:v>0.0</c:v>
                </c:pt>
                <c:pt idx="9713">
                  <c:v>0.0</c:v>
                </c:pt>
                <c:pt idx="9714">
                  <c:v>0.0</c:v>
                </c:pt>
                <c:pt idx="9715">
                  <c:v>0.0</c:v>
                </c:pt>
                <c:pt idx="9716">
                  <c:v>0.0</c:v>
                </c:pt>
                <c:pt idx="9717">
                  <c:v>0.0</c:v>
                </c:pt>
                <c:pt idx="9718">
                  <c:v>0.0</c:v>
                </c:pt>
                <c:pt idx="9719">
                  <c:v>0.0</c:v>
                </c:pt>
                <c:pt idx="9720">
                  <c:v>0.0</c:v>
                </c:pt>
                <c:pt idx="9721">
                  <c:v>0.0</c:v>
                </c:pt>
                <c:pt idx="9722">
                  <c:v>0.0</c:v>
                </c:pt>
                <c:pt idx="9723">
                  <c:v>0.0</c:v>
                </c:pt>
                <c:pt idx="9724">
                  <c:v>0.0</c:v>
                </c:pt>
                <c:pt idx="9725">
                  <c:v>0.0</c:v>
                </c:pt>
                <c:pt idx="9726">
                  <c:v>0.0</c:v>
                </c:pt>
                <c:pt idx="9727">
                  <c:v>0.0</c:v>
                </c:pt>
                <c:pt idx="9728">
                  <c:v>0.0</c:v>
                </c:pt>
                <c:pt idx="9729">
                  <c:v>0.0</c:v>
                </c:pt>
                <c:pt idx="9730">
                  <c:v>0.0</c:v>
                </c:pt>
                <c:pt idx="9731">
                  <c:v>0.0</c:v>
                </c:pt>
                <c:pt idx="9732">
                  <c:v>0.0</c:v>
                </c:pt>
                <c:pt idx="9733">
                  <c:v>0.0</c:v>
                </c:pt>
                <c:pt idx="9734">
                  <c:v>0.0</c:v>
                </c:pt>
                <c:pt idx="9735">
                  <c:v>0.0</c:v>
                </c:pt>
                <c:pt idx="9736">
                  <c:v>0.0</c:v>
                </c:pt>
                <c:pt idx="9737">
                  <c:v>0.0</c:v>
                </c:pt>
                <c:pt idx="9738">
                  <c:v>0.0</c:v>
                </c:pt>
                <c:pt idx="9739">
                  <c:v>0.0</c:v>
                </c:pt>
                <c:pt idx="9740">
                  <c:v>0.0</c:v>
                </c:pt>
                <c:pt idx="9741">
                  <c:v>0.0</c:v>
                </c:pt>
                <c:pt idx="9742">
                  <c:v>0.0</c:v>
                </c:pt>
                <c:pt idx="9743">
                  <c:v>0.0</c:v>
                </c:pt>
                <c:pt idx="9744">
                  <c:v>0.0</c:v>
                </c:pt>
                <c:pt idx="9745">
                  <c:v>0.0</c:v>
                </c:pt>
                <c:pt idx="9746">
                  <c:v>0.0</c:v>
                </c:pt>
                <c:pt idx="9747">
                  <c:v>0.0</c:v>
                </c:pt>
                <c:pt idx="9748">
                  <c:v>0.0</c:v>
                </c:pt>
                <c:pt idx="9749">
                  <c:v>0.0</c:v>
                </c:pt>
                <c:pt idx="9750">
                  <c:v>0.0</c:v>
                </c:pt>
                <c:pt idx="9751">
                  <c:v>0.0</c:v>
                </c:pt>
                <c:pt idx="9752">
                  <c:v>0.0</c:v>
                </c:pt>
                <c:pt idx="9753">
                  <c:v>0.0</c:v>
                </c:pt>
                <c:pt idx="9754">
                  <c:v>0.0</c:v>
                </c:pt>
                <c:pt idx="9755">
                  <c:v>0.0</c:v>
                </c:pt>
                <c:pt idx="9756">
                  <c:v>0.0</c:v>
                </c:pt>
                <c:pt idx="9757">
                  <c:v>0.0</c:v>
                </c:pt>
                <c:pt idx="9758">
                  <c:v>0.0</c:v>
                </c:pt>
                <c:pt idx="9759">
                  <c:v>0.0</c:v>
                </c:pt>
                <c:pt idx="9760">
                  <c:v>0.0</c:v>
                </c:pt>
                <c:pt idx="9761">
                  <c:v>0.0</c:v>
                </c:pt>
                <c:pt idx="9762">
                  <c:v>0.0</c:v>
                </c:pt>
                <c:pt idx="9763">
                  <c:v>0.0</c:v>
                </c:pt>
                <c:pt idx="9764">
                  <c:v>0.0</c:v>
                </c:pt>
                <c:pt idx="9765">
                  <c:v>0.0</c:v>
                </c:pt>
                <c:pt idx="9766">
                  <c:v>0.0</c:v>
                </c:pt>
                <c:pt idx="9767">
                  <c:v>0.0</c:v>
                </c:pt>
                <c:pt idx="9768">
                  <c:v>0.0</c:v>
                </c:pt>
                <c:pt idx="9769">
                  <c:v>0.0</c:v>
                </c:pt>
                <c:pt idx="9770">
                  <c:v>0.0</c:v>
                </c:pt>
                <c:pt idx="9771">
                  <c:v>0.0</c:v>
                </c:pt>
                <c:pt idx="9772">
                  <c:v>0.0</c:v>
                </c:pt>
                <c:pt idx="9773">
                  <c:v>0.0</c:v>
                </c:pt>
                <c:pt idx="9774">
                  <c:v>0.0</c:v>
                </c:pt>
                <c:pt idx="9775">
                  <c:v>0.0</c:v>
                </c:pt>
                <c:pt idx="9776">
                  <c:v>0.0</c:v>
                </c:pt>
                <c:pt idx="9777">
                  <c:v>0.0</c:v>
                </c:pt>
                <c:pt idx="9778">
                  <c:v>0.0</c:v>
                </c:pt>
                <c:pt idx="9779">
                  <c:v>0.0</c:v>
                </c:pt>
                <c:pt idx="9780">
                  <c:v>0.0</c:v>
                </c:pt>
                <c:pt idx="9781">
                  <c:v>0.0</c:v>
                </c:pt>
                <c:pt idx="9782">
                  <c:v>0.0</c:v>
                </c:pt>
                <c:pt idx="9783">
                  <c:v>0.0</c:v>
                </c:pt>
                <c:pt idx="9784">
                  <c:v>0.0</c:v>
                </c:pt>
                <c:pt idx="9785">
                  <c:v>0.0</c:v>
                </c:pt>
                <c:pt idx="9786">
                  <c:v>0.0</c:v>
                </c:pt>
                <c:pt idx="9787">
                  <c:v>0.0</c:v>
                </c:pt>
                <c:pt idx="9788">
                  <c:v>0.0</c:v>
                </c:pt>
                <c:pt idx="9789">
                  <c:v>0.0</c:v>
                </c:pt>
                <c:pt idx="9790">
                  <c:v>0.0</c:v>
                </c:pt>
                <c:pt idx="9791">
                  <c:v>0.0</c:v>
                </c:pt>
                <c:pt idx="9792">
                  <c:v>0.0</c:v>
                </c:pt>
                <c:pt idx="9793">
                  <c:v>0.0</c:v>
                </c:pt>
                <c:pt idx="9794">
                  <c:v>0.0</c:v>
                </c:pt>
                <c:pt idx="9795">
                  <c:v>0.0</c:v>
                </c:pt>
                <c:pt idx="9796">
                  <c:v>0.0</c:v>
                </c:pt>
                <c:pt idx="9797">
                  <c:v>0.0</c:v>
                </c:pt>
                <c:pt idx="9798">
                  <c:v>0.0</c:v>
                </c:pt>
                <c:pt idx="9799">
                  <c:v>0.0</c:v>
                </c:pt>
                <c:pt idx="9800">
                  <c:v>0.0</c:v>
                </c:pt>
                <c:pt idx="9801">
                  <c:v>0.0</c:v>
                </c:pt>
                <c:pt idx="9802">
                  <c:v>0.0</c:v>
                </c:pt>
                <c:pt idx="9803">
                  <c:v>0.0</c:v>
                </c:pt>
                <c:pt idx="9804">
                  <c:v>0.0</c:v>
                </c:pt>
                <c:pt idx="9805">
                  <c:v>0.0</c:v>
                </c:pt>
                <c:pt idx="9806">
                  <c:v>0.0</c:v>
                </c:pt>
                <c:pt idx="9807">
                  <c:v>0.0</c:v>
                </c:pt>
                <c:pt idx="9808">
                  <c:v>0.0</c:v>
                </c:pt>
                <c:pt idx="9809">
                  <c:v>0.0</c:v>
                </c:pt>
                <c:pt idx="9810">
                  <c:v>0.0</c:v>
                </c:pt>
                <c:pt idx="9811">
                  <c:v>0.0</c:v>
                </c:pt>
                <c:pt idx="9812">
                  <c:v>0.0</c:v>
                </c:pt>
                <c:pt idx="9813">
                  <c:v>0.0</c:v>
                </c:pt>
                <c:pt idx="9814">
                  <c:v>0.0</c:v>
                </c:pt>
                <c:pt idx="9815">
                  <c:v>0.0</c:v>
                </c:pt>
                <c:pt idx="9816">
                  <c:v>0.0</c:v>
                </c:pt>
                <c:pt idx="9817">
                  <c:v>0.0</c:v>
                </c:pt>
                <c:pt idx="9818">
                  <c:v>0.0</c:v>
                </c:pt>
                <c:pt idx="9819">
                  <c:v>0.0</c:v>
                </c:pt>
                <c:pt idx="9820">
                  <c:v>0.0</c:v>
                </c:pt>
                <c:pt idx="9821">
                  <c:v>0.0</c:v>
                </c:pt>
                <c:pt idx="9822">
                  <c:v>0.0</c:v>
                </c:pt>
                <c:pt idx="9823">
                  <c:v>0.0</c:v>
                </c:pt>
                <c:pt idx="9824">
                  <c:v>0.0</c:v>
                </c:pt>
                <c:pt idx="9825">
                  <c:v>0.0</c:v>
                </c:pt>
                <c:pt idx="9826">
                  <c:v>0.0</c:v>
                </c:pt>
                <c:pt idx="9827">
                  <c:v>0.0</c:v>
                </c:pt>
                <c:pt idx="9828">
                  <c:v>0.0</c:v>
                </c:pt>
                <c:pt idx="9829">
                  <c:v>0.0</c:v>
                </c:pt>
                <c:pt idx="9830">
                  <c:v>0.0</c:v>
                </c:pt>
                <c:pt idx="9831">
                  <c:v>0.0</c:v>
                </c:pt>
                <c:pt idx="9832">
                  <c:v>0.0</c:v>
                </c:pt>
                <c:pt idx="9833">
                  <c:v>0.0</c:v>
                </c:pt>
                <c:pt idx="9834">
                  <c:v>0.0</c:v>
                </c:pt>
                <c:pt idx="9835">
                  <c:v>0.0</c:v>
                </c:pt>
                <c:pt idx="9836">
                  <c:v>0.0</c:v>
                </c:pt>
                <c:pt idx="9837">
                  <c:v>0.0</c:v>
                </c:pt>
                <c:pt idx="9838">
                  <c:v>0.0</c:v>
                </c:pt>
                <c:pt idx="9839">
                  <c:v>0.0</c:v>
                </c:pt>
                <c:pt idx="9840">
                  <c:v>0.0</c:v>
                </c:pt>
                <c:pt idx="9841">
                  <c:v>0.0</c:v>
                </c:pt>
                <c:pt idx="9842">
                  <c:v>0.0</c:v>
                </c:pt>
                <c:pt idx="9843">
                  <c:v>0.0</c:v>
                </c:pt>
                <c:pt idx="9844">
                  <c:v>0.0</c:v>
                </c:pt>
                <c:pt idx="9845">
                  <c:v>0.0</c:v>
                </c:pt>
                <c:pt idx="9846">
                  <c:v>0.0</c:v>
                </c:pt>
                <c:pt idx="9847">
                  <c:v>0.0</c:v>
                </c:pt>
                <c:pt idx="9848">
                  <c:v>0.0</c:v>
                </c:pt>
                <c:pt idx="9849">
                  <c:v>0.0</c:v>
                </c:pt>
                <c:pt idx="9850">
                  <c:v>0.0</c:v>
                </c:pt>
                <c:pt idx="9851">
                  <c:v>0.0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0.0</c:v>
                </c:pt>
                <c:pt idx="9857">
                  <c:v>0.0</c:v>
                </c:pt>
                <c:pt idx="9858">
                  <c:v>0.0</c:v>
                </c:pt>
                <c:pt idx="9859">
                  <c:v>0.0</c:v>
                </c:pt>
                <c:pt idx="9860">
                  <c:v>0.0</c:v>
                </c:pt>
                <c:pt idx="9861">
                  <c:v>0.0</c:v>
                </c:pt>
                <c:pt idx="9862">
                  <c:v>0.0</c:v>
                </c:pt>
                <c:pt idx="9863">
                  <c:v>0.0</c:v>
                </c:pt>
                <c:pt idx="9864">
                  <c:v>0.0</c:v>
                </c:pt>
                <c:pt idx="9865">
                  <c:v>0.0</c:v>
                </c:pt>
                <c:pt idx="9866">
                  <c:v>0.0</c:v>
                </c:pt>
                <c:pt idx="9867">
                  <c:v>0.0</c:v>
                </c:pt>
                <c:pt idx="9868">
                  <c:v>0.0</c:v>
                </c:pt>
                <c:pt idx="9869">
                  <c:v>0.0</c:v>
                </c:pt>
                <c:pt idx="9870">
                  <c:v>0.0</c:v>
                </c:pt>
                <c:pt idx="9871">
                  <c:v>0.0</c:v>
                </c:pt>
                <c:pt idx="9872">
                  <c:v>0.0</c:v>
                </c:pt>
                <c:pt idx="9873">
                  <c:v>0.0</c:v>
                </c:pt>
                <c:pt idx="9874">
                  <c:v>0.0</c:v>
                </c:pt>
                <c:pt idx="9875">
                  <c:v>0.0</c:v>
                </c:pt>
                <c:pt idx="9876">
                  <c:v>0.0</c:v>
                </c:pt>
                <c:pt idx="9877">
                  <c:v>0.0</c:v>
                </c:pt>
                <c:pt idx="9878">
                  <c:v>0.0</c:v>
                </c:pt>
                <c:pt idx="9879">
                  <c:v>0.0</c:v>
                </c:pt>
                <c:pt idx="9880">
                  <c:v>0.0</c:v>
                </c:pt>
                <c:pt idx="9881">
                  <c:v>0.0</c:v>
                </c:pt>
                <c:pt idx="9882">
                  <c:v>0.0</c:v>
                </c:pt>
                <c:pt idx="9883">
                  <c:v>0.0</c:v>
                </c:pt>
                <c:pt idx="9884">
                  <c:v>0.0</c:v>
                </c:pt>
                <c:pt idx="9885">
                  <c:v>0.0</c:v>
                </c:pt>
                <c:pt idx="9886">
                  <c:v>0.0</c:v>
                </c:pt>
                <c:pt idx="9887">
                  <c:v>0.0</c:v>
                </c:pt>
                <c:pt idx="9888">
                  <c:v>0.0</c:v>
                </c:pt>
                <c:pt idx="9889">
                  <c:v>0.0</c:v>
                </c:pt>
                <c:pt idx="9890">
                  <c:v>0.0</c:v>
                </c:pt>
                <c:pt idx="9891">
                  <c:v>0.0</c:v>
                </c:pt>
                <c:pt idx="9892">
                  <c:v>0.0</c:v>
                </c:pt>
                <c:pt idx="9893">
                  <c:v>0.0</c:v>
                </c:pt>
                <c:pt idx="9894">
                  <c:v>0.0</c:v>
                </c:pt>
                <c:pt idx="9895">
                  <c:v>0.0</c:v>
                </c:pt>
                <c:pt idx="9896">
                  <c:v>0.0</c:v>
                </c:pt>
                <c:pt idx="9897">
                  <c:v>0.0</c:v>
                </c:pt>
                <c:pt idx="9898">
                  <c:v>0.0</c:v>
                </c:pt>
                <c:pt idx="9899">
                  <c:v>0.0</c:v>
                </c:pt>
                <c:pt idx="9900">
                  <c:v>0.0</c:v>
                </c:pt>
                <c:pt idx="9901">
                  <c:v>0.0</c:v>
                </c:pt>
                <c:pt idx="9902">
                  <c:v>0.0</c:v>
                </c:pt>
                <c:pt idx="9903">
                  <c:v>0.0</c:v>
                </c:pt>
                <c:pt idx="9904">
                  <c:v>0.0</c:v>
                </c:pt>
                <c:pt idx="9905">
                  <c:v>0.0</c:v>
                </c:pt>
                <c:pt idx="9906">
                  <c:v>0.0</c:v>
                </c:pt>
                <c:pt idx="9907">
                  <c:v>0.0</c:v>
                </c:pt>
                <c:pt idx="9908">
                  <c:v>0.0</c:v>
                </c:pt>
                <c:pt idx="9909">
                  <c:v>0.0</c:v>
                </c:pt>
                <c:pt idx="9910">
                  <c:v>0.0</c:v>
                </c:pt>
                <c:pt idx="9911">
                  <c:v>0.0</c:v>
                </c:pt>
                <c:pt idx="9912">
                  <c:v>0.0</c:v>
                </c:pt>
                <c:pt idx="9913">
                  <c:v>0.0</c:v>
                </c:pt>
                <c:pt idx="9914">
                  <c:v>0.0</c:v>
                </c:pt>
                <c:pt idx="9915">
                  <c:v>0.0</c:v>
                </c:pt>
                <c:pt idx="9916">
                  <c:v>0.0</c:v>
                </c:pt>
                <c:pt idx="9917">
                  <c:v>0.0</c:v>
                </c:pt>
                <c:pt idx="9918">
                  <c:v>0.0</c:v>
                </c:pt>
                <c:pt idx="9919">
                  <c:v>0.0</c:v>
                </c:pt>
                <c:pt idx="9920">
                  <c:v>0.0</c:v>
                </c:pt>
                <c:pt idx="9921">
                  <c:v>0.0</c:v>
                </c:pt>
                <c:pt idx="9922">
                  <c:v>0.0</c:v>
                </c:pt>
                <c:pt idx="9923">
                  <c:v>0.0</c:v>
                </c:pt>
                <c:pt idx="9924">
                  <c:v>0.0</c:v>
                </c:pt>
                <c:pt idx="9925">
                  <c:v>0.0</c:v>
                </c:pt>
                <c:pt idx="9926">
                  <c:v>0.0</c:v>
                </c:pt>
                <c:pt idx="9927">
                  <c:v>0.0</c:v>
                </c:pt>
                <c:pt idx="9928">
                  <c:v>0.0</c:v>
                </c:pt>
                <c:pt idx="9929">
                  <c:v>0.0</c:v>
                </c:pt>
                <c:pt idx="9930">
                  <c:v>0.0</c:v>
                </c:pt>
                <c:pt idx="9931">
                  <c:v>0.0</c:v>
                </c:pt>
                <c:pt idx="9932">
                  <c:v>0.0</c:v>
                </c:pt>
                <c:pt idx="9933">
                  <c:v>0.0</c:v>
                </c:pt>
                <c:pt idx="9934">
                  <c:v>0.0</c:v>
                </c:pt>
                <c:pt idx="9935">
                  <c:v>0.0</c:v>
                </c:pt>
                <c:pt idx="9936">
                  <c:v>0.0</c:v>
                </c:pt>
                <c:pt idx="9937">
                  <c:v>0.0</c:v>
                </c:pt>
                <c:pt idx="9938">
                  <c:v>0.0</c:v>
                </c:pt>
                <c:pt idx="9939">
                  <c:v>0.0</c:v>
                </c:pt>
                <c:pt idx="9940">
                  <c:v>0.0</c:v>
                </c:pt>
                <c:pt idx="9941">
                  <c:v>0.0</c:v>
                </c:pt>
                <c:pt idx="9942">
                  <c:v>0.0</c:v>
                </c:pt>
                <c:pt idx="9943">
                  <c:v>0.0</c:v>
                </c:pt>
                <c:pt idx="9944">
                  <c:v>0.0</c:v>
                </c:pt>
                <c:pt idx="9945">
                  <c:v>0.0</c:v>
                </c:pt>
                <c:pt idx="9946">
                  <c:v>0.0</c:v>
                </c:pt>
                <c:pt idx="9947">
                  <c:v>0.0</c:v>
                </c:pt>
                <c:pt idx="9948">
                  <c:v>0.0</c:v>
                </c:pt>
                <c:pt idx="9949">
                  <c:v>0.0</c:v>
                </c:pt>
                <c:pt idx="9950">
                  <c:v>0.0</c:v>
                </c:pt>
                <c:pt idx="9951">
                  <c:v>0.0</c:v>
                </c:pt>
                <c:pt idx="9952">
                  <c:v>0.0</c:v>
                </c:pt>
                <c:pt idx="9953">
                  <c:v>0.0</c:v>
                </c:pt>
                <c:pt idx="9954">
                  <c:v>0.0</c:v>
                </c:pt>
                <c:pt idx="9955">
                  <c:v>0.0</c:v>
                </c:pt>
                <c:pt idx="9956">
                  <c:v>0.0</c:v>
                </c:pt>
                <c:pt idx="9957">
                  <c:v>0.0</c:v>
                </c:pt>
                <c:pt idx="9958">
                  <c:v>0.0</c:v>
                </c:pt>
                <c:pt idx="9959">
                  <c:v>0.0</c:v>
                </c:pt>
                <c:pt idx="9960">
                  <c:v>0.0</c:v>
                </c:pt>
                <c:pt idx="9961">
                  <c:v>0.0</c:v>
                </c:pt>
                <c:pt idx="9962">
                  <c:v>0.0</c:v>
                </c:pt>
                <c:pt idx="9963">
                  <c:v>0.0</c:v>
                </c:pt>
                <c:pt idx="9964">
                  <c:v>0.0</c:v>
                </c:pt>
                <c:pt idx="9965">
                  <c:v>0.0</c:v>
                </c:pt>
                <c:pt idx="9966">
                  <c:v>0.0</c:v>
                </c:pt>
                <c:pt idx="9967">
                  <c:v>0.0</c:v>
                </c:pt>
                <c:pt idx="9968">
                  <c:v>0.0</c:v>
                </c:pt>
                <c:pt idx="9969">
                  <c:v>0.0</c:v>
                </c:pt>
                <c:pt idx="9970">
                  <c:v>0.0</c:v>
                </c:pt>
                <c:pt idx="9971">
                  <c:v>0.0</c:v>
                </c:pt>
                <c:pt idx="9972">
                  <c:v>0.0</c:v>
                </c:pt>
                <c:pt idx="9973">
                  <c:v>0.0</c:v>
                </c:pt>
                <c:pt idx="9974">
                  <c:v>0.0</c:v>
                </c:pt>
                <c:pt idx="9975">
                  <c:v>0.0</c:v>
                </c:pt>
                <c:pt idx="9976">
                  <c:v>0.0</c:v>
                </c:pt>
                <c:pt idx="9977">
                  <c:v>0.0</c:v>
                </c:pt>
                <c:pt idx="9978">
                  <c:v>0.0</c:v>
                </c:pt>
                <c:pt idx="9979">
                  <c:v>0.0</c:v>
                </c:pt>
                <c:pt idx="9980">
                  <c:v>0.0</c:v>
                </c:pt>
                <c:pt idx="9981">
                  <c:v>0.0</c:v>
                </c:pt>
                <c:pt idx="9982">
                  <c:v>0.0</c:v>
                </c:pt>
                <c:pt idx="9983">
                  <c:v>0.0</c:v>
                </c:pt>
                <c:pt idx="9984">
                  <c:v>0.0</c:v>
                </c:pt>
                <c:pt idx="9985">
                  <c:v>0.0</c:v>
                </c:pt>
                <c:pt idx="9986">
                  <c:v>0.0</c:v>
                </c:pt>
                <c:pt idx="9987">
                  <c:v>0.0</c:v>
                </c:pt>
                <c:pt idx="9988">
                  <c:v>0.0</c:v>
                </c:pt>
                <c:pt idx="9989">
                  <c:v>0.0</c:v>
                </c:pt>
                <c:pt idx="9990">
                  <c:v>0.0</c:v>
                </c:pt>
                <c:pt idx="9991">
                  <c:v>0.0</c:v>
                </c:pt>
                <c:pt idx="9992">
                  <c:v>0.0</c:v>
                </c:pt>
                <c:pt idx="9993">
                  <c:v>0.0</c:v>
                </c:pt>
                <c:pt idx="9994">
                  <c:v>0.0</c:v>
                </c:pt>
                <c:pt idx="9995">
                  <c:v>0.0</c:v>
                </c:pt>
                <c:pt idx="9996">
                  <c:v>0.0</c:v>
                </c:pt>
                <c:pt idx="9997">
                  <c:v>0.0</c:v>
                </c:pt>
                <c:pt idx="9998">
                  <c:v>0.0</c:v>
                </c:pt>
                <c:pt idx="9999">
                  <c:v>0.0</c:v>
                </c:pt>
                <c:pt idx="10000">
                  <c:v>0.0</c:v>
                </c:pt>
                <c:pt idx="10001">
                  <c:v>0.0</c:v>
                </c:pt>
                <c:pt idx="10002">
                  <c:v>0.0</c:v>
                </c:pt>
                <c:pt idx="10003">
                  <c:v>0.0</c:v>
                </c:pt>
                <c:pt idx="10004">
                  <c:v>0.0</c:v>
                </c:pt>
                <c:pt idx="10005">
                  <c:v>1.0</c:v>
                </c:pt>
                <c:pt idx="10006">
                  <c:v>0.0</c:v>
                </c:pt>
                <c:pt idx="10007">
                  <c:v>0.0</c:v>
                </c:pt>
                <c:pt idx="10008">
                  <c:v>0.0</c:v>
                </c:pt>
                <c:pt idx="10009">
                  <c:v>0.0</c:v>
                </c:pt>
                <c:pt idx="10010">
                  <c:v>0.0</c:v>
                </c:pt>
                <c:pt idx="10011">
                  <c:v>0.0</c:v>
                </c:pt>
                <c:pt idx="10012">
                  <c:v>0.0</c:v>
                </c:pt>
                <c:pt idx="10013">
                  <c:v>0.0</c:v>
                </c:pt>
                <c:pt idx="10014">
                  <c:v>0.0</c:v>
                </c:pt>
                <c:pt idx="10015">
                  <c:v>0.0</c:v>
                </c:pt>
                <c:pt idx="10016">
                  <c:v>0.0</c:v>
                </c:pt>
                <c:pt idx="10017">
                  <c:v>0.0</c:v>
                </c:pt>
                <c:pt idx="10018">
                  <c:v>0.0</c:v>
                </c:pt>
                <c:pt idx="10019">
                  <c:v>0.0</c:v>
                </c:pt>
                <c:pt idx="10020">
                  <c:v>0.0</c:v>
                </c:pt>
                <c:pt idx="10021">
                  <c:v>0.0</c:v>
                </c:pt>
                <c:pt idx="10022">
                  <c:v>0.0</c:v>
                </c:pt>
                <c:pt idx="10023">
                  <c:v>0.0</c:v>
                </c:pt>
                <c:pt idx="10024">
                  <c:v>0.0</c:v>
                </c:pt>
                <c:pt idx="10025">
                  <c:v>0.0</c:v>
                </c:pt>
                <c:pt idx="10026">
                  <c:v>0.0</c:v>
                </c:pt>
                <c:pt idx="10027">
                  <c:v>0.0</c:v>
                </c:pt>
                <c:pt idx="10028">
                  <c:v>0.0</c:v>
                </c:pt>
                <c:pt idx="10029">
                  <c:v>0.0</c:v>
                </c:pt>
                <c:pt idx="10030">
                  <c:v>0.0</c:v>
                </c:pt>
                <c:pt idx="10031">
                  <c:v>0.0</c:v>
                </c:pt>
                <c:pt idx="10032">
                  <c:v>0.0</c:v>
                </c:pt>
                <c:pt idx="10033">
                  <c:v>0.0</c:v>
                </c:pt>
                <c:pt idx="10034">
                  <c:v>0.0</c:v>
                </c:pt>
                <c:pt idx="10035">
                  <c:v>0.0</c:v>
                </c:pt>
                <c:pt idx="10036">
                  <c:v>0.0</c:v>
                </c:pt>
                <c:pt idx="10037">
                  <c:v>0.0</c:v>
                </c:pt>
                <c:pt idx="10038">
                  <c:v>0.0</c:v>
                </c:pt>
                <c:pt idx="10039">
                  <c:v>0.0</c:v>
                </c:pt>
                <c:pt idx="10040">
                  <c:v>0.0</c:v>
                </c:pt>
                <c:pt idx="10041">
                  <c:v>0.0</c:v>
                </c:pt>
                <c:pt idx="10042">
                  <c:v>0.0</c:v>
                </c:pt>
                <c:pt idx="10043">
                  <c:v>0.0</c:v>
                </c:pt>
                <c:pt idx="10044">
                  <c:v>0.0</c:v>
                </c:pt>
                <c:pt idx="10045">
                  <c:v>0.0</c:v>
                </c:pt>
                <c:pt idx="10046">
                  <c:v>0.0</c:v>
                </c:pt>
                <c:pt idx="10047">
                  <c:v>0.0</c:v>
                </c:pt>
                <c:pt idx="10048">
                  <c:v>0.0</c:v>
                </c:pt>
                <c:pt idx="10049">
                  <c:v>0.0</c:v>
                </c:pt>
                <c:pt idx="10050">
                  <c:v>0.0</c:v>
                </c:pt>
                <c:pt idx="10051">
                  <c:v>0.0</c:v>
                </c:pt>
                <c:pt idx="10052">
                  <c:v>0.0</c:v>
                </c:pt>
                <c:pt idx="10053">
                  <c:v>0.0</c:v>
                </c:pt>
                <c:pt idx="10054">
                  <c:v>0.0</c:v>
                </c:pt>
                <c:pt idx="10055">
                  <c:v>0.0</c:v>
                </c:pt>
                <c:pt idx="10056">
                  <c:v>0.0</c:v>
                </c:pt>
                <c:pt idx="10057">
                  <c:v>0.0</c:v>
                </c:pt>
                <c:pt idx="10058">
                  <c:v>0.0</c:v>
                </c:pt>
                <c:pt idx="10059">
                  <c:v>0.0</c:v>
                </c:pt>
                <c:pt idx="10060">
                  <c:v>0.0</c:v>
                </c:pt>
                <c:pt idx="10061">
                  <c:v>0.0</c:v>
                </c:pt>
                <c:pt idx="10062">
                  <c:v>0.0</c:v>
                </c:pt>
                <c:pt idx="10063">
                  <c:v>0.0</c:v>
                </c:pt>
                <c:pt idx="10064">
                  <c:v>0.0</c:v>
                </c:pt>
                <c:pt idx="10065">
                  <c:v>0.0</c:v>
                </c:pt>
                <c:pt idx="10066">
                  <c:v>0.0</c:v>
                </c:pt>
                <c:pt idx="10067">
                  <c:v>0.0</c:v>
                </c:pt>
                <c:pt idx="10068">
                  <c:v>0.0</c:v>
                </c:pt>
                <c:pt idx="10069">
                  <c:v>0.0</c:v>
                </c:pt>
                <c:pt idx="10070">
                  <c:v>0.0</c:v>
                </c:pt>
                <c:pt idx="10071">
                  <c:v>0.0</c:v>
                </c:pt>
                <c:pt idx="10072">
                  <c:v>0.0</c:v>
                </c:pt>
                <c:pt idx="10073">
                  <c:v>0.0</c:v>
                </c:pt>
                <c:pt idx="10074">
                  <c:v>0.0</c:v>
                </c:pt>
                <c:pt idx="10075">
                  <c:v>0.0</c:v>
                </c:pt>
                <c:pt idx="10076">
                  <c:v>0.0</c:v>
                </c:pt>
                <c:pt idx="10077">
                  <c:v>0.0</c:v>
                </c:pt>
                <c:pt idx="10078">
                  <c:v>0.0</c:v>
                </c:pt>
                <c:pt idx="10079">
                  <c:v>0.0</c:v>
                </c:pt>
                <c:pt idx="10080">
                  <c:v>0.0</c:v>
                </c:pt>
                <c:pt idx="10081">
                  <c:v>0.0</c:v>
                </c:pt>
                <c:pt idx="10082">
                  <c:v>0.0</c:v>
                </c:pt>
                <c:pt idx="10083">
                  <c:v>0.0</c:v>
                </c:pt>
                <c:pt idx="10084">
                  <c:v>0.0</c:v>
                </c:pt>
                <c:pt idx="10085">
                  <c:v>0.0</c:v>
                </c:pt>
                <c:pt idx="10086">
                  <c:v>0.0</c:v>
                </c:pt>
                <c:pt idx="10087">
                  <c:v>0.0</c:v>
                </c:pt>
                <c:pt idx="10088">
                  <c:v>0.0</c:v>
                </c:pt>
                <c:pt idx="10089">
                  <c:v>0.0</c:v>
                </c:pt>
                <c:pt idx="10090">
                  <c:v>0.0</c:v>
                </c:pt>
                <c:pt idx="10091">
                  <c:v>0.0</c:v>
                </c:pt>
                <c:pt idx="10092">
                  <c:v>0.0</c:v>
                </c:pt>
                <c:pt idx="10093">
                  <c:v>0.0</c:v>
                </c:pt>
                <c:pt idx="10094">
                  <c:v>0.0</c:v>
                </c:pt>
                <c:pt idx="10095">
                  <c:v>0.0</c:v>
                </c:pt>
                <c:pt idx="10096">
                  <c:v>0.0</c:v>
                </c:pt>
                <c:pt idx="10097">
                  <c:v>0.0</c:v>
                </c:pt>
                <c:pt idx="10098">
                  <c:v>0.0</c:v>
                </c:pt>
                <c:pt idx="10099">
                  <c:v>0.0</c:v>
                </c:pt>
                <c:pt idx="10100">
                  <c:v>0.0</c:v>
                </c:pt>
                <c:pt idx="10101">
                  <c:v>0.0</c:v>
                </c:pt>
                <c:pt idx="10102">
                  <c:v>0.0</c:v>
                </c:pt>
                <c:pt idx="10103">
                  <c:v>0.0</c:v>
                </c:pt>
                <c:pt idx="10104">
                  <c:v>0.0</c:v>
                </c:pt>
                <c:pt idx="10105">
                  <c:v>0.0</c:v>
                </c:pt>
                <c:pt idx="10106">
                  <c:v>0.0</c:v>
                </c:pt>
                <c:pt idx="10107">
                  <c:v>0.0</c:v>
                </c:pt>
                <c:pt idx="10108">
                  <c:v>0.0</c:v>
                </c:pt>
                <c:pt idx="10109">
                  <c:v>0.0</c:v>
                </c:pt>
                <c:pt idx="10110">
                  <c:v>0.0</c:v>
                </c:pt>
                <c:pt idx="10111">
                  <c:v>0.0</c:v>
                </c:pt>
                <c:pt idx="10112">
                  <c:v>0.0</c:v>
                </c:pt>
                <c:pt idx="10113">
                  <c:v>0.0</c:v>
                </c:pt>
                <c:pt idx="10114">
                  <c:v>0.0</c:v>
                </c:pt>
                <c:pt idx="10115">
                  <c:v>0.0</c:v>
                </c:pt>
                <c:pt idx="10116">
                  <c:v>0.0</c:v>
                </c:pt>
                <c:pt idx="10117">
                  <c:v>0.0</c:v>
                </c:pt>
                <c:pt idx="10118">
                  <c:v>0.0</c:v>
                </c:pt>
                <c:pt idx="10119">
                  <c:v>0.0</c:v>
                </c:pt>
                <c:pt idx="10120">
                  <c:v>0.0</c:v>
                </c:pt>
                <c:pt idx="10121">
                  <c:v>0.0</c:v>
                </c:pt>
                <c:pt idx="10122">
                  <c:v>0.0</c:v>
                </c:pt>
                <c:pt idx="10123">
                  <c:v>0.0</c:v>
                </c:pt>
                <c:pt idx="10124">
                  <c:v>0.0</c:v>
                </c:pt>
                <c:pt idx="10125">
                  <c:v>0.0</c:v>
                </c:pt>
                <c:pt idx="10126">
                  <c:v>0.0</c:v>
                </c:pt>
                <c:pt idx="10127">
                  <c:v>0.0</c:v>
                </c:pt>
                <c:pt idx="10128">
                  <c:v>0.0</c:v>
                </c:pt>
                <c:pt idx="10129">
                  <c:v>0.0</c:v>
                </c:pt>
                <c:pt idx="10130">
                  <c:v>0.0</c:v>
                </c:pt>
                <c:pt idx="10131">
                  <c:v>0.0</c:v>
                </c:pt>
                <c:pt idx="10132">
                  <c:v>0.0</c:v>
                </c:pt>
                <c:pt idx="10133">
                  <c:v>0.0</c:v>
                </c:pt>
                <c:pt idx="10134">
                  <c:v>0.0</c:v>
                </c:pt>
                <c:pt idx="10135">
                  <c:v>0.0</c:v>
                </c:pt>
                <c:pt idx="10136">
                  <c:v>0.0</c:v>
                </c:pt>
                <c:pt idx="10137">
                  <c:v>0.0</c:v>
                </c:pt>
                <c:pt idx="10138">
                  <c:v>0.0</c:v>
                </c:pt>
                <c:pt idx="10139">
                  <c:v>0.0</c:v>
                </c:pt>
                <c:pt idx="10140">
                  <c:v>0.0</c:v>
                </c:pt>
                <c:pt idx="10141">
                  <c:v>0.0</c:v>
                </c:pt>
                <c:pt idx="10142">
                  <c:v>0.0</c:v>
                </c:pt>
                <c:pt idx="10143">
                  <c:v>0.0</c:v>
                </c:pt>
                <c:pt idx="10144">
                  <c:v>0.0</c:v>
                </c:pt>
                <c:pt idx="10145">
                  <c:v>0.0</c:v>
                </c:pt>
                <c:pt idx="10146">
                  <c:v>0.0</c:v>
                </c:pt>
                <c:pt idx="10147">
                  <c:v>0.0</c:v>
                </c:pt>
                <c:pt idx="10148">
                  <c:v>0.0</c:v>
                </c:pt>
                <c:pt idx="10149">
                  <c:v>0.0</c:v>
                </c:pt>
                <c:pt idx="10150">
                  <c:v>0.0</c:v>
                </c:pt>
                <c:pt idx="10151">
                  <c:v>0.0</c:v>
                </c:pt>
                <c:pt idx="10152">
                  <c:v>0.0</c:v>
                </c:pt>
                <c:pt idx="10153">
                  <c:v>0.0</c:v>
                </c:pt>
                <c:pt idx="10154">
                  <c:v>0.0</c:v>
                </c:pt>
                <c:pt idx="10155">
                  <c:v>0.0</c:v>
                </c:pt>
                <c:pt idx="10156">
                  <c:v>0.0</c:v>
                </c:pt>
                <c:pt idx="10157">
                  <c:v>0.0</c:v>
                </c:pt>
                <c:pt idx="10158">
                  <c:v>0.0</c:v>
                </c:pt>
                <c:pt idx="10159">
                  <c:v>0.0</c:v>
                </c:pt>
                <c:pt idx="10160">
                  <c:v>0.0</c:v>
                </c:pt>
                <c:pt idx="10161">
                  <c:v>0.0</c:v>
                </c:pt>
                <c:pt idx="10162">
                  <c:v>0.0</c:v>
                </c:pt>
                <c:pt idx="10163">
                  <c:v>0.0</c:v>
                </c:pt>
                <c:pt idx="10164">
                  <c:v>0.0</c:v>
                </c:pt>
                <c:pt idx="10165">
                  <c:v>0.0</c:v>
                </c:pt>
                <c:pt idx="10166">
                  <c:v>0.0</c:v>
                </c:pt>
                <c:pt idx="10167">
                  <c:v>0.0</c:v>
                </c:pt>
                <c:pt idx="10168">
                  <c:v>0.0</c:v>
                </c:pt>
                <c:pt idx="10169">
                  <c:v>0.0</c:v>
                </c:pt>
                <c:pt idx="10170">
                  <c:v>0.0</c:v>
                </c:pt>
                <c:pt idx="10171">
                  <c:v>0.0</c:v>
                </c:pt>
                <c:pt idx="10172">
                  <c:v>0.0</c:v>
                </c:pt>
                <c:pt idx="10173">
                  <c:v>0.0</c:v>
                </c:pt>
                <c:pt idx="10174">
                  <c:v>0.0</c:v>
                </c:pt>
                <c:pt idx="10175">
                  <c:v>0.0</c:v>
                </c:pt>
                <c:pt idx="10176">
                  <c:v>0.0</c:v>
                </c:pt>
                <c:pt idx="10177">
                  <c:v>0.0</c:v>
                </c:pt>
                <c:pt idx="10178">
                  <c:v>0.0</c:v>
                </c:pt>
                <c:pt idx="10179">
                  <c:v>0.0</c:v>
                </c:pt>
                <c:pt idx="10180">
                  <c:v>0.0</c:v>
                </c:pt>
                <c:pt idx="10181">
                  <c:v>0.0</c:v>
                </c:pt>
                <c:pt idx="10182">
                  <c:v>0.0</c:v>
                </c:pt>
                <c:pt idx="10183">
                  <c:v>0.0</c:v>
                </c:pt>
                <c:pt idx="10184">
                  <c:v>0.0</c:v>
                </c:pt>
                <c:pt idx="10185">
                  <c:v>0.0</c:v>
                </c:pt>
                <c:pt idx="10186">
                  <c:v>0.0</c:v>
                </c:pt>
                <c:pt idx="10187">
                  <c:v>0.0</c:v>
                </c:pt>
                <c:pt idx="10188">
                  <c:v>0.0</c:v>
                </c:pt>
                <c:pt idx="10189">
                  <c:v>0.0</c:v>
                </c:pt>
                <c:pt idx="10190">
                  <c:v>0.0</c:v>
                </c:pt>
                <c:pt idx="10191">
                  <c:v>0.0</c:v>
                </c:pt>
                <c:pt idx="10192">
                  <c:v>0.0</c:v>
                </c:pt>
                <c:pt idx="10193">
                  <c:v>0.0</c:v>
                </c:pt>
                <c:pt idx="10194">
                  <c:v>0.0</c:v>
                </c:pt>
                <c:pt idx="10195">
                  <c:v>0.0</c:v>
                </c:pt>
                <c:pt idx="10196">
                  <c:v>0.0</c:v>
                </c:pt>
                <c:pt idx="10197">
                  <c:v>0.0</c:v>
                </c:pt>
                <c:pt idx="10198">
                  <c:v>0.0</c:v>
                </c:pt>
                <c:pt idx="10199">
                  <c:v>0.0</c:v>
                </c:pt>
                <c:pt idx="10200">
                  <c:v>0.0</c:v>
                </c:pt>
                <c:pt idx="10201">
                  <c:v>0.0</c:v>
                </c:pt>
                <c:pt idx="10202">
                  <c:v>0.0</c:v>
                </c:pt>
                <c:pt idx="10203">
                  <c:v>0.0</c:v>
                </c:pt>
                <c:pt idx="10204">
                  <c:v>0.0</c:v>
                </c:pt>
                <c:pt idx="10205">
                  <c:v>0.0</c:v>
                </c:pt>
                <c:pt idx="10206">
                  <c:v>0.0</c:v>
                </c:pt>
                <c:pt idx="10207">
                  <c:v>0.0</c:v>
                </c:pt>
                <c:pt idx="10208">
                  <c:v>0.0</c:v>
                </c:pt>
                <c:pt idx="10209">
                  <c:v>0.0</c:v>
                </c:pt>
                <c:pt idx="10210">
                  <c:v>0.0</c:v>
                </c:pt>
                <c:pt idx="10211">
                  <c:v>0.0</c:v>
                </c:pt>
                <c:pt idx="10212">
                  <c:v>0.0</c:v>
                </c:pt>
                <c:pt idx="10213">
                  <c:v>0.0</c:v>
                </c:pt>
                <c:pt idx="10214">
                  <c:v>0.0</c:v>
                </c:pt>
                <c:pt idx="10215">
                  <c:v>0.0</c:v>
                </c:pt>
                <c:pt idx="10216">
                  <c:v>0.0</c:v>
                </c:pt>
                <c:pt idx="10217">
                  <c:v>0.0</c:v>
                </c:pt>
                <c:pt idx="10218">
                  <c:v>0.0</c:v>
                </c:pt>
                <c:pt idx="10219">
                  <c:v>0.0</c:v>
                </c:pt>
                <c:pt idx="10220">
                  <c:v>0.0</c:v>
                </c:pt>
                <c:pt idx="10221">
                  <c:v>0.0</c:v>
                </c:pt>
                <c:pt idx="10222">
                  <c:v>0.0</c:v>
                </c:pt>
                <c:pt idx="10223">
                  <c:v>0.0</c:v>
                </c:pt>
                <c:pt idx="10224">
                  <c:v>0.0</c:v>
                </c:pt>
                <c:pt idx="10225">
                  <c:v>0.0</c:v>
                </c:pt>
                <c:pt idx="10226">
                  <c:v>0.0</c:v>
                </c:pt>
                <c:pt idx="10227">
                  <c:v>0.0</c:v>
                </c:pt>
                <c:pt idx="10228">
                  <c:v>0.0</c:v>
                </c:pt>
                <c:pt idx="10229">
                  <c:v>0.0</c:v>
                </c:pt>
                <c:pt idx="10230">
                  <c:v>0.0</c:v>
                </c:pt>
                <c:pt idx="10231">
                  <c:v>0.0</c:v>
                </c:pt>
                <c:pt idx="10232">
                  <c:v>0.0</c:v>
                </c:pt>
                <c:pt idx="10233">
                  <c:v>0.0</c:v>
                </c:pt>
                <c:pt idx="10234">
                  <c:v>0.0</c:v>
                </c:pt>
                <c:pt idx="10235">
                  <c:v>0.0</c:v>
                </c:pt>
                <c:pt idx="10236">
                  <c:v>0.0</c:v>
                </c:pt>
                <c:pt idx="10237">
                  <c:v>0.0</c:v>
                </c:pt>
                <c:pt idx="10238">
                  <c:v>0.0</c:v>
                </c:pt>
                <c:pt idx="10239">
                  <c:v>0.0</c:v>
                </c:pt>
                <c:pt idx="10240">
                  <c:v>0.0</c:v>
                </c:pt>
                <c:pt idx="10241">
                  <c:v>0.0</c:v>
                </c:pt>
                <c:pt idx="10242">
                  <c:v>0.0</c:v>
                </c:pt>
                <c:pt idx="10243">
                  <c:v>0.0</c:v>
                </c:pt>
                <c:pt idx="10244">
                  <c:v>0.0</c:v>
                </c:pt>
                <c:pt idx="10245">
                  <c:v>0.0</c:v>
                </c:pt>
                <c:pt idx="10246">
                  <c:v>0.0</c:v>
                </c:pt>
                <c:pt idx="10247">
                  <c:v>0.0</c:v>
                </c:pt>
                <c:pt idx="10248">
                  <c:v>0.0</c:v>
                </c:pt>
                <c:pt idx="10249">
                  <c:v>0.0</c:v>
                </c:pt>
                <c:pt idx="10250">
                  <c:v>0.0</c:v>
                </c:pt>
                <c:pt idx="10251">
                  <c:v>0.0</c:v>
                </c:pt>
                <c:pt idx="10252">
                  <c:v>0.0</c:v>
                </c:pt>
                <c:pt idx="10253">
                  <c:v>0.0</c:v>
                </c:pt>
                <c:pt idx="10254">
                  <c:v>0.0</c:v>
                </c:pt>
                <c:pt idx="10255">
                  <c:v>0.0</c:v>
                </c:pt>
                <c:pt idx="10256">
                  <c:v>0.0</c:v>
                </c:pt>
                <c:pt idx="10257">
                  <c:v>0.0</c:v>
                </c:pt>
                <c:pt idx="10258">
                  <c:v>0.0</c:v>
                </c:pt>
                <c:pt idx="10259">
                  <c:v>0.0</c:v>
                </c:pt>
                <c:pt idx="10260">
                  <c:v>0.0</c:v>
                </c:pt>
                <c:pt idx="10261">
                  <c:v>0.0</c:v>
                </c:pt>
                <c:pt idx="10262">
                  <c:v>0.0</c:v>
                </c:pt>
                <c:pt idx="10263">
                  <c:v>0.0</c:v>
                </c:pt>
                <c:pt idx="10264">
                  <c:v>0.0</c:v>
                </c:pt>
                <c:pt idx="10265">
                  <c:v>0.0</c:v>
                </c:pt>
                <c:pt idx="10266">
                  <c:v>0.0</c:v>
                </c:pt>
                <c:pt idx="10267">
                  <c:v>0.0</c:v>
                </c:pt>
                <c:pt idx="10268">
                  <c:v>0.0</c:v>
                </c:pt>
                <c:pt idx="10269">
                  <c:v>0.0</c:v>
                </c:pt>
                <c:pt idx="10270">
                  <c:v>0.0</c:v>
                </c:pt>
                <c:pt idx="10271">
                  <c:v>0.0</c:v>
                </c:pt>
                <c:pt idx="10272">
                  <c:v>0.0</c:v>
                </c:pt>
                <c:pt idx="10273">
                  <c:v>0.0</c:v>
                </c:pt>
                <c:pt idx="10274">
                  <c:v>0.0</c:v>
                </c:pt>
                <c:pt idx="10275">
                  <c:v>0.0</c:v>
                </c:pt>
                <c:pt idx="10276">
                  <c:v>0.0</c:v>
                </c:pt>
                <c:pt idx="10277">
                  <c:v>0.0</c:v>
                </c:pt>
                <c:pt idx="10278">
                  <c:v>0.0</c:v>
                </c:pt>
                <c:pt idx="10279">
                  <c:v>0.0</c:v>
                </c:pt>
                <c:pt idx="10280">
                  <c:v>0.0</c:v>
                </c:pt>
                <c:pt idx="10281">
                  <c:v>0.0</c:v>
                </c:pt>
                <c:pt idx="10282">
                  <c:v>0.0</c:v>
                </c:pt>
                <c:pt idx="10283">
                  <c:v>0.0</c:v>
                </c:pt>
                <c:pt idx="10284">
                  <c:v>0.0</c:v>
                </c:pt>
                <c:pt idx="10285">
                  <c:v>0.0</c:v>
                </c:pt>
                <c:pt idx="10286">
                  <c:v>0.0</c:v>
                </c:pt>
                <c:pt idx="10287">
                  <c:v>0.0</c:v>
                </c:pt>
                <c:pt idx="10288">
                  <c:v>0.0</c:v>
                </c:pt>
                <c:pt idx="10289">
                  <c:v>0.0</c:v>
                </c:pt>
                <c:pt idx="10290">
                  <c:v>0.0</c:v>
                </c:pt>
                <c:pt idx="10291">
                  <c:v>0.0</c:v>
                </c:pt>
                <c:pt idx="10292">
                  <c:v>0.0</c:v>
                </c:pt>
                <c:pt idx="10293">
                  <c:v>0.0</c:v>
                </c:pt>
                <c:pt idx="10294">
                  <c:v>0.0</c:v>
                </c:pt>
                <c:pt idx="10295">
                  <c:v>0.0</c:v>
                </c:pt>
                <c:pt idx="10296">
                  <c:v>0.0</c:v>
                </c:pt>
                <c:pt idx="10297">
                  <c:v>0.0</c:v>
                </c:pt>
                <c:pt idx="10298">
                  <c:v>0.0</c:v>
                </c:pt>
                <c:pt idx="10299">
                  <c:v>0.0</c:v>
                </c:pt>
                <c:pt idx="10300">
                  <c:v>0.0</c:v>
                </c:pt>
                <c:pt idx="10301">
                  <c:v>0.0</c:v>
                </c:pt>
                <c:pt idx="10302">
                  <c:v>0.0</c:v>
                </c:pt>
                <c:pt idx="10303">
                  <c:v>0.0</c:v>
                </c:pt>
                <c:pt idx="10304">
                  <c:v>0.0</c:v>
                </c:pt>
                <c:pt idx="10305">
                  <c:v>0.0</c:v>
                </c:pt>
                <c:pt idx="10306">
                  <c:v>0.0</c:v>
                </c:pt>
                <c:pt idx="10307">
                  <c:v>0.0</c:v>
                </c:pt>
                <c:pt idx="10308">
                  <c:v>0.0</c:v>
                </c:pt>
                <c:pt idx="10309">
                  <c:v>0.0</c:v>
                </c:pt>
                <c:pt idx="10310">
                  <c:v>0.0</c:v>
                </c:pt>
                <c:pt idx="10311">
                  <c:v>0.0</c:v>
                </c:pt>
                <c:pt idx="10312">
                  <c:v>0.0</c:v>
                </c:pt>
                <c:pt idx="10313">
                  <c:v>0.0</c:v>
                </c:pt>
                <c:pt idx="10314">
                  <c:v>0.0</c:v>
                </c:pt>
                <c:pt idx="10315">
                  <c:v>0.0</c:v>
                </c:pt>
                <c:pt idx="10316">
                  <c:v>0.0</c:v>
                </c:pt>
                <c:pt idx="10317">
                  <c:v>0.0</c:v>
                </c:pt>
                <c:pt idx="10318">
                  <c:v>0.0</c:v>
                </c:pt>
                <c:pt idx="10319">
                  <c:v>0.0</c:v>
                </c:pt>
                <c:pt idx="10320">
                  <c:v>0.0</c:v>
                </c:pt>
                <c:pt idx="10321">
                  <c:v>0.0</c:v>
                </c:pt>
                <c:pt idx="10322">
                  <c:v>0.0</c:v>
                </c:pt>
                <c:pt idx="10323">
                  <c:v>0.0</c:v>
                </c:pt>
                <c:pt idx="10324">
                  <c:v>0.0</c:v>
                </c:pt>
                <c:pt idx="10325">
                  <c:v>0.0</c:v>
                </c:pt>
                <c:pt idx="10326">
                  <c:v>0.0</c:v>
                </c:pt>
                <c:pt idx="10327">
                  <c:v>0.0</c:v>
                </c:pt>
                <c:pt idx="10328">
                  <c:v>0.0</c:v>
                </c:pt>
                <c:pt idx="10329">
                  <c:v>0.0</c:v>
                </c:pt>
                <c:pt idx="10330">
                  <c:v>0.0</c:v>
                </c:pt>
                <c:pt idx="10331">
                  <c:v>0.0</c:v>
                </c:pt>
                <c:pt idx="10332">
                  <c:v>0.0</c:v>
                </c:pt>
                <c:pt idx="10333">
                  <c:v>0.0</c:v>
                </c:pt>
                <c:pt idx="10334">
                  <c:v>0.0</c:v>
                </c:pt>
                <c:pt idx="10335">
                  <c:v>0.0</c:v>
                </c:pt>
                <c:pt idx="10336">
                  <c:v>0.0</c:v>
                </c:pt>
                <c:pt idx="10337">
                  <c:v>0.0</c:v>
                </c:pt>
                <c:pt idx="10338">
                  <c:v>0.0</c:v>
                </c:pt>
                <c:pt idx="10339">
                  <c:v>0.0</c:v>
                </c:pt>
                <c:pt idx="10340">
                  <c:v>0.0</c:v>
                </c:pt>
                <c:pt idx="10341">
                  <c:v>0.0</c:v>
                </c:pt>
                <c:pt idx="10342">
                  <c:v>0.0</c:v>
                </c:pt>
                <c:pt idx="10343">
                  <c:v>0.0</c:v>
                </c:pt>
                <c:pt idx="10344">
                  <c:v>0.0</c:v>
                </c:pt>
                <c:pt idx="10345">
                  <c:v>0.0</c:v>
                </c:pt>
                <c:pt idx="10346">
                  <c:v>0.0</c:v>
                </c:pt>
                <c:pt idx="10347">
                  <c:v>0.0</c:v>
                </c:pt>
                <c:pt idx="10348">
                  <c:v>0.0</c:v>
                </c:pt>
                <c:pt idx="10349">
                  <c:v>0.0</c:v>
                </c:pt>
                <c:pt idx="10350">
                  <c:v>0.0</c:v>
                </c:pt>
                <c:pt idx="10351">
                  <c:v>0.0</c:v>
                </c:pt>
                <c:pt idx="10352">
                  <c:v>0.0</c:v>
                </c:pt>
                <c:pt idx="10353">
                  <c:v>0.0</c:v>
                </c:pt>
                <c:pt idx="10354">
                  <c:v>0.0</c:v>
                </c:pt>
                <c:pt idx="10355">
                  <c:v>0.0</c:v>
                </c:pt>
                <c:pt idx="10356">
                  <c:v>0.0</c:v>
                </c:pt>
                <c:pt idx="10357">
                  <c:v>0.0</c:v>
                </c:pt>
                <c:pt idx="10358">
                  <c:v>0.0</c:v>
                </c:pt>
                <c:pt idx="10359">
                  <c:v>0.0</c:v>
                </c:pt>
                <c:pt idx="10360">
                  <c:v>0.0</c:v>
                </c:pt>
                <c:pt idx="10361">
                  <c:v>0.0</c:v>
                </c:pt>
                <c:pt idx="10362">
                  <c:v>0.0</c:v>
                </c:pt>
                <c:pt idx="10363">
                  <c:v>0.0</c:v>
                </c:pt>
                <c:pt idx="10364">
                  <c:v>0.0</c:v>
                </c:pt>
                <c:pt idx="10365">
                  <c:v>0.0</c:v>
                </c:pt>
                <c:pt idx="10366">
                  <c:v>0.0</c:v>
                </c:pt>
                <c:pt idx="10367">
                  <c:v>0.0</c:v>
                </c:pt>
                <c:pt idx="10368">
                  <c:v>0.0</c:v>
                </c:pt>
                <c:pt idx="10369">
                  <c:v>0.0</c:v>
                </c:pt>
                <c:pt idx="10370">
                  <c:v>0.0</c:v>
                </c:pt>
                <c:pt idx="10371">
                  <c:v>0.0</c:v>
                </c:pt>
                <c:pt idx="10372">
                  <c:v>0.0</c:v>
                </c:pt>
                <c:pt idx="10373">
                  <c:v>0.0</c:v>
                </c:pt>
                <c:pt idx="10374">
                  <c:v>0.0</c:v>
                </c:pt>
                <c:pt idx="10375">
                  <c:v>0.0</c:v>
                </c:pt>
                <c:pt idx="10376">
                  <c:v>0.0</c:v>
                </c:pt>
                <c:pt idx="10377">
                  <c:v>0.0</c:v>
                </c:pt>
                <c:pt idx="10378">
                  <c:v>0.0</c:v>
                </c:pt>
                <c:pt idx="10379">
                  <c:v>0.0</c:v>
                </c:pt>
                <c:pt idx="10380">
                  <c:v>0.0</c:v>
                </c:pt>
                <c:pt idx="10381">
                  <c:v>0.0</c:v>
                </c:pt>
                <c:pt idx="10382">
                  <c:v>0.0</c:v>
                </c:pt>
                <c:pt idx="10383">
                  <c:v>0.0</c:v>
                </c:pt>
                <c:pt idx="10384">
                  <c:v>0.0</c:v>
                </c:pt>
                <c:pt idx="10385">
                  <c:v>0.0</c:v>
                </c:pt>
                <c:pt idx="10386">
                  <c:v>0.0</c:v>
                </c:pt>
                <c:pt idx="10387">
                  <c:v>0.0</c:v>
                </c:pt>
                <c:pt idx="10388">
                  <c:v>0.0</c:v>
                </c:pt>
                <c:pt idx="10389">
                  <c:v>0.0</c:v>
                </c:pt>
                <c:pt idx="10390">
                  <c:v>0.0</c:v>
                </c:pt>
                <c:pt idx="10391">
                  <c:v>0.0</c:v>
                </c:pt>
                <c:pt idx="10392">
                  <c:v>0.0</c:v>
                </c:pt>
                <c:pt idx="10393">
                  <c:v>0.0</c:v>
                </c:pt>
                <c:pt idx="10394">
                  <c:v>0.0</c:v>
                </c:pt>
                <c:pt idx="10395">
                  <c:v>0.0</c:v>
                </c:pt>
                <c:pt idx="10396">
                  <c:v>0.0</c:v>
                </c:pt>
                <c:pt idx="10397">
                  <c:v>0.0</c:v>
                </c:pt>
                <c:pt idx="10398">
                  <c:v>0.0</c:v>
                </c:pt>
                <c:pt idx="10399">
                  <c:v>0.0</c:v>
                </c:pt>
                <c:pt idx="10400">
                  <c:v>0.0</c:v>
                </c:pt>
                <c:pt idx="10401">
                  <c:v>0.0</c:v>
                </c:pt>
                <c:pt idx="10402">
                  <c:v>0.0</c:v>
                </c:pt>
                <c:pt idx="10403">
                  <c:v>0.0</c:v>
                </c:pt>
                <c:pt idx="10404">
                  <c:v>0.0</c:v>
                </c:pt>
                <c:pt idx="10405">
                  <c:v>0.0</c:v>
                </c:pt>
                <c:pt idx="10406">
                  <c:v>0.0</c:v>
                </c:pt>
                <c:pt idx="10407">
                  <c:v>0.0</c:v>
                </c:pt>
                <c:pt idx="10408">
                  <c:v>0.0</c:v>
                </c:pt>
                <c:pt idx="10409">
                  <c:v>0.0</c:v>
                </c:pt>
                <c:pt idx="10410">
                  <c:v>0.0</c:v>
                </c:pt>
                <c:pt idx="10411">
                  <c:v>0.0</c:v>
                </c:pt>
                <c:pt idx="10412">
                  <c:v>0.0</c:v>
                </c:pt>
                <c:pt idx="10413">
                  <c:v>0.0</c:v>
                </c:pt>
                <c:pt idx="10414">
                  <c:v>0.0</c:v>
                </c:pt>
                <c:pt idx="10415">
                  <c:v>0.0</c:v>
                </c:pt>
                <c:pt idx="10416">
                  <c:v>0.0</c:v>
                </c:pt>
                <c:pt idx="10417">
                  <c:v>0.0</c:v>
                </c:pt>
                <c:pt idx="10418">
                  <c:v>0.0</c:v>
                </c:pt>
                <c:pt idx="10419">
                  <c:v>0.0</c:v>
                </c:pt>
                <c:pt idx="10420">
                  <c:v>0.0</c:v>
                </c:pt>
                <c:pt idx="10421">
                  <c:v>0.0</c:v>
                </c:pt>
                <c:pt idx="10422">
                  <c:v>0.0</c:v>
                </c:pt>
                <c:pt idx="10423">
                  <c:v>0.0</c:v>
                </c:pt>
                <c:pt idx="10424">
                  <c:v>0.0</c:v>
                </c:pt>
                <c:pt idx="10425">
                  <c:v>0.0</c:v>
                </c:pt>
                <c:pt idx="10426">
                  <c:v>0.0</c:v>
                </c:pt>
                <c:pt idx="10427">
                  <c:v>0.0</c:v>
                </c:pt>
                <c:pt idx="10428">
                  <c:v>0.0</c:v>
                </c:pt>
                <c:pt idx="10429">
                  <c:v>0.0</c:v>
                </c:pt>
                <c:pt idx="10430">
                  <c:v>0.0</c:v>
                </c:pt>
                <c:pt idx="10431">
                  <c:v>0.0</c:v>
                </c:pt>
                <c:pt idx="10432">
                  <c:v>0.0</c:v>
                </c:pt>
                <c:pt idx="10433">
                  <c:v>0.0</c:v>
                </c:pt>
                <c:pt idx="10434">
                  <c:v>0.0</c:v>
                </c:pt>
                <c:pt idx="10435">
                  <c:v>0.0</c:v>
                </c:pt>
                <c:pt idx="10436">
                  <c:v>0.0</c:v>
                </c:pt>
                <c:pt idx="10437">
                  <c:v>0.0</c:v>
                </c:pt>
                <c:pt idx="10438">
                  <c:v>0.0</c:v>
                </c:pt>
                <c:pt idx="10439">
                  <c:v>0.0</c:v>
                </c:pt>
                <c:pt idx="10440">
                  <c:v>0.0</c:v>
                </c:pt>
                <c:pt idx="10441">
                  <c:v>0.0</c:v>
                </c:pt>
                <c:pt idx="10442">
                  <c:v>0.0</c:v>
                </c:pt>
                <c:pt idx="10443">
                  <c:v>0.0</c:v>
                </c:pt>
                <c:pt idx="10444">
                  <c:v>0.0</c:v>
                </c:pt>
                <c:pt idx="10445">
                  <c:v>0.0</c:v>
                </c:pt>
                <c:pt idx="10446">
                  <c:v>0.0</c:v>
                </c:pt>
                <c:pt idx="10447">
                  <c:v>0.0</c:v>
                </c:pt>
                <c:pt idx="10448">
                  <c:v>0.0</c:v>
                </c:pt>
                <c:pt idx="10449">
                  <c:v>0.0</c:v>
                </c:pt>
                <c:pt idx="10450">
                  <c:v>0.0</c:v>
                </c:pt>
                <c:pt idx="10451">
                  <c:v>0.0</c:v>
                </c:pt>
                <c:pt idx="10452">
                  <c:v>0.0</c:v>
                </c:pt>
                <c:pt idx="10453">
                  <c:v>0.0</c:v>
                </c:pt>
                <c:pt idx="10454">
                  <c:v>0.0</c:v>
                </c:pt>
                <c:pt idx="10455">
                  <c:v>0.0</c:v>
                </c:pt>
                <c:pt idx="10456">
                  <c:v>0.0</c:v>
                </c:pt>
                <c:pt idx="10457">
                  <c:v>0.0</c:v>
                </c:pt>
                <c:pt idx="10458">
                  <c:v>0.0</c:v>
                </c:pt>
                <c:pt idx="10459">
                  <c:v>0.0</c:v>
                </c:pt>
                <c:pt idx="10460">
                  <c:v>0.0</c:v>
                </c:pt>
                <c:pt idx="10461">
                  <c:v>0.0</c:v>
                </c:pt>
                <c:pt idx="10462">
                  <c:v>0.0</c:v>
                </c:pt>
                <c:pt idx="10463">
                  <c:v>0.0</c:v>
                </c:pt>
                <c:pt idx="10464">
                  <c:v>0.0</c:v>
                </c:pt>
                <c:pt idx="10465">
                  <c:v>0.0</c:v>
                </c:pt>
                <c:pt idx="10466">
                  <c:v>0.0</c:v>
                </c:pt>
                <c:pt idx="10467">
                  <c:v>0.0</c:v>
                </c:pt>
                <c:pt idx="10468">
                  <c:v>0.0</c:v>
                </c:pt>
                <c:pt idx="10469">
                  <c:v>0.0</c:v>
                </c:pt>
                <c:pt idx="10470">
                  <c:v>0.0</c:v>
                </c:pt>
                <c:pt idx="10471">
                  <c:v>0.0</c:v>
                </c:pt>
                <c:pt idx="10472">
                  <c:v>0.0</c:v>
                </c:pt>
                <c:pt idx="10473">
                  <c:v>0.0</c:v>
                </c:pt>
                <c:pt idx="10474">
                  <c:v>0.0</c:v>
                </c:pt>
                <c:pt idx="10475">
                  <c:v>0.0</c:v>
                </c:pt>
                <c:pt idx="10476">
                  <c:v>0.0</c:v>
                </c:pt>
                <c:pt idx="10477">
                  <c:v>0.0</c:v>
                </c:pt>
                <c:pt idx="10478">
                  <c:v>0.0</c:v>
                </c:pt>
                <c:pt idx="10479">
                  <c:v>0.0</c:v>
                </c:pt>
                <c:pt idx="10480">
                  <c:v>0.0</c:v>
                </c:pt>
                <c:pt idx="10481">
                  <c:v>0.0</c:v>
                </c:pt>
                <c:pt idx="10482">
                  <c:v>0.0</c:v>
                </c:pt>
                <c:pt idx="10483">
                  <c:v>0.0</c:v>
                </c:pt>
                <c:pt idx="10484">
                  <c:v>0.0</c:v>
                </c:pt>
                <c:pt idx="10485">
                  <c:v>0.0</c:v>
                </c:pt>
                <c:pt idx="10486">
                  <c:v>0.0</c:v>
                </c:pt>
                <c:pt idx="10487">
                  <c:v>0.0</c:v>
                </c:pt>
                <c:pt idx="10488">
                  <c:v>0.0</c:v>
                </c:pt>
                <c:pt idx="10489">
                  <c:v>0.0</c:v>
                </c:pt>
                <c:pt idx="10490">
                  <c:v>0.0</c:v>
                </c:pt>
                <c:pt idx="10491">
                  <c:v>0.0</c:v>
                </c:pt>
                <c:pt idx="10492">
                  <c:v>0.0</c:v>
                </c:pt>
                <c:pt idx="10493">
                  <c:v>0.0</c:v>
                </c:pt>
                <c:pt idx="10494">
                  <c:v>0.0</c:v>
                </c:pt>
                <c:pt idx="10495">
                  <c:v>0.0</c:v>
                </c:pt>
                <c:pt idx="10496">
                  <c:v>0.0</c:v>
                </c:pt>
                <c:pt idx="10497">
                  <c:v>0.0</c:v>
                </c:pt>
                <c:pt idx="10498">
                  <c:v>0.0</c:v>
                </c:pt>
                <c:pt idx="10499">
                  <c:v>0.0</c:v>
                </c:pt>
                <c:pt idx="10500">
                  <c:v>0.0</c:v>
                </c:pt>
                <c:pt idx="10501">
                  <c:v>0.0</c:v>
                </c:pt>
                <c:pt idx="10502">
                  <c:v>0.0</c:v>
                </c:pt>
                <c:pt idx="10503">
                  <c:v>0.0</c:v>
                </c:pt>
                <c:pt idx="10504">
                  <c:v>0.0</c:v>
                </c:pt>
                <c:pt idx="10505">
                  <c:v>0.0</c:v>
                </c:pt>
                <c:pt idx="10506">
                  <c:v>0.0</c:v>
                </c:pt>
                <c:pt idx="10507">
                  <c:v>0.0</c:v>
                </c:pt>
                <c:pt idx="10508">
                  <c:v>0.0</c:v>
                </c:pt>
                <c:pt idx="10509">
                  <c:v>0.0</c:v>
                </c:pt>
                <c:pt idx="10510">
                  <c:v>0.0</c:v>
                </c:pt>
                <c:pt idx="10511">
                  <c:v>0.0</c:v>
                </c:pt>
                <c:pt idx="10512">
                  <c:v>0.0</c:v>
                </c:pt>
                <c:pt idx="10513">
                  <c:v>0.0</c:v>
                </c:pt>
                <c:pt idx="10514">
                  <c:v>0.0</c:v>
                </c:pt>
                <c:pt idx="10515">
                  <c:v>0.0</c:v>
                </c:pt>
                <c:pt idx="10516">
                  <c:v>0.0</c:v>
                </c:pt>
                <c:pt idx="10517">
                  <c:v>0.0</c:v>
                </c:pt>
                <c:pt idx="10518">
                  <c:v>0.0</c:v>
                </c:pt>
                <c:pt idx="10519">
                  <c:v>0.0</c:v>
                </c:pt>
                <c:pt idx="10520">
                  <c:v>0.0</c:v>
                </c:pt>
                <c:pt idx="10521">
                  <c:v>0.0</c:v>
                </c:pt>
                <c:pt idx="10522">
                  <c:v>0.0</c:v>
                </c:pt>
                <c:pt idx="10523">
                  <c:v>0.0</c:v>
                </c:pt>
                <c:pt idx="10524">
                  <c:v>0.0</c:v>
                </c:pt>
                <c:pt idx="10525">
                  <c:v>0.0</c:v>
                </c:pt>
                <c:pt idx="10526">
                  <c:v>0.0</c:v>
                </c:pt>
                <c:pt idx="10527">
                  <c:v>0.0</c:v>
                </c:pt>
                <c:pt idx="10528">
                  <c:v>0.0</c:v>
                </c:pt>
                <c:pt idx="10529">
                  <c:v>0.0</c:v>
                </c:pt>
                <c:pt idx="10530">
                  <c:v>0.0</c:v>
                </c:pt>
                <c:pt idx="10531">
                  <c:v>0.0</c:v>
                </c:pt>
                <c:pt idx="10532">
                  <c:v>0.0</c:v>
                </c:pt>
                <c:pt idx="10533">
                  <c:v>0.0</c:v>
                </c:pt>
                <c:pt idx="10534">
                  <c:v>0.0</c:v>
                </c:pt>
                <c:pt idx="10535">
                  <c:v>0.0</c:v>
                </c:pt>
                <c:pt idx="10536">
                  <c:v>0.0</c:v>
                </c:pt>
                <c:pt idx="10537">
                  <c:v>0.0</c:v>
                </c:pt>
                <c:pt idx="10538">
                  <c:v>0.0</c:v>
                </c:pt>
                <c:pt idx="10539">
                  <c:v>0.0</c:v>
                </c:pt>
                <c:pt idx="10540">
                  <c:v>0.0</c:v>
                </c:pt>
                <c:pt idx="10541">
                  <c:v>0.0</c:v>
                </c:pt>
                <c:pt idx="10542">
                  <c:v>0.0</c:v>
                </c:pt>
                <c:pt idx="10543">
                  <c:v>0.0</c:v>
                </c:pt>
                <c:pt idx="10544">
                  <c:v>0.0</c:v>
                </c:pt>
                <c:pt idx="10545">
                  <c:v>0.0</c:v>
                </c:pt>
                <c:pt idx="10546">
                  <c:v>0.0</c:v>
                </c:pt>
                <c:pt idx="10547">
                  <c:v>0.0</c:v>
                </c:pt>
                <c:pt idx="10548">
                  <c:v>0.0</c:v>
                </c:pt>
                <c:pt idx="10549">
                  <c:v>0.0</c:v>
                </c:pt>
                <c:pt idx="10550">
                  <c:v>0.0</c:v>
                </c:pt>
                <c:pt idx="10551">
                  <c:v>0.0</c:v>
                </c:pt>
                <c:pt idx="10552">
                  <c:v>0.0</c:v>
                </c:pt>
                <c:pt idx="10553">
                  <c:v>0.0</c:v>
                </c:pt>
                <c:pt idx="10554">
                  <c:v>0.0</c:v>
                </c:pt>
                <c:pt idx="10555">
                  <c:v>0.0</c:v>
                </c:pt>
                <c:pt idx="10556">
                  <c:v>0.0</c:v>
                </c:pt>
                <c:pt idx="10557">
                  <c:v>0.0</c:v>
                </c:pt>
                <c:pt idx="10558">
                  <c:v>0.0</c:v>
                </c:pt>
                <c:pt idx="10559">
                  <c:v>0.0</c:v>
                </c:pt>
                <c:pt idx="10560">
                  <c:v>0.0</c:v>
                </c:pt>
                <c:pt idx="10561">
                  <c:v>0.0</c:v>
                </c:pt>
                <c:pt idx="10562">
                  <c:v>0.0</c:v>
                </c:pt>
                <c:pt idx="10563">
                  <c:v>0.0</c:v>
                </c:pt>
                <c:pt idx="10564">
                  <c:v>0.0</c:v>
                </c:pt>
                <c:pt idx="10565">
                  <c:v>0.0</c:v>
                </c:pt>
                <c:pt idx="10566">
                  <c:v>0.0</c:v>
                </c:pt>
                <c:pt idx="10567">
                  <c:v>0.0</c:v>
                </c:pt>
                <c:pt idx="10568">
                  <c:v>0.0</c:v>
                </c:pt>
                <c:pt idx="10569">
                  <c:v>0.0</c:v>
                </c:pt>
                <c:pt idx="10570">
                  <c:v>0.0</c:v>
                </c:pt>
                <c:pt idx="10571">
                  <c:v>0.0</c:v>
                </c:pt>
                <c:pt idx="10572">
                  <c:v>0.0</c:v>
                </c:pt>
                <c:pt idx="10573">
                  <c:v>0.0</c:v>
                </c:pt>
                <c:pt idx="10574">
                  <c:v>0.0</c:v>
                </c:pt>
                <c:pt idx="10575">
                  <c:v>0.0</c:v>
                </c:pt>
                <c:pt idx="10576">
                  <c:v>0.0</c:v>
                </c:pt>
                <c:pt idx="10577">
                  <c:v>0.0</c:v>
                </c:pt>
                <c:pt idx="10578">
                  <c:v>0.0</c:v>
                </c:pt>
                <c:pt idx="10579">
                  <c:v>0.0</c:v>
                </c:pt>
                <c:pt idx="10580">
                  <c:v>0.0</c:v>
                </c:pt>
                <c:pt idx="10581">
                  <c:v>0.0</c:v>
                </c:pt>
                <c:pt idx="10582">
                  <c:v>0.0</c:v>
                </c:pt>
                <c:pt idx="10583">
                  <c:v>0.0</c:v>
                </c:pt>
                <c:pt idx="10584">
                  <c:v>0.0</c:v>
                </c:pt>
                <c:pt idx="10585">
                  <c:v>0.0</c:v>
                </c:pt>
                <c:pt idx="10586">
                  <c:v>0.0</c:v>
                </c:pt>
                <c:pt idx="10587">
                  <c:v>0.0</c:v>
                </c:pt>
                <c:pt idx="10588">
                  <c:v>0.0</c:v>
                </c:pt>
                <c:pt idx="10589">
                  <c:v>0.0</c:v>
                </c:pt>
                <c:pt idx="10590">
                  <c:v>0.0</c:v>
                </c:pt>
                <c:pt idx="10591">
                  <c:v>0.0</c:v>
                </c:pt>
                <c:pt idx="10592">
                  <c:v>0.0</c:v>
                </c:pt>
                <c:pt idx="10593">
                  <c:v>0.0</c:v>
                </c:pt>
                <c:pt idx="10594">
                  <c:v>0.0</c:v>
                </c:pt>
                <c:pt idx="10595">
                  <c:v>0.0</c:v>
                </c:pt>
                <c:pt idx="10596">
                  <c:v>0.0</c:v>
                </c:pt>
                <c:pt idx="10597">
                  <c:v>0.0</c:v>
                </c:pt>
                <c:pt idx="10598">
                  <c:v>0.0</c:v>
                </c:pt>
                <c:pt idx="10599">
                  <c:v>0.0</c:v>
                </c:pt>
                <c:pt idx="10600">
                  <c:v>0.0</c:v>
                </c:pt>
                <c:pt idx="10601">
                  <c:v>0.0</c:v>
                </c:pt>
                <c:pt idx="10602">
                  <c:v>0.0</c:v>
                </c:pt>
                <c:pt idx="10603">
                  <c:v>0.0</c:v>
                </c:pt>
                <c:pt idx="10604">
                  <c:v>0.0</c:v>
                </c:pt>
                <c:pt idx="10605">
                  <c:v>0.0</c:v>
                </c:pt>
                <c:pt idx="10606">
                  <c:v>0.0</c:v>
                </c:pt>
                <c:pt idx="10607">
                  <c:v>0.0</c:v>
                </c:pt>
                <c:pt idx="10608">
                  <c:v>0.0</c:v>
                </c:pt>
                <c:pt idx="10609">
                  <c:v>0.0</c:v>
                </c:pt>
                <c:pt idx="10610">
                  <c:v>0.0</c:v>
                </c:pt>
                <c:pt idx="10611">
                  <c:v>0.0</c:v>
                </c:pt>
                <c:pt idx="10612">
                  <c:v>0.0</c:v>
                </c:pt>
                <c:pt idx="10613">
                  <c:v>0.0</c:v>
                </c:pt>
                <c:pt idx="10614">
                  <c:v>0.0</c:v>
                </c:pt>
                <c:pt idx="10615">
                  <c:v>0.0</c:v>
                </c:pt>
                <c:pt idx="10616">
                  <c:v>0.0</c:v>
                </c:pt>
                <c:pt idx="10617">
                  <c:v>0.0</c:v>
                </c:pt>
                <c:pt idx="10618">
                  <c:v>0.0</c:v>
                </c:pt>
                <c:pt idx="10619">
                  <c:v>0.0</c:v>
                </c:pt>
                <c:pt idx="10620">
                  <c:v>0.0</c:v>
                </c:pt>
                <c:pt idx="10621">
                  <c:v>0.0</c:v>
                </c:pt>
                <c:pt idx="10622">
                  <c:v>0.0</c:v>
                </c:pt>
                <c:pt idx="10623">
                  <c:v>0.0</c:v>
                </c:pt>
                <c:pt idx="10624">
                  <c:v>0.0</c:v>
                </c:pt>
                <c:pt idx="10625">
                  <c:v>0.0</c:v>
                </c:pt>
                <c:pt idx="10626">
                  <c:v>0.0</c:v>
                </c:pt>
                <c:pt idx="10627">
                  <c:v>0.0</c:v>
                </c:pt>
                <c:pt idx="10628">
                  <c:v>0.0</c:v>
                </c:pt>
                <c:pt idx="10629">
                  <c:v>0.0</c:v>
                </c:pt>
                <c:pt idx="10630">
                  <c:v>0.0</c:v>
                </c:pt>
                <c:pt idx="10631">
                  <c:v>0.0</c:v>
                </c:pt>
                <c:pt idx="10632">
                  <c:v>0.0</c:v>
                </c:pt>
                <c:pt idx="10633">
                  <c:v>0.0</c:v>
                </c:pt>
                <c:pt idx="10634">
                  <c:v>0.0</c:v>
                </c:pt>
                <c:pt idx="10635">
                  <c:v>0.0</c:v>
                </c:pt>
                <c:pt idx="10636">
                  <c:v>0.0</c:v>
                </c:pt>
                <c:pt idx="10637">
                  <c:v>0.0</c:v>
                </c:pt>
                <c:pt idx="10638">
                  <c:v>0.0</c:v>
                </c:pt>
                <c:pt idx="10639">
                  <c:v>0.0</c:v>
                </c:pt>
                <c:pt idx="10640">
                  <c:v>0.0</c:v>
                </c:pt>
                <c:pt idx="10641">
                  <c:v>0.0</c:v>
                </c:pt>
                <c:pt idx="10642">
                  <c:v>0.0</c:v>
                </c:pt>
                <c:pt idx="10643">
                  <c:v>0.0</c:v>
                </c:pt>
                <c:pt idx="10644">
                  <c:v>0.0</c:v>
                </c:pt>
                <c:pt idx="10645">
                  <c:v>0.0</c:v>
                </c:pt>
                <c:pt idx="10646">
                  <c:v>0.0</c:v>
                </c:pt>
                <c:pt idx="10647">
                  <c:v>0.0</c:v>
                </c:pt>
                <c:pt idx="10648">
                  <c:v>0.0</c:v>
                </c:pt>
                <c:pt idx="10649">
                  <c:v>0.0</c:v>
                </c:pt>
                <c:pt idx="10650">
                  <c:v>0.0</c:v>
                </c:pt>
                <c:pt idx="10651">
                  <c:v>0.0</c:v>
                </c:pt>
                <c:pt idx="10652">
                  <c:v>0.0</c:v>
                </c:pt>
                <c:pt idx="10653">
                  <c:v>0.0</c:v>
                </c:pt>
                <c:pt idx="10654">
                  <c:v>0.0</c:v>
                </c:pt>
                <c:pt idx="10655">
                  <c:v>0.0</c:v>
                </c:pt>
                <c:pt idx="10656">
                  <c:v>0.0</c:v>
                </c:pt>
                <c:pt idx="10657">
                  <c:v>0.0</c:v>
                </c:pt>
                <c:pt idx="10658">
                  <c:v>0.0</c:v>
                </c:pt>
                <c:pt idx="10659">
                  <c:v>0.0</c:v>
                </c:pt>
                <c:pt idx="10660">
                  <c:v>0.0</c:v>
                </c:pt>
                <c:pt idx="10661">
                  <c:v>0.0</c:v>
                </c:pt>
                <c:pt idx="10662">
                  <c:v>0.0</c:v>
                </c:pt>
                <c:pt idx="10663">
                  <c:v>0.0</c:v>
                </c:pt>
                <c:pt idx="10664">
                  <c:v>0.0</c:v>
                </c:pt>
                <c:pt idx="10665">
                  <c:v>0.0</c:v>
                </c:pt>
                <c:pt idx="10666">
                  <c:v>0.0</c:v>
                </c:pt>
                <c:pt idx="10667">
                  <c:v>0.0</c:v>
                </c:pt>
                <c:pt idx="10668">
                  <c:v>0.0</c:v>
                </c:pt>
                <c:pt idx="10669">
                  <c:v>0.0</c:v>
                </c:pt>
                <c:pt idx="10670">
                  <c:v>0.0</c:v>
                </c:pt>
                <c:pt idx="10671">
                  <c:v>0.0</c:v>
                </c:pt>
                <c:pt idx="10672">
                  <c:v>0.0</c:v>
                </c:pt>
                <c:pt idx="10673">
                  <c:v>0.0</c:v>
                </c:pt>
                <c:pt idx="10674">
                  <c:v>0.0</c:v>
                </c:pt>
                <c:pt idx="10675">
                  <c:v>0.0</c:v>
                </c:pt>
                <c:pt idx="10676">
                  <c:v>0.0</c:v>
                </c:pt>
                <c:pt idx="10677">
                  <c:v>0.0</c:v>
                </c:pt>
                <c:pt idx="10678">
                  <c:v>0.0</c:v>
                </c:pt>
                <c:pt idx="10679">
                  <c:v>0.0</c:v>
                </c:pt>
                <c:pt idx="10680">
                  <c:v>0.0</c:v>
                </c:pt>
                <c:pt idx="10681">
                  <c:v>0.0</c:v>
                </c:pt>
                <c:pt idx="10682">
                  <c:v>0.0</c:v>
                </c:pt>
                <c:pt idx="10683">
                  <c:v>0.0</c:v>
                </c:pt>
                <c:pt idx="10684">
                  <c:v>0.0</c:v>
                </c:pt>
                <c:pt idx="10685">
                  <c:v>0.0</c:v>
                </c:pt>
                <c:pt idx="10686">
                  <c:v>0.0</c:v>
                </c:pt>
                <c:pt idx="10687">
                  <c:v>0.0</c:v>
                </c:pt>
                <c:pt idx="10688">
                  <c:v>0.0</c:v>
                </c:pt>
                <c:pt idx="10689">
                  <c:v>0.0</c:v>
                </c:pt>
                <c:pt idx="10690">
                  <c:v>0.0</c:v>
                </c:pt>
                <c:pt idx="10691">
                  <c:v>0.0</c:v>
                </c:pt>
                <c:pt idx="10692">
                  <c:v>0.0</c:v>
                </c:pt>
                <c:pt idx="10693">
                  <c:v>0.0</c:v>
                </c:pt>
                <c:pt idx="10694">
                  <c:v>0.0</c:v>
                </c:pt>
                <c:pt idx="10695">
                  <c:v>0.0</c:v>
                </c:pt>
                <c:pt idx="10696">
                  <c:v>0.0</c:v>
                </c:pt>
                <c:pt idx="10697">
                  <c:v>0.0</c:v>
                </c:pt>
                <c:pt idx="10698">
                  <c:v>0.0</c:v>
                </c:pt>
                <c:pt idx="10699">
                  <c:v>0.0</c:v>
                </c:pt>
                <c:pt idx="10700">
                  <c:v>0.0</c:v>
                </c:pt>
                <c:pt idx="10701">
                  <c:v>0.0</c:v>
                </c:pt>
                <c:pt idx="10702">
                  <c:v>0.0</c:v>
                </c:pt>
                <c:pt idx="10703">
                  <c:v>0.0</c:v>
                </c:pt>
                <c:pt idx="10704">
                  <c:v>0.0</c:v>
                </c:pt>
                <c:pt idx="10705">
                  <c:v>0.0</c:v>
                </c:pt>
                <c:pt idx="10706">
                  <c:v>0.0</c:v>
                </c:pt>
                <c:pt idx="10707">
                  <c:v>0.0</c:v>
                </c:pt>
                <c:pt idx="10708">
                  <c:v>0.0</c:v>
                </c:pt>
                <c:pt idx="10709">
                  <c:v>0.0</c:v>
                </c:pt>
                <c:pt idx="10710">
                  <c:v>0.0</c:v>
                </c:pt>
                <c:pt idx="10711">
                  <c:v>0.0</c:v>
                </c:pt>
                <c:pt idx="10712">
                  <c:v>0.0</c:v>
                </c:pt>
                <c:pt idx="10713">
                  <c:v>0.0</c:v>
                </c:pt>
                <c:pt idx="10714">
                  <c:v>0.0</c:v>
                </c:pt>
                <c:pt idx="10715">
                  <c:v>0.0</c:v>
                </c:pt>
                <c:pt idx="10716">
                  <c:v>0.0</c:v>
                </c:pt>
                <c:pt idx="10717">
                  <c:v>0.0</c:v>
                </c:pt>
                <c:pt idx="10718">
                  <c:v>0.0</c:v>
                </c:pt>
                <c:pt idx="10719">
                  <c:v>0.0</c:v>
                </c:pt>
                <c:pt idx="10720">
                  <c:v>0.0</c:v>
                </c:pt>
                <c:pt idx="10721">
                  <c:v>0.0</c:v>
                </c:pt>
                <c:pt idx="10722">
                  <c:v>0.0</c:v>
                </c:pt>
                <c:pt idx="10723">
                  <c:v>0.0</c:v>
                </c:pt>
                <c:pt idx="10724">
                  <c:v>0.0</c:v>
                </c:pt>
                <c:pt idx="10725">
                  <c:v>0.0</c:v>
                </c:pt>
                <c:pt idx="10726">
                  <c:v>0.0</c:v>
                </c:pt>
                <c:pt idx="10727">
                  <c:v>0.0</c:v>
                </c:pt>
                <c:pt idx="10728">
                  <c:v>0.0</c:v>
                </c:pt>
                <c:pt idx="10729">
                  <c:v>0.0</c:v>
                </c:pt>
                <c:pt idx="10730">
                  <c:v>0.0</c:v>
                </c:pt>
                <c:pt idx="10731">
                  <c:v>0.0</c:v>
                </c:pt>
                <c:pt idx="10732">
                  <c:v>0.0</c:v>
                </c:pt>
                <c:pt idx="10733">
                  <c:v>0.0</c:v>
                </c:pt>
                <c:pt idx="10734">
                  <c:v>0.0</c:v>
                </c:pt>
                <c:pt idx="10735">
                  <c:v>0.0</c:v>
                </c:pt>
                <c:pt idx="10736">
                  <c:v>0.0</c:v>
                </c:pt>
                <c:pt idx="10737">
                  <c:v>0.0</c:v>
                </c:pt>
                <c:pt idx="10738">
                  <c:v>0.0</c:v>
                </c:pt>
                <c:pt idx="10739">
                  <c:v>0.0</c:v>
                </c:pt>
                <c:pt idx="10740">
                  <c:v>0.0</c:v>
                </c:pt>
                <c:pt idx="10741">
                  <c:v>0.0</c:v>
                </c:pt>
                <c:pt idx="10742">
                  <c:v>0.0</c:v>
                </c:pt>
                <c:pt idx="10743">
                  <c:v>0.0</c:v>
                </c:pt>
                <c:pt idx="10744">
                  <c:v>0.0</c:v>
                </c:pt>
                <c:pt idx="10745">
                  <c:v>0.0</c:v>
                </c:pt>
                <c:pt idx="10746">
                  <c:v>0.0</c:v>
                </c:pt>
                <c:pt idx="10747">
                  <c:v>0.0</c:v>
                </c:pt>
                <c:pt idx="10748">
                  <c:v>0.0</c:v>
                </c:pt>
                <c:pt idx="10749">
                  <c:v>0.0</c:v>
                </c:pt>
                <c:pt idx="10750">
                  <c:v>0.0</c:v>
                </c:pt>
                <c:pt idx="10751">
                  <c:v>0.0</c:v>
                </c:pt>
                <c:pt idx="10752">
                  <c:v>0.0</c:v>
                </c:pt>
                <c:pt idx="10753">
                  <c:v>0.0</c:v>
                </c:pt>
                <c:pt idx="10754">
                  <c:v>0.0</c:v>
                </c:pt>
                <c:pt idx="10755">
                  <c:v>0.0</c:v>
                </c:pt>
                <c:pt idx="10756">
                  <c:v>0.0</c:v>
                </c:pt>
                <c:pt idx="10757">
                  <c:v>0.0</c:v>
                </c:pt>
                <c:pt idx="10758">
                  <c:v>0.0</c:v>
                </c:pt>
                <c:pt idx="10759">
                  <c:v>0.0</c:v>
                </c:pt>
                <c:pt idx="10760">
                  <c:v>0.0</c:v>
                </c:pt>
                <c:pt idx="10761">
                  <c:v>0.0</c:v>
                </c:pt>
                <c:pt idx="10762">
                  <c:v>0.0</c:v>
                </c:pt>
                <c:pt idx="10763">
                  <c:v>0.0</c:v>
                </c:pt>
                <c:pt idx="10764">
                  <c:v>0.0</c:v>
                </c:pt>
                <c:pt idx="10765">
                  <c:v>0.0</c:v>
                </c:pt>
                <c:pt idx="10766">
                  <c:v>0.0</c:v>
                </c:pt>
                <c:pt idx="10767">
                  <c:v>0.0</c:v>
                </c:pt>
                <c:pt idx="10768">
                  <c:v>0.0</c:v>
                </c:pt>
                <c:pt idx="10769">
                  <c:v>0.0</c:v>
                </c:pt>
                <c:pt idx="10770">
                  <c:v>0.0</c:v>
                </c:pt>
                <c:pt idx="10771">
                  <c:v>0.0</c:v>
                </c:pt>
                <c:pt idx="10772">
                  <c:v>0.0</c:v>
                </c:pt>
                <c:pt idx="10773">
                  <c:v>0.0</c:v>
                </c:pt>
                <c:pt idx="10774">
                  <c:v>0.0</c:v>
                </c:pt>
                <c:pt idx="10775">
                  <c:v>0.0</c:v>
                </c:pt>
                <c:pt idx="10776">
                  <c:v>0.0</c:v>
                </c:pt>
                <c:pt idx="10777">
                  <c:v>0.0</c:v>
                </c:pt>
                <c:pt idx="10778">
                  <c:v>0.0</c:v>
                </c:pt>
                <c:pt idx="10779">
                  <c:v>0.0</c:v>
                </c:pt>
                <c:pt idx="10780">
                  <c:v>0.0</c:v>
                </c:pt>
                <c:pt idx="10781">
                  <c:v>0.0</c:v>
                </c:pt>
                <c:pt idx="10782">
                  <c:v>0.0</c:v>
                </c:pt>
                <c:pt idx="10783">
                  <c:v>0.0</c:v>
                </c:pt>
                <c:pt idx="10784">
                  <c:v>0.0</c:v>
                </c:pt>
                <c:pt idx="10785">
                  <c:v>0.0</c:v>
                </c:pt>
                <c:pt idx="10786">
                  <c:v>0.0</c:v>
                </c:pt>
                <c:pt idx="10787">
                  <c:v>0.0</c:v>
                </c:pt>
                <c:pt idx="10788">
                  <c:v>0.0</c:v>
                </c:pt>
                <c:pt idx="10789">
                  <c:v>0.0</c:v>
                </c:pt>
                <c:pt idx="10790">
                  <c:v>0.0</c:v>
                </c:pt>
                <c:pt idx="10791">
                  <c:v>0.0</c:v>
                </c:pt>
                <c:pt idx="10792">
                  <c:v>0.0</c:v>
                </c:pt>
                <c:pt idx="10793">
                  <c:v>0.0</c:v>
                </c:pt>
                <c:pt idx="10794">
                  <c:v>0.0</c:v>
                </c:pt>
                <c:pt idx="10795">
                  <c:v>0.0</c:v>
                </c:pt>
                <c:pt idx="10796">
                  <c:v>0.0</c:v>
                </c:pt>
                <c:pt idx="10797">
                  <c:v>0.0</c:v>
                </c:pt>
                <c:pt idx="10798">
                  <c:v>0.0</c:v>
                </c:pt>
                <c:pt idx="10799">
                  <c:v>0.0</c:v>
                </c:pt>
                <c:pt idx="10800">
                  <c:v>0.0</c:v>
                </c:pt>
                <c:pt idx="10801">
                  <c:v>0.0</c:v>
                </c:pt>
                <c:pt idx="10802">
                  <c:v>0.0</c:v>
                </c:pt>
                <c:pt idx="10803">
                  <c:v>0.0</c:v>
                </c:pt>
                <c:pt idx="10804">
                  <c:v>0.0</c:v>
                </c:pt>
                <c:pt idx="10805">
                  <c:v>0.0</c:v>
                </c:pt>
                <c:pt idx="10806">
                  <c:v>0.0</c:v>
                </c:pt>
                <c:pt idx="10807">
                  <c:v>0.0</c:v>
                </c:pt>
                <c:pt idx="10808">
                  <c:v>0.0</c:v>
                </c:pt>
                <c:pt idx="10809">
                  <c:v>0.0</c:v>
                </c:pt>
                <c:pt idx="10810">
                  <c:v>0.0</c:v>
                </c:pt>
                <c:pt idx="10811">
                  <c:v>0.0</c:v>
                </c:pt>
                <c:pt idx="10812">
                  <c:v>0.0</c:v>
                </c:pt>
                <c:pt idx="10813">
                  <c:v>0.0</c:v>
                </c:pt>
                <c:pt idx="10814">
                  <c:v>1.0</c:v>
                </c:pt>
                <c:pt idx="10815">
                  <c:v>0.0</c:v>
                </c:pt>
                <c:pt idx="10816">
                  <c:v>0.0</c:v>
                </c:pt>
                <c:pt idx="10817">
                  <c:v>0.0</c:v>
                </c:pt>
                <c:pt idx="10818">
                  <c:v>0.0</c:v>
                </c:pt>
                <c:pt idx="10819">
                  <c:v>0.0</c:v>
                </c:pt>
                <c:pt idx="10820">
                  <c:v>0.0</c:v>
                </c:pt>
                <c:pt idx="10821">
                  <c:v>0.0</c:v>
                </c:pt>
                <c:pt idx="10822">
                  <c:v>0.0</c:v>
                </c:pt>
                <c:pt idx="10823">
                  <c:v>0.0</c:v>
                </c:pt>
                <c:pt idx="10824">
                  <c:v>0.0</c:v>
                </c:pt>
                <c:pt idx="10825">
                  <c:v>0.0</c:v>
                </c:pt>
                <c:pt idx="10826">
                  <c:v>0.0</c:v>
                </c:pt>
                <c:pt idx="10827">
                  <c:v>0.0</c:v>
                </c:pt>
                <c:pt idx="10828">
                  <c:v>0.0</c:v>
                </c:pt>
                <c:pt idx="10829">
                  <c:v>0.0</c:v>
                </c:pt>
                <c:pt idx="10830">
                  <c:v>0.0</c:v>
                </c:pt>
                <c:pt idx="10831">
                  <c:v>0.0</c:v>
                </c:pt>
                <c:pt idx="10832">
                  <c:v>0.0</c:v>
                </c:pt>
                <c:pt idx="10833">
                  <c:v>0.0</c:v>
                </c:pt>
                <c:pt idx="10834">
                  <c:v>0.0</c:v>
                </c:pt>
                <c:pt idx="10835">
                  <c:v>0.0</c:v>
                </c:pt>
                <c:pt idx="10836">
                  <c:v>0.0</c:v>
                </c:pt>
                <c:pt idx="10837">
                  <c:v>0.0</c:v>
                </c:pt>
                <c:pt idx="10838">
                  <c:v>0.0</c:v>
                </c:pt>
                <c:pt idx="10839">
                  <c:v>0.0</c:v>
                </c:pt>
                <c:pt idx="10840">
                  <c:v>0.0</c:v>
                </c:pt>
                <c:pt idx="10841">
                  <c:v>0.0</c:v>
                </c:pt>
                <c:pt idx="10842">
                  <c:v>0.0</c:v>
                </c:pt>
                <c:pt idx="10843">
                  <c:v>0.0</c:v>
                </c:pt>
                <c:pt idx="10844">
                  <c:v>0.0</c:v>
                </c:pt>
                <c:pt idx="10845">
                  <c:v>0.0</c:v>
                </c:pt>
                <c:pt idx="10846">
                  <c:v>0.0</c:v>
                </c:pt>
                <c:pt idx="10847">
                  <c:v>0.0</c:v>
                </c:pt>
                <c:pt idx="10848">
                  <c:v>0.0</c:v>
                </c:pt>
                <c:pt idx="10849">
                  <c:v>0.0</c:v>
                </c:pt>
                <c:pt idx="10850">
                  <c:v>0.0</c:v>
                </c:pt>
                <c:pt idx="10851">
                  <c:v>0.0</c:v>
                </c:pt>
                <c:pt idx="10852">
                  <c:v>0.0</c:v>
                </c:pt>
                <c:pt idx="10853">
                  <c:v>0.0</c:v>
                </c:pt>
                <c:pt idx="10854">
                  <c:v>0.0</c:v>
                </c:pt>
                <c:pt idx="10855">
                  <c:v>0.0</c:v>
                </c:pt>
                <c:pt idx="10856">
                  <c:v>0.0</c:v>
                </c:pt>
                <c:pt idx="10857">
                  <c:v>0.0</c:v>
                </c:pt>
                <c:pt idx="10858">
                  <c:v>0.0</c:v>
                </c:pt>
                <c:pt idx="10859">
                  <c:v>0.0</c:v>
                </c:pt>
                <c:pt idx="10860">
                  <c:v>0.0</c:v>
                </c:pt>
                <c:pt idx="10861">
                  <c:v>0.0</c:v>
                </c:pt>
                <c:pt idx="10862">
                  <c:v>0.0</c:v>
                </c:pt>
                <c:pt idx="10863">
                  <c:v>0.0</c:v>
                </c:pt>
                <c:pt idx="10864">
                  <c:v>0.0</c:v>
                </c:pt>
                <c:pt idx="10865">
                  <c:v>0.0</c:v>
                </c:pt>
                <c:pt idx="10866">
                  <c:v>0.0</c:v>
                </c:pt>
                <c:pt idx="10867">
                  <c:v>0.0</c:v>
                </c:pt>
                <c:pt idx="10868">
                  <c:v>0.0</c:v>
                </c:pt>
                <c:pt idx="10869">
                  <c:v>0.0</c:v>
                </c:pt>
                <c:pt idx="10870">
                  <c:v>0.0</c:v>
                </c:pt>
                <c:pt idx="10871">
                  <c:v>0.0</c:v>
                </c:pt>
                <c:pt idx="10872">
                  <c:v>0.0</c:v>
                </c:pt>
                <c:pt idx="10873">
                  <c:v>0.0</c:v>
                </c:pt>
                <c:pt idx="10874">
                  <c:v>0.0</c:v>
                </c:pt>
                <c:pt idx="10875">
                  <c:v>0.0</c:v>
                </c:pt>
                <c:pt idx="10876">
                  <c:v>0.0</c:v>
                </c:pt>
                <c:pt idx="10877">
                  <c:v>0.0</c:v>
                </c:pt>
                <c:pt idx="10878">
                  <c:v>0.0</c:v>
                </c:pt>
                <c:pt idx="10879">
                  <c:v>0.0</c:v>
                </c:pt>
                <c:pt idx="10880">
                  <c:v>0.0</c:v>
                </c:pt>
                <c:pt idx="10881">
                  <c:v>0.0</c:v>
                </c:pt>
                <c:pt idx="10882">
                  <c:v>0.0</c:v>
                </c:pt>
                <c:pt idx="10883">
                  <c:v>0.0</c:v>
                </c:pt>
                <c:pt idx="10884">
                  <c:v>0.0</c:v>
                </c:pt>
                <c:pt idx="10885">
                  <c:v>0.0</c:v>
                </c:pt>
                <c:pt idx="10886">
                  <c:v>0.0</c:v>
                </c:pt>
                <c:pt idx="10887">
                  <c:v>0.0</c:v>
                </c:pt>
                <c:pt idx="10888">
                  <c:v>0.0</c:v>
                </c:pt>
                <c:pt idx="10889">
                  <c:v>0.0</c:v>
                </c:pt>
                <c:pt idx="10890">
                  <c:v>0.0</c:v>
                </c:pt>
                <c:pt idx="10891">
                  <c:v>0.0</c:v>
                </c:pt>
                <c:pt idx="10892">
                  <c:v>0.0</c:v>
                </c:pt>
                <c:pt idx="10893">
                  <c:v>0.0</c:v>
                </c:pt>
                <c:pt idx="10894">
                  <c:v>0.0</c:v>
                </c:pt>
                <c:pt idx="10895">
                  <c:v>0.0</c:v>
                </c:pt>
                <c:pt idx="10896">
                  <c:v>0.0</c:v>
                </c:pt>
                <c:pt idx="10897">
                  <c:v>0.0</c:v>
                </c:pt>
                <c:pt idx="10898">
                  <c:v>0.0</c:v>
                </c:pt>
                <c:pt idx="10899">
                  <c:v>0.0</c:v>
                </c:pt>
                <c:pt idx="10900">
                  <c:v>0.0</c:v>
                </c:pt>
                <c:pt idx="10901">
                  <c:v>0.0</c:v>
                </c:pt>
                <c:pt idx="10902">
                  <c:v>0.0</c:v>
                </c:pt>
                <c:pt idx="10903">
                  <c:v>0.0</c:v>
                </c:pt>
                <c:pt idx="10904">
                  <c:v>0.0</c:v>
                </c:pt>
                <c:pt idx="10905">
                  <c:v>0.0</c:v>
                </c:pt>
                <c:pt idx="10906">
                  <c:v>0.0</c:v>
                </c:pt>
                <c:pt idx="10907">
                  <c:v>0.0</c:v>
                </c:pt>
                <c:pt idx="10908">
                  <c:v>0.0</c:v>
                </c:pt>
                <c:pt idx="10909">
                  <c:v>0.0</c:v>
                </c:pt>
                <c:pt idx="10910">
                  <c:v>0.0</c:v>
                </c:pt>
                <c:pt idx="10911">
                  <c:v>0.0</c:v>
                </c:pt>
                <c:pt idx="10912">
                  <c:v>0.0</c:v>
                </c:pt>
                <c:pt idx="10913">
                  <c:v>0.0</c:v>
                </c:pt>
                <c:pt idx="10914">
                  <c:v>0.0</c:v>
                </c:pt>
                <c:pt idx="10915">
                  <c:v>0.0</c:v>
                </c:pt>
                <c:pt idx="10916">
                  <c:v>0.0</c:v>
                </c:pt>
                <c:pt idx="10917">
                  <c:v>0.0</c:v>
                </c:pt>
                <c:pt idx="10918">
                  <c:v>0.0</c:v>
                </c:pt>
                <c:pt idx="10919">
                  <c:v>0.0</c:v>
                </c:pt>
                <c:pt idx="10920">
                  <c:v>0.0</c:v>
                </c:pt>
                <c:pt idx="10921">
                  <c:v>0.0</c:v>
                </c:pt>
                <c:pt idx="10922">
                  <c:v>0.0</c:v>
                </c:pt>
                <c:pt idx="10923">
                  <c:v>0.0</c:v>
                </c:pt>
                <c:pt idx="10924">
                  <c:v>0.0</c:v>
                </c:pt>
                <c:pt idx="10925">
                  <c:v>0.0</c:v>
                </c:pt>
                <c:pt idx="10926">
                  <c:v>0.0</c:v>
                </c:pt>
                <c:pt idx="10927">
                  <c:v>0.0</c:v>
                </c:pt>
                <c:pt idx="10928">
                  <c:v>0.0</c:v>
                </c:pt>
                <c:pt idx="10929">
                  <c:v>0.0</c:v>
                </c:pt>
                <c:pt idx="10930">
                  <c:v>0.0</c:v>
                </c:pt>
                <c:pt idx="10931">
                  <c:v>0.0</c:v>
                </c:pt>
                <c:pt idx="10932">
                  <c:v>0.0</c:v>
                </c:pt>
                <c:pt idx="10933">
                  <c:v>0.0</c:v>
                </c:pt>
                <c:pt idx="10934">
                  <c:v>0.0</c:v>
                </c:pt>
                <c:pt idx="10935">
                  <c:v>0.0</c:v>
                </c:pt>
                <c:pt idx="10936">
                  <c:v>0.0</c:v>
                </c:pt>
                <c:pt idx="10937">
                  <c:v>0.0</c:v>
                </c:pt>
                <c:pt idx="10938">
                  <c:v>0.0</c:v>
                </c:pt>
                <c:pt idx="10939">
                  <c:v>0.0</c:v>
                </c:pt>
                <c:pt idx="10940">
                  <c:v>0.0</c:v>
                </c:pt>
                <c:pt idx="10941">
                  <c:v>0.0</c:v>
                </c:pt>
                <c:pt idx="10942">
                  <c:v>0.0</c:v>
                </c:pt>
                <c:pt idx="10943">
                  <c:v>0.0</c:v>
                </c:pt>
                <c:pt idx="10944">
                  <c:v>0.0</c:v>
                </c:pt>
                <c:pt idx="10945">
                  <c:v>0.0</c:v>
                </c:pt>
                <c:pt idx="10946">
                  <c:v>0.0</c:v>
                </c:pt>
                <c:pt idx="10947">
                  <c:v>0.0</c:v>
                </c:pt>
                <c:pt idx="10948">
                  <c:v>0.0</c:v>
                </c:pt>
                <c:pt idx="10949">
                  <c:v>0.0</c:v>
                </c:pt>
                <c:pt idx="10950">
                  <c:v>0.0</c:v>
                </c:pt>
                <c:pt idx="10951">
                  <c:v>0.0</c:v>
                </c:pt>
                <c:pt idx="10952">
                  <c:v>0.0</c:v>
                </c:pt>
                <c:pt idx="10953">
                  <c:v>0.0</c:v>
                </c:pt>
                <c:pt idx="10954">
                  <c:v>0.0</c:v>
                </c:pt>
                <c:pt idx="10955">
                  <c:v>0.0</c:v>
                </c:pt>
                <c:pt idx="10956">
                  <c:v>0.0</c:v>
                </c:pt>
                <c:pt idx="10957">
                  <c:v>0.0</c:v>
                </c:pt>
                <c:pt idx="10958">
                  <c:v>0.0</c:v>
                </c:pt>
                <c:pt idx="10959">
                  <c:v>0.0</c:v>
                </c:pt>
                <c:pt idx="10960">
                  <c:v>0.0</c:v>
                </c:pt>
                <c:pt idx="10961">
                  <c:v>0.0</c:v>
                </c:pt>
                <c:pt idx="10962">
                  <c:v>0.0</c:v>
                </c:pt>
                <c:pt idx="10963">
                  <c:v>0.0</c:v>
                </c:pt>
                <c:pt idx="10964">
                  <c:v>0.0</c:v>
                </c:pt>
                <c:pt idx="10965">
                  <c:v>0.0</c:v>
                </c:pt>
                <c:pt idx="10966">
                  <c:v>0.0</c:v>
                </c:pt>
                <c:pt idx="10967">
                  <c:v>0.0</c:v>
                </c:pt>
                <c:pt idx="10968">
                  <c:v>0.0</c:v>
                </c:pt>
                <c:pt idx="10969">
                  <c:v>0.0</c:v>
                </c:pt>
                <c:pt idx="10970">
                  <c:v>0.0</c:v>
                </c:pt>
                <c:pt idx="10971">
                  <c:v>0.0</c:v>
                </c:pt>
                <c:pt idx="10972">
                  <c:v>0.0</c:v>
                </c:pt>
                <c:pt idx="10973">
                  <c:v>0.0</c:v>
                </c:pt>
                <c:pt idx="10974">
                  <c:v>0.0</c:v>
                </c:pt>
                <c:pt idx="10975">
                  <c:v>0.0</c:v>
                </c:pt>
                <c:pt idx="10976">
                  <c:v>0.0</c:v>
                </c:pt>
                <c:pt idx="10977">
                  <c:v>0.0</c:v>
                </c:pt>
                <c:pt idx="10978">
                  <c:v>0.0</c:v>
                </c:pt>
                <c:pt idx="10979">
                  <c:v>0.0</c:v>
                </c:pt>
                <c:pt idx="10980">
                  <c:v>0.0</c:v>
                </c:pt>
                <c:pt idx="10981">
                  <c:v>0.0</c:v>
                </c:pt>
                <c:pt idx="10982">
                  <c:v>0.0</c:v>
                </c:pt>
                <c:pt idx="10983">
                  <c:v>0.0</c:v>
                </c:pt>
                <c:pt idx="10984">
                  <c:v>0.0</c:v>
                </c:pt>
                <c:pt idx="10985">
                  <c:v>0.0</c:v>
                </c:pt>
                <c:pt idx="10986">
                  <c:v>0.0</c:v>
                </c:pt>
                <c:pt idx="10987">
                  <c:v>0.0</c:v>
                </c:pt>
                <c:pt idx="10988">
                  <c:v>0.0</c:v>
                </c:pt>
                <c:pt idx="10989">
                  <c:v>0.0</c:v>
                </c:pt>
                <c:pt idx="10990">
                  <c:v>0.0</c:v>
                </c:pt>
                <c:pt idx="10991">
                  <c:v>0.0</c:v>
                </c:pt>
                <c:pt idx="10992">
                  <c:v>0.0</c:v>
                </c:pt>
                <c:pt idx="10993">
                  <c:v>0.0</c:v>
                </c:pt>
                <c:pt idx="10994">
                  <c:v>0.0</c:v>
                </c:pt>
                <c:pt idx="10995">
                  <c:v>0.0</c:v>
                </c:pt>
                <c:pt idx="10996">
                  <c:v>0.0</c:v>
                </c:pt>
                <c:pt idx="10997">
                  <c:v>0.0</c:v>
                </c:pt>
                <c:pt idx="10998">
                  <c:v>0.0</c:v>
                </c:pt>
                <c:pt idx="10999">
                  <c:v>0.0</c:v>
                </c:pt>
                <c:pt idx="11000">
                  <c:v>0.0</c:v>
                </c:pt>
                <c:pt idx="11001">
                  <c:v>0.0</c:v>
                </c:pt>
                <c:pt idx="11002">
                  <c:v>0.0</c:v>
                </c:pt>
                <c:pt idx="11003">
                  <c:v>0.0</c:v>
                </c:pt>
                <c:pt idx="11004">
                  <c:v>0.0</c:v>
                </c:pt>
                <c:pt idx="11005">
                  <c:v>0.0</c:v>
                </c:pt>
                <c:pt idx="11006">
                  <c:v>0.0</c:v>
                </c:pt>
                <c:pt idx="11007">
                  <c:v>0.0</c:v>
                </c:pt>
                <c:pt idx="11008">
                  <c:v>0.0</c:v>
                </c:pt>
                <c:pt idx="11009">
                  <c:v>0.0</c:v>
                </c:pt>
                <c:pt idx="11010">
                  <c:v>0.0</c:v>
                </c:pt>
                <c:pt idx="11011">
                  <c:v>0.0</c:v>
                </c:pt>
                <c:pt idx="11012">
                  <c:v>0.0</c:v>
                </c:pt>
                <c:pt idx="11013">
                  <c:v>0.0</c:v>
                </c:pt>
                <c:pt idx="11014">
                  <c:v>0.0</c:v>
                </c:pt>
                <c:pt idx="11015">
                  <c:v>0.0</c:v>
                </c:pt>
                <c:pt idx="11016">
                  <c:v>0.0</c:v>
                </c:pt>
                <c:pt idx="11017">
                  <c:v>0.0</c:v>
                </c:pt>
                <c:pt idx="11018">
                  <c:v>0.0</c:v>
                </c:pt>
                <c:pt idx="11019">
                  <c:v>0.0</c:v>
                </c:pt>
                <c:pt idx="11020">
                  <c:v>0.0</c:v>
                </c:pt>
                <c:pt idx="11021">
                  <c:v>0.0</c:v>
                </c:pt>
                <c:pt idx="11022">
                  <c:v>0.0</c:v>
                </c:pt>
                <c:pt idx="11023">
                  <c:v>0.0</c:v>
                </c:pt>
                <c:pt idx="11024">
                  <c:v>0.0</c:v>
                </c:pt>
                <c:pt idx="11025">
                  <c:v>0.0</c:v>
                </c:pt>
                <c:pt idx="11026">
                  <c:v>0.0</c:v>
                </c:pt>
                <c:pt idx="11027">
                  <c:v>0.0</c:v>
                </c:pt>
                <c:pt idx="11028">
                  <c:v>0.0</c:v>
                </c:pt>
                <c:pt idx="11029">
                  <c:v>0.0</c:v>
                </c:pt>
                <c:pt idx="11030">
                  <c:v>0.0</c:v>
                </c:pt>
                <c:pt idx="11031">
                  <c:v>0.0</c:v>
                </c:pt>
                <c:pt idx="11032">
                  <c:v>0.0</c:v>
                </c:pt>
                <c:pt idx="11033">
                  <c:v>0.0</c:v>
                </c:pt>
                <c:pt idx="11034">
                  <c:v>0.0</c:v>
                </c:pt>
                <c:pt idx="11035">
                  <c:v>0.0</c:v>
                </c:pt>
                <c:pt idx="11036">
                  <c:v>0.0</c:v>
                </c:pt>
                <c:pt idx="11037">
                  <c:v>0.0</c:v>
                </c:pt>
                <c:pt idx="11038">
                  <c:v>0.0</c:v>
                </c:pt>
                <c:pt idx="11039">
                  <c:v>0.0</c:v>
                </c:pt>
                <c:pt idx="11040">
                  <c:v>0.0</c:v>
                </c:pt>
                <c:pt idx="11041">
                  <c:v>0.0</c:v>
                </c:pt>
                <c:pt idx="11042">
                  <c:v>0.0</c:v>
                </c:pt>
                <c:pt idx="11043">
                  <c:v>0.0</c:v>
                </c:pt>
                <c:pt idx="11044">
                  <c:v>0.0</c:v>
                </c:pt>
                <c:pt idx="11045">
                  <c:v>0.0</c:v>
                </c:pt>
                <c:pt idx="11046">
                  <c:v>0.0</c:v>
                </c:pt>
                <c:pt idx="11047">
                  <c:v>0.0</c:v>
                </c:pt>
                <c:pt idx="11048">
                  <c:v>0.0</c:v>
                </c:pt>
                <c:pt idx="11049">
                  <c:v>0.0</c:v>
                </c:pt>
                <c:pt idx="11050">
                  <c:v>0.0</c:v>
                </c:pt>
                <c:pt idx="11051">
                  <c:v>0.0</c:v>
                </c:pt>
                <c:pt idx="11052">
                  <c:v>0.0</c:v>
                </c:pt>
                <c:pt idx="11053">
                  <c:v>0.0</c:v>
                </c:pt>
                <c:pt idx="11054">
                  <c:v>0.0</c:v>
                </c:pt>
                <c:pt idx="11055">
                  <c:v>0.0</c:v>
                </c:pt>
                <c:pt idx="11056">
                  <c:v>0.0</c:v>
                </c:pt>
                <c:pt idx="11057">
                  <c:v>0.0</c:v>
                </c:pt>
                <c:pt idx="11058">
                  <c:v>0.0</c:v>
                </c:pt>
                <c:pt idx="11059">
                  <c:v>0.0</c:v>
                </c:pt>
                <c:pt idx="11060">
                  <c:v>0.0</c:v>
                </c:pt>
                <c:pt idx="11061">
                  <c:v>0.0</c:v>
                </c:pt>
                <c:pt idx="11062">
                  <c:v>0.0</c:v>
                </c:pt>
                <c:pt idx="11063">
                  <c:v>0.0</c:v>
                </c:pt>
                <c:pt idx="11064">
                  <c:v>0.0</c:v>
                </c:pt>
                <c:pt idx="11065">
                  <c:v>0.0</c:v>
                </c:pt>
                <c:pt idx="11066">
                  <c:v>0.0</c:v>
                </c:pt>
                <c:pt idx="11067">
                  <c:v>0.0</c:v>
                </c:pt>
                <c:pt idx="11068">
                  <c:v>0.0</c:v>
                </c:pt>
                <c:pt idx="11069">
                  <c:v>0.0</c:v>
                </c:pt>
                <c:pt idx="11070">
                  <c:v>0.0</c:v>
                </c:pt>
                <c:pt idx="11071">
                  <c:v>0.0</c:v>
                </c:pt>
                <c:pt idx="11072">
                  <c:v>0.0</c:v>
                </c:pt>
                <c:pt idx="11073">
                  <c:v>0.0</c:v>
                </c:pt>
                <c:pt idx="11074">
                  <c:v>0.0</c:v>
                </c:pt>
                <c:pt idx="11075">
                  <c:v>0.0</c:v>
                </c:pt>
                <c:pt idx="11076">
                  <c:v>0.0</c:v>
                </c:pt>
                <c:pt idx="11077">
                  <c:v>0.0</c:v>
                </c:pt>
                <c:pt idx="11078">
                  <c:v>0.0</c:v>
                </c:pt>
                <c:pt idx="11079">
                  <c:v>0.0</c:v>
                </c:pt>
                <c:pt idx="11080">
                  <c:v>0.0</c:v>
                </c:pt>
                <c:pt idx="11081">
                  <c:v>0.0</c:v>
                </c:pt>
                <c:pt idx="11082">
                  <c:v>0.0</c:v>
                </c:pt>
                <c:pt idx="11083">
                  <c:v>0.0</c:v>
                </c:pt>
                <c:pt idx="11084">
                  <c:v>0.0</c:v>
                </c:pt>
                <c:pt idx="11085">
                  <c:v>0.0</c:v>
                </c:pt>
                <c:pt idx="11086">
                  <c:v>0.0</c:v>
                </c:pt>
                <c:pt idx="11087">
                  <c:v>0.0</c:v>
                </c:pt>
                <c:pt idx="11088">
                  <c:v>0.0</c:v>
                </c:pt>
                <c:pt idx="11089">
                  <c:v>0.0</c:v>
                </c:pt>
                <c:pt idx="11090">
                  <c:v>0.0</c:v>
                </c:pt>
                <c:pt idx="11091">
                  <c:v>0.0</c:v>
                </c:pt>
                <c:pt idx="11092">
                  <c:v>0.0</c:v>
                </c:pt>
                <c:pt idx="11093">
                  <c:v>0.0</c:v>
                </c:pt>
                <c:pt idx="11094">
                  <c:v>0.0</c:v>
                </c:pt>
                <c:pt idx="11095">
                  <c:v>0.0</c:v>
                </c:pt>
                <c:pt idx="11096">
                  <c:v>0.0</c:v>
                </c:pt>
                <c:pt idx="11097">
                  <c:v>0.0</c:v>
                </c:pt>
                <c:pt idx="11098">
                  <c:v>0.0</c:v>
                </c:pt>
                <c:pt idx="11099">
                  <c:v>0.0</c:v>
                </c:pt>
                <c:pt idx="11100">
                  <c:v>0.0</c:v>
                </c:pt>
                <c:pt idx="11101">
                  <c:v>0.0</c:v>
                </c:pt>
                <c:pt idx="11102">
                  <c:v>0.0</c:v>
                </c:pt>
                <c:pt idx="11103">
                  <c:v>0.0</c:v>
                </c:pt>
                <c:pt idx="11104">
                  <c:v>0.0</c:v>
                </c:pt>
                <c:pt idx="11105">
                  <c:v>0.0</c:v>
                </c:pt>
                <c:pt idx="11106">
                  <c:v>0.0</c:v>
                </c:pt>
                <c:pt idx="11107">
                  <c:v>0.0</c:v>
                </c:pt>
                <c:pt idx="11108">
                  <c:v>0.0</c:v>
                </c:pt>
                <c:pt idx="11109">
                  <c:v>0.0</c:v>
                </c:pt>
                <c:pt idx="11110">
                  <c:v>0.0</c:v>
                </c:pt>
                <c:pt idx="11111">
                  <c:v>0.0</c:v>
                </c:pt>
                <c:pt idx="11112">
                  <c:v>0.0</c:v>
                </c:pt>
                <c:pt idx="11113">
                  <c:v>0.0</c:v>
                </c:pt>
                <c:pt idx="11114">
                  <c:v>0.0</c:v>
                </c:pt>
                <c:pt idx="11115">
                  <c:v>0.0</c:v>
                </c:pt>
                <c:pt idx="11116">
                  <c:v>0.0</c:v>
                </c:pt>
                <c:pt idx="11117">
                  <c:v>0.0</c:v>
                </c:pt>
                <c:pt idx="11118">
                  <c:v>0.0</c:v>
                </c:pt>
                <c:pt idx="11119">
                  <c:v>0.0</c:v>
                </c:pt>
                <c:pt idx="11120">
                  <c:v>0.0</c:v>
                </c:pt>
                <c:pt idx="11121">
                  <c:v>0.0</c:v>
                </c:pt>
                <c:pt idx="11122">
                  <c:v>0.0</c:v>
                </c:pt>
                <c:pt idx="11123">
                  <c:v>0.0</c:v>
                </c:pt>
                <c:pt idx="11124">
                  <c:v>0.0</c:v>
                </c:pt>
                <c:pt idx="11125">
                  <c:v>0.0</c:v>
                </c:pt>
                <c:pt idx="11126">
                  <c:v>0.0</c:v>
                </c:pt>
                <c:pt idx="11127">
                  <c:v>0.0</c:v>
                </c:pt>
                <c:pt idx="11128">
                  <c:v>0.0</c:v>
                </c:pt>
                <c:pt idx="11129">
                  <c:v>0.0</c:v>
                </c:pt>
                <c:pt idx="11130">
                  <c:v>0.0</c:v>
                </c:pt>
                <c:pt idx="11131">
                  <c:v>0.0</c:v>
                </c:pt>
                <c:pt idx="11132">
                  <c:v>0.0</c:v>
                </c:pt>
                <c:pt idx="11133">
                  <c:v>0.0</c:v>
                </c:pt>
                <c:pt idx="11134">
                  <c:v>0.0</c:v>
                </c:pt>
                <c:pt idx="11135">
                  <c:v>0.0</c:v>
                </c:pt>
                <c:pt idx="11136">
                  <c:v>0.0</c:v>
                </c:pt>
                <c:pt idx="11137">
                  <c:v>0.0</c:v>
                </c:pt>
                <c:pt idx="11138">
                  <c:v>0.0</c:v>
                </c:pt>
                <c:pt idx="11139">
                  <c:v>0.0</c:v>
                </c:pt>
                <c:pt idx="11140">
                  <c:v>0.0</c:v>
                </c:pt>
                <c:pt idx="11141">
                  <c:v>0.0</c:v>
                </c:pt>
                <c:pt idx="11142">
                  <c:v>0.0</c:v>
                </c:pt>
                <c:pt idx="11143">
                  <c:v>0.0</c:v>
                </c:pt>
                <c:pt idx="11144">
                  <c:v>0.0</c:v>
                </c:pt>
                <c:pt idx="11145">
                  <c:v>0.0</c:v>
                </c:pt>
                <c:pt idx="11146">
                  <c:v>0.0</c:v>
                </c:pt>
                <c:pt idx="11147">
                  <c:v>0.0</c:v>
                </c:pt>
                <c:pt idx="11148">
                  <c:v>0.0</c:v>
                </c:pt>
                <c:pt idx="11149">
                  <c:v>0.0</c:v>
                </c:pt>
                <c:pt idx="11150">
                  <c:v>0.0</c:v>
                </c:pt>
                <c:pt idx="11151">
                  <c:v>0.0</c:v>
                </c:pt>
                <c:pt idx="11152">
                  <c:v>0.0</c:v>
                </c:pt>
                <c:pt idx="11153">
                  <c:v>0.0</c:v>
                </c:pt>
                <c:pt idx="11154">
                  <c:v>0.0</c:v>
                </c:pt>
                <c:pt idx="11155">
                  <c:v>0.0</c:v>
                </c:pt>
                <c:pt idx="11156">
                  <c:v>0.0</c:v>
                </c:pt>
                <c:pt idx="11157">
                  <c:v>0.0</c:v>
                </c:pt>
                <c:pt idx="11158">
                  <c:v>0.0</c:v>
                </c:pt>
                <c:pt idx="11159">
                  <c:v>0.0</c:v>
                </c:pt>
                <c:pt idx="11160">
                  <c:v>0.0</c:v>
                </c:pt>
                <c:pt idx="11161">
                  <c:v>0.0</c:v>
                </c:pt>
                <c:pt idx="11162">
                  <c:v>0.0</c:v>
                </c:pt>
                <c:pt idx="11163">
                  <c:v>0.0</c:v>
                </c:pt>
                <c:pt idx="11164">
                  <c:v>0.0</c:v>
                </c:pt>
                <c:pt idx="11165">
                  <c:v>0.0</c:v>
                </c:pt>
                <c:pt idx="11166">
                  <c:v>0.0</c:v>
                </c:pt>
                <c:pt idx="11167">
                  <c:v>0.0</c:v>
                </c:pt>
                <c:pt idx="11168">
                  <c:v>0.0</c:v>
                </c:pt>
                <c:pt idx="11169">
                  <c:v>0.0</c:v>
                </c:pt>
                <c:pt idx="11170">
                  <c:v>0.0</c:v>
                </c:pt>
                <c:pt idx="11171">
                  <c:v>0.0</c:v>
                </c:pt>
                <c:pt idx="11172">
                  <c:v>0.0</c:v>
                </c:pt>
                <c:pt idx="11173">
                  <c:v>0.0</c:v>
                </c:pt>
                <c:pt idx="11174">
                  <c:v>0.0</c:v>
                </c:pt>
                <c:pt idx="11175">
                  <c:v>0.0</c:v>
                </c:pt>
                <c:pt idx="11176">
                  <c:v>0.0</c:v>
                </c:pt>
                <c:pt idx="11177">
                  <c:v>0.0</c:v>
                </c:pt>
                <c:pt idx="11178">
                  <c:v>0.0</c:v>
                </c:pt>
                <c:pt idx="11179">
                  <c:v>0.0</c:v>
                </c:pt>
                <c:pt idx="11180">
                  <c:v>0.0</c:v>
                </c:pt>
                <c:pt idx="11181">
                  <c:v>0.0</c:v>
                </c:pt>
                <c:pt idx="11182">
                  <c:v>0.0</c:v>
                </c:pt>
                <c:pt idx="11183">
                  <c:v>0.0</c:v>
                </c:pt>
                <c:pt idx="11184">
                  <c:v>0.0</c:v>
                </c:pt>
                <c:pt idx="11185">
                  <c:v>0.0</c:v>
                </c:pt>
                <c:pt idx="11186">
                  <c:v>0.0</c:v>
                </c:pt>
                <c:pt idx="11187">
                  <c:v>0.0</c:v>
                </c:pt>
                <c:pt idx="11188">
                  <c:v>0.0</c:v>
                </c:pt>
                <c:pt idx="11189">
                  <c:v>0.0</c:v>
                </c:pt>
                <c:pt idx="11190">
                  <c:v>0.0</c:v>
                </c:pt>
                <c:pt idx="11191">
                  <c:v>0.0</c:v>
                </c:pt>
                <c:pt idx="11192">
                  <c:v>0.0</c:v>
                </c:pt>
                <c:pt idx="11193">
                  <c:v>0.0</c:v>
                </c:pt>
                <c:pt idx="11194">
                  <c:v>0.0</c:v>
                </c:pt>
                <c:pt idx="11195">
                  <c:v>0.0</c:v>
                </c:pt>
                <c:pt idx="11196">
                  <c:v>0.0</c:v>
                </c:pt>
                <c:pt idx="11197">
                  <c:v>0.0</c:v>
                </c:pt>
                <c:pt idx="11198">
                  <c:v>0.0</c:v>
                </c:pt>
                <c:pt idx="11199">
                  <c:v>0.0</c:v>
                </c:pt>
                <c:pt idx="11200">
                  <c:v>0.0</c:v>
                </c:pt>
                <c:pt idx="11201">
                  <c:v>0.0</c:v>
                </c:pt>
                <c:pt idx="11202">
                  <c:v>0.0</c:v>
                </c:pt>
                <c:pt idx="11203">
                  <c:v>0.0</c:v>
                </c:pt>
                <c:pt idx="11204">
                  <c:v>0.0</c:v>
                </c:pt>
                <c:pt idx="11205">
                  <c:v>0.0</c:v>
                </c:pt>
                <c:pt idx="11206">
                  <c:v>0.0</c:v>
                </c:pt>
                <c:pt idx="11207">
                  <c:v>0.0</c:v>
                </c:pt>
                <c:pt idx="11208">
                  <c:v>0.0</c:v>
                </c:pt>
                <c:pt idx="11209">
                  <c:v>0.0</c:v>
                </c:pt>
                <c:pt idx="11210">
                  <c:v>0.0</c:v>
                </c:pt>
                <c:pt idx="11211">
                  <c:v>0.0</c:v>
                </c:pt>
                <c:pt idx="11212">
                  <c:v>0.0</c:v>
                </c:pt>
                <c:pt idx="11213">
                  <c:v>0.0</c:v>
                </c:pt>
                <c:pt idx="11214">
                  <c:v>0.0</c:v>
                </c:pt>
                <c:pt idx="11215">
                  <c:v>0.0</c:v>
                </c:pt>
                <c:pt idx="11216">
                  <c:v>0.0</c:v>
                </c:pt>
                <c:pt idx="11217">
                  <c:v>0.0</c:v>
                </c:pt>
                <c:pt idx="11218">
                  <c:v>0.0</c:v>
                </c:pt>
                <c:pt idx="11219">
                  <c:v>0.0</c:v>
                </c:pt>
                <c:pt idx="11220">
                  <c:v>0.0</c:v>
                </c:pt>
                <c:pt idx="11221">
                  <c:v>0.0</c:v>
                </c:pt>
                <c:pt idx="11222">
                  <c:v>0.0</c:v>
                </c:pt>
                <c:pt idx="11223">
                  <c:v>0.0</c:v>
                </c:pt>
                <c:pt idx="11224">
                  <c:v>0.0</c:v>
                </c:pt>
                <c:pt idx="11225">
                  <c:v>0.0</c:v>
                </c:pt>
                <c:pt idx="11226">
                  <c:v>0.0</c:v>
                </c:pt>
                <c:pt idx="11227">
                  <c:v>0.0</c:v>
                </c:pt>
                <c:pt idx="11228">
                  <c:v>0.0</c:v>
                </c:pt>
                <c:pt idx="11229">
                  <c:v>0.0</c:v>
                </c:pt>
                <c:pt idx="11230">
                  <c:v>0.0</c:v>
                </c:pt>
                <c:pt idx="11231">
                  <c:v>0.0</c:v>
                </c:pt>
                <c:pt idx="11232">
                  <c:v>0.0</c:v>
                </c:pt>
                <c:pt idx="11233">
                  <c:v>0.0</c:v>
                </c:pt>
                <c:pt idx="11234">
                  <c:v>0.0</c:v>
                </c:pt>
                <c:pt idx="11235">
                  <c:v>0.0</c:v>
                </c:pt>
                <c:pt idx="11236">
                  <c:v>0.0</c:v>
                </c:pt>
                <c:pt idx="11237">
                  <c:v>0.0</c:v>
                </c:pt>
                <c:pt idx="11238">
                  <c:v>0.0</c:v>
                </c:pt>
                <c:pt idx="11239">
                  <c:v>0.0</c:v>
                </c:pt>
                <c:pt idx="11240">
                  <c:v>0.0</c:v>
                </c:pt>
                <c:pt idx="11241">
                  <c:v>0.0</c:v>
                </c:pt>
                <c:pt idx="11242">
                  <c:v>0.0</c:v>
                </c:pt>
                <c:pt idx="11243">
                  <c:v>0.0</c:v>
                </c:pt>
                <c:pt idx="11244">
                  <c:v>0.0</c:v>
                </c:pt>
                <c:pt idx="11245">
                  <c:v>0.0</c:v>
                </c:pt>
                <c:pt idx="11246">
                  <c:v>0.0</c:v>
                </c:pt>
                <c:pt idx="11247">
                  <c:v>0.0</c:v>
                </c:pt>
                <c:pt idx="11248">
                  <c:v>0.0</c:v>
                </c:pt>
                <c:pt idx="11249">
                  <c:v>0.0</c:v>
                </c:pt>
                <c:pt idx="11250">
                  <c:v>0.0</c:v>
                </c:pt>
                <c:pt idx="11251">
                  <c:v>0.0</c:v>
                </c:pt>
                <c:pt idx="11252">
                  <c:v>0.0</c:v>
                </c:pt>
                <c:pt idx="11253">
                  <c:v>0.0</c:v>
                </c:pt>
                <c:pt idx="11254">
                  <c:v>0.0</c:v>
                </c:pt>
                <c:pt idx="11255">
                  <c:v>0.0</c:v>
                </c:pt>
                <c:pt idx="11256">
                  <c:v>0.0</c:v>
                </c:pt>
                <c:pt idx="11257">
                  <c:v>0.0</c:v>
                </c:pt>
                <c:pt idx="11258">
                  <c:v>0.0</c:v>
                </c:pt>
                <c:pt idx="11259">
                  <c:v>0.0</c:v>
                </c:pt>
                <c:pt idx="11260">
                  <c:v>0.0</c:v>
                </c:pt>
                <c:pt idx="11261">
                  <c:v>0.0</c:v>
                </c:pt>
                <c:pt idx="11262">
                  <c:v>0.0</c:v>
                </c:pt>
                <c:pt idx="11263">
                  <c:v>0.0</c:v>
                </c:pt>
                <c:pt idx="11264">
                  <c:v>0.0</c:v>
                </c:pt>
                <c:pt idx="11265">
                  <c:v>0.0</c:v>
                </c:pt>
                <c:pt idx="11266">
                  <c:v>0.0</c:v>
                </c:pt>
                <c:pt idx="11267">
                  <c:v>0.0</c:v>
                </c:pt>
                <c:pt idx="11268">
                  <c:v>0.0</c:v>
                </c:pt>
                <c:pt idx="11269">
                  <c:v>0.0</c:v>
                </c:pt>
                <c:pt idx="11270">
                  <c:v>0.0</c:v>
                </c:pt>
                <c:pt idx="11271">
                  <c:v>0.0</c:v>
                </c:pt>
                <c:pt idx="11272">
                  <c:v>0.0</c:v>
                </c:pt>
                <c:pt idx="11273">
                  <c:v>0.0</c:v>
                </c:pt>
                <c:pt idx="11274">
                  <c:v>0.0</c:v>
                </c:pt>
                <c:pt idx="11275">
                  <c:v>0.0</c:v>
                </c:pt>
                <c:pt idx="11276">
                  <c:v>0.0</c:v>
                </c:pt>
                <c:pt idx="11277">
                  <c:v>0.0</c:v>
                </c:pt>
                <c:pt idx="11278">
                  <c:v>0.0</c:v>
                </c:pt>
                <c:pt idx="11279">
                  <c:v>0.0</c:v>
                </c:pt>
                <c:pt idx="11280">
                  <c:v>0.0</c:v>
                </c:pt>
                <c:pt idx="11281">
                  <c:v>0.0</c:v>
                </c:pt>
                <c:pt idx="11282">
                  <c:v>0.0</c:v>
                </c:pt>
                <c:pt idx="11283">
                  <c:v>0.0</c:v>
                </c:pt>
                <c:pt idx="11284">
                  <c:v>0.0</c:v>
                </c:pt>
                <c:pt idx="11285">
                  <c:v>0.0</c:v>
                </c:pt>
                <c:pt idx="11286">
                  <c:v>0.0</c:v>
                </c:pt>
                <c:pt idx="11287">
                  <c:v>0.0</c:v>
                </c:pt>
                <c:pt idx="11288">
                  <c:v>0.0</c:v>
                </c:pt>
                <c:pt idx="11289">
                  <c:v>0.0</c:v>
                </c:pt>
                <c:pt idx="11290">
                  <c:v>0.0</c:v>
                </c:pt>
                <c:pt idx="11291">
                  <c:v>0.0</c:v>
                </c:pt>
                <c:pt idx="11292">
                  <c:v>0.0</c:v>
                </c:pt>
                <c:pt idx="11293">
                  <c:v>0.0</c:v>
                </c:pt>
                <c:pt idx="11294">
                  <c:v>0.0</c:v>
                </c:pt>
                <c:pt idx="11295">
                  <c:v>0.0</c:v>
                </c:pt>
                <c:pt idx="11296">
                  <c:v>0.0</c:v>
                </c:pt>
                <c:pt idx="11297">
                  <c:v>0.0</c:v>
                </c:pt>
                <c:pt idx="11298">
                  <c:v>0.0</c:v>
                </c:pt>
                <c:pt idx="11299">
                  <c:v>0.0</c:v>
                </c:pt>
                <c:pt idx="11300">
                  <c:v>0.0</c:v>
                </c:pt>
                <c:pt idx="11301">
                  <c:v>0.0</c:v>
                </c:pt>
                <c:pt idx="11302">
                  <c:v>0.0</c:v>
                </c:pt>
                <c:pt idx="11303">
                  <c:v>0.0</c:v>
                </c:pt>
                <c:pt idx="11304">
                  <c:v>0.0</c:v>
                </c:pt>
                <c:pt idx="11305">
                  <c:v>0.0</c:v>
                </c:pt>
                <c:pt idx="11306">
                  <c:v>0.0</c:v>
                </c:pt>
                <c:pt idx="11307">
                  <c:v>0.0</c:v>
                </c:pt>
                <c:pt idx="11308">
                  <c:v>0.0</c:v>
                </c:pt>
                <c:pt idx="11309">
                  <c:v>0.0</c:v>
                </c:pt>
                <c:pt idx="11310">
                  <c:v>0.0</c:v>
                </c:pt>
                <c:pt idx="11311">
                  <c:v>0.0</c:v>
                </c:pt>
                <c:pt idx="11312">
                  <c:v>0.0</c:v>
                </c:pt>
                <c:pt idx="11313">
                  <c:v>0.0</c:v>
                </c:pt>
                <c:pt idx="11314">
                  <c:v>0.0</c:v>
                </c:pt>
                <c:pt idx="11315">
                  <c:v>0.0</c:v>
                </c:pt>
                <c:pt idx="11316">
                  <c:v>0.0</c:v>
                </c:pt>
                <c:pt idx="11317">
                  <c:v>0.0</c:v>
                </c:pt>
                <c:pt idx="11318">
                  <c:v>0.0</c:v>
                </c:pt>
                <c:pt idx="11319">
                  <c:v>0.0</c:v>
                </c:pt>
                <c:pt idx="11320">
                  <c:v>0.0</c:v>
                </c:pt>
                <c:pt idx="11321">
                  <c:v>0.0</c:v>
                </c:pt>
                <c:pt idx="11322">
                  <c:v>0.0</c:v>
                </c:pt>
                <c:pt idx="11323">
                  <c:v>0.0</c:v>
                </c:pt>
                <c:pt idx="11324">
                  <c:v>0.0</c:v>
                </c:pt>
                <c:pt idx="11325">
                  <c:v>0.0</c:v>
                </c:pt>
                <c:pt idx="11326">
                  <c:v>0.0</c:v>
                </c:pt>
                <c:pt idx="11327">
                  <c:v>0.0</c:v>
                </c:pt>
                <c:pt idx="11328">
                  <c:v>0.0</c:v>
                </c:pt>
                <c:pt idx="11329">
                  <c:v>0.0</c:v>
                </c:pt>
                <c:pt idx="11330">
                  <c:v>0.0</c:v>
                </c:pt>
                <c:pt idx="11331">
                  <c:v>0.0</c:v>
                </c:pt>
                <c:pt idx="11332">
                  <c:v>0.0</c:v>
                </c:pt>
                <c:pt idx="11333">
                  <c:v>0.0</c:v>
                </c:pt>
                <c:pt idx="11334">
                  <c:v>0.0</c:v>
                </c:pt>
                <c:pt idx="11335">
                  <c:v>0.0</c:v>
                </c:pt>
                <c:pt idx="11336">
                  <c:v>0.0</c:v>
                </c:pt>
                <c:pt idx="11337">
                  <c:v>0.0</c:v>
                </c:pt>
                <c:pt idx="11338">
                  <c:v>0.0</c:v>
                </c:pt>
                <c:pt idx="11339">
                  <c:v>0.0</c:v>
                </c:pt>
                <c:pt idx="11340">
                  <c:v>0.0</c:v>
                </c:pt>
                <c:pt idx="11341">
                  <c:v>0.0</c:v>
                </c:pt>
                <c:pt idx="11342">
                  <c:v>0.0</c:v>
                </c:pt>
                <c:pt idx="11343">
                  <c:v>0.0</c:v>
                </c:pt>
                <c:pt idx="11344">
                  <c:v>0.0</c:v>
                </c:pt>
                <c:pt idx="11345">
                  <c:v>0.0</c:v>
                </c:pt>
                <c:pt idx="11346">
                  <c:v>0.0</c:v>
                </c:pt>
                <c:pt idx="11347">
                  <c:v>0.0</c:v>
                </c:pt>
                <c:pt idx="11348">
                  <c:v>0.0</c:v>
                </c:pt>
                <c:pt idx="11349">
                  <c:v>0.0</c:v>
                </c:pt>
                <c:pt idx="11350">
                  <c:v>0.0</c:v>
                </c:pt>
                <c:pt idx="11351">
                  <c:v>0.0</c:v>
                </c:pt>
                <c:pt idx="11352">
                  <c:v>0.0</c:v>
                </c:pt>
                <c:pt idx="11353">
                  <c:v>0.0</c:v>
                </c:pt>
                <c:pt idx="11354">
                  <c:v>0.0</c:v>
                </c:pt>
                <c:pt idx="11355">
                  <c:v>0.0</c:v>
                </c:pt>
                <c:pt idx="11356">
                  <c:v>0.0</c:v>
                </c:pt>
                <c:pt idx="11357">
                  <c:v>0.0</c:v>
                </c:pt>
                <c:pt idx="11358">
                  <c:v>0.0</c:v>
                </c:pt>
                <c:pt idx="11359">
                  <c:v>0.0</c:v>
                </c:pt>
                <c:pt idx="11360">
                  <c:v>0.0</c:v>
                </c:pt>
                <c:pt idx="11361">
                  <c:v>0.0</c:v>
                </c:pt>
                <c:pt idx="11362">
                  <c:v>0.0</c:v>
                </c:pt>
                <c:pt idx="11363">
                  <c:v>0.0</c:v>
                </c:pt>
                <c:pt idx="11364">
                  <c:v>0.0</c:v>
                </c:pt>
                <c:pt idx="11365">
                  <c:v>0.0</c:v>
                </c:pt>
                <c:pt idx="11366">
                  <c:v>0.0</c:v>
                </c:pt>
                <c:pt idx="11367">
                  <c:v>0.0</c:v>
                </c:pt>
                <c:pt idx="11368">
                  <c:v>0.0</c:v>
                </c:pt>
                <c:pt idx="11369">
                  <c:v>0.0</c:v>
                </c:pt>
                <c:pt idx="11370">
                  <c:v>0.0</c:v>
                </c:pt>
                <c:pt idx="11371">
                  <c:v>0.0</c:v>
                </c:pt>
                <c:pt idx="11372">
                  <c:v>0.0</c:v>
                </c:pt>
                <c:pt idx="11373">
                  <c:v>0.0</c:v>
                </c:pt>
                <c:pt idx="11374">
                  <c:v>0.0</c:v>
                </c:pt>
                <c:pt idx="11375">
                  <c:v>0.0</c:v>
                </c:pt>
                <c:pt idx="11376">
                  <c:v>0.0</c:v>
                </c:pt>
                <c:pt idx="11377">
                  <c:v>0.0</c:v>
                </c:pt>
                <c:pt idx="11378">
                  <c:v>0.0</c:v>
                </c:pt>
                <c:pt idx="11379">
                  <c:v>0.0</c:v>
                </c:pt>
                <c:pt idx="11380">
                  <c:v>0.0</c:v>
                </c:pt>
                <c:pt idx="11381">
                  <c:v>0.0</c:v>
                </c:pt>
                <c:pt idx="11382">
                  <c:v>0.0</c:v>
                </c:pt>
                <c:pt idx="11383">
                  <c:v>0.0</c:v>
                </c:pt>
                <c:pt idx="11384">
                  <c:v>0.0</c:v>
                </c:pt>
                <c:pt idx="11385">
                  <c:v>0.0</c:v>
                </c:pt>
                <c:pt idx="11386">
                  <c:v>0.0</c:v>
                </c:pt>
                <c:pt idx="11387">
                  <c:v>0.0</c:v>
                </c:pt>
                <c:pt idx="11388">
                  <c:v>0.0</c:v>
                </c:pt>
                <c:pt idx="11389">
                  <c:v>0.0</c:v>
                </c:pt>
                <c:pt idx="11390">
                  <c:v>0.0</c:v>
                </c:pt>
                <c:pt idx="11391">
                  <c:v>0.0</c:v>
                </c:pt>
                <c:pt idx="11392">
                  <c:v>0.0</c:v>
                </c:pt>
                <c:pt idx="11393">
                  <c:v>0.0</c:v>
                </c:pt>
                <c:pt idx="11394">
                  <c:v>0.0</c:v>
                </c:pt>
                <c:pt idx="11395">
                  <c:v>0.0</c:v>
                </c:pt>
                <c:pt idx="11396">
                  <c:v>0.0</c:v>
                </c:pt>
                <c:pt idx="11397">
                  <c:v>0.0</c:v>
                </c:pt>
                <c:pt idx="11398">
                  <c:v>0.0</c:v>
                </c:pt>
                <c:pt idx="11399">
                  <c:v>0.0</c:v>
                </c:pt>
                <c:pt idx="11400">
                  <c:v>0.0</c:v>
                </c:pt>
                <c:pt idx="11401">
                  <c:v>0.0</c:v>
                </c:pt>
                <c:pt idx="11402">
                  <c:v>0.0</c:v>
                </c:pt>
                <c:pt idx="11403">
                  <c:v>0.0</c:v>
                </c:pt>
                <c:pt idx="11404">
                  <c:v>0.0</c:v>
                </c:pt>
                <c:pt idx="11405">
                  <c:v>0.0</c:v>
                </c:pt>
                <c:pt idx="11406">
                  <c:v>0.0</c:v>
                </c:pt>
                <c:pt idx="11407">
                  <c:v>0.0</c:v>
                </c:pt>
                <c:pt idx="11408">
                  <c:v>0.0</c:v>
                </c:pt>
                <c:pt idx="11409">
                  <c:v>0.0</c:v>
                </c:pt>
                <c:pt idx="11410">
                  <c:v>0.0</c:v>
                </c:pt>
                <c:pt idx="11411">
                  <c:v>0.0</c:v>
                </c:pt>
                <c:pt idx="11412">
                  <c:v>0.0</c:v>
                </c:pt>
                <c:pt idx="11413">
                  <c:v>0.0</c:v>
                </c:pt>
                <c:pt idx="11414">
                  <c:v>0.0</c:v>
                </c:pt>
                <c:pt idx="11415">
                  <c:v>0.0</c:v>
                </c:pt>
                <c:pt idx="11416">
                  <c:v>0.0</c:v>
                </c:pt>
                <c:pt idx="11417">
                  <c:v>0.0</c:v>
                </c:pt>
                <c:pt idx="11418">
                  <c:v>0.0</c:v>
                </c:pt>
                <c:pt idx="11419">
                  <c:v>0.0</c:v>
                </c:pt>
                <c:pt idx="11420">
                  <c:v>0.0</c:v>
                </c:pt>
                <c:pt idx="11421">
                  <c:v>0.0</c:v>
                </c:pt>
                <c:pt idx="11422">
                  <c:v>0.0</c:v>
                </c:pt>
                <c:pt idx="11423">
                  <c:v>0.0</c:v>
                </c:pt>
                <c:pt idx="11424">
                  <c:v>0.0</c:v>
                </c:pt>
                <c:pt idx="11425">
                  <c:v>0.0</c:v>
                </c:pt>
                <c:pt idx="11426">
                  <c:v>0.0</c:v>
                </c:pt>
                <c:pt idx="11427">
                  <c:v>0.0</c:v>
                </c:pt>
                <c:pt idx="11428">
                  <c:v>0.0</c:v>
                </c:pt>
                <c:pt idx="11429">
                  <c:v>0.0</c:v>
                </c:pt>
                <c:pt idx="11430">
                  <c:v>0.0</c:v>
                </c:pt>
                <c:pt idx="11431">
                  <c:v>0.0</c:v>
                </c:pt>
                <c:pt idx="11432">
                  <c:v>0.0</c:v>
                </c:pt>
                <c:pt idx="11433">
                  <c:v>0.0</c:v>
                </c:pt>
                <c:pt idx="11434">
                  <c:v>0.0</c:v>
                </c:pt>
                <c:pt idx="11435">
                  <c:v>0.0</c:v>
                </c:pt>
                <c:pt idx="11436">
                  <c:v>0.0</c:v>
                </c:pt>
                <c:pt idx="11437">
                  <c:v>0.0</c:v>
                </c:pt>
                <c:pt idx="11438">
                  <c:v>0.0</c:v>
                </c:pt>
                <c:pt idx="11439">
                  <c:v>0.0</c:v>
                </c:pt>
                <c:pt idx="11440">
                  <c:v>0.0</c:v>
                </c:pt>
                <c:pt idx="11441">
                  <c:v>0.0</c:v>
                </c:pt>
                <c:pt idx="11442">
                  <c:v>0.0</c:v>
                </c:pt>
                <c:pt idx="11443">
                  <c:v>0.0</c:v>
                </c:pt>
                <c:pt idx="11444">
                  <c:v>0.0</c:v>
                </c:pt>
                <c:pt idx="11445">
                  <c:v>0.0</c:v>
                </c:pt>
                <c:pt idx="11446">
                  <c:v>0.0</c:v>
                </c:pt>
                <c:pt idx="11447">
                  <c:v>0.0</c:v>
                </c:pt>
                <c:pt idx="11448">
                  <c:v>0.0</c:v>
                </c:pt>
                <c:pt idx="11449">
                  <c:v>0.0</c:v>
                </c:pt>
                <c:pt idx="11450">
                  <c:v>0.0</c:v>
                </c:pt>
                <c:pt idx="11451">
                  <c:v>0.0</c:v>
                </c:pt>
                <c:pt idx="11452">
                  <c:v>0.0</c:v>
                </c:pt>
                <c:pt idx="11453">
                  <c:v>0.0</c:v>
                </c:pt>
                <c:pt idx="11454">
                  <c:v>0.0</c:v>
                </c:pt>
                <c:pt idx="11455">
                  <c:v>0.0</c:v>
                </c:pt>
                <c:pt idx="11456">
                  <c:v>0.0</c:v>
                </c:pt>
                <c:pt idx="11457">
                  <c:v>0.0</c:v>
                </c:pt>
                <c:pt idx="11458">
                  <c:v>0.0</c:v>
                </c:pt>
                <c:pt idx="11459">
                  <c:v>0.0</c:v>
                </c:pt>
                <c:pt idx="11460">
                  <c:v>0.0</c:v>
                </c:pt>
                <c:pt idx="11461">
                  <c:v>0.0</c:v>
                </c:pt>
                <c:pt idx="11462">
                  <c:v>0.0</c:v>
                </c:pt>
                <c:pt idx="11463">
                  <c:v>0.0</c:v>
                </c:pt>
                <c:pt idx="11464">
                  <c:v>0.0</c:v>
                </c:pt>
                <c:pt idx="11465">
                  <c:v>0.0</c:v>
                </c:pt>
                <c:pt idx="11466">
                  <c:v>0.0</c:v>
                </c:pt>
                <c:pt idx="11467">
                  <c:v>0.0</c:v>
                </c:pt>
                <c:pt idx="11468">
                  <c:v>0.0</c:v>
                </c:pt>
                <c:pt idx="11469">
                  <c:v>0.0</c:v>
                </c:pt>
                <c:pt idx="11470">
                  <c:v>0.0</c:v>
                </c:pt>
                <c:pt idx="11471">
                  <c:v>0.0</c:v>
                </c:pt>
                <c:pt idx="11472">
                  <c:v>0.0</c:v>
                </c:pt>
                <c:pt idx="11473">
                  <c:v>0.0</c:v>
                </c:pt>
                <c:pt idx="11474">
                  <c:v>0.0</c:v>
                </c:pt>
                <c:pt idx="11475">
                  <c:v>0.0</c:v>
                </c:pt>
                <c:pt idx="11476">
                  <c:v>0.0</c:v>
                </c:pt>
                <c:pt idx="11477">
                  <c:v>0.0</c:v>
                </c:pt>
                <c:pt idx="11478">
                  <c:v>0.0</c:v>
                </c:pt>
                <c:pt idx="11479">
                  <c:v>0.0</c:v>
                </c:pt>
                <c:pt idx="11480">
                  <c:v>0.0</c:v>
                </c:pt>
                <c:pt idx="11481">
                  <c:v>0.0</c:v>
                </c:pt>
                <c:pt idx="11482">
                  <c:v>0.0</c:v>
                </c:pt>
                <c:pt idx="11483">
                  <c:v>0.0</c:v>
                </c:pt>
                <c:pt idx="11484">
                  <c:v>0.0</c:v>
                </c:pt>
                <c:pt idx="11485">
                  <c:v>0.0</c:v>
                </c:pt>
                <c:pt idx="11486">
                  <c:v>0.0</c:v>
                </c:pt>
                <c:pt idx="11487">
                  <c:v>0.0</c:v>
                </c:pt>
                <c:pt idx="11488">
                  <c:v>0.0</c:v>
                </c:pt>
                <c:pt idx="11489">
                  <c:v>0.0</c:v>
                </c:pt>
                <c:pt idx="11490">
                  <c:v>0.0</c:v>
                </c:pt>
                <c:pt idx="11491">
                  <c:v>0.0</c:v>
                </c:pt>
                <c:pt idx="11492">
                  <c:v>0.0</c:v>
                </c:pt>
                <c:pt idx="11493">
                  <c:v>0.0</c:v>
                </c:pt>
                <c:pt idx="11494">
                  <c:v>0.0</c:v>
                </c:pt>
                <c:pt idx="11495">
                  <c:v>0.0</c:v>
                </c:pt>
                <c:pt idx="11496">
                  <c:v>0.0</c:v>
                </c:pt>
                <c:pt idx="11497">
                  <c:v>0.0</c:v>
                </c:pt>
                <c:pt idx="11498">
                  <c:v>0.0</c:v>
                </c:pt>
                <c:pt idx="11499">
                  <c:v>0.0</c:v>
                </c:pt>
                <c:pt idx="11500">
                  <c:v>0.0</c:v>
                </c:pt>
                <c:pt idx="11501">
                  <c:v>0.0</c:v>
                </c:pt>
                <c:pt idx="11502">
                  <c:v>0.0</c:v>
                </c:pt>
                <c:pt idx="11503">
                  <c:v>0.0</c:v>
                </c:pt>
                <c:pt idx="11504">
                  <c:v>0.0</c:v>
                </c:pt>
                <c:pt idx="11505">
                  <c:v>0.0</c:v>
                </c:pt>
                <c:pt idx="11506">
                  <c:v>0.0</c:v>
                </c:pt>
                <c:pt idx="11507">
                  <c:v>0.0</c:v>
                </c:pt>
                <c:pt idx="11508">
                  <c:v>0.0</c:v>
                </c:pt>
                <c:pt idx="11509">
                  <c:v>0.0</c:v>
                </c:pt>
                <c:pt idx="11510">
                  <c:v>0.0</c:v>
                </c:pt>
                <c:pt idx="11511">
                  <c:v>0.0</c:v>
                </c:pt>
                <c:pt idx="11512">
                  <c:v>0.0</c:v>
                </c:pt>
                <c:pt idx="11513">
                  <c:v>0.0</c:v>
                </c:pt>
                <c:pt idx="11514">
                  <c:v>0.0</c:v>
                </c:pt>
                <c:pt idx="11515">
                  <c:v>0.0</c:v>
                </c:pt>
                <c:pt idx="11516">
                  <c:v>0.0</c:v>
                </c:pt>
                <c:pt idx="11517">
                  <c:v>0.0</c:v>
                </c:pt>
                <c:pt idx="11518">
                  <c:v>0.0</c:v>
                </c:pt>
                <c:pt idx="11519">
                  <c:v>0.0</c:v>
                </c:pt>
                <c:pt idx="11520">
                  <c:v>0.0</c:v>
                </c:pt>
                <c:pt idx="11521">
                  <c:v>0.0</c:v>
                </c:pt>
                <c:pt idx="11522">
                  <c:v>0.0</c:v>
                </c:pt>
                <c:pt idx="11523">
                  <c:v>0.0</c:v>
                </c:pt>
                <c:pt idx="11524">
                  <c:v>0.0</c:v>
                </c:pt>
                <c:pt idx="11525">
                  <c:v>0.0</c:v>
                </c:pt>
                <c:pt idx="11526">
                  <c:v>0.0</c:v>
                </c:pt>
                <c:pt idx="11527">
                  <c:v>0.0</c:v>
                </c:pt>
                <c:pt idx="11528">
                  <c:v>0.0</c:v>
                </c:pt>
                <c:pt idx="11529">
                  <c:v>0.0</c:v>
                </c:pt>
                <c:pt idx="11530">
                  <c:v>0.0</c:v>
                </c:pt>
                <c:pt idx="11531">
                  <c:v>0.0</c:v>
                </c:pt>
                <c:pt idx="11532">
                  <c:v>0.0</c:v>
                </c:pt>
                <c:pt idx="11533">
                  <c:v>0.0</c:v>
                </c:pt>
                <c:pt idx="11534">
                  <c:v>0.0</c:v>
                </c:pt>
                <c:pt idx="11535">
                  <c:v>0.0</c:v>
                </c:pt>
                <c:pt idx="11536">
                  <c:v>0.0</c:v>
                </c:pt>
                <c:pt idx="11537">
                  <c:v>0.0</c:v>
                </c:pt>
                <c:pt idx="11538">
                  <c:v>0.0</c:v>
                </c:pt>
                <c:pt idx="11539">
                  <c:v>0.0</c:v>
                </c:pt>
                <c:pt idx="11540">
                  <c:v>0.0</c:v>
                </c:pt>
                <c:pt idx="11541">
                  <c:v>0.0</c:v>
                </c:pt>
                <c:pt idx="11542">
                  <c:v>0.0</c:v>
                </c:pt>
                <c:pt idx="11543">
                  <c:v>0.0</c:v>
                </c:pt>
                <c:pt idx="11544">
                  <c:v>0.0</c:v>
                </c:pt>
                <c:pt idx="11545">
                  <c:v>0.0</c:v>
                </c:pt>
                <c:pt idx="11546">
                  <c:v>0.0</c:v>
                </c:pt>
                <c:pt idx="11547">
                  <c:v>0.0</c:v>
                </c:pt>
                <c:pt idx="11548">
                  <c:v>0.0</c:v>
                </c:pt>
                <c:pt idx="11549">
                  <c:v>0.0</c:v>
                </c:pt>
                <c:pt idx="11550">
                  <c:v>0.0</c:v>
                </c:pt>
                <c:pt idx="11551">
                  <c:v>0.0</c:v>
                </c:pt>
                <c:pt idx="11552">
                  <c:v>0.0</c:v>
                </c:pt>
                <c:pt idx="11553">
                  <c:v>0.0</c:v>
                </c:pt>
                <c:pt idx="11554">
                  <c:v>0.0</c:v>
                </c:pt>
                <c:pt idx="11555">
                  <c:v>0.0</c:v>
                </c:pt>
                <c:pt idx="11556">
                  <c:v>0.0</c:v>
                </c:pt>
                <c:pt idx="11557">
                  <c:v>0.0</c:v>
                </c:pt>
                <c:pt idx="11558">
                  <c:v>0.0</c:v>
                </c:pt>
                <c:pt idx="11559">
                  <c:v>0.0</c:v>
                </c:pt>
                <c:pt idx="11560">
                  <c:v>0.0</c:v>
                </c:pt>
                <c:pt idx="11561">
                  <c:v>0.0</c:v>
                </c:pt>
                <c:pt idx="11562">
                  <c:v>0.0</c:v>
                </c:pt>
                <c:pt idx="11563">
                  <c:v>0.0</c:v>
                </c:pt>
                <c:pt idx="11564">
                  <c:v>0.0</c:v>
                </c:pt>
                <c:pt idx="11565">
                  <c:v>0.0</c:v>
                </c:pt>
                <c:pt idx="11566">
                  <c:v>0.0</c:v>
                </c:pt>
                <c:pt idx="11567">
                  <c:v>0.0</c:v>
                </c:pt>
                <c:pt idx="11568">
                  <c:v>0.0</c:v>
                </c:pt>
                <c:pt idx="11569">
                  <c:v>0.0</c:v>
                </c:pt>
                <c:pt idx="11570">
                  <c:v>0.0</c:v>
                </c:pt>
                <c:pt idx="11571">
                  <c:v>0.0</c:v>
                </c:pt>
                <c:pt idx="11572">
                  <c:v>0.0</c:v>
                </c:pt>
                <c:pt idx="11573">
                  <c:v>0.0</c:v>
                </c:pt>
                <c:pt idx="11574">
                  <c:v>0.0</c:v>
                </c:pt>
                <c:pt idx="11575">
                  <c:v>0.0</c:v>
                </c:pt>
                <c:pt idx="11576">
                  <c:v>0.0</c:v>
                </c:pt>
                <c:pt idx="11577">
                  <c:v>0.0</c:v>
                </c:pt>
                <c:pt idx="11578">
                  <c:v>0.0</c:v>
                </c:pt>
                <c:pt idx="11579">
                  <c:v>0.0</c:v>
                </c:pt>
                <c:pt idx="11580">
                  <c:v>0.0</c:v>
                </c:pt>
                <c:pt idx="11581">
                  <c:v>0.0</c:v>
                </c:pt>
                <c:pt idx="11582">
                  <c:v>0.0</c:v>
                </c:pt>
                <c:pt idx="11583">
                  <c:v>0.0</c:v>
                </c:pt>
                <c:pt idx="11584">
                  <c:v>0.0</c:v>
                </c:pt>
                <c:pt idx="11585">
                  <c:v>0.0</c:v>
                </c:pt>
                <c:pt idx="11586">
                  <c:v>0.0</c:v>
                </c:pt>
                <c:pt idx="11587">
                  <c:v>0.0</c:v>
                </c:pt>
                <c:pt idx="11588">
                  <c:v>0.0</c:v>
                </c:pt>
                <c:pt idx="11589">
                  <c:v>0.0</c:v>
                </c:pt>
                <c:pt idx="11590">
                  <c:v>0.0</c:v>
                </c:pt>
                <c:pt idx="11591">
                  <c:v>0.0</c:v>
                </c:pt>
                <c:pt idx="11592">
                  <c:v>0.0</c:v>
                </c:pt>
                <c:pt idx="11593">
                  <c:v>0.0</c:v>
                </c:pt>
                <c:pt idx="11594">
                  <c:v>0.0</c:v>
                </c:pt>
                <c:pt idx="11595">
                  <c:v>0.0</c:v>
                </c:pt>
                <c:pt idx="11596">
                  <c:v>0.0</c:v>
                </c:pt>
                <c:pt idx="11597">
                  <c:v>0.0</c:v>
                </c:pt>
                <c:pt idx="11598">
                  <c:v>0.0</c:v>
                </c:pt>
                <c:pt idx="11599">
                  <c:v>0.0</c:v>
                </c:pt>
                <c:pt idx="11600">
                  <c:v>0.0</c:v>
                </c:pt>
                <c:pt idx="11601">
                  <c:v>0.0</c:v>
                </c:pt>
                <c:pt idx="11602">
                  <c:v>0.0</c:v>
                </c:pt>
                <c:pt idx="11603">
                  <c:v>0.0</c:v>
                </c:pt>
                <c:pt idx="11604">
                  <c:v>0.0</c:v>
                </c:pt>
                <c:pt idx="11605">
                  <c:v>0.0</c:v>
                </c:pt>
                <c:pt idx="11606">
                  <c:v>0.0</c:v>
                </c:pt>
                <c:pt idx="11607">
                  <c:v>0.0</c:v>
                </c:pt>
                <c:pt idx="11608">
                  <c:v>0.0</c:v>
                </c:pt>
                <c:pt idx="11609">
                  <c:v>0.0</c:v>
                </c:pt>
                <c:pt idx="11610">
                  <c:v>0.0</c:v>
                </c:pt>
                <c:pt idx="11611">
                  <c:v>0.0</c:v>
                </c:pt>
                <c:pt idx="11612">
                  <c:v>0.0</c:v>
                </c:pt>
                <c:pt idx="11613">
                  <c:v>0.0</c:v>
                </c:pt>
                <c:pt idx="11614">
                  <c:v>0.0</c:v>
                </c:pt>
                <c:pt idx="11615">
                  <c:v>0.0</c:v>
                </c:pt>
                <c:pt idx="11616">
                  <c:v>0.0</c:v>
                </c:pt>
                <c:pt idx="11617">
                  <c:v>0.0</c:v>
                </c:pt>
                <c:pt idx="11618">
                  <c:v>0.0</c:v>
                </c:pt>
                <c:pt idx="11619">
                  <c:v>0.0</c:v>
                </c:pt>
                <c:pt idx="11620">
                  <c:v>0.0</c:v>
                </c:pt>
                <c:pt idx="11621">
                  <c:v>0.0</c:v>
                </c:pt>
                <c:pt idx="11622">
                  <c:v>0.0</c:v>
                </c:pt>
                <c:pt idx="11623">
                  <c:v>0.0</c:v>
                </c:pt>
                <c:pt idx="11624">
                  <c:v>0.0</c:v>
                </c:pt>
                <c:pt idx="11625">
                  <c:v>0.0</c:v>
                </c:pt>
                <c:pt idx="11626">
                  <c:v>0.0</c:v>
                </c:pt>
                <c:pt idx="11627">
                  <c:v>0.0</c:v>
                </c:pt>
                <c:pt idx="11628">
                  <c:v>0.0</c:v>
                </c:pt>
                <c:pt idx="11629">
                  <c:v>0.0</c:v>
                </c:pt>
                <c:pt idx="11630">
                  <c:v>0.0</c:v>
                </c:pt>
                <c:pt idx="11631">
                  <c:v>0.0</c:v>
                </c:pt>
                <c:pt idx="11632">
                  <c:v>0.0</c:v>
                </c:pt>
                <c:pt idx="11633">
                  <c:v>0.0</c:v>
                </c:pt>
                <c:pt idx="11634">
                  <c:v>0.0</c:v>
                </c:pt>
                <c:pt idx="11635">
                  <c:v>0.0</c:v>
                </c:pt>
                <c:pt idx="11636">
                  <c:v>0.0</c:v>
                </c:pt>
                <c:pt idx="11637">
                  <c:v>0.0</c:v>
                </c:pt>
                <c:pt idx="11638">
                  <c:v>0.0</c:v>
                </c:pt>
                <c:pt idx="11639">
                  <c:v>0.0</c:v>
                </c:pt>
                <c:pt idx="11640">
                  <c:v>0.0</c:v>
                </c:pt>
                <c:pt idx="11641">
                  <c:v>0.0</c:v>
                </c:pt>
                <c:pt idx="11642">
                  <c:v>0.0</c:v>
                </c:pt>
                <c:pt idx="11643">
                  <c:v>0.0</c:v>
                </c:pt>
                <c:pt idx="11644">
                  <c:v>0.0</c:v>
                </c:pt>
                <c:pt idx="11645">
                  <c:v>0.0</c:v>
                </c:pt>
                <c:pt idx="11646">
                  <c:v>0.0</c:v>
                </c:pt>
                <c:pt idx="11647">
                  <c:v>0.0</c:v>
                </c:pt>
                <c:pt idx="11648">
                  <c:v>0.0</c:v>
                </c:pt>
                <c:pt idx="11649">
                  <c:v>0.0</c:v>
                </c:pt>
                <c:pt idx="11650">
                  <c:v>0.0</c:v>
                </c:pt>
                <c:pt idx="11651">
                  <c:v>0.0</c:v>
                </c:pt>
                <c:pt idx="11652">
                  <c:v>0.0</c:v>
                </c:pt>
                <c:pt idx="11653">
                  <c:v>0.0</c:v>
                </c:pt>
                <c:pt idx="11654">
                  <c:v>0.0</c:v>
                </c:pt>
                <c:pt idx="11655">
                  <c:v>0.0</c:v>
                </c:pt>
                <c:pt idx="11656">
                  <c:v>0.0</c:v>
                </c:pt>
                <c:pt idx="11657">
                  <c:v>0.0</c:v>
                </c:pt>
                <c:pt idx="11658">
                  <c:v>0.0</c:v>
                </c:pt>
                <c:pt idx="11659">
                  <c:v>0.0</c:v>
                </c:pt>
                <c:pt idx="11660">
                  <c:v>0.0</c:v>
                </c:pt>
                <c:pt idx="11661">
                  <c:v>0.0</c:v>
                </c:pt>
                <c:pt idx="11662">
                  <c:v>0.0</c:v>
                </c:pt>
                <c:pt idx="11663">
                  <c:v>0.0</c:v>
                </c:pt>
                <c:pt idx="11664">
                  <c:v>0.0</c:v>
                </c:pt>
                <c:pt idx="11665">
                  <c:v>0.0</c:v>
                </c:pt>
                <c:pt idx="11666">
                  <c:v>0.0</c:v>
                </c:pt>
                <c:pt idx="11667">
                  <c:v>0.0</c:v>
                </c:pt>
                <c:pt idx="11668">
                  <c:v>0.0</c:v>
                </c:pt>
                <c:pt idx="11669">
                  <c:v>0.0</c:v>
                </c:pt>
                <c:pt idx="11670">
                  <c:v>0.0</c:v>
                </c:pt>
                <c:pt idx="11671">
                  <c:v>0.0</c:v>
                </c:pt>
                <c:pt idx="11672">
                  <c:v>0.0</c:v>
                </c:pt>
                <c:pt idx="11673">
                  <c:v>0.0</c:v>
                </c:pt>
                <c:pt idx="11674">
                  <c:v>0.0</c:v>
                </c:pt>
                <c:pt idx="11675">
                  <c:v>0.0</c:v>
                </c:pt>
                <c:pt idx="11676">
                  <c:v>0.0</c:v>
                </c:pt>
                <c:pt idx="11677">
                  <c:v>0.0</c:v>
                </c:pt>
                <c:pt idx="11678">
                  <c:v>0.0</c:v>
                </c:pt>
                <c:pt idx="11679">
                  <c:v>0.0</c:v>
                </c:pt>
                <c:pt idx="11680">
                  <c:v>0.0</c:v>
                </c:pt>
                <c:pt idx="11681">
                  <c:v>0.0</c:v>
                </c:pt>
                <c:pt idx="11682">
                  <c:v>0.0</c:v>
                </c:pt>
                <c:pt idx="11683">
                  <c:v>0.0</c:v>
                </c:pt>
                <c:pt idx="11684">
                  <c:v>0.0</c:v>
                </c:pt>
                <c:pt idx="11685">
                  <c:v>0.0</c:v>
                </c:pt>
                <c:pt idx="11686">
                  <c:v>0.0</c:v>
                </c:pt>
                <c:pt idx="11687">
                  <c:v>0.0</c:v>
                </c:pt>
                <c:pt idx="11688">
                  <c:v>0.0</c:v>
                </c:pt>
                <c:pt idx="11689">
                  <c:v>0.0</c:v>
                </c:pt>
                <c:pt idx="11690">
                  <c:v>0.0</c:v>
                </c:pt>
                <c:pt idx="11691">
                  <c:v>0.0</c:v>
                </c:pt>
                <c:pt idx="11692">
                  <c:v>0.0</c:v>
                </c:pt>
                <c:pt idx="11693">
                  <c:v>0.0</c:v>
                </c:pt>
                <c:pt idx="11694">
                  <c:v>0.0</c:v>
                </c:pt>
                <c:pt idx="11695">
                  <c:v>0.0</c:v>
                </c:pt>
                <c:pt idx="11696">
                  <c:v>0.0</c:v>
                </c:pt>
                <c:pt idx="11697">
                  <c:v>0.0</c:v>
                </c:pt>
                <c:pt idx="11698">
                  <c:v>0.0</c:v>
                </c:pt>
                <c:pt idx="11699">
                  <c:v>0.0</c:v>
                </c:pt>
                <c:pt idx="11700">
                  <c:v>0.0</c:v>
                </c:pt>
                <c:pt idx="11701">
                  <c:v>0.0</c:v>
                </c:pt>
                <c:pt idx="11702">
                  <c:v>0.0</c:v>
                </c:pt>
                <c:pt idx="11703">
                  <c:v>0.0</c:v>
                </c:pt>
                <c:pt idx="11704">
                  <c:v>0.0</c:v>
                </c:pt>
                <c:pt idx="11705">
                  <c:v>0.0</c:v>
                </c:pt>
                <c:pt idx="11706">
                  <c:v>0.0</c:v>
                </c:pt>
                <c:pt idx="11707">
                  <c:v>0.0</c:v>
                </c:pt>
                <c:pt idx="11708">
                  <c:v>0.0</c:v>
                </c:pt>
                <c:pt idx="11709">
                  <c:v>0.0</c:v>
                </c:pt>
                <c:pt idx="11710">
                  <c:v>0.0</c:v>
                </c:pt>
                <c:pt idx="11711">
                  <c:v>0.0</c:v>
                </c:pt>
                <c:pt idx="11712">
                  <c:v>0.0</c:v>
                </c:pt>
                <c:pt idx="11713">
                  <c:v>0.0</c:v>
                </c:pt>
                <c:pt idx="11714">
                  <c:v>0.0</c:v>
                </c:pt>
                <c:pt idx="11715">
                  <c:v>0.0</c:v>
                </c:pt>
                <c:pt idx="11716">
                  <c:v>0.0</c:v>
                </c:pt>
                <c:pt idx="11717">
                  <c:v>0.0</c:v>
                </c:pt>
                <c:pt idx="11718">
                  <c:v>0.0</c:v>
                </c:pt>
                <c:pt idx="11719">
                  <c:v>0.0</c:v>
                </c:pt>
                <c:pt idx="11720">
                  <c:v>0.0</c:v>
                </c:pt>
                <c:pt idx="11721">
                  <c:v>0.0</c:v>
                </c:pt>
                <c:pt idx="11722">
                  <c:v>0.0</c:v>
                </c:pt>
                <c:pt idx="11723">
                  <c:v>0.0</c:v>
                </c:pt>
                <c:pt idx="11724">
                  <c:v>0.0</c:v>
                </c:pt>
                <c:pt idx="11725">
                  <c:v>0.0</c:v>
                </c:pt>
                <c:pt idx="11726">
                  <c:v>0.0</c:v>
                </c:pt>
                <c:pt idx="11727">
                  <c:v>0.0</c:v>
                </c:pt>
                <c:pt idx="11728">
                  <c:v>0.0</c:v>
                </c:pt>
                <c:pt idx="11729">
                  <c:v>0.0</c:v>
                </c:pt>
                <c:pt idx="11730">
                  <c:v>0.0</c:v>
                </c:pt>
                <c:pt idx="11731">
                  <c:v>0.0</c:v>
                </c:pt>
                <c:pt idx="11732">
                  <c:v>0.0</c:v>
                </c:pt>
                <c:pt idx="11733">
                  <c:v>0.0</c:v>
                </c:pt>
                <c:pt idx="11734">
                  <c:v>0.0</c:v>
                </c:pt>
                <c:pt idx="11735">
                  <c:v>0.0</c:v>
                </c:pt>
                <c:pt idx="11736">
                  <c:v>0.0</c:v>
                </c:pt>
                <c:pt idx="11737">
                  <c:v>0.0</c:v>
                </c:pt>
                <c:pt idx="11738">
                  <c:v>0.0</c:v>
                </c:pt>
                <c:pt idx="11739">
                  <c:v>0.0</c:v>
                </c:pt>
                <c:pt idx="11740">
                  <c:v>0.0</c:v>
                </c:pt>
                <c:pt idx="11741">
                  <c:v>0.0</c:v>
                </c:pt>
                <c:pt idx="11742">
                  <c:v>0.0</c:v>
                </c:pt>
                <c:pt idx="11743">
                  <c:v>0.0</c:v>
                </c:pt>
                <c:pt idx="11744">
                  <c:v>0.0</c:v>
                </c:pt>
                <c:pt idx="11745">
                  <c:v>0.0</c:v>
                </c:pt>
                <c:pt idx="11746">
                  <c:v>0.0</c:v>
                </c:pt>
                <c:pt idx="11747">
                  <c:v>0.0</c:v>
                </c:pt>
                <c:pt idx="11748">
                  <c:v>0.0</c:v>
                </c:pt>
                <c:pt idx="11749">
                  <c:v>0.0</c:v>
                </c:pt>
                <c:pt idx="11750">
                  <c:v>0.0</c:v>
                </c:pt>
                <c:pt idx="11751">
                  <c:v>0.0</c:v>
                </c:pt>
                <c:pt idx="11752">
                  <c:v>0.0</c:v>
                </c:pt>
                <c:pt idx="11753">
                  <c:v>0.0</c:v>
                </c:pt>
                <c:pt idx="11754">
                  <c:v>0.0</c:v>
                </c:pt>
                <c:pt idx="11755">
                  <c:v>0.0</c:v>
                </c:pt>
                <c:pt idx="11756">
                  <c:v>0.0</c:v>
                </c:pt>
                <c:pt idx="11757">
                  <c:v>0.0</c:v>
                </c:pt>
                <c:pt idx="11758">
                  <c:v>0.0</c:v>
                </c:pt>
                <c:pt idx="11759">
                  <c:v>0.0</c:v>
                </c:pt>
                <c:pt idx="11760">
                  <c:v>0.0</c:v>
                </c:pt>
                <c:pt idx="11761">
                  <c:v>0.0</c:v>
                </c:pt>
                <c:pt idx="11762">
                  <c:v>0.0</c:v>
                </c:pt>
                <c:pt idx="11763">
                  <c:v>0.0</c:v>
                </c:pt>
                <c:pt idx="11764">
                  <c:v>0.0</c:v>
                </c:pt>
                <c:pt idx="11765">
                  <c:v>0.0</c:v>
                </c:pt>
                <c:pt idx="11766">
                  <c:v>0.0</c:v>
                </c:pt>
                <c:pt idx="11767">
                  <c:v>0.0</c:v>
                </c:pt>
                <c:pt idx="11768">
                  <c:v>0.0</c:v>
                </c:pt>
                <c:pt idx="11769">
                  <c:v>0.0</c:v>
                </c:pt>
                <c:pt idx="11770">
                  <c:v>0.0</c:v>
                </c:pt>
                <c:pt idx="11771">
                  <c:v>0.0</c:v>
                </c:pt>
                <c:pt idx="11772">
                  <c:v>0.0</c:v>
                </c:pt>
                <c:pt idx="11773">
                  <c:v>0.0</c:v>
                </c:pt>
                <c:pt idx="11774">
                  <c:v>0.0</c:v>
                </c:pt>
                <c:pt idx="11775">
                  <c:v>0.0</c:v>
                </c:pt>
                <c:pt idx="11776">
                  <c:v>0.0</c:v>
                </c:pt>
                <c:pt idx="11777">
                  <c:v>0.0</c:v>
                </c:pt>
                <c:pt idx="11778">
                  <c:v>0.0</c:v>
                </c:pt>
                <c:pt idx="11779">
                  <c:v>0.0</c:v>
                </c:pt>
                <c:pt idx="11780">
                  <c:v>0.0</c:v>
                </c:pt>
                <c:pt idx="11781">
                  <c:v>0.0</c:v>
                </c:pt>
                <c:pt idx="11782">
                  <c:v>0.0</c:v>
                </c:pt>
                <c:pt idx="11783">
                  <c:v>0.0</c:v>
                </c:pt>
                <c:pt idx="11784">
                  <c:v>0.0</c:v>
                </c:pt>
                <c:pt idx="11785">
                  <c:v>0.0</c:v>
                </c:pt>
                <c:pt idx="11786">
                  <c:v>0.0</c:v>
                </c:pt>
                <c:pt idx="11787">
                  <c:v>0.0</c:v>
                </c:pt>
                <c:pt idx="11788">
                  <c:v>0.0</c:v>
                </c:pt>
                <c:pt idx="11789">
                  <c:v>0.0</c:v>
                </c:pt>
                <c:pt idx="11790">
                  <c:v>0.0</c:v>
                </c:pt>
                <c:pt idx="11791">
                  <c:v>0.0</c:v>
                </c:pt>
                <c:pt idx="11792">
                  <c:v>0.0</c:v>
                </c:pt>
                <c:pt idx="11793">
                  <c:v>0.0</c:v>
                </c:pt>
                <c:pt idx="11794">
                  <c:v>0.0</c:v>
                </c:pt>
                <c:pt idx="11795">
                  <c:v>0.0</c:v>
                </c:pt>
                <c:pt idx="11796">
                  <c:v>0.0</c:v>
                </c:pt>
                <c:pt idx="11797">
                  <c:v>0.0</c:v>
                </c:pt>
                <c:pt idx="11798">
                  <c:v>0.0</c:v>
                </c:pt>
                <c:pt idx="11799">
                  <c:v>0.0</c:v>
                </c:pt>
                <c:pt idx="11800">
                  <c:v>0.0</c:v>
                </c:pt>
                <c:pt idx="11801">
                  <c:v>0.0</c:v>
                </c:pt>
                <c:pt idx="11802">
                  <c:v>0.0</c:v>
                </c:pt>
                <c:pt idx="11803">
                  <c:v>0.0</c:v>
                </c:pt>
                <c:pt idx="11804">
                  <c:v>0.0</c:v>
                </c:pt>
                <c:pt idx="11805">
                  <c:v>0.0</c:v>
                </c:pt>
                <c:pt idx="11806">
                  <c:v>0.0</c:v>
                </c:pt>
                <c:pt idx="11807">
                  <c:v>0.0</c:v>
                </c:pt>
                <c:pt idx="11808">
                  <c:v>0.0</c:v>
                </c:pt>
                <c:pt idx="11809">
                  <c:v>0.0</c:v>
                </c:pt>
                <c:pt idx="11810">
                  <c:v>0.0</c:v>
                </c:pt>
                <c:pt idx="11811">
                  <c:v>0.0</c:v>
                </c:pt>
                <c:pt idx="11812">
                  <c:v>0.0</c:v>
                </c:pt>
                <c:pt idx="11813">
                  <c:v>0.0</c:v>
                </c:pt>
                <c:pt idx="11814">
                  <c:v>0.0</c:v>
                </c:pt>
                <c:pt idx="11815">
                  <c:v>0.0</c:v>
                </c:pt>
                <c:pt idx="11816">
                  <c:v>0.0</c:v>
                </c:pt>
                <c:pt idx="11817">
                  <c:v>0.0</c:v>
                </c:pt>
                <c:pt idx="11818">
                  <c:v>0.0</c:v>
                </c:pt>
                <c:pt idx="11819">
                  <c:v>0.0</c:v>
                </c:pt>
                <c:pt idx="11820">
                  <c:v>0.0</c:v>
                </c:pt>
                <c:pt idx="11821">
                  <c:v>0.0</c:v>
                </c:pt>
                <c:pt idx="11822">
                  <c:v>0.0</c:v>
                </c:pt>
                <c:pt idx="11823">
                  <c:v>0.0</c:v>
                </c:pt>
                <c:pt idx="11824">
                  <c:v>0.0</c:v>
                </c:pt>
                <c:pt idx="11825">
                  <c:v>0.0</c:v>
                </c:pt>
                <c:pt idx="11826">
                  <c:v>0.0</c:v>
                </c:pt>
                <c:pt idx="11827">
                  <c:v>0.0</c:v>
                </c:pt>
                <c:pt idx="11828">
                  <c:v>0.0</c:v>
                </c:pt>
                <c:pt idx="11829">
                  <c:v>0.0</c:v>
                </c:pt>
                <c:pt idx="11830">
                  <c:v>0.0</c:v>
                </c:pt>
                <c:pt idx="11831">
                  <c:v>0.0</c:v>
                </c:pt>
                <c:pt idx="11832">
                  <c:v>0.0</c:v>
                </c:pt>
                <c:pt idx="11833">
                  <c:v>0.0</c:v>
                </c:pt>
                <c:pt idx="11834">
                  <c:v>0.0</c:v>
                </c:pt>
                <c:pt idx="11835">
                  <c:v>0.0</c:v>
                </c:pt>
                <c:pt idx="11836">
                  <c:v>0.0</c:v>
                </c:pt>
                <c:pt idx="11837">
                  <c:v>0.0</c:v>
                </c:pt>
                <c:pt idx="11838">
                  <c:v>0.0</c:v>
                </c:pt>
                <c:pt idx="11839">
                  <c:v>0.0</c:v>
                </c:pt>
                <c:pt idx="11840">
                  <c:v>0.0</c:v>
                </c:pt>
                <c:pt idx="11841">
                  <c:v>0.0</c:v>
                </c:pt>
                <c:pt idx="11842">
                  <c:v>0.0</c:v>
                </c:pt>
                <c:pt idx="11843">
                  <c:v>0.0</c:v>
                </c:pt>
                <c:pt idx="11844">
                  <c:v>0.0</c:v>
                </c:pt>
                <c:pt idx="11845">
                  <c:v>0.0</c:v>
                </c:pt>
                <c:pt idx="11846">
                  <c:v>0.0</c:v>
                </c:pt>
                <c:pt idx="11847">
                  <c:v>0.0</c:v>
                </c:pt>
                <c:pt idx="11848">
                  <c:v>0.0</c:v>
                </c:pt>
                <c:pt idx="11849">
                  <c:v>0.0</c:v>
                </c:pt>
                <c:pt idx="11850">
                  <c:v>0.0</c:v>
                </c:pt>
                <c:pt idx="11851">
                  <c:v>0.0</c:v>
                </c:pt>
                <c:pt idx="11852">
                  <c:v>0.0</c:v>
                </c:pt>
                <c:pt idx="11853">
                  <c:v>0.0</c:v>
                </c:pt>
                <c:pt idx="11854">
                  <c:v>0.0</c:v>
                </c:pt>
                <c:pt idx="11855">
                  <c:v>0.0</c:v>
                </c:pt>
                <c:pt idx="11856">
                  <c:v>0.0</c:v>
                </c:pt>
                <c:pt idx="11857">
                  <c:v>0.0</c:v>
                </c:pt>
                <c:pt idx="11858">
                  <c:v>0.0</c:v>
                </c:pt>
                <c:pt idx="11859">
                  <c:v>0.0</c:v>
                </c:pt>
                <c:pt idx="11860">
                  <c:v>0.0</c:v>
                </c:pt>
                <c:pt idx="11861">
                  <c:v>0.0</c:v>
                </c:pt>
                <c:pt idx="11862">
                  <c:v>0.0</c:v>
                </c:pt>
                <c:pt idx="11863">
                  <c:v>0.0</c:v>
                </c:pt>
                <c:pt idx="11864">
                  <c:v>0.0</c:v>
                </c:pt>
                <c:pt idx="11865">
                  <c:v>0.0</c:v>
                </c:pt>
                <c:pt idx="11866">
                  <c:v>0.0</c:v>
                </c:pt>
                <c:pt idx="11867">
                  <c:v>0.0</c:v>
                </c:pt>
                <c:pt idx="11868">
                  <c:v>0.0</c:v>
                </c:pt>
                <c:pt idx="11869">
                  <c:v>0.0</c:v>
                </c:pt>
                <c:pt idx="11870">
                  <c:v>0.0</c:v>
                </c:pt>
                <c:pt idx="11871">
                  <c:v>0.0</c:v>
                </c:pt>
                <c:pt idx="11872">
                  <c:v>0.0</c:v>
                </c:pt>
                <c:pt idx="11873">
                  <c:v>0.0</c:v>
                </c:pt>
                <c:pt idx="11874">
                  <c:v>0.0</c:v>
                </c:pt>
                <c:pt idx="11875">
                  <c:v>0.0</c:v>
                </c:pt>
                <c:pt idx="11876">
                  <c:v>0.0</c:v>
                </c:pt>
                <c:pt idx="11877">
                  <c:v>0.0</c:v>
                </c:pt>
                <c:pt idx="11878">
                  <c:v>0.0</c:v>
                </c:pt>
                <c:pt idx="11879">
                  <c:v>0.0</c:v>
                </c:pt>
                <c:pt idx="11880">
                  <c:v>0.0</c:v>
                </c:pt>
                <c:pt idx="11881">
                  <c:v>0.0</c:v>
                </c:pt>
                <c:pt idx="11882">
                  <c:v>0.0</c:v>
                </c:pt>
                <c:pt idx="11883">
                  <c:v>0.0</c:v>
                </c:pt>
                <c:pt idx="11884">
                  <c:v>0.0</c:v>
                </c:pt>
                <c:pt idx="11885">
                  <c:v>0.0</c:v>
                </c:pt>
                <c:pt idx="11886">
                  <c:v>0.0</c:v>
                </c:pt>
                <c:pt idx="11887">
                  <c:v>0.0</c:v>
                </c:pt>
                <c:pt idx="11888">
                  <c:v>0.0</c:v>
                </c:pt>
                <c:pt idx="11889">
                  <c:v>0.0</c:v>
                </c:pt>
                <c:pt idx="11890">
                  <c:v>0.0</c:v>
                </c:pt>
                <c:pt idx="11891">
                  <c:v>0.0</c:v>
                </c:pt>
                <c:pt idx="11892">
                  <c:v>0.0</c:v>
                </c:pt>
                <c:pt idx="11893">
                  <c:v>0.0</c:v>
                </c:pt>
                <c:pt idx="11894">
                  <c:v>0.0</c:v>
                </c:pt>
                <c:pt idx="11895">
                  <c:v>0.0</c:v>
                </c:pt>
                <c:pt idx="11896">
                  <c:v>0.0</c:v>
                </c:pt>
                <c:pt idx="11897">
                  <c:v>0.0</c:v>
                </c:pt>
                <c:pt idx="11898">
                  <c:v>0.0</c:v>
                </c:pt>
                <c:pt idx="11899">
                  <c:v>0.0</c:v>
                </c:pt>
                <c:pt idx="11900">
                  <c:v>0.0</c:v>
                </c:pt>
                <c:pt idx="11901">
                  <c:v>0.0</c:v>
                </c:pt>
                <c:pt idx="11902">
                  <c:v>0.0</c:v>
                </c:pt>
                <c:pt idx="11903">
                  <c:v>0.0</c:v>
                </c:pt>
                <c:pt idx="11904">
                  <c:v>0.0</c:v>
                </c:pt>
                <c:pt idx="11905">
                  <c:v>0.0</c:v>
                </c:pt>
                <c:pt idx="11906">
                  <c:v>0.0</c:v>
                </c:pt>
                <c:pt idx="11907">
                  <c:v>0.0</c:v>
                </c:pt>
                <c:pt idx="11908">
                  <c:v>0.0</c:v>
                </c:pt>
                <c:pt idx="11909">
                  <c:v>0.0</c:v>
                </c:pt>
                <c:pt idx="11910">
                  <c:v>0.0</c:v>
                </c:pt>
                <c:pt idx="11911">
                  <c:v>0.0</c:v>
                </c:pt>
                <c:pt idx="11912">
                  <c:v>0.0</c:v>
                </c:pt>
                <c:pt idx="11913">
                  <c:v>0.0</c:v>
                </c:pt>
                <c:pt idx="11914">
                  <c:v>0.0</c:v>
                </c:pt>
                <c:pt idx="11915">
                  <c:v>0.0</c:v>
                </c:pt>
                <c:pt idx="11916">
                  <c:v>0.0</c:v>
                </c:pt>
                <c:pt idx="11917">
                  <c:v>0.0</c:v>
                </c:pt>
                <c:pt idx="11918">
                  <c:v>0.0</c:v>
                </c:pt>
                <c:pt idx="11919">
                  <c:v>0.0</c:v>
                </c:pt>
                <c:pt idx="11920">
                  <c:v>0.0</c:v>
                </c:pt>
                <c:pt idx="11921">
                  <c:v>0.0</c:v>
                </c:pt>
                <c:pt idx="11922">
                  <c:v>0.0</c:v>
                </c:pt>
                <c:pt idx="11923">
                  <c:v>0.0</c:v>
                </c:pt>
                <c:pt idx="11924">
                  <c:v>0.0</c:v>
                </c:pt>
                <c:pt idx="11925">
                  <c:v>0.0</c:v>
                </c:pt>
                <c:pt idx="11926">
                  <c:v>0.0</c:v>
                </c:pt>
                <c:pt idx="11927">
                  <c:v>0.0</c:v>
                </c:pt>
                <c:pt idx="11928">
                  <c:v>0.0</c:v>
                </c:pt>
                <c:pt idx="11929">
                  <c:v>0.0</c:v>
                </c:pt>
                <c:pt idx="11930">
                  <c:v>0.0</c:v>
                </c:pt>
                <c:pt idx="11931">
                  <c:v>0.0</c:v>
                </c:pt>
                <c:pt idx="11932">
                  <c:v>0.0</c:v>
                </c:pt>
                <c:pt idx="11933">
                  <c:v>0.0</c:v>
                </c:pt>
                <c:pt idx="11934">
                  <c:v>0.0</c:v>
                </c:pt>
                <c:pt idx="11935">
                  <c:v>0.0</c:v>
                </c:pt>
                <c:pt idx="11936">
                  <c:v>0.0</c:v>
                </c:pt>
                <c:pt idx="11937">
                  <c:v>0.0</c:v>
                </c:pt>
                <c:pt idx="11938">
                  <c:v>0.0</c:v>
                </c:pt>
                <c:pt idx="11939">
                  <c:v>0.0</c:v>
                </c:pt>
                <c:pt idx="11940">
                  <c:v>0.0</c:v>
                </c:pt>
                <c:pt idx="11941">
                  <c:v>0.0</c:v>
                </c:pt>
                <c:pt idx="11942">
                  <c:v>0.0</c:v>
                </c:pt>
                <c:pt idx="11943">
                  <c:v>0.0</c:v>
                </c:pt>
                <c:pt idx="11944">
                  <c:v>0.0</c:v>
                </c:pt>
                <c:pt idx="11945">
                  <c:v>0.0</c:v>
                </c:pt>
                <c:pt idx="11946">
                  <c:v>0.0</c:v>
                </c:pt>
                <c:pt idx="11947">
                  <c:v>0.0</c:v>
                </c:pt>
                <c:pt idx="11948">
                  <c:v>0.0</c:v>
                </c:pt>
                <c:pt idx="11949">
                  <c:v>0.0</c:v>
                </c:pt>
                <c:pt idx="11950">
                  <c:v>0.0</c:v>
                </c:pt>
                <c:pt idx="11951">
                  <c:v>0.0</c:v>
                </c:pt>
                <c:pt idx="11952">
                  <c:v>0.0</c:v>
                </c:pt>
                <c:pt idx="11953">
                  <c:v>0.0</c:v>
                </c:pt>
                <c:pt idx="11954">
                  <c:v>0.0</c:v>
                </c:pt>
                <c:pt idx="11955">
                  <c:v>0.0</c:v>
                </c:pt>
                <c:pt idx="11956">
                  <c:v>0.0</c:v>
                </c:pt>
                <c:pt idx="11957">
                  <c:v>0.0</c:v>
                </c:pt>
                <c:pt idx="11958">
                  <c:v>0.0</c:v>
                </c:pt>
                <c:pt idx="11959">
                  <c:v>0.0</c:v>
                </c:pt>
                <c:pt idx="11960">
                  <c:v>0.0</c:v>
                </c:pt>
                <c:pt idx="11961">
                  <c:v>0.0</c:v>
                </c:pt>
                <c:pt idx="11962">
                  <c:v>0.0</c:v>
                </c:pt>
                <c:pt idx="11963">
                  <c:v>0.0</c:v>
                </c:pt>
                <c:pt idx="11964">
                  <c:v>0.0</c:v>
                </c:pt>
                <c:pt idx="11965">
                  <c:v>0.0</c:v>
                </c:pt>
                <c:pt idx="11966">
                  <c:v>0.0</c:v>
                </c:pt>
                <c:pt idx="11967">
                  <c:v>0.0</c:v>
                </c:pt>
                <c:pt idx="11968">
                  <c:v>0.0</c:v>
                </c:pt>
                <c:pt idx="11969">
                  <c:v>0.0</c:v>
                </c:pt>
                <c:pt idx="11970">
                  <c:v>0.0</c:v>
                </c:pt>
                <c:pt idx="11971">
                  <c:v>0.0</c:v>
                </c:pt>
                <c:pt idx="11972">
                  <c:v>0.0</c:v>
                </c:pt>
                <c:pt idx="11973">
                  <c:v>0.0</c:v>
                </c:pt>
                <c:pt idx="11974">
                  <c:v>0.0</c:v>
                </c:pt>
                <c:pt idx="11975">
                  <c:v>0.0</c:v>
                </c:pt>
                <c:pt idx="11976">
                  <c:v>0.0</c:v>
                </c:pt>
                <c:pt idx="11977">
                  <c:v>0.0</c:v>
                </c:pt>
                <c:pt idx="11978">
                  <c:v>0.0</c:v>
                </c:pt>
                <c:pt idx="11979">
                  <c:v>0.0</c:v>
                </c:pt>
                <c:pt idx="11980">
                  <c:v>0.0</c:v>
                </c:pt>
                <c:pt idx="11981">
                  <c:v>0.0</c:v>
                </c:pt>
                <c:pt idx="11982">
                  <c:v>0.0</c:v>
                </c:pt>
                <c:pt idx="11983">
                  <c:v>0.0</c:v>
                </c:pt>
                <c:pt idx="11984">
                  <c:v>0.0</c:v>
                </c:pt>
                <c:pt idx="11985">
                  <c:v>0.0</c:v>
                </c:pt>
                <c:pt idx="11986">
                  <c:v>0.0</c:v>
                </c:pt>
                <c:pt idx="11987">
                  <c:v>0.0</c:v>
                </c:pt>
                <c:pt idx="11988">
                  <c:v>0.0</c:v>
                </c:pt>
                <c:pt idx="11989">
                  <c:v>0.0</c:v>
                </c:pt>
                <c:pt idx="11990">
                  <c:v>0.0</c:v>
                </c:pt>
                <c:pt idx="11991">
                  <c:v>0.0</c:v>
                </c:pt>
                <c:pt idx="11992">
                  <c:v>0.0</c:v>
                </c:pt>
                <c:pt idx="11993">
                  <c:v>0.0</c:v>
                </c:pt>
                <c:pt idx="11994">
                  <c:v>0.0</c:v>
                </c:pt>
                <c:pt idx="11995">
                  <c:v>0.0</c:v>
                </c:pt>
                <c:pt idx="11996">
                  <c:v>0.0</c:v>
                </c:pt>
                <c:pt idx="11997">
                  <c:v>0.0</c:v>
                </c:pt>
                <c:pt idx="11998">
                  <c:v>0.0</c:v>
                </c:pt>
                <c:pt idx="11999">
                  <c:v>0.0</c:v>
                </c:pt>
                <c:pt idx="12000">
                  <c:v>0.0</c:v>
                </c:pt>
                <c:pt idx="12001">
                  <c:v>0.0</c:v>
                </c:pt>
                <c:pt idx="12002">
                  <c:v>0.0</c:v>
                </c:pt>
                <c:pt idx="12003">
                  <c:v>0.0</c:v>
                </c:pt>
                <c:pt idx="12004">
                  <c:v>0.0</c:v>
                </c:pt>
                <c:pt idx="12005">
                  <c:v>0.0</c:v>
                </c:pt>
                <c:pt idx="12006">
                  <c:v>0.0</c:v>
                </c:pt>
                <c:pt idx="12007">
                  <c:v>0.0</c:v>
                </c:pt>
                <c:pt idx="12008">
                  <c:v>0.0</c:v>
                </c:pt>
                <c:pt idx="12009">
                  <c:v>0.0</c:v>
                </c:pt>
                <c:pt idx="12010">
                  <c:v>0.0</c:v>
                </c:pt>
                <c:pt idx="12011">
                  <c:v>0.0</c:v>
                </c:pt>
                <c:pt idx="12012">
                  <c:v>0.0</c:v>
                </c:pt>
                <c:pt idx="12013">
                  <c:v>0.0</c:v>
                </c:pt>
                <c:pt idx="12014">
                  <c:v>0.0</c:v>
                </c:pt>
                <c:pt idx="12015">
                  <c:v>0.0</c:v>
                </c:pt>
                <c:pt idx="12016">
                  <c:v>0.0</c:v>
                </c:pt>
                <c:pt idx="12017">
                  <c:v>0.0</c:v>
                </c:pt>
                <c:pt idx="12018">
                  <c:v>0.0</c:v>
                </c:pt>
                <c:pt idx="12019">
                  <c:v>0.0</c:v>
                </c:pt>
                <c:pt idx="12020">
                  <c:v>0.0</c:v>
                </c:pt>
                <c:pt idx="12021">
                  <c:v>0.0</c:v>
                </c:pt>
                <c:pt idx="12022">
                  <c:v>0.0</c:v>
                </c:pt>
                <c:pt idx="12023">
                  <c:v>0.0</c:v>
                </c:pt>
                <c:pt idx="12024">
                  <c:v>0.0</c:v>
                </c:pt>
                <c:pt idx="12025">
                  <c:v>0.0</c:v>
                </c:pt>
                <c:pt idx="12026">
                  <c:v>0.0</c:v>
                </c:pt>
                <c:pt idx="12027">
                  <c:v>0.0</c:v>
                </c:pt>
                <c:pt idx="12028">
                  <c:v>0.0</c:v>
                </c:pt>
                <c:pt idx="12029">
                  <c:v>0.0</c:v>
                </c:pt>
                <c:pt idx="12030">
                  <c:v>0.0</c:v>
                </c:pt>
                <c:pt idx="12031">
                  <c:v>0.0</c:v>
                </c:pt>
                <c:pt idx="12032">
                  <c:v>0.0</c:v>
                </c:pt>
                <c:pt idx="12033">
                  <c:v>0.0</c:v>
                </c:pt>
                <c:pt idx="12034">
                  <c:v>0.0</c:v>
                </c:pt>
                <c:pt idx="12035">
                  <c:v>0.0</c:v>
                </c:pt>
                <c:pt idx="12036">
                  <c:v>0.0</c:v>
                </c:pt>
                <c:pt idx="12037">
                  <c:v>0.0</c:v>
                </c:pt>
                <c:pt idx="12038">
                  <c:v>0.0</c:v>
                </c:pt>
                <c:pt idx="12039">
                  <c:v>0.0</c:v>
                </c:pt>
                <c:pt idx="12040">
                  <c:v>0.0</c:v>
                </c:pt>
                <c:pt idx="12041">
                  <c:v>0.0</c:v>
                </c:pt>
                <c:pt idx="12042">
                  <c:v>0.0</c:v>
                </c:pt>
                <c:pt idx="12043">
                  <c:v>0.0</c:v>
                </c:pt>
                <c:pt idx="12044">
                  <c:v>0.0</c:v>
                </c:pt>
                <c:pt idx="12045">
                  <c:v>0.0</c:v>
                </c:pt>
                <c:pt idx="12046">
                  <c:v>0.0</c:v>
                </c:pt>
                <c:pt idx="12047">
                  <c:v>0.0</c:v>
                </c:pt>
                <c:pt idx="12048">
                  <c:v>0.0</c:v>
                </c:pt>
                <c:pt idx="12049">
                  <c:v>0.0</c:v>
                </c:pt>
                <c:pt idx="12050">
                  <c:v>0.0</c:v>
                </c:pt>
                <c:pt idx="12051">
                  <c:v>0.0</c:v>
                </c:pt>
                <c:pt idx="12052">
                  <c:v>0.0</c:v>
                </c:pt>
                <c:pt idx="12053">
                  <c:v>0.0</c:v>
                </c:pt>
                <c:pt idx="12054">
                  <c:v>0.0</c:v>
                </c:pt>
                <c:pt idx="12055">
                  <c:v>0.0</c:v>
                </c:pt>
                <c:pt idx="12056">
                  <c:v>0.0</c:v>
                </c:pt>
                <c:pt idx="12057">
                  <c:v>0.0</c:v>
                </c:pt>
                <c:pt idx="12058">
                  <c:v>0.0</c:v>
                </c:pt>
                <c:pt idx="12059">
                  <c:v>0.0</c:v>
                </c:pt>
                <c:pt idx="12060">
                  <c:v>0.0</c:v>
                </c:pt>
                <c:pt idx="12061">
                  <c:v>0.0</c:v>
                </c:pt>
                <c:pt idx="12062">
                  <c:v>0.0</c:v>
                </c:pt>
                <c:pt idx="12063">
                  <c:v>0.0</c:v>
                </c:pt>
                <c:pt idx="12064">
                  <c:v>0.0</c:v>
                </c:pt>
                <c:pt idx="12065">
                  <c:v>0.0</c:v>
                </c:pt>
                <c:pt idx="12066">
                  <c:v>0.0</c:v>
                </c:pt>
                <c:pt idx="12067">
                  <c:v>0.0</c:v>
                </c:pt>
                <c:pt idx="12068">
                  <c:v>0.0</c:v>
                </c:pt>
                <c:pt idx="12069">
                  <c:v>0.0</c:v>
                </c:pt>
                <c:pt idx="12070">
                  <c:v>0.0</c:v>
                </c:pt>
                <c:pt idx="12071">
                  <c:v>0.0</c:v>
                </c:pt>
                <c:pt idx="12072">
                  <c:v>0.0</c:v>
                </c:pt>
                <c:pt idx="12073">
                  <c:v>0.0</c:v>
                </c:pt>
                <c:pt idx="12074">
                  <c:v>0.0</c:v>
                </c:pt>
                <c:pt idx="12075">
                  <c:v>0.0</c:v>
                </c:pt>
                <c:pt idx="12076">
                  <c:v>0.0</c:v>
                </c:pt>
                <c:pt idx="12077">
                  <c:v>0.0</c:v>
                </c:pt>
                <c:pt idx="12078">
                  <c:v>0.0</c:v>
                </c:pt>
                <c:pt idx="12079">
                  <c:v>0.0</c:v>
                </c:pt>
                <c:pt idx="12080">
                  <c:v>0.0</c:v>
                </c:pt>
                <c:pt idx="12081">
                  <c:v>0.0</c:v>
                </c:pt>
                <c:pt idx="12082">
                  <c:v>0.0</c:v>
                </c:pt>
                <c:pt idx="12083">
                  <c:v>0.0</c:v>
                </c:pt>
                <c:pt idx="12084">
                  <c:v>0.0</c:v>
                </c:pt>
                <c:pt idx="12085">
                  <c:v>0.0</c:v>
                </c:pt>
                <c:pt idx="12086">
                  <c:v>0.0</c:v>
                </c:pt>
                <c:pt idx="12087">
                  <c:v>0.0</c:v>
                </c:pt>
                <c:pt idx="12088">
                  <c:v>0.0</c:v>
                </c:pt>
                <c:pt idx="12089">
                  <c:v>0.0</c:v>
                </c:pt>
                <c:pt idx="12090">
                  <c:v>0.0</c:v>
                </c:pt>
                <c:pt idx="12091">
                  <c:v>0.0</c:v>
                </c:pt>
                <c:pt idx="12092">
                  <c:v>0.0</c:v>
                </c:pt>
                <c:pt idx="12093">
                  <c:v>0.0</c:v>
                </c:pt>
                <c:pt idx="12094">
                  <c:v>0.0</c:v>
                </c:pt>
                <c:pt idx="12095">
                  <c:v>0.0</c:v>
                </c:pt>
                <c:pt idx="12096">
                  <c:v>0.0</c:v>
                </c:pt>
                <c:pt idx="12097">
                  <c:v>0.0</c:v>
                </c:pt>
                <c:pt idx="12098">
                  <c:v>0.0</c:v>
                </c:pt>
                <c:pt idx="12099">
                  <c:v>0.0</c:v>
                </c:pt>
                <c:pt idx="12100">
                  <c:v>0.0</c:v>
                </c:pt>
                <c:pt idx="12101">
                  <c:v>0.0</c:v>
                </c:pt>
                <c:pt idx="12102">
                  <c:v>0.0</c:v>
                </c:pt>
                <c:pt idx="12103">
                  <c:v>0.0</c:v>
                </c:pt>
                <c:pt idx="12104">
                  <c:v>0.0</c:v>
                </c:pt>
                <c:pt idx="12105">
                  <c:v>0.0</c:v>
                </c:pt>
                <c:pt idx="12106">
                  <c:v>0.0</c:v>
                </c:pt>
                <c:pt idx="12107">
                  <c:v>0.0</c:v>
                </c:pt>
                <c:pt idx="12108">
                  <c:v>0.0</c:v>
                </c:pt>
                <c:pt idx="12109">
                  <c:v>0.0</c:v>
                </c:pt>
                <c:pt idx="12110">
                  <c:v>0.0</c:v>
                </c:pt>
                <c:pt idx="12111">
                  <c:v>0.0</c:v>
                </c:pt>
                <c:pt idx="12112">
                  <c:v>0.0</c:v>
                </c:pt>
                <c:pt idx="12113">
                  <c:v>0.0</c:v>
                </c:pt>
                <c:pt idx="12114">
                  <c:v>0.0</c:v>
                </c:pt>
                <c:pt idx="12115">
                  <c:v>0.0</c:v>
                </c:pt>
                <c:pt idx="12116">
                  <c:v>0.0</c:v>
                </c:pt>
                <c:pt idx="12117">
                  <c:v>0.0</c:v>
                </c:pt>
                <c:pt idx="12118">
                  <c:v>0.0</c:v>
                </c:pt>
                <c:pt idx="12119">
                  <c:v>0.0</c:v>
                </c:pt>
                <c:pt idx="12120">
                  <c:v>0.0</c:v>
                </c:pt>
                <c:pt idx="12121">
                  <c:v>0.0</c:v>
                </c:pt>
                <c:pt idx="12122">
                  <c:v>0.0</c:v>
                </c:pt>
                <c:pt idx="12123">
                  <c:v>0.0</c:v>
                </c:pt>
                <c:pt idx="12124">
                  <c:v>0.0</c:v>
                </c:pt>
                <c:pt idx="12125">
                  <c:v>0.0</c:v>
                </c:pt>
                <c:pt idx="12126">
                  <c:v>0.0</c:v>
                </c:pt>
                <c:pt idx="12127">
                  <c:v>0.0</c:v>
                </c:pt>
                <c:pt idx="12128">
                  <c:v>0.0</c:v>
                </c:pt>
                <c:pt idx="12129">
                  <c:v>0.0</c:v>
                </c:pt>
                <c:pt idx="12130">
                  <c:v>0.0</c:v>
                </c:pt>
                <c:pt idx="12131">
                  <c:v>0.0</c:v>
                </c:pt>
                <c:pt idx="12132">
                  <c:v>0.0</c:v>
                </c:pt>
                <c:pt idx="12133">
                  <c:v>0.0</c:v>
                </c:pt>
                <c:pt idx="12134">
                  <c:v>0.0</c:v>
                </c:pt>
                <c:pt idx="12135">
                  <c:v>0.0</c:v>
                </c:pt>
                <c:pt idx="12136">
                  <c:v>0.0</c:v>
                </c:pt>
                <c:pt idx="12137">
                  <c:v>0.0</c:v>
                </c:pt>
                <c:pt idx="12138">
                  <c:v>0.0</c:v>
                </c:pt>
                <c:pt idx="12139">
                  <c:v>0.0</c:v>
                </c:pt>
                <c:pt idx="12140">
                  <c:v>0.0</c:v>
                </c:pt>
                <c:pt idx="12141">
                  <c:v>0.0</c:v>
                </c:pt>
                <c:pt idx="12142">
                  <c:v>0.0</c:v>
                </c:pt>
                <c:pt idx="12143">
                  <c:v>0.0</c:v>
                </c:pt>
                <c:pt idx="12144">
                  <c:v>0.0</c:v>
                </c:pt>
                <c:pt idx="12145">
                  <c:v>0.0</c:v>
                </c:pt>
                <c:pt idx="12146">
                  <c:v>0.0</c:v>
                </c:pt>
                <c:pt idx="12147">
                  <c:v>0.0</c:v>
                </c:pt>
                <c:pt idx="12148">
                  <c:v>0.0</c:v>
                </c:pt>
                <c:pt idx="12149">
                  <c:v>0.0</c:v>
                </c:pt>
                <c:pt idx="12150">
                  <c:v>0.0</c:v>
                </c:pt>
                <c:pt idx="12151">
                  <c:v>0.0</c:v>
                </c:pt>
                <c:pt idx="12152">
                  <c:v>0.0</c:v>
                </c:pt>
                <c:pt idx="12153">
                  <c:v>0.0</c:v>
                </c:pt>
                <c:pt idx="12154">
                  <c:v>0.0</c:v>
                </c:pt>
                <c:pt idx="12155">
                  <c:v>0.0</c:v>
                </c:pt>
                <c:pt idx="12156">
                  <c:v>0.0</c:v>
                </c:pt>
                <c:pt idx="12157">
                  <c:v>0.0</c:v>
                </c:pt>
                <c:pt idx="12158">
                  <c:v>0.0</c:v>
                </c:pt>
                <c:pt idx="12159">
                  <c:v>0.0</c:v>
                </c:pt>
                <c:pt idx="12160">
                  <c:v>0.0</c:v>
                </c:pt>
                <c:pt idx="12161">
                  <c:v>0.0</c:v>
                </c:pt>
                <c:pt idx="12162">
                  <c:v>0.0</c:v>
                </c:pt>
                <c:pt idx="12163">
                  <c:v>0.0</c:v>
                </c:pt>
                <c:pt idx="12164">
                  <c:v>0.0</c:v>
                </c:pt>
                <c:pt idx="12165">
                  <c:v>0.0</c:v>
                </c:pt>
                <c:pt idx="12166">
                  <c:v>0.0</c:v>
                </c:pt>
                <c:pt idx="12167">
                  <c:v>0.0</c:v>
                </c:pt>
                <c:pt idx="12168">
                  <c:v>0.0</c:v>
                </c:pt>
                <c:pt idx="12169">
                  <c:v>0.0</c:v>
                </c:pt>
                <c:pt idx="12170">
                  <c:v>0.0</c:v>
                </c:pt>
                <c:pt idx="12171">
                  <c:v>0.0</c:v>
                </c:pt>
                <c:pt idx="12172">
                  <c:v>0.0</c:v>
                </c:pt>
                <c:pt idx="12173">
                  <c:v>0.0</c:v>
                </c:pt>
                <c:pt idx="12174">
                  <c:v>0.0</c:v>
                </c:pt>
                <c:pt idx="12175">
                  <c:v>0.0</c:v>
                </c:pt>
                <c:pt idx="12176">
                  <c:v>0.0</c:v>
                </c:pt>
                <c:pt idx="12177">
                  <c:v>0.0</c:v>
                </c:pt>
                <c:pt idx="12178">
                  <c:v>0.0</c:v>
                </c:pt>
                <c:pt idx="12179">
                  <c:v>0.0</c:v>
                </c:pt>
                <c:pt idx="12180">
                  <c:v>0.0</c:v>
                </c:pt>
                <c:pt idx="12181">
                  <c:v>0.0</c:v>
                </c:pt>
                <c:pt idx="12182">
                  <c:v>0.0</c:v>
                </c:pt>
                <c:pt idx="12183">
                  <c:v>0.0</c:v>
                </c:pt>
                <c:pt idx="12184">
                  <c:v>0.0</c:v>
                </c:pt>
                <c:pt idx="12185">
                  <c:v>0.0</c:v>
                </c:pt>
                <c:pt idx="12186">
                  <c:v>0.0</c:v>
                </c:pt>
                <c:pt idx="12187">
                  <c:v>0.0</c:v>
                </c:pt>
                <c:pt idx="12188">
                  <c:v>0.0</c:v>
                </c:pt>
                <c:pt idx="12189">
                  <c:v>0.0</c:v>
                </c:pt>
                <c:pt idx="12190">
                  <c:v>0.0</c:v>
                </c:pt>
                <c:pt idx="12191">
                  <c:v>0.0</c:v>
                </c:pt>
                <c:pt idx="12192">
                  <c:v>0.0</c:v>
                </c:pt>
                <c:pt idx="12193">
                  <c:v>0.0</c:v>
                </c:pt>
                <c:pt idx="12194">
                  <c:v>0.0</c:v>
                </c:pt>
                <c:pt idx="12195">
                  <c:v>0.0</c:v>
                </c:pt>
                <c:pt idx="12196">
                  <c:v>0.0</c:v>
                </c:pt>
                <c:pt idx="12197">
                  <c:v>0.0</c:v>
                </c:pt>
                <c:pt idx="12198">
                  <c:v>0.0</c:v>
                </c:pt>
                <c:pt idx="12199">
                  <c:v>0.0</c:v>
                </c:pt>
                <c:pt idx="12200">
                  <c:v>0.0</c:v>
                </c:pt>
                <c:pt idx="12201">
                  <c:v>0.0</c:v>
                </c:pt>
                <c:pt idx="12202">
                  <c:v>0.0</c:v>
                </c:pt>
                <c:pt idx="12203">
                  <c:v>0.0</c:v>
                </c:pt>
                <c:pt idx="12204">
                  <c:v>0.0</c:v>
                </c:pt>
                <c:pt idx="12205">
                  <c:v>0.0</c:v>
                </c:pt>
                <c:pt idx="12206">
                  <c:v>0.0</c:v>
                </c:pt>
                <c:pt idx="12207">
                  <c:v>0.0</c:v>
                </c:pt>
                <c:pt idx="12208">
                  <c:v>0.0</c:v>
                </c:pt>
                <c:pt idx="12209">
                  <c:v>0.0</c:v>
                </c:pt>
                <c:pt idx="12210">
                  <c:v>0.0</c:v>
                </c:pt>
                <c:pt idx="12211">
                  <c:v>0.0</c:v>
                </c:pt>
                <c:pt idx="12212">
                  <c:v>0.0</c:v>
                </c:pt>
                <c:pt idx="12213">
                  <c:v>0.0</c:v>
                </c:pt>
                <c:pt idx="12214">
                  <c:v>0.0</c:v>
                </c:pt>
                <c:pt idx="12215">
                  <c:v>0.0</c:v>
                </c:pt>
                <c:pt idx="12216">
                  <c:v>0.0</c:v>
                </c:pt>
                <c:pt idx="12217">
                  <c:v>0.0</c:v>
                </c:pt>
                <c:pt idx="12218">
                  <c:v>0.0</c:v>
                </c:pt>
                <c:pt idx="12219">
                  <c:v>0.0</c:v>
                </c:pt>
                <c:pt idx="12220">
                  <c:v>0.0</c:v>
                </c:pt>
                <c:pt idx="12221">
                  <c:v>0.0</c:v>
                </c:pt>
                <c:pt idx="12222">
                  <c:v>0.0</c:v>
                </c:pt>
                <c:pt idx="12223">
                  <c:v>0.0</c:v>
                </c:pt>
                <c:pt idx="12224">
                  <c:v>0.0</c:v>
                </c:pt>
                <c:pt idx="12225">
                  <c:v>0.0</c:v>
                </c:pt>
                <c:pt idx="12226">
                  <c:v>0.0</c:v>
                </c:pt>
                <c:pt idx="12227">
                  <c:v>0.0</c:v>
                </c:pt>
                <c:pt idx="12228">
                  <c:v>0.0</c:v>
                </c:pt>
                <c:pt idx="12229">
                  <c:v>0.0</c:v>
                </c:pt>
                <c:pt idx="12230">
                  <c:v>0.0</c:v>
                </c:pt>
                <c:pt idx="12231">
                  <c:v>0.0</c:v>
                </c:pt>
                <c:pt idx="12232">
                  <c:v>0.0</c:v>
                </c:pt>
                <c:pt idx="12233">
                  <c:v>0.0</c:v>
                </c:pt>
                <c:pt idx="12234">
                  <c:v>0.0</c:v>
                </c:pt>
                <c:pt idx="12235">
                  <c:v>0.0</c:v>
                </c:pt>
                <c:pt idx="12236">
                  <c:v>0.0</c:v>
                </c:pt>
                <c:pt idx="12237">
                  <c:v>0.0</c:v>
                </c:pt>
                <c:pt idx="12238">
                  <c:v>0.0</c:v>
                </c:pt>
                <c:pt idx="12239">
                  <c:v>0.0</c:v>
                </c:pt>
                <c:pt idx="12240">
                  <c:v>0.0</c:v>
                </c:pt>
                <c:pt idx="12241">
                  <c:v>0.0</c:v>
                </c:pt>
                <c:pt idx="12242">
                  <c:v>0.0</c:v>
                </c:pt>
                <c:pt idx="12243">
                  <c:v>0.0</c:v>
                </c:pt>
                <c:pt idx="12244">
                  <c:v>0.0</c:v>
                </c:pt>
                <c:pt idx="12245">
                  <c:v>0.0</c:v>
                </c:pt>
                <c:pt idx="12246">
                  <c:v>0.0</c:v>
                </c:pt>
                <c:pt idx="12247">
                  <c:v>0.0</c:v>
                </c:pt>
                <c:pt idx="12248">
                  <c:v>0.0</c:v>
                </c:pt>
                <c:pt idx="12249">
                  <c:v>0.0</c:v>
                </c:pt>
                <c:pt idx="12250">
                  <c:v>0.0</c:v>
                </c:pt>
                <c:pt idx="12251">
                  <c:v>0.0</c:v>
                </c:pt>
                <c:pt idx="12252">
                  <c:v>0.0</c:v>
                </c:pt>
                <c:pt idx="12253">
                  <c:v>0.0</c:v>
                </c:pt>
                <c:pt idx="12254">
                  <c:v>0.0</c:v>
                </c:pt>
                <c:pt idx="12255">
                  <c:v>0.0</c:v>
                </c:pt>
                <c:pt idx="12256">
                  <c:v>0.0</c:v>
                </c:pt>
                <c:pt idx="12257">
                  <c:v>0.0</c:v>
                </c:pt>
                <c:pt idx="12258">
                  <c:v>0.0</c:v>
                </c:pt>
                <c:pt idx="12259">
                  <c:v>0.0</c:v>
                </c:pt>
                <c:pt idx="12260">
                  <c:v>0.0</c:v>
                </c:pt>
                <c:pt idx="12261">
                  <c:v>0.0</c:v>
                </c:pt>
                <c:pt idx="12262">
                  <c:v>0.0</c:v>
                </c:pt>
                <c:pt idx="12263">
                  <c:v>0.0</c:v>
                </c:pt>
                <c:pt idx="12264">
                  <c:v>0.0</c:v>
                </c:pt>
                <c:pt idx="12265">
                  <c:v>0.0</c:v>
                </c:pt>
                <c:pt idx="12266">
                  <c:v>0.0</c:v>
                </c:pt>
                <c:pt idx="12267">
                  <c:v>0.0</c:v>
                </c:pt>
                <c:pt idx="12268">
                  <c:v>0.0</c:v>
                </c:pt>
                <c:pt idx="12269">
                  <c:v>0.0</c:v>
                </c:pt>
                <c:pt idx="12270">
                  <c:v>0.0</c:v>
                </c:pt>
                <c:pt idx="12271">
                  <c:v>0.0</c:v>
                </c:pt>
                <c:pt idx="12272">
                  <c:v>0.0</c:v>
                </c:pt>
                <c:pt idx="12273">
                  <c:v>0.0</c:v>
                </c:pt>
                <c:pt idx="12274">
                  <c:v>0.0</c:v>
                </c:pt>
                <c:pt idx="12275">
                  <c:v>0.0</c:v>
                </c:pt>
                <c:pt idx="12276">
                  <c:v>0.0</c:v>
                </c:pt>
                <c:pt idx="12277">
                  <c:v>0.0</c:v>
                </c:pt>
                <c:pt idx="12278">
                  <c:v>0.0</c:v>
                </c:pt>
                <c:pt idx="12279">
                  <c:v>0.0</c:v>
                </c:pt>
                <c:pt idx="12280">
                  <c:v>0.0</c:v>
                </c:pt>
                <c:pt idx="12281">
                  <c:v>0.0</c:v>
                </c:pt>
                <c:pt idx="12282">
                  <c:v>0.0</c:v>
                </c:pt>
                <c:pt idx="12283">
                  <c:v>0.0</c:v>
                </c:pt>
                <c:pt idx="12284">
                  <c:v>0.0</c:v>
                </c:pt>
                <c:pt idx="12285">
                  <c:v>0.0</c:v>
                </c:pt>
                <c:pt idx="12286">
                  <c:v>0.0</c:v>
                </c:pt>
                <c:pt idx="12287">
                  <c:v>0.0</c:v>
                </c:pt>
                <c:pt idx="12288">
                  <c:v>0.0</c:v>
                </c:pt>
                <c:pt idx="12289">
                  <c:v>0.0</c:v>
                </c:pt>
                <c:pt idx="12290">
                  <c:v>0.0</c:v>
                </c:pt>
                <c:pt idx="12291">
                  <c:v>0.0</c:v>
                </c:pt>
                <c:pt idx="12292">
                  <c:v>0.0</c:v>
                </c:pt>
                <c:pt idx="12293">
                  <c:v>0.0</c:v>
                </c:pt>
                <c:pt idx="12294">
                  <c:v>0.0</c:v>
                </c:pt>
                <c:pt idx="12295">
                  <c:v>0.0</c:v>
                </c:pt>
                <c:pt idx="12296">
                  <c:v>0.0</c:v>
                </c:pt>
                <c:pt idx="12297">
                  <c:v>0.0</c:v>
                </c:pt>
                <c:pt idx="12298">
                  <c:v>0.0</c:v>
                </c:pt>
                <c:pt idx="12299">
                  <c:v>0.0</c:v>
                </c:pt>
                <c:pt idx="12300">
                  <c:v>0.0</c:v>
                </c:pt>
                <c:pt idx="12301">
                  <c:v>0.0</c:v>
                </c:pt>
                <c:pt idx="12302">
                  <c:v>0.0</c:v>
                </c:pt>
                <c:pt idx="12303">
                  <c:v>0.0</c:v>
                </c:pt>
                <c:pt idx="12304">
                  <c:v>0.0</c:v>
                </c:pt>
                <c:pt idx="12305">
                  <c:v>0.0</c:v>
                </c:pt>
                <c:pt idx="12306">
                  <c:v>0.0</c:v>
                </c:pt>
                <c:pt idx="12307">
                  <c:v>0.0</c:v>
                </c:pt>
                <c:pt idx="12308">
                  <c:v>0.0</c:v>
                </c:pt>
                <c:pt idx="12309">
                  <c:v>0.0</c:v>
                </c:pt>
                <c:pt idx="12310">
                  <c:v>0.0</c:v>
                </c:pt>
                <c:pt idx="12311">
                  <c:v>0.0</c:v>
                </c:pt>
                <c:pt idx="12312">
                  <c:v>0.0</c:v>
                </c:pt>
                <c:pt idx="12313">
                  <c:v>0.0</c:v>
                </c:pt>
                <c:pt idx="12314">
                  <c:v>0.0</c:v>
                </c:pt>
                <c:pt idx="12315">
                  <c:v>0.0</c:v>
                </c:pt>
                <c:pt idx="12316">
                  <c:v>0.0</c:v>
                </c:pt>
                <c:pt idx="12317">
                  <c:v>0.0</c:v>
                </c:pt>
                <c:pt idx="12318">
                  <c:v>0.0</c:v>
                </c:pt>
                <c:pt idx="12319">
                  <c:v>0.0</c:v>
                </c:pt>
                <c:pt idx="12320">
                  <c:v>0.0</c:v>
                </c:pt>
                <c:pt idx="12321">
                  <c:v>0.0</c:v>
                </c:pt>
                <c:pt idx="12322">
                  <c:v>0.0</c:v>
                </c:pt>
                <c:pt idx="12323">
                  <c:v>0.0</c:v>
                </c:pt>
                <c:pt idx="12324">
                  <c:v>0.0</c:v>
                </c:pt>
                <c:pt idx="12325">
                  <c:v>0.0</c:v>
                </c:pt>
                <c:pt idx="12326">
                  <c:v>0.0</c:v>
                </c:pt>
                <c:pt idx="12327">
                  <c:v>0.0</c:v>
                </c:pt>
                <c:pt idx="12328">
                  <c:v>0.0</c:v>
                </c:pt>
                <c:pt idx="12329">
                  <c:v>0.0</c:v>
                </c:pt>
                <c:pt idx="12330">
                  <c:v>0.0</c:v>
                </c:pt>
                <c:pt idx="12331">
                  <c:v>0.0</c:v>
                </c:pt>
                <c:pt idx="12332">
                  <c:v>0.0</c:v>
                </c:pt>
                <c:pt idx="12333">
                  <c:v>0.0</c:v>
                </c:pt>
                <c:pt idx="12334">
                  <c:v>0.0</c:v>
                </c:pt>
                <c:pt idx="12335">
                  <c:v>0.0</c:v>
                </c:pt>
                <c:pt idx="12336">
                  <c:v>0.0</c:v>
                </c:pt>
                <c:pt idx="12337">
                  <c:v>0.0</c:v>
                </c:pt>
                <c:pt idx="12338">
                  <c:v>0.0</c:v>
                </c:pt>
                <c:pt idx="12339">
                  <c:v>0.0</c:v>
                </c:pt>
                <c:pt idx="12340">
                  <c:v>0.0</c:v>
                </c:pt>
                <c:pt idx="12341">
                  <c:v>0.0</c:v>
                </c:pt>
                <c:pt idx="12342">
                  <c:v>0.0</c:v>
                </c:pt>
                <c:pt idx="12343">
                  <c:v>0.0</c:v>
                </c:pt>
                <c:pt idx="12344">
                  <c:v>0.0</c:v>
                </c:pt>
                <c:pt idx="12345">
                  <c:v>0.0</c:v>
                </c:pt>
                <c:pt idx="12346">
                  <c:v>0.0</c:v>
                </c:pt>
                <c:pt idx="12347">
                  <c:v>0.0</c:v>
                </c:pt>
                <c:pt idx="12348">
                  <c:v>0.0</c:v>
                </c:pt>
                <c:pt idx="12349">
                  <c:v>0.0</c:v>
                </c:pt>
                <c:pt idx="12350">
                  <c:v>0.0</c:v>
                </c:pt>
                <c:pt idx="12351">
                  <c:v>0.0</c:v>
                </c:pt>
                <c:pt idx="12352">
                  <c:v>0.0</c:v>
                </c:pt>
                <c:pt idx="12353">
                  <c:v>0.0</c:v>
                </c:pt>
                <c:pt idx="12354">
                  <c:v>0.0</c:v>
                </c:pt>
                <c:pt idx="12355">
                  <c:v>0.0</c:v>
                </c:pt>
                <c:pt idx="12356">
                  <c:v>0.0</c:v>
                </c:pt>
                <c:pt idx="12357">
                  <c:v>0.0</c:v>
                </c:pt>
                <c:pt idx="12358">
                  <c:v>0.0</c:v>
                </c:pt>
                <c:pt idx="12359">
                  <c:v>0.0</c:v>
                </c:pt>
                <c:pt idx="12360">
                  <c:v>0.0</c:v>
                </c:pt>
                <c:pt idx="12361">
                  <c:v>0.0</c:v>
                </c:pt>
                <c:pt idx="12362">
                  <c:v>0.0</c:v>
                </c:pt>
                <c:pt idx="12363">
                  <c:v>0.0</c:v>
                </c:pt>
                <c:pt idx="12364">
                  <c:v>0.0</c:v>
                </c:pt>
                <c:pt idx="12365">
                  <c:v>0.0</c:v>
                </c:pt>
                <c:pt idx="12366">
                  <c:v>0.0</c:v>
                </c:pt>
                <c:pt idx="12367">
                  <c:v>0.0</c:v>
                </c:pt>
                <c:pt idx="12368">
                  <c:v>0.0</c:v>
                </c:pt>
                <c:pt idx="12369">
                  <c:v>0.0</c:v>
                </c:pt>
                <c:pt idx="12370">
                  <c:v>0.0</c:v>
                </c:pt>
                <c:pt idx="12371">
                  <c:v>0.0</c:v>
                </c:pt>
                <c:pt idx="12372">
                  <c:v>0.0</c:v>
                </c:pt>
                <c:pt idx="12373">
                  <c:v>0.0</c:v>
                </c:pt>
                <c:pt idx="12374">
                  <c:v>0.0</c:v>
                </c:pt>
                <c:pt idx="12375">
                  <c:v>0.0</c:v>
                </c:pt>
                <c:pt idx="12376">
                  <c:v>0.0</c:v>
                </c:pt>
                <c:pt idx="12377">
                  <c:v>0.0</c:v>
                </c:pt>
                <c:pt idx="12378">
                  <c:v>0.0</c:v>
                </c:pt>
                <c:pt idx="12379">
                  <c:v>0.0</c:v>
                </c:pt>
                <c:pt idx="12380">
                  <c:v>0.0</c:v>
                </c:pt>
                <c:pt idx="12381">
                  <c:v>0.0</c:v>
                </c:pt>
                <c:pt idx="12382">
                  <c:v>0.0</c:v>
                </c:pt>
                <c:pt idx="12383">
                  <c:v>0.0</c:v>
                </c:pt>
                <c:pt idx="12384">
                  <c:v>0.0</c:v>
                </c:pt>
                <c:pt idx="12385">
                  <c:v>0.0</c:v>
                </c:pt>
                <c:pt idx="12386">
                  <c:v>0.0</c:v>
                </c:pt>
                <c:pt idx="12387">
                  <c:v>0.0</c:v>
                </c:pt>
                <c:pt idx="12388">
                  <c:v>0.0</c:v>
                </c:pt>
                <c:pt idx="12389">
                  <c:v>0.0</c:v>
                </c:pt>
                <c:pt idx="12390">
                  <c:v>0.0</c:v>
                </c:pt>
                <c:pt idx="12391">
                  <c:v>0.0</c:v>
                </c:pt>
                <c:pt idx="12392">
                  <c:v>0.0</c:v>
                </c:pt>
                <c:pt idx="12393">
                  <c:v>0.0</c:v>
                </c:pt>
                <c:pt idx="12394">
                  <c:v>0.0</c:v>
                </c:pt>
                <c:pt idx="12395">
                  <c:v>0.0</c:v>
                </c:pt>
                <c:pt idx="12396">
                  <c:v>0.0</c:v>
                </c:pt>
                <c:pt idx="12397">
                  <c:v>0.0</c:v>
                </c:pt>
                <c:pt idx="12398">
                  <c:v>0.0</c:v>
                </c:pt>
                <c:pt idx="12399">
                  <c:v>0.0</c:v>
                </c:pt>
                <c:pt idx="12400">
                  <c:v>0.0</c:v>
                </c:pt>
                <c:pt idx="12401">
                  <c:v>0.0</c:v>
                </c:pt>
                <c:pt idx="12402">
                  <c:v>0.0</c:v>
                </c:pt>
                <c:pt idx="12403">
                  <c:v>0.0</c:v>
                </c:pt>
                <c:pt idx="12404">
                  <c:v>0.0</c:v>
                </c:pt>
                <c:pt idx="12405">
                  <c:v>0.0</c:v>
                </c:pt>
                <c:pt idx="12406">
                  <c:v>0.0</c:v>
                </c:pt>
                <c:pt idx="12407">
                  <c:v>0.0</c:v>
                </c:pt>
                <c:pt idx="12408">
                  <c:v>0.0</c:v>
                </c:pt>
                <c:pt idx="12409">
                  <c:v>0.0</c:v>
                </c:pt>
                <c:pt idx="12410">
                  <c:v>0.0</c:v>
                </c:pt>
                <c:pt idx="12411">
                  <c:v>0.0</c:v>
                </c:pt>
                <c:pt idx="12412">
                  <c:v>0.0</c:v>
                </c:pt>
                <c:pt idx="12413">
                  <c:v>0.0</c:v>
                </c:pt>
                <c:pt idx="12414">
                  <c:v>0.0</c:v>
                </c:pt>
                <c:pt idx="12415">
                  <c:v>0.0</c:v>
                </c:pt>
                <c:pt idx="12416">
                  <c:v>0.0</c:v>
                </c:pt>
                <c:pt idx="12417">
                  <c:v>0.0</c:v>
                </c:pt>
                <c:pt idx="12418">
                  <c:v>0.0</c:v>
                </c:pt>
                <c:pt idx="12419">
                  <c:v>0.0</c:v>
                </c:pt>
                <c:pt idx="12420">
                  <c:v>0.0</c:v>
                </c:pt>
                <c:pt idx="12421">
                  <c:v>0.0</c:v>
                </c:pt>
                <c:pt idx="12422">
                  <c:v>0.0</c:v>
                </c:pt>
                <c:pt idx="12423">
                  <c:v>0.0</c:v>
                </c:pt>
                <c:pt idx="12424">
                  <c:v>0.0</c:v>
                </c:pt>
                <c:pt idx="12425">
                  <c:v>0.0</c:v>
                </c:pt>
                <c:pt idx="12426">
                  <c:v>0.0</c:v>
                </c:pt>
                <c:pt idx="12427">
                  <c:v>0.0</c:v>
                </c:pt>
                <c:pt idx="12428">
                  <c:v>0.0</c:v>
                </c:pt>
                <c:pt idx="12429">
                  <c:v>0.0</c:v>
                </c:pt>
                <c:pt idx="12430">
                  <c:v>0.0</c:v>
                </c:pt>
                <c:pt idx="12431">
                  <c:v>0.0</c:v>
                </c:pt>
                <c:pt idx="12432">
                  <c:v>0.0</c:v>
                </c:pt>
                <c:pt idx="12433">
                  <c:v>0.0</c:v>
                </c:pt>
                <c:pt idx="12434">
                  <c:v>0.0</c:v>
                </c:pt>
                <c:pt idx="12435">
                  <c:v>0.0</c:v>
                </c:pt>
                <c:pt idx="12436">
                  <c:v>0.0</c:v>
                </c:pt>
                <c:pt idx="12437">
                  <c:v>0.0</c:v>
                </c:pt>
                <c:pt idx="12438">
                  <c:v>0.0</c:v>
                </c:pt>
                <c:pt idx="12439">
                  <c:v>0.0</c:v>
                </c:pt>
                <c:pt idx="12440">
                  <c:v>0.0</c:v>
                </c:pt>
                <c:pt idx="12441">
                  <c:v>0.0</c:v>
                </c:pt>
                <c:pt idx="12442">
                  <c:v>0.0</c:v>
                </c:pt>
                <c:pt idx="12443">
                  <c:v>0.0</c:v>
                </c:pt>
                <c:pt idx="12444">
                  <c:v>0.0</c:v>
                </c:pt>
                <c:pt idx="12445">
                  <c:v>0.0</c:v>
                </c:pt>
                <c:pt idx="12446">
                  <c:v>0.0</c:v>
                </c:pt>
                <c:pt idx="12447">
                  <c:v>0.0</c:v>
                </c:pt>
                <c:pt idx="12448">
                  <c:v>0.0</c:v>
                </c:pt>
                <c:pt idx="12449">
                  <c:v>0.0</c:v>
                </c:pt>
                <c:pt idx="12450">
                  <c:v>0.0</c:v>
                </c:pt>
                <c:pt idx="12451">
                  <c:v>0.0</c:v>
                </c:pt>
                <c:pt idx="12452">
                  <c:v>0.0</c:v>
                </c:pt>
                <c:pt idx="12453">
                  <c:v>0.0</c:v>
                </c:pt>
                <c:pt idx="12454">
                  <c:v>0.0</c:v>
                </c:pt>
                <c:pt idx="12455">
                  <c:v>0.0</c:v>
                </c:pt>
                <c:pt idx="12456">
                  <c:v>0.0</c:v>
                </c:pt>
                <c:pt idx="12457">
                  <c:v>0.0</c:v>
                </c:pt>
                <c:pt idx="12458">
                  <c:v>0.0</c:v>
                </c:pt>
                <c:pt idx="12459">
                  <c:v>0.0</c:v>
                </c:pt>
                <c:pt idx="12460">
                  <c:v>0.0</c:v>
                </c:pt>
                <c:pt idx="12461">
                  <c:v>0.0</c:v>
                </c:pt>
                <c:pt idx="12462">
                  <c:v>0.0</c:v>
                </c:pt>
                <c:pt idx="12463">
                  <c:v>0.0</c:v>
                </c:pt>
                <c:pt idx="12464">
                  <c:v>0.0</c:v>
                </c:pt>
                <c:pt idx="12465">
                  <c:v>0.0</c:v>
                </c:pt>
                <c:pt idx="12466">
                  <c:v>0.0</c:v>
                </c:pt>
                <c:pt idx="12467">
                  <c:v>0.0</c:v>
                </c:pt>
                <c:pt idx="12468">
                  <c:v>0.0</c:v>
                </c:pt>
                <c:pt idx="12469">
                  <c:v>0.0</c:v>
                </c:pt>
                <c:pt idx="12470">
                  <c:v>0.0</c:v>
                </c:pt>
                <c:pt idx="12471">
                  <c:v>0.0</c:v>
                </c:pt>
                <c:pt idx="12472">
                  <c:v>0.0</c:v>
                </c:pt>
                <c:pt idx="12473">
                  <c:v>0.0</c:v>
                </c:pt>
                <c:pt idx="12474">
                  <c:v>0.0</c:v>
                </c:pt>
                <c:pt idx="12475">
                  <c:v>0.0</c:v>
                </c:pt>
                <c:pt idx="12476">
                  <c:v>0.0</c:v>
                </c:pt>
                <c:pt idx="12477">
                  <c:v>0.0</c:v>
                </c:pt>
                <c:pt idx="12478">
                  <c:v>0.0</c:v>
                </c:pt>
                <c:pt idx="12479">
                  <c:v>0.0</c:v>
                </c:pt>
                <c:pt idx="12480">
                  <c:v>0.0</c:v>
                </c:pt>
                <c:pt idx="12481">
                  <c:v>0.0</c:v>
                </c:pt>
                <c:pt idx="12482">
                  <c:v>0.0</c:v>
                </c:pt>
                <c:pt idx="12483">
                  <c:v>0.0</c:v>
                </c:pt>
                <c:pt idx="12484">
                  <c:v>0.0</c:v>
                </c:pt>
                <c:pt idx="12485">
                  <c:v>0.0</c:v>
                </c:pt>
                <c:pt idx="12486">
                  <c:v>0.0</c:v>
                </c:pt>
                <c:pt idx="12487">
                  <c:v>0.0</c:v>
                </c:pt>
                <c:pt idx="12488">
                  <c:v>0.0</c:v>
                </c:pt>
                <c:pt idx="12489">
                  <c:v>0.0</c:v>
                </c:pt>
                <c:pt idx="12490">
                  <c:v>0.0</c:v>
                </c:pt>
                <c:pt idx="12491">
                  <c:v>0.0</c:v>
                </c:pt>
                <c:pt idx="12492">
                  <c:v>0.0</c:v>
                </c:pt>
                <c:pt idx="12493">
                  <c:v>0.0</c:v>
                </c:pt>
                <c:pt idx="12494">
                  <c:v>0.0</c:v>
                </c:pt>
                <c:pt idx="12495">
                  <c:v>0.0</c:v>
                </c:pt>
                <c:pt idx="12496">
                  <c:v>0.0</c:v>
                </c:pt>
                <c:pt idx="12497">
                  <c:v>0.0</c:v>
                </c:pt>
                <c:pt idx="12498">
                  <c:v>0.0</c:v>
                </c:pt>
                <c:pt idx="12499">
                  <c:v>0.0</c:v>
                </c:pt>
                <c:pt idx="12500">
                  <c:v>0.0</c:v>
                </c:pt>
                <c:pt idx="12501">
                  <c:v>0.0</c:v>
                </c:pt>
                <c:pt idx="12502">
                  <c:v>0.0</c:v>
                </c:pt>
                <c:pt idx="12503">
                  <c:v>0.0</c:v>
                </c:pt>
                <c:pt idx="12504">
                  <c:v>0.0</c:v>
                </c:pt>
                <c:pt idx="12505">
                  <c:v>0.0</c:v>
                </c:pt>
                <c:pt idx="12506">
                  <c:v>0.0</c:v>
                </c:pt>
                <c:pt idx="12507">
                  <c:v>0.0</c:v>
                </c:pt>
                <c:pt idx="12508">
                  <c:v>0.0</c:v>
                </c:pt>
                <c:pt idx="12509">
                  <c:v>0.0</c:v>
                </c:pt>
                <c:pt idx="12510">
                  <c:v>0.0</c:v>
                </c:pt>
                <c:pt idx="12511">
                  <c:v>0.0</c:v>
                </c:pt>
                <c:pt idx="12512">
                  <c:v>0.0</c:v>
                </c:pt>
                <c:pt idx="12513">
                  <c:v>0.0</c:v>
                </c:pt>
                <c:pt idx="12514">
                  <c:v>0.0</c:v>
                </c:pt>
                <c:pt idx="12515">
                  <c:v>0.0</c:v>
                </c:pt>
                <c:pt idx="12516">
                  <c:v>0.0</c:v>
                </c:pt>
                <c:pt idx="12517">
                  <c:v>0.0</c:v>
                </c:pt>
                <c:pt idx="12518">
                  <c:v>0.0</c:v>
                </c:pt>
                <c:pt idx="12519">
                  <c:v>0.0</c:v>
                </c:pt>
                <c:pt idx="12520">
                  <c:v>0.0</c:v>
                </c:pt>
                <c:pt idx="12521">
                  <c:v>0.0</c:v>
                </c:pt>
                <c:pt idx="12522">
                  <c:v>0.0</c:v>
                </c:pt>
                <c:pt idx="12523">
                  <c:v>0.0</c:v>
                </c:pt>
                <c:pt idx="12524">
                  <c:v>0.0</c:v>
                </c:pt>
                <c:pt idx="12525">
                  <c:v>0.0</c:v>
                </c:pt>
                <c:pt idx="12526">
                  <c:v>0.0</c:v>
                </c:pt>
                <c:pt idx="12527">
                  <c:v>0.0</c:v>
                </c:pt>
                <c:pt idx="12528">
                  <c:v>0.0</c:v>
                </c:pt>
                <c:pt idx="12529">
                  <c:v>0.0</c:v>
                </c:pt>
                <c:pt idx="12530">
                  <c:v>0.0</c:v>
                </c:pt>
                <c:pt idx="12531">
                  <c:v>0.0</c:v>
                </c:pt>
                <c:pt idx="12532">
                  <c:v>0.0</c:v>
                </c:pt>
                <c:pt idx="12533">
                  <c:v>0.0</c:v>
                </c:pt>
                <c:pt idx="12534">
                  <c:v>0.0</c:v>
                </c:pt>
                <c:pt idx="12535">
                  <c:v>0.0</c:v>
                </c:pt>
                <c:pt idx="12536">
                  <c:v>0.0</c:v>
                </c:pt>
                <c:pt idx="12537">
                  <c:v>0.0</c:v>
                </c:pt>
                <c:pt idx="12538">
                  <c:v>0.0</c:v>
                </c:pt>
                <c:pt idx="12539">
                  <c:v>0.0</c:v>
                </c:pt>
                <c:pt idx="12540">
                  <c:v>0.0</c:v>
                </c:pt>
                <c:pt idx="12541">
                  <c:v>0.0</c:v>
                </c:pt>
                <c:pt idx="12542">
                  <c:v>0.0</c:v>
                </c:pt>
                <c:pt idx="12543">
                  <c:v>0.0</c:v>
                </c:pt>
                <c:pt idx="12544">
                  <c:v>0.0</c:v>
                </c:pt>
                <c:pt idx="12545">
                  <c:v>0.0</c:v>
                </c:pt>
                <c:pt idx="12546">
                  <c:v>0.0</c:v>
                </c:pt>
                <c:pt idx="12547">
                  <c:v>0.0</c:v>
                </c:pt>
                <c:pt idx="12548">
                  <c:v>0.0</c:v>
                </c:pt>
                <c:pt idx="12549">
                  <c:v>0.0</c:v>
                </c:pt>
                <c:pt idx="12550">
                  <c:v>0.0</c:v>
                </c:pt>
                <c:pt idx="12551">
                  <c:v>0.0</c:v>
                </c:pt>
                <c:pt idx="12552">
                  <c:v>0.0</c:v>
                </c:pt>
                <c:pt idx="12553">
                  <c:v>0.0</c:v>
                </c:pt>
                <c:pt idx="12554">
                  <c:v>0.0</c:v>
                </c:pt>
                <c:pt idx="12555">
                  <c:v>0.0</c:v>
                </c:pt>
                <c:pt idx="12556">
                  <c:v>0.0</c:v>
                </c:pt>
                <c:pt idx="12557">
                  <c:v>0.0</c:v>
                </c:pt>
                <c:pt idx="12558">
                  <c:v>0.0</c:v>
                </c:pt>
                <c:pt idx="12559">
                  <c:v>0.0</c:v>
                </c:pt>
                <c:pt idx="12560">
                  <c:v>0.0</c:v>
                </c:pt>
                <c:pt idx="12561">
                  <c:v>0.0</c:v>
                </c:pt>
                <c:pt idx="12562">
                  <c:v>0.0</c:v>
                </c:pt>
                <c:pt idx="12563">
                  <c:v>0.0</c:v>
                </c:pt>
                <c:pt idx="12564">
                  <c:v>0.0</c:v>
                </c:pt>
                <c:pt idx="12565">
                  <c:v>0.0</c:v>
                </c:pt>
                <c:pt idx="12566">
                  <c:v>0.0</c:v>
                </c:pt>
                <c:pt idx="12567">
                  <c:v>0.0</c:v>
                </c:pt>
                <c:pt idx="12568">
                  <c:v>0.0</c:v>
                </c:pt>
                <c:pt idx="12569">
                  <c:v>0.0</c:v>
                </c:pt>
                <c:pt idx="12570">
                  <c:v>0.0</c:v>
                </c:pt>
                <c:pt idx="12571">
                  <c:v>0.0</c:v>
                </c:pt>
                <c:pt idx="12572">
                  <c:v>0.0</c:v>
                </c:pt>
                <c:pt idx="12573">
                  <c:v>0.0</c:v>
                </c:pt>
                <c:pt idx="12574">
                  <c:v>0.0</c:v>
                </c:pt>
                <c:pt idx="12575">
                  <c:v>0.0</c:v>
                </c:pt>
                <c:pt idx="12576">
                  <c:v>0.0</c:v>
                </c:pt>
                <c:pt idx="12577">
                  <c:v>0.0</c:v>
                </c:pt>
                <c:pt idx="12578">
                  <c:v>0.0</c:v>
                </c:pt>
                <c:pt idx="12579">
                  <c:v>0.0</c:v>
                </c:pt>
                <c:pt idx="12580">
                  <c:v>0.0</c:v>
                </c:pt>
                <c:pt idx="12581">
                  <c:v>0.0</c:v>
                </c:pt>
                <c:pt idx="12582">
                  <c:v>0.0</c:v>
                </c:pt>
                <c:pt idx="12583">
                  <c:v>0.0</c:v>
                </c:pt>
                <c:pt idx="12584">
                  <c:v>0.0</c:v>
                </c:pt>
                <c:pt idx="12585">
                  <c:v>0.0</c:v>
                </c:pt>
                <c:pt idx="12586">
                  <c:v>0.0</c:v>
                </c:pt>
                <c:pt idx="12587">
                  <c:v>0.0</c:v>
                </c:pt>
                <c:pt idx="12588">
                  <c:v>0.0</c:v>
                </c:pt>
                <c:pt idx="12589">
                  <c:v>0.0</c:v>
                </c:pt>
                <c:pt idx="12590">
                  <c:v>0.0</c:v>
                </c:pt>
                <c:pt idx="12591">
                  <c:v>0.0</c:v>
                </c:pt>
                <c:pt idx="12592">
                  <c:v>0.0</c:v>
                </c:pt>
                <c:pt idx="12593">
                  <c:v>0.0</c:v>
                </c:pt>
                <c:pt idx="12594">
                  <c:v>0.0</c:v>
                </c:pt>
                <c:pt idx="12595">
                  <c:v>0.0</c:v>
                </c:pt>
                <c:pt idx="12596">
                  <c:v>0.0</c:v>
                </c:pt>
                <c:pt idx="12597">
                  <c:v>0.0</c:v>
                </c:pt>
                <c:pt idx="12598">
                  <c:v>0.0</c:v>
                </c:pt>
                <c:pt idx="12599">
                  <c:v>0.0</c:v>
                </c:pt>
                <c:pt idx="12600">
                  <c:v>0.0</c:v>
                </c:pt>
                <c:pt idx="12601">
                  <c:v>0.0</c:v>
                </c:pt>
                <c:pt idx="12602">
                  <c:v>0.0</c:v>
                </c:pt>
                <c:pt idx="12603">
                  <c:v>0.0</c:v>
                </c:pt>
                <c:pt idx="12604">
                  <c:v>0.0</c:v>
                </c:pt>
                <c:pt idx="12605">
                  <c:v>0.0</c:v>
                </c:pt>
                <c:pt idx="12606">
                  <c:v>0.0</c:v>
                </c:pt>
                <c:pt idx="12607">
                  <c:v>0.0</c:v>
                </c:pt>
                <c:pt idx="12608">
                  <c:v>0.0</c:v>
                </c:pt>
                <c:pt idx="12609">
                  <c:v>0.0</c:v>
                </c:pt>
                <c:pt idx="12610">
                  <c:v>0.0</c:v>
                </c:pt>
                <c:pt idx="12611">
                  <c:v>0.0</c:v>
                </c:pt>
                <c:pt idx="12612">
                  <c:v>0.0</c:v>
                </c:pt>
                <c:pt idx="12613">
                  <c:v>0.0</c:v>
                </c:pt>
                <c:pt idx="12614">
                  <c:v>0.0</c:v>
                </c:pt>
                <c:pt idx="12615">
                  <c:v>0.0</c:v>
                </c:pt>
                <c:pt idx="12616">
                  <c:v>0.0</c:v>
                </c:pt>
                <c:pt idx="12617">
                  <c:v>0.0</c:v>
                </c:pt>
                <c:pt idx="12618">
                  <c:v>0.0</c:v>
                </c:pt>
                <c:pt idx="12619">
                  <c:v>0.0</c:v>
                </c:pt>
                <c:pt idx="12620">
                  <c:v>0.0</c:v>
                </c:pt>
                <c:pt idx="12621">
                  <c:v>0.0</c:v>
                </c:pt>
                <c:pt idx="12622">
                  <c:v>0.0</c:v>
                </c:pt>
                <c:pt idx="12623">
                  <c:v>0.0</c:v>
                </c:pt>
                <c:pt idx="12624">
                  <c:v>0.0</c:v>
                </c:pt>
                <c:pt idx="12625">
                  <c:v>0.0</c:v>
                </c:pt>
                <c:pt idx="12626">
                  <c:v>0.0</c:v>
                </c:pt>
                <c:pt idx="12627">
                  <c:v>0.0</c:v>
                </c:pt>
                <c:pt idx="12628">
                  <c:v>0.0</c:v>
                </c:pt>
                <c:pt idx="12629">
                  <c:v>0.0</c:v>
                </c:pt>
                <c:pt idx="12630">
                  <c:v>0.0</c:v>
                </c:pt>
                <c:pt idx="12631">
                  <c:v>0.0</c:v>
                </c:pt>
                <c:pt idx="12632">
                  <c:v>0.0</c:v>
                </c:pt>
                <c:pt idx="12633">
                  <c:v>0.0</c:v>
                </c:pt>
                <c:pt idx="12634">
                  <c:v>0.0</c:v>
                </c:pt>
                <c:pt idx="12635">
                  <c:v>0.0</c:v>
                </c:pt>
                <c:pt idx="12636">
                  <c:v>0.0</c:v>
                </c:pt>
                <c:pt idx="12637">
                  <c:v>0.0</c:v>
                </c:pt>
                <c:pt idx="12638">
                  <c:v>0.0</c:v>
                </c:pt>
                <c:pt idx="12639">
                  <c:v>0.0</c:v>
                </c:pt>
                <c:pt idx="12640">
                  <c:v>0.0</c:v>
                </c:pt>
                <c:pt idx="12641">
                  <c:v>0.0</c:v>
                </c:pt>
                <c:pt idx="12642">
                  <c:v>0.0</c:v>
                </c:pt>
                <c:pt idx="12643">
                  <c:v>0.0</c:v>
                </c:pt>
                <c:pt idx="12644">
                  <c:v>0.0</c:v>
                </c:pt>
                <c:pt idx="12645">
                  <c:v>0.0</c:v>
                </c:pt>
                <c:pt idx="12646">
                  <c:v>0.0</c:v>
                </c:pt>
                <c:pt idx="12647">
                  <c:v>0.0</c:v>
                </c:pt>
                <c:pt idx="12648">
                  <c:v>0.0</c:v>
                </c:pt>
                <c:pt idx="12649">
                  <c:v>0.0</c:v>
                </c:pt>
                <c:pt idx="12650">
                  <c:v>0.0</c:v>
                </c:pt>
                <c:pt idx="12651">
                  <c:v>0.0</c:v>
                </c:pt>
                <c:pt idx="12652">
                  <c:v>0.0</c:v>
                </c:pt>
                <c:pt idx="12653">
                  <c:v>0.0</c:v>
                </c:pt>
                <c:pt idx="12654">
                  <c:v>0.0</c:v>
                </c:pt>
                <c:pt idx="12655">
                  <c:v>0.0</c:v>
                </c:pt>
                <c:pt idx="12656">
                  <c:v>0.0</c:v>
                </c:pt>
                <c:pt idx="12657">
                  <c:v>0.0</c:v>
                </c:pt>
                <c:pt idx="12658">
                  <c:v>0.0</c:v>
                </c:pt>
                <c:pt idx="12659">
                  <c:v>0.0</c:v>
                </c:pt>
                <c:pt idx="12660">
                  <c:v>0.0</c:v>
                </c:pt>
                <c:pt idx="12661">
                  <c:v>0.0</c:v>
                </c:pt>
                <c:pt idx="12662">
                  <c:v>0.0</c:v>
                </c:pt>
                <c:pt idx="12663">
                  <c:v>0.0</c:v>
                </c:pt>
                <c:pt idx="12664">
                  <c:v>0.0</c:v>
                </c:pt>
                <c:pt idx="12665">
                  <c:v>0.0</c:v>
                </c:pt>
                <c:pt idx="12666">
                  <c:v>0.0</c:v>
                </c:pt>
                <c:pt idx="12667">
                  <c:v>0.0</c:v>
                </c:pt>
                <c:pt idx="12668">
                  <c:v>0.0</c:v>
                </c:pt>
                <c:pt idx="12669">
                  <c:v>0.0</c:v>
                </c:pt>
                <c:pt idx="12670">
                  <c:v>0.0</c:v>
                </c:pt>
                <c:pt idx="12671">
                  <c:v>0.0</c:v>
                </c:pt>
                <c:pt idx="12672">
                  <c:v>0.0</c:v>
                </c:pt>
                <c:pt idx="12673">
                  <c:v>0.0</c:v>
                </c:pt>
                <c:pt idx="12674">
                  <c:v>0.0</c:v>
                </c:pt>
                <c:pt idx="12675">
                  <c:v>0.0</c:v>
                </c:pt>
                <c:pt idx="12676">
                  <c:v>0.0</c:v>
                </c:pt>
                <c:pt idx="12677">
                  <c:v>0.0</c:v>
                </c:pt>
                <c:pt idx="12678">
                  <c:v>0.0</c:v>
                </c:pt>
                <c:pt idx="12679">
                  <c:v>0.0</c:v>
                </c:pt>
                <c:pt idx="12680">
                  <c:v>0.0</c:v>
                </c:pt>
                <c:pt idx="12681">
                  <c:v>0.0</c:v>
                </c:pt>
                <c:pt idx="12682">
                  <c:v>0.0</c:v>
                </c:pt>
                <c:pt idx="12683">
                  <c:v>0.0</c:v>
                </c:pt>
                <c:pt idx="12684">
                  <c:v>0.0</c:v>
                </c:pt>
                <c:pt idx="12685">
                  <c:v>0.0</c:v>
                </c:pt>
                <c:pt idx="12686">
                  <c:v>0.0</c:v>
                </c:pt>
                <c:pt idx="12687">
                  <c:v>0.0</c:v>
                </c:pt>
                <c:pt idx="12688">
                  <c:v>0.0</c:v>
                </c:pt>
                <c:pt idx="12689">
                  <c:v>0.0</c:v>
                </c:pt>
                <c:pt idx="12690">
                  <c:v>0.0</c:v>
                </c:pt>
                <c:pt idx="12691">
                  <c:v>0.0</c:v>
                </c:pt>
                <c:pt idx="12692">
                  <c:v>0.0</c:v>
                </c:pt>
                <c:pt idx="12693">
                  <c:v>0.0</c:v>
                </c:pt>
                <c:pt idx="12694">
                  <c:v>0.0</c:v>
                </c:pt>
                <c:pt idx="12695">
                  <c:v>0.0</c:v>
                </c:pt>
                <c:pt idx="12696">
                  <c:v>0.0</c:v>
                </c:pt>
                <c:pt idx="12697">
                  <c:v>0.0</c:v>
                </c:pt>
                <c:pt idx="12698">
                  <c:v>0.0</c:v>
                </c:pt>
                <c:pt idx="12699">
                  <c:v>0.0</c:v>
                </c:pt>
                <c:pt idx="12700">
                  <c:v>0.0</c:v>
                </c:pt>
                <c:pt idx="12701">
                  <c:v>0.0</c:v>
                </c:pt>
                <c:pt idx="12702">
                  <c:v>0.0</c:v>
                </c:pt>
                <c:pt idx="12703">
                  <c:v>0.0</c:v>
                </c:pt>
                <c:pt idx="12704">
                  <c:v>0.0</c:v>
                </c:pt>
                <c:pt idx="12705">
                  <c:v>0.0</c:v>
                </c:pt>
                <c:pt idx="12706">
                  <c:v>0.0</c:v>
                </c:pt>
                <c:pt idx="12707">
                  <c:v>0.0</c:v>
                </c:pt>
                <c:pt idx="12708">
                  <c:v>0.0</c:v>
                </c:pt>
                <c:pt idx="12709">
                  <c:v>0.0</c:v>
                </c:pt>
                <c:pt idx="12710">
                  <c:v>0.0</c:v>
                </c:pt>
                <c:pt idx="12711">
                  <c:v>0.0</c:v>
                </c:pt>
                <c:pt idx="12712">
                  <c:v>0.0</c:v>
                </c:pt>
                <c:pt idx="12713">
                  <c:v>0.0</c:v>
                </c:pt>
                <c:pt idx="12714">
                  <c:v>0.0</c:v>
                </c:pt>
                <c:pt idx="12715">
                  <c:v>0.0</c:v>
                </c:pt>
                <c:pt idx="12716">
                  <c:v>0.0</c:v>
                </c:pt>
                <c:pt idx="12717">
                  <c:v>0.0</c:v>
                </c:pt>
                <c:pt idx="12718">
                  <c:v>0.0</c:v>
                </c:pt>
                <c:pt idx="12719">
                  <c:v>0.0</c:v>
                </c:pt>
                <c:pt idx="12720">
                  <c:v>0.0</c:v>
                </c:pt>
                <c:pt idx="12721">
                  <c:v>0.0</c:v>
                </c:pt>
                <c:pt idx="12722">
                  <c:v>0.0</c:v>
                </c:pt>
                <c:pt idx="12723">
                  <c:v>0.0</c:v>
                </c:pt>
                <c:pt idx="12724">
                  <c:v>0.0</c:v>
                </c:pt>
                <c:pt idx="12725">
                  <c:v>0.0</c:v>
                </c:pt>
                <c:pt idx="12726">
                  <c:v>0.0</c:v>
                </c:pt>
                <c:pt idx="12727">
                  <c:v>0.0</c:v>
                </c:pt>
                <c:pt idx="12728">
                  <c:v>0.0</c:v>
                </c:pt>
                <c:pt idx="12729">
                  <c:v>0.0</c:v>
                </c:pt>
                <c:pt idx="12730">
                  <c:v>0.0</c:v>
                </c:pt>
                <c:pt idx="12731">
                  <c:v>0.0</c:v>
                </c:pt>
                <c:pt idx="12732">
                  <c:v>0.0</c:v>
                </c:pt>
                <c:pt idx="12733">
                  <c:v>0.0</c:v>
                </c:pt>
                <c:pt idx="12734">
                  <c:v>0.0</c:v>
                </c:pt>
                <c:pt idx="12735">
                  <c:v>0.0</c:v>
                </c:pt>
                <c:pt idx="12736">
                  <c:v>0.0</c:v>
                </c:pt>
                <c:pt idx="12737">
                  <c:v>0.0</c:v>
                </c:pt>
                <c:pt idx="12738">
                  <c:v>0.0</c:v>
                </c:pt>
                <c:pt idx="12739">
                  <c:v>0.0</c:v>
                </c:pt>
                <c:pt idx="12740">
                  <c:v>0.0</c:v>
                </c:pt>
                <c:pt idx="12741">
                  <c:v>0.0</c:v>
                </c:pt>
                <c:pt idx="12742">
                  <c:v>0.0</c:v>
                </c:pt>
                <c:pt idx="12743">
                  <c:v>0.0</c:v>
                </c:pt>
                <c:pt idx="12744">
                  <c:v>0.0</c:v>
                </c:pt>
                <c:pt idx="12745">
                  <c:v>0.0</c:v>
                </c:pt>
                <c:pt idx="12746">
                  <c:v>0.0</c:v>
                </c:pt>
                <c:pt idx="12747">
                  <c:v>0.0</c:v>
                </c:pt>
                <c:pt idx="12748">
                  <c:v>0.0</c:v>
                </c:pt>
                <c:pt idx="12749">
                  <c:v>0.0</c:v>
                </c:pt>
                <c:pt idx="12750">
                  <c:v>0.0</c:v>
                </c:pt>
                <c:pt idx="12751">
                  <c:v>0.0</c:v>
                </c:pt>
                <c:pt idx="12752">
                  <c:v>0.0</c:v>
                </c:pt>
                <c:pt idx="12753">
                  <c:v>0.0</c:v>
                </c:pt>
                <c:pt idx="12754">
                  <c:v>0.0</c:v>
                </c:pt>
                <c:pt idx="12755">
                  <c:v>0.0</c:v>
                </c:pt>
                <c:pt idx="12756">
                  <c:v>0.0</c:v>
                </c:pt>
                <c:pt idx="12757">
                  <c:v>0.0</c:v>
                </c:pt>
                <c:pt idx="12758">
                  <c:v>0.0</c:v>
                </c:pt>
                <c:pt idx="12759">
                  <c:v>0.0</c:v>
                </c:pt>
                <c:pt idx="12760">
                  <c:v>0.0</c:v>
                </c:pt>
                <c:pt idx="12761">
                  <c:v>0.0</c:v>
                </c:pt>
                <c:pt idx="12762">
                  <c:v>0.0</c:v>
                </c:pt>
                <c:pt idx="12763">
                  <c:v>0.0</c:v>
                </c:pt>
                <c:pt idx="12764">
                  <c:v>0.0</c:v>
                </c:pt>
                <c:pt idx="12765">
                  <c:v>0.0</c:v>
                </c:pt>
                <c:pt idx="12766">
                  <c:v>0.0</c:v>
                </c:pt>
                <c:pt idx="12767">
                  <c:v>0.0</c:v>
                </c:pt>
                <c:pt idx="12768">
                  <c:v>0.0</c:v>
                </c:pt>
                <c:pt idx="12769">
                  <c:v>0.0</c:v>
                </c:pt>
                <c:pt idx="12770">
                  <c:v>0.0</c:v>
                </c:pt>
                <c:pt idx="12771">
                  <c:v>0.0</c:v>
                </c:pt>
                <c:pt idx="12772">
                  <c:v>0.0</c:v>
                </c:pt>
                <c:pt idx="12773">
                  <c:v>0.0</c:v>
                </c:pt>
                <c:pt idx="12774">
                  <c:v>0.0</c:v>
                </c:pt>
                <c:pt idx="12775">
                  <c:v>0.0</c:v>
                </c:pt>
                <c:pt idx="12776">
                  <c:v>0.0</c:v>
                </c:pt>
                <c:pt idx="12777">
                  <c:v>0.0</c:v>
                </c:pt>
                <c:pt idx="12778">
                  <c:v>0.0</c:v>
                </c:pt>
                <c:pt idx="12779">
                  <c:v>0.0</c:v>
                </c:pt>
                <c:pt idx="12780">
                  <c:v>0.0</c:v>
                </c:pt>
                <c:pt idx="12781">
                  <c:v>0.0</c:v>
                </c:pt>
                <c:pt idx="12782">
                  <c:v>0.0</c:v>
                </c:pt>
                <c:pt idx="12783">
                  <c:v>0.0</c:v>
                </c:pt>
                <c:pt idx="12784">
                  <c:v>0.0</c:v>
                </c:pt>
                <c:pt idx="12785">
                  <c:v>0.0</c:v>
                </c:pt>
                <c:pt idx="12786">
                  <c:v>0.0</c:v>
                </c:pt>
                <c:pt idx="12787">
                  <c:v>0.0</c:v>
                </c:pt>
                <c:pt idx="12788">
                  <c:v>0.0</c:v>
                </c:pt>
                <c:pt idx="12789">
                  <c:v>0.0</c:v>
                </c:pt>
                <c:pt idx="12790">
                  <c:v>0.0</c:v>
                </c:pt>
                <c:pt idx="12791">
                  <c:v>0.0</c:v>
                </c:pt>
                <c:pt idx="12792">
                  <c:v>0.0</c:v>
                </c:pt>
                <c:pt idx="12793">
                  <c:v>0.0</c:v>
                </c:pt>
                <c:pt idx="12794">
                  <c:v>0.0</c:v>
                </c:pt>
                <c:pt idx="12795">
                  <c:v>0.0</c:v>
                </c:pt>
                <c:pt idx="12796">
                  <c:v>0.0</c:v>
                </c:pt>
                <c:pt idx="12797">
                  <c:v>0.0</c:v>
                </c:pt>
                <c:pt idx="12798">
                  <c:v>0.0</c:v>
                </c:pt>
                <c:pt idx="12799">
                  <c:v>0.0</c:v>
                </c:pt>
                <c:pt idx="12800">
                  <c:v>0.0</c:v>
                </c:pt>
                <c:pt idx="12801">
                  <c:v>0.0</c:v>
                </c:pt>
                <c:pt idx="12802">
                  <c:v>0.0</c:v>
                </c:pt>
                <c:pt idx="12803">
                  <c:v>0.0</c:v>
                </c:pt>
                <c:pt idx="12804">
                  <c:v>0.0</c:v>
                </c:pt>
                <c:pt idx="12805">
                  <c:v>0.0</c:v>
                </c:pt>
                <c:pt idx="12806">
                  <c:v>0.0</c:v>
                </c:pt>
                <c:pt idx="12807">
                  <c:v>0.0</c:v>
                </c:pt>
                <c:pt idx="12808">
                  <c:v>0.0</c:v>
                </c:pt>
                <c:pt idx="12809">
                  <c:v>0.0</c:v>
                </c:pt>
                <c:pt idx="12810">
                  <c:v>0.0</c:v>
                </c:pt>
                <c:pt idx="12811">
                  <c:v>0.0</c:v>
                </c:pt>
                <c:pt idx="12812">
                  <c:v>0.0</c:v>
                </c:pt>
                <c:pt idx="12813">
                  <c:v>0.0</c:v>
                </c:pt>
                <c:pt idx="12814">
                  <c:v>0.0</c:v>
                </c:pt>
                <c:pt idx="12815">
                  <c:v>0.0</c:v>
                </c:pt>
                <c:pt idx="12816">
                  <c:v>0.0</c:v>
                </c:pt>
                <c:pt idx="12817">
                  <c:v>0.0</c:v>
                </c:pt>
                <c:pt idx="12818">
                  <c:v>0.0</c:v>
                </c:pt>
                <c:pt idx="12819">
                  <c:v>0.0</c:v>
                </c:pt>
                <c:pt idx="12820">
                  <c:v>0.0</c:v>
                </c:pt>
                <c:pt idx="12821">
                  <c:v>0.0</c:v>
                </c:pt>
                <c:pt idx="12822">
                  <c:v>0.0</c:v>
                </c:pt>
                <c:pt idx="12823">
                  <c:v>0.0</c:v>
                </c:pt>
                <c:pt idx="12824">
                  <c:v>0.0</c:v>
                </c:pt>
                <c:pt idx="12825">
                  <c:v>0.0</c:v>
                </c:pt>
                <c:pt idx="12826">
                  <c:v>0.0</c:v>
                </c:pt>
                <c:pt idx="12827">
                  <c:v>0.0</c:v>
                </c:pt>
                <c:pt idx="12828">
                  <c:v>0.0</c:v>
                </c:pt>
                <c:pt idx="12829">
                  <c:v>0.0</c:v>
                </c:pt>
                <c:pt idx="12830">
                  <c:v>0.0</c:v>
                </c:pt>
                <c:pt idx="12831">
                  <c:v>0.0</c:v>
                </c:pt>
                <c:pt idx="12832">
                  <c:v>0.0</c:v>
                </c:pt>
                <c:pt idx="12833">
                  <c:v>0.0</c:v>
                </c:pt>
                <c:pt idx="12834">
                  <c:v>0.0</c:v>
                </c:pt>
                <c:pt idx="12835">
                  <c:v>0.0</c:v>
                </c:pt>
                <c:pt idx="12836">
                  <c:v>0.0</c:v>
                </c:pt>
                <c:pt idx="12837">
                  <c:v>0.0</c:v>
                </c:pt>
                <c:pt idx="12838">
                  <c:v>0.0</c:v>
                </c:pt>
                <c:pt idx="12839">
                  <c:v>0.0</c:v>
                </c:pt>
                <c:pt idx="12840">
                  <c:v>0.0</c:v>
                </c:pt>
                <c:pt idx="12841">
                  <c:v>0.0</c:v>
                </c:pt>
                <c:pt idx="12842">
                  <c:v>0.0</c:v>
                </c:pt>
                <c:pt idx="12843">
                  <c:v>0.0</c:v>
                </c:pt>
                <c:pt idx="12844">
                  <c:v>0.0</c:v>
                </c:pt>
                <c:pt idx="12845">
                  <c:v>0.0</c:v>
                </c:pt>
                <c:pt idx="12846">
                  <c:v>0.0</c:v>
                </c:pt>
                <c:pt idx="12847">
                  <c:v>0.0</c:v>
                </c:pt>
                <c:pt idx="12848">
                  <c:v>0.0</c:v>
                </c:pt>
                <c:pt idx="12849">
                  <c:v>0.0</c:v>
                </c:pt>
                <c:pt idx="12850">
                  <c:v>0.0</c:v>
                </c:pt>
                <c:pt idx="12851">
                  <c:v>0.0</c:v>
                </c:pt>
                <c:pt idx="12852">
                  <c:v>0.0</c:v>
                </c:pt>
                <c:pt idx="12853">
                  <c:v>0.0</c:v>
                </c:pt>
                <c:pt idx="12854">
                  <c:v>0.0</c:v>
                </c:pt>
                <c:pt idx="12855">
                  <c:v>0.0</c:v>
                </c:pt>
                <c:pt idx="12856">
                  <c:v>0.0</c:v>
                </c:pt>
                <c:pt idx="12857">
                  <c:v>0.0</c:v>
                </c:pt>
                <c:pt idx="12858">
                  <c:v>0.0</c:v>
                </c:pt>
                <c:pt idx="12859">
                  <c:v>0.0</c:v>
                </c:pt>
                <c:pt idx="12860">
                  <c:v>0.0</c:v>
                </c:pt>
                <c:pt idx="12861">
                  <c:v>0.0</c:v>
                </c:pt>
                <c:pt idx="12862">
                  <c:v>0.0</c:v>
                </c:pt>
                <c:pt idx="12863">
                  <c:v>0.0</c:v>
                </c:pt>
                <c:pt idx="12864">
                  <c:v>0.0</c:v>
                </c:pt>
                <c:pt idx="12865">
                  <c:v>0.0</c:v>
                </c:pt>
                <c:pt idx="12866">
                  <c:v>0.0</c:v>
                </c:pt>
                <c:pt idx="12867">
                  <c:v>0.0</c:v>
                </c:pt>
                <c:pt idx="12868">
                  <c:v>0.0</c:v>
                </c:pt>
                <c:pt idx="12869">
                  <c:v>0.0</c:v>
                </c:pt>
                <c:pt idx="12870">
                  <c:v>0.0</c:v>
                </c:pt>
                <c:pt idx="12871">
                  <c:v>0.0</c:v>
                </c:pt>
                <c:pt idx="12872">
                  <c:v>0.0</c:v>
                </c:pt>
                <c:pt idx="12873">
                  <c:v>0.0</c:v>
                </c:pt>
                <c:pt idx="12874">
                  <c:v>0.0</c:v>
                </c:pt>
                <c:pt idx="12875">
                  <c:v>0.0</c:v>
                </c:pt>
                <c:pt idx="12876">
                  <c:v>0.0</c:v>
                </c:pt>
                <c:pt idx="12877">
                  <c:v>0.0</c:v>
                </c:pt>
                <c:pt idx="12878">
                  <c:v>0.0</c:v>
                </c:pt>
                <c:pt idx="12879">
                  <c:v>0.0</c:v>
                </c:pt>
                <c:pt idx="12880">
                  <c:v>0.0</c:v>
                </c:pt>
                <c:pt idx="12881">
                  <c:v>0.0</c:v>
                </c:pt>
                <c:pt idx="12882">
                  <c:v>0.0</c:v>
                </c:pt>
                <c:pt idx="12883">
                  <c:v>0.0</c:v>
                </c:pt>
                <c:pt idx="12884">
                  <c:v>0.0</c:v>
                </c:pt>
                <c:pt idx="12885">
                  <c:v>0.0</c:v>
                </c:pt>
                <c:pt idx="12886">
                  <c:v>0.0</c:v>
                </c:pt>
                <c:pt idx="12887">
                  <c:v>0.0</c:v>
                </c:pt>
                <c:pt idx="12888">
                  <c:v>0.0</c:v>
                </c:pt>
                <c:pt idx="12889">
                  <c:v>0.0</c:v>
                </c:pt>
                <c:pt idx="12890">
                  <c:v>0.0</c:v>
                </c:pt>
                <c:pt idx="12891">
                  <c:v>0.0</c:v>
                </c:pt>
                <c:pt idx="12892">
                  <c:v>0.0</c:v>
                </c:pt>
                <c:pt idx="12893">
                  <c:v>0.0</c:v>
                </c:pt>
                <c:pt idx="12894">
                  <c:v>0.0</c:v>
                </c:pt>
                <c:pt idx="12895">
                  <c:v>0.0</c:v>
                </c:pt>
                <c:pt idx="12896">
                  <c:v>0.0</c:v>
                </c:pt>
                <c:pt idx="12897">
                  <c:v>0.0</c:v>
                </c:pt>
                <c:pt idx="12898">
                  <c:v>0.0</c:v>
                </c:pt>
                <c:pt idx="12899">
                  <c:v>0.0</c:v>
                </c:pt>
                <c:pt idx="12900">
                  <c:v>0.0</c:v>
                </c:pt>
                <c:pt idx="12901">
                  <c:v>0.0</c:v>
                </c:pt>
                <c:pt idx="12902">
                  <c:v>0.0</c:v>
                </c:pt>
                <c:pt idx="12903">
                  <c:v>0.0</c:v>
                </c:pt>
                <c:pt idx="12904">
                  <c:v>0.0</c:v>
                </c:pt>
                <c:pt idx="12905">
                  <c:v>0.0</c:v>
                </c:pt>
                <c:pt idx="12906">
                  <c:v>0.0</c:v>
                </c:pt>
                <c:pt idx="12907">
                  <c:v>0.0</c:v>
                </c:pt>
                <c:pt idx="12908">
                  <c:v>0.0</c:v>
                </c:pt>
                <c:pt idx="12909">
                  <c:v>0.0</c:v>
                </c:pt>
                <c:pt idx="12910">
                  <c:v>0.0</c:v>
                </c:pt>
                <c:pt idx="12911">
                  <c:v>0.0</c:v>
                </c:pt>
                <c:pt idx="12912">
                  <c:v>0.0</c:v>
                </c:pt>
                <c:pt idx="12913">
                  <c:v>0.0</c:v>
                </c:pt>
                <c:pt idx="12914">
                  <c:v>0.0</c:v>
                </c:pt>
                <c:pt idx="12915">
                  <c:v>0.0</c:v>
                </c:pt>
                <c:pt idx="12916">
                  <c:v>0.0</c:v>
                </c:pt>
                <c:pt idx="12917">
                  <c:v>0.0</c:v>
                </c:pt>
                <c:pt idx="12918">
                  <c:v>0.0</c:v>
                </c:pt>
                <c:pt idx="12919">
                  <c:v>0.0</c:v>
                </c:pt>
                <c:pt idx="12920">
                  <c:v>0.0</c:v>
                </c:pt>
                <c:pt idx="12921">
                  <c:v>0.0</c:v>
                </c:pt>
                <c:pt idx="12922">
                  <c:v>0.0</c:v>
                </c:pt>
                <c:pt idx="12923">
                  <c:v>0.0</c:v>
                </c:pt>
                <c:pt idx="12924">
                  <c:v>0.0</c:v>
                </c:pt>
                <c:pt idx="12925">
                  <c:v>0.0</c:v>
                </c:pt>
                <c:pt idx="12926">
                  <c:v>0.0</c:v>
                </c:pt>
                <c:pt idx="12927">
                  <c:v>0.0</c:v>
                </c:pt>
                <c:pt idx="12928">
                  <c:v>0.0</c:v>
                </c:pt>
                <c:pt idx="12929">
                  <c:v>0.0</c:v>
                </c:pt>
                <c:pt idx="12930">
                  <c:v>0.0</c:v>
                </c:pt>
                <c:pt idx="12931">
                  <c:v>0.0</c:v>
                </c:pt>
                <c:pt idx="12932">
                  <c:v>0.0</c:v>
                </c:pt>
                <c:pt idx="12933">
                  <c:v>0.0</c:v>
                </c:pt>
                <c:pt idx="12934">
                  <c:v>0.0</c:v>
                </c:pt>
                <c:pt idx="12935">
                  <c:v>0.0</c:v>
                </c:pt>
                <c:pt idx="12936">
                  <c:v>0.0</c:v>
                </c:pt>
                <c:pt idx="12937">
                  <c:v>0.0</c:v>
                </c:pt>
                <c:pt idx="12938">
                  <c:v>0.0</c:v>
                </c:pt>
                <c:pt idx="12939">
                  <c:v>0.0</c:v>
                </c:pt>
                <c:pt idx="12940">
                  <c:v>0.0</c:v>
                </c:pt>
                <c:pt idx="12941">
                  <c:v>0.0</c:v>
                </c:pt>
                <c:pt idx="12942">
                  <c:v>0.0</c:v>
                </c:pt>
                <c:pt idx="12943">
                  <c:v>0.0</c:v>
                </c:pt>
                <c:pt idx="12944">
                  <c:v>0.0</c:v>
                </c:pt>
                <c:pt idx="12945">
                  <c:v>0.0</c:v>
                </c:pt>
                <c:pt idx="12946">
                  <c:v>0.0</c:v>
                </c:pt>
                <c:pt idx="12947">
                  <c:v>0.0</c:v>
                </c:pt>
                <c:pt idx="12948">
                  <c:v>0.0</c:v>
                </c:pt>
                <c:pt idx="12949">
                  <c:v>0.0</c:v>
                </c:pt>
                <c:pt idx="12950">
                  <c:v>0.0</c:v>
                </c:pt>
                <c:pt idx="12951">
                  <c:v>0.0</c:v>
                </c:pt>
                <c:pt idx="12952">
                  <c:v>0.0</c:v>
                </c:pt>
                <c:pt idx="12953">
                  <c:v>0.0</c:v>
                </c:pt>
                <c:pt idx="12954">
                  <c:v>0.0</c:v>
                </c:pt>
                <c:pt idx="12955">
                  <c:v>0.0</c:v>
                </c:pt>
                <c:pt idx="12956">
                  <c:v>0.0</c:v>
                </c:pt>
                <c:pt idx="12957">
                  <c:v>0.0</c:v>
                </c:pt>
                <c:pt idx="12958">
                  <c:v>0.0</c:v>
                </c:pt>
                <c:pt idx="12959">
                  <c:v>0.0</c:v>
                </c:pt>
                <c:pt idx="12960">
                  <c:v>0.0</c:v>
                </c:pt>
                <c:pt idx="12961">
                  <c:v>0.0</c:v>
                </c:pt>
                <c:pt idx="12962">
                  <c:v>0.0</c:v>
                </c:pt>
                <c:pt idx="12963">
                  <c:v>0.0</c:v>
                </c:pt>
                <c:pt idx="12964">
                  <c:v>0.0</c:v>
                </c:pt>
                <c:pt idx="12965">
                  <c:v>0.0</c:v>
                </c:pt>
                <c:pt idx="12966">
                  <c:v>0.0</c:v>
                </c:pt>
                <c:pt idx="12967">
                  <c:v>0.0</c:v>
                </c:pt>
                <c:pt idx="12968">
                  <c:v>0.0</c:v>
                </c:pt>
                <c:pt idx="12969">
                  <c:v>0.0</c:v>
                </c:pt>
                <c:pt idx="12970">
                  <c:v>0.0</c:v>
                </c:pt>
                <c:pt idx="12971">
                  <c:v>0.0</c:v>
                </c:pt>
                <c:pt idx="12972">
                  <c:v>0.0</c:v>
                </c:pt>
                <c:pt idx="12973">
                  <c:v>0.0</c:v>
                </c:pt>
                <c:pt idx="12974">
                  <c:v>0.0</c:v>
                </c:pt>
                <c:pt idx="12975">
                  <c:v>0.0</c:v>
                </c:pt>
                <c:pt idx="12976">
                  <c:v>0.0</c:v>
                </c:pt>
                <c:pt idx="12977">
                  <c:v>0.0</c:v>
                </c:pt>
                <c:pt idx="12978">
                  <c:v>0.0</c:v>
                </c:pt>
                <c:pt idx="12979">
                  <c:v>0.0</c:v>
                </c:pt>
                <c:pt idx="12980">
                  <c:v>0.0</c:v>
                </c:pt>
                <c:pt idx="12981">
                  <c:v>0.0</c:v>
                </c:pt>
                <c:pt idx="12982">
                  <c:v>0.0</c:v>
                </c:pt>
                <c:pt idx="12983">
                  <c:v>0.0</c:v>
                </c:pt>
                <c:pt idx="12984">
                  <c:v>0.0</c:v>
                </c:pt>
                <c:pt idx="12985">
                  <c:v>0.0</c:v>
                </c:pt>
                <c:pt idx="12986">
                  <c:v>0.0</c:v>
                </c:pt>
                <c:pt idx="12987">
                  <c:v>0.0</c:v>
                </c:pt>
                <c:pt idx="12988">
                  <c:v>0.0</c:v>
                </c:pt>
                <c:pt idx="12989">
                  <c:v>0.0</c:v>
                </c:pt>
                <c:pt idx="12990">
                  <c:v>0.0</c:v>
                </c:pt>
                <c:pt idx="12991">
                  <c:v>0.0</c:v>
                </c:pt>
                <c:pt idx="12992">
                  <c:v>0.0</c:v>
                </c:pt>
                <c:pt idx="12993">
                  <c:v>0.0</c:v>
                </c:pt>
                <c:pt idx="12994">
                  <c:v>0.0</c:v>
                </c:pt>
                <c:pt idx="12995">
                  <c:v>0.0</c:v>
                </c:pt>
                <c:pt idx="12996">
                  <c:v>0.0</c:v>
                </c:pt>
                <c:pt idx="12997">
                  <c:v>0.0</c:v>
                </c:pt>
                <c:pt idx="12998">
                  <c:v>0.0</c:v>
                </c:pt>
                <c:pt idx="12999">
                  <c:v>0.0</c:v>
                </c:pt>
                <c:pt idx="13000">
                  <c:v>0.0</c:v>
                </c:pt>
                <c:pt idx="13001">
                  <c:v>0.0</c:v>
                </c:pt>
                <c:pt idx="13002">
                  <c:v>0.0</c:v>
                </c:pt>
                <c:pt idx="13003">
                  <c:v>0.0</c:v>
                </c:pt>
                <c:pt idx="13004">
                  <c:v>0.0</c:v>
                </c:pt>
                <c:pt idx="13005">
                  <c:v>0.0</c:v>
                </c:pt>
                <c:pt idx="13006">
                  <c:v>0.0</c:v>
                </c:pt>
                <c:pt idx="13007">
                  <c:v>0.0</c:v>
                </c:pt>
                <c:pt idx="13008">
                  <c:v>0.0</c:v>
                </c:pt>
                <c:pt idx="13009">
                  <c:v>0.0</c:v>
                </c:pt>
                <c:pt idx="13010">
                  <c:v>0.0</c:v>
                </c:pt>
                <c:pt idx="13011">
                  <c:v>0.0</c:v>
                </c:pt>
                <c:pt idx="13012">
                  <c:v>0.0</c:v>
                </c:pt>
                <c:pt idx="13013">
                  <c:v>0.0</c:v>
                </c:pt>
                <c:pt idx="13014">
                  <c:v>0.0</c:v>
                </c:pt>
                <c:pt idx="13015">
                  <c:v>0.0</c:v>
                </c:pt>
                <c:pt idx="13016">
                  <c:v>0.0</c:v>
                </c:pt>
                <c:pt idx="13017">
                  <c:v>0.0</c:v>
                </c:pt>
                <c:pt idx="13018">
                  <c:v>0.0</c:v>
                </c:pt>
                <c:pt idx="13019">
                  <c:v>0.0</c:v>
                </c:pt>
                <c:pt idx="13020">
                  <c:v>0.0</c:v>
                </c:pt>
                <c:pt idx="13021">
                  <c:v>0.0</c:v>
                </c:pt>
                <c:pt idx="13022">
                  <c:v>0.0</c:v>
                </c:pt>
                <c:pt idx="13023">
                  <c:v>0.0</c:v>
                </c:pt>
                <c:pt idx="13024">
                  <c:v>0.0</c:v>
                </c:pt>
                <c:pt idx="13025">
                  <c:v>0.0</c:v>
                </c:pt>
                <c:pt idx="13026">
                  <c:v>0.0</c:v>
                </c:pt>
                <c:pt idx="13027">
                  <c:v>0.0</c:v>
                </c:pt>
                <c:pt idx="13028">
                  <c:v>0.0</c:v>
                </c:pt>
                <c:pt idx="13029">
                  <c:v>0.0</c:v>
                </c:pt>
                <c:pt idx="13030">
                  <c:v>0.0</c:v>
                </c:pt>
                <c:pt idx="13031">
                  <c:v>0.0</c:v>
                </c:pt>
                <c:pt idx="13032">
                  <c:v>0.0</c:v>
                </c:pt>
                <c:pt idx="13033">
                  <c:v>0.0</c:v>
                </c:pt>
                <c:pt idx="13034">
                  <c:v>0.0</c:v>
                </c:pt>
                <c:pt idx="13035">
                  <c:v>0.0</c:v>
                </c:pt>
                <c:pt idx="13036">
                  <c:v>0.0</c:v>
                </c:pt>
                <c:pt idx="13037">
                  <c:v>0.0</c:v>
                </c:pt>
                <c:pt idx="13038">
                  <c:v>0.0</c:v>
                </c:pt>
                <c:pt idx="13039">
                  <c:v>0.0</c:v>
                </c:pt>
                <c:pt idx="13040">
                  <c:v>0.0</c:v>
                </c:pt>
                <c:pt idx="13041">
                  <c:v>0.0</c:v>
                </c:pt>
                <c:pt idx="13042">
                  <c:v>0.0</c:v>
                </c:pt>
                <c:pt idx="13043">
                  <c:v>0.0</c:v>
                </c:pt>
                <c:pt idx="13044">
                  <c:v>0.0</c:v>
                </c:pt>
                <c:pt idx="13045">
                  <c:v>0.0</c:v>
                </c:pt>
                <c:pt idx="13046">
                  <c:v>0.0</c:v>
                </c:pt>
                <c:pt idx="13047">
                  <c:v>0.0</c:v>
                </c:pt>
                <c:pt idx="13048">
                  <c:v>0.0</c:v>
                </c:pt>
                <c:pt idx="13049">
                  <c:v>0.0</c:v>
                </c:pt>
                <c:pt idx="13050">
                  <c:v>0.0</c:v>
                </c:pt>
                <c:pt idx="13051">
                  <c:v>0.0</c:v>
                </c:pt>
                <c:pt idx="13052">
                  <c:v>0.0</c:v>
                </c:pt>
                <c:pt idx="13053">
                  <c:v>0.0</c:v>
                </c:pt>
                <c:pt idx="13054">
                  <c:v>0.0</c:v>
                </c:pt>
                <c:pt idx="13055">
                  <c:v>0.0</c:v>
                </c:pt>
                <c:pt idx="13056">
                  <c:v>0.0</c:v>
                </c:pt>
                <c:pt idx="13057">
                  <c:v>0.0</c:v>
                </c:pt>
                <c:pt idx="13058">
                  <c:v>0.0</c:v>
                </c:pt>
                <c:pt idx="13059">
                  <c:v>0.0</c:v>
                </c:pt>
                <c:pt idx="13060">
                  <c:v>0.0</c:v>
                </c:pt>
                <c:pt idx="13061">
                  <c:v>0.0</c:v>
                </c:pt>
                <c:pt idx="13062">
                  <c:v>0.0</c:v>
                </c:pt>
                <c:pt idx="13063">
                  <c:v>0.0</c:v>
                </c:pt>
                <c:pt idx="13064">
                  <c:v>0.0</c:v>
                </c:pt>
                <c:pt idx="13065">
                  <c:v>0.0</c:v>
                </c:pt>
                <c:pt idx="13066">
                  <c:v>0.0</c:v>
                </c:pt>
                <c:pt idx="13067">
                  <c:v>0.0</c:v>
                </c:pt>
                <c:pt idx="13068">
                  <c:v>0.0</c:v>
                </c:pt>
                <c:pt idx="13069">
                  <c:v>0.0</c:v>
                </c:pt>
                <c:pt idx="13070">
                  <c:v>0.0</c:v>
                </c:pt>
                <c:pt idx="13071">
                  <c:v>0.0</c:v>
                </c:pt>
                <c:pt idx="13072">
                  <c:v>0.0</c:v>
                </c:pt>
                <c:pt idx="13073">
                  <c:v>0.0</c:v>
                </c:pt>
                <c:pt idx="13074">
                  <c:v>0.0</c:v>
                </c:pt>
                <c:pt idx="13075">
                  <c:v>0.0</c:v>
                </c:pt>
                <c:pt idx="13076">
                  <c:v>0.0</c:v>
                </c:pt>
                <c:pt idx="13077">
                  <c:v>0.0</c:v>
                </c:pt>
                <c:pt idx="13078">
                  <c:v>0.0</c:v>
                </c:pt>
                <c:pt idx="13079">
                  <c:v>0.0</c:v>
                </c:pt>
                <c:pt idx="13080">
                  <c:v>0.0</c:v>
                </c:pt>
                <c:pt idx="13081">
                  <c:v>0.0</c:v>
                </c:pt>
                <c:pt idx="13082">
                  <c:v>0.0</c:v>
                </c:pt>
                <c:pt idx="13083">
                  <c:v>0.0</c:v>
                </c:pt>
                <c:pt idx="13084">
                  <c:v>0.0</c:v>
                </c:pt>
                <c:pt idx="13085">
                  <c:v>0.0</c:v>
                </c:pt>
                <c:pt idx="13086">
                  <c:v>0.0</c:v>
                </c:pt>
                <c:pt idx="13087">
                  <c:v>0.0</c:v>
                </c:pt>
                <c:pt idx="13088">
                  <c:v>0.0</c:v>
                </c:pt>
                <c:pt idx="13089">
                  <c:v>0.0</c:v>
                </c:pt>
                <c:pt idx="13090">
                  <c:v>0.0</c:v>
                </c:pt>
                <c:pt idx="13091">
                  <c:v>0.0</c:v>
                </c:pt>
                <c:pt idx="13092">
                  <c:v>0.0</c:v>
                </c:pt>
                <c:pt idx="13093">
                  <c:v>0.0</c:v>
                </c:pt>
                <c:pt idx="13094">
                  <c:v>0.0</c:v>
                </c:pt>
                <c:pt idx="13095">
                  <c:v>0.0</c:v>
                </c:pt>
                <c:pt idx="13096">
                  <c:v>0.0</c:v>
                </c:pt>
                <c:pt idx="13097">
                  <c:v>0.0</c:v>
                </c:pt>
                <c:pt idx="13098">
                  <c:v>0.0</c:v>
                </c:pt>
                <c:pt idx="13099">
                  <c:v>0.0</c:v>
                </c:pt>
                <c:pt idx="13100">
                  <c:v>0.0</c:v>
                </c:pt>
                <c:pt idx="13101">
                  <c:v>0.0</c:v>
                </c:pt>
                <c:pt idx="13102">
                  <c:v>0.0</c:v>
                </c:pt>
                <c:pt idx="13103">
                  <c:v>0.0</c:v>
                </c:pt>
                <c:pt idx="13104">
                  <c:v>0.0</c:v>
                </c:pt>
                <c:pt idx="13105">
                  <c:v>0.0</c:v>
                </c:pt>
                <c:pt idx="13106">
                  <c:v>0.0</c:v>
                </c:pt>
                <c:pt idx="13107">
                  <c:v>0.0</c:v>
                </c:pt>
                <c:pt idx="13108">
                  <c:v>0.0</c:v>
                </c:pt>
                <c:pt idx="13109">
                  <c:v>0.0</c:v>
                </c:pt>
                <c:pt idx="13110">
                  <c:v>0.0</c:v>
                </c:pt>
                <c:pt idx="13111">
                  <c:v>0.0</c:v>
                </c:pt>
                <c:pt idx="13112">
                  <c:v>0.0</c:v>
                </c:pt>
                <c:pt idx="13113">
                  <c:v>0.0</c:v>
                </c:pt>
                <c:pt idx="13114">
                  <c:v>0.0</c:v>
                </c:pt>
                <c:pt idx="13115">
                  <c:v>0.0</c:v>
                </c:pt>
                <c:pt idx="13116">
                  <c:v>0.0</c:v>
                </c:pt>
                <c:pt idx="13117">
                  <c:v>0.0</c:v>
                </c:pt>
                <c:pt idx="13118">
                  <c:v>0.0</c:v>
                </c:pt>
                <c:pt idx="13119">
                  <c:v>0.0</c:v>
                </c:pt>
                <c:pt idx="13120">
                  <c:v>0.0</c:v>
                </c:pt>
                <c:pt idx="13121">
                  <c:v>0.0</c:v>
                </c:pt>
                <c:pt idx="13122">
                  <c:v>0.0</c:v>
                </c:pt>
                <c:pt idx="13123">
                  <c:v>0.0</c:v>
                </c:pt>
                <c:pt idx="13124">
                  <c:v>0.0</c:v>
                </c:pt>
                <c:pt idx="13125">
                  <c:v>0.0</c:v>
                </c:pt>
                <c:pt idx="13126">
                  <c:v>0.0</c:v>
                </c:pt>
                <c:pt idx="13127">
                  <c:v>0.0</c:v>
                </c:pt>
                <c:pt idx="13128">
                  <c:v>0.0</c:v>
                </c:pt>
                <c:pt idx="13129">
                  <c:v>0.0</c:v>
                </c:pt>
                <c:pt idx="13130">
                  <c:v>0.0</c:v>
                </c:pt>
                <c:pt idx="13131">
                  <c:v>0.0</c:v>
                </c:pt>
                <c:pt idx="13132">
                  <c:v>0.0</c:v>
                </c:pt>
                <c:pt idx="13133">
                  <c:v>0.0</c:v>
                </c:pt>
                <c:pt idx="13134">
                  <c:v>0.0</c:v>
                </c:pt>
                <c:pt idx="13135">
                  <c:v>0.0</c:v>
                </c:pt>
                <c:pt idx="13136">
                  <c:v>0.0</c:v>
                </c:pt>
                <c:pt idx="13137">
                  <c:v>0.0</c:v>
                </c:pt>
                <c:pt idx="13138">
                  <c:v>0.0</c:v>
                </c:pt>
                <c:pt idx="13139">
                  <c:v>0.0</c:v>
                </c:pt>
                <c:pt idx="13140">
                  <c:v>0.0</c:v>
                </c:pt>
                <c:pt idx="13141">
                  <c:v>0.0</c:v>
                </c:pt>
                <c:pt idx="13142">
                  <c:v>0.0</c:v>
                </c:pt>
                <c:pt idx="13143">
                  <c:v>0.0</c:v>
                </c:pt>
                <c:pt idx="13144">
                  <c:v>0.0</c:v>
                </c:pt>
                <c:pt idx="13145">
                  <c:v>0.0</c:v>
                </c:pt>
                <c:pt idx="13146">
                  <c:v>0.0</c:v>
                </c:pt>
                <c:pt idx="13147">
                  <c:v>0.0</c:v>
                </c:pt>
                <c:pt idx="13148">
                  <c:v>0.0</c:v>
                </c:pt>
                <c:pt idx="13149">
                  <c:v>0.0</c:v>
                </c:pt>
                <c:pt idx="13150">
                  <c:v>0.0</c:v>
                </c:pt>
                <c:pt idx="13151">
                  <c:v>0.0</c:v>
                </c:pt>
                <c:pt idx="13152">
                  <c:v>0.0</c:v>
                </c:pt>
                <c:pt idx="13153">
                  <c:v>0.0</c:v>
                </c:pt>
                <c:pt idx="13154">
                  <c:v>0.0</c:v>
                </c:pt>
                <c:pt idx="13155">
                  <c:v>0.0</c:v>
                </c:pt>
                <c:pt idx="13156">
                  <c:v>0.0</c:v>
                </c:pt>
                <c:pt idx="13157">
                  <c:v>0.0</c:v>
                </c:pt>
                <c:pt idx="13158">
                  <c:v>0.0</c:v>
                </c:pt>
                <c:pt idx="13159">
                  <c:v>0.0</c:v>
                </c:pt>
                <c:pt idx="13160">
                  <c:v>0.0</c:v>
                </c:pt>
                <c:pt idx="13161">
                  <c:v>0.0</c:v>
                </c:pt>
                <c:pt idx="13162">
                  <c:v>0.0</c:v>
                </c:pt>
                <c:pt idx="13163">
                  <c:v>0.0</c:v>
                </c:pt>
                <c:pt idx="13164">
                  <c:v>0.0</c:v>
                </c:pt>
                <c:pt idx="13165">
                  <c:v>0.0</c:v>
                </c:pt>
                <c:pt idx="13166">
                  <c:v>0.0</c:v>
                </c:pt>
                <c:pt idx="13167">
                  <c:v>0.0</c:v>
                </c:pt>
                <c:pt idx="13168">
                  <c:v>0.0</c:v>
                </c:pt>
                <c:pt idx="13169">
                  <c:v>0.0</c:v>
                </c:pt>
                <c:pt idx="13170">
                  <c:v>0.0</c:v>
                </c:pt>
                <c:pt idx="13171">
                  <c:v>0.0</c:v>
                </c:pt>
                <c:pt idx="13172">
                  <c:v>0.0</c:v>
                </c:pt>
                <c:pt idx="13173">
                  <c:v>0.0</c:v>
                </c:pt>
                <c:pt idx="13174">
                  <c:v>0.0</c:v>
                </c:pt>
                <c:pt idx="13175">
                  <c:v>0.0</c:v>
                </c:pt>
                <c:pt idx="13176">
                  <c:v>0.0</c:v>
                </c:pt>
                <c:pt idx="13177">
                  <c:v>0.0</c:v>
                </c:pt>
                <c:pt idx="13178">
                  <c:v>0.0</c:v>
                </c:pt>
                <c:pt idx="13179">
                  <c:v>0.0</c:v>
                </c:pt>
                <c:pt idx="13180">
                  <c:v>0.0</c:v>
                </c:pt>
                <c:pt idx="13181">
                  <c:v>0.0</c:v>
                </c:pt>
                <c:pt idx="13182">
                  <c:v>0.0</c:v>
                </c:pt>
                <c:pt idx="13183">
                  <c:v>0.0</c:v>
                </c:pt>
                <c:pt idx="13184">
                  <c:v>0.0</c:v>
                </c:pt>
                <c:pt idx="13185">
                  <c:v>0.0</c:v>
                </c:pt>
                <c:pt idx="13186">
                  <c:v>0.0</c:v>
                </c:pt>
                <c:pt idx="13187">
                  <c:v>0.0</c:v>
                </c:pt>
                <c:pt idx="13188">
                  <c:v>0.0</c:v>
                </c:pt>
                <c:pt idx="13189">
                  <c:v>0.0</c:v>
                </c:pt>
                <c:pt idx="13190">
                  <c:v>0.0</c:v>
                </c:pt>
                <c:pt idx="13191">
                  <c:v>0.0</c:v>
                </c:pt>
                <c:pt idx="13192">
                  <c:v>0.0</c:v>
                </c:pt>
                <c:pt idx="13193">
                  <c:v>0.0</c:v>
                </c:pt>
                <c:pt idx="13194">
                  <c:v>0.0</c:v>
                </c:pt>
                <c:pt idx="13195">
                  <c:v>0.0</c:v>
                </c:pt>
                <c:pt idx="13196">
                  <c:v>0.0</c:v>
                </c:pt>
                <c:pt idx="13197">
                  <c:v>0.0</c:v>
                </c:pt>
                <c:pt idx="13198">
                  <c:v>0.0</c:v>
                </c:pt>
                <c:pt idx="13199">
                  <c:v>0.0</c:v>
                </c:pt>
                <c:pt idx="13200">
                  <c:v>0.0</c:v>
                </c:pt>
                <c:pt idx="13201">
                  <c:v>0.0</c:v>
                </c:pt>
                <c:pt idx="13202">
                  <c:v>0.0</c:v>
                </c:pt>
                <c:pt idx="13203">
                  <c:v>0.0</c:v>
                </c:pt>
                <c:pt idx="13204">
                  <c:v>0.0</c:v>
                </c:pt>
                <c:pt idx="13205">
                  <c:v>0.0</c:v>
                </c:pt>
                <c:pt idx="13206">
                  <c:v>0.0</c:v>
                </c:pt>
                <c:pt idx="13207">
                  <c:v>0.0</c:v>
                </c:pt>
                <c:pt idx="13208">
                  <c:v>0.0</c:v>
                </c:pt>
                <c:pt idx="13209">
                  <c:v>0.0</c:v>
                </c:pt>
                <c:pt idx="13210">
                  <c:v>0.0</c:v>
                </c:pt>
                <c:pt idx="13211">
                  <c:v>0.0</c:v>
                </c:pt>
                <c:pt idx="13212">
                  <c:v>0.0</c:v>
                </c:pt>
                <c:pt idx="13213">
                  <c:v>0.0</c:v>
                </c:pt>
                <c:pt idx="13214">
                  <c:v>0.0</c:v>
                </c:pt>
                <c:pt idx="13215">
                  <c:v>0.0</c:v>
                </c:pt>
                <c:pt idx="13216">
                  <c:v>0.0</c:v>
                </c:pt>
                <c:pt idx="13217">
                  <c:v>0.0</c:v>
                </c:pt>
                <c:pt idx="13218">
                  <c:v>0.0</c:v>
                </c:pt>
                <c:pt idx="13219">
                  <c:v>0.0</c:v>
                </c:pt>
                <c:pt idx="13220">
                  <c:v>0.0</c:v>
                </c:pt>
                <c:pt idx="13221">
                  <c:v>0.0</c:v>
                </c:pt>
                <c:pt idx="13222">
                  <c:v>0.0</c:v>
                </c:pt>
                <c:pt idx="13223">
                  <c:v>0.0</c:v>
                </c:pt>
                <c:pt idx="13224">
                  <c:v>0.0</c:v>
                </c:pt>
                <c:pt idx="13225">
                  <c:v>0.0</c:v>
                </c:pt>
                <c:pt idx="13226">
                  <c:v>0.0</c:v>
                </c:pt>
                <c:pt idx="13227">
                  <c:v>0.0</c:v>
                </c:pt>
                <c:pt idx="13228">
                  <c:v>0.0</c:v>
                </c:pt>
                <c:pt idx="13229">
                  <c:v>0.0</c:v>
                </c:pt>
                <c:pt idx="13230">
                  <c:v>0.0</c:v>
                </c:pt>
                <c:pt idx="13231">
                  <c:v>0.0</c:v>
                </c:pt>
                <c:pt idx="13232">
                  <c:v>0.0</c:v>
                </c:pt>
                <c:pt idx="13233">
                  <c:v>0.0</c:v>
                </c:pt>
                <c:pt idx="13234">
                  <c:v>0.0</c:v>
                </c:pt>
                <c:pt idx="13235">
                  <c:v>0.0</c:v>
                </c:pt>
                <c:pt idx="13236">
                  <c:v>0.0</c:v>
                </c:pt>
                <c:pt idx="13237">
                  <c:v>0.0</c:v>
                </c:pt>
                <c:pt idx="13238">
                  <c:v>0.0</c:v>
                </c:pt>
                <c:pt idx="13239">
                  <c:v>0.0</c:v>
                </c:pt>
                <c:pt idx="13240">
                  <c:v>0.0</c:v>
                </c:pt>
                <c:pt idx="13241">
                  <c:v>0.0</c:v>
                </c:pt>
                <c:pt idx="13242">
                  <c:v>0.0</c:v>
                </c:pt>
                <c:pt idx="13243">
                  <c:v>0.0</c:v>
                </c:pt>
                <c:pt idx="13244">
                  <c:v>0.0</c:v>
                </c:pt>
                <c:pt idx="13245">
                  <c:v>0.0</c:v>
                </c:pt>
                <c:pt idx="13246">
                  <c:v>0.0</c:v>
                </c:pt>
                <c:pt idx="13247">
                  <c:v>0.0</c:v>
                </c:pt>
                <c:pt idx="13248">
                  <c:v>0.0</c:v>
                </c:pt>
                <c:pt idx="13249">
                  <c:v>0.0</c:v>
                </c:pt>
                <c:pt idx="13250">
                  <c:v>0.0</c:v>
                </c:pt>
                <c:pt idx="13251">
                  <c:v>0.0</c:v>
                </c:pt>
                <c:pt idx="13252">
                  <c:v>0.0</c:v>
                </c:pt>
                <c:pt idx="13253">
                  <c:v>0.0</c:v>
                </c:pt>
                <c:pt idx="13254">
                  <c:v>0.0</c:v>
                </c:pt>
                <c:pt idx="13255">
                  <c:v>0.0</c:v>
                </c:pt>
                <c:pt idx="13256">
                  <c:v>0.0</c:v>
                </c:pt>
                <c:pt idx="13257">
                  <c:v>0.0</c:v>
                </c:pt>
                <c:pt idx="13258">
                  <c:v>0.0</c:v>
                </c:pt>
                <c:pt idx="13259">
                  <c:v>0.0</c:v>
                </c:pt>
                <c:pt idx="13260">
                  <c:v>0.0</c:v>
                </c:pt>
                <c:pt idx="13261">
                  <c:v>0.0</c:v>
                </c:pt>
                <c:pt idx="13262">
                  <c:v>0.0</c:v>
                </c:pt>
                <c:pt idx="13263">
                  <c:v>0.0</c:v>
                </c:pt>
                <c:pt idx="13264">
                  <c:v>0.0</c:v>
                </c:pt>
                <c:pt idx="13265">
                  <c:v>0.0</c:v>
                </c:pt>
                <c:pt idx="13266">
                  <c:v>0.0</c:v>
                </c:pt>
                <c:pt idx="13267">
                  <c:v>0.0</c:v>
                </c:pt>
                <c:pt idx="13268">
                  <c:v>0.0</c:v>
                </c:pt>
                <c:pt idx="13269">
                  <c:v>0.0</c:v>
                </c:pt>
                <c:pt idx="13270">
                  <c:v>0.0</c:v>
                </c:pt>
                <c:pt idx="13271">
                  <c:v>0.0</c:v>
                </c:pt>
                <c:pt idx="13272">
                  <c:v>0.0</c:v>
                </c:pt>
                <c:pt idx="13273">
                  <c:v>0.0</c:v>
                </c:pt>
                <c:pt idx="13274">
                  <c:v>0.0</c:v>
                </c:pt>
                <c:pt idx="13275">
                  <c:v>0.0</c:v>
                </c:pt>
                <c:pt idx="13276">
                  <c:v>0.0</c:v>
                </c:pt>
                <c:pt idx="13277">
                  <c:v>0.0</c:v>
                </c:pt>
                <c:pt idx="13278">
                  <c:v>0.0</c:v>
                </c:pt>
                <c:pt idx="13279">
                  <c:v>0.0</c:v>
                </c:pt>
                <c:pt idx="13280">
                  <c:v>0.0</c:v>
                </c:pt>
                <c:pt idx="13281">
                  <c:v>0.0</c:v>
                </c:pt>
                <c:pt idx="13282">
                  <c:v>0.0</c:v>
                </c:pt>
                <c:pt idx="13283">
                  <c:v>0.0</c:v>
                </c:pt>
                <c:pt idx="13284">
                  <c:v>0.0</c:v>
                </c:pt>
                <c:pt idx="13285">
                  <c:v>0.0</c:v>
                </c:pt>
                <c:pt idx="13286">
                  <c:v>0.0</c:v>
                </c:pt>
                <c:pt idx="13287">
                  <c:v>0.0</c:v>
                </c:pt>
                <c:pt idx="13288">
                  <c:v>0.0</c:v>
                </c:pt>
                <c:pt idx="13289">
                  <c:v>0.0</c:v>
                </c:pt>
                <c:pt idx="13290">
                  <c:v>0.0</c:v>
                </c:pt>
                <c:pt idx="13291">
                  <c:v>0.0</c:v>
                </c:pt>
                <c:pt idx="13292">
                  <c:v>0.0</c:v>
                </c:pt>
                <c:pt idx="13293">
                  <c:v>0.0</c:v>
                </c:pt>
                <c:pt idx="13294">
                  <c:v>0.0</c:v>
                </c:pt>
                <c:pt idx="13295">
                  <c:v>0.0</c:v>
                </c:pt>
                <c:pt idx="13296">
                  <c:v>0.0</c:v>
                </c:pt>
                <c:pt idx="13297">
                  <c:v>0.0</c:v>
                </c:pt>
                <c:pt idx="13298">
                  <c:v>0.0</c:v>
                </c:pt>
                <c:pt idx="13299">
                  <c:v>0.0</c:v>
                </c:pt>
                <c:pt idx="13300">
                  <c:v>0.0</c:v>
                </c:pt>
                <c:pt idx="13301">
                  <c:v>0.0</c:v>
                </c:pt>
                <c:pt idx="13302">
                  <c:v>0.0</c:v>
                </c:pt>
                <c:pt idx="13303">
                  <c:v>0.0</c:v>
                </c:pt>
                <c:pt idx="13304">
                  <c:v>0.0</c:v>
                </c:pt>
                <c:pt idx="13305">
                  <c:v>0.0</c:v>
                </c:pt>
                <c:pt idx="13306">
                  <c:v>0.0</c:v>
                </c:pt>
                <c:pt idx="13307">
                  <c:v>0.0</c:v>
                </c:pt>
                <c:pt idx="13308">
                  <c:v>0.0</c:v>
                </c:pt>
                <c:pt idx="13309">
                  <c:v>0.0</c:v>
                </c:pt>
                <c:pt idx="13310">
                  <c:v>0.0</c:v>
                </c:pt>
                <c:pt idx="13311">
                  <c:v>0.0</c:v>
                </c:pt>
                <c:pt idx="13312">
                  <c:v>0.0</c:v>
                </c:pt>
                <c:pt idx="13313">
                  <c:v>0.0</c:v>
                </c:pt>
                <c:pt idx="13314">
                  <c:v>0.0</c:v>
                </c:pt>
                <c:pt idx="13315">
                  <c:v>0.0</c:v>
                </c:pt>
                <c:pt idx="13316">
                  <c:v>0.0</c:v>
                </c:pt>
                <c:pt idx="13317">
                  <c:v>0.0</c:v>
                </c:pt>
                <c:pt idx="13318">
                  <c:v>0.0</c:v>
                </c:pt>
                <c:pt idx="13319">
                  <c:v>0.0</c:v>
                </c:pt>
                <c:pt idx="13320">
                  <c:v>0.0</c:v>
                </c:pt>
                <c:pt idx="13321">
                  <c:v>0.0</c:v>
                </c:pt>
                <c:pt idx="13322">
                  <c:v>0.0</c:v>
                </c:pt>
                <c:pt idx="13323">
                  <c:v>0.0</c:v>
                </c:pt>
                <c:pt idx="13324">
                  <c:v>0.0</c:v>
                </c:pt>
                <c:pt idx="13325">
                  <c:v>0.0</c:v>
                </c:pt>
                <c:pt idx="13326">
                  <c:v>0.0</c:v>
                </c:pt>
                <c:pt idx="13327">
                  <c:v>0.0</c:v>
                </c:pt>
                <c:pt idx="13328">
                  <c:v>0.0</c:v>
                </c:pt>
                <c:pt idx="13329">
                  <c:v>0.0</c:v>
                </c:pt>
                <c:pt idx="13330">
                  <c:v>0.0</c:v>
                </c:pt>
                <c:pt idx="13331">
                  <c:v>0.0</c:v>
                </c:pt>
                <c:pt idx="13332">
                  <c:v>0.0</c:v>
                </c:pt>
                <c:pt idx="13333">
                  <c:v>0.0</c:v>
                </c:pt>
                <c:pt idx="13334">
                  <c:v>0.0</c:v>
                </c:pt>
                <c:pt idx="13335">
                  <c:v>0.0</c:v>
                </c:pt>
                <c:pt idx="13336">
                  <c:v>0.0</c:v>
                </c:pt>
                <c:pt idx="13337">
                  <c:v>0.0</c:v>
                </c:pt>
                <c:pt idx="13338">
                  <c:v>0.0</c:v>
                </c:pt>
                <c:pt idx="13339">
                  <c:v>0.0</c:v>
                </c:pt>
                <c:pt idx="13340">
                  <c:v>0.0</c:v>
                </c:pt>
                <c:pt idx="13341">
                  <c:v>0.0</c:v>
                </c:pt>
                <c:pt idx="13342">
                  <c:v>0.0</c:v>
                </c:pt>
                <c:pt idx="13343">
                  <c:v>0.0</c:v>
                </c:pt>
                <c:pt idx="13344">
                  <c:v>0.0</c:v>
                </c:pt>
                <c:pt idx="13345">
                  <c:v>0.0</c:v>
                </c:pt>
                <c:pt idx="13346">
                  <c:v>0.0</c:v>
                </c:pt>
                <c:pt idx="13347">
                  <c:v>0.0</c:v>
                </c:pt>
                <c:pt idx="13348">
                  <c:v>0.0</c:v>
                </c:pt>
                <c:pt idx="13349">
                  <c:v>0.0</c:v>
                </c:pt>
                <c:pt idx="13350">
                  <c:v>0.0</c:v>
                </c:pt>
                <c:pt idx="13351">
                  <c:v>0.0</c:v>
                </c:pt>
                <c:pt idx="13352">
                  <c:v>0.0</c:v>
                </c:pt>
                <c:pt idx="13353">
                  <c:v>0.0</c:v>
                </c:pt>
                <c:pt idx="13354">
                  <c:v>0.0</c:v>
                </c:pt>
                <c:pt idx="13355">
                  <c:v>0.0</c:v>
                </c:pt>
                <c:pt idx="13356">
                  <c:v>0.0</c:v>
                </c:pt>
                <c:pt idx="13357">
                  <c:v>0.0</c:v>
                </c:pt>
                <c:pt idx="13358">
                  <c:v>0.0</c:v>
                </c:pt>
                <c:pt idx="13359">
                  <c:v>0.0</c:v>
                </c:pt>
                <c:pt idx="13360">
                  <c:v>0.0</c:v>
                </c:pt>
                <c:pt idx="13361">
                  <c:v>0.0</c:v>
                </c:pt>
                <c:pt idx="13362">
                  <c:v>0.0</c:v>
                </c:pt>
                <c:pt idx="13363">
                  <c:v>0.0</c:v>
                </c:pt>
                <c:pt idx="13364">
                  <c:v>0.0</c:v>
                </c:pt>
                <c:pt idx="13365">
                  <c:v>0.0</c:v>
                </c:pt>
                <c:pt idx="13366">
                  <c:v>0.0</c:v>
                </c:pt>
                <c:pt idx="13367">
                  <c:v>0.0</c:v>
                </c:pt>
                <c:pt idx="13368">
                  <c:v>0.0</c:v>
                </c:pt>
                <c:pt idx="13369">
                  <c:v>0.0</c:v>
                </c:pt>
                <c:pt idx="13370">
                  <c:v>0.0</c:v>
                </c:pt>
                <c:pt idx="13371">
                  <c:v>0.0</c:v>
                </c:pt>
                <c:pt idx="13372">
                  <c:v>0.0</c:v>
                </c:pt>
                <c:pt idx="13373">
                  <c:v>0.0</c:v>
                </c:pt>
                <c:pt idx="13374">
                  <c:v>0.0</c:v>
                </c:pt>
                <c:pt idx="13375">
                  <c:v>0.0</c:v>
                </c:pt>
                <c:pt idx="13376">
                  <c:v>0.0</c:v>
                </c:pt>
                <c:pt idx="13377">
                  <c:v>0.0</c:v>
                </c:pt>
                <c:pt idx="13378">
                  <c:v>0.0</c:v>
                </c:pt>
                <c:pt idx="13379">
                  <c:v>0.0</c:v>
                </c:pt>
                <c:pt idx="13380">
                  <c:v>0.0</c:v>
                </c:pt>
                <c:pt idx="13381">
                  <c:v>0.0</c:v>
                </c:pt>
                <c:pt idx="13382">
                  <c:v>0.0</c:v>
                </c:pt>
                <c:pt idx="13383">
                  <c:v>0.0</c:v>
                </c:pt>
                <c:pt idx="13384">
                  <c:v>0.0</c:v>
                </c:pt>
                <c:pt idx="13385">
                  <c:v>0.0</c:v>
                </c:pt>
                <c:pt idx="13386">
                  <c:v>0.0</c:v>
                </c:pt>
                <c:pt idx="13387">
                  <c:v>0.0</c:v>
                </c:pt>
                <c:pt idx="13388">
                  <c:v>0.0</c:v>
                </c:pt>
                <c:pt idx="13389">
                  <c:v>0.0</c:v>
                </c:pt>
                <c:pt idx="13390">
                  <c:v>0.0</c:v>
                </c:pt>
                <c:pt idx="13391">
                  <c:v>0.0</c:v>
                </c:pt>
                <c:pt idx="13392">
                  <c:v>0.0</c:v>
                </c:pt>
                <c:pt idx="13393">
                  <c:v>0.0</c:v>
                </c:pt>
                <c:pt idx="13394">
                  <c:v>0.0</c:v>
                </c:pt>
                <c:pt idx="13395">
                  <c:v>0.0</c:v>
                </c:pt>
                <c:pt idx="13396">
                  <c:v>0.0</c:v>
                </c:pt>
                <c:pt idx="13397">
                  <c:v>0.0</c:v>
                </c:pt>
                <c:pt idx="13398">
                  <c:v>0.0</c:v>
                </c:pt>
                <c:pt idx="13399">
                  <c:v>0.0</c:v>
                </c:pt>
                <c:pt idx="13400">
                  <c:v>0.0</c:v>
                </c:pt>
                <c:pt idx="13401">
                  <c:v>0.0</c:v>
                </c:pt>
                <c:pt idx="13402">
                  <c:v>0.0</c:v>
                </c:pt>
                <c:pt idx="13403">
                  <c:v>0.0</c:v>
                </c:pt>
                <c:pt idx="13404">
                  <c:v>0.0</c:v>
                </c:pt>
                <c:pt idx="13405">
                  <c:v>0.0</c:v>
                </c:pt>
                <c:pt idx="13406">
                  <c:v>0.0</c:v>
                </c:pt>
                <c:pt idx="13407">
                  <c:v>0.0</c:v>
                </c:pt>
                <c:pt idx="13408">
                  <c:v>0.0</c:v>
                </c:pt>
                <c:pt idx="13409">
                  <c:v>0.0</c:v>
                </c:pt>
                <c:pt idx="13410">
                  <c:v>0.0</c:v>
                </c:pt>
                <c:pt idx="13411">
                  <c:v>0.0</c:v>
                </c:pt>
                <c:pt idx="13412">
                  <c:v>0.0</c:v>
                </c:pt>
                <c:pt idx="13413">
                  <c:v>0.0</c:v>
                </c:pt>
                <c:pt idx="13414">
                  <c:v>0.0</c:v>
                </c:pt>
                <c:pt idx="13415">
                  <c:v>0.0</c:v>
                </c:pt>
                <c:pt idx="13416">
                  <c:v>0.0</c:v>
                </c:pt>
                <c:pt idx="13417">
                  <c:v>0.0</c:v>
                </c:pt>
                <c:pt idx="13418">
                  <c:v>0.0</c:v>
                </c:pt>
                <c:pt idx="13419">
                  <c:v>0.0</c:v>
                </c:pt>
                <c:pt idx="13420">
                  <c:v>0.0</c:v>
                </c:pt>
                <c:pt idx="13421">
                  <c:v>0.0</c:v>
                </c:pt>
                <c:pt idx="13422">
                  <c:v>0.0</c:v>
                </c:pt>
                <c:pt idx="13423">
                  <c:v>0.0</c:v>
                </c:pt>
                <c:pt idx="13424">
                  <c:v>0.0</c:v>
                </c:pt>
                <c:pt idx="13425">
                  <c:v>0.0</c:v>
                </c:pt>
                <c:pt idx="13426">
                  <c:v>0.0</c:v>
                </c:pt>
                <c:pt idx="13427">
                  <c:v>0.0</c:v>
                </c:pt>
                <c:pt idx="13428">
                  <c:v>0.0</c:v>
                </c:pt>
                <c:pt idx="13429">
                  <c:v>0.0</c:v>
                </c:pt>
                <c:pt idx="13430">
                  <c:v>0.0</c:v>
                </c:pt>
                <c:pt idx="13431">
                  <c:v>0.0</c:v>
                </c:pt>
                <c:pt idx="13432">
                  <c:v>0.0</c:v>
                </c:pt>
                <c:pt idx="13433">
                  <c:v>0.0</c:v>
                </c:pt>
                <c:pt idx="13434">
                  <c:v>0.0</c:v>
                </c:pt>
                <c:pt idx="13435">
                  <c:v>0.0</c:v>
                </c:pt>
                <c:pt idx="13436">
                  <c:v>0.0</c:v>
                </c:pt>
                <c:pt idx="13437">
                  <c:v>0.0</c:v>
                </c:pt>
                <c:pt idx="13438">
                  <c:v>0.0</c:v>
                </c:pt>
                <c:pt idx="13439">
                  <c:v>0.0</c:v>
                </c:pt>
                <c:pt idx="13440">
                  <c:v>0.0</c:v>
                </c:pt>
                <c:pt idx="13441">
                  <c:v>0.0</c:v>
                </c:pt>
                <c:pt idx="13442">
                  <c:v>0.0</c:v>
                </c:pt>
                <c:pt idx="13443">
                  <c:v>0.0</c:v>
                </c:pt>
                <c:pt idx="13444">
                  <c:v>0.0</c:v>
                </c:pt>
                <c:pt idx="13445">
                  <c:v>0.0</c:v>
                </c:pt>
                <c:pt idx="13446">
                  <c:v>0.0</c:v>
                </c:pt>
                <c:pt idx="13447">
                  <c:v>0.0</c:v>
                </c:pt>
                <c:pt idx="13448">
                  <c:v>0.0</c:v>
                </c:pt>
                <c:pt idx="13449">
                  <c:v>0.0</c:v>
                </c:pt>
                <c:pt idx="13450">
                  <c:v>0.0</c:v>
                </c:pt>
                <c:pt idx="13451">
                  <c:v>0.0</c:v>
                </c:pt>
                <c:pt idx="13452">
                  <c:v>0.0</c:v>
                </c:pt>
                <c:pt idx="13453">
                  <c:v>0.0</c:v>
                </c:pt>
                <c:pt idx="13454">
                  <c:v>0.0</c:v>
                </c:pt>
                <c:pt idx="13455">
                  <c:v>0.0</c:v>
                </c:pt>
                <c:pt idx="13456">
                  <c:v>0.0</c:v>
                </c:pt>
                <c:pt idx="13457">
                  <c:v>0.0</c:v>
                </c:pt>
                <c:pt idx="13458">
                  <c:v>0.0</c:v>
                </c:pt>
                <c:pt idx="13459">
                  <c:v>0.0</c:v>
                </c:pt>
                <c:pt idx="13460">
                  <c:v>0.0</c:v>
                </c:pt>
                <c:pt idx="13461">
                  <c:v>0.0</c:v>
                </c:pt>
                <c:pt idx="13462">
                  <c:v>0.0</c:v>
                </c:pt>
                <c:pt idx="13463">
                  <c:v>0.0</c:v>
                </c:pt>
                <c:pt idx="13464">
                  <c:v>0.0</c:v>
                </c:pt>
                <c:pt idx="13465">
                  <c:v>0.0</c:v>
                </c:pt>
                <c:pt idx="13466">
                  <c:v>0.0</c:v>
                </c:pt>
                <c:pt idx="13467">
                  <c:v>0.0</c:v>
                </c:pt>
                <c:pt idx="13468">
                  <c:v>0.0</c:v>
                </c:pt>
                <c:pt idx="13469">
                  <c:v>0.0</c:v>
                </c:pt>
                <c:pt idx="13470">
                  <c:v>0.0</c:v>
                </c:pt>
                <c:pt idx="13471">
                  <c:v>0.0</c:v>
                </c:pt>
                <c:pt idx="13472">
                  <c:v>0.0</c:v>
                </c:pt>
                <c:pt idx="13473">
                  <c:v>0.0</c:v>
                </c:pt>
                <c:pt idx="13474">
                  <c:v>0.0</c:v>
                </c:pt>
                <c:pt idx="13475">
                  <c:v>0.0</c:v>
                </c:pt>
                <c:pt idx="13476">
                  <c:v>0.0</c:v>
                </c:pt>
                <c:pt idx="13477">
                  <c:v>0.0</c:v>
                </c:pt>
                <c:pt idx="13478">
                  <c:v>0.0</c:v>
                </c:pt>
                <c:pt idx="13479">
                  <c:v>0.0</c:v>
                </c:pt>
                <c:pt idx="13480">
                  <c:v>0.0</c:v>
                </c:pt>
                <c:pt idx="13481">
                  <c:v>0.0</c:v>
                </c:pt>
                <c:pt idx="13482">
                  <c:v>0.0</c:v>
                </c:pt>
                <c:pt idx="13483">
                  <c:v>0.0</c:v>
                </c:pt>
                <c:pt idx="13484">
                  <c:v>0.0</c:v>
                </c:pt>
                <c:pt idx="13485">
                  <c:v>0.0</c:v>
                </c:pt>
                <c:pt idx="13486">
                  <c:v>0.0</c:v>
                </c:pt>
                <c:pt idx="13487">
                  <c:v>0.0</c:v>
                </c:pt>
                <c:pt idx="13488">
                  <c:v>0.0</c:v>
                </c:pt>
                <c:pt idx="13489">
                  <c:v>0.0</c:v>
                </c:pt>
                <c:pt idx="13490">
                  <c:v>0.0</c:v>
                </c:pt>
                <c:pt idx="13491">
                  <c:v>0.0</c:v>
                </c:pt>
                <c:pt idx="13492">
                  <c:v>0.0</c:v>
                </c:pt>
                <c:pt idx="13493">
                  <c:v>0.0</c:v>
                </c:pt>
                <c:pt idx="13494">
                  <c:v>0.0</c:v>
                </c:pt>
                <c:pt idx="13495">
                  <c:v>0.0</c:v>
                </c:pt>
                <c:pt idx="13496">
                  <c:v>0.0</c:v>
                </c:pt>
                <c:pt idx="13497">
                  <c:v>0.0</c:v>
                </c:pt>
                <c:pt idx="13498">
                  <c:v>0.0</c:v>
                </c:pt>
                <c:pt idx="13499">
                  <c:v>0.0</c:v>
                </c:pt>
                <c:pt idx="13500">
                  <c:v>0.0</c:v>
                </c:pt>
                <c:pt idx="13501">
                  <c:v>0.0</c:v>
                </c:pt>
                <c:pt idx="13502">
                  <c:v>0.0</c:v>
                </c:pt>
                <c:pt idx="13503">
                  <c:v>0.0</c:v>
                </c:pt>
                <c:pt idx="13504">
                  <c:v>0.0</c:v>
                </c:pt>
                <c:pt idx="13505">
                  <c:v>0.0</c:v>
                </c:pt>
                <c:pt idx="13506">
                  <c:v>0.0</c:v>
                </c:pt>
                <c:pt idx="13507">
                  <c:v>0.0</c:v>
                </c:pt>
                <c:pt idx="13508">
                  <c:v>0.0</c:v>
                </c:pt>
                <c:pt idx="13509">
                  <c:v>0.0</c:v>
                </c:pt>
                <c:pt idx="13510">
                  <c:v>0.0</c:v>
                </c:pt>
                <c:pt idx="13511">
                  <c:v>0.0</c:v>
                </c:pt>
                <c:pt idx="13512">
                  <c:v>0.0</c:v>
                </c:pt>
                <c:pt idx="13513">
                  <c:v>0.0</c:v>
                </c:pt>
                <c:pt idx="13514">
                  <c:v>0.0</c:v>
                </c:pt>
                <c:pt idx="13515">
                  <c:v>0.0</c:v>
                </c:pt>
                <c:pt idx="13516">
                  <c:v>0.0</c:v>
                </c:pt>
                <c:pt idx="13517">
                  <c:v>0.0</c:v>
                </c:pt>
                <c:pt idx="13518">
                  <c:v>0.0</c:v>
                </c:pt>
                <c:pt idx="13519">
                  <c:v>0.0</c:v>
                </c:pt>
                <c:pt idx="13520">
                  <c:v>0.0</c:v>
                </c:pt>
                <c:pt idx="13521">
                  <c:v>0.0</c:v>
                </c:pt>
                <c:pt idx="13522">
                  <c:v>0.0</c:v>
                </c:pt>
                <c:pt idx="13523">
                  <c:v>0.0</c:v>
                </c:pt>
                <c:pt idx="13524">
                  <c:v>0.0</c:v>
                </c:pt>
                <c:pt idx="13525">
                  <c:v>0.0</c:v>
                </c:pt>
                <c:pt idx="13526">
                  <c:v>0.0</c:v>
                </c:pt>
                <c:pt idx="13527">
                  <c:v>0.0</c:v>
                </c:pt>
                <c:pt idx="13528">
                  <c:v>0.0</c:v>
                </c:pt>
                <c:pt idx="13529">
                  <c:v>0.0</c:v>
                </c:pt>
                <c:pt idx="13530">
                  <c:v>0.0</c:v>
                </c:pt>
                <c:pt idx="13531">
                  <c:v>0.0</c:v>
                </c:pt>
                <c:pt idx="13532">
                  <c:v>0.0</c:v>
                </c:pt>
                <c:pt idx="13533">
                  <c:v>0.0</c:v>
                </c:pt>
                <c:pt idx="13534">
                  <c:v>0.0</c:v>
                </c:pt>
                <c:pt idx="13535">
                  <c:v>0.0</c:v>
                </c:pt>
                <c:pt idx="13536">
                  <c:v>0.0</c:v>
                </c:pt>
                <c:pt idx="13537">
                  <c:v>0.0</c:v>
                </c:pt>
                <c:pt idx="13538">
                  <c:v>0.0</c:v>
                </c:pt>
                <c:pt idx="13539">
                  <c:v>0.0</c:v>
                </c:pt>
                <c:pt idx="13540">
                  <c:v>0.0</c:v>
                </c:pt>
                <c:pt idx="13541">
                  <c:v>0.0</c:v>
                </c:pt>
                <c:pt idx="13542">
                  <c:v>0.0</c:v>
                </c:pt>
                <c:pt idx="13543">
                  <c:v>0.0</c:v>
                </c:pt>
                <c:pt idx="13544">
                  <c:v>0.0</c:v>
                </c:pt>
                <c:pt idx="13545">
                  <c:v>0.0</c:v>
                </c:pt>
                <c:pt idx="13546">
                  <c:v>0.0</c:v>
                </c:pt>
                <c:pt idx="13547">
                  <c:v>0.0</c:v>
                </c:pt>
                <c:pt idx="13548">
                  <c:v>0.0</c:v>
                </c:pt>
                <c:pt idx="13549">
                  <c:v>0.0</c:v>
                </c:pt>
                <c:pt idx="13550">
                  <c:v>0.0</c:v>
                </c:pt>
                <c:pt idx="13551">
                  <c:v>0.0</c:v>
                </c:pt>
                <c:pt idx="13552">
                  <c:v>0.0</c:v>
                </c:pt>
                <c:pt idx="13553">
                  <c:v>0.0</c:v>
                </c:pt>
                <c:pt idx="13554">
                  <c:v>0.0</c:v>
                </c:pt>
                <c:pt idx="13555">
                  <c:v>0.0</c:v>
                </c:pt>
                <c:pt idx="13556">
                  <c:v>0.0</c:v>
                </c:pt>
                <c:pt idx="13557">
                  <c:v>0.0</c:v>
                </c:pt>
                <c:pt idx="13558">
                  <c:v>0.0</c:v>
                </c:pt>
                <c:pt idx="13559">
                  <c:v>0.0</c:v>
                </c:pt>
                <c:pt idx="13560">
                  <c:v>0.0</c:v>
                </c:pt>
                <c:pt idx="13561">
                  <c:v>0.0</c:v>
                </c:pt>
                <c:pt idx="13562">
                  <c:v>0.0</c:v>
                </c:pt>
                <c:pt idx="13563">
                  <c:v>0.0</c:v>
                </c:pt>
                <c:pt idx="13564">
                  <c:v>0.0</c:v>
                </c:pt>
                <c:pt idx="13565">
                  <c:v>0.0</c:v>
                </c:pt>
                <c:pt idx="13566">
                  <c:v>0.0</c:v>
                </c:pt>
                <c:pt idx="13567">
                  <c:v>0.0</c:v>
                </c:pt>
                <c:pt idx="13568">
                  <c:v>0.0</c:v>
                </c:pt>
                <c:pt idx="13569">
                  <c:v>0.0</c:v>
                </c:pt>
                <c:pt idx="13570">
                  <c:v>0.0</c:v>
                </c:pt>
                <c:pt idx="13571">
                  <c:v>0.0</c:v>
                </c:pt>
                <c:pt idx="13572">
                  <c:v>0.0</c:v>
                </c:pt>
                <c:pt idx="13573">
                  <c:v>0.0</c:v>
                </c:pt>
                <c:pt idx="13574">
                  <c:v>0.0</c:v>
                </c:pt>
                <c:pt idx="13575">
                  <c:v>0.0</c:v>
                </c:pt>
                <c:pt idx="13576">
                  <c:v>0.0</c:v>
                </c:pt>
                <c:pt idx="13577">
                  <c:v>0.0</c:v>
                </c:pt>
                <c:pt idx="13578">
                  <c:v>0.0</c:v>
                </c:pt>
                <c:pt idx="13579">
                  <c:v>0.0</c:v>
                </c:pt>
                <c:pt idx="13580">
                  <c:v>0.0</c:v>
                </c:pt>
                <c:pt idx="13581">
                  <c:v>0.0</c:v>
                </c:pt>
                <c:pt idx="13582">
                  <c:v>0.0</c:v>
                </c:pt>
                <c:pt idx="13583">
                  <c:v>0.0</c:v>
                </c:pt>
                <c:pt idx="13584">
                  <c:v>0.0</c:v>
                </c:pt>
                <c:pt idx="13585">
                  <c:v>0.0</c:v>
                </c:pt>
                <c:pt idx="13586">
                  <c:v>0.0</c:v>
                </c:pt>
                <c:pt idx="13587">
                  <c:v>0.0</c:v>
                </c:pt>
                <c:pt idx="13588">
                  <c:v>0.0</c:v>
                </c:pt>
                <c:pt idx="13589">
                  <c:v>0.0</c:v>
                </c:pt>
                <c:pt idx="13590">
                  <c:v>0.0</c:v>
                </c:pt>
                <c:pt idx="13591">
                  <c:v>0.0</c:v>
                </c:pt>
                <c:pt idx="13592">
                  <c:v>0.0</c:v>
                </c:pt>
                <c:pt idx="13593">
                  <c:v>0.0</c:v>
                </c:pt>
                <c:pt idx="13594">
                  <c:v>0.0</c:v>
                </c:pt>
                <c:pt idx="13595">
                  <c:v>0.0</c:v>
                </c:pt>
                <c:pt idx="13596">
                  <c:v>0.0</c:v>
                </c:pt>
                <c:pt idx="13597">
                  <c:v>0.0</c:v>
                </c:pt>
                <c:pt idx="13598">
                  <c:v>0.0</c:v>
                </c:pt>
                <c:pt idx="13599">
                  <c:v>0.0</c:v>
                </c:pt>
                <c:pt idx="13600">
                  <c:v>0.0</c:v>
                </c:pt>
                <c:pt idx="13601">
                  <c:v>0.0</c:v>
                </c:pt>
                <c:pt idx="13602">
                  <c:v>0.0</c:v>
                </c:pt>
                <c:pt idx="13603">
                  <c:v>0.0</c:v>
                </c:pt>
                <c:pt idx="13604">
                  <c:v>0.0</c:v>
                </c:pt>
                <c:pt idx="13605">
                  <c:v>0.0</c:v>
                </c:pt>
                <c:pt idx="13606">
                  <c:v>0.0</c:v>
                </c:pt>
                <c:pt idx="13607">
                  <c:v>0.0</c:v>
                </c:pt>
                <c:pt idx="13608">
                  <c:v>0.0</c:v>
                </c:pt>
                <c:pt idx="13609">
                  <c:v>0.0</c:v>
                </c:pt>
                <c:pt idx="13610">
                  <c:v>0.0</c:v>
                </c:pt>
                <c:pt idx="13611">
                  <c:v>0.0</c:v>
                </c:pt>
                <c:pt idx="13612">
                  <c:v>0.0</c:v>
                </c:pt>
                <c:pt idx="13613">
                  <c:v>0.0</c:v>
                </c:pt>
                <c:pt idx="13614">
                  <c:v>0.0</c:v>
                </c:pt>
                <c:pt idx="13615">
                  <c:v>0.0</c:v>
                </c:pt>
                <c:pt idx="13616">
                  <c:v>0.0</c:v>
                </c:pt>
                <c:pt idx="13617">
                  <c:v>0.0</c:v>
                </c:pt>
                <c:pt idx="13618">
                  <c:v>0.0</c:v>
                </c:pt>
                <c:pt idx="13619">
                  <c:v>0.0</c:v>
                </c:pt>
                <c:pt idx="13620">
                  <c:v>0.0</c:v>
                </c:pt>
                <c:pt idx="13621">
                  <c:v>0.0</c:v>
                </c:pt>
                <c:pt idx="13622">
                  <c:v>0.0</c:v>
                </c:pt>
                <c:pt idx="13623">
                  <c:v>0.0</c:v>
                </c:pt>
                <c:pt idx="13624">
                  <c:v>0.0</c:v>
                </c:pt>
                <c:pt idx="13625">
                  <c:v>0.0</c:v>
                </c:pt>
                <c:pt idx="13626">
                  <c:v>0.0</c:v>
                </c:pt>
                <c:pt idx="13627">
                  <c:v>0.0</c:v>
                </c:pt>
                <c:pt idx="13628">
                  <c:v>0.0</c:v>
                </c:pt>
                <c:pt idx="13629">
                  <c:v>0.0</c:v>
                </c:pt>
                <c:pt idx="13630">
                  <c:v>0.0</c:v>
                </c:pt>
                <c:pt idx="13631">
                  <c:v>0.0</c:v>
                </c:pt>
                <c:pt idx="13632">
                  <c:v>0.0</c:v>
                </c:pt>
                <c:pt idx="13633">
                  <c:v>0.0</c:v>
                </c:pt>
                <c:pt idx="13634">
                  <c:v>0.0</c:v>
                </c:pt>
                <c:pt idx="13635">
                  <c:v>0.0</c:v>
                </c:pt>
                <c:pt idx="13636">
                  <c:v>0.0</c:v>
                </c:pt>
                <c:pt idx="13637">
                  <c:v>0.0</c:v>
                </c:pt>
                <c:pt idx="13638">
                  <c:v>0.0</c:v>
                </c:pt>
                <c:pt idx="13639">
                  <c:v>0.0</c:v>
                </c:pt>
                <c:pt idx="13640">
                  <c:v>0.0</c:v>
                </c:pt>
                <c:pt idx="13641">
                  <c:v>0.0</c:v>
                </c:pt>
                <c:pt idx="13642">
                  <c:v>0.0</c:v>
                </c:pt>
                <c:pt idx="13643">
                  <c:v>0.0</c:v>
                </c:pt>
                <c:pt idx="13644">
                  <c:v>0.0</c:v>
                </c:pt>
                <c:pt idx="13645">
                  <c:v>0.0</c:v>
                </c:pt>
                <c:pt idx="13646">
                  <c:v>0.0</c:v>
                </c:pt>
                <c:pt idx="13647">
                  <c:v>0.0</c:v>
                </c:pt>
                <c:pt idx="13648">
                  <c:v>0.0</c:v>
                </c:pt>
                <c:pt idx="13649">
                  <c:v>0.0</c:v>
                </c:pt>
                <c:pt idx="13650">
                  <c:v>0.0</c:v>
                </c:pt>
                <c:pt idx="13651">
                  <c:v>0.0</c:v>
                </c:pt>
                <c:pt idx="13652">
                  <c:v>0.0</c:v>
                </c:pt>
                <c:pt idx="13653">
                  <c:v>0.0</c:v>
                </c:pt>
                <c:pt idx="13654">
                  <c:v>0.0</c:v>
                </c:pt>
                <c:pt idx="13655">
                  <c:v>0.0</c:v>
                </c:pt>
                <c:pt idx="13656">
                  <c:v>0.0</c:v>
                </c:pt>
                <c:pt idx="13657">
                  <c:v>0.0</c:v>
                </c:pt>
                <c:pt idx="13658">
                  <c:v>0.0</c:v>
                </c:pt>
                <c:pt idx="13659">
                  <c:v>0.0</c:v>
                </c:pt>
                <c:pt idx="13660">
                  <c:v>0.0</c:v>
                </c:pt>
                <c:pt idx="13661">
                  <c:v>0.0</c:v>
                </c:pt>
                <c:pt idx="13662">
                  <c:v>0.0</c:v>
                </c:pt>
                <c:pt idx="13663">
                  <c:v>0.0</c:v>
                </c:pt>
                <c:pt idx="13664">
                  <c:v>0.0</c:v>
                </c:pt>
                <c:pt idx="13665">
                  <c:v>0.0</c:v>
                </c:pt>
                <c:pt idx="13666">
                  <c:v>0.0</c:v>
                </c:pt>
                <c:pt idx="13667">
                  <c:v>0.0</c:v>
                </c:pt>
                <c:pt idx="13668">
                  <c:v>0.0</c:v>
                </c:pt>
                <c:pt idx="13669">
                  <c:v>0.0</c:v>
                </c:pt>
                <c:pt idx="13670">
                  <c:v>0.0</c:v>
                </c:pt>
                <c:pt idx="13671">
                  <c:v>0.0</c:v>
                </c:pt>
                <c:pt idx="13672">
                  <c:v>0.0</c:v>
                </c:pt>
                <c:pt idx="13673">
                  <c:v>0.0</c:v>
                </c:pt>
                <c:pt idx="13674">
                  <c:v>0.0</c:v>
                </c:pt>
                <c:pt idx="13675">
                  <c:v>0.0</c:v>
                </c:pt>
                <c:pt idx="13676">
                  <c:v>0.0</c:v>
                </c:pt>
                <c:pt idx="13677">
                  <c:v>0.0</c:v>
                </c:pt>
                <c:pt idx="13678">
                  <c:v>0.0</c:v>
                </c:pt>
                <c:pt idx="13679">
                  <c:v>0.0</c:v>
                </c:pt>
                <c:pt idx="13680">
                  <c:v>0.0</c:v>
                </c:pt>
                <c:pt idx="13681">
                  <c:v>0.0</c:v>
                </c:pt>
                <c:pt idx="13682">
                  <c:v>0.0</c:v>
                </c:pt>
                <c:pt idx="13683">
                  <c:v>0.0</c:v>
                </c:pt>
                <c:pt idx="13684">
                  <c:v>0.0</c:v>
                </c:pt>
                <c:pt idx="13685">
                  <c:v>0.0</c:v>
                </c:pt>
                <c:pt idx="13686">
                  <c:v>0.0</c:v>
                </c:pt>
                <c:pt idx="13687">
                  <c:v>0.0</c:v>
                </c:pt>
                <c:pt idx="13688">
                  <c:v>0.0</c:v>
                </c:pt>
                <c:pt idx="13689">
                  <c:v>0.0</c:v>
                </c:pt>
                <c:pt idx="13690">
                  <c:v>0.0</c:v>
                </c:pt>
                <c:pt idx="13691">
                  <c:v>0.0</c:v>
                </c:pt>
                <c:pt idx="13692">
                  <c:v>0.0</c:v>
                </c:pt>
                <c:pt idx="13693">
                  <c:v>0.0</c:v>
                </c:pt>
                <c:pt idx="13694">
                  <c:v>0.0</c:v>
                </c:pt>
                <c:pt idx="13695">
                  <c:v>0.0</c:v>
                </c:pt>
                <c:pt idx="13696">
                  <c:v>0.0</c:v>
                </c:pt>
                <c:pt idx="13697">
                  <c:v>0.0</c:v>
                </c:pt>
                <c:pt idx="13698">
                  <c:v>0.0</c:v>
                </c:pt>
                <c:pt idx="13699">
                  <c:v>0.0</c:v>
                </c:pt>
                <c:pt idx="13700">
                  <c:v>0.0</c:v>
                </c:pt>
                <c:pt idx="13701">
                  <c:v>0.0</c:v>
                </c:pt>
                <c:pt idx="13702">
                  <c:v>0.0</c:v>
                </c:pt>
                <c:pt idx="13703">
                  <c:v>0.0</c:v>
                </c:pt>
                <c:pt idx="13704">
                  <c:v>0.0</c:v>
                </c:pt>
                <c:pt idx="13705">
                  <c:v>0.0</c:v>
                </c:pt>
                <c:pt idx="13706">
                  <c:v>0.0</c:v>
                </c:pt>
                <c:pt idx="13707">
                  <c:v>0.0</c:v>
                </c:pt>
                <c:pt idx="13708">
                  <c:v>0.0</c:v>
                </c:pt>
                <c:pt idx="13709">
                  <c:v>0.0</c:v>
                </c:pt>
                <c:pt idx="13710">
                  <c:v>0.0</c:v>
                </c:pt>
                <c:pt idx="13711">
                  <c:v>0.0</c:v>
                </c:pt>
                <c:pt idx="13712">
                  <c:v>0.0</c:v>
                </c:pt>
                <c:pt idx="13713">
                  <c:v>0.0</c:v>
                </c:pt>
                <c:pt idx="13714">
                  <c:v>0.0</c:v>
                </c:pt>
                <c:pt idx="13715">
                  <c:v>0.0</c:v>
                </c:pt>
                <c:pt idx="13716">
                  <c:v>0.0</c:v>
                </c:pt>
                <c:pt idx="13717">
                  <c:v>0.0</c:v>
                </c:pt>
                <c:pt idx="13718">
                  <c:v>0.0</c:v>
                </c:pt>
                <c:pt idx="13719">
                  <c:v>0.0</c:v>
                </c:pt>
                <c:pt idx="13720">
                  <c:v>0.0</c:v>
                </c:pt>
                <c:pt idx="13721">
                  <c:v>0.0</c:v>
                </c:pt>
                <c:pt idx="13722">
                  <c:v>0.0</c:v>
                </c:pt>
                <c:pt idx="13723">
                  <c:v>0.0</c:v>
                </c:pt>
                <c:pt idx="13724">
                  <c:v>0.0</c:v>
                </c:pt>
                <c:pt idx="13725">
                  <c:v>0.0</c:v>
                </c:pt>
                <c:pt idx="13726">
                  <c:v>0.0</c:v>
                </c:pt>
                <c:pt idx="13727">
                  <c:v>0.0</c:v>
                </c:pt>
                <c:pt idx="13728">
                  <c:v>0.0</c:v>
                </c:pt>
                <c:pt idx="13729">
                  <c:v>0.0</c:v>
                </c:pt>
                <c:pt idx="13730">
                  <c:v>0.0</c:v>
                </c:pt>
                <c:pt idx="13731">
                  <c:v>0.0</c:v>
                </c:pt>
                <c:pt idx="13732">
                  <c:v>0.0</c:v>
                </c:pt>
                <c:pt idx="13733">
                  <c:v>0.0</c:v>
                </c:pt>
                <c:pt idx="13734">
                  <c:v>0.0</c:v>
                </c:pt>
                <c:pt idx="13735">
                  <c:v>0.0</c:v>
                </c:pt>
                <c:pt idx="13736">
                  <c:v>0.0</c:v>
                </c:pt>
                <c:pt idx="13737">
                  <c:v>0.0</c:v>
                </c:pt>
                <c:pt idx="13738">
                  <c:v>0.0</c:v>
                </c:pt>
                <c:pt idx="13739">
                  <c:v>0.0</c:v>
                </c:pt>
                <c:pt idx="13740">
                  <c:v>0.0</c:v>
                </c:pt>
                <c:pt idx="13741">
                  <c:v>0.0</c:v>
                </c:pt>
                <c:pt idx="13742">
                  <c:v>0.0</c:v>
                </c:pt>
                <c:pt idx="13743">
                  <c:v>0.0</c:v>
                </c:pt>
                <c:pt idx="13744">
                  <c:v>0.0</c:v>
                </c:pt>
                <c:pt idx="13745">
                  <c:v>0.0</c:v>
                </c:pt>
                <c:pt idx="13746">
                  <c:v>0.0</c:v>
                </c:pt>
                <c:pt idx="13747">
                  <c:v>0.0</c:v>
                </c:pt>
                <c:pt idx="13748">
                  <c:v>0.0</c:v>
                </c:pt>
                <c:pt idx="13749">
                  <c:v>0.0</c:v>
                </c:pt>
                <c:pt idx="13750">
                  <c:v>0.0</c:v>
                </c:pt>
                <c:pt idx="13751">
                  <c:v>0.0</c:v>
                </c:pt>
                <c:pt idx="13752">
                  <c:v>0.0</c:v>
                </c:pt>
                <c:pt idx="13753">
                  <c:v>0.0</c:v>
                </c:pt>
                <c:pt idx="13754">
                  <c:v>0.0</c:v>
                </c:pt>
                <c:pt idx="13755">
                  <c:v>0.0</c:v>
                </c:pt>
                <c:pt idx="13756">
                  <c:v>0.0</c:v>
                </c:pt>
                <c:pt idx="13757">
                  <c:v>0.0</c:v>
                </c:pt>
                <c:pt idx="13758">
                  <c:v>0.0</c:v>
                </c:pt>
                <c:pt idx="13759">
                  <c:v>0.0</c:v>
                </c:pt>
                <c:pt idx="13760">
                  <c:v>0.0</c:v>
                </c:pt>
                <c:pt idx="13761">
                  <c:v>0.0</c:v>
                </c:pt>
                <c:pt idx="13762">
                  <c:v>0.0</c:v>
                </c:pt>
                <c:pt idx="13763">
                  <c:v>0.0</c:v>
                </c:pt>
                <c:pt idx="13764">
                  <c:v>0.0</c:v>
                </c:pt>
                <c:pt idx="13765">
                  <c:v>0.0</c:v>
                </c:pt>
                <c:pt idx="13766">
                  <c:v>0.0</c:v>
                </c:pt>
                <c:pt idx="13767">
                  <c:v>0.0</c:v>
                </c:pt>
                <c:pt idx="13768">
                  <c:v>0.0</c:v>
                </c:pt>
                <c:pt idx="13769">
                  <c:v>0.0</c:v>
                </c:pt>
                <c:pt idx="13770">
                  <c:v>0.0</c:v>
                </c:pt>
                <c:pt idx="13771">
                  <c:v>0.0</c:v>
                </c:pt>
                <c:pt idx="13772">
                  <c:v>0.0</c:v>
                </c:pt>
                <c:pt idx="13773">
                  <c:v>0.0</c:v>
                </c:pt>
                <c:pt idx="13774">
                  <c:v>0.0</c:v>
                </c:pt>
                <c:pt idx="13775">
                  <c:v>0.0</c:v>
                </c:pt>
                <c:pt idx="13776">
                  <c:v>0.0</c:v>
                </c:pt>
                <c:pt idx="13777">
                  <c:v>0.0</c:v>
                </c:pt>
                <c:pt idx="13778">
                  <c:v>0.0</c:v>
                </c:pt>
                <c:pt idx="13779">
                  <c:v>0.0</c:v>
                </c:pt>
                <c:pt idx="13780">
                  <c:v>0.0</c:v>
                </c:pt>
                <c:pt idx="13781">
                  <c:v>0.0</c:v>
                </c:pt>
                <c:pt idx="13782">
                  <c:v>0.0</c:v>
                </c:pt>
                <c:pt idx="13783">
                  <c:v>0.0</c:v>
                </c:pt>
                <c:pt idx="13784">
                  <c:v>0.0</c:v>
                </c:pt>
                <c:pt idx="13785">
                  <c:v>0.0</c:v>
                </c:pt>
                <c:pt idx="13786">
                  <c:v>0.0</c:v>
                </c:pt>
                <c:pt idx="13787">
                  <c:v>0.0</c:v>
                </c:pt>
                <c:pt idx="13788">
                  <c:v>0.0</c:v>
                </c:pt>
                <c:pt idx="13789">
                  <c:v>0.0</c:v>
                </c:pt>
                <c:pt idx="13790">
                  <c:v>0.0</c:v>
                </c:pt>
                <c:pt idx="13791">
                  <c:v>0.0</c:v>
                </c:pt>
                <c:pt idx="13792">
                  <c:v>0.0</c:v>
                </c:pt>
                <c:pt idx="13793">
                  <c:v>0.0</c:v>
                </c:pt>
                <c:pt idx="13794">
                  <c:v>0.0</c:v>
                </c:pt>
                <c:pt idx="13795">
                  <c:v>0.0</c:v>
                </c:pt>
                <c:pt idx="13796">
                  <c:v>0.0</c:v>
                </c:pt>
                <c:pt idx="13797">
                  <c:v>0.0</c:v>
                </c:pt>
                <c:pt idx="13798">
                  <c:v>0.0</c:v>
                </c:pt>
                <c:pt idx="13799">
                  <c:v>0.0</c:v>
                </c:pt>
                <c:pt idx="13800">
                  <c:v>0.0</c:v>
                </c:pt>
                <c:pt idx="13801">
                  <c:v>0.0</c:v>
                </c:pt>
                <c:pt idx="13802">
                  <c:v>0.0</c:v>
                </c:pt>
                <c:pt idx="13803">
                  <c:v>0.0</c:v>
                </c:pt>
                <c:pt idx="13804">
                  <c:v>0.0</c:v>
                </c:pt>
                <c:pt idx="13805">
                  <c:v>0.0</c:v>
                </c:pt>
                <c:pt idx="13806">
                  <c:v>0.0</c:v>
                </c:pt>
                <c:pt idx="13807">
                  <c:v>0.0</c:v>
                </c:pt>
                <c:pt idx="13808">
                  <c:v>0.0</c:v>
                </c:pt>
                <c:pt idx="13809">
                  <c:v>0.0</c:v>
                </c:pt>
                <c:pt idx="13810">
                  <c:v>0.0</c:v>
                </c:pt>
                <c:pt idx="13811">
                  <c:v>0.0</c:v>
                </c:pt>
                <c:pt idx="13812">
                  <c:v>0.0</c:v>
                </c:pt>
                <c:pt idx="13813">
                  <c:v>0.0</c:v>
                </c:pt>
                <c:pt idx="13814">
                  <c:v>0.0</c:v>
                </c:pt>
                <c:pt idx="13815">
                  <c:v>0.0</c:v>
                </c:pt>
                <c:pt idx="13816">
                  <c:v>0.0</c:v>
                </c:pt>
                <c:pt idx="13817">
                  <c:v>0.0</c:v>
                </c:pt>
                <c:pt idx="13818">
                  <c:v>0.0</c:v>
                </c:pt>
                <c:pt idx="13819">
                  <c:v>0.0</c:v>
                </c:pt>
                <c:pt idx="13820">
                  <c:v>0.0</c:v>
                </c:pt>
                <c:pt idx="13821">
                  <c:v>0.0</c:v>
                </c:pt>
                <c:pt idx="13822">
                  <c:v>0.0</c:v>
                </c:pt>
                <c:pt idx="13823">
                  <c:v>0.0</c:v>
                </c:pt>
                <c:pt idx="13824">
                  <c:v>0.0</c:v>
                </c:pt>
                <c:pt idx="13825">
                  <c:v>0.0</c:v>
                </c:pt>
                <c:pt idx="13826">
                  <c:v>0.0</c:v>
                </c:pt>
                <c:pt idx="13827">
                  <c:v>0.0</c:v>
                </c:pt>
                <c:pt idx="13828">
                  <c:v>0.0</c:v>
                </c:pt>
                <c:pt idx="13829">
                  <c:v>0.0</c:v>
                </c:pt>
                <c:pt idx="13830">
                  <c:v>0.0</c:v>
                </c:pt>
                <c:pt idx="13831">
                  <c:v>0.0</c:v>
                </c:pt>
                <c:pt idx="13832">
                  <c:v>0.0</c:v>
                </c:pt>
                <c:pt idx="13833">
                  <c:v>0.0</c:v>
                </c:pt>
                <c:pt idx="13834">
                  <c:v>0.0</c:v>
                </c:pt>
                <c:pt idx="13835">
                  <c:v>0.0</c:v>
                </c:pt>
                <c:pt idx="13836">
                  <c:v>0.0</c:v>
                </c:pt>
                <c:pt idx="13837">
                  <c:v>0.0</c:v>
                </c:pt>
                <c:pt idx="13838">
                  <c:v>0.0</c:v>
                </c:pt>
                <c:pt idx="13839">
                  <c:v>0.0</c:v>
                </c:pt>
                <c:pt idx="13840">
                  <c:v>0.0</c:v>
                </c:pt>
                <c:pt idx="13841">
                  <c:v>0.0</c:v>
                </c:pt>
                <c:pt idx="13842">
                  <c:v>0.0</c:v>
                </c:pt>
                <c:pt idx="13843">
                  <c:v>0.0</c:v>
                </c:pt>
                <c:pt idx="13844">
                  <c:v>0.0</c:v>
                </c:pt>
                <c:pt idx="13845">
                  <c:v>0.0</c:v>
                </c:pt>
                <c:pt idx="13846">
                  <c:v>0.0</c:v>
                </c:pt>
                <c:pt idx="13847">
                  <c:v>0.0</c:v>
                </c:pt>
                <c:pt idx="13848">
                  <c:v>0.0</c:v>
                </c:pt>
                <c:pt idx="13849">
                  <c:v>0.0</c:v>
                </c:pt>
                <c:pt idx="13850">
                  <c:v>0.0</c:v>
                </c:pt>
                <c:pt idx="13851">
                  <c:v>0.0</c:v>
                </c:pt>
                <c:pt idx="13852">
                  <c:v>0.0</c:v>
                </c:pt>
                <c:pt idx="13853">
                  <c:v>0.0</c:v>
                </c:pt>
                <c:pt idx="13854">
                  <c:v>0.0</c:v>
                </c:pt>
                <c:pt idx="13855">
                  <c:v>0.0</c:v>
                </c:pt>
                <c:pt idx="13856">
                  <c:v>0.0</c:v>
                </c:pt>
                <c:pt idx="13857">
                  <c:v>0.0</c:v>
                </c:pt>
                <c:pt idx="13858">
                  <c:v>0.0</c:v>
                </c:pt>
                <c:pt idx="13859">
                  <c:v>0.0</c:v>
                </c:pt>
                <c:pt idx="13860">
                  <c:v>0.0</c:v>
                </c:pt>
                <c:pt idx="13861">
                  <c:v>0.0</c:v>
                </c:pt>
                <c:pt idx="13862">
                  <c:v>0.0</c:v>
                </c:pt>
                <c:pt idx="13863">
                  <c:v>0.0</c:v>
                </c:pt>
                <c:pt idx="13864">
                  <c:v>0.0</c:v>
                </c:pt>
                <c:pt idx="13865">
                  <c:v>0.0</c:v>
                </c:pt>
                <c:pt idx="13866">
                  <c:v>0.0</c:v>
                </c:pt>
                <c:pt idx="13867">
                  <c:v>0.0</c:v>
                </c:pt>
                <c:pt idx="13868">
                  <c:v>0.0</c:v>
                </c:pt>
                <c:pt idx="13869">
                  <c:v>0.0</c:v>
                </c:pt>
                <c:pt idx="13870">
                  <c:v>0.0</c:v>
                </c:pt>
                <c:pt idx="13871">
                  <c:v>0.0</c:v>
                </c:pt>
                <c:pt idx="13872">
                  <c:v>0.0</c:v>
                </c:pt>
                <c:pt idx="13873">
                  <c:v>0.0</c:v>
                </c:pt>
                <c:pt idx="13874">
                  <c:v>0.0</c:v>
                </c:pt>
                <c:pt idx="13875">
                  <c:v>0.0</c:v>
                </c:pt>
                <c:pt idx="13876">
                  <c:v>0.0</c:v>
                </c:pt>
                <c:pt idx="13877">
                  <c:v>0.0</c:v>
                </c:pt>
                <c:pt idx="13878">
                  <c:v>0.0</c:v>
                </c:pt>
                <c:pt idx="13879">
                  <c:v>0.0</c:v>
                </c:pt>
                <c:pt idx="13880">
                  <c:v>0.0</c:v>
                </c:pt>
                <c:pt idx="13881">
                  <c:v>0.0</c:v>
                </c:pt>
                <c:pt idx="13882">
                  <c:v>0.0</c:v>
                </c:pt>
                <c:pt idx="13883">
                  <c:v>0.0</c:v>
                </c:pt>
                <c:pt idx="13884">
                  <c:v>0.0</c:v>
                </c:pt>
                <c:pt idx="13885">
                  <c:v>0.0</c:v>
                </c:pt>
                <c:pt idx="13886">
                  <c:v>0.0</c:v>
                </c:pt>
                <c:pt idx="13887">
                  <c:v>0.0</c:v>
                </c:pt>
                <c:pt idx="13888">
                  <c:v>0.0</c:v>
                </c:pt>
                <c:pt idx="13889">
                  <c:v>0.0</c:v>
                </c:pt>
                <c:pt idx="13890">
                  <c:v>0.0</c:v>
                </c:pt>
                <c:pt idx="13891">
                  <c:v>0.0</c:v>
                </c:pt>
                <c:pt idx="13892">
                  <c:v>0.0</c:v>
                </c:pt>
                <c:pt idx="13893">
                  <c:v>0.0</c:v>
                </c:pt>
                <c:pt idx="13894">
                  <c:v>0.0</c:v>
                </c:pt>
                <c:pt idx="13895">
                  <c:v>0.0</c:v>
                </c:pt>
                <c:pt idx="13896">
                  <c:v>0.0</c:v>
                </c:pt>
                <c:pt idx="13897">
                  <c:v>0.0</c:v>
                </c:pt>
                <c:pt idx="13898">
                  <c:v>0.0</c:v>
                </c:pt>
                <c:pt idx="13899">
                  <c:v>0.0</c:v>
                </c:pt>
                <c:pt idx="13900">
                  <c:v>0.0</c:v>
                </c:pt>
                <c:pt idx="13901">
                  <c:v>0.0</c:v>
                </c:pt>
                <c:pt idx="13902">
                  <c:v>0.0</c:v>
                </c:pt>
                <c:pt idx="13903">
                  <c:v>0.0</c:v>
                </c:pt>
                <c:pt idx="13904">
                  <c:v>0.0</c:v>
                </c:pt>
                <c:pt idx="13905">
                  <c:v>0.0</c:v>
                </c:pt>
                <c:pt idx="13906">
                  <c:v>0.0</c:v>
                </c:pt>
                <c:pt idx="13907">
                  <c:v>0.0</c:v>
                </c:pt>
                <c:pt idx="13908">
                  <c:v>0.0</c:v>
                </c:pt>
                <c:pt idx="13909">
                  <c:v>0.0</c:v>
                </c:pt>
                <c:pt idx="13910">
                  <c:v>0.0</c:v>
                </c:pt>
                <c:pt idx="13911">
                  <c:v>0.0</c:v>
                </c:pt>
                <c:pt idx="13912">
                  <c:v>0.0</c:v>
                </c:pt>
                <c:pt idx="13913">
                  <c:v>0.0</c:v>
                </c:pt>
                <c:pt idx="13914">
                  <c:v>0.0</c:v>
                </c:pt>
                <c:pt idx="13915">
                  <c:v>0.0</c:v>
                </c:pt>
                <c:pt idx="13916">
                  <c:v>0.0</c:v>
                </c:pt>
                <c:pt idx="13917">
                  <c:v>0.0</c:v>
                </c:pt>
                <c:pt idx="13918">
                  <c:v>0.0</c:v>
                </c:pt>
                <c:pt idx="13919">
                  <c:v>0.0</c:v>
                </c:pt>
                <c:pt idx="13920">
                  <c:v>0.0</c:v>
                </c:pt>
                <c:pt idx="13921">
                  <c:v>0.0</c:v>
                </c:pt>
                <c:pt idx="13922">
                  <c:v>0.0</c:v>
                </c:pt>
                <c:pt idx="13923">
                  <c:v>0.0</c:v>
                </c:pt>
                <c:pt idx="13924">
                  <c:v>0.0</c:v>
                </c:pt>
                <c:pt idx="13925">
                  <c:v>0.0</c:v>
                </c:pt>
                <c:pt idx="13926">
                  <c:v>0.0</c:v>
                </c:pt>
                <c:pt idx="13927">
                  <c:v>0.0</c:v>
                </c:pt>
                <c:pt idx="13928">
                  <c:v>0.0</c:v>
                </c:pt>
                <c:pt idx="13929">
                  <c:v>0.0</c:v>
                </c:pt>
                <c:pt idx="13930">
                  <c:v>0.0</c:v>
                </c:pt>
                <c:pt idx="13931">
                  <c:v>0.0</c:v>
                </c:pt>
                <c:pt idx="13932">
                  <c:v>0.0</c:v>
                </c:pt>
                <c:pt idx="13933">
                  <c:v>0.0</c:v>
                </c:pt>
                <c:pt idx="13934">
                  <c:v>0.0</c:v>
                </c:pt>
                <c:pt idx="13935">
                  <c:v>0.0</c:v>
                </c:pt>
                <c:pt idx="13936">
                  <c:v>0.0</c:v>
                </c:pt>
                <c:pt idx="13937">
                  <c:v>0.0</c:v>
                </c:pt>
                <c:pt idx="13938">
                  <c:v>0.0</c:v>
                </c:pt>
                <c:pt idx="13939">
                  <c:v>0.0</c:v>
                </c:pt>
                <c:pt idx="13940">
                  <c:v>0.0</c:v>
                </c:pt>
                <c:pt idx="13941">
                  <c:v>0.0</c:v>
                </c:pt>
                <c:pt idx="13942">
                  <c:v>0.0</c:v>
                </c:pt>
                <c:pt idx="13943">
                  <c:v>0.0</c:v>
                </c:pt>
                <c:pt idx="13944">
                  <c:v>0.0</c:v>
                </c:pt>
                <c:pt idx="13945">
                  <c:v>0.0</c:v>
                </c:pt>
                <c:pt idx="13946">
                  <c:v>0.0</c:v>
                </c:pt>
                <c:pt idx="13947">
                  <c:v>0.0</c:v>
                </c:pt>
                <c:pt idx="13948">
                  <c:v>0.0</c:v>
                </c:pt>
                <c:pt idx="13949">
                  <c:v>0.0</c:v>
                </c:pt>
                <c:pt idx="13950">
                  <c:v>0.0</c:v>
                </c:pt>
                <c:pt idx="13951">
                  <c:v>0.0</c:v>
                </c:pt>
                <c:pt idx="13952">
                  <c:v>0.0</c:v>
                </c:pt>
                <c:pt idx="13953">
                  <c:v>0.0</c:v>
                </c:pt>
                <c:pt idx="13954">
                  <c:v>0.0</c:v>
                </c:pt>
                <c:pt idx="13955">
                  <c:v>0.0</c:v>
                </c:pt>
                <c:pt idx="13956">
                  <c:v>0.0</c:v>
                </c:pt>
                <c:pt idx="13957">
                  <c:v>0.0</c:v>
                </c:pt>
                <c:pt idx="13958">
                  <c:v>0.0</c:v>
                </c:pt>
                <c:pt idx="13959">
                  <c:v>0.0</c:v>
                </c:pt>
                <c:pt idx="13960">
                  <c:v>0.0</c:v>
                </c:pt>
                <c:pt idx="13961">
                  <c:v>0.0</c:v>
                </c:pt>
                <c:pt idx="13962">
                  <c:v>0.0</c:v>
                </c:pt>
                <c:pt idx="13963">
                  <c:v>0.0</c:v>
                </c:pt>
                <c:pt idx="13964">
                  <c:v>0.0</c:v>
                </c:pt>
                <c:pt idx="13965">
                  <c:v>0.0</c:v>
                </c:pt>
                <c:pt idx="13966">
                  <c:v>0.0</c:v>
                </c:pt>
                <c:pt idx="13967">
                  <c:v>0.0</c:v>
                </c:pt>
                <c:pt idx="13968">
                  <c:v>0.0</c:v>
                </c:pt>
                <c:pt idx="13969">
                  <c:v>0.0</c:v>
                </c:pt>
                <c:pt idx="13970">
                  <c:v>0.0</c:v>
                </c:pt>
                <c:pt idx="13971">
                  <c:v>0.0</c:v>
                </c:pt>
                <c:pt idx="13972">
                  <c:v>0.0</c:v>
                </c:pt>
                <c:pt idx="13973">
                  <c:v>0.0</c:v>
                </c:pt>
                <c:pt idx="13974">
                  <c:v>0.0</c:v>
                </c:pt>
                <c:pt idx="13975">
                  <c:v>0.0</c:v>
                </c:pt>
                <c:pt idx="13976">
                  <c:v>0.0</c:v>
                </c:pt>
                <c:pt idx="13977">
                  <c:v>0.0</c:v>
                </c:pt>
                <c:pt idx="13978">
                  <c:v>0.0</c:v>
                </c:pt>
                <c:pt idx="13979">
                  <c:v>0.0</c:v>
                </c:pt>
                <c:pt idx="13980">
                  <c:v>0.0</c:v>
                </c:pt>
                <c:pt idx="13981">
                  <c:v>0.0</c:v>
                </c:pt>
                <c:pt idx="13982">
                  <c:v>0.0</c:v>
                </c:pt>
                <c:pt idx="13983">
                  <c:v>0.0</c:v>
                </c:pt>
                <c:pt idx="13984">
                  <c:v>0.0</c:v>
                </c:pt>
                <c:pt idx="13985">
                  <c:v>0.0</c:v>
                </c:pt>
                <c:pt idx="13986">
                  <c:v>0.0</c:v>
                </c:pt>
                <c:pt idx="13987">
                  <c:v>0.0</c:v>
                </c:pt>
                <c:pt idx="13988">
                  <c:v>0.0</c:v>
                </c:pt>
                <c:pt idx="13989">
                  <c:v>0.0</c:v>
                </c:pt>
                <c:pt idx="13990">
                  <c:v>0.0</c:v>
                </c:pt>
                <c:pt idx="13991">
                  <c:v>0.0</c:v>
                </c:pt>
                <c:pt idx="13992">
                  <c:v>0.0</c:v>
                </c:pt>
                <c:pt idx="13993">
                  <c:v>0.0</c:v>
                </c:pt>
                <c:pt idx="13994">
                  <c:v>0.0</c:v>
                </c:pt>
                <c:pt idx="13995">
                  <c:v>0.0</c:v>
                </c:pt>
                <c:pt idx="13996">
                  <c:v>0.0</c:v>
                </c:pt>
                <c:pt idx="13997">
                  <c:v>0.0</c:v>
                </c:pt>
                <c:pt idx="13998">
                  <c:v>0.0</c:v>
                </c:pt>
                <c:pt idx="13999">
                  <c:v>0.0</c:v>
                </c:pt>
                <c:pt idx="14000">
                  <c:v>0.0</c:v>
                </c:pt>
                <c:pt idx="14001">
                  <c:v>0.0</c:v>
                </c:pt>
                <c:pt idx="14002">
                  <c:v>0.0</c:v>
                </c:pt>
                <c:pt idx="14003">
                  <c:v>0.0</c:v>
                </c:pt>
                <c:pt idx="14004">
                  <c:v>0.0</c:v>
                </c:pt>
                <c:pt idx="14005">
                  <c:v>0.0</c:v>
                </c:pt>
                <c:pt idx="14006">
                  <c:v>0.0</c:v>
                </c:pt>
                <c:pt idx="14007">
                  <c:v>0.0</c:v>
                </c:pt>
                <c:pt idx="14008">
                  <c:v>0.0</c:v>
                </c:pt>
                <c:pt idx="14009">
                  <c:v>0.0</c:v>
                </c:pt>
                <c:pt idx="14010">
                  <c:v>0.0</c:v>
                </c:pt>
                <c:pt idx="14011">
                  <c:v>0.0</c:v>
                </c:pt>
                <c:pt idx="14012">
                  <c:v>0.0</c:v>
                </c:pt>
                <c:pt idx="14013">
                  <c:v>0.0</c:v>
                </c:pt>
                <c:pt idx="14014">
                  <c:v>0.0</c:v>
                </c:pt>
                <c:pt idx="14015">
                  <c:v>0.0</c:v>
                </c:pt>
                <c:pt idx="14016">
                  <c:v>0.0</c:v>
                </c:pt>
                <c:pt idx="14017">
                  <c:v>0.0</c:v>
                </c:pt>
                <c:pt idx="14018">
                  <c:v>0.0</c:v>
                </c:pt>
                <c:pt idx="14019">
                  <c:v>0.0</c:v>
                </c:pt>
                <c:pt idx="14020">
                  <c:v>0.0</c:v>
                </c:pt>
                <c:pt idx="14021">
                  <c:v>0.0</c:v>
                </c:pt>
                <c:pt idx="14022">
                  <c:v>0.0</c:v>
                </c:pt>
                <c:pt idx="14023">
                  <c:v>0.0</c:v>
                </c:pt>
                <c:pt idx="14024">
                  <c:v>0.0</c:v>
                </c:pt>
                <c:pt idx="14025">
                  <c:v>0.0</c:v>
                </c:pt>
                <c:pt idx="14026">
                  <c:v>0.0</c:v>
                </c:pt>
                <c:pt idx="14027">
                  <c:v>0.0</c:v>
                </c:pt>
                <c:pt idx="14028">
                  <c:v>0.0</c:v>
                </c:pt>
                <c:pt idx="14029">
                  <c:v>0.0</c:v>
                </c:pt>
                <c:pt idx="14030">
                  <c:v>0.0</c:v>
                </c:pt>
                <c:pt idx="14031">
                  <c:v>0.0</c:v>
                </c:pt>
                <c:pt idx="14032">
                  <c:v>0.0</c:v>
                </c:pt>
                <c:pt idx="14033">
                  <c:v>0.0</c:v>
                </c:pt>
                <c:pt idx="14034">
                  <c:v>0.0</c:v>
                </c:pt>
                <c:pt idx="14035">
                  <c:v>0.0</c:v>
                </c:pt>
                <c:pt idx="14036">
                  <c:v>0.0</c:v>
                </c:pt>
                <c:pt idx="14037">
                  <c:v>0.0</c:v>
                </c:pt>
                <c:pt idx="14038">
                  <c:v>0.0</c:v>
                </c:pt>
                <c:pt idx="14039">
                  <c:v>0.0</c:v>
                </c:pt>
                <c:pt idx="14040">
                  <c:v>0.0</c:v>
                </c:pt>
                <c:pt idx="14041">
                  <c:v>0.0</c:v>
                </c:pt>
                <c:pt idx="14042">
                  <c:v>0.0</c:v>
                </c:pt>
                <c:pt idx="14043">
                  <c:v>0.0</c:v>
                </c:pt>
                <c:pt idx="14044">
                  <c:v>0.0</c:v>
                </c:pt>
                <c:pt idx="14045">
                  <c:v>0.0</c:v>
                </c:pt>
                <c:pt idx="14046">
                  <c:v>0.0</c:v>
                </c:pt>
                <c:pt idx="14047">
                  <c:v>0.0</c:v>
                </c:pt>
                <c:pt idx="14048">
                  <c:v>0.0</c:v>
                </c:pt>
                <c:pt idx="14049">
                  <c:v>0.0</c:v>
                </c:pt>
                <c:pt idx="14050">
                  <c:v>0.0</c:v>
                </c:pt>
                <c:pt idx="14051">
                  <c:v>0.0</c:v>
                </c:pt>
                <c:pt idx="14052">
                  <c:v>0.0</c:v>
                </c:pt>
                <c:pt idx="14053">
                  <c:v>0.0</c:v>
                </c:pt>
                <c:pt idx="14054">
                  <c:v>0.0</c:v>
                </c:pt>
                <c:pt idx="14055">
                  <c:v>0.0</c:v>
                </c:pt>
                <c:pt idx="14056">
                  <c:v>0.0</c:v>
                </c:pt>
                <c:pt idx="14057">
                  <c:v>0.0</c:v>
                </c:pt>
                <c:pt idx="14058">
                  <c:v>0.0</c:v>
                </c:pt>
                <c:pt idx="14059">
                  <c:v>0.0</c:v>
                </c:pt>
                <c:pt idx="14060">
                  <c:v>0.0</c:v>
                </c:pt>
                <c:pt idx="14061">
                  <c:v>0.0</c:v>
                </c:pt>
                <c:pt idx="14062">
                  <c:v>0.0</c:v>
                </c:pt>
                <c:pt idx="14063">
                  <c:v>0.0</c:v>
                </c:pt>
                <c:pt idx="14064">
                  <c:v>0.0</c:v>
                </c:pt>
                <c:pt idx="14065">
                  <c:v>0.0</c:v>
                </c:pt>
                <c:pt idx="14066">
                  <c:v>0.0</c:v>
                </c:pt>
                <c:pt idx="14067">
                  <c:v>0.0</c:v>
                </c:pt>
                <c:pt idx="14068">
                  <c:v>0.0</c:v>
                </c:pt>
                <c:pt idx="14069">
                  <c:v>0.0</c:v>
                </c:pt>
                <c:pt idx="14070">
                  <c:v>0.0</c:v>
                </c:pt>
                <c:pt idx="14071">
                  <c:v>0.0</c:v>
                </c:pt>
                <c:pt idx="14072">
                  <c:v>0.0</c:v>
                </c:pt>
                <c:pt idx="14073">
                  <c:v>0.0</c:v>
                </c:pt>
                <c:pt idx="14074">
                  <c:v>0.0</c:v>
                </c:pt>
                <c:pt idx="14075">
                  <c:v>0.0</c:v>
                </c:pt>
                <c:pt idx="14076">
                  <c:v>0.0</c:v>
                </c:pt>
                <c:pt idx="14077">
                  <c:v>0.0</c:v>
                </c:pt>
                <c:pt idx="14078">
                  <c:v>0.0</c:v>
                </c:pt>
                <c:pt idx="14079">
                  <c:v>0.0</c:v>
                </c:pt>
                <c:pt idx="14080">
                  <c:v>0.0</c:v>
                </c:pt>
                <c:pt idx="14081">
                  <c:v>0.0</c:v>
                </c:pt>
                <c:pt idx="14082">
                  <c:v>0.0</c:v>
                </c:pt>
                <c:pt idx="14083">
                  <c:v>0.0</c:v>
                </c:pt>
                <c:pt idx="14084">
                  <c:v>0.0</c:v>
                </c:pt>
                <c:pt idx="14085">
                  <c:v>0.0</c:v>
                </c:pt>
                <c:pt idx="14086">
                  <c:v>0.0</c:v>
                </c:pt>
                <c:pt idx="14087">
                  <c:v>0.0</c:v>
                </c:pt>
                <c:pt idx="14088">
                  <c:v>0.0</c:v>
                </c:pt>
                <c:pt idx="14089">
                  <c:v>0.0</c:v>
                </c:pt>
                <c:pt idx="14090">
                  <c:v>0.0</c:v>
                </c:pt>
                <c:pt idx="14091">
                  <c:v>0.0</c:v>
                </c:pt>
                <c:pt idx="14092">
                  <c:v>0.0</c:v>
                </c:pt>
                <c:pt idx="14093">
                  <c:v>0.0</c:v>
                </c:pt>
                <c:pt idx="14094">
                  <c:v>0.0</c:v>
                </c:pt>
                <c:pt idx="14095">
                  <c:v>0.0</c:v>
                </c:pt>
                <c:pt idx="14096">
                  <c:v>0.0</c:v>
                </c:pt>
                <c:pt idx="14097">
                  <c:v>0.0</c:v>
                </c:pt>
                <c:pt idx="14098">
                  <c:v>0.0</c:v>
                </c:pt>
                <c:pt idx="14099">
                  <c:v>0.0</c:v>
                </c:pt>
                <c:pt idx="14100">
                  <c:v>0.0</c:v>
                </c:pt>
                <c:pt idx="14101">
                  <c:v>0.0</c:v>
                </c:pt>
                <c:pt idx="14102">
                  <c:v>0.0</c:v>
                </c:pt>
                <c:pt idx="14103">
                  <c:v>0.0</c:v>
                </c:pt>
                <c:pt idx="14104">
                  <c:v>0.0</c:v>
                </c:pt>
                <c:pt idx="14105">
                  <c:v>0.0</c:v>
                </c:pt>
                <c:pt idx="14106">
                  <c:v>0.0</c:v>
                </c:pt>
                <c:pt idx="14107">
                  <c:v>0.0</c:v>
                </c:pt>
                <c:pt idx="14108">
                  <c:v>0.0</c:v>
                </c:pt>
                <c:pt idx="14109">
                  <c:v>0.0</c:v>
                </c:pt>
                <c:pt idx="14110">
                  <c:v>0.0</c:v>
                </c:pt>
                <c:pt idx="14111">
                  <c:v>0.0</c:v>
                </c:pt>
                <c:pt idx="14112">
                  <c:v>0.0</c:v>
                </c:pt>
                <c:pt idx="14113">
                  <c:v>0.0</c:v>
                </c:pt>
                <c:pt idx="14114">
                  <c:v>0.0</c:v>
                </c:pt>
                <c:pt idx="14115">
                  <c:v>0.0</c:v>
                </c:pt>
                <c:pt idx="14116">
                  <c:v>0.0</c:v>
                </c:pt>
                <c:pt idx="14117">
                  <c:v>0.0</c:v>
                </c:pt>
                <c:pt idx="14118">
                  <c:v>0.0</c:v>
                </c:pt>
                <c:pt idx="14119">
                  <c:v>0.0</c:v>
                </c:pt>
                <c:pt idx="14120">
                  <c:v>0.0</c:v>
                </c:pt>
                <c:pt idx="14121">
                  <c:v>0.0</c:v>
                </c:pt>
                <c:pt idx="14122">
                  <c:v>0.0</c:v>
                </c:pt>
                <c:pt idx="14123">
                  <c:v>0.0</c:v>
                </c:pt>
                <c:pt idx="14124">
                  <c:v>0.0</c:v>
                </c:pt>
                <c:pt idx="14125">
                  <c:v>0.0</c:v>
                </c:pt>
                <c:pt idx="14126">
                  <c:v>0.0</c:v>
                </c:pt>
                <c:pt idx="14127">
                  <c:v>0.0</c:v>
                </c:pt>
                <c:pt idx="14128">
                  <c:v>0.0</c:v>
                </c:pt>
                <c:pt idx="14129">
                  <c:v>0.0</c:v>
                </c:pt>
                <c:pt idx="14130">
                  <c:v>0.0</c:v>
                </c:pt>
                <c:pt idx="14131">
                  <c:v>0.0</c:v>
                </c:pt>
                <c:pt idx="14132">
                  <c:v>0.0</c:v>
                </c:pt>
                <c:pt idx="14133">
                  <c:v>0.0</c:v>
                </c:pt>
                <c:pt idx="14134">
                  <c:v>0.0</c:v>
                </c:pt>
                <c:pt idx="14135">
                  <c:v>0.0</c:v>
                </c:pt>
                <c:pt idx="14136">
                  <c:v>0.0</c:v>
                </c:pt>
                <c:pt idx="14137">
                  <c:v>0.0</c:v>
                </c:pt>
                <c:pt idx="14138">
                  <c:v>0.0</c:v>
                </c:pt>
                <c:pt idx="14139">
                  <c:v>0.0</c:v>
                </c:pt>
                <c:pt idx="14140">
                  <c:v>0.0</c:v>
                </c:pt>
                <c:pt idx="14141">
                  <c:v>0.0</c:v>
                </c:pt>
                <c:pt idx="14142">
                  <c:v>0.0</c:v>
                </c:pt>
                <c:pt idx="14143">
                  <c:v>0.0</c:v>
                </c:pt>
                <c:pt idx="14144">
                  <c:v>0.0</c:v>
                </c:pt>
                <c:pt idx="14145">
                  <c:v>0.0</c:v>
                </c:pt>
                <c:pt idx="14146">
                  <c:v>0.0</c:v>
                </c:pt>
                <c:pt idx="14147">
                  <c:v>0.0</c:v>
                </c:pt>
                <c:pt idx="14148">
                  <c:v>0.0</c:v>
                </c:pt>
                <c:pt idx="14149">
                  <c:v>0.0</c:v>
                </c:pt>
                <c:pt idx="14150">
                  <c:v>0.0</c:v>
                </c:pt>
                <c:pt idx="14151">
                  <c:v>0.0</c:v>
                </c:pt>
                <c:pt idx="14152">
                  <c:v>0.0</c:v>
                </c:pt>
                <c:pt idx="14153">
                  <c:v>0.0</c:v>
                </c:pt>
                <c:pt idx="14154">
                  <c:v>0.0</c:v>
                </c:pt>
                <c:pt idx="14155">
                  <c:v>0.0</c:v>
                </c:pt>
                <c:pt idx="14156">
                  <c:v>0.0</c:v>
                </c:pt>
                <c:pt idx="14157">
                  <c:v>0.0</c:v>
                </c:pt>
                <c:pt idx="14158">
                  <c:v>0.0</c:v>
                </c:pt>
                <c:pt idx="14159">
                  <c:v>0.0</c:v>
                </c:pt>
                <c:pt idx="14160">
                  <c:v>0.0</c:v>
                </c:pt>
                <c:pt idx="14161">
                  <c:v>0.0</c:v>
                </c:pt>
                <c:pt idx="14162">
                  <c:v>0.0</c:v>
                </c:pt>
                <c:pt idx="14163">
                  <c:v>0.0</c:v>
                </c:pt>
                <c:pt idx="14164">
                  <c:v>0.0</c:v>
                </c:pt>
                <c:pt idx="14165">
                  <c:v>0.0</c:v>
                </c:pt>
                <c:pt idx="14166">
                  <c:v>0.0</c:v>
                </c:pt>
                <c:pt idx="14167">
                  <c:v>0.0</c:v>
                </c:pt>
                <c:pt idx="14168">
                  <c:v>0.0</c:v>
                </c:pt>
                <c:pt idx="14169">
                  <c:v>0.0</c:v>
                </c:pt>
                <c:pt idx="14170">
                  <c:v>0.0</c:v>
                </c:pt>
                <c:pt idx="14171">
                  <c:v>0.0</c:v>
                </c:pt>
                <c:pt idx="14172">
                  <c:v>0.0</c:v>
                </c:pt>
                <c:pt idx="14173">
                  <c:v>0.0</c:v>
                </c:pt>
                <c:pt idx="14174">
                  <c:v>0.0</c:v>
                </c:pt>
                <c:pt idx="14175">
                  <c:v>0.0</c:v>
                </c:pt>
                <c:pt idx="14176">
                  <c:v>0.0</c:v>
                </c:pt>
                <c:pt idx="14177">
                  <c:v>0.0</c:v>
                </c:pt>
                <c:pt idx="14178">
                  <c:v>0.0</c:v>
                </c:pt>
                <c:pt idx="14179">
                  <c:v>0.0</c:v>
                </c:pt>
                <c:pt idx="14180">
                  <c:v>0.0</c:v>
                </c:pt>
                <c:pt idx="14181">
                  <c:v>0.0</c:v>
                </c:pt>
                <c:pt idx="14182">
                  <c:v>0.0</c:v>
                </c:pt>
                <c:pt idx="14183">
                  <c:v>0.0</c:v>
                </c:pt>
                <c:pt idx="14184">
                  <c:v>0.0</c:v>
                </c:pt>
                <c:pt idx="14185">
                  <c:v>0.0</c:v>
                </c:pt>
                <c:pt idx="14186">
                  <c:v>0.0</c:v>
                </c:pt>
                <c:pt idx="14187">
                  <c:v>0.0</c:v>
                </c:pt>
                <c:pt idx="14188">
                  <c:v>0.0</c:v>
                </c:pt>
                <c:pt idx="14189">
                  <c:v>0.0</c:v>
                </c:pt>
                <c:pt idx="14190">
                  <c:v>0.0</c:v>
                </c:pt>
                <c:pt idx="14191">
                  <c:v>0.0</c:v>
                </c:pt>
                <c:pt idx="14192">
                  <c:v>0.0</c:v>
                </c:pt>
                <c:pt idx="14193">
                  <c:v>0.0</c:v>
                </c:pt>
                <c:pt idx="14194">
                  <c:v>0.0</c:v>
                </c:pt>
                <c:pt idx="14195">
                  <c:v>0.0</c:v>
                </c:pt>
                <c:pt idx="14196">
                  <c:v>0.0</c:v>
                </c:pt>
                <c:pt idx="14197">
                  <c:v>0.0</c:v>
                </c:pt>
                <c:pt idx="14198">
                  <c:v>0.0</c:v>
                </c:pt>
                <c:pt idx="14199">
                  <c:v>0.0</c:v>
                </c:pt>
                <c:pt idx="14200">
                  <c:v>0.0</c:v>
                </c:pt>
                <c:pt idx="14201">
                  <c:v>0.0</c:v>
                </c:pt>
                <c:pt idx="14202">
                  <c:v>0.0</c:v>
                </c:pt>
                <c:pt idx="14203">
                  <c:v>0.0</c:v>
                </c:pt>
                <c:pt idx="14204">
                  <c:v>0.0</c:v>
                </c:pt>
                <c:pt idx="14205">
                  <c:v>0.0</c:v>
                </c:pt>
                <c:pt idx="14206">
                  <c:v>0.0</c:v>
                </c:pt>
                <c:pt idx="14207">
                  <c:v>0.0</c:v>
                </c:pt>
                <c:pt idx="14208">
                  <c:v>0.0</c:v>
                </c:pt>
                <c:pt idx="14209">
                  <c:v>0.0</c:v>
                </c:pt>
                <c:pt idx="14210">
                  <c:v>0.0</c:v>
                </c:pt>
                <c:pt idx="14211">
                  <c:v>0.0</c:v>
                </c:pt>
                <c:pt idx="14212">
                  <c:v>0.0</c:v>
                </c:pt>
                <c:pt idx="14213">
                  <c:v>0.0</c:v>
                </c:pt>
                <c:pt idx="14214">
                  <c:v>0.0</c:v>
                </c:pt>
                <c:pt idx="14215">
                  <c:v>0.0</c:v>
                </c:pt>
                <c:pt idx="14216">
                  <c:v>0.0</c:v>
                </c:pt>
                <c:pt idx="14217">
                  <c:v>0.0</c:v>
                </c:pt>
                <c:pt idx="14218">
                  <c:v>0.0</c:v>
                </c:pt>
                <c:pt idx="14219">
                  <c:v>0.0</c:v>
                </c:pt>
                <c:pt idx="14220">
                  <c:v>0.0</c:v>
                </c:pt>
                <c:pt idx="14221">
                  <c:v>0.0</c:v>
                </c:pt>
                <c:pt idx="14222">
                  <c:v>0.0</c:v>
                </c:pt>
                <c:pt idx="14223">
                  <c:v>0.0</c:v>
                </c:pt>
                <c:pt idx="14224">
                  <c:v>0.0</c:v>
                </c:pt>
                <c:pt idx="14225">
                  <c:v>0.0</c:v>
                </c:pt>
                <c:pt idx="14226">
                  <c:v>0.0</c:v>
                </c:pt>
                <c:pt idx="14227">
                  <c:v>0.0</c:v>
                </c:pt>
                <c:pt idx="14228">
                  <c:v>0.0</c:v>
                </c:pt>
                <c:pt idx="14229">
                  <c:v>0.0</c:v>
                </c:pt>
                <c:pt idx="14230">
                  <c:v>0.0</c:v>
                </c:pt>
                <c:pt idx="14231">
                  <c:v>0.0</c:v>
                </c:pt>
                <c:pt idx="14232">
                  <c:v>0.0</c:v>
                </c:pt>
                <c:pt idx="14233">
                  <c:v>0.0</c:v>
                </c:pt>
                <c:pt idx="14234">
                  <c:v>0.0</c:v>
                </c:pt>
                <c:pt idx="14235">
                  <c:v>0.0</c:v>
                </c:pt>
                <c:pt idx="14236">
                  <c:v>0.0</c:v>
                </c:pt>
                <c:pt idx="14237">
                  <c:v>0.0</c:v>
                </c:pt>
                <c:pt idx="14238">
                  <c:v>0.0</c:v>
                </c:pt>
                <c:pt idx="14239">
                  <c:v>0.0</c:v>
                </c:pt>
                <c:pt idx="14240">
                  <c:v>0.0</c:v>
                </c:pt>
                <c:pt idx="14241">
                  <c:v>0.0</c:v>
                </c:pt>
                <c:pt idx="14242">
                  <c:v>0.0</c:v>
                </c:pt>
                <c:pt idx="14243">
                  <c:v>0.0</c:v>
                </c:pt>
                <c:pt idx="14244">
                  <c:v>0.0</c:v>
                </c:pt>
                <c:pt idx="14245">
                  <c:v>0.0</c:v>
                </c:pt>
                <c:pt idx="14246">
                  <c:v>0.0</c:v>
                </c:pt>
                <c:pt idx="14247">
                  <c:v>0.0</c:v>
                </c:pt>
                <c:pt idx="14248">
                  <c:v>0.0</c:v>
                </c:pt>
                <c:pt idx="14249">
                  <c:v>0.0</c:v>
                </c:pt>
                <c:pt idx="14250">
                  <c:v>0.0</c:v>
                </c:pt>
                <c:pt idx="14251">
                  <c:v>0.0</c:v>
                </c:pt>
                <c:pt idx="14252">
                  <c:v>0.0</c:v>
                </c:pt>
                <c:pt idx="14253">
                  <c:v>0.0</c:v>
                </c:pt>
                <c:pt idx="14254">
                  <c:v>0.0</c:v>
                </c:pt>
                <c:pt idx="14255">
                  <c:v>0.0</c:v>
                </c:pt>
                <c:pt idx="14256">
                  <c:v>0.0</c:v>
                </c:pt>
                <c:pt idx="14257">
                  <c:v>0.0</c:v>
                </c:pt>
                <c:pt idx="14258">
                  <c:v>0.0</c:v>
                </c:pt>
                <c:pt idx="14259">
                  <c:v>0.0</c:v>
                </c:pt>
                <c:pt idx="14260">
                  <c:v>0.0</c:v>
                </c:pt>
                <c:pt idx="14261">
                  <c:v>0.0</c:v>
                </c:pt>
                <c:pt idx="14262">
                  <c:v>0.0</c:v>
                </c:pt>
                <c:pt idx="14263">
                  <c:v>0.0</c:v>
                </c:pt>
                <c:pt idx="14264">
                  <c:v>0.0</c:v>
                </c:pt>
                <c:pt idx="14265">
                  <c:v>0.0</c:v>
                </c:pt>
                <c:pt idx="14266">
                  <c:v>0.0</c:v>
                </c:pt>
                <c:pt idx="14267">
                  <c:v>0.0</c:v>
                </c:pt>
                <c:pt idx="14268">
                  <c:v>0.0</c:v>
                </c:pt>
                <c:pt idx="14269">
                  <c:v>0.0</c:v>
                </c:pt>
                <c:pt idx="14270">
                  <c:v>0.0</c:v>
                </c:pt>
                <c:pt idx="14271">
                  <c:v>0.0</c:v>
                </c:pt>
                <c:pt idx="14272">
                  <c:v>0.0</c:v>
                </c:pt>
                <c:pt idx="14273">
                  <c:v>0.0</c:v>
                </c:pt>
                <c:pt idx="14274">
                  <c:v>0.0</c:v>
                </c:pt>
                <c:pt idx="14275">
                  <c:v>0.0</c:v>
                </c:pt>
                <c:pt idx="14276">
                  <c:v>0.0</c:v>
                </c:pt>
                <c:pt idx="14277">
                  <c:v>0.0</c:v>
                </c:pt>
                <c:pt idx="14278">
                  <c:v>0.0</c:v>
                </c:pt>
                <c:pt idx="14279">
                  <c:v>0.0</c:v>
                </c:pt>
                <c:pt idx="14280">
                  <c:v>0.0</c:v>
                </c:pt>
                <c:pt idx="14281">
                  <c:v>0.0</c:v>
                </c:pt>
                <c:pt idx="14282">
                  <c:v>0.0</c:v>
                </c:pt>
                <c:pt idx="14283">
                  <c:v>0.0</c:v>
                </c:pt>
                <c:pt idx="14284">
                  <c:v>0.0</c:v>
                </c:pt>
                <c:pt idx="14285">
                  <c:v>0.0</c:v>
                </c:pt>
                <c:pt idx="14286">
                  <c:v>0.0</c:v>
                </c:pt>
                <c:pt idx="14287">
                  <c:v>0.0</c:v>
                </c:pt>
                <c:pt idx="14288">
                  <c:v>0.0</c:v>
                </c:pt>
                <c:pt idx="14289">
                  <c:v>0.0</c:v>
                </c:pt>
                <c:pt idx="14290">
                  <c:v>0.0</c:v>
                </c:pt>
                <c:pt idx="14291">
                  <c:v>0.0</c:v>
                </c:pt>
                <c:pt idx="14292">
                  <c:v>0.0</c:v>
                </c:pt>
                <c:pt idx="14293">
                  <c:v>0.0</c:v>
                </c:pt>
                <c:pt idx="14294">
                  <c:v>0.0</c:v>
                </c:pt>
                <c:pt idx="14295">
                  <c:v>0.0</c:v>
                </c:pt>
                <c:pt idx="14296">
                  <c:v>0.0</c:v>
                </c:pt>
                <c:pt idx="14297">
                  <c:v>0.0</c:v>
                </c:pt>
                <c:pt idx="14298">
                  <c:v>0.0</c:v>
                </c:pt>
                <c:pt idx="14299">
                  <c:v>0.0</c:v>
                </c:pt>
                <c:pt idx="14300">
                  <c:v>0.0</c:v>
                </c:pt>
                <c:pt idx="14301">
                  <c:v>0.0</c:v>
                </c:pt>
                <c:pt idx="14302">
                  <c:v>0.0</c:v>
                </c:pt>
                <c:pt idx="14303">
                  <c:v>0.0</c:v>
                </c:pt>
                <c:pt idx="14304">
                  <c:v>0.0</c:v>
                </c:pt>
                <c:pt idx="14305">
                  <c:v>0.0</c:v>
                </c:pt>
                <c:pt idx="14306">
                  <c:v>0.0</c:v>
                </c:pt>
                <c:pt idx="14307">
                  <c:v>0.0</c:v>
                </c:pt>
                <c:pt idx="14308">
                  <c:v>0.0</c:v>
                </c:pt>
                <c:pt idx="14309">
                  <c:v>0.0</c:v>
                </c:pt>
                <c:pt idx="14310">
                  <c:v>0.0</c:v>
                </c:pt>
                <c:pt idx="14311">
                  <c:v>0.0</c:v>
                </c:pt>
                <c:pt idx="14312">
                  <c:v>0.0</c:v>
                </c:pt>
                <c:pt idx="14313">
                  <c:v>0.0</c:v>
                </c:pt>
                <c:pt idx="14314">
                  <c:v>0.0</c:v>
                </c:pt>
                <c:pt idx="14315">
                  <c:v>0.0</c:v>
                </c:pt>
                <c:pt idx="14316">
                  <c:v>0.0</c:v>
                </c:pt>
                <c:pt idx="14317">
                  <c:v>0.0</c:v>
                </c:pt>
                <c:pt idx="14318">
                  <c:v>0.0</c:v>
                </c:pt>
                <c:pt idx="14319">
                  <c:v>0.0</c:v>
                </c:pt>
                <c:pt idx="14320">
                  <c:v>0.0</c:v>
                </c:pt>
                <c:pt idx="14321">
                  <c:v>0.0</c:v>
                </c:pt>
                <c:pt idx="14322">
                  <c:v>0.0</c:v>
                </c:pt>
                <c:pt idx="14323">
                  <c:v>0.0</c:v>
                </c:pt>
                <c:pt idx="14324">
                  <c:v>0.0</c:v>
                </c:pt>
                <c:pt idx="14325">
                  <c:v>0.0</c:v>
                </c:pt>
                <c:pt idx="14326">
                  <c:v>0.0</c:v>
                </c:pt>
                <c:pt idx="14327">
                  <c:v>0.0</c:v>
                </c:pt>
                <c:pt idx="14328">
                  <c:v>0.0</c:v>
                </c:pt>
                <c:pt idx="14329">
                  <c:v>0.0</c:v>
                </c:pt>
                <c:pt idx="14330">
                  <c:v>0.0</c:v>
                </c:pt>
                <c:pt idx="14331">
                  <c:v>0.0</c:v>
                </c:pt>
                <c:pt idx="14332">
                  <c:v>0.0</c:v>
                </c:pt>
                <c:pt idx="14333">
                  <c:v>0.0</c:v>
                </c:pt>
                <c:pt idx="14334">
                  <c:v>0.0</c:v>
                </c:pt>
                <c:pt idx="14335">
                  <c:v>0.0</c:v>
                </c:pt>
                <c:pt idx="14336">
                  <c:v>0.0</c:v>
                </c:pt>
                <c:pt idx="14337">
                  <c:v>0.0</c:v>
                </c:pt>
                <c:pt idx="14338">
                  <c:v>0.0</c:v>
                </c:pt>
                <c:pt idx="14339">
                  <c:v>0.0</c:v>
                </c:pt>
                <c:pt idx="14340">
                  <c:v>0.0</c:v>
                </c:pt>
                <c:pt idx="14341">
                  <c:v>0.0</c:v>
                </c:pt>
                <c:pt idx="14342">
                  <c:v>0.0</c:v>
                </c:pt>
                <c:pt idx="14343">
                  <c:v>0.0</c:v>
                </c:pt>
                <c:pt idx="14344">
                  <c:v>0.0</c:v>
                </c:pt>
                <c:pt idx="14345">
                  <c:v>0.0</c:v>
                </c:pt>
                <c:pt idx="14346">
                  <c:v>0.0</c:v>
                </c:pt>
                <c:pt idx="14347">
                  <c:v>0.0</c:v>
                </c:pt>
                <c:pt idx="14348">
                  <c:v>0.0</c:v>
                </c:pt>
                <c:pt idx="14349">
                  <c:v>0.0</c:v>
                </c:pt>
                <c:pt idx="14350">
                  <c:v>0.0</c:v>
                </c:pt>
                <c:pt idx="14351">
                  <c:v>0.0</c:v>
                </c:pt>
                <c:pt idx="14352">
                  <c:v>0.0</c:v>
                </c:pt>
                <c:pt idx="14353">
                  <c:v>0.0</c:v>
                </c:pt>
                <c:pt idx="14354">
                  <c:v>0.0</c:v>
                </c:pt>
                <c:pt idx="14355">
                  <c:v>0.0</c:v>
                </c:pt>
                <c:pt idx="14356">
                  <c:v>0.0</c:v>
                </c:pt>
                <c:pt idx="14357">
                  <c:v>0.0</c:v>
                </c:pt>
                <c:pt idx="14358">
                  <c:v>0.0</c:v>
                </c:pt>
                <c:pt idx="14359">
                  <c:v>0.0</c:v>
                </c:pt>
                <c:pt idx="14360">
                  <c:v>0.0</c:v>
                </c:pt>
                <c:pt idx="14361">
                  <c:v>0.0</c:v>
                </c:pt>
                <c:pt idx="14362">
                  <c:v>0.0</c:v>
                </c:pt>
                <c:pt idx="14363">
                  <c:v>0.0</c:v>
                </c:pt>
                <c:pt idx="14364">
                  <c:v>0.0</c:v>
                </c:pt>
                <c:pt idx="14365">
                  <c:v>0.0</c:v>
                </c:pt>
                <c:pt idx="14366">
                  <c:v>0.0</c:v>
                </c:pt>
                <c:pt idx="14367">
                  <c:v>0.0</c:v>
                </c:pt>
                <c:pt idx="14368">
                  <c:v>0.0</c:v>
                </c:pt>
                <c:pt idx="14369">
                  <c:v>0.0</c:v>
                </c:pt>
                <c:pt idx="14370">
                  <c:v>0.0</c:v>
                </c:pt>
                <c:pt idx="14371">
                  <c:v>0.0</c:v>
                </c:pt>
                <c:pt idx="14372">
                  <c:v>0.0</c:v>
                </c:pt>
                <c:pt idx="14373">
                  <c:v>0.0</c:v>
                </c:pt>
                <c:pt idx="14374">
                  <c:v>0.0</c:v>
                </c:pt>
                <c:pt idx="14375">
                  <c:v>0.0</c:v>
                </c:pt>
                <c:pt idx="14376">
                  <c:v>0.0</c:v>
                </c:pt>
                <c:pt idx="14377">
                  <c:v>0.0</c:v>
                </c:pt>
                <c:pt idx="14378">
                  <c:v>0.0</c:v>
                </c:pt>
                <c:pt idx="14379">
                  <c:v>0.0</c:v>
                </c:pt>
                <c:pt idx="14380">
                  <c:v>0.0</c:v>
                </c:pt>
                <c:pt idx="14381">
                  <c:v>0.0</c:v>
                </c:pt>
                <c:pt idx="14382">
                  <c:v>0.0</c:v>
                </c:pt>
                <c:pt idx="14383">
                  <c:v>0.0</c:v>
                </c:pt>
                <c:pt idx="14384">
                  <c:v>0.0</c:v>
                </c:pt>
                <c:pt idx="14385">
                  <c:v>0.0</c:v>
                </c:pt>
                <c:pt idx="14386">
                  <c:v>0.0</c:v>
                </c:pt>
                <c:pt idx="14387">
                  <c:v>0.0</c:v>
                </c:pt>
                <c:pt idx="14388">
                  <c:v>0.0</c:v>
                </c:pt>
                <c:pt idx="14389">
                  <c:v>0.0</c:v>
                </c:pt>
                <c:pt idx="14390">
                  <c:v>0.0</c:v>
                </c:pt>
                <c:pt idx="14391">
                  <c:v>0.0</c:v>
                </c:pt>
                <c:pt idx="14392">
                  <c:v>0.0</c:v>
                </c:pt>
                <c:pt idx="14393">
                  <c:v>0.0</c:v>
                </c:pt>
                <c:pt idx="14394">
                  <c:v>0.0</c:v>
                </c:pt>
                <c:pt idx="14395">
                  <c:v>0.0</c:v>
                </c:pt>
                <c:pt idx="14396">
                  <c:v>0.0</c:v>
                </c:pt>
                <c:pt idx="14397">
                  <c:v>0.0</c:v>
                </c:pt>
                <c:pt idx="14398">
                  <c:v>0.0</c:v>
                </c:pt>
                <c:pt idx="14399">
                  <c:v>0.0</c:v>
                </c:pt>
                <c:pt idx="14400">
                  <c:v>0.0</c:v>
                </c:pt>
                <c:pt idx="14401">
                  <c:v>0.0</c:v>
                </c:pt>
                <c:pt idx="14402">
                  <c:v>0.0</c:v>
                </c:pt>
                <c:pt idx="14403">
                  <c:v>0.0</c:v>
                </c:pt>
                <c:pt idx="14404">
                  <c:v>0.0</c:v>
                </c:pt>
                <c:pt idx="14405">
                  <c:v>0.0</c:v>
                </c:pt>
                <c:pt idx="14406">
                  <c:v>0.0</c:v>
                </c:pt>
                <c:pt idx="14407">
                  <c:v>0.0</c:v>
                </c:pt>
                <c:pt idx="14408">
                  <c:v>0.0</c:v>
                </c:pt>
                <c:pt idx="14409">
                  <c:v>0.0</c:v>
                </c:pt>
                <c:pt idx="14410">
                  <c:v>0.0</c:v>
                </c:pt>
                <c:pt idx="14411">
                  <c:v>0.0</c:v>
                </c:pt>
                <c:pt idx="14412">
                  <c:v>0.0</c:v>
                </c:pt>
                <c:pt idx="14413">
                  <c:v>0.0</c:v>
                </c:pt>
                <c:pt idx="14414">
                  <c:v>0.0</c:v>
                </c:pt>
                <c:pt idx="14415">
                  <c:v>0.0</c:v>
                </c:pt>
                <c:pt idx="14416">
                  <c:v>0.0</c:v>
                </c:pt>
                <c:pt idx="14417">
                  <c:v>0.0</c:v>
                </c:pt>
                <c:pt idx="14418">
                  <c:v>0.0</c:v>
                </c:pt>
                <c:pt idx="14419">
                  <c:v>0.0</c:v>
                </c:pt>
                <c:pt idx="14420">
                  <c:v>0.0</c:v>
                </c:pt>
                <c:pt idx="14421">
                  <c:v>0.0</c:v>
                </c:pt>
                <c:pt idx="14422">
                  <c:v>0.0</c:v>
                </c:pt>
                <c:pt idx="14423">
                  <c:v>0.0</c:v>
                </c:pt>
                <c:pt idx="14424">
                  <c:v>0.0</c:v>
                </c:pt>
                <c:pt idx="14425">
                  <c:v>0.0</c:v>
                </c:pt>
                <c:pt idx="14426">
                  <c:v>0.0</c:v>
                </c:pt>
                <c:pt idx="14427">
                  <c:v>0.0</c:v>
                </c:pt>
                <c:pt idx="14428">
                  <c:v>0.0</c:v>
                </c:pt>
                <c:pt idx="14429">
                  <c:v>0.0</c:v>
                </c:pt>
                <c:pt idx="14430">
                  <c:v>0.0</c:v>
                </c:pt>
                <c:pt idx="14431">
                  <c:v>0.0</c:v>
                </c:pt>
                <c:pt idx="14432">
                  <c:v>0.0</c:v>
                </c:pt>
                <c:pt idx="14433">
                  <c:v>0.0</c:v>
                </c:pt>
                <c:pt idx="14434">
                  <c:v>0.0</c:v>
                </c:pt>
                <c:pt idx="14435">
                  <c:v>0.0</c:v>
                </c:pt>
                <c:pt idx="14436">
                  <c:v>0.0</c:v>
                </c:pt>
                <c:pt idx="14437">
                  <c:v>0.0</c:v>
                </c:pt>
                <c:pt idx="14438">
                  <c:v>0.0</c:v>
                </c:pt>
                <c:pt idx="14439">
                  <c:v>0.0</c:v>
                </c:pt>
                <c:pt idx="14440">
                  <c:v>0.0</c:v>
                </c:pt>
                <c:pt idx="14441">
                  <c:v>0.0</c:v>
                </c:pt>
                <c:pt idx="14442">
                  <c:v>0.0</c:v>
                </c:pt>
                <c:pt idx="14443">
                  <c:v>0.0</c:v>
                </c:pt>
                <c:pt idx="14444">
                  <c:v>0.0</c:v>
                </c:pt>
                <c:pt idx="14445">
                  <c:v>0.0</c:v>
                </c:pt>
                <c:pt idx="14446">
                  <c:v>0.0</c:v>
                </c:pt>
                <c:pt idx="14447">
                  <c:v>0.0</c:v>
                </c:pt>
                <c:pt idx="14448">
                  <c:v>0.0</c:v>
                </c:pt>
                <c:pt idx="14449">
                  <c:v>0.0</c:v>
                </c:pt>
                <c:pt idx="14450">
                  <c:v>0.0</c:v>
                </c:pt>
                <c:pt idx="14451">
                  <c:v>0.0</c:v>
                </c:pt>
                <c:pt idx="14452">
                  <c:v>0.0</c:v>
                </c:pt>
                <c:pt idx="14453">
                  <c:v>0.0</c:v>
                </c:pt>
                <c:pt idx="14454">
                  <c:v>0.0</c:v>
                </c:pt>
                <c:pt idx="14455">
                  <c:v>0.0</c:v>
                </c:pt>
                <c:pt idx="14456">
                  <c:v>0.0</c:v>
                </c:pt>
                <c:pt idx="14457">
                  <c:v>0.0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0.0</c:v>
                </c:pt>
                <c:pt idx="14488">
                  <c:v>0.0</c:v>
                </c:pt>
                <c:pt idx="14489">
                  <c:v>0.0</c:v>
                </c:pt>
                <c:pt idx="14490">
                  <c:v>0.0</c:v>
                </c:pt>
                <c:pt idx="14491">
                  <c:v>0.0</c:v>
                </c:pt>
                <c:pt idx="14492">
                  <c:v>0.0</c:v>
                </c:pt>
                <c:pt idx="14493">
                  <c:v>0.0</c:v>
                </c:pt>
                <c:pt idx="14494">
                  <c:v>0.0</c:v>
                </c:pt>
                <c:pt idx="14495">
                  <c:v>0.0</c:v>
                </c:pt>
                <c:pt idx="14496">
                  <c:v>0.0</c:v>
                </c:pt>
                <c:pt idx="14497">
                  <c:v>0.0</c:v>
                </c:pt>
                <c:pt idx="14498">
                  <c:v>0.0</c:v>
                </c:pt>
                <c:pt idx="14499">
                  <c:v>0.0</c:v>
                </c:pt>
                <c:pt idx="14500">
                  <c:v>0.0</c:v>
                </c:pt>
                <c:pt idx="14501">
                  <c:v>0.0</c:v>
                </c:pt>
                <c:pt idx="14502">
                  <c:v>0.0</c:v>
                </c:pt>
                <c:pt idx="14503">
                  <c:v>0.0</c:v>
                </c:pt>
                <c:pt idx="14504">
                  <c:v>0.0</c:v>
                </c:pt>
                <c:pt idx="14505">
                  <c:v>0.0</c:v>
                </c:pt>
                <c:pt idx="14506">
                  <c:v>0.0</c:v>
                </c:pt>
                <c:pt idx="14507">
                  <c:v>0.0</c:v>
                </c:pt>
                <c:pt idx="14508">
                  <c:v>0.0</c:v>
                </c:pt>
                <c:pt idx="14509">
                  <c:v>0.0</c:v>
                </c:pt>
                <c:pt idx="14510">
                  <c:v>0.0</c:v>
                </c:pt>
                <c:pt idx="14511">
                  <c:v>0.0</c:v>
                </c:pt>
                <c:pt idx="14512">
                  <c:v>0.0</c:v>
                </c:pt>
                <c:pt idx="14513">
                  <c:v>0.0</c:v>
                </c:pt>
                <c:pt idx="14514">
                  <c:v>0.0</c:v>
                </c:pt>
                <c:pt idx="14515">
                  <c:v>0.0</c:v>
                </c:pt>
                <c:pt idx="14516">
                  <c:v>0.0</c:v>
                </c:pt>
                <c:pt idx="14517">
                  <c:v>0.0</c:v>
                </c:pt>
                <c:pt idx="14518">
                  <c:v>0.0</c:v>
                </c:pt>
                <c:pt idx="14519">
                  <c:v>0.0</c:v>
                </c:pt>
                <c:pt idx="14520">
                  <c:v>0.0</c:v>
                </c:pt>
                <c:pt idx="14521">
                  <c:v>0.0</c:v>
                </c:pt>
                <c:pt idx="14522">
                  <c:v>0.0</c:v>
                </c:pt>
                <c:pt idx="14523">
                  <c:v>0.0</c:v>
                </c:pt>
                <c:pt idx="14524">
                  <c:v>0.0</c:v>
                </c:pt>
                <c:pt idx="14525">
                  <c:v>0.0</c:v>
                </c:pt>
                <c:pt idx="14526">
                  <c:v>0.0</c:v>
                </c:pt>
                <c:pt idx="14527">
                  <c:v>0.0</c:v>
                </c:pt>
                <c:pt idx="14528">
                  <c:v>0.0</c:v>
                </c:pt>
                <c:pt idx="14529">
                  <c:v>0.0</c:v>
                </c:pt>
                <c:pt idx="14530">
                  <c:v>0.0</c:v>
                </c:pt>
                <c:pt idx="14531">
                  <c:v>0.0</c:v>
                </c:pt>
                <c:pt idx="14532">
                  <c:v>0.0</c:v>
                </c:pt>
                <c:pt idx="14533">
                  <c:v>0.0</c:v>
                </c:pt>
                <c:pt idx="14534">
                  <c:v>0.0</c:v>
                </c:pt>
                <c:pt idx="14535">
                  <c:v>0.0</c:v>
                </c:pt>
                <c:pt idx="14536">
                  <c:v>0.0</c:v>
                </c:pt>
                <c:pt idx="14537">
                  <c:v>0.0</c:v>
                </c:pt>
                <c:pt idx="14538">
                  <c:v>0.0</c:v>
                </c:pt>
                <c:pt idx="14539">
                  <c:v>0.0</c:v>
                </c:pt>
                <c:pt idx="14540">
                  <c:v>0.0</c:v>
                </c:pt>
                <c:pt idx="14541">
                  <c:v>0.0</c:v>
                </c:pt>
                <c:pt idx="14542">
                  <c:v>0.0</c:v>
                </c:pt>
                <c:pt idx="14543">
                  <c:v>0.0</c:v>
                </c:pt>
                <c:pt idx="14544">
                  <c:v>0.0</c:v>
                </c:pt>
                <c:pt idx="14545">
                  <c:v>0.0</c:v>
                </c:pt>
                <c:pt idx="14546">
                  <c:v>0.0</c:v>
                </c:pt>
                <c:pt idx="14547">
                  <c:v>0.0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0.0</c:v>
                </c:pt>
                <c:pt idx="14552">
                  <c:v>0.0</c:v>
                </c:pt>
                <c:pt idx="14553">
                  <c:v>0.0</c:v>
                </c:pt>
                <c:pt idx="14554">
                  <c:v>0.0</c:v>
                </c:pt>
                <c:pt idx="14555">
                  <c:v>0.0</c:v>
                </c:pt>
                <c:pt idx="14556">
                  <c:v>0.0</c:v>
                </c:pt>
                <c:pt idx="14557">
                  <c:v>0.0</c:v>
                </c:pt>
                <c:pt idx="14558">
                  <c:v>0.0</c:v>
                </c:pt>
                <c:pt idx="14559">
                  <c:v>0.0</c:v>
                </c:pt>
                <c:pt idx="14560">
                  <c:v>0.0</c:v>
                </c:pt>
                <c:pt idx="14561">
                  <c:v>0.0</c:v>
                </c:pt>
                <c:pt idx="14562">
                  <c:v>0.0</c:v>
                </c:pt>
                <c:pt idx="14563">
                  <c:v>0.0</c:v>
                </c:pt>
                <c:pt idx="14564">
                  <c:v>0.0</c:v>
                </c:pt>
                <c:pt idx="14565">
                  <c:v>0.0</c:v>
                </c:pt>
                <c:pt idx="14566">
                  <c:v>0.0</c:v>
                </c:pt>
                <c:pt idx="14567">
                  <c:v>0.0</c:v>
                </c:pt>
                <c:pt idx="14568">
                  <c:v>0.0</c:v>
                </c:pt>
                <c:pt idx="14569">
                  <c:v>0.0</c:v>
                </c:pt>
                <c:pt idx="14570">
                  <c:v>0.0</c:v>
                </c:pt>
                <c:pt idx="14571">
                  <c:v>0.0</c:v>
                </c:pt>
                <c:pt idx="14572">
                  <c:v>0.0</c:v>
                </c:pt>
                <c:pt idx="14573">
                  <c:v>0.0</c:v>
                </c:pt>
                <c:pt idx="14574">
                  <c:v>0.0</c:v>
                </c:pt>
                <c:pt idx="14575">
                  <c:v>0.0</c:v>
                </c:pt>
                <c:pt idx="14576">
                  <c:v>0.0</c:v>
                </c:pt>
                <c:pt idx="14577">
                  <c:v>0.0</c:v>
                </c:pt>
                <c:pt idx="14578">
                  <c:v>0.0</c:v>
                </c:pt>
                <c:pt idx="14579">
                  <c:v>0.0</c:v>
                </c:pt>
                <c:pt idx="14580">
                  <c:v>0.0</c:v>
                </c:pt>
                <c:pt idx="14581">
                  <c:v>0.0</c:v>
                </c:pt>
                <c:pt idx="14582">
                  <c:v>0.0</c:v>
                </c:pt>
                <c:pt idx="14583">
                  <c:v>0.0</c:v>
                </c:pt>
                <c:pt idx="14584">
                  <c:v>0.0</c:v>
                </c:pt>
                <c:pt idx="14585">
                  <c:v>0.0</c:v>
                </c:pt>
                <c:pt idx="14586">
                  <c:v>0.0</c:v>
                </c:pt>
                <c:pt idx="14587">
                  <c:v>0.0</c:v>
                </c:pt>
                <c:pt idx="14588">
                  <c:v>0.0</c:v>
                </c:pt>
                <c:pt idx="14589">
                  <c:v>0.0</c:v>
                </c:pt>
                <c:pt idx="14590">
                  <c:v>0.0</c:v>
                </c:pt>
                <c:pt idx="14591">
                  <c:v>0.0</c:v>
                </c:pt>
                <c:pt idx="14592">
                  <c:v>0.0</c:v>
                </c:pt>
                <c:pt idx="14593">
                  <c:v>0.0</c:v>
                </c:pt>
                <c:pt idx="14594">
                  <c:v>0.0</c:v>
                </c:pt>
                <c:pt idx="14595">
                  <c:v>0.0</c:v>
                </c:pt>
                <c:pt idx="14596">
                  <c:v>0.0</c:v>
                </c:pt>
                <c:pt idx="14597">
                  <c:v>0.0</c:v>
                </c:pt>
                <c:pt idx="14598">
                  <c:v>0.0</c:v>
                </c:pt>
                <c:pt idx="14599">
                  <c:v>0.0</c:v>
                </c:pt>
                <c:pt idx="14600">
                  <c:v>0.0</c:v>
                </c:pt>
                <c:pt idx="14601">
                  <c:v>0.0</c:v>
                </c:pt>
                <c:pt idx="14602">
                  <c:v>0.0</c:v>
                </c:pt>
                <c:pt idx="14603">
                  <c:v>0.0</c:v>
                </c:pt>
                <c:pt idx="14604">
                  <c:v>0.0</c:v>
                </c:pt>
                <c:pt idx="14605">
                  <c:v>0.0</c:v>
                </c:pt>
                <c:pt idx="14606">
                  <c:v>0.0</c:v>
                </c:pt>
                <c:pt idx="14607">
                  <c:v>0.0</c:v>
                </c:pt>
                <c:pt idx="14608">
                  <c:v>0.0</c:v>
                </c:pt>
                <c:pt idx="14609">
                  <c:v>0.0</c:v>
                </c:pt>
                <c:pt idx="14610">
                  <c:v>0.0</c:v>
                </c:pt>
                <c:pt idx="14611">
                  <c:v>0.0</c:v>
                </c:pt>
                <c:pt idx="14612">
                  <c:v>0.0</c:v>
                </c:pt>
                <c:pt idx="14613">
                  <c:v>0.0</c:v>
                </c:pt>
                <c:pt idx="14614">
                  <c:v>0.0</c:v>
                </c:pt>
                <c:pt idx="14615">
                  <c:v>0.0</c:v>
                </c:pt>
                <c:pt idx="14616">
                  <c:v>0.0</c:v>
                </c:pt>
                <c:pt idx="14617">
                  <c:v>0.0</c:v>
                </c:pt>
                <c:pt idx="14618">
                  <c:v>0.0</c:v>
                </c:pt>
                <c:pt idx="14619">
                  <c:v>0.0</c:v>
                </c:pt>
                <c:pt idx="14620">
                  <c:v>0.0</c:v>
                </c:pt>
                <c:pt idx="14621">
                  <c:v>0.0</c:v>
                </c:pt>
                <c:pt idx="14622">
                  <c:v>0.0</c:v>
                </c:pt>
                <c:pt idx="14623">
                  <c:v>0.0</c:v>
                </c:pt>
                <c:pt idx="14624">
                  <c:v>0.0</c:v>
                </c:pt>
                <c:pt idx="14625">
                  <c:v>0.0</c:v>
                </c:pt>
                <c:pt idx="14626">
                  <c:v>0.0</c:v>
                </c:pt>
                <c:pt idx="14627">
                  <c:v>0.0</c:v>
                </c:pt>
                <c:pt idx="14628">
                  <c:v>0.0</c:v>
                </c:pt>
                <c:pt idx="14629">
                  <c:v>0.0</c:v>
                </c:pt>
                <c:pt idx="14630">
                  <c:v>0.0</c:v>
                </c:pt>
                <c:pt idx="14631">
                  <c:v>0.0</c:v>
                </c:pt>
                <c:pt idx="14632">
                  <c:v>0.0</c:v>
                </c:pt>
                <c:pt idx="14633">
                  <c:v>0.0</c:v>
                </c:pt>
                <c:pt idx="14634">
                  <c:v>0.0</c:v>
                </c:pt>
                <c:pt idx="14635">
                  <c:v>0.0</c:v>
                </c:pt>
                <c:pt idx="14636">
                  <c:v>0.0</c:v>
                </c:pt>
                <c:pt idx="14637">
                  <c:v>0.0</c:v>
                </c:pt>
                <c:pt idx="14638">
                  <c:v>0.0</c:v>
                </c:pt>
                <c:pt idx="14639">
                  <c:v>0.0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0.0</c:v>
                </c:pt>
                <c:pt idx="14646">
                  <c:v>0.0</c:v>
                </c:pt>
                <c:pt idx="14647">
                  <c:v>0.0</c:v>
                </c:pt>
                <c:pt idx="14648">
                  <c:v>0.0</c:v>
                </c:pt>
                <c:pt idx="14649">
                  <c:v>0.0</c:v>
                </c:pt>
                <c:pt idx="14650">
                  <c:v>0.0</c:v>
                </c:pt>
                <c:pt idx="14651">
                  <c:v>0.0</c:v>
                </c:pt>
                <c:pt idx="14652">
                  <c:v>0.0</c:v>
                </c:pt>
                <c:pt idx="14653">
                  <c:v>0.0</c:v>
                </c:pt>
                <c:pt idx="14654">
                  <c:v>0.0</c:v>
                </c:pt>
                <c:pt idx="14655">
                  <c:v>0.0</c:v>
                </c:pt>
                <c:pt idx="14656">
                  <c:v>0.0</c:v>
                </c:pt>
                <c:pt idx="14657">
                  <c:v>0.0</c:v>
                </c:pt>
                <c:pt idx="14658">
                  <c:v>0.0</c:v>
                </c:pt>
                <c:pt idx="14659">
                  <c:v>0.0</c:v>
                </c:pt>
                <c:pt idx="14660">
                  <c:v>0.0</c:v>
                </c:pt>
                <c:pt idx="14661">
                  <c:v>0.0</c:v>
                </c:pt>
                <c:pt idx="14662">
                  <c:v>0.0</c:v>
                </c:pt>
                <c:pt idx="14663">
                  <c:v>0.0</c:v>
                </c:pt>
                <c:pt idx="14664">
                  <c:v>0.0</c:v>
                </c:pt>
                <c:pt idx="14665">
                  <c:v>0.0</c:v>
                </c:pt>
                <c:pt idx="14666">
                  <c:v>0.0</c:v>
                </c:pt>
                <c:pt idx="14667">
                  <c:v>0.0</c:v>
                </c:pt>
                <c:pt idx="14668">
                  <c:v>0.0</c:v>
                </c:pt>
                <c:pt idx="14669">
                  <c:v>0.0</c:v>
                </c:pt>
                <c:pt idx="14670">
                  <c:v>0.0</c:v>
                </c:pt>
                <c:pt idx="14671">
                  <c:v>0.0</c:v>
                </c:pt>
                <c:pt idx="14672">
                  <c:v>0.0</c:v>
                </c:pt>
                <c:pt idx="14673">
                  <c:v>0.0</c:v>
                </c:pt>
                <c:pt idx="14674">
                  <c:v>0.0</c:v>
                </c:pt>
                <c:pt idx="14675">
                  <c:v>0.0</c:v>
                </c:pt>
                <c:pt idx="14676">
                  <c:v>0.0</c:v>
                </c:pt>
                <c:pt idx="14677">
                  <c:v>0.0</c:v>
                </c:pt>
                <c:pt idx="14678">
                  <c:v>0.0</c:v>
                </c:pt>
                <c:pt idx="14679">
                  <c:v>0.0</c:v>
                </c:pt>
                <c:pt idx="14680">
                  <c:v>0.0</c:v>
                </c:pt>
                <c:pt idx="14681">
                  <c:v>0.0</c:v>
                </c:pt>
                <c:pt idx="14682">
                  <c:v>0.0</c:v>
                </c:pt>
                <c:pt idx="14683">
                  <c:v>0.0</c:v>
                </c:pt>
                <c:pt idx="14684">
                  <c:v>0.0</c:v>
                </c:pt>
                <c:pt idx="14685">
                  <c:v>0.0</c:v>
                </c:pt>
                <c:pt idx="14686">
                  <c:v>0.0</c:v>
                </c:pt>
                <c:pt idx="14687">
                  <c:v>0.0</c:v>
                </c:pt>
                <c:pt idx="14688">
                  <c:v>0.0</c:v>
                </c:pt>
                <c:pt idx="14689">
                  <c:v>0.0</c:v>
                </c:pt>
                <c:pt idx="14690">
                  <c:v>0.0</c:v>
                </c:pt>
                <c:pt idx="14691">
                  <c:v>0.0</c:v>
                </c:pt>
                <c:pt idx="14692">
                  <c:v>0.0</c:v>
                </c:pt>
                <c:pt idx="14693">
                  <c:v>0.0</c:v>
                </c:pt>
                <c:pt idx="14694">
                  <c:v>0.0</c:v>
                </c:pt>
                <c:pt idx="14695">
                  <c:v>0.0</c:v>
                </c:pt>
                <c:pt idx="14696">
                  <c:v>0.0</c:v>
                </c:pt>
                <c:pt idx="14697">
                  <c:v>0.0</c:v>
                </c:pt>
                <c:pt idx="14698">
                  <c:v>0.0</c:v>
                </c:pt>
                <c:pt idx="14699">
                  <c:v>0.0</c:v>
                </c:pt>
                <c:pt idx="14700">
                  <c:v>0.0</c:v>
                </c:pt>
                <c:pt idx="14701">
                  <c:v>0.0</c:v>
                </c:pt>
                <c:pt idx="14702">
                  <c:v>0.0</c:v>
                </c:pt>
                <c:pt idx="14703">
                  <c:v>0.0</c:v>
                </c:pt>
                <c:pt idx="14704">
                  <c:v>0.0</c:v>
                </c:pt>
                <c:pt idx="14705">
                  <c:v>0.0</c:v>
                </c:pt>
                <c:pt idx="14706">
                  <c:v>0.0</c:v>
                </c:pt>
                <c:pt idx="14707">
                  <c:v>0.0</c:v>
                </c:pt>
                <c:pt idx="14708">
                  <c:v>0.0</c:v>
                </c:pt>
                <c:pt idx="14709">
                  <c:v>0.0</c:v>
                </c:pt>
                <c:pt idx="14710">
                  <c:v>0.0</c:v>
                </c:pt>
                <c:pt idx="14711">
                  <c:v>0.0</c:v>
                </c:pt>
                <c:pt idx="14712">
                  <c:v>0.0</c:v>
                </c:pt>
                <c:pt idx="14713">
                  <c:v>0.0</c:v>
                </c:pt>
                <c:pt idx="14714">
                  <c:v>0.0</c:v>
                </c:pt>
                <c:pt idx="14715">
                  <c:v>0.0</c:v>
                </c:pt>
                <c:pt idx="14716">
                  <c:v>0.0</c:v>
                </c:pt>
                <c:pt idx="14717">
                  <c:v>0.0</c:v>
                </c:pt>
                <c:pt idx="14718">
                  <c:v>0.0</c:v>
                </c:pt>
                <c:pt idx="14719">
                  <c:v>0.0</c:v>
                </c:pt>
                <c:pt idx="14720">
                  <c:v>0.0</c:v>
                </c:pt>
                <c:pt idx="14721">
                  <c:v>0.0</c:v>
                </c:pt>
                <c:pt idx="14722">
                  <c:v>0.0</c:v>
                </c:pt>
                <c:pt idx="14723">
                  <c:v>0.0</c:v>
                </c:pt>
                <c:pt idx="14724">
                  <c:v>0.0</c:v>
                </c:pt>
                <c:pt idx="14725">
                  <c:v>0.0</c:v>
                </c:pt>
                <c:pt idx="14726">
                  <c:v>0.0</c:v>
                </c:pt>
                <c:pt idx="14727">
                  <c:v>0.0</c:v>
                </c:pt>
                <c:pt idx="14728">
                  <c:v>0.0</c:v>
                </c:pt>
                <c:pt idx="14729">
                  <c:v>0.0</c:v>
                </c:pt>
                <c:pt idx="14730">
                  <c:v>0.0</c:v>
                </c:pt>
                <c:pt idx="14731">
                  <c:v>0.0</c:v>
                </c:pt>
                <c:pt idx="14732">
                  <c:v>0.0</c:v>
                </c:pt>
                <c:pt idx="14733">
                  <c:v>0.0</c:v>
                </c:pt>
                <c:pt idx="14734">
                  <c:v>0.0</c:v>
                </c:pt>
                <c:pt idx="14735">
                  <c:v>0.0</c:v>
                </c:pt>
                <c:pt idx="14736">
                  <c:v>0.0</c:v>
                </c:pt>
                <c:pt idx="14737">
                  <c:v>0.0</c:v>
                </c:pt>
                <c:pt idx="14738">
                  <c:v>0.0</c:v>
                </c:pt>
                <c:pt idx="14739">
                  <c:v>0.0</c:v>
                </c:pt>
                <c:pt idx="14740">
                  <c:v>0.0</c:v>
                </c:pt>
                <c:pt idx="14741">
                  <c:v>0.0</c:v>
                </c:pt>
                <c:pt idx="14742">
                  <c:v>0.0</c:v>
                </c:pt>
                <c:pt idx="14743">
                  <c:v>0.0</c:v>
                </c:pt>
                <c:pt idx="14744">
                  <c:v>0.0</c:v>
                </c:pt>
                <c:pt idx="14745">
                  <c:v>0.0</c:v>
                </c:pt>
                <c:pt idx="14746">
                  <c:v>0.0</c:v>
                </c:pt>
                <c:pt idx="14747">
                  <c:v>0.0</c:v>
                </c:pt>
                <c:pt idx="14748">
                  <c:v>0.0</c:v>
                </c:pt>
                <c:pt idx="14749">
                  <c:v>0.0</c:v>
                </c:pt>
                <c:pt idx="14750">
                  <c:v>0.0</c:v>
                </c:pt>
                <c:pt idx="14751">
                  <c:v>0.0</c:v>
                </c:pt>
                <c:pt idx="14752">
                  <c:v>0.0</c:v>
                </c:pt>
                <c:pt idx="14753">
                  <c:v>0.0</c:v>
                </c:pt>
                <c:pt idx="14754">
                  <c:v>0.0</c:v>
                </c:pt>
                <c:pt idx="14755">
                  <c:v>0.0</c:v>
                </c:pt>
                <c:pt idx="14756">
                  <c:v>0.0</c:v>
                </c:pt>
                <c:pt idx="14757">
                  <c:v>0.0</c:v>
                </c:pt>
                <c:pt idx="14758">
                  <c:v>0.0</c:v>
                </c:pt>
                <c:pt idx="14759">
                  <c:v>0.0</c:v>
                </c:pt>
                <c:pt idx="14760">
                  <c:v>0.0</c:v>
                </c:pt>
                <c:pt idx="14761">
                  <c:v>0.0</c:v>
                </c:pt>
                <c:pt idx="14762">
                  <c:v>0.0</c:v>
                </c:pt>
                <c:pt idx="14763">
                  <c:v>0.0</c:v>
                </c:pt>
                <c:pt idx="14764">
                  <c:v>0.0</c:v>
                </c:pt>
                <c:pt idx="14765">
                  <c:v>0.0</c:v>
                </c:pt>
                <c:pt idx="14766">
                  <c:v>0.0</c:v>
                </c:pt>
                <c:pt idx="14767">
                  <c:v>0.0</c:v>
                </c:pt>
                <c:pt idx="14768">
                  <c:v>0.0</c:v>
                </c:pt>
                <c:pt idx="14769">
                  <c:v>0.0</c:v>
                </c:pt>
                <c:pt idx="14770">
                  <c:v>0.0</c:v>
                </c:pt>
                <c:pt idx="14771">
                  <c:v>0.0</c:v>
                </c:pt>
                <c:pt idx="14772">
                  <c:v>0.0</c:v>
                </c:pt>
                <c:pt idx="14773">
                  <c:v>0.0</c:v>
                </c:pt>
                <c:pt idx="14774">
                  <c:v>0.0</c:v>
                </c:pt>
                <c:pt idx="14775">
                  <c:v>0.0</c:v>
                </c:pt>
                <c:pt idx="14776">
                  <c:v>0.0</c:v>
                </c:pt>
                <c:pt idx="14777">
                  <c:v>0.0</c:v>
                </c:pt>
                <c:pt idx="14778">
                  <c:v>0.0</c:v>
                </c:pt>
                <c:pt idx="14779">
                  <c:v>0.0</c:v>
                </c:pt>
                <c:pt idx="14780">
                  <c:v>0.0</c:v>
                </c:pt>
                <c:pt idx="14781">
                  <c:v>0.0</c:v>
                </c:pt>
                <c:pt idx="14782">
                  <c:v>0.0</c:v>
                </c:pt>
                <c:pt idx="14783">
                  <c:v>0.0</c:v>
                </c:pt>
                <c:pt idx="14784">
                  <c:v>0.0</c:v>
                </c:pt>
                <c:pt idx="14785">
                  <c:v>0.0</c:v>
                </c:pt>
                <c:pt idx="14786">
                  <c:v>0.0</c:v>
                </c:pt>
                <c:pt idx="14787">
                  <c:v>0.0</c:v>
                </c:pt>
                <c:pt idx="14788">
                  <c:v>0.0</c:v>
                </c:pt>
                <c:pt idx="14789">
                  <c:v>0.0</c:v>
                </c:pt>
                <c:pt idx="14790">
                  <c:v>0.0</c:v>
                </c:pt>
                <c:pt idx="14791">
                  <c:v>0.0</c:v>
                </c:pt>
                <c:pt idx="14792">
                  <c:v>0.0</c:v>
                </c:pt>
                <c:pt idx="14793">
                  <c:v>1.0</c:v>
                </c:pt>
                <c:pt idx="14794">
                  <c:v>0.0</c:v>
                </c:pt>
                <c:pt idx="14795">
                  <c:v>0.0</c:v>
                </c:pt>
                <c:pt idx="14796">
                  <c:v>0.0</c:v>
                </c:pt>
                <c:pt idx="14797">
                  <c:v>0.0</c:v>
                </c:pt>
                <c:pt idx="14798">
                  <c:v>0.0</c:v>
                </c:pt>
                <c:pt idx="14799">
                  <c:v>0.0</c:v>
                </c:pt>
                <c:pt idx="14800">
                  <c:v>0.0</c:v>
                </c:pt>
                <c:pt idx="14801">
                  <c:v>0.0</c:v>
                </c:pt>
                <c:pt idx="14802">
                  <c:v>0.0</c:v>
                </c:pt>
                <c:pt idx="14803">
                  <c:v>0.0</c:v>
                </c:pt>
                <c:pt idx="14804">
                  <c:v>0.0</c:v>
                </c:pt>
                <c:pt idx="14805">
                  <c:v>0.0</c:v>
                </c:pt>
                <c:pt idx="14806">
                  <c:v>0.0</c:v>
                </c:pt>
                <c:pt idx="14807">
                  <c:v>0.0</c:v>
                </c:pt>
                <c:pt idx="14808">
                  <c:v>0.0</c:v>
                </c:pt>
                <c:pt idx="14809">
                  <c:v>0.0</c:v>
                </c:pt>
                <c:pt idx="14810">
                  <c:v>0.0</c:v>
                </c:pt>
                <c:pt idx="14811">
                  <c:v>0.0</c:v>
                </c:pt>
                <c:pt idx="14812">
                  <c:v>0.0</c:v>
                </c:pt>
                <c:pt idx="14813">
                  <c:v>0.0</c:v>
                </c:pt>
                <c:pt idx="14814">
                  <c:v>0.0</c:v>
                </c:pt>
                <c:pt idx="14815">
                  <c:v>0.0</c:v>
                </c:pt>
                <c:pt idx="14816">
                  <c:v>0.0</c:v>
                </c:pt>
                <c:pt idx="14817">
                  <c:v>0.0</c:v>
                </c:pt>
                <c:pt idx="14818">
                  <c:v>0.0</c:v>
                </c:pt>
                <c:pt idx="14819">
                  <c:v>0.0</c:v>
                </c:pt>
                <c:pt idx="14820">
                  <c:v>0.0</c:v>
                </c:pt>
                <c:pt idx="14821">
                  <c:v>0.0</c:v>
                </c:pt>
                <c:pt idx="14822">
                  <c:v>0.0</c:v>
                </c:pt>
                <c:pt idx="14823">
                  <c:v>0.0</c:v>
                </c:pt>
                <c:pt idx="14824">
                  <c:v>0.0</c:v>
                </c:pt>
                <c:pt idx="14825">
                  <c:v>0.0</c:v>
                </c:pt>
                <c:pt idx="14826">
                  <c:v>0.0</c:v>
                </c:pt>
                <c:pt idx="14827">
                  <c:v>0.0</c:v>
                </c:pt>
                <c:pt idx="14828">
                  <c:v>0.0</c:v>
                </c:pt>
                <c:pt idx="14829">
                  <c:v>0.0</c:v>
                </c:pt>
                <c:pt idx="14830">
                  <c:v>0.0</c:v>
                </c:pt>
                <c:pt idx="14831">
                  <c:v>0.0</c:v>
                </c:pt>
                <c:pt idx="14832">
                  <c:v>0.0</c:v>
                </c:pt>
                <c:pt idx="14833">
                  <c:v>0.0</c:v>
                </c:pt>
                <c:pt idx="14834">
                  <c:v>0.0</c:v>
                </c:pt>
                <c:pt idx="14835">
                  <c:v>0.0</c:v>
                </c:pt>
                <c:pt idx="14836">
                  <c:v>0.0</c:v>
                </c:pt>
                <c:pt idx="14837">
                  <c:v>0.0</c:v>
                </c:pt>
                <c:pt idx="14838">
                  <c:v>0.0</c:v>
                </c:pt>
                <c:pt idx="14839">
                  <c:v>0.0</c:v>
                </c:pt>
                <c:pt idx="14840">
                  <c:v>0.0</c:v>
                </c:pt>
                <c:pt idx="14841">
                  <c:v>0.0</c:v>
                </c:pt>
                <c:pt idx="14842">
                  <c:v>0.0</c:v>
                </c:pt>
                <c:pt idx="14843">
                  <c:v>0.0</c:v>
                </c:pt>
                <c:pt idx="14844">
                  <c:v>0.0</c:v>
                </c:pt>
                <c:pt idx="14845">
                  <c:v>0.0</c:v>
                </c:pt>
                <c:pt idx="14846">
                  <c:v>0.0</c:v>
                </c:pt>
                <c:pt idx="14847">
                  <c:v>0.0</c:v>
                </c:pt>
                <c:pt idx="14848">
                  <c:v>0.0</c:v>
                </c:pt>
                <c:pt idx="14849">
                  <c:v>0.0</c:v>
                </c:pt>
                <c:pt idx="14850">
                  <c:v>0.0</c:v>
                </c:pt>
                <c:pt idx="14851">
                  <c:v>0.0</c:v>
                </c:pt>
                <c:pt idx="14852">
                  <c:v>0.0</c:v>
                </c:pt>
                <c:pt idx="14853">
                  <c:v>0.0</c:v>
                </c:pt>
                <c:pt idx="14854">
                  <c:v>0.0</c:v>
                </c:pt>
                <c:pt idx="14855">
                  <c:v>0.0</c:v>
                </c:pt>
                <c:pt idx="14856">
                  <c:v>0.0</c:v>
                </c:pt>
                <c:pt idx="14857">
                  <c:v>0.0</c:v>
                </c:pt>
                <c:pt idx="14858">
                  <c:v>0.0</c:v>
                </c:pt>
                <c:pt idx="14859">
                  <c:v>0.0</c:v>
                </c:pt>
                <c:pt idx="14860">
                  <c:v>0.0</c:v>
                </c:pt>
                <c:pt idx="14861">
                  <c:v>0.0</c:v>
                </c:pt>
                <c:pt idx="14862">
                  <c:v>0.0</c:v>
                </c:pt>
                <c:pt idx="14863">
                  <c:v>0.0</c:v>
                </c:pt>
                <c:pt idx="14864">
                  <c:v>0.0</c:v>
                </c:pt>
                <c:pt idx="14865">
                  <c:v>0.0</c:v>
                </c:pt>
                <c:pt idx="14866">
                  <c:v>0.0</c:v>
                </c:pt>
                <c:pt idx="14867">
                  <c:v>0.0</c:v>
                </c:pt>
                <c:pt idx="14868">
                  <c:v>0.0</c:v>
                </c:pt>
                <c:pt idx="14869">
                  <c:v>0.0</c:v>
                </c:pt>
                <c:pt idx="14870">
                  <c:v>0.0</c:v>
                </c:pt>
                <c:pt idx="14871">
                  <c:v>0.0</c:v>
                </c:pt>
                <c:pt idx="14872">
                  <c:v>0.0</c:v>
                </c:pt>
                <c:pt idx="14873">
                  <c:v>0.0</c:v>
                </c:pt>
                <c:pt idx="14874">
                  <c:v>0.0</c:v>
                </c:pt>
                <c:pt idx="14875">
                  <c:v>0.0</c:v>
                </c:pt>
                <c:pt idx="14876">
                  <c:v>0.0</c:v>
                </c:pt>
                <c:pt idx="14877">
                  <c:v>0.0</c:v>
                </c:pt>
                <c:pt idx="14878">
                  <c:v>0.0</c:v>
                </c:pt>
                <c:pt idx="14879">
                  <c:v>0.0</c:v>
                </c:pt>
                <c:pt idx="14880">
                  <c:v>0.0</c:v>
                </c:pt>
                <c:pt idx="14881">
                  <c:v>0.0</c:v>
                </c:pt>
                <c:pt idx="14882">
                  <c:v>0.0</c:v>
                </c:pt>
                <c:pt idx="14883">
                  <c:v>0.0</c:v>
                </c:pt>
                <c:pt idx="14884">
                  <c:v>0.0</c:v>
                </c:pt>
                <c:pt idx="14885">
                  <c:v>0.0</c:v>
                </c:pt>
                <c:pt idx="14886">
                  <c:v>0.0</c:v>
                </c:pt>
                <c:pt idx="14887">
                  <c:v>0.0</c:v>
                </c:pt>
                <c:pt idx="14888">
                  <c:v>0.0</c:v>
                </c:pt>
                <c:pt idx="14889">
                  <c:v>0.0</c:v>
                </c:pt>
                <c:pt idx="14890">
                  <c:v>0.0</c:v>
                </c:pt>
                <c:pt idx="14891">
                  <c:v>0.0</c:v>
                </c:pt>
                <c:pt idx="14892">
                  <c:v>0.0</c:v>
                </c:pt>
                <c:pt idx="14893">
                  <c:v>0.0</c:v>
                </c:pt>
                <c:pt idx="14894">
                  <c:v>0.0</c:v>
                </c:pt>
                <c:pt idx="14895">
                  <c:v>0.0</c:v>
                </c:pt>
                <c:pt idx="14896">
                  <c:v>0.0</c:v>
                </c:pt>
                <c:pt idx="14897">
                  <c:v>0.0</c:v>
                </c:pt>
                <c:pt idx="14898">
                  <c:v>0.0</c:v>
                </c:pt>
                <c:pt idx="14899">
                  <c:v>0.0</c:v>
                </c:pt>
                <c:pt idx="14900">
                  <c:v>0.0</c:v>
                </c:pt>
                <c:pt idx="14901">
                  <c:v>0.0</c:v>
                </c:pt>
                <c:pt idx="14902">
                  <c:v>0.0</c:v>
                </c:pt>
                <c:pt idx="14903">
                  <c:v>0.0</c:v>
                </c:pt>
                <c:pt idx="14904">
                  <c:v>0.0</c:v>
                </c:pt>
                <c:pt idx="14905">
                  <c:v>0.0</c:v>
                </c:pt>
                <c:pt idx="14906">
                  <c:v>0.0</c:v>
                </c:pt>
                <c:pt idx="14907">
                  <c:v>0.0</c:v>
                </c:pt>
                <c:pt idx="14908">
                  <c:v>0.0</c:v>
                </c:pt>
                <c:pt idx="14909">
                  <c:v>0.0</c:v>
                </c:pt>
                <c:pt idx="14910">
                  <c:v>0.0</c:v>
                </c:pt>
                <c:pt idx="14911">
                  <c:v>0.0</c:v>
                </c:pt>
                <c:pt idx="14912">
                  <c:v>0.0</c:v>
                </c:pt>
                <c:pt idx="14913">
                  <c:v>0.0</c:v>
                </c:pt>
                <c:pt idx="14914">
                  <c:v>0.0</c:v>
                </c:pt>
                <c:pt idx="14915">
                  <c:v>0.0</c:v>
                </c:pt>
                <c:pt idx="14916">
                  <c:v>0.0</c:v>
                </c:pt>
                <c:pt idx="14917">
                  <c:v>0.0</c:v>
                </c:pt>
                <c:pt idx="14918">
                  <c:v>0.0</c:v>
                </c:pt>
                <c:pt idx="14919">
                  <c:v>0.0</c:v>
                </c:pt>
                <c:pt idx="14920">
                  <c:v>0.0</c:v>
                </c:pt>
                <c:pt idx="14921">
                  <c:v>0.0</c:v>
                </c:pt>
                <c:pt idx="14922">
                  <c:v>0.0</c:v>
                </c:pt>
                <c:pt idx="14923">
                  <c:v>0.0</c:v>
                </c:pt>
                <c:pt idx="14924">
                  <c:v>0.0</c:v>
                </c:pt>
                <c:pt idx="14925">
                  <c:v>0.0</c:v>
                </c:pt>
                <c:pt idx="14926">
                  <c:v>0.0</c:v>
                </c:pt>
                <c:pt idx="14927">
                  <c:v>0.0</c:v>
                </c:pt>
                <c:pt idx="14928">
                  <c:v>0.0</c:v>
                </c:pt>
                <c:pt idx="14929">
                  <c:v>0.0</c:v>
                </c:pt>
                <c:pt idx="14930">
                  <c:v>0.0</c:v>
                </c:pt>
                <c:pt idx="14931">
                  <c:v>0.0</c:v>
                </c:pt>
                <c:pt idx="14932">
                  <c:v>0.0</c:v>
                </c:pt>
                <c:pt idx="14933">
                  <c:v>0.0</c:v>
                </c:pt>
                <c:pt idx="14934">
                  <c:v>0.0</c:v>
                </c:pt>
                <c:pt idx="14935">
                  <c:v>0.0</c:v>
                </c:pt>
                <c:pt idx="14936">
                  <c:v>0.0</c:v>
                </c:pt>
                <c:pt idx="14937">
                  <c:v>0.0</c:v>
                </c:pt>
                <c:pt idx="14938">
                  <c:v>0.0</c:v>
                </c:pt>
                <c:pt idx="14939">
                  <c:v>0.0</c:v>
                </c:pt>
                <c:pt idx="14940">
                  <c:v>0.0</c:v>
                </c:pt>
                <c:pt idx="14941">
                  <c:v>0.0</c:v>
                </c:pt>
                <c:pt idx="14942">
                  <c:v>0.0</c:v>
                </c:pt>
                <c:pt idx="14943">
                  <c:v>0.0</c:v>
                </c:pt>
                <c:pt idx="14944">
                  <c:v>0.0</c:v>
                </c:pt>
                <c:pt idx="14945">
                  <c:v>0.0</c:v>
                </c:pt>
                <c:pt idx="14946">
                  <c:v>0.0</c:v>
                </c:pt>
                <c:pt idx="14947">
                  <c:v>0.0</c:v>
                </c:pt>
                <c:pt idx="14948">
                  <c:v>0.0</c:v>
                </c:pt>
                <c:pt idx="14949">
                  <c:v>0.0</c:v>
                </c:pt>
                <c:pt idx="14950">
                  <c:v>0.0</c:v>
                </c:pt>
                <c:pt idx="14951">
                  <c:v>0.0</c:v>
                </c:pt>
                <c:pt idx="14952">
                  <c:v>0.0</c:v>
                </c:pt>
                <c:pt idx="14953">
                  <c:v>0.0</c:v>
                </c:pt>
                <c:pt idx="14954">
                  <c:v>0.0</c:v>
                </c:pt>
                <c:pt idx="14955">
                  <c:v>0.0</c:v>
                </c:pt>
                <c:pt idx="14956">
                  <c:v>0.0</c:v>
                </c:pt>
                <c:pt idx="14957">
                  <c:v>0.0</c:v>
                </c:pt>
                <c:pt idx="14958">
                  <c:v>0.0</c:v>
                </c:pt>
                <c:pt idx="14959">
                  <c:v>0.0</c:v>
                </c:pt>
                <c:pt idx="14960">
                  <c:v>0.0</c:v>
                </c:pt>
                <c:pt idx="14961">
                  <c:v>0.0</c:v>
                </c:pt>
                <c:pt idx="14962">
                  <c:v>0.0</c:v>
                </c:pt>
                <c:pt idx="14963">
                  <c:v>0.0</c:v>
                </c:pt>
                <c:pt idx="14964">
                  <c:v>0.0</c:v>
                </c:pt>
                <c:pt idx="14965">
                  <c:v>0.0</c:v>
                </c:pt>
                <c:pt idx="14966">
                  <c:v>0.0</c:v>
                </c:pt>
                <c:pt idx="14967">
                  <c:v>0.0</c:v>
                </c:pt>
                <c:pt idx="14968">
                  <c:v>0.0</c:v>
                </c:pt>
                <c:pt idx="14969">
                  <c:v>0.0</c:v>
                </c:pt>
                <c:pt idx="14970">
                  <c:v>0.0</c:v>
                </c:pt>
                <c:pt idx="14971">
                  <c:v>0.0</c:v>
                </c:pt>
                <c:pt idx="14972">
                  <c:v>0.0</c:v>
                </c:pt>
                <c:pt idx="14973">
                  <c:v>0.0</c:v>
                </c:pt>
                <c:pt idx="14974">
                  <c:v>0.0</c:v>
                </c:pt>
                <c:pt idx="14975">
                  <c:v>0.0</c:v>
                </c:pt>
                <c:pt idx="14976">
                  <c:v>0.0</c:v>
                </c:pt>
                <c:pt idx="14977">
                  <c:v>0.0</c:v>
                </c:pt>
                <c:pt idx="14978">
                  <c:v>0.0</c:v>
                </c:pt>
                <c:pt idx="14979">
                  <c:v>0.0</c:v>
                </c:pt>
                <c:pt idx="14980">
                  <c:v>0.0</c:v>
                </c:pt>
                <c:pt idx="14981">
                  <c:v>0.0</c:v>
                </c:pt>
                <c:pt idx="14982">
                  <c:v>0.0</c:v>
                </c:pt>
                <c:pt idx="14983">
                  <c:v>0.0</c:v>
                </c:pt>
                <c:pt idx="14984">
                  <c:v>0.0</c:v>
                </c:pt>
                <c:pt idx="14985">
                  <c:v>0.0</c:v>
                </c:pt>
                <c:pt idx="14986">
                  <c:v>0.0</c:v>
                </c:pt>
                <c:pt idx="14987">
                  <c:v>0.0</c:v>
                </c:pt>
                <c:pt idx="14988">
                  <c:v>0.0</c:v>
                </c:pt>
                <c:pt idx="14989">
                  <c:v>0.0</c:v>
                </c:pt>
                <c:pt idx="14990">
                  <c:v>0.0</c:v>
                </c:pt>
                <c:pt idx="14991">
                  <c:v>0.0</c:v>
                </c:pt>
                <c:pt idx="14992">
                  <c:v>0.0</c:v>
                </c:pt>
                <c:pt idx="14993">
                  <c:v>0.0</c:v>
                </c:pt>
                <c:pt idx="14994">
                  <c:v>0.0</c:v>
                </c:pt>
                <c:pt idx="14995">
                  <c:v>0.0</c:v>
                </c:pt>
                <c:pt idx="14996">
                  <c:v>0.0</c:v>
                </c:pt>
                <c:pt idx="14997">
                  <c:v>0.0</c:v>
                </c:pt>
                <c:pt idx="14998">
                  <c:v>0.0</c:v>
                </c:pt>
                <c:pt idx="14999">
                  <c:v>0.0</c:v>
                </c:pt>
                <c:pt idx="15000">
                  <c:v>0.0</c:v>
                </c:pt>
                <c:pt idx="15001">
                  <c:v>0.0</c:v>
                </c:pt>
                <c:pt idx="15002">
                  <c:v>0.0</c:v>
                </c:pt>
                <c:pt idx="15003">
                  <c:v>0.0</c:v>
                </c:pt>
                <c:pt idx="15004">
                  <c:v>0.0</c:v>
                </c:pt>
                <c:pt idx="15005">
                  <c:v>0.0</c:v>
                </c:pt>
                <c:pt idx="15006">
                  <c:v>0.0</c:v>
                </c:pt>
                <c:pt idx="15007">
                  <c:v>0.0</c:v>
                </c:pt>
                <c:pt idx="15008">
                  <c:v>0.0</c:v>
                </c:pt>
                <c:pt idx="15009">
                  <c:v>0.0</c:v>
                </c:pt>
                <c:pt idx="15010">
                  <c:v>0.0</c:v>
                </c:pt>
                <c:pt idx="15011">
                  <c:v>0.0</c:v>
                </c:pt>
                <c:pt idx="15012">
                  <c:v>0.0</c:v>
                </c:pt>
                <c:pt idx="15013">
                  <c:v>0.0</c:v>
                </c:pt>
                <c:pt idx="15014">
                  <c:v>0.0</c:v>
                </c:pt>
                <c:pt idx="15015">
                  <c:v>0.0</c:v>
                </c:pt>
                <c:pt idx="15016">
                  <c:v>0.0</c:v>
                </c:pt>
                <c:pt idx="15017">
                  <c:v>0.0</c:v>
                </c:pt>
                <c:pt idx="15018">
                  <c:v>0.0</c:v>
                </c:pt>
                <c:pt idx="15019">
                  <c:v>0.0</c:v>
                </c:pt>
                <c:pt idx="15020">
                  <c:v>0.0</c:v>
                </c:pt>
                <c:pt idx="15021">
                  <c:v>0.0</c:v>
                </c:pt>
                <c:pt idx="15022">
                  <c:v>0.0</c:v>
                </c:pt>
                <c:pt idx="15023">
                  <c:v>0.0</c:v>
                </c:pt>
                <c:pt idx="15024">
                  <c:v>0.0</c:v>
                </c:pt>
                <c:pt idx="15025">
                  <c:v>0.0</c:v>
                </c:pt>
                <c:pt idx="15026">
                  <c:v>0.0</c:v>
                </c:pt>
                <c:pt idx="15027">
                  <c:v>0.0</c:v>
                </c:pt>
                <c:pt idx="15028">
                  <c:v>0.0</c:v>
                </c:pt>
                <c:pt idx="15029">
                  <c:v>0.0</c:v>
                </c:pt>
                <c:pt idx="15030">
                  <c:v>0.0</c:v>
                </c:pt>
                <c:pt idx="15031">
                  <c:v>0.0</c:v>
                </c:pt>
                <c:pt idx="15032">
                  <c:v>0.0</c:v>
                </c:pt>
                <c:pt idx="15033">
                  <c:v>0.0</c:v>
                </c:pt>
                <c:pt idx="15034">
                  <c:v>0.0</c:v>
                </c:pt>
                <c:pt idx="15035">
                  <c:v>0.0</c:v>
                </c:pt>
                <c:pt idx="15036">
                  <c:v>0.0</c:v>
                </c:pt>
                <c:pt idx="15037">
                  <c:v>0.0</c:v>
                </c:pt>
                <c:pt idx="15038">
                  <c:v>0.0</c:v>
                </c:pt>
                <c:pt idx="15039">
                  <c:v>0.0</c:v>
                </c:pt>
                <c:pt idx="15040">
                  <c:v>0.0</c:v>
                </c:pt>
                <c:pt idx="15041">
                  <c:v>0.0</c:v>
                </c:pt>
                <c:pt idx="15042">
                  <c:v>0.0</c:v>
                </c:pt>
                <c:pt idx="15043">
                  <c:v>0.0</c:v>
                </c:pt>
                <c:pt idx="15044">
                  <c:v>0.0</c:v>
                </c:pt>
                <c:pt idx="15045">
                  <c:v>0.0</c:v>
                </c:pt>
                <c:pt idx="15046">
                  <c:v>0.0</c:v>
                </c:pt>
                <c:pt idx="15047">
                  <c:v>0.0</c:v>
                </c:pt>
                <c:pt idx="15048">
                  <c:v>0.0</c:v>
                </c:pt>
                <c:pt idx="15049">
                  <c:v>0.0</c:v>
                </c:pt>
                <c:pt idx="15050">
                  <c:v>0.0</c:v>
                </c:pt>
                <c:pt idx="15051">
                  <c:v>0.0</c:v>
                </c:pt>
                <c:pt idx="15052">
                  <c:v>0.0</c:v>
                </c:pt>
                <c:pt idx="15053">
                  <c:v>0.0</c:v>
                </c:pt>
                <c:pt idx="15054">
                  <c:v>0.0</c:v>
                </c:pt>
                <c:pt idx="15055">
                  <c:v>0.0</c:v>
                </c:pt>
                <c:pt idx="15056">
                  <c:v>0.0</c:v>
                </c:pt>
                <c:pt idx="15057">
                  <c:v>0.0</c:v>
                </c:pt>
                <c:pt idx="15058">
                  <c:v>0.0</c:v>
                </c:pt>
                <c:pt idx="15059">
                  <c:v>0.0</c:v>
                </c:pt>
                <c:pt idx="15060">
                  <c:v>0.0</c:v>
                </c:pt>
                <c:pt idx="15061">
                  <c:v>0.0</c:v>
                </c:pt>
                <c:pt idx="15062">
                  <c:v>0.0</c:v>
                </c:pt>
                <c:pt idx="15063">
                  <c:v>0.0</c:v>
                </c:pt>
                <c:pt idx="15064">
                  <c:v>0.0</c:v>
                </c:pt>
                <c:pt idx="15065">
                  <c:v>0.0</c:v>
                </c:pt>
                <c:pt idx="15066">
                  <c:v>0.0</c:v>
                </c:pt>
                <c:pt idx="15067">
                  <c:v>0.0</c:v>
                </c:pt>
                <c:pt idx="15068">
                  <c:v>0.0</c:v>
                </c:pt>
                <c:pt idx="15069">
                  <c:v>0.0</c:v>
                </c:pt>
                <c:pt idx="15070">
                  <c:v>0.0</c:v>
                </c:pt>
                <c:pt idx="15071">
                  <c:v>0.0</c:v>
                </c:pt>
                <c:pt idx="15072">
                  <c:v>0.0</c:v>
                </c:pt>
                <c:pt idx="15073">
                  <c:v>0.0</c:v>
                </c:pt>
                <c:pt idx="15074">
                  <c:v>0.0</c:v>
                </c:pt>
                <c:pt idx="15075">
                  <c:v>0.0</c:v>
                </c:pt>
                <c:pt idx="15076">
                  <c:v>0.0</c:v>
                </c:pt>
                <c:pt idx="15077">
                  <c:v>0.0</c:v>
                </c:pt>
                <c:pt idx="15078">
                  <c:v>0.0</c:v>
                </c:pt>
                <c:pt idx="15079">
                  <c:v>0.0</c:v>
                </c:pt>
                <c:pt idx="15080">
                  <c:v>0.0</c:v>
                </c:pt>
                <c:pt idx="15081">
                  <c:v>0.0</c:v>
                </c:pt>
                <c:pt idx="15082">
                  <c:v>0.0</c:v>
                </c:pt>
                <c:pt idx="15083">
                  <c:v>0.0</c:v>
                </c:pt>
                <c:pt idx="15084">
                  <c:v>0.0</c:v>
                </c:pt>
                <c:pt idx="15085">
                  <c:v>0.0</c:v>
                </c:pt>
                <c:pt idx="15086">
                  <c:v>0.0</c:v>
                </c:pt>
                <c:pt idx="15087">
                  <c:v>0.0</c:v>
                </c:pt>
                <c:pt idx="15088">
                  <c:v>0.0</c:v>
                </c:pt>
                <c:pt idx="15089">
                  <c:v>0.0</c:v>
                </c:pt>
                <c:pt idx="15090">
                  <c:v>0.0</c:v>
                </c:pt>
                <c:pt idx="15091">
                  <c:v>0.0</c:v>
                </c:pt>
                <c:pt idx="15092">
                  <c:v>0.0</c:v>
                </c:pt>
                <c:pt idx="15093">
                  <c:v>0.0</c:v>
                </c:pt>
                <c:pt idx="15094">
                  <c:v>0.0</c:v>
                </c:pt>
                <c:pt idx="15095">
                  <c:v>0.0</c:v>
                </c:pt>
                <c:pt idx="15096">
                  <c:v>0.0</c:v>
                </c:pt>
                <c:pt idx="15097">
                  <c:v>0.0</c:v>
                </c:pt>
                <c:pt idx="15098">
                  <c:v>0.0</c:v>
                </c:pt>
                <c:pt idx="15099">
                  <c:v>0.0</c:v>
                </c:pt>
                <c:pt idx="15100">
                  <c:v>0.0</c:v>
                </c:pt>
                <c:pt idx="15101">
                  <c:v>0.0</c:v>
                </c:pt>
                <c:pt idx="15102">
                  <c:v>0.0</c:v>
                </c:pt>
                <c:pt idx="15103">
                  <c:v>0.0</c:v>
                </c:pt>
                <c:pt idx="15104">
                  <c:v>0.0</c:v>
                </c:pt>
                <c:pt idx="15105">
                  <c:v>0.0</c:v>
                </c:pt>
                <c:pt idx="15106">
                  <c:v>0.0</c:v>
                </c:pt>
                <c:pt idx="15107">
                  <c:v>0.0</c:v>
                </c:pt>
                <c:pt idx="15108">
                  <c:v>0.0</c:v>
                </c:pt>
                <c:pt idx="15109">
                  <c:v>0.0</c:v>
                </c:pt>
                <c:pt idx="15110">
                  <c:v>0.0</c:v>
                </c:pt>
                <c:pt idx="15111">
                  <c:v>0.0</c:v>
                </c:pt>
                <c:pt idx="15112">
                  <c:v>0.0</c:v>
                </c:pt>
                <c:pt idx="15113">
                  <c:v>0.0</c:v>
                </c:pt>
                <c:pt idx="15114">
                  <c:v>0.0</c:v>
                </c:pt>
                <c:pt idx="15115">
                  <c:v>0.0</c:v>
                </c:pt>
                <c:pt idx="15116">
                  <c:v>0.0</c:v>
                </c:pt>
                <c:pt idx="15117">
                  <c:v>0.0</c:v>
                </c:pt>
                <c:pt idx="15118">
                  <c:v>0.0</c:v>
                </c:pt>
                <c:pt idx="15119">
                  <c:v>0.0</c:v>
                </c:pt>
                <c:pt idx="15120">
                  <c:v>0.0</c:v>
                </c:pt>
                <c:pt idx="15121">
                  <c:v>0.0</c:v>
                </c:pt>
                <c:pt idx="15122">
                  <c:v>0.0</c:v>
                </c:pt>
                <c:pt idx="15123">
                  <c:v>0.0</c:v>
                </c:pt>
                <c:pt idx="15124">
                  <c:v>0.0</c:v>
                </c:pt>
                <c:pt idx="15125">
                  <c:v>0.0</c:v>
                </c:pt>
                <c:pt idx="15126">
                  <c:v>0.0</c:v>
                </c:pt>
                <c:pt idx="15127">
                  <c:v>0.0</c:v>
                </c:pt>
                <c:pt idx="15128">
                  <c:v>0.0</c:v>
                </c:pt>
                <c:pt idx="15129">
                  <c:v>0.0</c:v>
                </c:pt>
                <c:pt idx="15130">
                  <c:v>0.0</c:v>
                </c:pt>
                <c:pt idx="15131">
                  <c:v>0.0</c:v>
                </c:pt>
                <c:pt idx="15132">
                  <c:v>0.0</c:v>
                </c:pt>
                <c:pt idx="15133">
                  <c:v>0.0</c:v>
                </c:pt>
                <c:pt idx="15134">
                  <c:v>0.0</c:v>
                </c:pt>
                <c:pt idx="15135">
                  <c:v>0.0</c:v>
                </c:pt>
                <c:pt idx="15136">
                  <c:v>0.0</c:v>
                </c:pt>
                <c:pt idx="15137">
                  <c:v>0.0</c:v>
                </c:pt>
                <c:pt idx="15138">
                  <c:v>0.0</c:v>
                </c:pt>
                <c:pt idx="15139">
                  <c:v>0.0</c:v>
                </c:pt>
                <c:pt idx="15140">
                  <c:v>0.0</c:v>
                </c:pt>
                <c:pt idx="15141">
                  <c:v>0.0</c:v>
                </c:pt>
                <c:pt idx="15142">
                  <c:v>0.0</c:v>
                </c:pt>
                <c:pt idx="15143">
                  <c:v>0.0</c:v>
                </c:pt>
                <c:pt idx="15144">
                  <c:v>0.0</c:v>
                </c:pt>
                <c:pt idx="15145">
                  <c:v>0.0</c:v>
                </c:pt>
                <c:pt idx="15146">
                  <c:v>0.0</c:v>
                </c:pt>
                <c:pt idx="15147">
                  <c:v>0.0</c:v>
                </c:pt>
                <c:pt idx="15148">
                  <c:v>0.0</c:v>
                </c:pt>
                <c:pt idx="15149">
                  <c:v>0.0</c:v>
                </c:pt>
                <c:pt idx="15150">
                  <c:v>0.0</c:v>
                </c:pt>
                <c:pt idx="15151">
                  <c:v>0.0</c:v>
                </c:pt>
                <c:pt idx="15152">
                  <c:v>0.0</c:v>
                </c:pt>
                <c:pt idx="15153">
                  <c:v>0.0</c:v>
                </c:pt>
                <c:pt idx="15154">
                  <c:v>0.0</c:v>
                </c:pt>
                <c:pt idx="15155">
                  <c:v>0.0</c:v>
                </c:pt>
                <c:pt idx="15156">
                  <c:v>0.0</c:v>
                </c:pt>
                <c:pt idx="15157">
                  <c:v>0.0</c:v>
                </c:pt>
                <c:pt idx="15158">
                  <c:v>0.0</c:v>
                </c:pt>
                <c:pt idx="15159">
                  <c:v>0.0</c:v>
                </c:pt>
                <c:pt idx="15160">
                  <c:v>0.0</c:v>
                </c:pt>
                <c:pt idx="15161">
                  <c:v>0.0</c:v>
                </c:pt>
                <c:pt idx="15162">
                  <c:v>0.0</c:v>
                </c:pt>
                <c:pt idx="15163">
                  <c:v>0.0</c:v>
                </c:pt>
                <c:pt idx="15164">
                  <c:v>0.0</c:v>
                </c:pt>
                <c:pt idx="15165">
                  <c:v>0.0</c:v>
                </c:pt>
                <c:pt idx="15166">
                  <c:v>0.0</c:v>
                </c:pt>
                <c:pt idx="15167">
                  <c:v>0.0</c:v>
                </c:pt>
                <c:pt idx="15168">
                  <c:v>0.0</c:v>
                </c:pt>
                <c:pt idx="15169">
                  <c:v>0.0</c:v>
                </c:pt>
                <c:pt idx="15170">
                  <c:v>0.0</c:v>
                </c:pt>
                <c:pt idx="15171">
                  <c:v>0.0</c:v>
                </c:pt>
                <c:pt idx="15172">
                  <c:v>0.0</c:v>
                </c:pt>
                <c:pt idx="15173">
                  <c:v>0.0</c:v>
                </c:pt>
                <c:pt idx="15174">
                  <c:v>0.0</c:v>
                </c:pt>
                <c:pt idx="15175">
                  <c:v>0.0</c:v>
                </c:pt>
                <c:pt idx="15176">
                  <c:v>0.0</c:v>
                </c:pt>
                <c:pt idx="15177">
                  <c:v>0.0</c:v>
                </c:pt>
                <c:pt idx="15178">
                  <c:v>0.0</c:v>
                </c:pt>
                <c:pt idx="15179">
                  <c:v>0.0</c:v>
                </c:pt>
                <c:pt idx="15180">
                  <c:v>0.0</c:v>
                </c:pt>
                <c:pt idx="15181">
                  <c:v>0.0</c:v>
                </c:pt>
                <c:pt idx="15182">
                  <c:v>0.0</c:v>
                </c:pt>
                <c:pt idx="15183">
                  <c:v>0.0</c:v>
                </c:pt>
                <c:pt idx="15184">
                  <c:v>0.0</c:v>
                </c:pt>
                <c:pt idx="15185">
                  <c:v>0.0</c:v>
                </c:pt>
                <c:pt idx="15186">
                  <c:v>0.0</c:v>
                </c:pt>
                <c:pt idx="15187">
                  <c:v>0.0</c:v>
                </c:pt>
                <c:pt idx="15188">
                  <c:v>0.0</c:v>
                </c:pt>
                <c:pt idx="15189">
                  <c:v>0.0</c:v>
                </c:pt>
                <c:pt idx="15190">
                  <c:v>0.0</c:v>
                </c:pt>
                <c:pt idx="15191">
                  <c:v>0.0</c:v>
                </c:pt>
                <c:pt idx="15192">
                  <c:v>0.0</c:v>
                </c:pt>
                <c:pt idx="15193">
                  <c:v>0.0</c:v>
                </c:pt>
                <c:pt idx="15194">
                  <c:v>0.0</c:v>
                </c:pt>
                <c:pt idx="15195">
                  <c:v>0.0</c:v>
                </c:pt>
                <c:pt idx="15196">
                  <c:v>0.0</c:v>
                </c:pt>
                <c:pt idx="15197">
                  <c:v>0.0</c:v>
                </c:pt>
                <c:pt idx="15198">
                  <c:v>0.0</c:v>
                </c:pt>
                <c:pt idx="15199">
                  <c:v>0.0</c:v>
                </c:pt>
                <c:pt idx="15200">
                  <c:v>0.0</c:v>
                </c:pt>
                <c:pt idx="15201">
                  <c:v>0.0</c:v>
                </c:pt>
                <c:pt idx="15202">
                  <c:v>0.0</c:v>
                </c:pt>
                <c:pt idx="15203">
                  <c:v>0.0</c:v>
                </c:pt>
                <c:pt idx="15204">
                  <c:v>0.0</c:v>
                </c:pt>
                <c:pt idx="15205">
                  <c:v>0.0</c:v>
                </c:pt>
                <c:pt idx="15206">
                  <c:v>0.0</c:v>
                </c:pt>
                <c:pt idx="15207">
                  <c:v>0.0</c:v>
                </c:pt>
                <c:pt idx="15208">
                  <c:v>0.0</c:v>
                </c:pt>
                <c:pt idx="15209">
                  <c:v>0.0</c:v>
                </c:pt>
                <c:pt idx="15210">
                  <c:v>0.0</c:v>
                </c:pt>
                <c:pt idx="15211">
                  <c:v>0.0</c:v>
                </c:pt>
                <c:pt idx="15212">
                  <c:v>0.0</c:v>
                </c:pt>
                <c:pt idx="15213">
                  <c:v>0.0</c:v>
                </c:pt>
                <c:pt idx="15214">
                  <c:v>0.0</c:v>
                </c:pt>
                <c:pt idx="15215">
                  <c:v>0.0</c:v>
                </c:pt>
                <c:pt idx="15216">
                  <c:v>0.0</c:v>
                </c:pt>
                <c:pt idx="15217">
                  <c:v>0.0</c:v>
                </c:pt>
                <c:pt idx="15218">
                  <c:v>0.0</c:v>
                </c:pt>
                <c:pt idx="15219">
                  <c:v>0.0</c:v>
                </c:pt>
                <c:pt idx="15220">
                  <c:v>0.0</c:v>
                </c:pt>
                <c:pt idx="15221">
                  <c:v>0.0</c:v>
                </c:pt>
                <c:pt idx="15222">
                  <c:v>0.0</c:v>
                </c:pt>
                <c:pt idx="15223">
                  <c:v>0.0</c:v>
                </c:pt>
                <c:pt idx="15224">
                  <c:v>0.0</c:v>
                </c:pt>
                <c:pt idx="15225">
                  <c:v>0.0</c:v>
                </c:pt>
                <c:pt idx="15226">
                  <c:v>0.0</c:v>
                </c:pt>
                <c:pt idx="15227">
                  <c:v>0.0</c:v>
                </c:pt>
                <c:pt idx="15228">
                  <c:v>0.0</c:v>
                </c:pt>
                <c:pt idx="15229">
                  <c:v>0.0</c:v>
                </c:pt>
                <c:pt idx="15230">
                  <c:v>0.0</c:v>
                </c:pt>
                <c:pt idx="15231">
                  <c:v>0.0</c:v>
                </c:pt>
                <c:pt idx="15232">
                  <c:v>0.0</c:v>
                </c:pt>
                <c:pt idx="15233">
                  <c:v>0.0</c:v>
                </c:pt>
                <c:pt idx="15234">
                  <c:v>0.0</c:v>
                </c:pt>
                <c:pt idx="15235">
                  <c:v>0.0</c:v>
                </c:pt>
                <c:pt idx="15236">
                  <c:v>0.0</c:v>
                </c:pt>
                <c:pt idx="15237">
                  <c:v>0.0</c:v>
                </c:pt>
                <c:pt idx="15238">
                  <c:v>0.0</c:v>
                </c:pt>
                <c:pt idx="15239">
                  <c:v>0.0</c:v>
                </c:pt>
                <c:pt idx="15240">
                  <c:v>0.0</c:v>
                </c:pt>
                <c:pt idx="15241">
                  <c:v>0.0</c:v>
                </c:pt>
                <c:pt idx="15242">
                  <c:v>0.0</c:v>
                </c:pt>
                <c:pt idx="15243">
                  <c:v>0.0</c:v>
                </c:pt>
                <c:pt idx="15244">
                  <c:v>0.0</c:v>
                </c:pt>
                <c:pt idx="15245">
                  <c:v>0.0</c:v>
                </c:pt>
                <c:pt idx="15246">
                  <c:v>0.0</c:v>
                </c:pt>
                <c:pt idx="15247">
                  <c:v>0.0</c:v>
                </c:pt>
                <c:pt idx="15248">
                  <c:v>0.0</c:v>
                </c:pt>
                <c:pt idx="15249">
                  <c:v>0.0</c:v>
                </c:pt>
                <c:pt idx="15250">
                  <c:v>0.0</c:v>
                </c:pt>
                <c:pt idx="15251">
                  <c:v>0.0</c:v>
                </c:pt>
                <c:pt idx="15252">
                  <c:v>0.0</c:v>
                </c:pt>
                <c:pt idx="15253">
                  <c:v>0.0</c:v>
                </c:pt>
                <c:pt idx="15254">
                  <c:v>0.0</c:v>
                </c:pt>
                <c:pt idx="15255">
                  <c:v>0.0</c:v>
                </c:pt>
                <c:pt idx="15256">
                  <c:v>0.0</c:v>
                </c:pt>
                <c:pt idx="15257">
                  <c:v>0.0</c:v>
                </c:pt>
                <c:pt idx="15258">
                  <c:v>0.0</c:v>
                </c:pt>
                <c:pt idx="15259">
                  <c:v>0.0</c:v>
                </c:pt>
                <c:pt idx="15260">
                  <c:v>0.0</c:v>
                </c:pt>
                <c:pt idx="15261">
                  <c:v>0.0</c:v>
                </c:pt>
                <c:pt idx="15262">
                  <c:v>0.0</c:v>
                </c:pt>
                <c:pt idx="15263">
                  <c:v>0.0</c:v>
                </c:pt>
                <c:pt idx="15264">
                  <c:v>0.0</c:v>
                </c:pt>
                <c:pt idx="15265">
                  <c:v>0.0</c:v>
                </c:pt>
                <c:pt idx="15266">
                  <c:v>0.0</c:v>
                </c:pt>
                <c:pt idx="15267">
                  <c:v>0.0</c:v>
                </c:pt>
                <c:pt idx="15268">
                  <c:v>0.0</c:v>
                </c:pt>
                <c:pt idx="15269">
                  <c:v>0.0</c:v>
                </c:pt>
                <c:pt idx="15270">
                  <c:v>0.0</c:v>
                </c:pt>
                <c:pt idx="15271">
                  <c:v>0.0</c:v>
                </c:pt>
                <c:pt idx="15272">
                  <c:v>0.0</c:v>
                </c:pt>
                <c:pt idx="15273">
                  <c:v>0.0</c:v>
                </c:pt>
                <c:pt idx="15274">
                  <c:v>0.0</c:v>
                </c:pt>
                <c:pt idx="15275">
                  <c:v>0.0</c:v>
                </c:pt>
                <c:pt idx="15276">
                  <c:v>0.0</c:v>
                </c:pt>
                <c:pt idx="15277">
                  <c:v>0.0</c:v>
                </c:pt>
                <c:pt idx="15278">
                  <c:v>0.0</c:v>
                </c:pt>
                <c:pt idx="15279">
                  <c:v>0.0</c:v>
                </c:pt>
                <c:pt idx="15280">
                  <c:v>0.0</c:v>
                </c:pt>
                <c:pt idx="15281">
                  <c:v>0.0</c:v>
                </c:pt>
                <c:pt idx="15282">
                  <c:v>0.0</c:v>
                </c:pt>
                <c:pt idx="15283">
                  <c:v>0.0</c:v>
                </c:pt>
                <c:pt idx="15284">
                  <c:v>0.0</c:v>
                </c:pt>
                <c:pt idx="15285">
                  <c:v>0.0</c:v>
                </c:pt>
                <c:pt idx="15286">
                  <c:v>0.0</c:v>
                </c:pt>
                <c:pt idx="15287">
                  <c:v>0.0</c:v>
                </c:pt>
                <c:pt idx="15288">
                  <c:v>0.0</c:v>
                </c:pt>
                <c:pt idx="15289">
                  <c:v>0.0</c:v>
                </c:pt>
                <c:pt idx="15290">
                  <c:v>0.0</c:v>
                </c:pt>
                <c:pt idx="15291">
                  <c:v>0.0</c:v>
                </c:pt>
                <c:pt idx="15292">
                  <c:v>0.0</c:v>
                </c:pt>
                <c:pt idx="15293">
                  <c:v>0.0</c:v>
                </c:pt>
                <c:pt idx="15294">
                  <c:v>0.0</c:v>
                </c:pt>
                <c:pt idx="15295">
                  <c:v>0.0</c:v>
                </c:pt>
                <c:pt idx="15296">
                  <c:v>0.0</c:v>
                </c:pt>
                <c:pt idx="15297">
                  <c:v>0.0</c:v>
                </c:pt>
                <c:pt idx="15298">
                  <c:v>0.0</c:v>
                </c:pt>
                <c:pt idx="15299">
                  <c:v>0.0</c:v>
                </c:pt>
                <c:pt idx="15300">
                  <c:v>0.0</c:v>
                </c:pt>
                <c:pt idx="15301">
                  <c:v>0.0</c:v>
                </c:pt>
                <c:pt idx="15302">
                  <c:v>0.0</c:v>
                </c:pt>
                <c:pt idx="15303">
                  <c:v>0.0</c:v>
                </c:pt>
                <c:pt idx="15304">
                  <c:v>0.0</c:v>
                </c:pt>
                <c:pt idx="15305">
                  <c:v>0.0</c:v>
                </c:pt>
                <c:pt idx="15306">
                  <c:v>0.0</c:v>
                </c:pt>
                <c:pt idx="15307">
                  <c:v>0.0</c:v>
                </c:pt>
                <c:pt idx="15308">
                  <c:v>0.0</c:v>
                </c:pt>
                <c:pt idx="15309">
                  <c:v>0.0</c:v>
                </c:pt>
                <c:pt idx="15310">
                  <c:v>0.0</c:v>
                </c:pt>
                <c:pt idx="15311">
                  <c:v>0.0</c:v>
                </c:pt>
                <c:pt idx="15312">
                  <c:v>0.0</c:v>
                </c:pt>
                <c:pt idx="15313">
                  <c:v>0.0</c:v>
                </c:pt>
                <c:pt idx="15314">
                  <c:v>0.0</c:v>
                </c:pt>
                <c:pt idx="15315">
                  <c:v>0.0</c:v>
                </c:pt>
                <c:pt idx="15316">
                  <c:v>0.0</c:v>
                </c:pt>
                <c:pt idx="15317">
                  <c:v>0.0</c:v>
                </c:pt>
                <c:pt idx="15318">
                  <c:v>0.0</c:v>
                </c:pt>
                <c:pt idx="15319">
                  <c:v>0.0</c:v>
                </c:pt>
                <c:pt idx="15320">
                  <c:v>0.0</c:v>
                </c:pt>
                <c:pt idx="15321">
                  <c:v>0.0</c:v>
                </c:pt>
                <c:pt idx="15322">
                  <c:v>0.0</c:v>
                </c:pt>
                <c:pt idx="15323">
                  <c:v>0.0</c:v>
                </c:pt>
                <c:pt idx="15324">
                  <c:v>0.0</c:v>
                </c:pt>
                <c:pt idx="15325">
                  <c:v>0.0</c:v>
                </c:pt>
                <c:pt idx="15326">
                  <c:v>0.0</c:v>
                </c:pt>
                <c:pt idx="15327">
                  <c:v>0.0</c:v>
                </c:pt>
                <c:pt idx="15328">
                  <c:v>0.0</c:v>
                </c:pt>
                <c:pt idx="15329">
                  <c:v>0.0</c:v>
                </c:pt>
                <c:pt idx="15330">
                  <c:v>0.0</c:v>
                </c:pt>
                <c:pt idx="15331">
                  <c:v>0.0</c:v>
                </c:pt>
                <c:pt idx="15332">
                  <c:v>0.0</c:v>
                </c:pt>
                <c:pt idx="15333">
                  <c:v>0.0</c:v>
                </c:pt>
                <c:pt idx="15334">
                  <c:v>0.0</c:v>
                </c:pt>
                <c:pt idx="15335">
                  <c:v>0.0</c:v>
                </c:pt>
                <c:pt idx="15336">
                  <c:v>0.0</c:v>
                </c:pt>
                <c:pt idx="15337">
                  <c:v>0.0</c:v>
                </c:pt>
                <c:pt idx="15338">
                  <c:v>0.0</c:v>
                </c:pt>
                <c:pt idx="15339">
                  <c:v>0.0</c:v>
                </c:pt>
                <c:pt idx="15340">
                  <c:v>0.0</c:v>
                </c:pt>
                <c:pt idx="15341">
                  <c:v>0.0</c:v>
                </c:pt>
                <c:pt idx="15342">
                  <c:v>0.0</c:v>
                </c:pt>
                <c:pt idx="15343">
                  <c:v>0.0</c:v>
                </c:pt>
                <c:pt idx="15344">
                  <c:v>0.0</c:v>
                </c:pt>
                <c:pt idx="15345">
                  <c:v>0.0</c:v>
                </c:pt>
                <c:pt idx="15346">
                  <c:v>0.0</c:v>
                </c:pt>
                <c:pt idx="15347">
                  <c:v>0.0</c:v>
                </c:pt>
                <c:pt idx="15348">
                  <c:v>0.0</c:v>
                </c:pt>
                <c:pt idx="15349">
                  <c:v>0.0</c:v>
                </c:pt>
                <c:pt idx="15350">
                  <c:v>0.0</c:v>
                </c:pt>
                <c:pt idx="15351">
                  <c:v>0.0</c:v>
                </c:pt>
                <c:pt idx="15352">
                  <c:v>0.0</c:v>
                </c:pt>
                <c:pt idx="15353">
                  <c:v>0.0</c:v>
                </c:pt>
                <c:pt idx="15354">
                  <c:v>0.0</c:v>
                </c:pt>
                <c:pt idx="15355">
                  <c:v>0.0</c:v>
                </c:pt>
                <c:pt idx="15356">
                  <c:v>0.0</c:v>
                </c:pt>
                <c:pt idx="15357">
                  <c:v>0.0</c:v>
                </c:pt>
                <c:pt idx="15358">
                  <c:v>0.0</c:v>
                </c:pt>
                <c:pt idx="15359">
                  <c:v>0.0</c:v>
                </c:pt>
                <c:pt idx="15360">
                  <c:v>0.0</c:v>
                </c:pt>
                <c:pt idx="15361">
                  <c:v>0.0</c:v>
                </c:pt>
                <c:pt idx="15362">
                  <c:v>0.0</c:v>
                </c:pt>
                <c:pt idx="15363">
                  <c:v>0.0</c:v>
                </c:pt>
                <c:pt idx="15364">
                  <c:v>0.0</c:v>
                </c:pt>
                <c:pt idx="15365">
                  <c:v>0.0</c:v>
                </c:pt>
                <c:pt idx="15366">
                  <c:v>0.0</c:v>
                </c:pt>
                <c:pt idx="15367">
                  <c:v>0.0</c:v>
                </c:pt>
                <c:pt idx="15368">
                  <c:v>0.0</c:v>
                </c:pt>
                <c:pt idx="15369">
                  <c:v>0.0</c:v>
                </c:pt>
                <c:pt idx="15370">
                  <c:v>0.0</c:v>
                </c:pt>
                <c:pt idx="15371">
                  <c:v>0.0</c:v>
                </c:pt>
                <c:pt idx="15372">
                  <c:v>0.0</c:v>
                </c:pt>
                <c:pt idx="15373">
                  <c:v>0.0</c:v>
                </c:pt>
                <c:pt idx="15374">
                  <c:v>0.0</c:v>
                </c:pt>
                <c:pt idx="15375">
                  <c:v>0.0</c:v>
                </c:pt>
                <c:pt idx="15376">
                  <c:v>0.0</c:v>
                </c:pt>
                <c:pt idx="15377">
                  <c:v>0.0</c:v>
                </c:pt>
                <c:pt idx="15378">
                  <c:v>0.0</c:v>
                </c:pt>
                <c:pt idx="15379">
                  <c:v>0.0</c:v>
                </c:pt>
                <c:pt idx="15380">
                  <c:v>0.0</c:v>
                </c:pt>
                <c:pt idx="15381">
                  <c:v>0.0</c:v>
                </c:pt>
                <c:pt idx="15382">
                  <c:v>0.0</c:v>
                </c:pt>
                <c:pt idx="15383">
                  <c:v>0.0</c:v>
                </c:pt>
                <c:pt idx="15384">
                  <c:v>0.0</c:v>
                </c:pt>
                <c:pt idx="15385">
                  <c:v>0.0</c:v>
                </c:pt>
                <c:pt idx="15386">
                  <c:v>0.0</c:v>
                </c:pt>
                <c:pt idx="15387">
                  <c:v>0.0</c:v>
                </c:pt>
                <c:pt idx="15388">
                  <c:v>0.0</c:v>
                </c:pt>
                <c:pt idx="15389">
                  <c:v>0.0</c:v>
                </c:pt>
                <c:pt idx="15390">
                  <c:v>0.0</c:v>
                </c:pt>
                <c:pt idx="15391">
                  <c:v>0.0</c:v>
                </c:pt>
                <c:pt idx="15392">
                  <c:v>0.0</c:v>
                </c:pt>
                <c:pt idx="15393">
                  <c:v>0.0</c:v>
                </c:pt>
                <c:pt idx="15394">
                  <c:v>0.0</c:v>
                </c:pt>
                <c:pt idx="15395">
                  <c:v>0.0</c:v>
                </c:pt>
                <c:pt idx="15396">
                  <c:v>0.0</c:v>
                </c:pt>
                <c:pt idx="15397">
                  <c:v>0.0</c:v>
                </c:pt>
                <c:pt idx="15398">
                  <c:v>0.0</c:v>
                </c:pt>
                <c:pt idx="15399">
                  <c:v>0.0</c:v>
                </c:pt>
                <c:pt idx="15400">
                  <c:v>0.0</c:v>
                </c:pt>
                <c:pt idx="15401">
                  <c:v>0.0</c:v>
                </c:pt>
                <c:pt idx="15402">
                  <c:v>0.0</c:v>
                </c:pt>
                <c:pt idx="15403">
                  <c:v>0.0</c:v>
                </c:pt>
                <c:pt idx="15404">
                  <c:v>0.0</c:v>
                </c:pt>
                <c:pt idx="15405">
                  <c:v>0.0</c:v>
                </c:pt>
                <c:pt idx="15406">
                  <c:v>0.0</c:v>
                </c:pt>
                <c:pt idx="15407">
                  <c:v>0.0</c:v>
                </c:pt>
                <c:pt idx="15408">
                  <c:v>0.0</c:v>
                </c:pt>
                <c:pt idx="15409">
                  <c:v>0.0</c:v>
                </c:pt>
                <c:pt idx="15410">
                  <c:v>0.0</c:v>
                </c:pt>
                <c:pt idx="15411">
                  <c:v>0.0</c:v>
                </c:pt>
                <c:pt idx="15412">
                  <c:v>0.0</c:v>
                </c:pt>
                <c:pt idx="15413">
                  <c:v>0.0</c:v>
                </c:pt>
                <c:pt idx="15414">
                  <c:v>0.0</c:v>
                </c:pt>
                <c:pt idx="15415">
                  <c:v>0.0</c:v>
                </c:pt>
                <c:pt idx="15416">
                  <c:v>0.0</c:v>
                </c:pt>
                <c:pt idx="15417">
                  <c:v>0.0</c:v>
                </c:pt>
                <c:pt idx="15418">
                  <c:v>0.0</c:v>
                </c:pt>
                <c:pt idx="15419">
                  <c:v>0.0</c:v>
                </c:pt>
                <c:pt idx="15420">
                  <c:v>0.0</c:v>
                </c:pt>
                <c:pt idx="15421">
                  <c:v>0.0</c:v>
                </c:pt>
                <c:pt idx="15422">
                  <c:v>0.0</c:v>
                </c:pt>
                <c:pt idx="15423">
                  <c:v>0.0</c:v>
                </c:pt>
                <c:pt idx="15424">
                  <c:v>0.0</c:v>
                </c:pt>
                <c:pt idx="15425">
                  <c:v>0.0</c:v>
                </c:pt>
                <c:pt idx="15426">
                  <c:v>0.0</c:v>
                </c:pt>
                <c:pt idx="15427">
                  <c:v>0.0</c:v>
                </c:pt>
                <c:pt idx="15428">
                  <c:v>0.0</c:v>
                </c:pt>
                <c:pt idx="15429">
                  <c:v>0.0</c:v>
                </c:pt>
                <c:pt idx="15430">
                  <c:v>0.0</c:v>
                </c:pt>
                <c:pt idx="15431">
                  <c:v>0.0</c:v>
                </c:pt>
                <c:pt idx="15432">
                  <c:v>0.0</c:v>
                </c:pt>
                <c:pt idx="15433">
                  <c:v>0.0</c:v>
                </c:pt>
                <c:pt idx="15434">
                  <c:v>0.0</c:v>
                </c:pt>
                <c:pt idx="15435">
                  <c:v>0.0</c:v>
                </c:pt>
                <c:pt idx="15436">
                  <c:v>0.0</c:v>
                </c:pt>
                <c:pt idx="15437">
                  <c:v>0.0</c:v>
                </c:pt>
                <c:pt idx="15438">
                  <c:v>0.0</c:v>
                </c:pt>
                <c:pt idx="15439">
                  <c:v>0.0</c:v>
                </c:pt>
                <c:pt idx="15440">
                  <c:v>0.0</c:v>
                </c:pt>
                <c:pt idx="15441">
                  <c:v>0.0</c:v>
                </c:pt>
                <c:pt idx="15442">
                  <c:v>0.0</c:v>
                </c:pt>
                <c:pt idx="15443">
                  <c:v>0.0</c:v>
                </c:pt>
                <c:pt idx="15444">
                  <c:v>0.0</c:v>
                </c:pt>
                <c:pt idx="15445">
                  <c:v>0.0</c:v>
                </c:pt>
                <c:pt idx="15446">
                  <c:v>0.0</c:v>
                </c:pt>
                <c:pt idx="15447">
                  <c:v>0.0</c:v>
                </c:pt>
                <c:pt idx="15448">
                  <c:v>0.0</c:v>
                </c:pt>
                <c:pt idx="15449">
                  <c:v>0.0</c:v>
                </c:pt>
                <c:pt idx="15450">
                  <c:v>0.0</c:v>
                </c:pt>
                <c:pt idx="15451">
                  <c:v>0.0</c:v>
                </c:pt>
                <c:pt idx="15452">
                  <c:v>0.0</c:v>
                </c:pt>
                <c:pt idx="15453">
                  <c:v>0.0</c:v>
                </c:pt>
                <c:pt idx="15454">
                  <c:v>0.0</c:v>
                </c:pt>
                <c:pt idx="15455">
                  <c:v>0.0</c:v>
                </c:pt>
                <c:pt idx="15456">
                  <c:v>0.0</c:v>
                </c:pt>
                <c:pt idx="15457">
                  <c:v>0.0</c:v>
                </c:pt>
                <c:pt idx="15458">
                  <c:v>0.0</c:v>
                </c:pt>
                <c:pt idx="15459">
                  <c:v>0.0</c:v>
                </c:pt>
                <c:pt idx="15460">
                  <c:v>0.0</c:v>
                </c:pt>
                <c:pt idx="15461">
                  <c:v>0.0</c:v>
                </c:pt>
                <c:pt idx="15462">
                  <c:v>0.0</c:v>
                </c:pt>
                <c:pt idx="15463">
                  <c:v>0.0</c:v>
                </c:pt>
                <c:pt idx="15464">
                  <c:v>0.0</c:v>
                </c:pt>
                <c:pt idx="15465">
                  <c:v>0.0</c:v>
                </c:pt>
                <c:pt idx="15466">
                  <c:v>0.0</c:v>
                </c:pt>
                <c:pt idx="15467">
                  <c:v>0.0</c:v>
                </c:pt>
                <c:pt idx="15468">
                  <c:v>0.0</c:v>
                </c:pt>
                <c:pt idx="15469">
                  <c:v>0.0</c:v>
                </c:pt>
                <c:pt idx="15470">
                  <c:v>0.0</c:v>
                </c:pt>
                <c:pt idx="15471">
                  <c:v>0.0</c:v>
                </c:pt>
                <c:pt idx="15472">
                  <c:v>0.0</c:v>
                </c:pt>
                <c:pt idx="15473">
                  <c:v>0.0</c:v>
                </c:pt>
                <c:pt idx="15474">
                  <c:v>0.0</c:v>
                </c:pt>
                <c:pt idx="15475">
                  <c:v>0.0</c:v>
                </c:pt>
                <c:pt idx="15476">
                  <c:v>0.0</c:v>
                </c:pt>
                <c:pt idx="15477">
                  <c:v>0.0</c:v>
                </c:pt>
                <c:pt idx="15478">
                  <c:v>0.0</c:v>
                </c:pt>
                <c:pt idx="15479">
                  <c:v>0.0</c:v>
                </c:pt>
                <c:pt idx="15480">
                  <c:v>0.0</c:v>
                </c:pt>
                <c:pt idx="15481">
                  <c:v>0.0</c:v>
                </c:pt>
                <c:pt idx="15482">
                  <c:v>0.0</c:v>
                </c:pt>
                <c:pt idx="15483">
                  <c:v>0.0</c:v>
                </c:pt>
                <c:pt idx="15484">
                  <c:v>0.0</c:v>
                </c:pt>
                <c:pt idx="15485">
                  <c:v>0.0</c:v>
                </c:pt>
                <c:pt idx="15486">
                  <c:v>0.0</c:v>
                </c:pt>
                <c:pt idx="15487">
                  <c:v>0.0</c:v>
                </c:pt>
                <c:pt idx="15488">
                  <c:v>0.0</c:v>
                </c:pt>
                <c:pt idx="15489">
                  <c:v>0.0</c:v>
                </c:pt>
                <c:pt idx="15490">
                  <c:v>0.0</c:v>
                </c:pt>
                <c:pt idx="15491">
                  <c:v>0.0</c:v>
                </c:pt>
                <c:pt idx="15492">
                  <c:v>0.0</c:v>
                </c:pt>
                <c:pt idx="15493">
                  <c:v>0.0</c:v>
                </c:pt>
                <c:pt idx="15494">
                  <c:v>0.0</c:v>
                </c:pt>
                <c:pt idx="15495">
                  <c:v>0.0</c:v>
                </c:pt>
                <c:pt idx="15496">
                  <c:v>0.0</c:v>
                </c:pt>
                <c:pt idx="15497">
                  <c:v>0.0</c:v>
                </c:pt>
                <c:pt idx="15498">
                  <c:v>0.0</c:v>
                </c:pt>
                <c:pt idx="15499">
                  <c:v>0.0</c:v>
                </c:pt>
                <c:pt idx="15500">
                  <c:v>0.0</c:v>
                </c:pt>
                <c:pt idx="15501">
                  <c:v>0.0</c:v>
                </c:pt>
                <c:pt idx="15502">
                  <c:v>0.0</c:v>
                </c:pt>
                <c:pt idx="15503">
                  <c:v>0.0</c:v>
                </c:pt>
                <c:pt idx="15504">
                  <c:v>0.0</c:v>
                </c:pt>
                <c:pt idx="15505">
                  <c:v>0.0</c:v>
                </c:pt>
                <c:pt idx="15506">
                  <c:v>0.0</c:v>
                </c:pt>
                <c:pt idx="15507">
                  <c:v>0.0</c:v>
                </c:pt>
                <c:pt idx="15508">
                  <c:v>0.0</c:v>
                </c:pt>
                <c:pt idx="15509">
                  <c:v>0.0</c:v>
                </c:pt>
                <c:pt idx="15510">
                  <c:v>0.0</c:v>
                </c:pt>
                <c:pt idx="15511">
                  <c:v>0.0</c:v>
                </c:pt>
                <c:pt idx="15512">
                  <c:v>0.0</c:v>
                </c:pt>
                <c:pt idx="15513">
                  <c:v>0.0</c:v>
                </c:pt>
                <c:pt idx="15514">
                  <c:v>0.0</c:v>
                </c:pt>
                <c:pt idx="15515">
                  <c:v>0.0</c:v>
                </c:pt>
                <c:pt idx="15516">
                  <c:v>0.0</c:v>
                </c:pt>
                <c:pt idx="15517">
                  <c:v>0.0</c:v>
                </c:pt>
                <c:pt idx="15518">
                  <c:v>0.0</c:v>
                </c:pt>
                <c:pt idx="15519">
                  <c:v>0.0</c:v>
                </c:pt>
                <c:pt idx="15520">
                  <c:v>0.0</c:v>
                </c:pt>
                <c:pt idx="15521">
                  <c:v>0.0</c:v>
                </c:pt>
                <c:pt idx="15522">
                  <c:v>0.0</c:v>
                </c:pt>
                <c:pt idx="15523">
                  <c:v>0.0</c:v>
                </c:pt>
                <c:pt idx="15524">
                  <c:v>0.0</c:v>
                </c:pt>
                <c:pt idx="15525">
                  <c:v>0.0</c:v>
                </c:pt>
                <c:pt idx="15526">
                  <c:v>0.0</c:v>
                </c:pt>
                <c:pt idx="15527">
                  <c:v>0.0</c:v>
                </c:pt>
                <c:pt idx="15528">
                  <c:v>0.0</c:v>
                </c:pt>
                <c:pt idx="15529">
                  <c:v>0.0</c:v>
                </c:pt>
                <c:pt idx="15530">
                  <c:v>0.0</c:v>
                </c:pt>
                <c:pt idx="15531">
                  <c:v>0.0</c:v>
                </c:pt>
                <c:pt idx="15532">
                  <c:v>0.0</c:v>
                </c:pt>
                <c:pt idx="15533">
                  <c:v>0.0</c:v>
                </c:pt>
                <c:pt idx="15534">
                  <c:v>0.0</c:v>
                </c:pt>
                <c:pt idx="15535">
                  <c:v>0.0</c:v>
                </c:pt>
                <c:pt idx="15536">
                  <c:v>0.0</c:v>
                </c:pt>
                <c:pt idx="15537">
                  <c:v>0.0</c:v>
                </c:pt>
                <c:pt idx="15538">
                  <c:v>0.0</c:v>
                </c:pt>
                <c:pt idx="15539">
                  <c:v>0.0</c:v>
                </c:pt>
                <c:pt idx="15540">
                  <c:v>0.0</c:v>
                </c:pt>
                <c:pt idx="15541">
                  <c:v>0.0</c:v>
                </c:pt>
                <c:pt idx="15542">
                  <c:v>0.0</c:v>
                </c:pt>
                <c:pt idx="15543">
                  <c:v>0.0</c:v>
                </c:pt>
                <c:pt idx="15544">
                  <c:v>0.0</c:v>
                </c:pt>
                <c:pt idx="15545">
                  <c:v>0.0</c:v>
                </c:pt>
                <c:pt idx="15546">
                  <c:v>0.0</c:v>
                </c:pt>
                <c:pt idx="15547">
                  <c:v>0.0</c:v>
                </c:pt>
                <c:pt idx="15548">
                  <c:v>0.0</c:v>
                </c:pt>
                <c:pt idx="15549">
                  <c:v>0.0</c:v>
                </c:pt>
                <c:pt idx="15550">
                  <c:v>0.0</c:v>
                </c:pt>
                <c:pt idx="15551">
                  <c:v>0.0</c:v>
                </c:pt>
                <c:pt idx="15552">
                  <c:v>0.0</c:v>
                </c:pt>
                <c:pt idx="15553">
                  <c:v>0.0</c:v>
                </c:pt>
                <c:pt idx="15554">
                  <c:v>0.0</c:v>
                </c:pt>
                <c:pt idx="15555">
                  <c:v>0.0</c:v>
                </c:pt>
                <c:pt idx="15556">
                  <c:v>0.0</c:v>
                </c:pt>
                <c:pt idx="15557">
                  <c:v>0.0</c:v>
                </c:pt>
                <c:pt idx="15558">
                  <c:v>0.0</c:v>
                </c:pt>
                <c:pt idx="15559">
                  <c:v>0.0</c:v>
                </c:pt>
                <c:pt idx="15560">
                  <c:v>0.0</c:v>
                </c:pt>
                <c:pt idx="15561">
                  <c:v>0.0</c:v>
                </c:pt>
                <c:pt idx="15562">
                  <c:v>0.0</c:v>
                </c:pt>
                <c:pt idx="15563">
                  <c:v>0.0</c:v>
                </c:pt>
                <c:pt idx="15564">
                  <c:v>0.0</c:v>
                </c:pt>
                <c:pt idx="15565">
                  <c:v>0.0</c:v>
                </c:pt>
                <c:pt idx="15566">
                  <c:v>0.0</c:v>
                </c:pt>
                <c:pt idx="15567">
                  <c:v>0.0</c:v>
                </c:pt>
                <c:pt idx="15568">
                  <c:v>0.0</c:v>
                </c:pt>
                <c:pt idx="15569">
                  <c:v>0.0</c:v>
                </c:pt>
                <c:pt idx="15570">
                  <c:v>0.0</c:v>
                </c:pt>
                <c:pt idx="15571">
                  <c:v>0.0</c:v>
                </c:pt>
                <c:pt idx="15572">
                  <c:v>0.0</c:v>
                </c:pt>
                <c:pt idx="15573">
                  <c:v>0.0</c:v>
                </c:pt>
                <c:pt idx="15574">
                  <c:v>0.0</c:v>
                </c:pt>
                <c:pt idx="15575">
                  <c:v>0.0</c:v>
                </c:pt>
                <c:pt idx="15576">
                  <c:v>0.0</c:v>
                </c:pt>
                <c:pt idx="15577">
                  <c:v>0.0</c:v>
                </c:pt>
                <c:pt idx="15578">
                  <c:v>0.0</c:v>
                </c:pt>
                <c:pt idx="15579">
                  <c:v>0.0</c:v>
                </c:pt>
                <c:pt idx="15580">
                  <c:v>0.0</c:v>
                </c:pt>
                <c:pt idx="15581">
                  <c:v>0.0</c:v>
                </c:pt>
                <c:pt idx="15582">
                  <c:v>0.0</c:v>
                </c:pt>
                <c:pt idx="15583">
                  <c:v>0.0</c:v>
                </c:pt>
                <c:pt idx="15584">
                  <c:v>0.0</c:v>
                </c:pt>
                <c:pt idx="15585">
                  <c:v>0.0</c:v>
                </c:pt>
                <c:pt idx="15586">
                  <c:v>0.0</c:v>
                </c:pt>
                <c:pt idx="15587">
                  <c:v>0.0</c:v>
                </c:pt>
                <c:pt idx="15588">
                  <c:v>0.0</c:v>
                </c:pt>
                <c:pt idx="15589">
                  <c:v>0.0</c:v>
                </c:pt>
                <c:pt idx="15590">
                  <c:v>0.0</c:v>
                </c:pt>
                <c:pt idx="15591">
                  <c:v>0.0</c:v>
                </c:pt>
                <c:pt idx="15592">
                  <c:v>0.0</c:v>
                </c:pt>
                <c:pt idx="15593">
                  <c:v>0.0</c:v>
                </c:pt>
                <c:pt idx="15594">
                  <c:v>0.0</c:v>
                </c:pt>
                <c:pt idx="15595">
                  <c:v>0.0</c:v>
                </c:pt>
                <c:pt idx="15596">
                  <c:v>0.0</c:v>
                </c:pt>
                <c:pt idx="15597">
                  <c:v>0.0</c:v>
                </c:pt>
                <c:pt idx="15598">
                  <c:v>0.0</c:v>
                </c:pt>
                <c:pt idx="15599">
                  <c:v>0.0</c:v>
                </c:pt>
                <c:pt idx="15600">
                  <c:v>0.0</c:v>
                </c:pt>
                <c:pt idx="15601">
                  <c:v>0.0</c:v>
                </c:pt>
                <c:pt idx="15602">
                  <c:v>1.0</c:v>
                </c:pt>
                <c:pt idx="15603">
                  <c:v>0.0</c:v>
                </c:pt>
                <c:pt idx="15604">
                  <c:v>0.0</c:v>
                </c:pt>
                <c:pt idx="15605">
                  <c:v>0.0</c:v>
                </c:pt>
                <c:pt idx="15606">
                  <c:v>0.0</c:v>
                </c:pt>
                <c:pt idx="15607">
                  <c:v>0.0</c:v>
                </c:pt>
                <c:pt idx="15608">
                  <c:v>0.0</c:v>
                </c:pt>
                <c:pt idx="15609">
                  <c:v>0.0</c:v>
                </c:pt>
                <c:pt idx="15610">
                  <c:v>0.0</c:v>
                </c:pt>
                <c:pt idx="15611">
                  <c:v>0.0</c:v>
                </c:pt>
                <c:pt idx="15612">
                  <c:v>0.0</c:v>
                </c:pt>
                <c:pt idx="15613">
                  <c:v>0.0</c:v>
                </c:pt>
                <c:pt idx="15614">
                  <c:v>0.0</c:v>
                </c:pt>
                <c:pt idx="15615">
                  <c:v>0.0</c:v>
                </c:pt>
                <c:pt idx="15616">
                  <c:v>0.0</c:v>
                </c:pt>
                <c:pt idx="15617">
                  <c:v>0.0</c:v>
                </c:pt>
                <c:pt idx="15618">
                  <c:v>0.0</c:v>
                </c:pt>
                <c:pt idx="15619">
                  <c:v>0.0</c:v>
                </c:pt>
                <c:pt idx="15620">
                  <c:v>0.0</c:v>
                </c:pt>
                <c:pt idx="15621">
                  <c:v>0.0</c:v>
                </c:pt>
                <c:pt idx="15622">
                  <c:v>0.0</c:v>
                </c:pt>
                <c:pt idx="15623">
                  <c:v>0.0</c:v>
                </c:pt>
                <c:pt idx="15624">
                  <c:v>0.0</c:v>
                </c:pt>
                <c:pt idx="15625">
                  <c:v>0.0</c:v>
                </c:pt>
                <c:pt idx="15626">
                  <c:v>0.0</c:v>
                </c:pt>
                <c:pt idx="15627">
                  <c:v>0.0</c:v>
                </c:pt>
                <c:pt idx="15628">
                  <c:v>0.0</c:v>
                </c:pt>
                <c:pt idx="15629">
                  <c:v>0.0</c:v>
                </c:pt>
                <c:pt idx="15630">
                  <c:v>0.0</c:v>
                </c:pt>
                <c:pt idx="15631">
                  <c:v>0.0</c:v>
                </c:pt>
                <c:pt idx="15632">
                  <c:v>0.0</c:v>
                </c:pt>
                <c:pt idx="15633">
                  <c:v>0.0</c:v>
                </c:pt>
                <c:pt idx="15634">
                  <c:v>0.0</c:v>
                </c:pt>
                <c:pt idx="15635">
                  <c:v>0.0</c:v>
                </c:pt>
                <c:pt idx="15636">
                  <c:v>0.0</c:v>
                </c:pt>
                <c:pt idx="15637">
                  <c:v>0.0</c:v>
                </c:pt>
                <c:pt idx="15638">
                  <c:v>0.0</c:v>
                </c:pt>
                <c:pt idx="15639">
                  <c:v>0.0</c:v>
                </c:pt>
                <c:pt idx="15640">
                  <c:v>0.0</c:v>
                </c:pt>
                <c:pt idx="15641">
                  <c:v>0.0</c:v>
                </c:pt>
                <c:pt idx="15642">
                  <c:v>0.0</c:v>
                </c:pt>
                <c:pt idx="15643">
                  <c:v>0.0</c:v>
                </c:pt>
                <c:pt idx="15644">
                  <c:v>0.0</c:v>
                </c:pt>
                <c:pt idx="15645">
                  <c:v>0.0</c:v>
                </c:pt>
                <c:pt idx="15646">
                  <c:v>0.0</c:v>
                </c:pt>
                <c:pt idx="15647">
                  <c:v>0.0</c:v>
                </c:pt>
                <c:pt idx="15648">
                  <c:v>0.0</c:v>
                </c:pt>
                <c:pt idx="15649">
                  <c:v>0.0</c:v>
                </c:pt>
                <c:pt idx="15650">
                  <c:v>0.0</c:v>
                </c:pt>
                <c:pt idx="15651">
                  <c:v>0.0</c:v>
                </c:pt>
                <c:pt idx="15652">
                  <c:v>0.0</c:v>
                </c:pt>
                <c:pt idx="15653">
                  <c:v>0.0</c:v>
                </c:pt>
                <c:pt idx="15654">
                  <c:v>0.0</c:v>
                </c:pt>
                <c:pt idx="15655">
                  <c:v>0.0</c:v>
                </c:pt>
                <c:pt idx="15656">
                  <c:v>0.0</c:v>
                </c:pt>
                <c:pt idx="15657">
                  <c:v>0.0</c:v>
                </c:pt>
                <c:pt idx="15658">
                  <c:v>0.0</c:v>
                </c:pt>
                <c:pt idx="15659">
                  <c:v>0.0</c:v>
                </c:pt>
                <c:pt idx="15660">
                  <c:v>0.0</c:v>
                </c:pt>
                <c:pt idx="15661">
                  <c:v>0.0</c:v>
                </c:pt>
                <c:pt idx="15662">
                  <c:v>0.0</c:v>
                </c:pt>
                <c:pt idx="15663">
                  <c:v>0.0</c:v>
                </c:pt>
                <c:pt idx="15664">
                  <c:v>0.0</c:v>
                </c:pt>
                <c:pt idx="15665">
                  <c:v>0.0</c:v>
                </c:pt>
                <c:pt idx="15666">
                  <c:v>0.0</c:v>
                </c:pt>
                <c:pt idx="15667">
                  <c:v>0.0</c:v>
                </c:pt>
                <c:pt idx="15668">
                  <c:v>0.0</c:v>
                </c:pt>
                <c:pt idx="15669">
                  <c:v>0.0</c:v>
                </c:pt>
                <c:pt idx="15670">
                  <c:v>0.0</c:v>
                </c:pt>
                <c:pt idx="15671">
                  <c:v>0.0</c:v>
                </c:pt>
                <c:pt idx="15672">
                  <c:v>0.0</c:v>
                </c:pt>
                <c:pt idx="15673">
                  <c:v>0.0</c:v>
                </c:pt>
                <c:pt idx="15674">
                  <c:v>0.0</c:v>
                </c:pt>
                <c:pt idx="15675">
                  <c:v>0.0</c:v>
                </c:pt>
                <c:pt idx="15676">
                  <c:v>0.0</c:v>
                </c:pt>
                <c:pt idx="15677">
                  <c:v>0.0</c:v>
                </c:pt>
                <c:pt idx="15678">
                  <c:v>0.0</c:v>
                </c:pt>
                <c:pt idx="15679">
                  <c:v>0.0</c:v>
                </c:pt>
                <c:pt idx="15680">
                  <c:v>0.0</c:v>
                </c:pt>
                <c:pt idx="15681">
                  <c:v>0.0</c:v>
                </c:pt>
                <c:pt idx="15682">
                  <c:v>0.0</c:v>
                </c:pt>
                <c:pt idx="15683">
                  <c:v>0.0</c:v>
                </c:pt>
                <c:pt idx="15684">
                  <c:v>0.0</c:v>
                </c:pt>
                <c:pt idx="15685">
                  <c:v>0.0</c:v>
                </c:pt>
                <c:pt idx="15686">
                  <c:v>0.0</c:v>
                </c:pt>
                <c:pt idx="15687">
                  <c:v>0.0</c:v>
                </c:pt>
                <c:pt idx="15688">
                  <c:v>0.0</c:v>
                </c:pt>
                <c:pt idx="15689">
                  <c:v>0.0</c:v>
                </c:pt>
                <c:pt idx="15690">
                  <c:v>0.0</c:v>
                </c:pt>
                <c:pt idx="15691">
                  <c:v>0.0</c:v>
                </c:pt>
                <c:pt idx="15692">
                  <c:v>0.0</c:v>
                </c:pt>
                <c:pt idx="15693">
                  <c:v>0.0</c:v>
                </c:pt>
                <c:pt idx="15694">
                  <c:v>0.0</c:v>
                </c:pt>
                <c:pt idx="15695">
                  <c:v>0.0</c:v>
                </c:pt>
                <c:pt idx="15696">
                  <c:v>0.0</c:v>
                </c:pt>
                <c:pt idx="15697">
                  <c:v>0.0</c:v>
                </c:pt>
                <c:pt idx="15698">
                  <c:v>0.0</c:v>
                </c:pt>
                <c:pt idx="15699">
                  <c:v>0.0</c:v>
                </c:pt>
                <c:pt idx="15700">
                  <c:v>0.0</c:v>
                </c:pt>
                <c:pt idx="15701">
                  <c:v>0.0</c:v>
                </c:pt>
                <c:pt idx="15702">
                  <c:v>0.0</c:v>
                </c:pt>
                <c:pt idx="15703">
                  <c:v>0.0</c:v>
                </c:pt>
                <c:pt idx="15704">
                  <c:v>0.0</c:v>
                </c:pt>
                <c:pt idx="15705">
                  <c:v>0.0</c:v>
                </c:pt>
                <c:pt idx="15706">
                  <c:v>0.0</c:v>
                </c:pt>
                <c:pt idx="15707">
                  <c:v>0.0</c:v>
                </c:pt>
                <c:pt idx="15708">
                  <c:v>0.0</c:v>
                </c:pt>
                <c:pt idx="15709">
                  <c:v>0.0</c:v>
                </c:pt>
                <c:pt idx="15710">
                  <c:v>0.0</c:v>
                </c:pt>
                <c:pt idx="15711">
                  <c:v>0.0</c:v>
                </c:pt>
                <c:pt idx="15712">
                  <c:v>0.0</c:v>
                </c:pt>
                <c:pt idx="15713">
                  <c:v>0.0</c:v>
                </c:pt>
                <c:pt idx="15714">
                  <c:v>0.0</c:v>
                </c:pt>
                <c:pt idx="15715">
                  <c:v>0.0</c:v>
                </c:pt>
                <c:pt idx="15716">
                  <c:v>0.0</c:v>
                </c:pt>
                <c:pt idx="15717">
                  <c:v>0.0</c:v>
                </c:pt>
                <c:pt idx="15718">
                  <c:v>0.0</c:v>
                </c:pt>
                <c:pt idx="15719">
                  <c:v>0.0</c:v>
                </c:pt>
                <c:pt idx="15720">
                  <c:v>0.0</c:v>
                </c:pt>
                <c:pt idx="15721">
                  <c:v>0.0</c:v>
                </c:pt>
                <c:pt idx="15722">
                  <c:v>0.0</c:v>
                </c:pt>
                <c:pt idx="15723">
                  <c:v>0.0</c:v>
                </c:pt>
                <c:pt idx="15724">
                  <c:v>0.0</c:v>
                </c:pt>
                <c:pt idx="15725">
                  <c:v>0.0</c:v>
                </c:pt>
                <c:pt idx="15726">
                  <c:v>0.0</c:v>
                </c:pt>
                <c:pt idx="15727">
                  <c:v>0.0</c:v>
                </c:pt>
                <c:pt idx="15728">
                  <c:v>0.0</c:v>
                </c:pt>
                <c:pt idx="15729">
                  <c:v>0.0</c:v>
                </c:pt>
                <c:pt idx="15730">
                  <c:v>0.0</c:v>
                </c:pt>
                <c:pt idx="15731">
                  <c:v>0.0</c:v>
                </c:pt>
                <c:pt idx="15732">
                  <c:v>0.0</c:v>
                </c:pt>
                <c:pt idx="15733">
                  <c:v>0.0</c:v>
                </c:pt>
                <c:pt idx="15734">
                  <c:v>0.0</c:v>
                </c:pt>
                <c:pt idx="15735">
                  <c:v>0.0</c:v>
                </c:pt>
                <c:pt idx="15736">
                  <c:v>0.0</c:v>
                </c:pt>
                <c:pt idx="15737">
                  <c:v>0.0</c:v>
                </c:pt>
                <c:pt idx="15738">
                  <c:v>0.0</c:v>
                </c:pt>
                <c:pt idx="15739">
                  <c:v>0.0</c:v>
                </c:pt>
                <c:pt idx="15740">
                  <c:v>0.0</c:v>
                </c:pt>
                <c:pt idx="15741">
                  <c:v>0.0</c:v>
                </c:pt>
                <c:pt idx="15742">
                  <c:v>0.0</c:v>
                </c:pt>
                <c:pt idx="15743">
                  <c:v>0.0</c:v>
                </c:pt>
                <c:pt idx="15744">
                  <c:v>0.0</c:v>
                </c:pt>
                <c:pt idx="15745">
                  <c:v>0.0</c:v>
                </c:pt>
                <c:pt idx="15746">
                  <c:v>0.0</c:v>
                </c:pt>
                <c:pt idx="15747">
                  <c:v>0.0</c:v>
                </c:pt>
                <c:pt idx="15748">
                  <c:v>0.0</c:v>
                </c:pt>
                <c:pt idx="15749">
                  <c:v>0.0</c:v>
                </c:pt>
                <c:pt idx="15750">
                  <c:v>0.0</c:v>
                </c:pt>
                <c:pt idx="15751">
                  <c:v>0.0</c:v>
                </c:pt>
                <c:pt idx="15752">
                  <c:v>0.0</c:v>
                </c:pt>
                <c:pt idx="15753">
                  <c:v>0.0</c:v>
                </c:pt>
                <c:pt idx="15754">
                  <c:v>0.0</c:v>
                </c:pt>
                <c:pt idx="15755">
                  <c:v>0.0</c:v>
                </c:pt>
                <c:pt idx="15756">
                  <c:v>0.0</c:v>
                </c:pt>
                <c:pt idx="15757">
                  <c:v>0.0</c:v>
                </c:pt>
                <c:pt idx="15758">
                  <c:v>0.0</c:v>
                </c:pt>
                <c:pt idx="15759">
                  <c:v>0.0</c:v>
                </c:pt>
                <c:pt idx="15760">
                  <c:v>0.0</c:v>
                </c:pt>
                <c:pt idx="15761">
                  <c:v>0.0</c:v>
                </c:pt>
                <c:pt idx="15762">
                  <c:v>0.0</c:v>
                </c:pt>
                <c:pt idx="15763">
                  <c:v>0.0</c:v>
                </c:pt>
                <c:pt idx="15764">
                  <c:v>0.0</c:v>
                </c:pt>
                <c:pt idx="15765">
                  <c:v>0.0</c:v>
                </c:pt>
                <c:pt idx="15766">
                  <c:v>0.0</c:v>
                </c:pt>
                <c:pt idx="15767">
                  <c:v>0.0</c:v>
                </c:pt>
                <c:pt idx="15768">
                  <c:v>0.0</c:v>
                </c:pt>
                <c:pt idx="15769">
                  <c:v>0.0</c:v>
                </c:pt>
                <c:pt idx="15770">
                  <c:v>0.0</c:v>
                </c:pt>
                <c:pt idx="15771">
                  <c:v>0.0</c:v>
                </c:pt>
                <c:pt idx="15772">
                  <c:v>0.0</c:v>
                </c:pt>
                <c:pt idx="15773">
                  <c:v>0.0</c:v>
                </c:pt>
                <c:pt idx="15774">
                  <c:v>0.0</c:v>
                </c:pt>
                <c:pt idx="15775">
                  <c:v>0.0</c:v>
                </c:pt>
                <c:pt idx="15776">
                  <c:v>0.0</c:v>
                </c:pt>
                <c:pt idx="15777">
                  <c:v>0.0</c:v>
                </c:pt>
                <c:pt idx="15778">
                  <c:v>0.0</c:v>
                </c:pt>
                <c:pt idx="15779">
                  <c:v>0.0</c:v>
                </c:pt>
                <c:pt idx="15780">
                  <c:v>0.0</c:v>
                </c:pt>
                <c:pt idx="15781">
                  <c:v>0.0</c:v>
                </c:pt>
                <c:pt idx="15782">
                  <c:v>0.0</c:v>
                </c:pt>
                <c:pt idx="15783">
                  <c:v>0.0</c:v>
                </c:pt>
                <c:pt idx="15784">
                  <c:v>0.0</c:v>
                </c:pt>
                <c:pt idx="15785">
                  <c:v>0.0</c:v>
                </c:pt>
                <c:pt idx="15786">
                  <c:v>0.0</c:v>
                </c:pt>
                <c:pt idx="15787">
                  <c:v>0.0</c:v>
                </c:pt>
                <c:pt idx="15788">
                  <c:v>0.0</c:v>
                </c:pt>
                <c:pt idx="15789">
                  <c:v>0.0</c:v>
                </c:pt>
                <c:pt idx="15790">
                  <c:v>0.0</c:v>
                </c:pt>
                <c:pt idx="15791">
                  <c:v>0.0</c:v>
                </c:pt>
                <c:pt idx="15792">
                  <c:v>0.0</c:v>
                </c:pt>
                <c:pt idx="15793">
                  <c:v>0.0</c:v>
                </c:pt>
                <c:pt idx="15794">
                  <c:v>0.0</c:v>
                </c:pt>
                <c:pt idx="15795">
                  <c:v>0.0</c:v>
                </c:pt>
                <c:pt idx="15796">
                  <c:v>0.0</c:v>
                </c:pt>
                <c:pt idx="15797">
                  <c:v>0.0</c:v>
                </c:pt>
                <c:pt idx="15798">
                  <c:v>0.0</c:v>
                </c:pt>
                <c:pt idx="15799">
                  <c:v>0.0</c:v>
                </c:pt>
                <c:pt idx="15800">
                  <c:v>0.0</c:v>
                </c:pt>
                <c:pt idx="15801">
                  <c:v>0.0</c:v>
                </c:pt>
                <c:pt idx="15802">
                  <c:v>0.0</c:v>
                </c:pt>
                <c:pt idx="15803">
                  <c:v>0.0</c:v>
                </c:pt>
                <c:pt idx="15804">
                  <c:v>0.0</c:v>
                </c:pt>
                <c:pt idx="15805">
                  <c:v>0.0</c:v>
                </c:pt>
                <c:pt idx="15806">
                  <c:v>0.0</c:v>
                </c:pt>
                <c:pt idx="15807">
                  <c:v>0.0</c:v>
                </c:pt>
                <c:pt idx="15808">
                  <c:v>0.0</c:v>
                </c:pt>
                <c:pt idx="15809">
                  <c:v>0.0</c:v>
                </c:pt>
                <c:pt idx="15810">
                  <c:v>0.0</c:v>
                </c:pt>
                <c:pt idx="15811">
                  <c:v>0.0</c:v>
                </c:pt>
                <c:pt idx="15812">
                  <c:v>0.0</c:v>
                </c:pt>
                <c:pt idx="15813">
                  <c:v>0.0</c:v>
                </c:pt>
                <c:pt idx="15814">
                  <c:v>0.0</c:v>
                </c:pt>
                <c:pt idx="15815">
                  <c:v>0.0</c:v>
                </c:pt>
                <c:pt idx="15816">
                  <c:v>0.0</c:v>
                </c:pt>
                <c:pt idx="15817">
                  <c:v>0.0</c:v>
                </c:pt>
                <c:pt idx="15818">
                  <c:v>0.0</c:v>
                </c:pt>
                <c:pt idx="15819">
                  <c:v>0.0</c:v>
                </c:pt>
                <c:pt idx="15820">
                  <c:v>0.0</c:v>
                </c:pt>
                <c:pt idx="15821">
                  <c:v>0.0</c:v>
                </c:pt>
                <c:pt idx="15822">
                  <c:v>0.0</c:v>
                </c:pt>
                <c:pt idx="15823">
                  <c:v>0.0</c:v>
                </c:pt>
                <c:pt idx="15824">
                  <c:v>0.0</c:v>
                </c:pt>
                <c:pt idx="15825">
                  <c:v>0.0</c:v>
                </c:pt>
                <c:pt idx="15826">
                  <c:v>0.0</c:v>
                </c:pt>
                <c:pt idx="15827">
                  <c:v>0.0</c:v>
                </c:pt>
                <c:pt idx="15828">
                  <c:v>0.0</c:v>
                </c:pt>
                <c:pt idx="15829">
                  <c:v>0.0</c:v>
                </c:pt>
                <c:pt idx="15830">
                  <c:v>0.0</c:v>
                </c:pt>
                <c:pt idx="15831">
                  <c:v>0.0</c:v>
                </c:pt>
                <c:pt idx="15832">
                  <c:v>0.0</c:v>
                </c:pt>
                <c:pt idx="15833">
                  <c:v>0.0</c:v>
                </c:pt>
                <c:pt idx="15834">
                  <c:v>0.0</c:v>
                </c:pt>
                <c:pt idx="15835">
                  <c:v>0.0</c:v>
                </c:pt>
                <c:pt idx="15836">
                  <c:v>0.0</c:v>
                </c:pt>
                <c:pt idx="15837">
                  <c:v>0.0</c:v>
                </c:pt>
                <c:pt idx="15838">
                  <c:v>0.0</c:v>
                </c:pt>
                <c:pt idx="15839">
                  <c:v>0.0</c:v>
                </c:pt>
                <c:pt idx="15840">
                  <c:v>0.0</c:v>
                </c:pt>
                <c:pt idx="15841">
                  <c:v>0.0</c:v>
                </c:pt>
                <c:pt idx="15842">
                  <c:v>0.0</c:v>
                </c:pt>
                <c:pt idx="15843">
                  <c:v>0.0</c:v>
                </c:pt>
                <c:pt idx="15844">
                  <c:v>0.0</c:v>
                </c:pt>
                <c:pt idx="15845">
                  <c:v>0.0</c:v>
                </c:pt>
                <c:pt idx="15846">
                  <c:v>0.0</c:v>
                </c:pt>
                <c:pt idx="15847">
                  <c:v>0.0</c:v>
                </c:pt>
                <c:pt idx="15848">
                  <c:v>0.0</c:v>
                </c:pt>
                <c:pt idx="15849">
                  <c:v>0.0</c:v>
                </c:pt>
                <c:pt idx="15850">
                  <c:v>0.0</c:v>
                </c:pt>
                <c:pt idx="15851">
                  <c:v>0.0</c:v>
                </c:pt>
                <c:pt idx="15852">
                  <c:v>0.0</c:v>
                </c:pt>
                <c:pt idx="15853">
                  <c:v>0.0</c:v>
                </c:pt>
                <c:pt idx="15854">
                  <c:v>0.0</c:v>
                </c:pt>
                <c:pt idx="15855">
                  <c:v>0.0</c:v>
                </c:pt>
                <c:pt idx="15856">
                  <c:v>0.0</c:v>
                </c:pt>
                <c:pt idx="15857">
                  <c:v>0.0</c:v>
                </c:pt>
                <c:pt idx="15858">
                  <c:v>0.0</c:v>
                </c:pt>
                <c:pt idx="15859">
                  <c:v>0.0</c:v>
                </c:pt>
                <c:pt idx="15860">
                  <c:v>0.0</c:v>
                </c:pt>
                <c:pt idx="15861">
                  <c:v>0.0</c:v>
                </c:pt>
                <c:pt idx="15862">
                  <c:v>0.0</c:v>
                </c:pt>
                <c:pt idx="15863">
                  <c:v>0.0</c:v>
                </c:pt>
                <c:pt idx="15864">
                  <c:v>0.0</c:v>
                </c:pt>
                <c:pt idx="15865">
                  <c:v>0.0</c:v>
                </c:pt>
                <c:pt idx="15866">
                  <c:v>0.0</c:v>
                </c:pt>
                <c:pt idx="15867">
                  <c:v>0.0</c:v>
                </c:pt>
                <c:pt idx="15868">
                  <c:v>0.0</c:v>
                </c:pt>
                <c:pt idx="15869">
                  <c:v>0.0</c:v>
                </c:pt>
                <c:pt idx="15870">
                  <c:v>0.0</c:v>
                </c:pt>
                <c:pt idx="15871">
                  <c:v>0.0</c:v>
                </c:pt>
                <c:pt idx="15872">
                  <c:v>0.0</c:v>
                </c:pt>
                <c:pt idx="15873">
                  <c:v>0.0</c:v>
                </c:pt>
                <c:pt idx="15874">
                  <c:v>0.0</c:v>
                </c:pt>
                <c:pt idx="15875">
                  <c:v>0.0</c:v>
                </c:pt>
                <c:pt idx="15876">
                  <c:v>0.0</c:v>
                </c:pt>
                <c:pt idx="15877">
                  <c:v>0.0</c:v>
                </c:pt>
                <c:pt idx="15878">
                  <c:v>0.0</c:v>
                </c:pt>
                <c:pt idx="15879">
                  <c:v>0.0</c:v>
                </c:pt>
                <c:pt idx="15880">
                  <c:v>0.0</c:v>
                </c:pt>
                <c:pt idx="15881">
                  <c:v>0.0</c:v>
                </c:pt>
                <c:pt idx="15882">
                  <c:v>0.0</c:v>
                </c:pt>
                <c:pt idx="15883">
                  <c:v>0.0</c:v>
                </c:pt>
                <c:pt idx="15884">
                  <c:v>0.0</c:v>
                </c:pt>
                <c:pt idx="15885">
                  <c:v>0.0</c:v>
                </c:pt>
                <c:pt idx="15886">
                  <c:v>0.0</c:v>
                </c:pt>
                <c:pt idx="15887">
                  <c:v>0.0</c:v>
                </c:pt>
                <c:pt idx="15888">
                  <c:v>0.0</c:v>
                </c:pt>
                <c:pt idx="15889">
                  <c:v>0.0</c:v>
                </c:pt>
                <c:pt idx="15890">
                  <c:v>0.0</c:v>
                </c:pt>
                <c:pt idx="15891">
                  <c:v>0.0</c:v>
                </c:pt>
                <c:pt idx="15892">
                  <c:v>0.0</c:v>
                </c:pt>
                <c:pt idx="15893">
                  <c:v>0.0</c:v>
                </c:pt>
                <c:pt idx="15894">
                  <c:v>0.0</c:v>
                </c:pt>
                <c:pt idx="15895">
                  <c:v>0.0</c:v>
                </c:pt>
                <c:pt idx="15896">
                  <c:v>0.0</c:v>
                </c:pt>
                <c:pt idx="15897">
                  <c:v>0.0</c:v>
                </c:pt>
                <c:pt idx="15898">
                  <c:v>0.0</c:v>
                </c:pt>
                <c:pt idx="15899">
                  <c:v>0.0</c:v>
                </c:pt>
                <c:pt idx="15900">
                  <c:v>0.0</c:v>
                </c:pt>
                <c:pt idx="15901">
                  <c:v>0.0</c:v>
                </c:pt>
                <c:pt idx="15902">
                  <c:v>0.0</c:v>
                </c:pt>
                <c:pt idx="15903">
                  <c:v>0.0</c:v>
                </c:pt>
                <c:pt idx="15904">
                  <c:v>0.0</c:v>
                </c:pt>
                <c:pt idx="15905">
                  <c:v>0.0</c:v>
                </c:pt>
                <c:pt idx="15906">
                  <c:v>0.0</c:v>
                </c:pt>
                <c:pt idx="15907">
                  <c:v>0.0</c:v>
                </c:pt>
                <c:pt idx="15908">
                  <c:v>0.0</c:v>
                </c:pt>
                <c:pt idx="15909">
                  <c:v>0.0</c:v>
                </c:pt>
                <c:pt idx="15910">
                  <c:v>0.0</c:v>
                </c:pt>
                <c:pt idx="15911">
                  <c:v>0.0</c:v>
                </c:pt>
                <c:pt idx="15912">
                  <c:v>0.0</c:v>
                </c:pt>
                <c:pt idx="15913">
                  <c:v>0.0</c:v>
                </c:pt>
                <c:pt idx="15914">
                  <c:v>0.0</c:v>
                </c:pt>
                <c:pt idx="15915">
                  <c:v>0.0</c:v>
                </c:pt>
                <c:pt idx="15916">
                  <c:v>0.0</c:v>
                </c:pt>
                <c:pt idx="15917">
                  <c:v>0.0</c:v>
                </c:pt>
                <c:pt idx="15918">
                  <c:v>0.0</c:v>
                </c:pt>
                <c:pt idx="15919">
                  <c:v>0.0</c:v>
                </c:pt>
                <c:pt idx="15920">
                  <c:v>0.0</c:v>
                </c:pt>
                <c:pt idx="15921">
                  <c:v>0.0</c:v>
                </c:pt>
                <c:pt idx="15922">
                  <c:v>0.0</c:v>
                </c:pt>
                <c:pt idx="15923">
                  <c:v>0.0</c:v>
                </c:pt>
                <c:pt idx="15924">
                  <c:v>0.0</c:v>
                </c:pt>
                <c:pt idx="15925">
                  <c:v>0.0</c:v>
                </c:pt>
                <c:pt idx="15926">
                  <c:v>0.0</c:v>
                </c:pt>
                <c:pt idx="15927">
                  <c:v>0.0</c:v>
                </c:pt>
                <c:pt idx="15928">
                  <c:v>0.0</c:v>
                </c:pt>
                <c:pt idx="15929">
                  <c:v>0.0</c:v>
                </c:pt>
                <c:pt idx="15930">
                  <c:v>0.0</c:v>
                </c:pt>
                <c:pt idx="15931">
                  <c:v>0.0</c:v>
                </c:pt>
                <c:pt idx="15932">
                  <c:v>0.0</c:v>
                </c:pt>
                <c:pt idx="15933">
                  <c:v>0.0</c:v>
                </c:pt>
                <c:pt idx="15934">
                  <c:v>0.0</c:v>
                </c:pt>
                <c:pt idx="15935">
                  <c:v>0.0</c:v>
                </c:pt>
                <c:pt idx="15936">
                  <c:v>0.0</c:v>
                </c:pt>
                <c:pt idx="15937">
                  <c:v>0.0</c:v>
                </c:pt>
                <c:pt idx="15938">
                  <c:v>0.0</c:v>
                </c:pt>
                <c:pt idx="15939">
                  <c:v>0.0</c:v>
                </c:pt>
                <c:pt idx="15940">
                  <c:v>0.0</c:v>
                </c:pt>
                <c:pt idx="15941">
                  <c:v>0.0</c:v>
                </c:pt>
                <c:pt idx="15942">
                  <c:v>0.0</c:v>
                </c:pt>
                <c:pt idx="15943">
                  <c:v>0.0</c:v>
                </c:pt>
                <c:pt idx="15944">
                  <c:v>0.0</c:v>
                </c:pt>
                <c:pt idx="15945">
                  <c:v>0.0</c:v>
                </c:pt>
                <c:pt idx="15946">
                  <c:v>0.0</c:v>
                </c:pt>
                <c:pt idx="15947">
                  <c:v>0.0</c:v>
                </c:pt>
                <c:pt idx="15948">
                  <c:v>0.0</c:v>
                </c:pt>
                <c:pt idx="15949">
                  <c:v>0.0</c:v>
                </c:pt>
                <c:pt idx="15950">
                  <c:v>0.0</c:v>
                </c:pt>
                <c:pt idx="15951">
                  <c:v>0.0</c:v>
                </c:pt>
                <c:pt idx="15952">
                  <c:v>0.0</c:v>
                </c:pt>
                <c:pt idx="15953">
                  <c:v>0.0</c:v>
                </c:pt>
                <c:pt idx="15954">
                  <c:v>0.0</c:v>
                </c:pt>
                <c:pt idx="15955">
                  <c:v>0.0</c:v>
                </c:pt>
                <c:pt idx="15956">
                  <c:v>0.0</c:v>
                </c:pt>
                <c:pt idx="15957">
                  <c:v>0.0</c:v>
                </c:pt>
                <c:pt idx="15958">
                  <c:v>0.0</c:v>
                </c:pt>
                <c:pt idx="15959">
                  <c:v>0.0</c:v>
                </c:pt>
                <c:pt idx="15960">
                  <c:v>0.0</c:v>
                </c:pt>
                <c:pt idx="15961">
                  <c:v>0.0</c:v>
                </c:pt>
                <c:pt idx="15962">
                  <c:v>0.0</c:v>
                </c:pt>
                <c:pt idx="15963">
                  <c:v>0.0</c:v>
                </c:pt>
                <c:pt idx="15964">
                  <c:v>0.0</c:v>
                </c:pt>
                <c:pt idx="15965">
                  <c:v>0.0</c:v>
                </c:pt>
                <c:pt idx="15966">
                  <c:v>0.0</c:v>
                </c:pt>
                <c:pt idx="15967">
                  <c:v>0.0</c:v>
                </c:pt>
                <c:pt idx="15968">
                  <c:v>0.0</c:v>
                </c:pt>
                <c:pt idx="15969">
                  <c:v>0.0</c:v>
                </c:pt>
                <c:pt idx="15970">
                  <c:v>0.0</c:v>
                </c:pt>
                <c:pt idx="15971">
                  <c:v>0.0</c:v>
                </c:pt>
                <c:pt idx="15972">
                  <c:v>0.0</c:v>
                </c:pt>
                <c:pt idx="15973">
                  <c:v>0.0</c:v>
                </c:pt>
                <c:pt idx="15974">
                  <c:v>0.0</c:v>
                </c:pt>
                <c:pt idx="15975">
                  <c:v>0.0</c:v>
                </c:pt>
                <c:pt idx="15976">
                  <c:v>0.0</c:v>
                </c:pt>
                <c:pt idx="15977">
                  <c:v>0.0</c:v>
                </c:pt>
                <c:pt idx="15978">
                  <c:v>0.0</c:v>
                </c:pt>
                <c:pt idx="15979">
                  <c:v>0.0</c:v>
                </c:pt>
                <c:pt idx="15980">
                  <c:v>0.0</c:v>
                </c:pt>
                <c:pt idx="15981">
                  <c:v>0.0</c:v>
                </c:pt>
                <c:pt idx="15982">
                  <c:v>0.0</c:v>
                </c:pt>
                <c:pt idx="15983">
                  <c:v>0.0</c:v>
                </c:pt>
                <c:pt idx="15984">
                  <c:v>0.0</c:v>
                </c:pt>
                <c:pt idx="15985">
                  <c:v>0.0</c:v>
                </c:pt>
                <c:pt idx="15986">
                  <c:v>0.0</c:v>
                </c:pt>
                <c:pt idx="15987">
                  <c:v>0.0</c:v>
                </c:pt>
                <c:pt idx="15988">
                  <c:v>0.0</c:v>
                </c:pt>
                <c:pt idx="15989">
                  <c:v>0.0</c:v>
                </c:pt>
                <c:pt idx="15990">
                  <c:v>0.0</c:v>
                </c:pt>
                <c:pt idx="15991">
                  <c:v>0.0</c:v>
                </c:pt>
                <c:pt idx="15992">
                  <c:v>0.0</c:v>
                </c:pt>
                <c:pt idx="15993">
                  <c:v>0.0</c:v>
                </c:pt>
                <c:pt idx="15994">
                  <c:v>0.0</c:v>
                </c:pt>
                <c:pt idx="15995">
                  <c:v>0.0</c:v>
                </c:pt>
                <c:pt idx="15996">
                  <c:v>0.0</c:v>
                </c:pt>
                <c:pt idx="15997">
                  <c:v>0.0</c:v>
                </c:pt>
                <c:pt idx="15998">
                  <c:v>0.0</c:v>
                </c:pt>
                <c:pt idx="15999">
                  <c:v>0.0</c:v>
                </c:pt>
                <c:pt idx="16000">
                  <c:v>0.0</c:v>
                </c:pt>
                <c:pt idx="16001">
                  <c:v>0.0</c:v>
                </c:pt>
                <c:pt idx="16002">
                  <c:v>0.0</c:v>
                </c:pt>
                <c:pt idx="16003">
                  <c:v>0.0</c:v>
                </c:pt>
                <c:pt idx="16004">
                  <c:v>0.0</c:v>
                </c:pt>
                <c:pt idx="16005">
                  <c:v>0.0</c:v>
                </c:pt>
                <c:pt idx="16006">
                  <c:v>0.0</c:v>
                </c:pt>
                <c:pt idx="16007">
                  <c:v>0.0</c:v>
                </c:pt>
                <c:pt idx="16008">
                  <c:v>0.0</c:v>
                </c:pt>
                <c:pt idx="16009">
                  <c:v>0.0</c:v>
                </c:pt>
                <c:pt idx="16010">
                  <c:v>0.0</c:v>
                </c:pt>
                <c:pt idx="16011">
                  <c:v>0.0</c:v>
                </c:pt>
                <c:pt idx="16012">
                  <c:v>0.0</c:v>
                </c:pt>
                <c:pt idx="16013">
                  <c:v>0.0</c:v>
                </c:pt>
                <c:pt idx="16014">
                  <c:v>0.0</c:v>
                </c:pt>
                <c:pt idx="16015">
                  <c:v>0.0</c:v>
                </c:pt>
                <c:pt idx="16016">
                  <c:v>0.0</c:v>
                </c:pt>
                <c:pt idx="16017">
                  <c:v>0.0</c:v>
                </c:pt>
                <c:pt idx="16018">
                  <c:v>0.0</c:v>
                </c:pt>
                <c:pt idx="16019">
                  <c:v>0.0</c:v>
                </c:pt>
                <c:pt idx="16020">
                  <c:v>0.0</c:v>
                </c:pt>
                <c:pt idx="16021">
                  <c:v>0.0</c:v>
                </c:pt>
                <c:pt idx="16022">
                  <c:v>0.0</c:v>
                </c:pt>
                <c:pt idx="16023">
                  <c:v>0.0</c:v>
                </c:pt>
                <c:pt idx="16024">
                  <c:v>0.0</c:v>
                </c:pt>
                <c:pt idx="16025">
                  <c:v>0.0</c:v>
                </c:pt>
                <c:pt idx="16026">
                  <c:v>0.0</c:v>
                </c:pt>
                <c:pt idx="16027">
                  <c:v>0.0</c:v>
                </c:pt>
                <c:pt idx="16028">
                  <c:v>0.0</c:v>
                </c:pt>
                <c:pt idx="16029">
                  <c:v>0.0</c:v>
                </c:pt>
                <c:pt idx="16030">
                  <c:v>0.0</c:v>
                </c:pt>
                <c:pt idx="16031">
                  <c:v>0.0</c:v>
                </c:pt>
                <c:pt idx="16032">
                  <c:v>0.0</c:v>
                </c:pt>
                <c:pt idx="16033">
                  <c:v>0.0</c:v>
                </c:pt>
                <c:pt idx="16034">
                  <c:v>0.0</c:v>
                </c:pt>
                <c:pt idx="16035">
                  <c:v>0.0</c:v>
                </c:pt>
                <c:pt idx="16036">
                  <c:v>0.0</c:v>
                </c:pt>
                <c:pt idx="16037">
                  <c:v>0.0</c:v>
                </c:pt>
                <c:pt idx="16038">
                  <c:v>0.0</c:v>
                </c:pt>
                <c:pt idx="16039">
                  <c:v>0.0</c:v>
                </c:pt>
                <c:pt idx="16040">
                  <c:v>0.0</c:v>
                </c:pt>
                <c:pt idx="16041">
                  <c:v>0.0</c:v>
                </c:pt>
                <c:pt idx="16042">
                  <c:v>0.0</c:v>
                </c:pt>
                <c:pt idx="16043">
                  <c:v>0.0</c:v>
                </c:pt>
                <c:pt idx="16044">
                  <c:v>0.0</c:v>
                </c:pt>
                <c:pt idx="16045">
                  <c:v>0.0</c:v>
                </c:pt>
                <c:pt idx="16046">
                  <c:v>0.0</c:v>
                </c:pt>
                <c:pt idx="16047">
                  <c:v>0.0</c:v>
                </c:pt>
                <c:pt idx="16048">
                  <c:v>0.0</c:v>
                </c:pt>
                <c:pt idx="16049">
                  <c:v>0.0</c:v>
                </c:pt>
                <c:pt idx="16050">
                  <c:v>0.0</c:v>
                </c:pt>
                <c:pt idx="16051">
                  <c:v>0.0</c:v>
                </c:pt>
                <c:pt idx="16052">
                  <c:v>0.0</c:v>
                </c:pt>
                <c:pt idx="16053">
                  <c:v>0.0</c:v>
                </c:pt>
                <c:pt idx="16054">
                  <c:v>0.0</c:v>
                </c:pt>
                <c:pt idx="16055">
                  <c:v>0.0</c:v>
                </c:pt>
                <c:pt idx="16056">
                  <c:v>0.0</c:v>
                </c:pt>
                <c:pt idx="16057">
                  <c:v>0.0</c:v>
                </c:pt>
                <c:pt idx="16058">
                  <c:v>0.0</c:v>
                </c:pt>
                <c:pt idx="16059">
                  <c:v>0.0</c:v>
                </c:pt>
                <c:pt idx="16060">
                  <c:v>0.0</c:v>
                </c:pt>
                <c:pt idx="16061">
                  <c:v>0.0</c:v>
                </c:pt>
                <c:pt idx="16062">
                  <c:v>0.0</c:v>
                </c:pt>
                <c:pt idx="16063">
                  <c:v>0.0</c:v>
                </c:pt>
                <c:pt idx="16064">
                  <c:v>0.0</c:v>
                </c:pt>
                <c:pt idx="16065">
                  <c:v>0.0</c:v>
                </c:pt>
                <c:pt idx="16066">
                  <c:v>0.0</c:v>
                </c:pt>
                <c:pt idx="16067">
                  <c:v>0.0</c:v>
                </c:pt>
                <c:pt idx="16068">
                  <c:v>0.0</c:v>
                </c:pt>
                <c:pt idx="16069">
                  <c:v>0.0</c:v>
                </c:pt>
                <c:pt idx="16070">
                  <c:v>0.0</c:v>
                </c:pt>
                <c:pt idx="16071">
                  <c:v>0.0</c:v>
                </c:pt>
                <c:pt idx="16072">
                  <c:v>0.0</c:v>
                </c:pt>
                <c:pt idx="16073">
                  <c:v>0.0</c:v>
                </c:pt>
                <c:pt idx="16074">
                  <c:v>0.0</c:v>
                </c:pt>
                <c:pt idx="16075">
                  <c:v>0.0</c:v>
                </c:pt>
                <c:pt idx="16076">
                  <c:v>0.0</c:v>
                </c:pt>
                <c:pt idx="16077">
                  <c:v>0.0</c:v>
                </c:pt>
                <c:pt idx="16078">
                  <c:v>0.0</c:v>
                </c:pt>
                <c:pt idx="16079">
                  <c:v>0.0</c:v>
                </c:pt>
                <c:pt idx="16080">
                  <c:v>0.0</c:v>
                </c:pt>
                <c:pt idx="16081">
                  <c:v>0.0</c:v>
                </c:pt>
                <c:pt idx="16082">
                  <c:v>0.0</c:v>
                </c:pt>
                <c:pt idx="16083">
                  <c:v>0.0</c:v>
                </c:pt>
                <c:pt idx="16084">
                  <c:v>0.0</c:v>
                </c:pt>
                <c:pt idx="16085">
                  <c:v>0.0</c:v>
                </c:pt>
                <c:pt idx="16086">
                  <c:v>0.0</c:v>
                </c:pt>
                <c:pt idx="16087">
                  <c:v>0.0</c:v>
                </c:pt>
                <c:pt idx="16088">
                  <c:v>0.0</c:v>
                </c:pt>
                <c:pt idx="16089">
                  <c:v>0.0</c:v>
                </c:pt>
                <c:pt idx="16090">
                  <c:v>0.0</c:v>
                </c:pt>
                <c:pt idx="16091">
                  <c:v>0.0</c:v>
                </c:pt>
                <c:pt idx="16092">
                  <c:v>0.0</c:v>
                </c:pt>
                <c:pt idx="16093">
                  <c:v>0.0</c:v>
                </c:pt>
                <c:pt idx="16094">
                  <c:v>0.0</c:v>
                </c:pt>
                <c:pt idx="16095">
                  <c:v>0.0</c:v>
                </c:pt>
                <c:pt idx="16096">
                  <c:v>0.0</c:v>
                </c:pt>
                <c:pt idx="16097">
                  <c:v>0.0</c:v>
                </c:pt>
                <c:pt idx="16098">
                  <c:v>0.0</c:v>
                </c:pt>
                <c:pt idx="16099">
                  <c:v>0.0</c:v>
                </c:pt>
                <c:pt idx="16100">
                  <c:v>0.0</c:v>
                </c:pt>
                <c:pt idx="16101">
                  <c:v>0.0</c:v>
                </c:pt>
                <c:pt idx="16102">
                  <c:v>0.0</c:v>
                </c:pt>
                <c:pt idx="16103">
                  <c:v>0.0</c:v>
                </c:pt>
                <c:pt idx="16104">
                  <c:v>0.0</c:v>
                </c:pt>
                <c:pt idx="16105">
                  <c:v>0.0</c:v>
                </c:pt>
                <c:pt idx="16106">
                  <c:v>0.0</c:v>
                </c:pt>
                <c:pt idx="16107">
                  <c:v>0.0</c:v>
                </c:pt>
                <c:pt idx="16108">
                  <c:v>0.0</c:v>
                </c:pt>
                <c:pt idx="16109">
                  <c:v>0.0</c:v>
                </c:pt>
                <c:pt idx="16110">
                  <c:v>0.0</c:v>
                </c:pt>
                <c:pt idx="16111">
                  <c:v>0.0</c:v>
                </c:pt>
                <c:pt idx="16112">
                  <c:v>0.0</c:v>
                </c:pt>
                <c:pt idx="16113">
                  <c:v>0.0</c:v>
                </c:pt>
                <c:pt idx="16114">
                  <c:v>0.0</c:v>
                </c:pt>
                <c:pt idx="16115">
                  <c:v>0.0</c:v>
                </c:pt>
                <c:pt idx="16116">
                  <c:v>0.0</c:v>
                </c:pt>
                <c:pt idx="16117">
                  <c:v>0.0</c:v>
                </c:pt>
                <c:pt idx="16118">
                  <c:v>0.0</c:v>
                </c:pt>
                <c:pt idx="16119">
                  <c:v>0.0</c:v>
                </c:pt>
                <c:pt idx="16120">
                  <c:v>0.0</c:v>
                </c:pt>
                <c:pt idx="16121">
                  <c:v>0.0</c:v>
                </c:pt>
                <c:pt idx="16122">
                  <c:v>0.0</c:v>
                </c:pt>
                <c:pt idx="16123">
                  <c:v>0.0</c:v>
                </c:pt>
                <c:pt idx="16124">
                  <c:v>0.0</c:v>
                </c:pt>
                <c:pt idx="16125">
                  <c:v>0.0</c:v>
                </c:pt>
                <c:pt idx="16126">
                  <c:v>0.0</c:v>
                </c:pt>
                <c:pt idx="16127">
                  <c:v>0.0</c:v>
                </c:pt>
                <c:pt idx="16128">
                  <c:v>0.0</c:v>
                </c:pt>
                <c:pt idx="16129">
                  <c:v>0.0</c:v>
                </c:pt>
                <c:pt idx="16130">
                  <c:v>0.0</c:v>
                </c:pt>
                <c:pt idx="16131">
                  <c:v>0.0</c:v>
                </c:pt>
                <c:pt idx="16132">
                  <c:v>0.0</c:v>
                </c:pt>
                <c:pt idx="16133">
                  <c:v>0.0</c:v>
                </c:pt>
                <c:pt idx="16134">
                  <c:v>0.0</c:v>
                </c:pt>
                <c:pt idx="16135">
                  <c:v>0.0</c:v>
                </c:pt>
                <c:pt idx="16136">
                  <c:v>0.0</c:v>
                </c:pt>
                <c:pt idx="16137">
                  <c:v>0.0</c:v>
                </c:pt>
                <c:pt idx="16138">
                  <c:v>0.0</c:v>
                </c:pt>
                <c:pt idx="16139">
                  <c:v>0.0</c:v>
                </c:pt>
                <c:pt idx="16140">
                  <c:v>0.0</c:v>
                </c:pt>
                <c:pt idx="16141">
                  <c:v>0.0</c:v>
                </c:pt>
                <c:pt idx="16142">
                  <c:v>0.0</c:v>
                </c:pt>
                <c:pt idx="16143">
                  <c:v>0.0</c:v>
                </c:pt>
                <c:pt idx="16144">
                  <c:v>0.0</c:v>
                </c:pt>
                <c:pt idx="16145">
                  <c:v>0.0</c:v>
                </c:pt>
                <c:pt idx="16146">
                  <c:v>0.0</c:v>
                </c:pt>
                <c:pt idx="16147">
                  <c:v>0.0</c:v>
                </c:pt>
                <c:pt idx="16148">
                  <c:v>0.0</c:v>
                </c:pt>
                <c:pt idx="16149">
                  <c:v>0.0</c:v>
                </c:pt>
                <c:pt idx="16150">
                  <c:v>0.0</c:v>
                </c:pt>
                <c:pt idx="16151">
                  <c:v>0.0</c:v>
                </c:pt>
                <c:pt idx="16152">
                  <c:v>0.0</c:v>
                </c:pt>
                <c:pt idx="16153">
                  <c:v>0.0</c:v>
                </c:pt>
                <c:pt idx="16154">
                  <c:v>0.0</c:v>
                </c:pt>
                <c:pt idx="16155">
                  <c:v>0.0</c:v>
                </c:pt>
                <c:pt idx="16156">
                  <c:v>0.0</c:v>
                </c:pt>
                <c:pt idx="16157">
                  <c:v>0.0</c:v>
                </c:pt>
                <c:pt idx="16158">
                  <c:v>0.0</c:v>
                </c:pt>
                <c:pt idx="16159">
                  <c:v>0.0</c:v>
                </c:pt>
                <c:pt idx="16160">
                  <c:v>0.0</c:v>
                </c:pt>
                <c:pt idx="16161">
                  <c:v>0.0</c:v>
                </c:pt>
                <c:pt idx="16162">
                  <c:v>0.0</c:v>
                </c:pt>
                <c:pt idx="16163">
                  <c:v>0.0</c:v>
                </c:pt>
                <c:pt idx="16164">
                  <c:v>0.0</c:v>
                </c:pt>
                <c:pt idx="16165">
                  <c:v>0.0</c:v>
                </c:pt>
                <c:pt idx="16166">
                  <c:v>0.0</c:v>
                </c:pt>
                <c:pt idx="16167">
                  <c:v>0.0</c:v>
                </c:pt>
                <c:pt idx="16168">
                  <c:v>0.0</c:v>
                </c:pt>
                <c:pt idx="16169">
                  <c:v>0.0</c:v>
                </c:pt>
                <c:pt idx="16170">
                  <c:v>0.0</c:v>
                </c:pt>
                <c:pt idx="16171">
                  <c:v>0.0</c:v>
                </c:pt>
                <c:pt idx="16172">
                  <c:v>0.0</c:v>
                </c:pt>
                <c:pt idx="16173">
                  <c:v>0.0</c:v>
                </c:pt>
                <c:pt idx="16174">
                  <c:v>0.0</c:v>
                </c:pt>
                <c:pt idx="16175">
                  <c:v>0.0</c:v>
                </c:pt>
                <c:pt idx="16176">
                  <c:v>0.0</c:v>
                </c:pt>
                <c:pt idx="16177">
                  <c:v>0.0</c:v>
                </c:pt>
                <c:pt idx="16178">
                  <c:v>0.0</c:v>
                </c:pt>
                <c:pt idx="16179">
                  <c:v>0.0</c:v>
                </c:pt>
                <c:pt idx="16180">
                  <c:v>0.0</c:v>
                </c:pt>
                <c:pt idx="16181">
                  <c:v>0.0</c:v>
                </c:pt>
                <c:pt idx="16182">
                  <c:v>0.0</c:v>
                </c:pt>
                <c:pt idx="16183">
                  <c:v>0.0</c:v>
                </c:pt>
                <c:pt idx="16184">
                  <c:v>0.0</c:v>
                </c:pt>
                <c:pt idx="16185">
                  <c:v>0.0</c:v>
                </c:pt>
                <c:pt idx="16186">
                  <c:v>0.0</c:v>
                </c:pt>
                <c:pt idx="16187">
                  <c:v>0.0</c:v>
                </c:pt>
                <c:pt idx="16188">
                  <c:v>0.0</c:v>
                </c:pt>
                <c:pt idx="16189">
                  <c:v>0.0</c:v>
                </c:pt>
                <c:pt idx="16190">
                  <c:v>0.0</c:v>
                </c:pt>
                <c:pt idx="16191">
                  <c:v>0.0</c:v>
                </c:pt>
                <c:pt idx="16192">
                  <c:v>0.0</c:v>
                </c:pt>
                <c:pt idx="16193">
                  <c:v>0.0</c:v>
                </c:pt>
                <c:pt idx="16194">
                  <c:v>0.0</c:v>
                </c:pt>
                <c:pt idx="16195">
                  <c:v>0.0</c:v>
                </c:pt>
                <c:pt idx="16196">
                  <c:v>0.0</c:v>
                </c:pt>
                <c:pt idx="16197">
                  <c:v>0.0</c:v>
                </c:pt>
                <c:pt idx="16198">
                  <c:v>0.0</c:v>
                </c:pt>
                <c:pt idx="16199">
                  <c:v>0.0</c:v>
                </c:pt>
                <c:pt idx="16200">
                  <c:v>0.0</c:v>
                </c:pt>
                <c:pt idx="16201">
                  <c:v>0.0</c:v>
                </c:pt>
                <c:pt idx="16202">
                  <c:v>0.0</c:v>
                </c:pt>
                <c:pt idx="16203">
                  <c:v>0.0</c:v>
                </c:pt>
                <c:pt idx="16204">
                  <c:v>0.0</c:v>
                </c:pt>
                <c:pt idx="16205">
                  <c:v>0.0</c:v>
                </c:pt>
                <c:pt idx="16206">
                  <c:v>0.0</c:v>
                </c:pt>
                <c:pt idx="16207">
                  <c:v>0.0</c:v>
                </c:pt>
                <c:pt idx="16208">
                  <c:v>0.0</c:v>
                </c:pt>
                <c:pt idx="16209">
                  <c:v>0.0</c:v>
                </c:pt>
                <c:pt idx="16210">
                  <c:v>0.0</c:v>
                </c:pt>
                <c:pt idx="16211">
                  <c:v>0.0</c:v>
                </c:pt>
                <c:pt idx="16212">
                  <c:v>0.0</c:v>
                </c:pt>
                <c:pt idx="16213">
                  <c:v>0.0</c:v>
                </c:pt>
                <c:pt idx="16214">
                  <c:v>0.0</c:v>
                </c:pt>
                <c:pt idx="16215">
                  <c:v>0.0</c:v>
                </c:pt>
                <c:pt idx="16216">
                  <c:v>0.0</c:v>
                </c:pt>
                <c:pt idx="16217">
                  <c:v>0.0</c:v>
                </c:pt>
                <c:pt idx="16218">
                  <c:v>0.0</c:v>
                </c:pt>
                <c:pt idx="16219">
                  <c:v>0.0</c:v>
                </c:pt>
                <c:pt idx="16220">
                  <c:v>0.0</c:v>
                </c:pt>
                <c:pt idx="16221">
                  <c:v>0.0</c:v>
                </c:pt>
                <c:pt idx="16222">
                  <c:v>0.0</c:v>
                </c:pt>
                <c:pt idx="16223">
                  <c:v>0.0</c:v>
                </c:pt>
                <c:pt idx="16224">
                  <c:v>0.0</c:v>
                </c:pt>
                <c:pt idx="16225">
                  <c:v>0.0</c:v>
                </c:pt>
                <c:pt idx="16226">
                  <c:v>0.0</c:v>
                </c:pt>
                <c:pt idx="16227">
                  <c:v>0.0</c:v>
                </c:pt>
                <c:pt idx="16228">
                  <c:v>0.0</c:v>
                </c:pt>
                <c:pt idx="16229">
                  <c:v>0.0</c:v>
                </c:pt>
                <c:pt idx="16230">
                  <c:v>0.0</c:v>
                </c:pt>
                <c:pt idx="16231">
                  <c:v>0.0</c:v>
                </c:pt>
                <c:pt idx="16232">
                  <c:v>0.0</c:v>
                </c:pt>
                <c:pt idx="16233">
                  <c:v>0.0</c:v>
                </c:pt>
                <c:pt idx="16234">
                  <c:v>0.0</c:v>
                </c:pt>
                <c:pt idx="16235">
                  <c:v>0.0</c:v>
                </c:pt>
                <c:pt idx="16236">
                  <c:v>0.0</c:v>
                </c:pt>
                <c:pt idx="16237">
                  <c:v>0.0</c:v>
                </c:pt>
                <c:pt idx="16238">
                  <c:v>0.0</c:v>
                </c:pt>
                <c:pt idx="16239">
                  <c:v>0.0</c:v>
                </c:pt>
                <c:pt idx="16240">
                  <c:v>0.0</c:v>
                </c:pt>
                <c:pt idx="16241">
                  <c:v>0.0</c:v>
                </c:pt>
                <c:pt idx="16242">
                  <c:v>0.0</c:v>
                </c:pt>
                <c:pt idx="16243">
                  <c:v>0.0</c:v>
                </c:pt>
                <c:pt idx="16244">
                  <c:v>0.0</c:v>
                </c:pt>
                <c:pt idx="16245">
                  <c:v>0.0</c:v>
                </c:pt>
                <c:pt idx="16246">
                  <c:v>0.0</c:v>
                </c:pt>
                <c:pt idx="16247">
                  <c:v>0.0</c:v>
                </c:pt>
                <c:pt idx="16248">
                  <c:v>0.0</c:v>
                </c:pt>
                <c:pt idx="16249">
                  <c:v>0.0</c:v>
                </c:pt>
                <c:pt idx="16250">
                  <c:v>0.0</c:v>
                </c:pt>
                <c:pt idx="16251">
                  <c:v>0.0</c:v>
                </c:pt>
                <c:pt idx="16252">
                  <c:v>0.0</c:v>
                </c:pt>
                <c:pt idx="16253">
                  <c:v>0.0</c:v>
                </c:pt>
                <c:pt idx="16254">
                  <c:v>0.0</c:v>
                </c:pt>
                <c:pt idx="16255">
                  <c:v>0.0</c:v>
                </c:pt>
                <c:pt idx="16256">
                  <c:v>0.0</c:v>
                </c:pt>
                <c:pt idx="16257">
                  <c:v>0.0</c:v>
                </c:pt>
                <c:pt idx="16258">
                  <c:v>0.0</c:v>
                </c:pt>
                <c:pt idx="16259">
                  <c:v>0.0</c:v>
                </c:pt>
                <c:pt idx="16260">
                  <c:v>0.0</c:v>
                </c:pt>
                <c:pt idx="16261">
                  <c:v>0.0</c:v>
                </c:pt>
                <c:pt idx="16262">
                  <c:v>0.0</c:v>
                </c:pt>
                <c:pt idx="16263">
                  <c:v>0.0</c:v>
                </c:pt>
                <c:pt idx="16264">
                  <c:v>0.0</c:v>
                </c:pt>
                <c:pt idx="16265">
                  <c:v>0.0</c:v>
                </c:pt>
                <c:pt idx="16266">
                  <c:v>0.0</c:v>
                </c:pt>
                <c:pt idx="16267">
                  <c:v>0.0</c:v>
                </c:pt>
                <c:pt idx="16268">
                  <c:v>0.0</c:v>
                </c:pt>
                <c:pt idx="16269">
                  <c:v>0.0</c:v>
                </c:pt>
                <c:pt idx="16270">
                  <c:v>0.0</c:v>
                </c:pt>
                <c:pt idx="16271">
                  <c:v>0.0</c:v>
                </c:pt>
                <c:pt idx="16272">
                  <c:v>0.0</c:v>
                </c:pt>
                <c:pt idx="16273">
                  <c:v>0.0</c:v>
                </c:pt>
                <c:pt idx="16274">
                  <c:v>0.0</c:v>
                </c:pt>
                <c:pt idx="16275">
                  <c:v>0.0</c:v>
                </c:pt>
                <c:pt idx="16276">
                  <c:v>0.0</c:v>
                </c:pt>
                <c:pt idx="16277">
                  <c:v>0.0</c:v>
                </c:pt>
                <c:pt idx="16278">
                  <c:v>0.0</c:v>
                </c:pt>
                <c:pt idx="16279">
                  <c:v>0.0</c:v>
                </c:pt>
                <c:pt idx="16280">
                  <c:v>0.0</c:v>
                </c:pt>
                <c:pt idx="16281">
                  <c:v>0.0</c:v>
                </c:pt>
                <c:pt idx="16282">
                  <c:v>0.0</c:v>
                </c:pt>
                <c:pt idx="16283">
                  <c:v>0.0</c:v>
                </c:pt>
                <c:pt idx="16284">
                  <c:v>0.0</c:v>
                </c:pt>
                <c:pt idx="16285">
                  <c:v>0.0</c:v>
                </c:pt>
                <c:pt idx="16286">
                  <c:v>0.0</c:v>
                </c:pt>
                <c:pt idx="16287">
                  <c:v>0.0</c:v>
                </c:pt>
                <c:pt idx="16288">
                  <c:v>0.0</c:v>
                </c:pt>
                <c:pt idx="16289">
                  <c:v>0.0</c:v>
                </c:pt>
                <c:pt idx="16290">
                  <c:v>0.0</c:v>
                </c:pt>
                <c:pt idx="16291">
                  <c:v>0.0</c:v>
                </c:pt>
                <c:pt idx="16292">
                  <c:v>0.0</c:v>
                </c:pt>
                <c:pt idx="16293">
                  <c:v>0.0</c:v>
                </c:pt>
                <c:pt idx="16294">
                  <c:v>0.0</c:v>
                </c:pt>
                <c:pt idx="16295">
                  <c:v>0.0</c:v>
                </c:pt>
                <c:pt idx="16296">
                  <c:v>0.0</c:v>
                </c:pt>
                <c:pt idx="16297">
                  <c:v>0.0</c:v>
                </c:pt>
                <c:pt idx="16298">
                  <c:v>0.0</c:v>
                </c:pt>
                <c:pt idx="16299">
                  <c:v>0.0</c:v>
                </c:pt>
                <c:pt idx="16300">
                  <c:v>0.0</c:v>
                </c:pt>
                <c:pt idx="16301">
                  <c:v>0.0</c:v>
                </c:pt>
                <c:pt idx="16302">
                  <c:v>0.0</c:v>
                </c:pt>
                <c:pt idx="16303">
                  <c:v>0.0</c:v>
                </c:pt>
                <c:pt idx="16304">
                  <c:v>0.0</c:v>
                </c:pt>
                <c:pt idx="16305">
                  <c:v>0.0</c:v>
                </c:pt>
                <c:pt idx="16306">
                  <c:v>0.0</c:v>
                </c:pt>
                <c:pt idx="16307">
                  <c:v>0.0</c:v>
                </c:pt>
                <c:pt idx="16308">
                  <c:v>0.0</c:v>
                </c:pt>
                <c:pt idx="16309">
                  <c:v>0.0</c:v>
                </c:pt>
                <c:pt idx="16310">
                  <c:v>0.0</c:v>
                </c:pt>
                <c:pt idx="16311">
                  <c:v>0.0</c:v>
                </c:pt>
                <c:pt idx="16312">
                  <c:v>0.0</c:v>
                </c:pt>
                <c:pt idx="16313">
                  <c:v>0.0</c:v>
                </c:pt>
                <c:pt idx="16314">
                  <c:v>0.0</c:v>
                </c:pt>
                <c:pt idx="16315">
                  <c:v>0.0</c:v>
                </c:pt>
                <c:pt idx="16316">
                  <c:v>0.0</c:v>
                </c:pt>
                <c:pt idx="16317">
                  <c:v>0.0</c:v>
                </c:pt>
                <c:pt idx="16318">
                  <c:v>0.0</c:v>
                </c:pt>
                <c:pt idx="16319">
                  <c:v>0.0</c:v>
                </c:pt>
                <c:pt idx="16320">
                  <c:v>0.0</c:v>
                </c:pt>
                <c:pt idx="16321">
                  <c:v>0.0</c:v>
                </c:pt>
                <c:pt idx="16322">
                  <c:v>0.0</c:v>
                </c:pt>
                <c:pt idx="16323">
                  <c:v>0.0</c:v>
                </c:pt>
                <c:pt idx="16324">
                  <c:v>0.0</c:v>
                </c:pt>
                <c:pt idx="16325">
                  <c:v>0.0</c:v>
                </c:pt>
                <c:pt idx="16326">
                  <c:v>0.0</c:v>
                </c:pt>
                <c:pt idx="16327">
                  <c:v>0.0</c:v>
                </c:pt>
                <c:pt idx="16328">
                  <c:v>0.0</c:v>
                </c:pt>
                <c:pt idx="16329">
                  <c:v>0.0</c:v>
                </c:pt>
                <c:pt idx="16330">
                  <c:v>0.0</c:v>
                </c:pt>
                <c:pt idx="16331">
                  <c:v>0.0</c:v>
                </c:pt>
                <c:pt idx="16332">
                  <c:v>0.0</c:v>
                </c:pt>
                <c:pt idx="16333">
                  <c:v>0.0</c:v>
                </c:pt>
                <c:pt idx="16334">
                  <c:v>0.0</c:v>
                </c:pt>
                <c:pt idx="16335">
                  <c:v>0.0</c:v>
                </c:pt>
                <c:pt idx="16336">
                  <c:v>0.0</c:v>
                </c:pt>
                <c:pt idx="16337">
                  <c:v>0.0</c:v>
                </c:pt>
                <c:pt idx="16338">
                  <c:v>0.0</c:v>
                </c:pt>
                <c:pt idx="16339">
                  <c:v>0.0</c:v>
                </c:pt>
                <c:pt idx="16340">
                  <c:v>0.0</c:v>
                </c:pt>
                <c:pt idx="16341">
                  <c:v>0.0</c:v>
                </c:pt>
                <c:pt idx="16342">
                  <c:v>0.0</c:v>
                </c:pt>
                <c:pt idx="16343">
                  <c:v>0.0</c:v>
                </c:pt>
                <c:pt idx="16344">
                  <c:v>0.0</c:v>
                </c:pt>
                <c:pt idx="16345">
                  <c:v>0.0</c:v>
                </c:pt>
                <c:pt idx="16346">
                  <c:v>0.0</c:v>
                </c:pt>
                <c:pt idx="16347">
                  <c:v>0.0</c:v>
                </c:pt>
                <c:pt idx="16348">
                  <c:v>0.0</c:v>
                </c:pt>
                <c:pt idx="16349">
                  <c:v>0.0</c:v>
                </c:pt>
                <c:pt idx="16350">
                  <c:v>0.0</c:v>
                </c:pt>
                <c:pt idx="16351">
                  <c:v>0.0</c:v>
                </c:pt>
                <c:pt idx="16352">
                  <c:v>0.0</c:v>
                </c:pt>
                <c:pt idx="16353">
                  <c:v>0.0</c:v>
                </c:pt>
                <c:pt idx="16354">
                  <c:v>0.0</c:v>
                </c:pt>
                <c:pt idx="16355">
                  <c:v>0.0</c:v>
                </c:pt>
                <c:pt idx="16356">
                  <c:v>0.0</c:v>
                </c:pt>
                <c:pt idx="16357">
                  <c:v>0.0</c:v>
                </c:pt>
                <c:pt idx="16358">
                  <c:v>0.0</c:v>
                </c:pt>
                <c:pt idx="16359">
                  <c:v>0.0</c:v>
                </c:pt>
                <c:pt idx="16360">
                  <c:v>0.0</c:v>
                </c:pt>
                <c:pt idx="16361">
                  <c:v>0.0</c:v>
                </c:pt>
                <c:pt idx="16362">
                  <c:v>0.0</c:v>
                </c:pt>
                <c:pt idx="16363">
                  <c:v>0.0</c:v>
                </c:pt>
                <c:pt idx="16364">
                  <c:v>0.0</c:v>
                </c:pt>
                <c:pt idx="16365">
                  <c:v>0.0</c:v>
                </c:pt>
                <c:pt idx="16366">
                  <c:v>0.0</c:v>
                </c:pt>
                <c:pt idx="16367">
                  <c:v>0.0</c:v>
                </c:pt>
                <c:pt idx="16368">
                  <c:v>0.0</c:v>
                </c:pt>
                <c:pt idx="16369">
                  <c:v>0.0</c:v>
                </c:pt>
                <c:pt idx="16370">
                  <c:v>0.0</c:v>
                </c:pt>
                <c:pt idx="16371">
                  <c:v>0.0</c:v>
                </c:pt>
                <c:pt idx="16372">
                  <c:v>0.0</c:v>
                </c:pt>
                <c:pt idx="16373">
                  <c:v>0.0</c:v>
                </c:pt>
                <c:pt idx="16374">
                  <c:v>0.0</c:v>
                </c:pt>
                <c:pt idx="16375">
                  <c:v>0.0</c:v>
                </c:pt>
                <c:pt idx="16376">
                  <c:v>0.0</c:v>
                </c:pt>
                <c:pt idx="16377">
                  <c:v>0.0</c:v>
                </c:pt>
                <c:pt idx="16378">
                  <c:v>0.0</c:v>
                </c:pt>
                <c:pt idx="16379">
                  <c:v>0.0</c:v>
                </c:pt>
                <c:pt idx="16380">
                  <c:v>0.0</c:v>
                </c:pt>
                <c:pt idx="16381">
                  <c:v>0.0</c:v>
                </c:pt>
                <c:pt idx="16382">
                  <c:v>0.0</c:v>
                </c:pt>
                <c:pt idx="16383">
                  <c:v>0.0</c:v>
                </c:pt>
                <c:pt idx="16384">
                  <c:v>0.0</c:v>
                </c:pt>
                <c:pt idx="16385">
                  <c:v>0.0</c:v>
                </c:pt>
                <c:pt idx="16386">
                  <c:v>0.0</c:v>
                </c:pt>
                <c:pt idx="16387">
                  <c:v>0.0</c:v>
                </c:pt>
                <c:pt idx="16388">
                  <c:v>0.0</c:v>
                </c:pt>
                <c:pt idx="16389">
                  <c:v>0.0</c:v>
                </c:pt>
                <c:pt idx="16390">
                  <c:v>0.0</c:v>
                </c:pt>
                <c:pt idx="16391">
                  <c:v>0.0</c:v>
                </c:pt>
                <c:pt idx="16392">
                  <c:v>0.0</c:v>
                </c:pt>
                <c:pt idx="16393">
                  <c:v>0.0</c:v>
                </c:pt>
                <c:pt idx="16394">
                  <c:v>0.0</c:v>
                </c:pt>
                <c:pt idx="16395">
                  <c:v>0.0</c:v>
                </c:pt>
                <c:pt idx="16396">
                  <c:v>0.0</c:v>
                </c:pt>
                <c:pt idx="16397">
                  <c:v>0.0</c:v>
                </c:pt>
                <c:pt idx="16398">
                  <c:v>0.0</c:v>
                </c:pt>
                <c:pt idx="16399">
                  <c:v>0.0</c:v>
                </c:pt>
                <c:pt idx="16400">
                  <c:v>0.0</c:v>
                </c:pt>
                <c:pt idx="16401">
                  <c:v>0.0</c:v>
                </c:pt>
                <c:pt idx="16402">
                  <c:v>0.0</c:v>
                </c:pt>
                <c:pt idx="16403">
                  <c:v>0.0</c:v>
                </c:pt>
                <c:pt idx="16404">
                  <c:v>0.0</c:v>
                </c:pt>
                <c:pt idx="16405">
                  <c:v>0.0</c:v>
                </c:pt>
                <c:pt idx="16406">
                  <c:v>0.0</c:v>
                </c:pt>
                <c:pt idx="16407">
                  <c:v>0.0</c:v>
                </c:pt>
                <c:pt idx="16408">
                  <c:v>0.0</c:v>
                </c:pt>
                <c:pt idx="16409">
                  <c:v>0.0</c:v>
                </c:pt>
                <c:pt idx="16410">
                  <c:v>0.0</c:v>
                </c:pt>
                <c:pt idx="16411">
                  <c:v>0.0</c:v>
                </c:pt>
                <c:pt idx="16412">
                  <c:v>0.0</c:v>
                </c:pt>
                <c:pt idx="16413">
                  <c:v>0.0</c:v>
                </c:pt>
                <c:pt idx="16414">
                  <c:v>0.0</c:v>
                </c:pt>
                <c:pt idx="16415">
                  <c:v>0.0</c:v>
                </c:pt>
                <c:pt idx="16416">
                  <c:v>0.0</c:v>
                </c:pt>
                <c:pt idx="16417">
                  <c:v>0.0</c:v>
                </c:pt>
                <c:pt idx="16418">
                  <c:v>0.0</c:v>
                </c:pt>
                <c:pt idx="16419">
                  <c:v>0.0</c:v>
                </c:pt>
                <c:pt idx="16420">
                  <c:v>0.0</c:v>
                </c:pt>
                <c:pt idx="16421">
                  <c:v>0.0</c:v>
                </c:pt>
                <c:pt idx="16422">
                  <c:v>0.0</c:v>
                </c:pt>
                <c:pt idx="16423">
                  <c:v>0.0</c:v>
                </c:pt>
                <c:pt idx="16424">
                  <c:v>0.0</c:v>
                </c:pt>
                <c:pt idx="16425">
                  <c:v>0.0</c:v>
                </c:pt>
                <c:pt idx="16426">
                  <c:v>0.0</c:v>
                </c:pt>
                <c:pt idx="16427">
                  <c:v>0.0</c:v>
                </c:pt>
                <c:pt idx="16428">
                  <c:v>0.0</c:v>
                </c:pt>
                <c:pt idx="16429">
                  <c:v>0.0</c:v>
                </c:pt>
                <c:pt idx="16430">
                  <c:v>0.0</c:v>
                </c:pt>
                <c:pt idx="16431">
                  <c:v>0.0</c:v>
                </c:pt>
                <c:pt idx="16432">
                  <c:v>0.0</c:v>
                </c:pt>
                <c:pt idx="16433">
                  <c:v>0.0</c:v>
                </c:pt>
                <c:pt idx="16434">
                  <c:v>0.0</c:v>
                </c:pt>
                <c:pt idx="16435">
                  <c:v>0.0</c:v>
                </c:pt>
                <c:pt idx="16436">
                  <c:v>0.0</c:v>
                </c:pt>
                <c:pt idx="16437">
                  <c:v>0.0</c:v>
                </c:pt>
                <c:pt idx="16438">
                  <c:v>0.0</c:v>
                </c:pt>
                <c:pt idx="16439">
                  <c:v>0.0</c:v>
                </c:pt>
                <c:pt idx="16440">
                  <c:v>0.0</c:v>
                </c:pt>
                <c:pt idx="16441">
                  <c:v>0.0</c:v>
                </c:pt>
                <c:pt idx="16442">
                  <c:v>0.0</c:v>
                </c:pt>
                <c:pt idx="16443">
                  <c:v>0.0</c:v>
                </c:pt>
                <c:pt idx="16444">
                  <c:v>0.0</c:v>
                </c:pt>
                <c:pt idx="16445">
                  <c:v>0.0</c:v>
                </c:pt>
                <c:pt idx="16446">
                  <c:v>0.0</c:v>
                </c:pt>
                <c:pt idx="16447">
                  <c:v>0.0</c:v>
                </c:pt>
                <c:pt idx="16448">
                  <c:v>0.0</c:v>
                </c:pt>
                <c:pt idx="16449">
                  <c:v>0.0</c:v>
                </c:pt>
                <c:pt idx="16450">
                  <c:v>0.0</c:v>
                </c:pt>
                <c:pt idx="16451">
                  <c:v>0.0</c:v>
                </c:pt>
                <c:pt idx="16452">
                  <c:v>0.0</c:v>
                </c:pt>
                <c:pt idx="16453">
                  <c:v>0.0</c:v>
                </c:pt>
                <c:pt idx="16454">
                  <c:v>0.0</c:v>
                </c:pt>
                <c:pt idx="16455">
                  <c:v>0.0</c:v>
                </c:pt>
                <c:pt idx="16456">
                  <c:v>0.0</c:v>
                </c:pt>
                <c:pt idx="16457">
                  <c:v>0.0</c:v>
                </c:pt>
                <c:pt idx="16458">
                  <c:v>0.0</c:v>
                </c:pt>
                <c:pt idx="16459">
                  <c:v>0.0</c:v>
                </c:pt>
                <c:pt idx="16460">
                  <c:v>0.0</c:v>
                </c:pt>
                <c:pt idx="16461">
                  <c:v>0.0</c:v>
                </c:pt>
                <c:pt idx="16462">
                  <c:v>0.0</c:v>
                </c:pt>
                <c:pt idx="16463">
                  <c:v>0.0</c:v>
                </c:pt>
                <c:pt idx="16464">
                  <c:v>0.0</c:v>
                </c:pt>
                <c:pt idx="16465">
                  <c:v>0.0</c:v>
                </c:pt>
                <c:pt idx="16466">
                  <c:v>0.0</c:v>
                </c:pt>
                <c:pt idx="16467">
                  <c:v>0.0</c:v>
                </c:pt>
                <c:pt idx="16468">
                  <c:v>0.0</c:v>
                </c:pt>
                <c:pt idx="16469">
                  <c:v>0.0</c:v>
                </c:pt>
                <c:pt idx="16470">
                  <c:v>0.0</c:v>
                </c:pt>
                <c:pt idx="16471">
                  <c:v>0.0</c:v>
                </c:pt>
                <c:pt idx="16472">
                  <c:v>0.0</c:v>
                </c:pt>
                <c:pt idx="16473">
                  <c:v>0.0</c:v>
                </c:pt>
                <c:pt idx="16474">
                  <c:v>0.0</c:v>
                </c:pt>
                <c:pt idx="16475">
                  <c:v>0.0</c:v>
                </c:pt>
                <c:pt idx="16476">
                  <c:v>0.0</c:v>
                </c:pt>
                <c:pt idx="16477">
                  <c:v>0.0</c:v>
                </c:pt>
                <c:pt idx="16478">
                  <c:v>0.0</c:v>
                </c:pt>
                <c:pt idx="16479">
                  <c:v>0.0</c:v>
                </c:pt>
                <c:pt idx="16480">
                  <c:v>0.0</c:v>
                </c:pt>
                <c:pt idx="16481">
                  <c:v>0.0</c:v>
                </c:pt>
                <c:pt idx="16482">
                  <c:v>0.0</c:v>
                </c:pt>
                <c:pt idx="16483">
                  <c:v>0.0</c:v>
                </c:pt>
                <c:pt idx="16484">
                  <c:v>0.0</c:v>
                </c:pt>
                <c:pt idx="16485">
                  <c:v>0.0</c:v>
                </c:pt>
                <c:pt idx="16486">
                  <c:v>0.0</c:v>
                </c:pt>
                <c:pt idx="16487">
                  <c:v>0.0</c:v>
                </c:pt>
                <c:pt idx="16488">
                  <c:v>0.0</c:v>
                </c:pt>
                <c:pt idx="16489">
                  <c:v>0.0</c:v>
                </c:pt>
                <c:pt idx="16490">
                  <c:v>0.0</c:v>
                </c:pt>
                <c:pt idx="16491">
                  <c:v>0.0</c:v>
                </c:pt>
                <c:pt idx="16492">
                  <c:v>0.0</c:v>
                </c:pt>
                <c:pt idx="16493">
                  <c:v>0.0</c:v>
                </c:pt>
                <c:pt idx="16494">
                  <c:v>0.0</c:v>
                </c:pt>
                <c:pt idx="16495">
                  <c:v>0.0</c:v>
                </c:pt>
                <c:pt idx="16496">
                  <c:v>0.0</c:v>
                </c:pt>
                <c:pt idx="16497">
                  <c:v>0.0</c:v>
                </c:pt>
                <c:pt idx="16498">
                  <c:v>0.0</c:v>
                </c:pt>
                <c:pt idx="16499">
                  <c:v>0.0</c:v>
                </c:pt>
                <c:pt idx="16500">
                  <c:v>0.0</c:v>
                </c:pt>
                <c:pt idx="16501">
                  <c:v>0.0</c:v>
                </c:pt>
                <c:pt idx="16502">
                  <c:v>0.0</c:v>
                </c:pt>
                <c:pt idx="16503">
                  <c:v>0.0</c:v>
                </c:pt>
                <c:pt idx="16504">
                  <c:v>0.0</c:v>
                </c:pt>
                <c:pt idx="16505">
                  <c:v>0.0</c:v>
                </c:pt>
                <c:pt idx="16506">
                  <c:v>0.0</c:v>
                </c:pt>
                <c:pt idx="16507">
                  <c:v>0.0</c:v>
                </c:pt>
                <c:pt idx="16508">
                  <c:v>0.0</c:v>
                </c:pt>
                <c:pt idx="16509">
                  <c:v>0.0</c:v>
                </c:pt>
                <c:pt idx="16510">
                  <c:v>0.0</c:v>
                </c:pt>
                <c:pt idx="16511">
                  <c:v>0.0</c:v>
                </c:pt>
                <c:pt idx="16512">
                  <c:v>0.0</c:v>
                </c:pt>
                <c:pt idx="16513">
                  <c:v>0.0</c:v>
                </c:pt>
                <c:pt idx="16514">
                  <c:v>0.0</c:v>
                </c:pt>
                <c:pt idx="16515">
                  <c:v>0.0</c:v>
                </c:pt>
                <c:pt idx="16516">
                  <c:v>0.0</c:v>
                </c:pt>
                <c:pt idx="16517">
                  <c:v>0.0</c:v>
                </c:pt>
                <c:pt idx="16518">
                  <c:v>0.0</c:v>
                </c:pt>
                <c:pt idx="16519">
                  <c:v>0.0</c:v>
                </c:pt>
                <c:pt idx="16520">
                  <c:v>0.0</c:v>
                </c:pt>
                <c:pt idx="16521">
                  <c:v>0.0</c:v>
                </c:pt>
                <c:pt idx="16522">
                  <c:v>0.0</c:v>
                </c:pt>
                <c:pt idx="16523">
                  <c:v>0.0</c:v>
                </c:pt>
                <c:pt idx="16524">
                  <c:v>0.0</c:v>
                </c:pt>
                <c:pt idx="16525">
                  <c:v>0.0</c:v>
                </c:pt>
                <c:pt idx="16526">
                  <c:v>0.0</c:v>
                </c:pt>
                <c:pt idx="16527">
                  <c:v>0.0</c:v>
                </c:pt>
                <c:pt idx="16528">
                  <c:v>0.0</c:v>
                </c:pt>
                <c:pt idx="16529">
                  <c:v>0.0</c:v>
                </c:pt>
                <c:pt idx="16530">
                  <c:v>0.0</c:v>
                </c:pt>
                <c:pt idx="16531">
                  <c:v>0.0</c:v>
                </c:pt>
                <c:pt idx="16532">
                  <c:v>0.0</c:v>
                </c:pt>
                <c:pt idx="16533">
                  <c:v>0.0</c:v>
                </c:pt>
                <c:pt idx="16534">
                  <c:v>0.0</c:v>
                </c:pt>
                <c:pt idx="16535">
                  <c:v>0.0</c:v>
                </c:pt>
                <c:pt idx="16536">
                  <c:v>0.0</c:v>
                </c:pt>
                <c:pt idx="16537">
                  <c:v>0.0</c:v>
                </c:pt>
                <c:pt idx="16538">
                  <c:v>0.0</c:v>
                </c:pt>
                <c:pt idx="16539">
                  <c:v>0.0</c:v>
                </c:pt>
                <c:pt idx="16540">
                  <c:v>0.0</c:v>
                </c:pt>
                <c:pt idx="16541">
                  <c:v>0.0</c:v>
                </c:pt>
                <c:pt idx="16542">
                  <c:v>0.0</c:v>
                </c:pt>
                <c:pt idx="16543">
                  <c:v>0.0</c:v>
                </c:pt>
                <c:pt idx="16544">
                  <c:v>0.0</c:v>
                </c:pt>
                <c:pt idx="16545">
                  <c:v>0.0</c:v>
                </c:pt>
                <c:pt idx="16546">
                  <c:v>0.0</c:v>
                </c:pt>
                <c:pt idx="16547">
                  <c:v>0.0</c:v>
                </c:pt>
                <c:pt idx="16548">
                  <c:v>0.0</c:v>
                </c:pt>
                <c:pt idx="16549">
                  <c:v>0.0</c:v>
                </c:pt>
                <c:pt idx="16550">
                  <c:v>0.0</c:v>
                </c:pt>
                <c:pt idx="16551">
                  <c:v>0.0</c:v>
                </c:pt>
                <c:pt idx="16552">
                  <c:v>0.0</c:v>
                </c:pt>
                <c:pt idx="16553">
                  <c:v>0.0</c:v>
                </c:pt>
                <c:pt idx="16554">
                  <c:v>0.0</c:v>
                </c:pt>
                <c:pt idx="16555">
                  <c:v>0.0</c:v>
                </c:pt>
                <c:pt idx="16556">
                  <c:v>0.0</c:v>
                </c:pt>
                <c:pt idx="16557">
                  <c:v>0.0</c:v>
                </c:pt>
                <c:pt idx="16558">
                  <c:v>0.0</c:v>
                </c:pt>
                <c:pt idx="16559">
                  <c:v>0.0</c:v>
                </c:pt>
                <c:pt idx="16560">
                  <c:v>0.0</c:v>
                </c:pt>
                <c:pt idx="16561">
                  <c:v>0.0</c:v>
                </c:pt>
                <c:pt idx="16562">
                  <c:v>0.0</c:v>
                </c:pt>
                <c:pt idx="16563">
                  <c:v>0.0</c:v>
                </c:pt>
                <c:pt idx="16564">
                  <c:v>0.0</c:v>
                </c:pt>
                <c:pt idx="16565">
                  <c:v>0.0</c:v>
                </c:pt>
                <c:pt idx="16566">
                  <c:v>0.0</c:v>
                </c:pt>
                <c:pt idx="16567">
                  <c:v>0.0</c:v>
                </c:pt>
                <c:pt idx="16568">
                  <c:v>0.0</c:v>
                </c:pt>
                <c:pt idx="16569">
                  <c:v>0.0</c:v>
                </c:pt>
                <c:pt idx="16570">
                  <c:v>0.0</c:v>
                </c:pt>
                <c:pt idx="16571">
                  <c:v>0.0</c:v>
                </c:pt>
                <c:pt idx="16572">
                  <c:v>0.0</c:v>
                </c:pt>
                <c:pt idx="16573">
                  <c:v>0.0</c:v>
                </c:pt>
                <c:pt idx="16574">
                  <c:v>0.0</c:v>
                </c:pt>
                <c:pt idx="16575">
                  <c:v>0.0</c:v>
                </c:pt>
                <c:pt idx="16576">
                  <c:v>0.0</c:v>
                </c:pt>
                <c:pt idx="16577">
                  <c:v>0.0</c:v>
                </c:pt>
                <c:pt idx="16578">
                  <c:v>0.0</c:v>
                </c:pt>
                <c:pt idx="16579">
                  <c:v>0.0</c:v>
                </c:pt>
                <c:pt idx="16580">
                  <c:v>0.0</c:v>
                </c:pt>
                <c:pt idx="16581">
                  <c:v>0.0</c:v>
                </c:pt>
                <c:pt idx="16582">
                  <c:v>0.0</c:v>
                </c:pt>
                <c:pt idx="16583">
                  <c:v>0.0</c:v>
                </c:pt>
                <c:pt idx="16584">
                  <c:v>0.0</c:v>
                </c:pt>
                <c:pt idx="16585">
                  <c:v>0.0</c:v>
                </c:pt>
                <c:pt idx="16586">
                  <c:v>0.0</c:v>
                </c:pt>
                <c:pt idx="16587">
                  <c:v>0.0</c:v>
                </c:pt>
                <c:pt idx="16588">
                  <c:v>0.0</c:v>
                </c:pt>
                <c:pt idx="16589">
                  <c:v>0.0</c:v>
                </c:pt>
                <c:pt idx="16590">
                  <c:v>0.0</c:v>
                </c:pt>
                <c:pt idx="16591">
                  <c:v>0.0</c:v>
                </c:pt>
                <c:pt idx="16592">
                  <c:v>0.0</c:v>
                </c:pt>
                <c:pt idx="16593">
                  <c:v>0.0</c:v>
                </c:pt>
                <c:pt idx="16594">
                  <c:v>0.0</c:v>
                </c:pt>
                <c:pt idx="16595">
                  <c:v>0.0</c:v>
                </c:pt>
                <c:pt idx="16596">
                  <c:v>0.0</c:v>
                </c:pt>
                <c:pt idx="16597">
                  <c:v>0.0</c:v>
                </c:pt>
                <c:pt idx="16598">
                  <c:v>0.0</c:v>
                </c:pt>
                <c:pt idx="16599">
                  <c:v>0.0</c:v>
                </c:pt>
                <c:pt idx="16600">
                  <c:v>0.0</c:v>
                </c:pt>
                <c:pt idx="16601">
                  <c:v>0.0</c:v>
                </c:pt>
                <c:pt idx="16602">
                  <c:v>0.0</c:v>
                </c:pt>
                <c:pt idx="16603">
                  <c:v>0.0</c:v>
                </c:pt>
                <c:pt idx="16604">
                  <c:v>0.0</c:v>
                </c:pt>
                <c:pt idx="16605">
                  <c:v>0.0</c:v>
                </c:pt>
                <c:pt idx="16606">
                  <c:v>0.0</c:v>
                </c:pt>
                <c:pt idx="16607">
                  <c:v>0.0</c:v>
                </c:pt>
                <c:pt idx="16608">
                  <c:v>0.0</c:v>
                </c:pt>
                <c:pt idx="16609">
                  <c:v>0.0</c:v>
                </c:pt>
                <c:pt idx="16610">
                  <c:v>0.0</c:v>
                </c:pt>
                <c:pt idx="16611">
                  <c:v>0.0</c:v>
                </c:pt>
                <c:pt idx="16612">
                  <c:v>0.0</c:v>
                </c:pt>
                <c:pt idx="16613">
                  <c:v>0.0</c:v>
                </c:pt>
                <c:pt idx="16614">
                  <c:v>0.0</c:v>
                </c:pt>
                <c:pt idx="16615">
                  <c:v>0.0</c:v>
                </c:pt>
                <c:pt idx="16616">
                  <c:v>0.0</c:v>
                </c:pt>
                <c:pt idx="16617">
                  <c:v>0.0</c:v>
                </c:pt>
                <c:pt idx="16618">
                  <c:v>0.0</c:v>
                </c:pt>
                <c:pt idx="16619">
                  <c:v>0.0</c:v>
                </c:pt>
                <c:pt idx="16620">
                  <c:v>0.0</c:v>
                </c:pt>
                <c:pt idx="16621">
                  <c:v>0.0</c:v>
                </c:pt>
                <c:pt idx="16622">
                  <c:v>0.0</c:v>
                </c:pt>
                <c:pt idx="16623">
                  <c:v>0.0</c:v>
                </c:pt>
                <c:pt idx="16624">
                  <c:v>0.0</c:v>
                </c:pt>
                <c:pt idx="16625">
                  <c:v>0.0</c:v>
                </c:pt>
                <c:pt idx="16626">
                  <c:v>0.0</c:v>
                </c:pt>
                <c:pt idx="16627">
                  <c:v>0.0</c:v>
                </c:pt>
                <c:pt idx="16628">
                  <c:v>0.0</c:v>
                </c:pt>
                <c:pt idx="16629">
                  <c:v>0.0</c:v>
                </c:pt>
                <c:pt idx="16630">
                  <c:v>0.0</c:v>
                </c:pt>
                <c:pt idx="16631">
                  <c:v>0.0</c:v>
                </c:pt>
                <c:pt idx="16632">
                  <c:v>0.0</c:v>
                </c:pt>
                <c:pt idx="16633">
                  <c:v>0.0</c:v>
                </c:pt>
                <c:pt idx="16634">
                  <c:v>0.0</c:v>
                </c:pt>
                <c:pt idx="16635">
                  <c:v>0.0</c:v>
                </c:pt>
                <c:pt idx="16636">
                  <c:v>0.0</c:v>
                </c:pt>
                <c:pt idx="16637">
                  <c:v>0.0</c:v>
                </c:pt>
                <c:pt idx="16638">
                  <c:v>0.0</c:v>
                </c:pt>
                <c:pt idx="16639">
                  <c:v>0.0</c:v>
                </c:pt>
                <c:pt idx="16640">
                  <c:v>0.0</c:v>
                </c:pt>
                <c:pt idx="16641">
                  <c:v>0.0</c:v>
                </c:pt>
                <c:pt idx="16642">
                  <c:v>0.0</c:v>
                </c:pt>
                <c:pt idx="16643">
                  <c:v>0.0</c:v>
                </c:pt>
                <c:pt idx="16644">
                  <c:v>0.0</c:v>
                </c:pt>
                <c:pt idx="16645">
                  <c:v>0.0</c:v>
                </c:pt>
                <c:pt idx="16646">
                  <c:v>0.0</c:v>
                </c:pt>
                <c:pt idx="16647">
                  <c:v>0.0</c:v>
                </c:pt>
                <c:pt idx="16648">
                  <c:v>0.0</c:v>
                </c:pt>
                <c:pt idx="16649">
                  <c:v>0.0</c:v>
                </c:pt>
                <c:pt idx="16650">
                  <c:v>0.0</c:v>
                </c:pt>
                <c:pt idx="16651">
                  <c:v>0.0</c:v>
                </c:pt>
                <c:pt idx="16652">
                  <c:v>0.0</c:v>
                </c:pt>
                <c:pt idx="16653">
                  <c:v>0.0</c:v>
                </c:pt>
                <c:pt idx="16654">
                  <c:v>0.0</c:v>
                </c:pt>
                <c:pt idx="16655">
                  <c:v>0.0</c:v>
                </c:pt>
                <c:pt idx="16656">
                  <c:v>0.0</c:v>
                </c:pt>
                <c:pt idx="16657">
                  <c:v>0.0</c:v>
                </c:pt>
                <c:pt idx="16658">
                  <c:v>0.0</c:v>
                </c:pt>
                <c:pt idx="16659">
                  <c:v>0.0</c:v>
                </c:pt>
                <c:pt idx="16660">
                  <c:v>0.0</c:v>
                </c:pt>
                <c:pt idx="16661">
                  <c:v>0.0</c:v>
                </c:pt>
                <c:pt idx="16662">
                  <c:v>0.0</c:v>
                </c:pt>
                <c:pt idx="16663">
                  <c:v>0.0</c:v>
                </c:pt>
                <c:pt idx="16664">
                  <c:v>0.0</c:v>
                </c:pt>
                <c:pt idx="16665">
                  <c:v>0.0</c:v>
                </c:pt>
                <c:pt idx="16666">
                  <c:v>0.0</c:v>
                </c:pt>
                <c:pt idx="16667">
                  <c:v>0.0</c:v>
                </c:pt>
                <c:pt idx="16668">
                  <c:v>0.0</c:v>
                </c:pt>
                <c:pt idx="16669">
                  <c:v>0.0</c:v>
                </c:pt>
                <c:pt idx="16670">
                  <c:v>0.0</c:v>
                </c:pt>
                <c:pt idx="16671">
                  <c:v>0.0</c:v>
                </c:pt>
                <c:pt idx="16672">
                  <c:v>0.0</c:v>
                </c:pt>
                <c:pt idx="16673">
                  <c:v>0.0</c:v>
                </c:pt>
                <c:pt idx="16674">
                  <c:v>0.0</c:v>
                </c:pt>
                <c:pt idx="16675">
                  <c:v>0.0</c:v>
                </c:pt>
                <c:pt idx="16676">
                  <c:v>0.0</c:v>
                </c:pt>
                <c:pt idx="16677">
                  <c:v>0.0</c:v>
                </c:pt>
                <c:pt idx="16678">
                  <c:v>0.0</c:v>
                </c:pt>
                <c:pt idx="16679">
                  <c:v>0.0</c:v>
                </c:pt>
                <c:pt idx="16680">
                  <c:v>0.0</c:v>
                </c:pt>
                <c:pt idx="16681">
                  <c:v>0.0</c:v>
                </c:pt>
                <c:pt idx="16682">
                  <c:v>0.0</c:v>
                </c:pt>
                <c:pt idx="16683">
                  <c:v>0.0</c:v>
                </c:pt>
                <c:pt idx="16684">
                  <c:v>0.0</c:v>
                </c:pt>
                <c:pt idx="16685">
                  <c:v>0.0</c:v>
                </c:pt>
                <c:pt idx="16686">
                  <c:v>0.0</c:v>
                </c:pt>
                <c:pt idx="16687">
                  <c:v>0.0</c:v>
                </c:pt>
                <c:pt idx="16688">
                  <c:v>0.0</c:v>
                </c:pt>
                <c:pt idx="16689">
                  <c:v>0.0</c:v>
                </c:pt>
                <c:pt idx="16690">
                  <c:v>0.0</c:v>
                </c:pt>
                <c:pt idx="16691">
                  <c:v>0.0</c:v>
                </c:pt>
                <c:pt idx="16692">
                  <c:v>0.0</c:v>
                </c:pt>
                <c:pt idx="16693">
                  <c:v>0.0</c:v>
                </c:pt>
                <c:pt idx="16694">
                  <c:v>0.0</c:v>
                </c:pt>
                <c:pt idx="16695">
                  <c:v>0.0</c:v>
                </c:pt>
                <c:pt idx="16696">
                  <c:v>0.0</c:v>
                </c:pt>
                <c:pt idx="16697">
                  <c:v>0.0</c:v>
                </c:pt>
                <c:pt idx="16698">
                  <c:v>0.0</c:v>
                </c:pt>
                <c:pt idx="16699">
                  <c:v>0.0</c:v>
                </c:pt>
                <c:pt idx="16700">
                  <c:v>0.0</c:v>
                </c:pt>
                <c:pt idx="16701">
                  <c:v>0.0</c:v>
                </c:pt>
                <c:pt idx="16702">
                  <c:v>0.0</c:v>
                </c:pt>
                <c:pt idx="16703">
                  <c:v>0.0</c:v>
                </c:pt>
                <c:pt idx="16704">
                  <c:v>0.0</c:v>
                </c:pt>
                <c:pt idx="16705">
                  <c:v>0.0</c:v>
                </c:pt>
                <c:pt idx="16706">
                  <c:v>0.0</c:v>
                </c:pt>
                <c:pt idx="16707">
                  <c:v>0.0</c:v>
                </c:pt>
                <c:pt idx="16708">
                  <c:v>0.0</c:v>
                </c:pt>
                <c:pt idx="16709">
                  <c:v>0.0</c:v>
                </c:pt>
                <c:pt idx="16710">
                  <c:v>0.0</c:v>
                </c:pt>
                <c:pt idx="16711">
                  <c:v>0.0</c:v>
                </c:pt>
                <c:pt idx="16712">
                  <c:v>0.0</c:v>
                </c:pt>
                <c:pt idx="16713">
                  <c:v>0.0</c:v>
                </c:pt>
                <c:pt idx="16714">
                  <c:v>0.0</c:v>
                </c:pt>
                <c:pt idx="16715">
                  <c:v>0.0</c:v>
                </c:pt>
                <c:pt idx="16716">
                  <c:v>0.0</c:v>
                </c:pt>
                <c:pt idx="16717">
                  <c:v>0.0</c:v>
                </c:pt>
                <c:pt idx="16718">
                  <c:v>0.0</c:v>
                </c:pt>
                <c:pt idx="16719">
                  <c:v>0.0</c:v>
                </c:pt>
                <c:pt idx="16720">
                  <c:v>0.0</c:v>
                </c:pt>
                <c:pt idx="16721">
                  <c:v>0.0</c:v>
                </c:pt>
                <c:pt idx="16722">
                  <c:v>0.0</c:v>
                </c:pt>
                <c:pt idx="16723">
                  <c:v>0.0</c:v>
                </c:pt>
                <c:pt idx="16724">
                  <c:v>0.0</c:v>
                </c:pt>
                <c:pt idx="16725">
                  <c:v>0.0</c:v>
                </c:pt>
                <c:pt idx="16726">
                  <c:v>0.0</c:v>
                </c:pt>
                <c:pt idx="16727">
                  <c:v>0.0</c:v>
                </c:pt>
                <c:pt idx="16728">
                  <c:v>0.0</c:v>
                </c:pt>
                <c:pt idx="16729">
                  <c:v>0.0</c:v>
                </c:pt>
                <c:pt idx="16730">
                  <c:v>0.0</c:v>
                </c:pt>
                <c:pt idx="16731">
                  <c:v>0.0</c:v>
                </c:pt>
                <c:pt idx="16732">
                  <c:v>0.0</c:v>
                </c:pt>
                <c:pt idx="16733">
                  <c:v>0.0</c:v>
                </c:pt>
                <c:pt idx="16734">
                  <c:v>0.0</c:v>
                </c:pt>
                <c:pt idx="16735">
                  <c:v>0.0</c:v>
                </c:pt>
                <c:pt idx="16736">
                  <c:v>0.0</c:v>
                </c:pt>
                <c:pt idx="16737">
                  <c:v>0.0</c:v>
                </c:pt>
                <c:pt idx="16738">
                  <c:v>0.0</c:v>
                </c:pt>
                <c:pt idx="16739">
                  <c:v>0.0</c:v>
                </c:pt>
                <c:pt idx="16740">
                  <c:v>0.0</c:v>
                </c:pt>
                <c:pt idx="16741">
                  <c:v>0.0</c:v>
                </c:pt>
                <c:pt idx="16742">
                  <c:v>0.0</c:v>
                </c:pt>
                <c:pt idx="16743">
                  <c:v>0.0</c:v>
                </c:pt>
                <c:pt idx="16744">
                  <c:v>0.0</c:v>
                </c:pt>
                <c:pt idx="16745">
                  <c:v>0.0</c:v>
                </c:pt>
                <c:pt idx="16746">
                  <c:v>0.0</c:v>
                </c:pt>
                <c:pt idx="16747">
                  <c:v>0.0</c:v>
                </c:pt>
                <c:pt idx="16748">
                  <c:v>0.0</c:v>
                </c:pt>
                <c:pt idx="16749">
                  <c:v>0.0</c:v>
                </c:pt>
                <c:pt idx="16750">
                  <c:v>0.0</c:v>
                </c:pt>
                <c:pt idx="16751">
                  <c:v>0.0</c:v>
                </c:pt>
                <c:pt idx="16752">
                  <c:v>0.0</c:v>
                </c:pt>
                <c:pt idx="16753">
                  <c:v>0.0</c:v>
                </c:pt>
                <c:pt idx="16754">
                  <c:v>0.0</c:v>
                </c:pt>
                <c:pt idx="16755">
                  <c:v>0.0</c:v>
                </c:pt>
                <c:pt idx="16756">
                  <c:v>0.0</c:v>
                </c:pt>
                <c:pt idx="16757">
                  <c:v>0.0</c:v>
                </c:pt>
                <c:pt idx="16758">
                  <c:v>0.0</c:v>
                </c:pt>
                <c:pt idx="16759">
                  <c:v>0.0</c:v>
                </c:pt>
                <c:pt idx="16760">
                  <c:v>0.0</c:v>
                </c:pt>
                <c:pt idx="16761">
                  <c:v>0.0</c:v>
                </c:pt>
                <c:pt idx="16762">
                  <c:v>0.0</c:v>
                </c:pt>
                <c:pt idx="16763">
                  <c:v>0.0</c:v>
                </c:pt>
                <c:pt idx="16764">
                  <c:v>0.0</c:v>
                </c:pt>
                <c:pt idx="16765">
                  <c:v>0.0</c:v>
                </c:pt>
                <c:pt idx="16766">
                  <c:v>0.0</c:v>
                </c:pt>
                <c:pt idx="16767">
                  <c:v>0.0</c:v>
                </c:pt>
                <c:pt idx="16768">
                  <c:v>0.0</c:v>
                </c:pt>
                <c:pt idx="16769">
                  <c:v>0.0</c:v>
                </c:pt>
                <c:pt idx="16770">
                  <c:v>0.0</c:v>
                </c:pt>
                <c:pt idx="16771">
                  <c:v>0.0</c:v>
                </c:pt>
                <c:pt idx="16772">
                  <c:v>0.0</c:v>
                </c:pt>
                <c:pt idx="16773">
                  <c:v>0.0</c:v>
                </c:pt>
                <c:pt idx="16774">
                  <c:v>0.0</c:v>
                </c:pt>
                <c:pt idx="16775">
                  <c:v>0.0</c:v>
                </c:pt>
                <c:pt idx="16776">
                  <c:v>0.0</c:v>
                </c:pt>
                <c:pt idx="16777">
                  <c:v>0.0</c:v>
                </c:pt>
                <c:pt idx="16778">
                  <c:v>0.0</c:v>
                </c:pt>
                <c:pt idx="16779">
                  <c:v>0.0</c:v>
                </c:pt>
                <c:pt idx="16780">
                  <c:v>0.0</c:v>
                </c:pt>
                <c:pt idx="16781">
                  <c:v>0.0</c:v>
                </c:pt>
                <c:pt idx="16782">
                  <c:v>0.0</c:v>
                </c:pt>
                <c:pt idx="16783">
                  <c:v>0.0</c:v>
                </c:pt>
                <c:pt idx="16784">
                  <c:v>0.0</c:v>
                </c:pt>
                <c:pt idx="16785">
                  <c:v>0.0</c:v>
                </c:pt>
                <c:pt idx="16786">
                  <c:v>0.0</c:v>
                </c:pt>
                <c:pt idx="16787">
                  <c:v>0.0</c:v>
                </c:pt>
                <c:pt idx="16788">
                  <c:v>0.0</c:v>
                </c:pt>
                <c:pt idx="16789">
                  <c:v>0.0</c:v>
                </c:pt>
                <c:pt idx="16790">
                  <c:v>0.0</c:v>
                </c:pt>
                <c:pt idx="16791">
                  <c:v>0.0</c:v>
                </c:pt>
                <c:pt idx="16792">
                  <c:v>0.0</c:v>
                </c:pt>
                <c:pt idx="16793">
                  <c:v>0.0</c:v>
                </c:pt>
                <c:pt idx="16794">
                  <c:v>0.0</c:v>
                </c:pt>
                <c:pt idx="16795">
                  <c:v>0.0</c:v>
                </c:pt>
                <c:pt idx="16796">
                  <c:v>0.0</c:v>
                </c:pt>
                <c:pt idx="16797">
                  <c:v>0.0</c:v>
                </c:pt>
                <c:pt idx="16798">
                  <c:v>0.0</c:v>
                </c:pt>
                <c:pt idx="16799">
                  <c:v>0.0</c:v>
                </c:pt>
                <c:pt idx="16800">
                  <c:v>0.0</c:v>
                </c:pt>
                <c:pt idx="16801">
                  <c:v>0.0</c:v>
                </c:pt>
                <c:pt idx="16802">
                  <c:v>0.0</c:v>
                </c:pt>
                <c:pt idx="16803">
                  <c:v>0.0</c:v>
                </c:pt>
                <c:pt idx="16804">
                  <c:v>0.0</c:v>
                </c:pt>
                <c:pt idx="16805">
                  <c:v>0.0</c:v>
                </c:pt>
                <c:pt idx="16806">
                  <c:v>0.0</c:v>
                </c:pt>
                <c:pt idx="16807">
                  <c:v>0.0</c:v>
                </c:pt>
                <c:pt idx="16808">
                  <c:v>0.0</c:v>
                </c:pt>
                <c:pt idx="16809">
                  <c:v>0.0</c:v>
                </c:pt>
                <c:pt idx="16810">
                  <c:v>0.0</c:v>
                </c:pt>
                <c:pt idx="16811">
                  <c:v>0.0</c:v>
                </c:pt>
                <c:pt idx="16812">
                  <c:v>0.0</c:v>
                </c:pt>
                <c:pt idx="16813">
                  <c:v>0.0</c:v>
                </c:pt>
                <c:pt idx="16814">
                  <c:v>0.0</c:v>
                </c:pt>
                <c:pt idx="16815">
                  <c:v>0.0</c:v>
                </c:pt>
                <c:pt idx="16816">
                  <c:v>0.0</c:v>
                </c:pt>
                <c:pt idx="16817">
                  <c:v>0.0</c:v>
                </c:pt>
                <c:pt idx="16818">
                  <c:v>0.0</c:v>
                </c:pt>
                <c:pt idx="16819">
                  <c:v>0.0</c:v>
                </c:pt>
                <c:pt idx="16820">
                  <c:v>0.0</c:v>
                </c:pt>
                <c:pt idx="16821">
                  <c:v>0.0</c:v>
                </c:pt>
                <c:pt idx="16822">
                  <c:v>0.0</c:v>
                </c:pt>
                <c:pt idx="16823">
                  <c:v>0.0</c:v>
                </c:pt>
                <c:pt idx="16824">
                  <c:v>0.0</c:v>
                </c:pt>
                <c:pt idx="16825">
                  <c:v>0.0</c:v>
                </c:pt>
                <c:pt idx="16826">
                  <c:v>0.0</c:v>
                </c:pt>
                <c:pt idx="16827">
                  <c:v>0.0</c:v>
                </c:pt>
                <c:pt idx="16828">
                  <c:v>0.0</c:v>
                </c:pt>
                <c:pt idx="16829">
                  <c:v>0.0</c:v>
                </c:pt>
                <c:pt idx="16830">
                  <c:v>0.0</c:v>
                </c:pt>
                <c:pt idx="16831">
                  <c:v>0.0</c:v>
                </c:pt>
                <c:pt idx="16832">
                  <c:v>0.0</c:v>
                </c:pt>
                <c:pt idx="16833">
                  <c:v>0.0</c:v>
                </c:pt>
                <c:pt idx="16834">
                  <c:v>0.0</c:v>
                </c:pt>
                <c:pt idx="16835">
                  <c:v>0.0</c:v>
                </c:pt>
                <c:pt idx="16836">
                  <c:v>0.0</c:v>
                </c:pt>
                <c:pt idx="16837">
                  <c:v>0.0</c:v>
                </c:pt>
                <c:pt idx="16838">
                  <c:v>0.0</c:v>
                </c:pt>
                <c:pt idx="16839">
                  <c:v>0.0</c:v>
                </c:pt>
                <c:pt idx="16840">
                  <c:v>0.0</c:v>
                </c:pt>
                <c:pt idx="16841">
                  <c:v>0.0</c:v>
                </c:pt>
                <c:pt idx="16842">
                  <c:v>0.0</c:v>
                </c:pt>
                <c:pt idx="16843">
                  <c:v>0.0</c:v>
                </c:pt>
                <c:pt idx="16844">
                  <c:v>0.0</c:v>
                </c:pt>
                <c:pt idx="16845">
                  <c:v>0.0</c:v>
                </c:pt>
                <c:pt idx="16846">
                  <c:v>0.0</c:v>
                </c:pt>
                <c:pt idx="16847">
                  <c:v>0.0</c:v>
                </c:pt>
                <c:pt idx="16848">
                  <c:v>0.0</c:v>
                </c:pt>
                <c:pt idx="16849">
                  <c:v>0.0</c:v>
                </c:pt>
                <c:pt idx="16850">
                  <c:v>0.0</c:v>
                </c:pt>
                <c:pt idx="16851">
                  <c:v>0.0</c:v>
                </c:pt>
                <c:pt idx="16852">
                  <c:v>0.0</c:v>
                </c:pt>
                <c:pt idx="16853">
                  <c:v>0.0</c:v>
                </c:pt>
                <c:pt idx="16854">
                  <c:v>0.0</c:v>
                </c:pt>
                <c:pt idx="16855">
                  <c:v>0.0</c:v>
                </c:pt>
                <c:pt idx="16856">
                  <c:v>0.0</c:v>
                </c:pt>
                <c:pt idx="16857">
                  <c:v>0.0</c:v>
                </c:pt>
                <c:pt idx="16858">
                  <c:v>0.0</c:v>
                </c:pt>
                <c:pt idx="16859">
                  <c:v>0.0</c:v>
                </c:pt>
                <c:pt idx="16860">
                  <c:v>0.0</c:v>
                </c:pt>
                <c:pt idx="16861">
                  <c:v>0.0</c:v>
                </c:pt>
                <c:pt idx="16862">
                  <c:v>0.0</c:v>
                </c:pt>
                <c:pt idx="16863">
                  <c:v>0.0</c:v>
                </c:pt>
                <c:pt idx="16864">
                  <c:v>0.0</c:v>
                </c:pt>
                <c:pt idx="16865">
                  <c:v>0.0</c:v>
                </c:pt>
                <c:pt idx="16866">
                  <c:v>0.0</c:v>
                </c:pt>
                <c:pt idx="16867">
                  <c:v>0.0</c:v>
                </c:pt>
                <c:pt idx="16868">
                  <c:v>0.0</c:v>
                </c:pt>
                <c:pt idx="16869">
                  <c:v>0.0</c:v>
                </c:pt>
                <c:pt idx="16870">
                  <c:v>0.0</c:v>
                </c:pt>
                <c:pt idx="16871">
                  <c:v>0.0</c:v>
                </c:pt>
                <c:pt idx="16872">
                  <c:v>0.0</c:v>
                </c:pt>
                <c:pt idx="16873">
                  <c:v>0.0</c:v>
                </c:pt>
                <c:pt idx="16874">
                  <c:v>0.0</c:v>
                </c:pt>
                <c:pt idx="16875">
                  <c:v>0.0</c:v>
                </c:pt>
                <c:pt idx="16876">
                  <c:v>0.0</c:v>
                </c:pt>
                <c:pt idx="16877">
                  <c:v>0.0</c:v>
                </c:pt>
                <c:pt idx="16878">
                  <c:v>0.0</c:v>
                </c:pt>
                <c:pt idx="16879">
                  <c:v>0.0</c:v>
                </c:pt>
                <c:pt idx="16880">
                  <c:v>0.0</c:v>
                </c:pt>
                <c:pt idx="16881">
                  <c:v>0.0</c:v>
                </c:pt>
                <c:pt idx="16882">
                  <c:v>0.0</c:v>
                </c:pt>
                <c:pt idx="16883">
                  <c:v>0.0</c:v>
                </c:pt>
                <c:pt idx="16884">
                  <c:v>0.0</c:v>
                </c:pt>
                <c:pt idx="16885">
                  <c:v>0.0</c:v>
                </c:pt>
                <c:pt idx="16886">
                  <c:v>0.0</c:v>
                </c:pt>
                <c:pt idx="16887">
                  <c:v>0.0</c:v>
                </c:pt>
                <c:pt idx="16888">
                  <c:v>0.0</c:v>
                </c:pt>
                <c:pt idx="16889">
                  <c:v>0.0</c:v>
                </c:pt>
                <c:pt idx="16890">
                  <c:v>0.0</c:v>
                </c:pt>
                <c:pt idx="16891">
                  <c:v>0.0</c:v>
                </c:pt>
                <c:pt idx="16892">
                  <c:v>0.0</c:v>
                </c:pt>
                <c:pt idx="16893">
                  <c:v>0.0</c:v>
                </c:pt>
                <c:pt idx="16894">
                  <c:v>0.0</c:v>
                </c:pt>
                <c:pt idx="16895">
                  <c:v>0.0</c:v>
                </c:pt>
                <c:pt idx="16896">
                  <c:v>0.0</c:v>
                </c:pt>
                <c:pt idx="16897">
                  <c:v>0.0</c:v>
                </c:pt>
                <c:pt idx="16898">
                  <c:v>0.0</c:v>
                </c:pt>
                <c:pt idx="16899">
                  <c:v>0.0</c:v>
                </c:pt>
                <c:pt idx="16900">
                  <c:v>0.0</c:v>
                </c:pt>
                <c:pt idx="16901">
                  <c:v>0.0</c:v>
                </c:pt>
                <c:pt idx="16902">
                  <c:v>0.0</c:v>
                </c:pt>
                <c:pt idx="16903">
                  <c:v>0.0</c:v>
                </c:pt>
                <c:pt idx="16904">
                  <c:v>0.0</c:v>
                </c:pt>
                <c:pt idx="16905">
                  <c:v>0.0</c:v>
                </c:pt>
                <c:pt idx="16906">
                  <c:v>0.0</c:v>
                </c:pt>
                <c:pt idx="16907">
                  <c:v>0.0</c:v>
                </c:pt>
                <c:pt idx="16908">
                  <c:v>0.0</c:v>
                </c:pt>
                <c:pt idx="16909">
                  <c:v>0.0</c:v>
                </c:pt>
                <c:pt idx="16910">
                  <c:v>0.0</c:v>
                </c:pt>
                <c:pt idx="16911">
                  <c:v>0.0</c:v>
                </c:pt>
                <c:pt idx="16912">
                  <c:v>0.0</c:v>
                </c:pt>
                <c:pt idx="16913">
                  <c:v>0.0</c:v>
                </c:pt>
                <c:pt idx="16914">
                  <c:v>0.0</c:v>
                </c:pt>
                <c:pt idx="16915">
                  <c:v>0.0</c:v>
                </c:pt>
                <c:pt idx="16916">
                  <c:v>0.0</c:v>
                </c:pt>
                <c:pt idx="16917">
                  <c:v>0.0</c:v>
                </c:pt>
                <c:pt idx="16918">
                  <c:v>0.0</c:v>
                </c:pt>
                <c:pt idx="16919">
                  <c:v>0.0</c:v>
                </c:pt>
                <c:pt idx="16920">
                  <c:v>0.0</c:v>
                </c:pt>
                <c:pt idx="16921">
                  <c:v>0.0</c:v>
                </c:pt>
                <c:pt idx="16922">
                  <c:v>0.0</c:v>
                </c:pt>
                <c:pt idx="16923">
                  <c:v>0.0</c:v>
                </c:pt>
                <c:pt idx="16924">
                  <c:v>0.0</c:v>
                </c:pt>
                <c:pt idx="16925">
                  <c:v>0.0</c:v>
                </c:pt>
                <c:pt idx="16926">
                  <c:v>0.0</c:v>
                </c:pt>
                <c:pt idx="16927">
                  <c:v>0.0</c:v>
                </c:pt>
                <c:pt idx="16928">
                  <c:v>0.0</c:v>
                </c:pt>
                <c:pt idx="16929">
                  <c:v>0.0</c:v>
                </c:pt>
                <c:pt idx="16930">
                  <c:v>0.0</c:v>
                </c:pt>
                <c:pt idx="16931">
                  <c:v>0.0</c:v>
                </c:pt>
                <c:pt idx="16932">
                  <c:v>0.0</c:v>
                </c:pt>
                <c:pt idx="16933">
                  <c:v>0.0</c:v>
                </c:pt>
                <c:pt idx="16934">
                  <c:v>0.0</c:v>
                </c:pt>
                <c:pt idx="16935">
                  <c:v>0.0</c:v>
                </c:pt>
                <c:pt idx="16936">
                  <c:v>0.0</c:v>
                </c:pt>
                <c:pt idx="16937">
                  <c:v>0.0</c:v>
                </c:pt>
                <c:pt idx="16938">
                  <c:v>0.0</c:v>
                </c:pt>
                <c:pt idx="16939">
                  <c:v>0.0</c:v>
                </c:pt>
                <c:pt idx="16940">
                  <c:v>0.0</c:v>
                </c:pt>
                <c:pt idx="16941">
                  <c:v>0.0</c:v>
                </c:pt>
                <c:pt idx="16942">
                  <c:v>0.0</c:v>
                </c:pt>
                <c:pt idx="16943">
                  <c:v>0.0</c:v>
                </c:pt>
                <c:pt idx="16944">
                  <c:v>0.0</c:v>
                </c:pt>
                <c:pt idx="16945">
                  <c:v>0.0</c:v>
                </c:pt>
                <c:pt idx="16946">
                  <c:v>0.0</c:v>
                </c:pt>
                <c:pt idx="16947">
                  <c:v>0.0</c:v>
                </c:pt>
                <c:pt idx="16948">
                  <c:v>0.0</c:v>
                </c:pt>
                <c:pt idx="16949">
                  <c:v>0.0</c:v>
                </c:pt>
                <c:pt idx="16950">
                  <c:v>0.0</c:v>
                </c:pt>
                <c:pt idx="16951">
                  <c:v>0.0</c:v>
                </c:pt>
                <c:pt idx="16952">
                  <c:v>0.0</c:v>
                </c:pt>
                <c:pt idx="16953">
                  <c:v>0.0</c:v>
                </c:pt>
                <c:pt idx="16954">
                  <c:v>0.0</c:v>
                </c:pt>
                <c:pt idx="16955">
                  <c:v>0.0</c:v>
                </c:pt>
                <c:pt idx="16956">
                  <c:v>0.0</c:v>
                </c:pt>
                <c:pt idx="16957">
                  <c:v>0.0</c:v>
                </c:pt>
                <c:pt idx="16958">
                  <c:v>0.0</c:v>
                </c:pt>
                <c:pt idx="16959">
                  <c:v>0.0</c:v>
                </c:pt>
                <c:pt idx="16960">
                  <c:v>0.0</c:v>
                </c:pt>
                <c:pt idx="16961">
                  <c:v>0.0</c:v>
                </c:pt>
                <c:pt idx="16962">
                  <c:v>0.0</c:v>
                </c:pt>
                <c:pt idx="16963">
                  <c:v>0.0</c:v>
                </c:pt>
                <c:pt idx="16964">
                  <c:v>0.0</c:v>
                </c:pt>
                <c:pt idx="16965">
                  <c:v>0.0</c:v>
                </c:pt>
                <c:pt idx="16966">
                  <c:v>0.0</c:v>
                </c:pt>
                <c:pt idx="16967">
                  <c:v>0.0</c:v>
                </c:pt>
                <c:pt idx="16968">
                  <c:v>0.0</c:v>
                </c:pt>
                <c:pt idx="16969">
                  <c:v>0.0</c:v>
                </c:pt>
                <c:pt idx="16970">
                  <c:v>0.0</c:v>
                </c:pt>
                <c:pt idx="16971">
                  <c:v>0.0</c:v>
                </c:pt>
                <c:pt idx="16972">
                  <c:v>0.0</c:v>
                </c:pt>
                <c:pt idx="16973">
                  <c:v>0.0</c:v>
                </c:pt>
                <c:pt idx="16974">
                  <c:v>0.0</c:v>
                </c:pt>
                <c:pt idx="16975">
                  <c:v>0.0</c:v>
                </c:pt>
                <c:pt idx="16976">
                  <c:v>0.0</c:v>
                </c:pt>
                <c:pt idx="16977">
                  <c:v>0.0</c:v>
                </c:pt>
                <c:pt idx="16978">
                  <c:v>0.0</c:v>
                </c:pt>
                <c:pt idx="16979">
                  <c:v>0.0</c:v>
                </c:pt>
                <c:pt idx="16980">
                  <c:v>0.0</c:v>
                </c:pt>
                <c:pt idx="16981">
                  <c:v>0.0</c:v>
                </c:pt>
                <c:pt idx="16982">
                  <c:v>0.0</c:v>
                </c:pt>
                <c:pt idx="16983">
                  <c:v>0.0</c:v>
                </c:pt>
                <c:pt idx="16984">
                  <c:v>0.0</c:v>
                </c:pt>
                <c:pt idx="16985">
                  <c:v>0.0</c:v>
                </c:pt>
                <c:pt idx="16986">
                  <c:v>0.0</c:v>
                </c:pt>
                <c:pt idx="16987">
                  <c:v>0.0</c:v>
                </c:pt>
                <c:pt idx="16988">
                  <c:v>0.0</c:v>
                </c:pt>
                <c:pt idx="16989">
                  <c:v>0.0</c:v>
                </c:pt>
                <c:pt idx="16990">
                  <c:v>0.0</c:v>
                </c:pt>
                <c:pt idx="16991">
                  <c:v>0.0</c:v>
                </c:pt>
                <c:pt idx="16992">
                  <c:v>0.0</c:v>
                </c:pt>
                <c:pt idx="16993">
                  <c:v>0.0</c:v>
                </c:pt>
                <c:pt idx="16994">
                  <c:v>0.0</c:v>
                </c:pt>
                <c:pt idx="16995">
                  <c:v>0.0</c:v>
                </c:pt>
                <c:pt idx="16996">
                  <c:v>0.0</c:v>
                </c:pt>
                <c:pt idx="16997">
                  <c:v>0.0</c:v>
                </c:pt>
                <c:pt idx="16998">
                  <c:v>0.0</c:v>
                </c:pt>
                <c:pt idx="16999">
                  <c:v>0.0</c:v>
                </c:pt>
                <c:pt idx="17000">
                  <c:v>0.0</c:v>
                </c:pt>
                <c:pt idx="17001">
                  <c:v>0.0</c:v>
                </c:pt>
                <c:pt idx="17002">
                  <c:v>0.0</c:v>
                </c:pt>
                <c:pt idx="17003">
                  <c:v>0.0</c:v>
                </c:pt>
                <c:pt idx="17004">
                  <c:v>0.0</c:v>
                </c:pt>
                <c:pt idx="17005">
                  <c:v>0.0</c:v>
                </c:pt>
                <c:pt idx="17006">
                  <c:v>0.0</c:v>
                </c:pt>
                <c:pt idx="17007">
                  <c:v>0.0</c:v>
                </c:pt>
                <c:pt idx="17008">
                  <c:v>0.0</c:v>
                </c:pt>
                <c:pt idx="17009">
                  <c:v>0.0</c:v>
                </c:pt>
                <c:pt idx="17010">
                  <c:v>0.0</c:v>
                </c:pt>
                <c:pt idx="17011">
                  <c:v>0.0</c:v>
                </c:pt>
                <c:pt idx="17012">
                  <c:v>0.0</c:v>
                </c:pt>
                <c:pt idx="17013">
                  <c:v>0.0</c:v>
                </c:pt>
                <c:pt idx="17014">
                  <c:v>0.0</c:v>
                </c:pt>
                <c:pt idx="17015">
                  <c:v>0.0</c:v>
                </c:pt>
                <c:pt idx="17016">
                  <c:v>0.0</c:v>
                </c:pt>
                <c:pt idx="17017">
                  <c:v>0.0</c:v>
                </c:pt>
                <c:pt idx="17018">
                  <c:v>0.0</c:v>
                </c:pt>
                <c:pt idx="17019">
                  <c:v>0.0</c:v>
                </c:pt>
                <c:pt idx="17020">
                  <c:v>0.0</c:v>
                </c:pt>
                <c:pt idx="17021">
                  <c:v>0.0</c:v>
                </c:pt>
                <c:pt idx="17022">
                  <c:v>0.0</c:v>
                </c:pt>
                <c:pt idx="17023">
                  <c:v>0.0</c:v>
                </c:pt>
                <c:pt idx="17024">
                  <c:v>0.0</c:v>
                </c:pt>
                <c:pt idx="17025">
                  <c:v>0.0</c:v>
                </c:pt>
                <c:pt idx="17026">
                  <c:v>0.0</c:v>
                </c:pt>
                <c:pt idx="17027">
                  <c:v>0.0</c:v>
                </c:pt>
                <c:pt idx="17028">
                  <c:v>0.0</c:v>
                </c:pt>
                <c:pt idx="17029">
                  <c:v>0.0</c:v>
                </c:pt>
                <c:pt idx="17030">
                  <c:v>0.0</c:v>
                </c:pt>
                <c:pt idx="17031">
                  <c:v>0.0</c:v>
                </c:pt>
                <c:pt idx="17032">
                  <c:v>0.0</c:v>
                </c:pt>
                <c:pt idx="17033">
                  <c:v>0.0</c:v>
                </c:pt>
                <c:pt idx="17034">
                  <c:v>0.0</c:v>
                </c:pt>
                <c:pt idx="17035">
                  <c:v>0.0</c:v>
                </c:pt>
                <c:pt idx="17036">
                  <c:v>0.0</c:v>
                </c:pt>
                <c:pt idx="17037">
                  <c:v>0.0</c:v>
                </c:pt>
                <c:pt idx="17038">
                  <c:v>0.0</c:v>
                </c:pt>
                <c:pt idx="17039">
                  <c:v>0.0</c:v>
                </c:pt>
                <c:pt idx="17040">
                  <c:v>0.0</c:v>
                </c:pt>
                <c:pt idx="17041">
                  <c:v>0.0</c:v>
                </c:pt>
                <c:pt idx="17042">
                  <c:v>0.0</c:v>
                </c:pt>
                <c:pt idx="17043">
                  <c:v>0.0</c:v>
                </c:pt>
                <c:pt idx="17044">
                  <c:v>0.0</c:v>
                </c:pt>
                <c:pt idx="17045">
                  <c:v>0.0</c:v>
                </c:pt>
                <c:pt idx="17046">
                  <c:v>0.0</c:v>
                </c:pt>
                <c:pt idx="17047">
                  <c:v>0.0</c:v>
                </c:pt>
                <c:pt idx="17048">
                  <c:v>0.0</c:v>
                </c:pt>
                <c:pt idx="17049">
                  <c:v>0.0</c:v>
                </c:pt>
                <c:pt idx="17050">
                  <c:v>0.0</c:v>
                </c:pt>
                <c:pt idx="17051">
                  <c:v>0.0</c:v>
                </c:pt>
                <c:pt idx="17052">
                  <c:v>0.0</c:v>
                </c:pt>
                <c:pt idx="17053">
                  <c:v>0.0</c:v>
                </c:pt>
                <c:pt idx="17054">
                  <c:v>0.0</c:v>
                </c:pt>
                <c:pt idx="17055">
                  <c:v>0.0</c:v>
                </c:pt>
                <c:pt idx="17056">
                  <c:v>0.0</c:v>
                </c:pt>
                <c:pt idx="17057">
                  <c:v>0.0</c:v>
                </c:pt>
                <c:pt idx="17058">
                  <c:v>0.0</c:v>
                </c:pt>
                <c:pt idx="17059">
                  <c:v>0.0</c:v>
                </c:pt>
                <c:pt idx="17060">
                  <c:v>0.0</c:v>
                </c:pt>
                <c:pt idx="17061">
                  <c:v>0.0</c:v>
                </c:pt>
                <c:pt idx="17062">
                  <c:v>0.0</c:v>
                </c:pt>
                <c:pt idx="17063">
                  <c:v>0.0</c:v>
                </c:pt>
                <c:pt idx="17064">
                  <c:v>0.0</c:v>
                </c:pt>
                <c:pt idx="17065">
                  <c:v>0.0</c:v>
                </c:pt>
                <c:pt idx="17066">
                  <c:v>0.0</c:v>
                </c:pt>
                <c:pt idx="17067">
                  <c:v>0.0</c:v>
                </c:pt>
                <c:pt idx="17068">
                  <c:v>0.0</c:v>
                </c:pt>
                <c:pt idx="17069">
                  <c:v>0.0</c:v>
                </c:pt>
                <c:pt idx="17070">
                  <c:v>0.0</c:v>
                </c:pt>
                <c:pt idx="17071">
                  <c:v>0.0</c:v>
                </c:pt>
                <c:pt idx="17072">
                  <c:v>0.0</c:v>
                </c:pt>
                <c:pt idx="17073">
                  <c:v>0.0</c:v>
                </c:pt>
                <c:pt idx="17074">
                  <c:v>0.0</c:v>
                </c:pt>
                <c:pt idx="17075">
                  <c:v>0.0</c:v>
                </c:pt>
                <c:pt idx="17076">
                  <c:v>0.0</c:v>
                </c:pt>
                <c:pt idx="17077">
                  <c:v>0.0</c:v>
                </c:pt>
                <c:pt idx="17078">
                  <c:v>0.0</c:v>
                </c:pt>
                <c:pt idx="17079">
                  <c:v>0.0</c:v>
                </c:pt>
                <c:pt idx="17080">
                  <c:v>0.0</c:v>
                </c:pt>
                <c:pt idx="17081">
                  <c:v>0.0</c:v>
                </c:pt>
                <c:pt idx="17082">
                  <c:v>0.0</c:v>
                </c:pt>
                <c:pt idx="17083">
                  <c:v>0.0</c:v>
                </c:pt>
                <c:pt idx="17084">
                  <c:v>0.0</c:v>
                </c:pt>
                <c:pt idx="17085">
                  <c:v>0.0</c:v>
                </c:pt>
                <c:pt idx="17086">
                  <c:v>0.0</c:v>
                </c:pt>
                <c:pt idx="17087">
                  <c:v>0.0</c:v>
                </c:pt>
                <c:pt idx="17088">
                  <c:v>0.0</c:v>
                </c:pt>
                <c:pt idx="17089">
                  <c:v>0.0</c:v>
                </c:pt>
                <c:pt idx="17090">
                  <c:v>0.0</c:v>
                </c:pt>
                <c:pt idx="17091">
                  <c:v>0.0</c:v>
                </c:pt>
                <c:pt idx="17092">
                  <c:v>0.0</c:v>
                </c:pt>
                <c:pt idx="17093">
                  <c:v>0.0</c:v>
                </c:pt>
                <c:pt idx="17094">
                  <c:v>0.0</c:v>
                </c:pt>
                <c:pt idx="17095">
                  <c:v>0.0</c:v>
                </c:pt>
                <c:pt idx="17096">
                  <c:v>0.0</c:v>
                </c:pt>
                <c:pt idx="17097">
                  <c:v>0.0</c:v>
                </c:pt>
                <c:pt idx="17098">
                  <c:v>0.0</c:v>
                </c:pt>
                <c:pt idx="17099">
                  <c:v>0.0</c:v>
                </c:pt>
                <c:pt idx="17100">
                  <c:v>0.0</c:v>
                </c:pt>
                <c:pt idx="17101">
                  <c:v>0.0</c:v>
                </c:pt>
                <c:pt idx="17102">
                  <c:v>0.0</c:v>
                </c:pt>
                <c:pt idx="17103">
                  <c:v>0.0</c:v>
                </c:pt>
                <c:pt idx="17104">
                  <c:v>0.0</c:v>
                </c:pt>
                <c:pt idx="17105">
                  <c:v>0.0</c:v>
                </c:pt>
                <c:pt idx="17106">
                  <c:v>0.0</c:v>
                </c:pt>
                <c:pt idx="17107">
                  <c:v>0.0</c:v>
                </c:pt>
                <c:pt idx="17108">
                  <c:v>0.0</c:v>
                </c:pt>
                <c:pt idx="17109">
                  <c:v>0.0</c:v>
                </c:pt>
                <c:pt idx="17110">
                  <c:v>0.0</c:v>
                </c:pt>
                <c:pt idx="17111">
                  <c:v>0.0</c:v>
                </c:pt>
                <c:pt idx="17112">
                  <c:v>0.0</c:v>
                </c:pt>
                <c:pt idx="17113">
                  <c:v>0.0</c:v>
                </c:pt>
                <c:pt idx="17114">
                  <c:v>0.0</c:v>
                </c:pt>
                <c:pt idx="17115">
                  <c:v>0.0</c:v>
                </c:pt>
                <c:pt idx="17116">
                  <c:v>0.0</c:v>
                </c:pt>
                <c:pt idx="17117">
                  <c:v>0.0</c:v>
                </c:pt>
                <c:pt idx="17118">
                  <c:v>0.0</c:v>
                </c:pt>
                <c:pt idx="17119">
                  <c:v>0.0</c:v>
                </c:pt>
                <c:pt idx="17120">
                  <c:v>0.0</c:v>
                </c:pt>
                <c:pt idx="17121">
                  <c:v>0.0</c:v>
                </c:pt>
                <c:pt idx="17122">
                  <c:v>0.0</c:v>
                </c:pt>
                <c:pt idx="17123">
                  <c:v>0.0</c:v>
                </c:pt>
                <c:pt idx="17124">
                  <c:v>0.0</c:v>
                </c:pt>
                <c:pt idx="17125">
                  <c:v>0.0</c:v>
                </c:pt>
                <c:pt idx="17126">
                  <c:v>0.0</c:v>
                </c:pt>
                <c:pt idx="17127">
                  <c:v>0.0</c:v>
                </c:pt>
                <c:pt idx="17128">
                  <c:v>0.0</c:v>
                </c:pt>
                <c:pt idx="17129">
                  <c:v>0.0</c:v>
                </c:pt>
                <c:pt idx="17130">
                  <c:v>0.0</c:v>
                </c:pt>
                <c:pt idx="17131">
                  <c:v>0.0</c:v>
                </c:pt>
                <c:pt idx="17132">
                  <c:v>0.0</c:v>
                </c:pt>
                <c:pt idx="17133">
                  <c:v>0.0</c:v>
                </c:pt>
                <c:pt idx="17134">
                  <c:v>0.0</c:v>
                </c:pt>
                <c:pt idx="17135">
                  <c:v>0.0</c:v>
                </c:pt>
                <c:pt idx="17136">
                  <c:v>0.0</c:v>
                </c:pt>
                <c:pt idx="17137">
                  <c:v>0.0</c:v>
                </c:pt>
                <c:pt idx="17138">
                  <c:v>0.0</c:v>
                </c:pt>
                <c:pt idx="17139">
                  <c:v>0.0</c:v>
                </c:pt>
                <c:pt idx="17140">
                  <c:v>0.0</c:v>
                </c:pt>
                <c:pt idx="17141">
                  <c:v>0.0</c:v>
                </c:pt>
                <c:pt idx="17142">
                  <c:v>0.0</c:v>
                </c:pt>
                <c:pt idx="17143">
                  <c:v>0.0</c:v>
                </c:pt>
                <c:pt idx="17144">
                  <c:v>0.0</c:v>
                </c:pt>
                <c:pt idx="17145">
                  <c:v>0.0</c:v>
                </c:pt>
                <c:pt idx="17146">
                  <c:v>0.0</c:v>
                </c:pt>
                <c:pt idx="17147">
                  <c:v>0.0</c:v>
                </c:pt>
                <c:pt idx="17148">
                  <c:v>0.0</c:v>
                </c:pt>
                <c:pt idx="17149">
                  <c:v>0.0</c:v>
                </c:pt>
                <c:pt idx="17150">
                  <c:v>0.0</c:v>
                </c:pt>
                <c:pt idx="17151">
                  <c:v>0.0</c:v>
                </c:pt>
                <c:pt idx="17152">
                  <c:v>0.0</c:v>
                </c:pt>
                <c:pt idx="17153">
                  <c:v>0.0</c:v>
                </c:pt>
                <c:pt idx="17154">
                  <c:v>0.0</c:v>
                </c:pt>
                <c:pt idx="17155">
                  <c:v>0.0</c:v>
                </c:pt>
                <c:pt idx="17156">
                  <c:v>0.0</c:v>
                </c:pt>
                <c:pt idx="17157">
                  <c:v>0.0</c:v>
                </c:pt>
                <c:pt idx="17158">
                  <c:v>0.0</c:v>
                </c:pt>
                <c:pt idx="17159">
                  <c:v>0.0</c:v>
                </c:pt>
                <c:pt idx="17160">
                  <c:v>0.0</c:v>
                </c:pt>
                <c:pt idx="17161">
                  <c:v>0.0</c:v>
                </c:pt>
                <c:pt idx="17162">
                  <c:v>0.0</c:v>
                </c:pt>
                <c:pt idx="17163">
                  <c:v>0.0</c:v>
                </c:pt>
                <c:pt idx="17164">
                  <c:v>0.0</c:v>
                </c:pt>
                <c:pt idx="17165">
                  <c:v>0.0</c:v>
                </c:pt>
                <c:pt idx="17166">
                  <c:v>0.0</c:v>
                </c:pt>
                <c:pt idx="17167">
                  <c:v>0.0</c:v>
                </c:pt>
                <c:pt idx="17168">
                  <c:v>0.0</c:v>
                </c:pt>
                <c:pt idx="17169">
                  <c:v>0.0</c:v>
                </c:pt>
                <c:pt idx="17170">
                  <c:v>0.0</c:v>
                </c:pt>
                <c:pt idx="17171">
                  <c:v>0.0</c:v>
                </c:pt>
                <c:pt idx="17172">
                  <c:v>0.0</c:v>
                </c:pt>
                <c:pt idx="17173">
                  <c:v>0.0</c:v>
                </c:pt>
                <c:pt idx="17174">
                  <c:v>0.0</c:v>
                </c:pt>
                <c:pt idx="17175">
                  <c:v>0.0</c:v>
                </c:pt>
                <c:pt idx="17176">
                  <c:v>0.0</c:v>
                </c:pt>
                <c:pt idx="17177">
                  <c:v>0.0</c:v>
                </c:pt>
                <c:pt idx="17178">
                  <c:v>0.0</c:v>
                </c:pt>
                <c:pt idx="17179">
                  <c:v>0.0</c:v>
                </c:pt>
                <c:pt idx="17180">
                  <c:v>0.0</c:v>
                </c:pt>
                <c:pt idx="17181">
                  <c:v>0.0</c:v>
                </c:pt>
                <c:pt idx="17182">
                  <c:v>0.0</c:v>
                </c:pt>
                <c:pt idx="17183">
                  <c:v>0.0</c:v>
                </c:pt>
                <c:pt idx="17184">
                  <c:v>0.0</c:v>
                </c:pt>
                <c:pt idx="17185">
                  <c:v>0.0</c:v>
                </c:pt>
                <c:pt idx="17186">
                  <c:v>0.0</c:v>
                </c:pt>
                <c:pt idx="17187">
                  <c:v>0.0</c:v>
                </c:pt>
                <c:pt idx="17188">
                  <c:v>0.0</c:v>
                </c:pt>
                <c:pt idx="17189">
                  <c:v>0.0</c:v>
                </c:pt>
                <c:pt idx="17190">
                  <c:v>0.0</c:v>
                </c:pt>
                <c:pt idx="17191">
                  <c:v>0.0</c:v>
                </c:pt>
                <c:pt idx="17192">
                  <c:v>0.0</c:v>
                </c:pt>
                <c:pt idx="17193">
                  <c:v>0.0</c:v>
                </c:pt>
                <c:pt idx="17194">
                  <c:v>0.0</c:v>
                </c:pt>
                <c:pt idx="17195">
                  <c:v>0.0</c:v>
                </c:pt>
                <c:pt idx="17196">
                  <c:v>0.0</c:v>
                </c:pt>
                <c:pt idx="17197">
                  <c:v>0.0</c:v>
                </c:pt>
                <c:pt idx="17198">
                  <c:v>0.0</c:v>
                </c:pt>
                <c:pt idx="17199">
                  <c:v>0.0</c:v>
                </c:pt>
                <c:pt idx="17200">
                  <c:v>0.0</c:v>
                </c:pt>
                <c:pt idx="17201">
                  <c:v>0.0</c:v>
                </c:pt>
                <c:pt idx="17202">
                  <c:v>0.0</c:v>
                </c:pt>
                <c:pt idx="17203">
                  <c:v>0.0</c:v>
                </c:pt>
                <c:pt idx="17204">
                  <c:v>0.0</c:v>
                </c:pt>
                <c:pt idx="17205">
                  <c:v>0.0</c:v>
                </c:pt>
                <c:pt idx="17206">
                  <c:v>0.0</c:v>
                </c:pt>
                <c:pt idx="17207">
                  <c:v>0.0</c:v>
                </c:pt>
                <c:pt idx="17208">
                  <c:v>0.0</c:v>
                </c:pt>
                <c:pt idx="17209">
                  <c:v>0.0</c:v>
                </c:pt>
                <c:pt idx="17210">
                  <c:v>0.0</c:v>
                </c:pt>
                <c:pt idx="17211">
                  <c:v>0.0</c:v>
                </c:pt>
                <c:pt idx="17212">
                  <c:v>0.0</c:v>
                </c:pt>
                <c:pt idx="17213">
                  <c:v>0.0</c:v>
                </c:pt>
                <c:pt idx="17214">
                  <c:v>0.0</c:v>
                </c:pt>
                <c:pt idx="17215">
                  <c:v>0.0</c:v>
                </c:pt>
                <c:pt idx="17216">
                  <c:v>0.0</c:v>
                </c:pt>
                <c:pt idx="17217">
                  <c:v>0.0</c:v>
                </c:pt>
                <c:pt idx="17218">
                  <c:v>0.0</c:v>
                </c:pt>
                <c:pt idx="17219">
                  <c:v>0.0</c:v>
                </c:pt>
                <c:pt idx="17220">
                  <c:v>0.0</c:v>
                </c:pt>
                <c:pt idx="17221">
                  <c:v>0.0</c:v>
                </c:pt>
                <c:pt idx="17222">
                  <c:v>0.0</c:v>
                </c:pt>
                <c:pt idx="17223">
                  <c:v>0.0</c:v>
                </c:pt>
                <c:pt idx="17224">
                  <c:v>0.0</c:v>
                </c:pt>
                <c:pt idx="17225">
                  <c:v>0.0</c:v>
                </c:pt>
                <c:pt idx="17226">
                  <c:v>0.0</c:v>
                </c:pt>
                <c:pt idx="17227">
                  <c:v>0.0</c:v>
                </c:pt>
                <c:pt idx="17228">
                  <c:v>0.0</c:v>
                </c:pt>
                <c:pt idx="17229">
                  <c:v>0.0</c:v>
                </c:pt>
                <c:pt idx="17230">
                  <c:v>0.0</c:v>
                </c:pt>
                <c:pt idx="17231">
                  <c:v>0.0</c:v>
                </c:pt>
                <c:pt idx="17232">
                  <c:v>0.0</c:v>
                </c:pt>
                <c:pt idx="17233">
                  <c:v>0.0</c:v>
                </c:pt>
                <c:pt idx="17234">
                  <c:v>0.0</c:v>
                </c:pt>
                <c:pt idx="17235">
                  <c:v>0.0</c:v>
                </c:pt>
                <c:pt idx="17236">
                  <c:v>0.0</c:v>
                </c:pt>
                <c:pt idx="17237">
                  <c:v>0.0</c:v>
                </c:pt>
                <c:pt idx="17238">
                  <c:v>0.0</c:v>
                </c:pt>
                <c:pt idx="17239">
                  <c:v>0.0</c:v>
                </c:pt>
                <c:pt idx="17240">
                  <c:v>0.0</c:v>
                </c:pt>
                <c:pt idx="17241">
                  <c:v>0.0</c:v>
                </c:pt>
                <c:pt idx="17242">
                  <c:v>0.0</c:v>
                </c:pt>
                <c:pt idx="17243">
                  <c:v>0.0</c:v>
                </c:pt>
                <c:pt idx="17244">
                  <c:v>0.0</c:v>
                </c:pt>
                <c:pt idx="17245">
                  <c:v>0.0</c:v>
                </c:pt>
                <c:pt idx="17246">
                  <c:v>0.0</c:v>
                </c:pt>
                <c:pt idx="17247">
                  <c:v>0.0</c:v>
                </c:pt>
                <c:pt idx="17248">
                  <c:v>0.0</c:v>
                </c:pt>
                <c:pt idx="17249">
                  <c:v>0.0</c:v>
                </c:pt>
                <c:pt idx="17250">
                  <c:v>0.0</c:v>
                </c:pt>
                <c:pt idx="17251">
                  <c:v>0.0</c:v>
                </c:pt>
                <c:pt idx="17252">
                  <c:v>0.0</c:v>
                </c:pt>
                <c:pt idx="17253">
                  <c:v>0.0</c:v>
                </c:pt>
                <c:pt idx="17254">
                  <c:v>0.0</c:v>
                </c:pt>
                <c:pt idx="17255">
                  <c:v>0.0</c:v>
                </c:pt>
                <c:pt idx="17256">
                  <c:v>0.0</c:v>
                </c:pt>
                <c:pt idx="17257">
                  <c:v>0.0</c:v>
                </c:pt>
                <c:pt idx="17258">
                  <c:v>0.0</c:v>
                </c:pt>
                <c:pt idx="17259">
                  <c:v>0.0</c:v>
                </c:pt>
                <c:pt idx="17260">
                  <c:v>0.0</c:v>
                </c:pt>
                <c:pt idx="17261">
                  <c:v>0.0</c:v>
                </c:pt>
                <c:pt idx="17262">
                  <c:v>0.0</c:v>
                </c:pt>
                <c:pt idx="17263">
                  <c:v>0.0</c:v>
                </c:pt>
                <c:pt idx="17264">
                  <c:v>0.0</c:v>
                </c:pt>
                <c:pt idx="17265">
                  <c:v>0.0</c:v>
                </c:pt>
                <c:pt idx="17266">
                  <c:v>0.0</c:v>
                </c:pt>
                <c:pt idx="17267">
                  <c:v>0.0</c:v>
                </c:pt>
                <c:pt idx="17268">
                  <c:v>0.0</c:v>
                </c:pt>
                <c:pt idx="17269">
                  <c:v>0.0</c:v>
                </c:pt>
                <c:pt idx="17270">
                  <c:v>0.0</c:v>
                </c:pt>
                <c:pt idx="17271">
                  <c:v>0.0</c:v>
                </c:pt>
                <c:pt idx="17272">
                  <c:v>0.0</c:v>
                </c:pt>
                <c:pt idx="17273">
                  <c:v>0.0</c:v>
                </c:pt>
                <c:pt idx="17274">
                  <c:v>0.0</c:v>
                </c:pt>
                <c:pt idx="17275">
                  <c:v>0.0</c:v>
                </c:pt>
                <c:pt idx="17276">
                  <c:v>0.0</c:v>
                </c:pt>
                <c:pt idx="17277">
                  <c:v>0.0</c:v>
                </c:pt>
                <c:pt idx="17278">
                  <c:v>0.0</c:v>
                </c:pt>
                <c:pt idx="17279">
                  <c:v>0.0</c:v>
                </c:pt>
                <c:pt idx="17280">
                  <c:v>0.0</c:v>
                </c:pt>
                <c:pt idx="17281">
                  <c:v>0.0</c:v>
                </c:pt>
                <c:pt idx="17282">
                  <c:v>0.0</c:v>
                </c:pt>
                <c:pt idx="17283">
                  <c:v>0.0</c:v>
                </c:pt>
                <c:pt idx="17284">
                  <c:v>0.0</c:v>
                </c:pt>
                <c:pt idx="17285">
                  <c:v>0.0</c:v>
                </c:pt>
                <c:pt idx="17286">
                  <c:v>0.0</c:v>
                </c:pt>
                <c:pt idx="17287">
                  <c:v>0.0</c:v>
                </c:pt>
                <c:pt idx="17288">
                  <c:v>0.0</c:v>
                </c:pt>
                <c:pt idx="17289">
                  <c:v>0.0</c:v>
                </c:pt>
                <c:pt idx="17290">
                  <c:v>0.0</c:v>
                </c:pt>
                <c:pt idx="17291">
                  <c:v>0.0</c:v>
                </c:pt>
                <c:pt idx="17292">
                  <c:v>0.0</c:v>
                </c:pt>
                <c:pt idx="17293">
                  <c:v>0.0</c:v>
                </c:pt>
                <c:pt idx="17294">
                  <c:v>0.0</c:v>
                </c:pt>
                <c:pt idx="17295">
                  <c:v>0.0</c:v>
                </c:pt>
                <c:pt idx="17296">
                  <c:v>0.0</c:v>
                </c:pt>
                <c:pt idx="17297">
                  <c:v>0.0</c:v>
                </c:pt>
                <c:pt idx="17298">
                  <c:v>0.0</c:v>
                </c:pt>
                <c:pt idx="17299">
                  <c:v>0.0</c:v>
                </c:pt>
                <c:pt idx="17300">
                  <c:v>0.0</c:v>
                </c:pt>
                <c:pt idx="17301">
                  <c:v>0.0</c:v>
                </c:pt>
                <c:pt idx="17302">
                  <c:v>0.0</c:v>
                </c:pt>
                <c:pt idx="17303">
                  <c:v>0.0</c:v>
                </c:pt>
                <c:pt idx="17304">
                  <c:v>0.0</c:v>
                </c:pt>
                <c:pt idx="17305">
                  <c:v>0.0</c:v>
                </c:pt>
                <c:pt idx="17306">
                  <c:v>0.0</c:v>
                </c:pt>
                <c:pt idx="17307">
                  <c:v>0.0</c:v>
                </c:pt>
                <c:pt idx="17308">
                  <c:v>0.0</c:v>
                </c:pt>
                <c:pt idx="17309">
                  <c:v>0.0</c:v>
                </c:pt>
                <c:pt idx="17310">
                  <c:v>0.0</c:v>
                </c:pt>
                <c:pt idx="17311">
                  <c:v>0.0</c:v>
                </c:pt>
                <c:pt idx="17312">
                  <c:v>0.0</c:v>
                </c:pt>
                <c:pt idx="17313">
                  <c:v>0.0</c:v>
                </c:pt>
                <c:pt idx="17314">
                  <c:v>0.0</c:v>
                </c:pt>
                <c:pt idx="17315">
                  <c:v>0.0</c:v>
                </c:pt>
                <c:pt idx="17316">
                  <c:v>0.0</c:v>
                </c:pt>
                <c:pt idx="17317">
                  <c:v>0.0</c:v>
                </c:pt>
                <c:pt idx="17318">
                  <c:v>0.0</c:v>
                </c:pt>
                <c:pt idx="17319">
                  <c:v>0.0</c:v>
                </c:pt>
                <c:pt idx="17320">
                  <c:v>0.0</c:v>
                </c:pt>
                <c:pt idx="17321">
                  <c:v>0.0</c:v>
                </c:pt>
                <c:pt idx="17322">
                  <c:v>0.0</c:v>
                </c:pt>
                <c:pt idx="17323">
                  <c:v>0.0</c:v>
                </c:pt>
                <c:pt idx="17324">
                  <c:v>0.0</c:v>
                </c:pt>
                <c:pt idx="17325">
                  <c:v>0.0</c:v>
                </c:pt>
                <c:pt idx="17326">
                  <c:v>0.0</c:v>
                </c:pt>
                <c:pt idx="17327">
                  <c:v>0.0</c:v>
                </c:pt>
                <c:pt idx="17328">
                  <c:v>0.0</c:v>
                </c:pt>
                <c:pt idx="17329">
                  <c:v>0.0</c:v>
                </c:pt>
                <c:pt idx="17330">
                  <c:v>0.0</c:v>
                </c:pt>
                <c:pt idx="17331">
                  <c:v>0.0</c:v>
                </c:pt>
                <c:pt idx="17332">
                  <c:v>0.0</c:v>
                </c:pt>
                <c:pt idx="17333">
                  <c:v>0.0</c:v>
                </c:pt>
                <c:pt idx="17334">
                  <c:v>0.0</c:v>
                </c:pt>
                <c:pt idx="17335">
                  <c:v>0.0</c:v>
                </c:pt>
                <c:pt idx="17336">
                  <c:v>0.0</c:v>
                </c:pt>
                <c:pt idx="17337">
                  <c:v>0.0</c:v>
                </c:pt>
                <c:pt idx="17338">
                  <c:v>0.0</c:v>
                </c:pt>
                <c:pt idx="17339">
                  <c:v>0.0</c:v>
                </c:pt>
                <c:pt idx="17340">
                  <c:v>0.0</c:v>
                </c:pt>
                <c:pt idx="17341">
                  <c:v>0.0</c:v>
                </c:pt>
                <c:pt idx="17342">
                  <c:v>0.0</c:v>
                </c:pt>
                <c:pt idx="17343">
                  <c:v>0.0</c:v>
                </c:pt>
                <c:pt idx="17344">
                  <c:v>0.0</c:v>
                </c:pt>
                <c:pt idx="17345">
                  <c:v>0.0</c:v>
                </c:pt>
                <c:pt idx="17346">
                  <c:v>0.0</c:v>
                </c:pt>
                <c:pt idx="17347">
                  <c:v>0.0</c:v>
                </c:pt>
                <c:pt idx="17348">
                  <c:v>0.0</c:v>
                </c:pt>
                <c:pt idx="17349">
                  <c:v>0.0</c:v>
                </c:pt>
                <c:pt idx="17350">
                  <c:v>0.0</c:v>
                </c:pt>
                <c:pt idx="17351">
                  <c:v>0.0</c:v>
                </c:pt>
                <c:pt idx="17352">
                  <c:v>0.0</c:v>
                </c:pt>
                <c:pt idx="17353">
                  <c:v>0.0</c:v>
                </c:pt>
                <c:pt idx="17354">
                  <c:v>0.0</c:v>
                </c:pt>
                <c:pt idx="17355">
                  <c:v>0.0</c:v>
                </c:pt>
                <c:pt idx="17356">
                  <c:v>0.0</c:v>
                </c:pt>
                <c:pt idx="17357">
                  <c:v>0.0</c:v>
                </c:pt>
                <c:pt idx="17358">
                  <c:v>0.0</c:v>
                </c:pt>
                <c:pt idx="17359">
                  <c:v>0.0</c:v>
                </c:pt>
                <c:pt idx="17360">
                  <c:v>0.0</c:v>
                </c:pt>
                <c:pt idx="17361">
                  <c:v>0.0</c:v>
                </c:pt>
                <c:pt idx="17362">
                  <c:v>0.0</c:v>
                </c:pt>
                <c:pt idx="17363">
                  <c:v>0.0</c:v>
                </c:pt>
                <c:pt idx="17364">
                  <c:v>0.0</c:v>
                </c:pt>
                <c:pt idx="17365">
                  <c:v>0.0</c:v>
                </c:pt>
                <c:pt idx="17366">
                  <c:v>0.0</c:v>
                </c:pt>
                <c:pt idx="17367">
                  <c:v>0.0</c:v>
                </c:pt>
                <c:pt idx="17368">
                  <c:v>0.0</c:v>
                </c:pt>
                <c:pt idx="17369">
                  <c:v>0.0</c:v>
                </c:pt>
                <c:pt idx="17370">
                  <c:v>0.0</c:v>
                </c:pt>
                <c:pt idx="17371">
                  <c:v>0.0</c:v>
                </c:pt>
                <c:pt idx="17372">
                  <c:v>0.0</c:v>
                </c:pt>
                <c:pt idx="17373">
                  <c:v>0.0</c:v>
                </c:pt>
                <c:pt idx="17374">
                  <c:v>0.0</c:v>
                </c:pt>
                <c:pt idx="17375">
                  <c:v>0.0</c:v>
                </c:pt>
                <c:pt idx="17376">
                  <c:v>0.0</c:v>
                </c:pt>
                <c:pt idx="17377">
                  <c:v>0.0</c:v>
                </c:pt>
                <c:pt idx="17378">
                  <c:v>0.0</c:v>
                </c:pt>
                <c:pt idx="17379">
                  <c:v>0.0</c:v>
                </c:pt>
                <c:pt idx="17380">
                  <c:v>0.0</c:v>
                </c:pt>
                <c:pt idx="17381">
                  <c:v>0.0</c:v>
                </c:pt>
                <c:pt idx="17382">
                  <c:v>0.0</c:v>
                </c:pt>
                <c:pt idx="17383">
                  <c:v>0.0</c:v>
                </c:pt>
                <c:pt idx="17384">
                  <c:v>0.0</c:v>
                </c:pt>
                <c:pt idx="17385">
                  <c:v>0.0</c:v>
                </c:pt>
                <c:pt idx="17386">
                  <c:v>0.0</c:v>
                </c:pt>
                <c:pt idx="17387">
                  <c:v>0.0</c:v>
                </c:pt>
                <c:pt idx="17388">
                  <c:v>0.0</c:v>
                </c:pt>
                <c:pt idx="17389">
                  <c:v>0.0</c:v>
                </c:pt>
                <c:pt idx="17390">
                  <c:v>0.0</c:v>
                </c:pt>
                <c:pt idx="17391">
                  <c:v>0.0</c:v>
                </c:pt>
                <c:pt idx="17392">
                  <c:v>0.0</c:v>
                </c:pt>
                <c:pt idx="17393">
                  <c:v>0.0</c:v>
                </c:pt>
                <c:pt idx="17394">
                  <c:v>0.0</c:v>
                </c:pt>
                <c:pt idx="17395">
                  <c:v>0.0</c:v>
                </c:pt>
                <c:pt idx="17396">
                  <c:v>0.0</c:v>
                </c:pt>
                <c:pt idx="17397">
                  <c:v>0.0</c:v>
                </c:pt>
                <c:pt idx="17398">
                  <c:v>0.0</c:v>
                </c:pt>
                <c:pt idx="17399">
                  <c:v>0.0</c:v>
                </c:pt>
                <c:pt idx="17400">
                  <c:v>0.0</c:v>
                </c:pt>
                <c:pt idx="17401">
                  <c:v>0.0</c:v>
                </c:pt>
                <c:pt idx="17402">
                  <c:v>0.0</c:v>
                </c:pt>
                <c:pt idx="17403">
                  <c:v>0.0</c:v>
                </c:pt>
                <c:pt idx="17404">
                  <c:v>0.0</c:v>
                </c:pt>
                <c:pt idx="17405">
                  <c:v>0.0</c:v>
                </c:pt>
                <c:pt idx="17406">
                  <c:v>0.0</c:v>
                </c:pt>
                <c:pt idx="17407">
                  <c:v>0.0</c:v>
                </c:pt>
                <c:pt idx="17408">
                  <c:v>0.0</c:v>
                </c:pt>
                <c:pt idx="17409">
                  <c:v>0.0</c:v>
                </c:pt>
                <c:pt idx="17410">
                  <c:v>0.0</c:v>
                </c:pt>
                <c:pt idx="17411">
                  <c:v>0.0</c:v>
                </c:pt>
                <c:pt idx="17412">
                  <c:v>0.0</c:v>
                </c:pt>
                <c:pt idx="17413">
                  <c:v>0.0</c:v>
                </c:pt>
                <c:pt idx="17414">
                  <c:v>0.0</c:v>
                </c:pt>
                <c:pt idx="17415">
                  <c:v>0.0</c:v>
                </c:pt>
                <c:pt idx="17416">
                  <c:v>0.0</c:v>
                </c:pt>
                <c:pt idx="17417">
                  <c:v>0.0</c:v>
                </c:pt>
                <c:pt idx="17418">
                  <c:v>0.0</c:v>
                </c:pt>
                <c:pt idx="17419">
                  <c:v>0.0</c:v>
                </c:pt>
                <c:pt idx="17420">
                  <c:v>0.0</c:v>
                </c:pt>
                <c:pt idx="17421">
                  <c:v>0.0</c:v>
                </c:pt>
                <c:pt idx="17422">
                  <c:v>0.0</c:v>
                </c:pt>
                <c:pt idx="17423">
                  <c:v>0.0</c:v>
                </c:pt>
                <c:pt idx="17424">
                  <c:v>0.0</c:v>
                </c:pt>
                <c:pt idx="17425">
                  <c:v>0.0</c:v>
                </c:pt>
                <c:pt idx="17426">
                  <c:v>0.0</c:v>
                </c:pt>
                <c:pt idx="17427">
                  <c:v>0.0</c:v>
                </c:pt>
                <c:pt idx="17428">
                  <c:v>0.0</c:v>
                </c:pt>
                <c:pt idx="17429">
                  <c:v>0.0</c:v>
                </c:pt>
                <c:pt idx="17430">
                  <c:v>0.0</c:v>
                </c:pt>
                <c:pt idx="17431">
                  <c:v>0.0</c:v>
                </c:pt>
                <c:pt idx="17432">
                  <c:v>0.0</c:v>
                </c:pt>
                <c:pt idx="17433">
                  <c:v>0.0</c:v>
                </c:pt>
                <c:pt idx="17434">
                  <c:v>0.0</c:v>
                </c:pt>
                <c:pt idx="17435">
                  <c:v>0.0</c:v>
                </c:pt>
                <c:pt idx="17436">
                  <c:v>0.0</c:v>
                </c:pt>
                <c:pt idx="17437">
                  <c:v>0.0</c:v>
                </c:pt>
                <c:pt idx="17438">
                  <c:v>0.0</c:v>
                </c:pt>
                <c:pt idx="17439">
                  <c:v>0.0</c:v>
                </c:pt>
                <c:pt idx="17440">
                  <c:v>0.0</c:v>
                </c:pt>
                <c:pt idx="17441">
                  <c:v>0.0</c:v>
                </c:pt>
                <c:pt idx="17442">
                  <c:v>0.0</c:v>
                </c:pt>
                <c:pt idx="17443">
                  <c:v>0.0</c:v>
                </c:pt>
                <c:pt idx="17444">
                  <c:v>0.0</c:v>
                </c:pt>
                <c:pt idx="17445">
                  <c:v>0.0</c:v>
                </c:pt>
                <c:pt idx="17446">
                  <c:v>0.0</c:v>
                </c:pt>
                <c:pt idx="17447">
                  <c:v>0.0</c:v>
                </c:pt>
                <c:pt idx="17448">
                  <c:v>0.0</c:v>
                </c:pt>
                <c:pt idx="17449">
                  <c:v>0.0</c:v>
                </c:pt>
                <c:pt idx="17450">
                  <c:v>0.0</c:v>
                </c:pt>
                <c:pt idx="17451">
                  <c:v>0.0</c:v>
                </c:pt>
                <c:pt idx="17452">
                  <c:v>0.0</c:v>
                </c:pt>
                <c:pt idx="17453">
                  <c:v>0.0</c:v>
                </c:pt>
                <c:pt idx="17454">
                  <c:v>0.0</c:v>
                </c:pt>
                <c:pt idx="17455">
                  <c:v>0.0</c:v>
                </c:pt>
                <c:pt idx="17456">
                  <c:v>0.0</c:v>
                </c:pt>
                <c:pt idx="17457">
                  <c:v>0.0</c:v>
                </c:pt>
                <c:pt idx="17458">
                  <c:v>0.0</c:v>
                </c:pt>
                <c:pt idx="17459">
                  <c:v>0.0</c:v>
                </c:pt>
                <c:pt idx="17460">
                  <c:v>0.0</c:v>
                </c:pt>
                <c:pt idx="17461">
                  <c:v>0.0</c:v>
                </c:pt>
                <c:pt idx="17462">
                  <c:v>0.0</c:v>
                </c:pt>
                <c:pt idx="17463">
                  <c:v>0.0</c:v>
                </c:pt>
                <c:pt idx="17464">
                  <c:v>0.0</c:v>
                </c:pt>
                <c:pt idx="17465">
                  <c:v>0.0</c:v>
                </c:pt>
                <c:pt idx="17466">
                  <c:v>0.0</c:v>
                </c:pt>
                <c:pt idx="17467">
                  <c:v>0.0</c:v>
                </c:pt>
                <c:pt idx="17468">
                  <c:v>0.0</c:v>
                </c:pt>
                <c:pt idx="17469">
                  <c:v>0.0</c:v>
                </c:pt>
                <c:pt idx="17470">
                  <c:v>0.0</c:v>
                </c:pt>
                <c:pt idx="17471">
                  <c:v>0.0</c:v>
                </c:pt>
                <c:pt idx="17472">
                  <c:v>0.0</c:v>
                </c:pt>
                <c:pt idx="17473">
                  <c:v>0.0</c:v>
                </c:pt>
                <c:pt idx="17474">
                  <c:v>0.0</c:v>
                </c:pt>
                <c:pt idx="17475">
                  <c:v>0.0</c:v>
                </c:pt>
                <c:pt idx="17476">
                  <c:v>0.0</c:v>
                </c:pt>
                <c:pt idx="17477">
                  <c:v>0.0</c:v>
                </c:pt>
                <c:pt idx="17478">
                  <c:v>0.0</c:v>
                </c:pt>
                <c:pt idx="17479">
                  <c:v>0.0</c:v>
                </c:pt>
                <c:pt idx="17480">
                  <c:v>0.0</c:v>
                </c:pt>
                <c:pt idx="17481">
                  <c:v>0.0</c:v>
                </c:pt>
                <c:pt idx="17482">
                  <c:v>0.0</c:v>
                </c:pt>
                <c:pt idx="17483">
                  <c:v>0.0</c:v>
                </c:pt>
                <c:pt idx="17484">
                  <c:v>0.0</c:v>
                </c:pt>
                <c:pt idx="17485">
                  <c:v>0.0</c:v>
                </c:pt>
                <c:pt idx="17486">
                  <c:v>0.0</c:v>
                </c:pt>
                <c:pt idx="17487">
                  <c:v>0.0</c:v>
                </c:pt>
                <c:pt idx="17488">
                  <c:v>0.0</c:v>
                </c:pt>
                <c:pt idx="17489">
                  <c:v>0.0</c:v>
                </c:pt>
                <c:pt idx="17490">
                  <c:v>0.0</c:v>
                </c:pt>
                <c:pt idx="17491">
                  <c:v>0.0</c:v>
                </c:pt>
                <c:pt idx="17492">
                  <c:v>0.0</c:v>
                </c:pt>
                <c:pt idx="17493">
                  <c:v>0.0</c:v>
                </c:pt>
                <c:pt idx="17494">
                  <c:v>0.0</c:v>
                </c:pt>
                <c:pt idx="17495">
                  <c:v>0.0</c:v>
                </c:pt>
                <c:pt idx="17496">
                  <c:v>0.0</c:v>
                </c:pt>
                <c:pt idx="17497">
                  <c:v>0.0</c:v>
                </c:pt>
                <c:pt idx="17498">
                  <c:v>0.0</c:v>
                </c:pt>
                <c:pt idx="17499">
                  <c:v>0.0</c:v>
                </c:pt>
                <c:pt idx="17500">
                  <c:v>0.0</c:v>
                </c:pt>
                <c:pt idx="17501">
                  <c:v>0.0</c:v>
                </c:pt>
                <c:pt idx="17502">
                  <c:v>0.0</c:v>
                </c:pt>
                <c:pt idx="17503">
                  <c:v>0.0</c:v>
                </c:pt>
                <c:pt idx="17504">
                  <c:v>0.0</c:v>
                </c:pt>
                <c:pt idx="17505">
                  <c:v>0.0</c:v>
                </c:pt>
                <c:pt idx="17506">
                  <c:v>0.0</c:v>
                </c:pt>
                <c:pt idx="17507">
                  <c:v>0.0</c:v>
                </c:pt>
                <c:pt idx="17508">
                  <c:v>0.0</c:v>
                </c:pt>
                <c:pt idx="17509">
                  <c:v>0.0</c:v>
                </c:pt>
                <c:pt idx="17510">
                  <c:v>0.0</c:v>
                </c:pt>
                <c:pt idx="17511">
                  <c:v>0.0</c:v>
                </c:pt>
                <c:pt idx="17512">
                  <c:v>0.0</c:v>
                </c:pt>
                <c:pt idx="17513">
                  <c:v>0.0</c:v>
                </c:pt>
                <c:pt idx="17514">
                  <c:v>0.0</c:v>
                </c:pt>
                <c:pt idx="17515">
                  <c:v>0.0</c:v>
                </c:pt>
                <c:pt idx="17516">
                  <c:v>0.0</c:v>
                </c:pt>
                <c:pt idx="17517">
                  <c:v>0.0</c:v>
                </c:pt>
                <c:pt idx="17518">
                  <c:v>0.0</c:v>
                </c:pt>
                <c:pt idx="17519">
                  <c:v>0.0</c:v>
                </c:pt>
                <c:pt idx="17520">
                  <c:v>0.0</c:v>
                </c:pt>
                <c:pt idx="17521">
                  <c:v>0.0</c:v>
                </c:pt>
                <c:pt idx="17522">
                  <c:v>0.0</c:v>
                </c:pt>
                <c:pt idx="17523">
                  <c:v>0.0</c:v>
                </c:pt>
                <c:pt idx="17524">
                  <c:v>0.0</c:v>
                </c:pt>
                <c:pt idx="17525">
                  <c:v>0.0</c:v>
                </c:pt>
                <c:pt idx="17526">
                  <c:v>0.0</c:v>
                </c:pt>
                <c:pt idx="17527">
                  <c:v>0.0</c:v>
                </c:pt>
                <c:pt idx="17528">
                  <c:v>0.0</c:v>
                </c:pt>
                <c:pt idx="17529">
                  <c:v>0.0</c:v>
                </c:pt>
                <c:pt idx="17530">
                  <c:v>0.0</c:v>
                </c:pt>
                <c:pt idx="17531">
                  <c:v>0.0</c:v>
                </c:pt>
                <c:pt idx="17532">
                  <c:v>0.0</c:v>
                </c:pt>
                <c:pt idx="17533">
                  <c:v>0.0</c:v>
                </c:pt>
                <c:pt idx="17534">
                  <c:v>0.0</c:v>
                </c:pt>
                <c:pt idx="17535">
                  <c:v>0.0</c:v>
                </c:pt>
                <c:pt idx="17536">
                  <c:v>0.0</c:v>
                </c:pt>
                <c:pt idx="17537">
                  <c:v>0.0</c:v>
                </c:pt>
                <c:pt idx="17538">
                  <c:v>0.0</c:v>
                </c:pt>
                <c:pt idx="17539">
                  <c:v>0.0</c:v>
                </c:pt>
                <c:pt idx="17540">
                  <c:v>0.0</c:v>
                </c:pt>
                <c:pt idx="17541">
                  <c:v>0.0</c:v>
                </c:pt>
                <c:pt idx="17542">
                  <c:v>0.0</c:v>
                </c:pt>
                <c:pt idx="17543">
                  <c:v>0.0</c:v>
                </c:pt>
                <c:pt idx="17544">
                  <c:v>0.0</c:v>
                </c:pt>
                <c:pt idx="17545">
                  <c:v>0.0</c:v>
                </c:pt>
                <c:pt idx="17546">
                  <c:v>0.0</c:v>
                </c:pt>
                <c:pt idx="17547">
                  <c:v>0.0</c:v>
                </c:pt>
                <c:pt idx="17548">
                  <c:v>0.0</c:v>
                </c:pt>
                <c:pt idx="17549">
                  <c:v>0.0</c:v>
                </c:pt>
                <c:pt idx="17550">
                  <c:v>0.0</c:v>
                </c:pt>
                <c:pt idx="17551">
                  <c:v>0.0</c:v>
                </c:pt>
                <c:pt idx="17552">
                  <c:v>0.0</c:v>
                </c:pt>
                <c:pt idx="17553">
                  <c:v>0.0</c:v>
                </c:pt>
                <c:pt idx="17554">
                  <c:v>0.0</c:v>
                </c:pt>
                <c:pt idx="17555">
                  <c:v>0.0</c:v>
                </c:pt>
                <c:pt idx="17556">
                  <c:v>0.0</c:v>
                </c:pt>
                <c:pt idx="17557">
                  <c:v>0.0</c:v>
                </c:pt>
                <c:pt idx="17558">
                  <c:v>0.0</c:v>
                </c:pt>
                <c:pt idx="17559">
                  <c:v>0.0</c:v>
                </c:pt>
                <c:pt idx="17560">
                  <c:v>0.0</c:v>
                </c:pt>
                <c:pt idx="17561">
                  <c:v>0.0</c:v>
                </c:pt>
                <c:pt idx="17562">
                  <c:v>0.0</c:v>
                </c:pt>
                <c:pt idx="17563">
                  <c:v>0.0</c:v>
                </c:pt>
                <c:pt idx="17564">
                  <c:v>0.0</c:v>
                </c:pt>
                <c:pt idx="17565">
                  <c:v>0.0</c:v>
                </c:pt>
                <c:pt idx="17566">
                  <c:v>0.0</c:v>
                </c:pt>
                <c:pt idx="17567">
                  <c:v>0.0</c:v>
                </c:pt>
                <c:pt idx="17568">
                  <c:v>0.0</c:v>
                </c:pt>
                <c:pt idx="17569">
                  <c:v>0.0</c:v>
                </c:pt>
                <c:pt idx="17570">
                  <c:v>0.0</c:v>
                </c:pt>
                <c:pt idx="17571">
                  <c:v>0.0</c:v>
                </c:pt>
                <c:pt idx="17572">
                  <c:v>0.0</c:v>
                </c:pt>
                <c:pt idx="17573">
                  <c:v>0.0</c:v>
                </c:pt>
                <c:pt idx="17574">
                  <c:v>0.0</c:v>
                </c:pt>
                <c:pt idx="17575">
                  <c:v>0.0</c:v>
                </c:pt>
                <c:pt idx="17576">
                  <c:v>0.0</c:v>
                </c:pt>
                <c:pt idx="17577">
                  <c:v>0.0</c:v>
                </c:pt>
                <c:pt idx="17578">
                  <c:v>0.0</c:v>
                </c:pt>
                <c:pt idx="17579">
                  <c:v>0.0</c:v>
                </c:pt>
                <c:pt idx="17580">
                  <c:v>0.0</c:v>
                </c:pt>
                <c:pt idx="17581">
                  <c:v>0.0</c:v>
                </c:pt>
                <c:pt idx="17582">
                  <c:v>0.0</c:v>
                </c:pt>
                <c:pt idx="17583">
                  <c:v>0.0</c:v>
                </c:pt>
                <c:pt idx="17584">
                  <c:v>0.0</c:v>
                </c:pt>
                <c:pt idx="17585">
                  <c:v>0.0</c:v>
                </c:pt>
                <c:pt idx="17586">
                  <c:v>0.0</c:v>
                </c:pt>
                <c:pt idx="17587">
                  <c:v>0.0</c:v>
                </c:pt>
                <c:pt idx="17588">
                  <c:v>0.0</c:v>
                </c:pt>
                <c:pt idx="17589">
                  <c:v>0.0</c:v>
                </c:pt>
                <c:pt idx="17590">
                  <c:v>0.0</c:v>
                </c:pt>
                <c:pt idx="17591">
                  <c:v>0.0</c:v>
                </c:pt>
                <c:pt idx="17592">
                  <c:v>0.0</c:v>
                </c:pt>
                <c:pt idx="17593">
                  <c:v>0.0</c:v>
                </c:pt>
                <c:pt idx="17594">
                  <c:v>0.0</c:v>
                </c:pt>
                <c:pt idx="17595">
                  <c:v>0.0</c:v>
                </c:pt>
                <c:pt idx="17596">
                  <c:v>0.0</c:v>
                </c:pt>
                <c:pt idx="17597">
                  <c:v>0.0</c:v>
                </c:pt>
                <c:pt idx="17598">
                  <c:v>0.0</c:v>
                </c:pt>
                <c:pt idx="17599">
                  <c:v>0.0</c:v>
                </c:pt>
                <c:pt idx="17600">
                  <c:v>0.0</c:v>
                </c:pt>
                <c:pt idx="17601">
                  <c:v>0.0</c:v>
                </c:pt>
                <c:pt idx="17602">
                  <c:v>0.0</c:v>
                </c:pt>
                <c:pt idx="17603">
                  <c:v>0.0</c:v>
                </c:pt>
                <c:pt idx="17604">
                  <c:v>0.0</c:v>
                </c:pt>
                <c:pt idx="17605">
                  <c:v>0.0</c:v>
                </c:pt>
                <c:pt idx="17606">
                  <c:v>0.0</c:v>
                </c:pt>
                <c:pt idx="17607">
                  <c:v>0.0</c:v>
                </c:pt>
                <c:pt idx="17608">
                  <c:v>0.0</c:v>
                </c:pt>
                <c:pt idx="17609">
                  <c:v>0.0</c:v>
                </c:pt>
                <c:pt idx="17610">
                  <c:v>0.0</c:v>
                </c:pt>
                <c:pt idx="17611">
                  <c:v>0.0</c:v>
                </c:pt>
                <c:pt idx="17612">
                  <c:v>0.0</c:v>
                </c:pt>
                <c:pt idx="17613">
                  <c:v>0.0</c:v>
                </c:pt>
                <c:pt idx="17614">
                  <c:v>0.0</c:v>
                </c:pt>
                <c:pt idx="17615">
                  <c:v>0.0</c:v>
                </c:pt>
                <c:pt idx="17616">
                  <c:v>0.0</c:v>
                </c:pt>
                <c:pt idx="17617">
                  <c:v>0.0</c:v>
                </c:pt>
                <c:pt idx="17618">
                  <c:v>0.0</c:v>
                </c:pt>
                <c:pt idx="17619">
                  <c:v>0.0</c:v>
                </c:pt>
                <c:pt idx="17620">
                  <c:v>0.0</c:v>
                </c:pt>
                <c:pt idx="17621">
                  <c:v>0.0</c:v>
                </c:pt>
                <c:pt idx="17622">
                  <c:v>0.0</c:v>
                </c:pt>
                <c:pt idx="17623">
                  <c:v>0.0</c:v>
                </c:pt>
                <c:pt idx="17624">
                  <c:v>0.0</c:v>
                </c:pt>
                <c:pt idx="17625">
                  <c:v>0.0</c:v>
                </c:pt>
                <c:pt idx="17626">
                  <c:v>0.0</c:v>
                </c:pt>
                <c:pt idx="17627">
                  <c:v>0.0</c:v>
                </c:pt>
                <c:pt idx="17628">
                  <c:v>0.0</c:v>
                </c:pt>
                <c:pt idx="17629">
                  <c:v>0.0</c:v>
                </c:pt>
                <c:pt idx="17630">
                  <c:v>0.0</c:v>
                </c:pt>
                <c:pt idx="17631">
                  <c:v>0.0</c:v>
                </c:pt>
                <c:pt idx="17632">
                  <c:v>0.0</c:v>
                </c:pt>
                <c:pt idx="17633">
                  <c:v>0.0</c:v>
                </c:pt>
                <c:pt idx="17634">
                  <c:v>0.0</c:v>
                </c:pt>
                <c:pt idx="17635">
                  <c:v>0.0</c:v>
                </c:pt>
                <c:pt idx="17636">
                  <c:v>0.0</c:v>
                </c:pt>
                <c:pt idx="17637">
                  <c:v>0.0</c:v>
                </c:pt>
                <c:pt idx="17638">
                  <c:v>0.0</c:v>
                </c:pt>
                <c:pt idx="17639">
                  <c:v>0.0</c:v>
                </c:pt>
                <c:pt idx="17640">
                  <c:v>0.0</c:v>
                </c:pt>
                <c:pt idx="17641">
                  <c:v>0.0</c:v>
                </c:pt>
                <c:pt idx="17642">
                  <c:v>0.0</c:v>
                </c:pt>
                <c:pt idx="17643">
                  <c:v>0.0</c:v>
                </c:pt>
                <c:pt idx="17644">
                  <c:v>0.0</c:v>
                </c:pt>
                <c:pt idx="17645">
                  <c:v>0.0</c:v>
                </c:pt>
                <c:pt idx="17646">
                  <c:v>0.0</c:v>
                </c:pt>
                <c:pt idx="17647">
                  <c:v>0.0</c:v>
                </c:pt>
                <c:pt idx="17648">
                  <c:v>0.0</c:v>
                </c:pt>
                <c:pt idx="17649">
                  <c:v>0.0</c:v>
                </c:pt>
                <c:pt idx="17650">
                  <c:v>0.0</c:v>
                </c:pt>
                <c:pt idx="17651">
                  <c:v>0.0</c:v>
                </c:pt>
                <c:pt idx="17652">
                  <c:v>0.0</c:v>
                </c:pt>
                <c:pt idx="17653">
                  <c:v>0.0</c:v>
                </c:pt>
                <c:pt idx="17654">
                  <c:v>0.0</c:v>
                </c:pt>
                <c:pt idx="17655">
                  <c:v>0.0</c:v>
                </c:pt>
                <c:pt idx="17656">
                  <c:v>0.0</c:v>
                </c:pt>
                <c:pt idx="17657">
                  <c:v>0.0</c:v>
                </c:pt>
                <c:pt idx="17658">
                  <c:v>0.0</c:v>
                </c:pt>
                <c:pt idx="17659">
                  <c:v>0.0</c:v>
                </c:pt>
                <c:pt idx="17660">
                  <c:v>0.0</c:v>
                </c:pt>
                <c:pt idx="17661">
                  <c:v>0.0</c:v>
                </c:pt>
                <c:pt idx="17662">
                  <c:v>0.0</c:v>
                </c:pt>
                <c:pt idx="17663">
                  <c:v>0.0</c:v>
                </c:pt>
                <c:pt idx="17664">
                  <c:v>0.0</c:v>
                </c:pt>
                <c:pt idx="17665">
                  <c:v>0.0</c:v>
                </c:pt>
                <c:pt idx="17666">
                  <c:v>0.0</c:v>
                </c:pt>
                <c:pt idx="17667">
                  <c:v>0.0</c:v>
                </c:pt>
                <c:pt idx="17668">
                  <c:v>0.0</c:v>
                </c:pt>
                <c:pt idx="17669">
                  <c:v>0.0</c:v>
                </c:pt>
                <c:pt idx="17670">
                  <c:v>0.0</c:v>
                </c:pt>
                <c:pt idx="17671">
                  <c:v>0.0</c:v>
                </c:pt>
                <c:pt idx="17672">
                  <c:v>0.0</c:v>
                </c:pt>
                <c:pt idx="17673">
                  <c:v>0.0</c:v>
                </c:pt>
                <c:pt idx="17674">
                  <c:v>0.0</c:v>
                </c:pt>
                <c:pt idx="17675">
                  <c:v>0.0</c:v>
                </c:pt>
                <c:pt idx="17676">
                  <c:v>0.0</c:v>
                </c:pt>
                <c:pt idx="17677">
                  <c:v>0.0</c:v>
                </c:pt>
                <c:pt idx="17678">
                  <c:v>0.0</c:v>
                </c:pt>
                <c:pt idx="17679">
                  <c:v>0.0</c:v>
                </c:pt>
                <c:pt idx="17680">
                  <c:v>0.0</c:v>
                </c:pt>
                <c:pt idx="17681">
                  <c:v>0.0</c:v>
                </c:pt>
                <c:pt idx="17682">
                  <c:v>0.0</c:v>
                </c:pt>
                <c:pt idx="17683">
                  <c:v>0.0</c:v>
                </c:pt>
                <c:pt idx="17684">
                  <c:v>0.0</c:v>
                </c:pt>
                <c:pt idx="17685">
                  <c:v>0.0</c:v>
                </c:pt>
                <c:pt idx="17686">
                  <c:v>0.0</c:v>
                </c:pt>
                <c:pt idx="17687">
                  <c:v>0.0</c:v>
                </c:pt>
                <c:pt idx="17688">
                  <c:v>0.0</c:v>
                </c:pt>
                <c:pt idx="17689">
                  <c:v>0.0</c:v>
                </c:pt>
                <c:pt idx="17690">
                  <c:v>0.0</c:v>
                </c:pt>
                <c:pt idx="17691">
                  <c:v>0.0</c:v>
                </c:pt>
                <c:pt idx="17692">
                  <c:v>0.0</c:v>
                </c:pt>
                <c:pt idx="17693">
                  <c:v>0.0</c:v>
                </c:pt>
                <c:pt idx="17694">
                  <c:v>0.0</c:v>
                </c:pt>
                <c:pt idx="17695">
                  <c:v>0.0</c:v>
                </c:pt>
                <c:pt idx="17696">
                  <c:v>0.0</c:v>
                </c:pt>
                <c:pt idx="17697">
                  <c:v>0.0</c:v>
                </c:pt>
                <c:pt idx="17698">
                  <c:v>0.0</c:v>
                </c:pt>
                <c:pt idx="17699">
                  <c:v>0.0</c:v>
                </c:pt>
                <c:pt idx="17700">
                  <c:v>0.0</c:v>
                </c:pt>
                <c:pt idx="17701">
                  <c:v>0.0</c:v>
                </c:pt>
                <c:pt idx="17702">
                  <c:v>0.0</c:v>
                </c:pt>
                <c:pt idx="17703">
                  <c:v>0.0</c:v>
                </c:pt>
                <c:pt idx="17704">
                  <c:v>0.0</c:v>
                </c:pt>
                <c:pt idx="17705">
                  <c:v>0.0</c:v>
                </c:pt>
                <c:pt idx="17706">
                  <c:v>0.0</c:v>
                </c:pt>
                <c:pt idx="17707">
                  <c:v>0.0</c:v>
                </c:pt>
                <c:pt idx="17708">
                  <c:v>0.0</c:v>
                </c:pt>
                <c:pt idx="17709">
                  <c:v>0.0</c:v>
                </c:pt>
                <c:pt idx="17710">
                  <c:v>0.0</c:v>
                </c:pt>
                <c:pt idx="17711">
                  <c:v>0.0</c:v>
                </c:pt>
                <c:pt idx="17712">
                  <c:v>0.0</c:v>
                </c:pt>
                <c:pt idx="17713">
                  <c:v>0.0</c:v>
                </c:pt>
                <c:pt idx="17714">
                  <c:v>0.0</c:v>
                </c:pt>
                <c:pt idx="17715">
                  <c:v>0.0</c:v>
                </c:pt>
                <c:pt idx="17716">
                  <c:v>0.0</c:v>
                </c:pt>
                <c:pt idx="17717">
                  <c:v>0.0</c:v>
                </c:pt>
                <c:pt idx="17718">
                  <c:v>0.0</c:v>
                </c:pt>
                <c:pt idx="17719">
                  <c:v>0.0</c:v>
                </c:pt>
                <c:pt idx="17720">
                  <c:v>0.0</c:v>
                </c:pt>
                <c:pt idx="17721">
                  <c:v>0.0</c:v>
                </c:pt>
                <c:pt idx="17722">
                  <c:v>0.0</c:v>
                </c:pt>
                <c:pt idx="17723">
                  <c:v>0.0</c:v>
                </c:pt>
                <c:pt idx="17724">
                  <c:v>0.0</c:v>
                </c:pt>
                <c:pt idx="17725">
                  <c:v>0.0</c:v>
                </c:pt>
                <c:pt idx="17726">
                  <c:v>0.0</c:v>
                </c:pt>
                <c:pt idx="17727">
                  <c:v>0.0</c:v>
                </c:pt>
                <c:pt idx="17728">
                  <c:v>0.0</c:v>
                </c:pt>
                <c:pt idx="17729">
                  <c:v>0.0</c:v>
                </c:pt>
                <c:pt idx="17730">
                  <c:v>0.0</c:v>
                </c:pt>
                <c:pt idx="17731">
                  <c:v>0.0</c:v>
                </c:pt>
                <c:pt idx="17732">
                  <c:v>0.0</c:v>
                </c:pt>
                <c:pt idx="17733">
                  <c:v>0.0</c:v>
                </c:pt>
                <c:pt idx="17734">
                  <c:v>0.0</c:v>
                </c:pt>
                <c:pt idx="17735">
                  <c:v>0.0</c:v>
                </c:pt>
                <c:pt idx="17736">
                  <c:v>0.0</c:v>
                </c:pt>
                <c:pt idx="17737">
                  <c:v>0.0</c:v>
                </c:pt>
                <c:pt idx="17738">
                  <c:v>0.0</c:v>
                </c:pt>
                <c:pt idx="17739">
                  <c:v>0.0</c:v>
                </c:pt>
                <c:pt idx="17740">
                  <c:v>0.0</c:v>
                </c:pt>
                <c:pt idx="17741">
                  <c:v>0.0</c:v>
                </c:pt>
                <c:pt idx="17742">
                  <c:v>0.0</c:v>
                </c:pt>
                <c:pt idx="17743">
                  <c:v>0.0</c:v>
                </c:pt>
                <c:pt idx="17744">
                  <c:v>0.0</c:v>
                </c:pt>
                <c:pt idx="17745">
                  <c:v>0.0</c:v>
                </c:pt>
                <c:pt idx="17746">
                  <c:v>0.0</c:v>
                </c:pt>
                <c:pt idx="17747">
                  <c:v>0.0</c:v>
                </c:pt>
                <c:pt idx="17748">
                  <c:v>0.0</c:v>
                </c:pt>
                <c:pt idx="17749">
                  <c:v>0.0</c:v>
                </c:pt>
                <c:pt idx="17750">
                  <c:v>0.0</c:v>
                </c:pt>
                <c:pt idx="17751">
                  <c:v>0.0</c:v>
                </c:pt>
                <c:pt idx="17752">
                  <c:v>0.0</c:v>
                </c:pt>
                <c:pt idx="17753">
                  <c:v>0.0</c:v>
                </c:pt>
                <c:pt idx="17754">
                  <c:v>0.0</c:v>
                </c:pt>
                <c:pt idx="17755">
                  <c:v>0.0</c:v>
                </c:pt>
                <c:pt idx="17756">
                  <c:v>0.0</c:v>
                </c:pt>
                <c:pt idx="17757">
                  <c:v>0.0</c:v>
                </c:pt>
                <c:pt idx="17758">
                  <c:v>0.0</c:v>
                </c:pt>
                <c:pt idx="17759">
                  <c:v>0.0</c:v>
                </c:pt>
                <c:pt idx="17760">
                  <c:v>0.0</c:v>
                </c:pt>
                <c:pt idx="17761">
                  <c:v>0.0</c:v>
                </c:pt>
                <c:pt idx="17762">
                  <c:v>0.0</c:v>
                </c:pt>
                <c:pt idx="17763">
                  <c:v>0.0</c:v>
                </c:pt>
                <c:pt idx="17764">
                  <c:v>0.0</c:v>
                </c:pt>
                <c:pt idx="17765">
                  <c:v>0.0</c:v>
                </c:pt>
                <c:pt idx="17766">
                  <c:v>0.0</c:v>
                </c:pt>
                <c:pt idx="17767">
                  <c:v>0.0</c:v>
                </c:pt>
                <c:pt idx="17768">
                  <c:v>0.0</c:v>
                </c:pt>
                <c:pt idx="17769">
                  <c:v>0.0</c:v>
                </c:pt>
                <c:pt idx="17770">
                  <c:v>0.0</c:v>
                </c:pt>
                <c:pt idx="17771">
                  <c:v>0.0</c:v>
                </c:pt>
                <c:pt idx="17772">
                  <c:v>0.0</c:v>
                </c:pt>
                <c:pt idx="17773">
                  <c:v>0.0</c:v>
                </c:pt>
                <c:pt idx="17774">
                  <c:v>0.0</c:v>
                </c:pt>
                <c:pt idx="17775">
                  <c:v>0.0</c:v>
                </c:pt>
                <c:pt idx="17776">
                  <c:v>0.0</c:v>
                </c:pt>
                <c:pt idx="17777">
                  <c:v>0.0</c:v>
                </c:pt>
                <c:pt idx="17778">
                  <c:v>0.0</c:v>
                </c:pt>
                <c:pt idx="17779">
                  <c:v>0.0</c:v>
                </c:pt>
                <c:pt idx="17780">
                  <c:v>0.0</c:v>
                </c:pt>
                <c:pt idx="17781">
                  <c:v>0.0</c:v>
                </c:pt>
                <c:pt idx="17782">
                  <c:v>0.0</c:v>
                </c:pt>
                <c:pt idx="17783">
                  <c:v>0.0</c:v>
                </c:pt>
                <c:pt idx="17784">
                  <c:v>0.0</c:v>
                </c:pt>
                <c:pt idx="17785">
                  <c:v>0.0</c:v>
                </c:pt>
                <c:pt idx="17786">
                  <c:v>0.0</c:v>
                </c:pt>
                <c:pt idx="17787">
                  <c:v>0.0</c:v>
                </c:pt>
                <c:pt idx="17788">
                  <c:v>0.0</c:v>
                </c:pt>
                <c:pt idx="17789">
                  <c:v>0.0</c:v>
                </c:pt>
                <c:pt idx="17790">
                  <c:v>0.0</c:v>
                </c:pt>
                <c:pt idx="17791">
                  <c:v>0.0</c:v>
                </c:pt>
                <c:pt idx="17792">
                  <c:v>0.0</c:v>
                </c:pt>
                <c:pt idx="17793">
                  <c:v>0.0</c:v>
                </c:pt>
                <c:pt idx="17794">
                  <c:v>0.0</c:v>
                </c:pt>
                <c:pt idx="17795">
                  <c:v>0.0</c:v>
                </c:pt>
                <c:pt idx="17796">
                  <c:v>0.0</c:v>
                </c:pt>
                <c:pt idx="17797">
                  <c:v>0.0</c:v>
                </c:pt>
                <c:pt idx="17798">
                  <c:v>0.0</c:v>
                </c:pt>
                <c:pt idx="17799">
                  <c:v>0.0</c:v>
                </c:pt>
                <c:pt idx="17800">
                  <c:v>0.0</c:v>
                </c:pt>
                <c:pt idx="17801">
                  <c:v>0.0</c:v>
                </c:pt>
                <c:pt idx="17802">
                  <c:v>0.0</c:v>
                </c:pt>
                <c:pt idx="17803">
                  <c:v>0.0</c:v>
                </c:pt>
                <c:pt idx="17804">
                  <c:v>0.0</c:v>
                </c:pt>
                <c:pt idx="17805">
                  <c:v>0.0</c:v>
                </c:pt>
                <c:pt idx="17806">
                  <c:v>0.0</c:v>
                </c:pt>
                <c:pt idx="17807">
                  <c:v>0.0</c:v>
                </c:pt>
                <c:pt idx="17808">
                  <c:v>0.0</c:v>
                </c:pt>
                <c:pt idx="17809">
                  <c:v>0.0</c:v>
                </c:pt>
                <c:pt idx="17810">
                  <c:v>0.0</c:v>
                </c:pt>
                <c:pt idx="17811">
                  <c:v>0.0</c:v>
                </c:pt>
                <c:pt idx="17812">
                  <c:v>0.0</c:v>
                </c:pt>
                <c:pt idx="17813">
                  <c:v>0.0</c:v>
                </c:pt>
                <c:pt idx="17814">
                  <c:v>0.0</c:v>
                </c:pt>
                <c:pt idx="17815">
                  <c:v>0.0</c:v>
                </c:pt>
                <c:pt idx="17816">
                  <c:v>0.0</c:v>
                </c:pt>
                <c:pt idx="17817">
                  <c:v>0.0</c:v>
                </c:pt>
                <c:pt idx="17818">
                  <c:v>0.0</c:v>
                </c:pt>
                <c:pt idx="17819">
                  <c:v>0.0</c:v>
                </c:pt>
                <c:pt idx="17820">
                  <c:v>0.0</c:v>
                </c:pt>
                <c:pt idx="17821">
                  <c:v>0.0</c:v>
                </c:pt>
                <c:pt idx="17822">
                  <c:v>0.0</c:v>
                </c:pt>
                <c:pt idx="17823">
                  <c:v>0.0</c:v>
                </c:pt>
                <c:pt idx="17824">
                  <c:v>0.0</c:v>
                </c:pt>
                <c:pt idx="17825">
                  <c:v>0.0</c:v>
                </c:pt>
                <c:pt idx="17826">
                  <c:v>0.0</c:v>
                </c:pt>
                <c:pt idx="17827">
                  <c:v>0.0</c:v>
                </c:pt>
                <c:pt idx="17828">
                  <c:v>0.0</c:v>
                </c:pt>
                <c:pt idx="17829">
                  <c:v>0.0</c:v>
                </c:pt>
                <c:pt idx="17830">
                  <c:v>0.0</c:v>
                </c:pt>
                <c:pt idx="17831">
                  <c:v>0.0</c:v>
                </c:pt>
                <c:pt idx="17832">
                  <c:v>0.0</c:v>
                </c:pt>
                <c:pt idx="17833">
                  <c:v>0.0</c:v>
                </c:pt>
                <c:pt idx="17834">
                  <c:v>0.0</c:v>
                </c:pt>
                <c:pt idx="17835">
                  <c:v>0.0</c:v>
                </c:pt>
                <c:pt idx="17836">
                  <c:v>0.0</c:v>
                </c:pt>
                <c:pt idx="17837">
                  <c:v>0.0</c:v>
                </c:pt>
                <c:pt idx="17838">
                  <c:v>0.0</c:v>
                </c:pt>
                <c:pt idx="17839">
                  <c:v>0.0</c:v>
                </c:pt>
                <c:pt idx="17840">
                  <c:v>0.0</c:v>
                </c:pt>
                <c:pt idx="17841">
                  <c:v>0.0</c:v>
                </c:pt>
                <c:pt idx="17842">
                  <c:v>0.0</c:v>
                </c:pt>
                <c:pt idx="17843">
                  <c:v>0.0</c:v>
                </c:pt>
                <c:pt idx="17844">
                  <c:v>0.0</c:v>
                </c:pt>
                <c:pt idx="17845">
                  <c:v>0.0</c:v>
                </c:pt>
                <c:pt idx="17846">
                  <c:v>0.0</c:v>
                </c:pt>
                <c:pt idx="17847">
                  <c:v>0.0</c:v>
                </c:pt>
                <c:pt idx="17848">
                  <c:v>0.0</c:v>
                </c:pt>
                <c:pt idx="17849">
                  <c:v>0.0</c:v>
                </c:pt>
                <c:pt idx="17850">
                  <c:v>0.0</c:v>
                </c:pt>
                <c:pt idx="17851">
                  <c:v>0.0</c:v>
                </c:pt>
                <c:pt idx="17852">
                  <c:v>0.0</c:v>
                </c:pt>
                <c:pt idx="17853">
                  <c:v>0.0</c:v>
                </c:pt>
                <c:pt idx="17854">
                  <c:v>0.0</c:v>
                </c:pt>
                <c:pt idx="17855">
                  <c:v>0.0</c:v>
                </c:pt>
                <c:pt idx="17856">
                  <c:v>0.0</c:v>
                </c:pt>
                <c:pt idx="17857">
                  <c:v>0.0</c:v>
                </c:pt>
                <c:pt idx="17858">
                  <c:v>0.0</c:v>
                </c:pt>
                <c:pt idx="17859">
                  <c:v>0.0</c:v>
                </c:pt>
                <c:pt idx="17860">
                  <c:v>0.0</c:v>
                </c:pt>
                <c:pt idx="17861">
                  <c:v>0.0</c:v>
                </c:pt>
                <c:pt idx="17862">
                  <c:v>0.0</c:v>
                </c:pt>
                <c:pt idx="17863">
                  <c:v>0.0</c:v>
                </c:pt>
                <c:pt idx="17864">
                  <c:v>0.0</c:v>
                </c:pt>
                <c:pt idx="17865">
                  <c:v>0.0</c:v>
                </c:pt>
                <c:pt idx="17866">
                  <c:v>0.0</c:v>
                </c:pt>
                <c:pt idx="17867">
                  <c:v>0.0</c:v>
                </c:pt>
                <c:pt idx="17868">
                  <c:v>0.0</c:v>
                </c:pt>
                <c:pt idx="17869">
                  <c:v>0.0</c:v>
                </c:pt>
                <c:pt idx="17870">
                  <c:v>0.0</c:v>
                </c:pt>
                <c:pt idx="17871">
                  <c:v>0.0</c:v>
                </c:pt>
                <c:pt idx="17872">
                  <c:v>0.0</c:v>
                </c:pt>
                <c:pt idx="17873">
                  <c:v>0.0</c:v>
                </c:pt>
                <c:pt idx="17874">
                  <c:v>0.0</c:v>
                </c:pt>
                <c:pt idx="17875">
                  <c:v>0.0</c:v>
                </c:pt>
                <c:pt idx="17876">
                  <c:v>0.0</c:v>
                </c:pt>
                <c:pt idx="17877">
                  <c:v>0.0</c:v>
                </c:pt>
                <c:pt idx="17878">
                  <c:v>0.0</c:v>
                </c:pt>
                <c:pt idx="17879">
                  <c:v>0.0</c:v>
                </c:pt>
                <c:pt idx="17880">
                  <c:v>0.0</c:v>
                </c:pt>
                <c:pt idx="17881">
                  <c:v>0.0</c:v>
                </c:pt>
                <c:pt idx="17882">
                  <c:v>0.0</c:v>
                </c:pt>
                <c:pt idx="17883">
                  <c:v>0.0</c:v>
                </c:pt>
                <c:pt idx="17884">
                  <c:v>0.0</c:v>
                </c:pt>
                <c:pt idx="17885">
                  <c:v>0.0</c:v>
                </c:pt>
                <c:pt idx="17886">
                  <c:v>0.0</c:v>
                </c:pt>
                <c:pt idx="17887">
                  <c:v>0.0</c:v>
                </c:pt>
                <c:pt idx="17888">
                  <c:v>0.0</c:v>
                </c:pt>
                <c:pt idx="17889">
                  <c:v>0.0</c:v>
                </c:pt>
                <c:pt idx="17890">
                  <c:v>0.0</c:v>
                </c:pt>
                <c:pt idx="17891">
                  <c:v>0.0</c:v>
                </c:pt>
                <c:pt idx="17892">
                  <c:v>0.0</c:v>
                </c:pt>
                <c:pt idx="17893">
                  <c:v>0.0</c:v>
                </c:pt>
                <c:pt idx="17894">
                  <c:v>0.0</c:v>
                </c:pt>
                <c:pt idx="17895">
                  <c:v>0.0</c:v>
                </c:pt>
                <c:pt idx="17896">
                  <c:v>0.0</c:v>
                </c:pt>
                <c:pt idx="17897">
                  <c:v>0.0</c:v>
                </c:pt>
                <c:pt idx="17898">
                  <c:v>0.0</c:v>
                </c:pt>
                <c:pt idx="17899">
                  <c:v>0.0</c:v>
                </c:pt>
                <c:pt idx="17900">
                  <c:v>0.0</c:v>
                </c:pt>
                <c:pt idx="17901">
                  <c:v>0.0</c:v>
                </c:pt>
                <c:pt idx="17902">
                  <c:v>0.0</c:v>
                </c:pt>
                <c:pt idx="17903">
                  <c:v>0.0</c:v>
                </c:pt>
                <c:pt idx="17904">
                  <c:v>0.0</c:v>
                </c:pt>
                <c:pt idx="17905">
                  <c:v>0.0</c:v>
                </c:pt>
                <c:pt idx="17906">
                  <c:v>0.0</c:v>
                </c:pt>
                <c:pt idx="17907">
                  <c:v>0.0</c:v>
                </c:pt>
                <c:pt idx="17908">
                  <c:v>0.0</c:v>
                </c:pt>
                <c:pt idx="17909">
                  <c:v>0.0</c:v>
                </c:pt>
                <c:pt idx="17910">
                  <c:v>0.0</c:v>
                </c:pt>
                <c:pt idx="17911">
                  <c:v>0.0</c:v>
                </c:pt>
                <c:pt idx="17912">
                  <c:v>0.0</c:v>
                </c:pt>
                <c:pt idx="17913">
                  <c:v>0.0</c:v>
                </c:pt>
                <c:pt idx="17914">
                  <c:v>0.0</c:v>
                </c:pt>
                <c:pt idx="17915">
                  <c:v>0.0</c:v>
                </c:pt>
                <c:pt idx="17916">
                  <c:v>0.0</c:v>
                </c:pt>
                <c:pt idx="17917">
                  <c:v>0.0</c:v>
                </c:pt>
                <c:pt idx="17918">
                  <c:v>0.0</c:v>
                </c:pt>
                <c:pt idx="17919">
                  <c:v>0.0</c:v>
                </c:pt>
                <c:pt idx="17920">
                  <c:v>0.0</c:v>
                </c:pt>
                <c:pt idx="17921">
                  <c:v>0.0</c:v>
                </c:pt>
                <c:pt idx="17922">
                  <c:v>0.0</c:v>
                </c:pt>
                <c:pt idx="17923">
                  <c:v>0.0</c:v>
                </c:pt>
                <c:pt idx="17924">
                  <c:v>0.0</c:v>
                </c:pt>
                <c:pt idx="17925">
                  <c:v>0.0</c:v>
                </c:pt>
                <c:pt idx="17926">
                  <c:v>0.0</c:v>
                </c:pt>
                <c:pt idx="17927">
                  <c:v>0.0</c:v>
                </c:pt>
                <c:pt idx="17928">
                  <c:v>0.0</c:v>
                </c:pt>
                <c:pt idx="17929">
                  <c:v>0.0</c:v>
                </c:pt>
                <c:pt idx="17930">
                  <c:v>0.0</c:v>
                </c:pt>
                <c:pt idx="17931">
                  <c:v>0.0</c:v>
                </c:pt>
                <c:pt idx="17932">
                  <c:v>0.0</c:v>
                </c:pt>
                <c:pt idx="17933">
                  <c:v>0.0</c:v>
                </c:pt>
                <c:pt idx="17934">
                  <c:v>0.0</c:v>
                </c:pt>
                <c:pt idx="17935">
                  <c:v>0.0</c:v>
                </c:pt>
                <c:pt idx="17936">
                  <c:v>0.0</c:v>
                </c:pt>
                <c:pt idx="17937">
                  <c:v>0.0</c:v>
                </c:pt>
                <c:pt idx="17938">
                  <c:v>0.0</c:v>
                </c:pt>
                <c:pt idx="17939">
                  <c:v>0.0</c:v>
                </c:pt>
                <c:pt idx="17940">
                  <c:v>0.0</c:v>
                </c:pt>
                <c:pt idx="17941">
                  <c:v>0.0</c:v>
                </c:pt>
                <c:pt idx="17942">
                  <c:v>0.0</c:v>
                </c:pt>
                <c:pt idx="17943">
                  <c:v>0.0</c:v>
                </c:pt>
                <c:pt idx="17944">
                  <c:v>0.0</c:v>
                </c:pt>
                <c:pt idx="17945">
                  <c:v>0.0</c:v>
                </c:pt>
                <c:pt idx="17946">
                  <c:v>0.0</c:v>
                </c:pt>
                <c:pt idx="17947">
                  <c:v>0.0</c:v>
                </c:pt>
                <c:pt idx="17948">
                  <c:v>0.0</c:v>
                </c:pt>
                <c:pt idx="17949">
                  <c:v>0.0</c:v>
                </c:pt>
                <c:pt idx="17950">
                  <c:v>0.0</c:v>
                </c:pt>
                <c:pt idx="17951">
                  <c:v>0.0</c:v>
                </c:pt>
                <c:pt idx="17952">
                  <c:v>0.0</c:v>
                </c:pt>
                <c:pt idx="17953">
                  <c:v>0.0</c:v>
                </c:pt>
                <c:pt idx="17954">
                  <c:v>0.0</c:v>
                </c:pt>
                <c:pt idx="17955">
                  <c:v>0.0</c:v>
                </c:pt>
                <c:pt idx="17956">
                  <c:v>0.0</c:v>
                </c:pt>
                <c:pt idx="17957">
                  <c:v>0.0</c:v>
                </c:pt>
                <c:pt idx="17958">
                  <c:v>0.0</c:v>
                </c:pt>
                <c:pt idx="17959">
                  <c:v>0.0</c:v>
                </c:pt>
                <c:pt idx="17960">
                  <c:v>0.0</c:v>
                </c:pt>
                <c:pt idx="17961">
                  <c:v>0.0</c:v>
                </c:pt>
                <c:pt idx="17962">
                  <c:v>0.0</c:v>
                </c:pt>
                <c:pt idx="17963">
                  <c:v>0.0</c:v>
                </c:pt>
                <c:pt idx="17964">
                  <c:v>0.0</c:v>
                </c:pt>
                <c:pt idx="17965">
                  <c:v>0.0</c:v>
                </c:pt>
                <c:pt idx="17966">
                  <c:v>0.0</c:v>
                </c:pt>
                <c:pt idx="17967">
                  <c:v>0.0</c:v>
                </c:pt>
                <c:pt idx="17968">
                  <c:v>0.0</c:v>
                </c:pt>
                <c:pt idx="17969">
                  <c:v>0.0</c:v>
                </c:pt>
                <c:pt idx="17970">
                  <c:v>0.0</c:v>
                </c:pt>
                <c:pt idx="17971">
                  <c:v>0.0</c:v>
                </c:pt>
                <c:pt idx="17972">
                  <c:v>0.0</c:v>
                </c:pt>
                <c:pt idx="17973">
                  <c:v>0.0</c:v>
                </c:pt>
                <c:pt idx="17974">
                  <c:v>0.0</c:v>
                </c:pt>
                <c:pt idx="17975">
                  <c:v>0.0</c:v>
                </c:pt>
                <c:pt idx="17976">
                  <c:v>0.0</c:v>
                </c:pt>
                <c:pt idx="17977">
                  <c:v>0.0</c:v>
                </c:pt>
                <c:pt idx="17978">
                  <c:v>0.0</c:v>
                </c:pt>
                <c:pt idx="17979">
                  <c:v>0.0</c:v>
                </c:pt>
                <c:pt idx="17980">
                  <c:v>0.0</c:v>
                </c:pt>
                <c:pt idx="17981">
                  <c:v>0.0</c:v>
                </c:pt>
                <c:pt idx="17982">
                  <c:v>0.0</c:v>
                </c:pt>
                <c:pt idx="17983">
                  <c:v>0.0</c:v>
                </c:pt>
                <c:pt idx="17984">
                  <c:v>0.0</c:v>
                </c:pt>
                <c:pt idx="17985">
                  <c:v>0.0</c:v>
                </c:pt>
                <c:pt idx="17986">
                  <c:v>0.0</c:v>
                </c:pt>
                <c:pt idx="17987">
                  <c:v>0.0</c:v>
                </c:pt>
                <c:pt idx="17988">
                  <c:v>0.0</c:v>
                </c:pt>
                <c:pt idx="17989">
                  <c:v>0.0</c:v>
                </c:pt>
                <c:pt idx="17990">
                  <c:v>0.0</c:v>
                </c:pt>
                <c:pt idx="17991">
                  <c:v>0.0</c:v>
                </c:pt>
                <c:pt idx="17992">
                  <c:v>0.0</c:v>
                </c:pt>
                <c:pt idx="17993">
                  <c:v>0.0</c:v>
                </c:pt>
                <c:pt idx="17994">
                  <c:v>0.0</c:v>
                </c:pt>
                <c:pt idx="17995">
                  <c:v>0.0</c:v>
                </c:pt>
                <c:pt idx="17996">
                  <c:v>0.0</c:v>
                </c:pt>
                <c:pt idx="17997">
                  <c:v>0.0</c:v>
                </c:pt>
                <c:pt idx="17998">
                  <c:v>0.0</c:v>
                </c:pt>
                <c:pt idx="17999">
                  <c:v>0.0</c:v>
                </c:pt>
                <c:pt idx="18000">
                  <c:v>0.0</c:v>
                </c:pt>
                <c:pt idx="18001">
                  <c:v>0.0</c:v>
                </c:pt>
                <c:pt idx="18002">
                  <c:v>0.0</c:v>
                </c:pt>
                <c:pt idx="18003">
                  <c:v>0.0</c:v>
                </c:pt>
                <c:pt idx="18004">
                  <c:v>0.0</c:v>
                </c:pt>
                <c:pt idx="18005">
                  <c:v>0.0</c:v>
                </c:pt>
                <c:pt idx="18006">
                  <c:v>0.0</c:v>
                </c:pt>
                <c:pt idx="18007">
                  <c:v>0.0</c:v>
                </c:pt>
                <c:pt idx="18008">
                  <c:v>0.0</c:v>
                </c:pt>
                <c:pt idx="18009">
                  <c:v>0.0</c:v>
                </c:pt>
                <c:pt idx="18010">
                  <c:v>0.0</c:v>
                </c:pt>
                <c:pt idx="18011">
                  <c:v>0.0</c:v>
                </c:pt>
                <c:pt idx="18012">
                  <c:v>0.0</c:v>
                </c:pt>
                <c:pt idx="18013">
                  <c:v>0.0</c:v>
                </c:pt>
                <c:pt idx="18014">
                  <c:v>0.0</c:v>
                </c:pt>
                <c:pt idx="18015">
                  <c:v>0.0</c:v>
                </c:pt>
                <c:pt idx="18016">
                  <c:v>0.0</c:v>
                </c:pt>
                <c:pt idx="18017">
                  <c:v>0.0</c:v>
                </c:pt>
                <c:pt idx="18018">
                  <c:v>0.0</c:v>
                </c:pt>
                <c:pt idx="18019">
                  <c:v>0.0</c:v>
                </c:pt>
                <c:pt idx="18020">
                  <c:v>0.0</c:v>
                </c:pt>
                <c:pt idx="18021">
                  <c:v>0.0</c:v>
                </c:pt>
                <c:pt idx="18022">
                  <c:v>0.0</c:v>
                </c:pt>
                <c:pt idx="18023">
                  <c:v>0.0</c:v>
                </c:pt>
                <c:pt idx="18024">
                  <c:v>0.0</c:v>
                </c:pt>
                <c:pt idx="18025">
                  <c:v>0.0</c:v>
                </c:pt>
                <c:pt idx="18026">
                  <c:v>0.0</c:v>
                </c:pt>
                <c:pt idx="18027">
                  <c:v>0.0</c:v>
                </c:pt>
                <c:pt idx="18028">
                  <c:v>0.0</c:v>
                </c:pt>
                <c:pt idx="18029">
                  <c:v>0.0</c:v>
                </c:pt>
                <c:pt idx="18030">
                  <c:v>0.0</c:v>
                </c:pt>
                <c:pt idx="18031">
                  <c:v>0.0</c:v>
                </c:pt>
                <c:pt idx="18032">
                  <c:v>0.0</c:v>
                </c:pt>
                <c:pt idx="18033">
                  <c:v>0.0</c:v>
                </c:pt>
                <c:pt idx="18034">
                  <c:v>0.0</c:v>
                </c:pt>
                <c:pt idx="18035">
                  <c:v>0.0</c:v>
                </c:pt>
                <c:pt idx="18036">
                  <c:v>0.0</c:v>
                </c:pt>
                <c:pt idx="18037">
                  <c:v>0.0</c:v>
                </c:pt>
                <c:pt idx="18038">
                  <c:v>0.0</c:v>
                </c:pt>
                <c:pt idx="18039">
                  <c:v>0.0</c:v>
                </c:pt>
                <c:pt idx="18040">
                  <c:v>0.0</c:v>
                </c:pt>
                <c:pt idx="18041">
                  <c:v>0.0</c:v>
                </c:pt>
                <c:pt idx="18042">
                  <c:v>0.0</c:v>
                </c:pt>
                <c:pt idx="18043">
                  <c:v>0.0</c:v>
                </c:pt>
                <c:pt idx="18044">
                  <c:v>0.0</c:v>
                </c:pt>
                <c:pt idx="18045">
                  <c:v>0.0</c:v>
                </c:pt>
                <c:pt idx="18046">
                  <c:v>0.0</c:v>
                </c:pt>
                <c:pt idx="18047">
                  <c:v>0.0</c:v>
                </c:pt>
                <c:pt idx="18048">
                  <c:v>0.0</c:v>
                </c:pt>
                <c:pt idx="18049">
                  <c:v>0.0</c:v>
                </c:pt>
                <c:pt idx="18050">
                  <c:v>0.0</c:v>
                </c:pt>
                <c:pt idx="18051">
                  <c:v>0.0</c:v>
                </c:pt>
                <c:pt idx="18052">
                  <c:v>0.0</c:v>
                </c:pt>
                <c:pt idx="18053">
                  <c:v>0.0</c:v>
                </c:pt>
                <c:pt idx="18054">
                  <c:v>0.0</c:v>
                </c:pt>
                <c:pt idx="18055">
                  <c:v>0.0</c:v>
                </c:pt>
                <c:pt idx="18056">
                  <c:v>0.0</c:v>
                </c:pt>
                <c:pt idx="18057">
                  <c:v>0.0</c:v>
                </c:pt>
                <c:pt idx="18058">
                  <c:v>0.0</c:v>
                </c:pt>
                <c:pt idx="18059">
                  <c:v>0.0</c:v>
                </c:pt>
                <c:pt idx="18060">
                  <c:v>0.0</c:v>
                </c:pt>
                <c:pt idx="18061">
                  <c:v>0.0</c:v>
                </c:pt>
                <c:pt idx="18062">
                  <c:v>0.0</c:v>
                </c:pt>
                <c:pt idx="18063">
                  <c:v>0.0</c:v>
                </c:pt>
                <c:pt idx="18064">
                  <c:v>0.0</c:v>
                </c:pt>
                <c:pt idx="18065">
                  <c:v>0.0</c:v>
                </c:pt>
                <c:pt idx="18066">
                  <c:v>0.0</c:v>
                </c:pt>
                <c:pt idx="18067">
                  <c:v>0.0</c:v>
                </c:pt>
                <c:pt idx="18068">
                  <c:v>0.0</c:v>
                </c:pt>
                <c:pt idx="18069">
                  <c:v>0.0</c:v>
                </c:pt>
                <c:pt idx="18070">
                  <c:v>0.0</c:v>
                </c:pt>
                <c:pt idx="18071">
                  <c:v>0.0</c:v>
                </c:pt>
                <c:pt idx="18072">
                  <c:v>0.0</c:v>
                </c:pt>
                <c:pt idx="18073">
                  <c:v>0.0</c:v>
                </c:pt>
                <c:pt idx="18074">
                  <c:v>0.0</c:v>
                </c:pt>
                <c:pt idx="18075">
                  <c:v>0.0</c:v>
                </c:pt>
                <c:pt idx="18076">
                  <c:v>0.0</c:v>
                </c:pt>
                <c:pt idx="18077">
                  <c:v>0.0</c:v>
                </c:pt>
                <c:pt idx="18078">
                  <c:v>0.0</c:v>
                </c:pt>
                <c:pt idx="18079">
                  <c:v>0.0</c:v>
                </c:pt>
                <c:pt idx="18080">
                  <c:v>0.0</c:v>
                </c:pt>
                <c:pt idx="18081">
                  <c:v>0.0</c:v>
                </c:pt>
                <c:pt idx="18082">
                  <c:v>0.0</c:v>
                </c:pt>
                <c:pt idx="18083">
                  <c:v>0.0</c:v>
                </c:pt>
                <c:pt idx="18084">
                  <c:v>0.0</c:v>
                </c:pt>
                <c:pt idx="18085">
                  <c:v>0.0</c:v>
                </c:pt>
                <c:pt idx="18086">
                  <c:v>0.0</c:v>
                </c:pt>
                <c:pt idx="18087">
                  <c:v>0.0</c:v>
                </c:pt>
                <c:pt idx="18088">
                  <c:v>0.0</c:v>
                </c:pt>
                <c:pt idx="18089">
                  <c:v>0.0</c:v>
                </c:pt>
                <c:pt idx="18090">
                  <c:v>0.0</c:v>
                </c:pt>
                <c:pt idx="18091">
                  <c:v>0.0</c:v>
                </c:pt>
                <c:pt idx="18092">
                  <c:v>0.0</c:v>
                </c:pt>
                <c:pt idx="18093">
                  <c:v>0.0</c:v>
                </c:pt>
                <c:pt idx="18094">
                  <c:v>0.0</c:v>
                </c:pt>
                <c:pt idx="18095">
                  <c:v>0.0</c:v>
                </c:pt>
                <c:pt idx="18096">
                  <c:v>0.0</c:v>
                </c:pt>
                <c:pt idx="18097">
                  <c:v>0.0</c:v>
                </c:pt>
                <c:pt idx="18098">
                  <c:v>0.0</c:v>
                </c:pt>
                <c:pt idx="18099">
                  <c:v>0.0</c:v>
                </c:pt>
                <c:pt idx="18100">
                  <c:v>0.0</c:v>
                </c:pt>
                <c:pt idx="18101">
                  <c:v>0.0</c:v>
                </c:pt>
                <c:pt idx="18102">
                  <c:v>0.0</c:v>
                </c:pt>
                <c:pt idx="18103">
                  <c:v>0.0</c:v>
                </c:pt>
                <c:pt idx="18104">
                  <c:v>0.0</c:v>
                </c:pt>
                <c:pt idx="18105">
                  <c:v>0.0</c:v>
                </c:pt>
                <c:pt idx="18106">
                  <c:v>0.0</c:v>
                </c:pt>
                <c:pt idx="18107">
                  <c:v>0.0</c:v>
                </c:pt>
                <c:pt idx="18108">
                  <c:v>0.0</c:v>
                </c:pt>
                <c:pt idx="18109">
                  <c:v>0.0</c:v>
                </c:pt>
                <c:pt idx="18110">
                  <c:v>0.0</c:v>
                </c:pt>
                <c:pt idx="18111">
                  <c:v>0.0</c:v>
                </c:pt>
                <c:pt idx="18112">
                  <c:v>0.0</c:v>
                </c:pt>
                <c:pt idx="18113">
                  <c:v>0.0</c:v>
                </c:pt>
                <c:pt idx="18114">
                  <c:v>0.0</c:v>
                </c:pt>
                <c:pt idx="18115">
                  <c:v>0.0</c:v>
                </c:pt>
                <c:pt idx="18116">
                  <c:v>0.0</c:v>
                </c:pt>
                <c:pt idx="18117">
                  <c:v>0.0</c:v>
                </c:pt>
                <c:pt idx="18118">
                  <c:v>0.0</c:v>
                </c:pt>
                <c:pt idx="18119">
                  <c:v>0.0</c:v>
                </c:pt>
                <c:pt idx="18120">
                  <c:v>0.0</c:v>
                </c:pt>
                <c:pt idx="18121">
                  <c:v>0.0</c:v>
                </c:pt>
                <c:pt idx="18122">
                  <c:v>0.0</c:v>
                </c:pt>
                <c:pt idx="18123">
                  <c:v>0.0</c:v>
                </c:pt>
                <c:pt idx="18124">
                  <c:v>0.0</c:v>
                </c:pt>
                <c:pt idx="18125">
                  <c:v>0.0</c:v>
                </c:pt>
                <c:pt idx="18126">
                  <c:v>0.0</c:v>
                </c:pt>
                <c:pt idx="18127">
                  <c:v>0.0</c:v>
                </c:pt>
                <c:pt idx="18128">
                  <c:v>0.0</c:v>
                </c:pt>
                <c:pt idx="18129">
                  <c:v>0.0</c:v>
                </c:pt>
                <c:pt idx="18130">
                  <c:v>0.0</c:v>
                </c:pt>
                <c:pt idx="18131">
                  <c:v>0.0</c:v>
                </c:pt>
                <c:pt idx="18132">
                  <c:v>0.0</c:v>
                </c:pt>
                <c:pt idx="18133">
                  <c:v>0.0</c:v>
                </c:pt>
                <c:pt idx="18134">
                  <c:v>0.0</c:v>
                </c:pt>
                <c:pt idx="18135">
                  <c:v>0.0</c:v>
                </c:pt>
                <c:pt idx="18136">
                  <c:v>0.0</c:v>
                </c:pt>
                <c:pt idx="18137">
                  <c:v>0.0</c:v>
                </c:pt>
                <c:pt idx="18138">
                  <c:v>0.0</c:v>
                </c:pt>
                <c:pt idx="18139">
                  <c:v>0.0</c:v>
                </c:pt>
                <c:pt idx="18140">
                  <c:v>0.0</c:v>
                </c:pt>
                <c:pt idx="18141">
                  <c:v>0.0</c:v>
                </c:pt>
                <c:pt idx="18142">
                  <c:v>0.0</c:v>
                </c:pt>
                <c:pt idx="18143">
                  <c:v>0.0</c:v>
                </c:pt>
                <c:pt idx="18144">
                  <c:v>0.0</c:v>
                </c:pt>
                <c:pt idx="18145">
                  <c:v>0.0</c:v>
                </c:pt>
                <c:pt idx="18146">
                  <c:v>0.0</c:v>
                </c:pt>
                <c:pt idx="18147">
                  <c:v>0.0</c:v>
                </c:pt>
                <c:pt idx="18148">
                  <c:v>0.0</c:v>
                </c:pt>
                <c:pt idx="18149">
                  <c:v>0.0</c:v>
                </c:pt>
                <c:pt idx="18150">
                  <c:v>0.0</c:v>
                </c:pt>
                <c:pt idx="18151">
                  <c:v>0.0</c:v>
                </c:pt>
                <c:pt idx="18152">
                  <c:v>0.0</c:v>
                </c:pt>
                <c:pt idx="18153">
                  <c:v>0.0</c:v>
                </c:pt>
                <c:pt idx="18154">
                  <c:v>0.0</c:v>
                </c:pt>
                <c:pt idx="18155">
                  <c:v>0.0</c:v>
                </c:pt>
                <c:pt idx="18156">
                  <c:v>0.0</c:v>
                </c:pt>
                <c:pt idx="18157">
                  <c:v>0.0</c:v>
                </c:pt>
                <c:pt idx="18158">
                  <c:v>0.0</c:v>
                </c:pt>
                <c:pt idx="18159">
                  <c:v>0.0</c:v>
                </c:pt>
                <c:pt idx="18160">
                  <c:v>0.0</c:v>
                </c:pt>
                <c:pt idx="18161">
                  <c:v>0.0</c:v>
                </c:pt>
                <c:pt idx="18162">
                  <c:v>0.0</c:v>
                </c:pt>
                <c:pt idx="18163">
                  <c:v>0.0</c:v>
                </c:pt>
                <c:pt idx="18164">
                  <c:v>0.0</c:v>
                </c:pt>
                <c:pt idx="18165">
                  <c:v>0.0</c:v>
                </c:pt>
                <c:pt idx="18166">
                  <c:v>0.0</c:v>
                </c:pt>
                <c:pt idx="18167">
                  <c:v>0.0</c:v>
                </c:pt>
                <c:pt idx="18168">
                  <c:v>0.0</c:v>
                </c:pt>
                <c:pt idx="18169">
                  <c:v>0.0</c:v>
                </c:pt>
                <c:pt idx="18170">
                  <c:v>0.0</c:v>
                </c:pt>
                <c:pt idx="18171">
                  <c:v>0.0</c:v>
                </c:pt>
                <c:pt idx="18172">
                  <c:v>0.0</c:v>
                </c:pt>
                <c:pt idx="18173">
                  <c:v>0.0</c:v>
                </c:pt>
                <c:pt idx="18174">
                  <c:v>0.0</c:v>
                </c:pt>
                <c:pt idx="18175">
                  <c:v>0.0</c:v>
                </c:pt>
                <c:pt idx="18176">
                  <c:v>0.0</c:v>
                </c:pt>
                <c:pt idx="18177">
                  <c:v>0.0</c:v>
                </c:pt>
                <c:pt idx="18178">
                  <c:v>0.0</c:v>
                </c:pt>
                <c:pt idx="18179">
                  <c:v>0.0</c:v>
                </c:pt>
                <c:pt idx="18180">
                  <c:v>0.0</c:v>
                </c:pt>
                <c:pt idx="18181">
                  <c:v>0.0</c:v>
                </c:pt>
                <c:pt idx="18182">
                  <c:v>0.0</c:v>
                </c:pt>
                <c:pt idx="18183">
                  <c:v>0.0</c:v>
                </c:pt>
                <c:pt idx="18184">
                  <c:v>0.0</c:v>
                </c:pt>
                <c:pt idx="18185">
                  <c:v>0.0</c:v>
                </c:pt>
                <c:pt idx="18186">
                  <c:v>0.0</c:v>
                </c:pt>
                <c:pt idx="18187">
                  <c:v>0.0</c:v>
                </c:pt>
                <c:pt idx="18188">
                  <c:v>0.0</c:v>
                </c:pt>
                <c:pt idx="18189">
                  <c:v>0.0</c:v>
                </c:pt>
                <c:pt idx="18190">
                  <c:v>0.0</c:v>
                </c:pt>
                <c:pt idx="18191">
                  <c:v>0.0</c:v>
                </c:pt>
                <c:pt idx="18192">
                  <c:v>0.0</c:v>
                </c:pt>
                <c:pt idx="18193">
                  <c:v>0.0</c:v>
                </c:pt>
                <c:pt idx="18194">
                  <c:v>0.0</c:v>
                </c:pt>
                <c:pt idx="18195">
                  <c:v>0.0</c:v>
                </c:pt>
                <c:pt idx="18196">
                  <c:v>0.0</c:v>
                </c:pt>
                <c:pt idx="18197">
                  <c:v>0.0</c:v>
                </c:pt>
                <c:pt idx="18198">
                  <c:v>0.0</c:v>
                </c:pt>
                <c:pt idx="18199">
                  <c:v>0.0</c:v>
                </c:pt>
                <c:pt idx="18200">
                  <c:v>0.0</c:v>
                </c:pt>
                <c:pt idx="18201">
                  <c:v>0.0</c:v>
                </c:pt>
                <c:pt idx="18202">
                  <c:v>0.0</c:v>
                </c:pt>
                <c:pt idx="18203">
                  <c:v>0.0</c:v>
                </c:pt>
                <c:pt idx="18204">
                  <c:v>0.0</c:v>
                </c:pt>
                <c:pt idx="18205">
                  <c:v>0.0</c:v>
                </c:pt>
                <c:pt idx="18206">
                  <c:v>0.0</c:v>
                </c:pt>
                <c:pt idx="18207">
                  <c:v>0.0</c:v>
                </c:pt>
                <c:pt idx="18208">
                  <c:v>0.0</c:v>
                </c:pt>
                <c:pt idx="18209">
                  <c:v>0.0</c:v>
                </c:pt>
                <c:pt idx="18210">
                  <c:v>0.0</c:v>
                </c:pt>
                <c:pt idx="18211">
                  <c:v>0.0</c:v>
                </c:pt>
                <c:pt idx="18212">
                  <c:v>0.0</c:v>
                </c:pt>
                <c:pt idx="18213">
                  <c:v>0.0</c:v>
                </c:pt>
                <c:pt idx="18214">
                  <c:v>0.0</c:v>
                </c:pt>
                <c:pt idx="18215">
                  <c:v>0.0</c:v>
                </c:pt>
                <c:pt idx="18216">
                  <c:v>0.0</c:v>
                </c:pt>
                <c:pt idx="18217">
                  <c:v>0.0</c:v>
                </c:pt>
                <c:pt idx="18218">
                  <c:v>0.0</c:v>
                </c:pt>
                <c:pt idx="18219">
                  <c:v>0.0</c:v>
                </c:pt>
                <c:pt idx="18220">
                  <c:v>0.0</c:v>
                </c:pt>
                <c:pt idx="18221">
                  <c:v>0.0</c:v>
                </c:pt>
                <c:pt idx="18222">
                  <c:v>0.0</c:v>
                </c:pt>
                <c:pt idx="18223">
                  <c:v>0.0</c:v>
                </c:pt>
                <c:pt idx="18224">
                  <c:v>0.0</c:v>
                </c:pt>
                <c:pt idx="18225">
                  <c:v>0.0</c:v>
                </c:pt>
                <c:pt idx="18226">
                  <c:v>0.0</c:v>
                </c:pt>
                <c:pt idx="18227">
                  <c:v>0.0</c:v>
                </c:pt>
                <c:pt idx="18228">
                  <c:v>0.0</c:v>
                </c:pt>
                <c:pt idx="18229">
                  <c:v>0.0</c:v>
                </c:pt>
                <c:pt idx="18230">
                  <c:v>0.0</c:v>
                </c:pt>
                <c:pt idx="18231">
                  <c:v>0.0</c:v>
                </c:pt>
                <c:pt idx="18232">
                  <c:v>0.0</c:v>
                </c:pt>
                <c:pt idx="18233">
                  <c:v>0.0</c:v>
                </c:pt>
                <c:pt idx="18234">
                  <c:v>0.0</c:v>
                </c:pt>
                <c:pt idx="18235">
                  <c:v>0.0</c:v>
                </c:pt>
                <c:pt idx="18236">
                  <c:v>0.0</c:v>
                </c:pt>
                <c:pt idx="18237">
                  <c:v>0.0</c:v>
                </c:pt>
                <c:pt idx="18238">
                  <c:v>0.0</c:v>
                </c:pt>
                <c:pt idx="18239">
                  <c:v>0.0</c:v>
                </c:pt>
                <c:pt idx="18240">
                  <c:v>0.0</c:v>
                </c:pt>
                <c:pt idx="18241">
                  <c:v>0.0</c:v>
                </c:pt>
                <c:pt idx="18242">
                  <c:v>0.0</c:v>
                </c:pt>
                <c:pt idx="18243">
                  <c:v>0.0</c:v>
                </c:pt>
                <c:pt idx="18244">
                  <c:v>0.0</c:v>
                </c:pt>
                <c:pt idx="18245">
                  <c:v>0.0</c:v>
                </c:pt>
                <c:pt idx="18246">
                  <c:v>0.0</c:v>
                </c:pt>
                <c:pt idx="18247">
                  <c:v>0.0</c:v>
                </c:pt>
                <c:pt idx="18248">
                  <c:v>0.0</c:v>
                </c:pt>
                <c:pt idx="18249">
                  <c:v>0.0</c:v>
                </c:pt>
                <c:pt idx="18250">
                  <c:v>0.0</c:v>
                </c:pt>
                <c:pt idx="18251">
                  <c:v>0.0</c:v>
                </c:pt>
                <c:pt idx="18252">
                  <c:v>0.0</c:v>
                </c:pt>
                <c:pt idx="18253">
                  <c:v>0.0</c:v>
                </c:pt>
                <c:pt idx="18254">
                  <c:v>0.0</c:v>
                </c:pt>
                <c:pt idx="18255">
                  <c:v>0.0</c:v>
                </c:pt>
                <c:pt idx="18256">
                  <c:v>0.0</c:v>
                </c:pt>
                <c:pt idx="18257">
                  <c:v>0.0</c:v>
                </c:pt>
                <c:pt idx="18258">
                  <c:v>0.0</c:v>
                </c:pt>
                <c:pt idx="18259">
                  <c:v>0.0</c:v>
                </c:pt>
                <c:pt idx="18260">
                  <c:v>0.0</c:v>
                </c:pt>
                <c:pt idx="18261">
                  <c:v>0.0</c:v>
                </c:pt>
                <c:pt idx="18262">
                  <c:v>0.0</c:v>
                </c:pt>
                <c:pt idx="18263">
                  <c:v>0.0</c:v>
                </c:pt>
                <c:pt idx="18264">
                  <c:v>0.0</c:v>
                </c:pt>
                <c:pt idx="18265">
                  <c:v>0.0</c:v>
                </c:pt>
                <c:pt idx="18266">
                  <c:v>0.0</c:v>
                </c:pt>
                <c:pt idx="18267">
                  <c:v>0.0</c:v>
                </c:pt>
                <c:pt idx="18268">
                  <c:v>0.0</c:v>
                </c:pt>
                <c:pt idx="18269">
                  <c:v>0.0</c:v>
                </c:pt>
                <c:pt idx="18270">
                  <c:v>0.0</c:v>
                </c:pt>
                <c:pt idx="18271">
                  <c:v>0.0</c:v>
                </c:pt>
                <c:pt idx="18272">
                  <c:v>0.0</c:v>
                </c:pt>
                <c:pt idx="18273">
                  <c:v>0.0</c:v>
                </c:pt>
                <c:pt idx="18274">
                  <c:v>0.0</c:v>
                </c:pt>
                <c:pt idx="18275">
                  <c:v>0.0</c:v>
                </c:pt>
                <c:pt idx="18276">
                  <c:v>0.0</c:v>
                </c:pt>
                <c:pt idx="18277">
                  <c:v>0.0</c:v>
                </c:pt>
                <c:pt idx="18278">
                  <c:v>0.0</c:v>
                </c:pt>
                <c:pt idx="18279">
                  <c:v>0.0</c:v>
                </c:pt>
                <c:pt idx="18280">
                  <c:v>0.0</c:v>
                </c:pt>
                <c:pt idx="18281">
                  <c:v>0.0</c:v>
                </c:pt>
                <c:pt idx="18282">
                  <c:v>0.0</c:v>
                </c:pt>
                <c:pt idx="18283">
                  <c:v>0.0</c:v>
                </c:pt>
                <c:pt idx="18284">
                  <c:v>0.0</c:v>
                </c:pt>
                <c:pt idx="18285">
                  <c:v>0.0</c:v>
                </c:pt>
                <c:pt idx="18286">
                  <c:v>0.0</c:v>
                </c:pt>
                <c:pt idx="18287">
                  <c:v>0.0</c:v>
                </c:pt>
                <c:pt idx="18288">
                  <c:v>0.0</c:v>
                </c:pt>
                <c:pt idx="18289">
                  <c:v>0.0</c:v>
                </c:pt>
                <c:pt idx="18290">
                  <c:v>0.0</c:v>
                </c:pt>
                <c:pt idx="18291">
                  <c:v>0.0</c:v>
                </c:pt>
                <c:pt idx="18292">
                  <c:v>0.0</c:v>
                </c:pt>
                <c:pt idx="18293">
                  <c:v>0.0</c:v>
                </c:pt>
                <c:pt idx="18294">
                  <c:v>0.0</c:v>
                </c:pt>
                <c:pt idx="18295">
                  <c:v>0.0</c:v>
                </c:pt>
                <c:pt idx="18296">
                  <c:v>0.0</c:v>
                </c:pt>
                <c:pt idx="18297">
                  <c:v>0.0</c:v>
                </c:pt>
                <c:pt idx="18298">
                  <c:v>0.0</c:v>
                </c:pt>
                <c:pt idx="18299">
                  <c:v>0.0</c:v>
                </c:pt>
                <c:pt idx="18300">
                  <c:v>0.0</c:v>
                </c:pt>
                <c:pt idx="18301">
                  <c:v>0.0</c:v>
                </c:pt>
                <c:pt idx="18302">
                  <c:v>0.0</c:v>
                </c:pt>
                <c:pt idx="18303">
                  <c:v>0.0</c:v>
                </c:pt>
                <c:pt idx="18304">
                  <c:v>0.0</c:v>
                </c:pt>
                <c:pt idx="18305">
                  <c:v>0.0</c:v>
                </c:pt>
                <c:pt idx="18306">
                  <c:v>0.0</c:v>
                </c:pt>
                <c:pt idx="18307">
                  <c:v>0.0</c:v>
                </c:pt>
                <c:pt idx="18308">
                  <c:v>0.0</c:v>
                </c:pt>
                <c:pt idx="18309">
                  <c:v>0.0</c:v>
                </c:pt>
                <c:pt idx="18310">
                  <c:v>0.0</c:v>
                </c:pt>
                <c:pt idx="18311">
                  <c:v>0.0</c:v>
                </c:pt>
                <c:pt idx="18312">
                  <c:v>0.0</c:v>
                </c:pt>
                <c:pt idx="18313">
                  <c:v>0.0</c:v>
                </c:pt>
                <c:pt idx="18314">
                  <c:v>0.0</c:v>
                </c:pt>
                <c:pt idx="18315">
                  <c:v>0.0</c:v>
                </c:pt>
                <c:pt idx="18316">
                  <c:v>0.0</c:v>
                </c:pt>
                <c:pt idx="18317">
                  <c:v>0.0</c:v>
                </c:pt>
                <c:pt idx="18318">
                  <c:v>0.0</c:v>
                </c:pt>
                <c:pt idx="18319">
                  <c:v>0.0</c:v>
                </c:pt>
                <c:pt idx="18320">
                  <c:v>0.0</c:v>
                </c:pt>
                <c:pt idx="18321">
                  <c:v>0.0</c:v>
                </c:pt>
                <c:pt idx="18322">
                  <c:v>0.0</c:v>
                </c:pt>
                <c:pt idx="18323">
                  <c:v>0.0</c:v>
                </c:pt>
                <c:pt idx="18324">
                  <c:v>0.0</c:v>
                </c:pt>
                <c:pt idx="18325">
                  <c:v>0.0</c:v>
                </c:pt>
                <c:pt idx="18326">
                  <c:v>0.0</c:v>
                </c:pt>
                <c:pt idx="18327">
                  <c:v>0.0</c:v>
                </c:pt>
                <c:pt idx="18328">
                  <c:v>0.0</c:v>
                </c:pt>
                <c:pt idx="18329">
                  <c:v>0.0</c:v>
                </c:pt>
                <c:pt idx="18330">
                  <c:v>0.0</c:v>
                </c:pt>
                <c:pt idx="18331">
                  <c:v>0.0</c:v>
                </c:pt>
                <c:pt idx="18332">
                  <c:v>0.0</c:v>
                </c:pt>
                <c:pt idx="18333">
                  <c:v>0.0</c:v>
                </c:pt>
                <c:pt idx="18334">
                  <c:v>0.0</c:v>
                </c:pt>
                <c:pt idx="18335">
                  <c:v>0.0</c:v>
                </c:pt>
                <c:pt idx="18336">
                  <c:v>0.0</c:v>
                </c:pt>
                <c:pt idx="18337">
                  <c:v>0.0</c:v>
                </c:pt>
                <c:pt idx="18338">
                  <c:v>0.0</c:v>
                </c:pt>
                <c:pt idx="18339">
                  <c:v>0.0</c:v>
                </c:pt>
                <c:pt idx="18340">
                  <c:v>0.0</c:v>
                </c:pt>
                <c:pt idx="18341">
                  <c:v>0.0</c:v>
                </c:pt>
                <c:pt idx="18342">
                  <c:v>0.0</c:v>
                </c:pt>
                <c:pt idx="18343">
                  <c:v>0.0</c:v>
                </c:pt>
                <c:pt idx="18344">
                  <c:v>0.0</c:v>
                </c:pt>
                <c:pt idx="18345">
                  <c:v>0.0</c:v>
                </c:pt>
                <c:pt idx="18346">
                  <c:v>0.0</c:v>
                </c:pt>
                <c:pt idx="18347">
                  <c:v>0.0</c:v>
                </c:pt>
                <c:pt idx="18348">
                  <c:v>0.0</c:v>
                </c:pt>
                <c:pt idx="18349">
                  <c:v>0.0</c:v>
                </c:pt>
                <c:pt idx="18350">
                  <c:v>0.0</c:v>
                </c:pt>
                <c:pt idx="18351">
                  <c:v>0.0</c:v>
                </c:pt>
                <c:pt idx="18352">
                  <c:v>0.0</c:v>
                </c:pt>
                <c:pt idx="18353">
                  <c:v>0.0</c:v>
                </c:pt>
                <c:pt idx="18354">
                  <c:v>0.0</c:v>
                </c:pt>
                <c:pt idx="18355">
                  <c:v>0.0</c:v>
                </c:pt>
                <c:pt idx="18356">
                  <c:v>0.0</c:v>
                </c:pt>
                <c:pt idx="18357">
                  <c:v>0.0</c:v>
                </c:pt>
                <c:pt idx="18358">
                  <c:v>0.0</c:v>
                </c:pt>
                <c:pt idx="18359">
                  <c:v>0.0</c:v>
                </c:pt>
                <c:pt idx="18360">
                  <c:v>0.0</c:v>
                </c:pt>
                <c:pt idx="18361">
                  <c:v>0.0</c:v>
                </c:pt>
                <c:pt idx="18362">
                  <c:v>0.0</c:v>
                </c:pt>
                <c:pt idx="18363">
                  <c:v>0.0</c:v>
                </c:pt>
                <c:pt idx="18364">
                  <c:v>0.0</c:v>
                </c:pt>
                <c:pt idx="18365">
                  <c:v>0.0</c:v>
                </c:pt>
                <c:pt idx="18366">
                  <c:v>0.0</c:v>
                </c:pt>
                <c:pt idx="18367">
                  <c:v>0.0</c:v>
                </c:pt>
                <c:pt idx="18368">
                  <c:v>0.0</c:v>
                </c:pt>
                <c:pt idx="18369">
                  <c:v>0.0</c:v>
                </c:pt>
                <c:pt idx="18370">
                  <c:v>0.0</c:v>
                </c:pt>
                <c:pt idx="18371">
                  <c:v>0.0</c:v>
                </c:pt>
                <c:pt idx="18372">
                  <c:v>0.0</c:v>
                </c:pt>
                <c:pt idx="18373">
                  <c:v>0.0</c:v>
                </c:pt>
                <c:pt idx="18374">
                  <c:v>0.0</c:v>
                </c:pt>
                <c:pt idx="18375">
                  <c:v>0.0</c:v>
                </c:pt>
                <c:pt idx="18376">
                  <c:v>0.0</c:v>
                </c:pt>
                <c:pt idx="18377">
                  <c:v>0.0</c:v>
                </c:pt>
                <c:pt idx="18378">
                  <c:v>0.0</c:v>
                </c:pt>
                <c:pt idx="18379">
                  <c:v>0.0</c:v>
                </c:pt>
                <c:pt idx="18380">
                  <c:v>0.0</c:v>
                </c:pt>
                <c:pt idx="18381">
                  <c:v>0.0</c:v>
                </c:pt>
                <c:pt idx="18382">
                  <c:v>0.0</c:v>
                </c:pt>
                <c:pt idx="18383">
                  <c:v>0.0</c:v>
                </c:pt>
                <c:pt idx="18384">
                  <c:v>0.0</c:v>
                </c:pt>
                <c:pt idx="18385">
                  <c:v>0.0</c:v>
                </c:pt>
                <c:pt idx="18386">
                  <c:v>0.0</c:v>
                </c:pt>
                <c:pt idx="18387">
                  <c:v>0.0</c:v>
                </c:pt>
                <c:pt idx="18388">
                  <c:v>0.0</c:v>
                </c:pt>
                <c:pt idx="18389">
                  <c:v>0.0</c:v>
                </c:pt>
                <c:pt idx="18390">
                  <c:v>0.0</c:v>
                </c:pt>
                <c:pt idx="18391">
                  <c:v>0.0</c:v>
                </c:pt>
                <c:pt idx="18392">
                  <c:v>0.0</c:v>
                </c:pt>
                <c:pt idx="18393">
                  <c:v>0.0</c:v>
                </c:pt>
                <c:pt idx="18394">
                  <c:v>0.0</c:v>
                </c:pt>
                <c:pt idx="18395">
                  <c:v>0.0</c:v>
                </c:pt>
                <c:pt idx="18396">
                  <c:v>0.0</c:v>
                </c:pt>
                <c:pt idx="18397">
                  <c:v>0.0</c:v>
                </c:pt>
                <c:pt idx="18398">
                  <c:v>0.0</c:v>
                </c:pt>
                <c:pt idx="18399">
                  <c:v>0.0</c:v>
                </c:pt>
                <c:pt idx="18400">
                  <c:v>0.0</c:v>
                </c:pt>
                <c:pt idx="18401">
                  <c:v>0.0</c:v>
                </c:pt>
                <c:pt idx="18402">
                  <c:v>0.0</c:v>
                </c:pt>
                <c:pt idx="18403">
                  <c:v>0.0</c:v>
                </c:pt>
                <c:pt idx="18404">
                  <c:v>0.0</c:v>
                </c:pt>
                <c:pt idx="18405">
                  <c:v>0.0</c:v>
                </c:pt>
                <c:pt idx="18406">
                  <c:v>0.0</c:v>
                </c:pt>
                <c:pt idx="18407">
                  <c:v>0.0</c:v>
                </c:pt>
                <c:pt idx="18408">
                  <c:v>0.0</c:v>
                </c:pt>
                <c:pt idx="18409">
                  <c:v>0.0</c:v>
                </c:pt>
                <c:pt idx="18410">
                  <c:v>0.0</c:v>
                </c:pt>
                <c:pt idx="18411">
                  <c:v>0.0</c:v>
                </c:pt>
                <c:pt idx="18412">
                  <c:v>0.0</c:v>
                </c:pt>
                <c:pt idx="18413">
                  <c:v>0.0</c:v>
                </c:pt>
                <c:pt idx="18414">
                  <c:v>0.0</c:v>
                </c:pt>
                <c:pt idx="18415">
                  <c:v>0.0</c:v>
                </c:pt>
                <c:pt idx="18416">
                  <c:v>0.0</c:v>
                </c:pt>
                <c:pt idx="18417">
                  <c:v>0.0</c:v>
                </c:pt>
                <c:pt idx="18418">
                  <c:v>0.0</c:v>
                </c:pt>
                <c:pt idx="18419">
                  <c:v>0.0</c:v>
                </c:pt>
                <c:pt idx="18420">
                  <c:v>0.0</c:v>
                </c:pt>
                <c:pt idx="18421">
                  <c:v>0.0</c:v>
                </c:pt>
                <c:pt idx="18422">
                  <c:v>0.0</c:v>
                </c:pt>
                <c:pt idx="18423">
                  <c:v>0.0</c:v>
                </c:pt>
                <c:pt idx="18424">
                  <c:v>0.0</c:v>
                </c:pt>
                <c:pt idx="18425">
                  <c:v>0.0</c:v>
                </c:pt>
                <c:pt idx="18426">
                  <c:v>0.0</c:v>
                </c:pt>
                <c:pt idx="18427">
                  <c:v>0.0</c:v>
                </c:pt>
                <c:pt idx="18428">
                  <c:v>0.0</c:v>
                </c:pt>
                <c:pt idx="18429">
                  <c:v>0.0</c:v>
                </c:pt>
                <c:pt idx="18430">
                  <c:v>0.0</c:v>
                </c:pt>
                <c:pt idx="18431">
                  <c:v>0.0</c:v>
                </c:pt>
                <c:pt idx="18432">
                  <c:v>0.0</c:v>
                </c:pt>
                <c:pt idx="18433">
                  <c:v>0.0</c:v>
                </c:pt>
                <c:pt idx="18434">
                  <c:v>0.0</c:v>
                </c:pt>
                <c:pt idx="18435">
                  <c:v>0.0</c:v>
                </c:pt>
                <c:pt idx="18436">
                  <c:v>0.0</c:v>
                </c:pt>
                <c:pt idx="18437">
                  <c:v>0.0</c:v>
                </c:pt>
                <c:pt idx="18438">
                  <c:v>0.0</c:v>
                </c:pt>
                <c:pt idx="18439">
                  <c:v>0.0</c:v>
                </c:pt>
                <c:pt idx="18440">
                  <c:v>0.0</c:v>
                </c:pt>
                <c:pt idx="18441">
                  <c:v>0.0</c:v>
                </c:pt>
                <c:pt idx="18442">
                  <c:v>0.0</c:v>
                </c:pt>
                <c:pt idx="18443">
                  <c:v>0.0</c:v>
                </c:pt>
                <c:pt idx="18444">
                  <c:v>0.0</c:v>
                </c:pt>
                <c:pt idx="18445">
                  <c:v>0.0</c:v>
                </c:pt>
                <c:pt idx="18446">
                  <c:v>0.0</c:v>
                </c:pt>
                <c:pt idx="18447">
                  <c:v>0.0</c:v>
                </c:pt>
                <c:pt idx="18448">
                  <c:v>0.0</c:v>
                </c:pt>
                <c:pt idx="18449">
                  <c:v>0.0</c:v>
                </c:pt>
                <c:pt idx="18450">
                  <c:v>0.0</c:v>
                </c:pt>
                <c:pt idx="18451">
                  <c:v>0.0</c:v>
                </c:pt>
                <c:pt idx="18452">
                  <c:v>0.0</c:v>
                </c:pt>
                <c:pt idx="18453">
                  <c:v>0.0</c:v>
                </c:pt>
                <c:pt idx="18454">
                  <c:v>0.0</c:v>
                </c:pt>
                <c:pt idx="18455">
                  <c:v>0.0</c:v>
                </c:pt>
                <c:pt idx="18456">
                  <c:v>0.0</c:v>
                </c:pt>
                <c:pt idx="18457">
                  <c:v>0.0</c:v>
                </c:pt>
                <c:pt idx="18458">
                  <c:v>0.0</c:v>
                </c:pt>
                <c:pt idx="18459">
                  <c:v>0.0</c:v>
                </c:pt>
                <c:pt idx="18460">
                  <c:v>0.0</c:v>
                </c:pt>
                <c:pt idx="18461">
                  <c:v>0.0</c:v>
                </c:pt>
                <c:pt idx="18462">
                  <c:v>0.0</c:v>
                </c:pt>
                <c:pt idx="18463">
                  <c:v>0.0</c:v>
                </c:pt>
                <c:pt idx="18464">
                  <c:v>0.0</c:v>
                </c:pt>
                <c:pt idx="18465">
                  <c:v>0.0</c:v>
                </c:pt>
                <c:pt idx="18466">
                  <c:v>0.0</c:v>
                </c:pt>
                <c:pt idx="18467">
                  <c:v>0.0</c:v>
                </c:pt>
                <c:pt idx="18468">
                  <c:v>0.0</c:v>
                </c:pt>
                <c:pt idx="18469">
                  <c:v>0.0</c:v>
                </c:pt>
                <c:pt idx="18470">
                  <c:v>0.0</c:v>
                </c:pt>
                <c:pt idx="18471">
                  <c:v>0.0</c:v>
                </c:pt>
                <c:pt idx="18472">
                  <c:v>0.0</c:v>
                </c:pt>
                <c:pt idx="18473">
                  <c:v>0.0</c:v>
                </c:pt>
                <c:pt idx="18474">
                  <c:v>0.0</c:v>
                </c:pt>
                <c:pt idx="18475">
                  <c:v>0.0</c:v>
                </c:pt>
                <c:pt idx="18476">
                  <c:v>0.0</c:v>
                </c:pt>
                <c:pt idx="18477">
                  <c:v>0.0</c:v>
                </c:pt>
                <c:pt idx="18478">
                  <c:v>0.0</c:v>
                </c:pt>
                <c:pt idx="18479">
                  <c:v>0.0</c:v>
                </c:pt>
                <c:pt idx="18480">
                  <c:v>0.0</c:v>
                </c:pt>
                <c:pt idx="18481">
                  <c:v>0.0</c:v>
                </c:pt>
                <c:pt idx="18482">
                  <c:v>0.0</c:v>
                </c:pt>
                <c:pt idx="18483">
                  <c:v>0.0</c:v>
                </c:pt>
                <c:pt idx="18484">
                  <c:v>0.0</c:v>
                </c:pt>
                <c:pt idx="18485">
                  <c:v>0.0</c:v>
                </c:pt>
                <c:pt idx="18486">
                  <c:v>0.0</c:v>
                </c:pt>
                <c:pt idx="18487">
                  <c:v>0.0</c:v>
                </c:pt>
                <c:pt idx="18488">
                  <c:v>0.0</c:v>
                </c:pt>
                <c:pt idx="18489">
                  <c:v>0.0</c:v>
                </c:pt>
                <c:pt idx="18490">
                  <c:v>0.0</c:v>
                </c:pt>
                <c:pt idx="18491">
                  <c:v>0.0</c:v>
                </c:pt>
                <c:pt idx="18492">
                  <c:v>0.0</c:v>
                </c:pt>
                <c:pt idx="18493">
                  <c:v>0.0</c:v>
                </c:pt>
                <c:pt idx="18494">
                  <c:v>0.0</c:v>
                </c:pt>
                <c:pt idx="18495">
                  <c:v>0.0</c:v>
                </c:pt>
                <c:pt idx="18496">
                  <c:v>0.0</c:v>
                </c:pt>
                <c:pt idx="18497">
                  <c:v>0.0</c:v>
                </c:pt>
                <c:pt idx="18498">
                  <c:v>0.0</c:v>
                </c:pt>
                <c:pt idx="18499">
                  <c:v>0.0</c:v>
                </c:pt>
                <c:pt idx="18500">
                  <c:v>0.0</c:v>
                </c:pt>
                <c:pt idx="18501">
                  <c:v>0.0</c:v>
                </c:pt>
                <c:pt idx="18502">
                  <c:v>0.0</c:v>
                </c:pt>
                <c:pt idx="18503">
                  <c:v>0.0</c:v>
                </c:pt>
                <c:pt idx="18504">
                  <c:v>0.0</c:v>
                </c:pt>
                <c:pt idx="18505">
                  <c:v>0.0</c:v>
                </c:pt>
                <c:pt idx="18506">
                  <c:v>0.0</c:v>
                </c:pt>
                <c:pt idx="18507">
                  <c:v>0.0</c:v>
                </c:pt>
                <c:pt idx="18508">
                  <c:v>0.0</c:v>
                </c:pt>
                <c:pt idx="18509">
                  <c:v>0.0</c:v>
                </c:pt>
                <c:pt idx="18510">
                  <c:v>0.0</c:v>
                </c:pt>
                <c:pt idx="18511">
                  <c:v>0.0</c:v>
                </c:pt>
                <c:pt idx="18512">
                  <c:v>0.0</c:v>
                </c:pt>
                <c:pt idx="18513">
                  <c:v>0.0</c:v>
                </c:pt>
                <c:pt idx="18514">
                  <c:v>0.0</c:v>
                </c:pt>
                <c:pt idx="18515">
                  <c:v>0.0</c:v>
                </c:pt>
                <c:pt idx="18516">
                  <c:v>0.0</c:v>
                </c:pt>
                <c:pt idx="18517">
                  <c:v>0.0</c:v>
                </c:pt>
                <c:pt idx="18518">
                  <c:v>0.0</c:v>
                </c:pt>
                <c:pt idx="18519">
                  <c:v>0.0</c:v>
                </c:pt>
                <c:pt idx="18520">
                  <c:v>0.0</c:v>
                </c:pt>
                <c:pt idx="18521">
                  <c:v>0.0</c:v>
                </c:pt>
                <c:pt idx="18522">
                  <c:v>0.0</c:v>
                </c:pt>
                <c:pt idx="18523">
                  <c:v>0.0</c:v>
                </c:pt>
                <c:pt idx="18524">
                  <c:v>0.0</c:v>
                </c:pt>
                <c:pt idx="18525">
                  <c:v>0.0</c:v>
                </c:pt>
                <c:pt idx="18526">
                  <c:v>0.0</c:v>
                </c:pt>
                <c:pt idx="18527">
                  <c:v>0.0</c:v>
                </c:pt>
                <c:pt idx="18528">
                  <c:v>0.0</c:v>
                </c:pt>
                <c:pt idx="18529">
                  <c:v>0.0</c:v>
                </c:pt>
                <c:pt idx="18530">
                  <c:v>0.0</c:v>
                </c:pt>
                <c:pt idx="18531">
                  <c:v>0.0</c:v>
                </c:pt>
                <c:pt idx="18532">
                  <c:v>0.0</c:v>
                </c:pt>
                <c:pt idx="18533">
                  <c:v>0.0</c:v>
                </c:pt>
                <c:pt idx="18534">
                  <c:v>0.0</c:v>
                </c:pt>
                <c:pt idx="18535">
                  <c:v>0.0</c:v>
                </c:pt>
                <c:pt idx="18536">
                  <c:v>0.0</c:v>
                </c:pt>
                <c:pt idx="18537">
                  <c:v>0.0</c:v>
                </c:pt>
                <c:pt idx="18538">
                  <c:v>0.0</c:v>
                </c:pt>
                <c:pt idx="18539">
                  <c:v>0.0</c:v>
                </c:pt>
                <c:pt idx="18540">
                  <c:v>0.0</c:v>
                </c:pt>
                <c:pt idx="18541">
                  <c:v>0.0</c:v>
                </c:pt>
                <c:pt idx="18542">
                  <c:v>0.0</c:v>
                </c:pt>
                <c:pt idx="18543">
                  <c:v>0.0</c:v>
                </c:pt>
                <c:pt idx="18544">
                  <c:v>0.0</c:v>
                </c:pt>
                <c:pt idx="18545">
                  <c:v>0.0</c:v>
                </c:pt>
                <c:pt idx="18546">
                  <c:v>0.0</c:v>
                </c:pt>
                <c:pt idx="18547">
                  <c:v>0.0</c:v>
                </c:pt>
                <c:pt idx="18548">
                  <c:v>0.0</c:v>
                </c:pt>
                <c:pt idx="18549">
                  <c:v>0.0</c:v>
                </c:pt>
                <c:pt idx="18550">
                  <c:v>0.0</c:v>
                </c:pt>
                <c:pt idx="18551">
                  <c:v>0.0</c:v>
                </c:pt>
                <c:pt idx="18552">
                  <c:v>0.0</c:v>
                </c:pt>
                <c:pt idx="18553">
                  <c:v>0.0</c:v>
                </c:pt>
                <c:pt idx="18554">
                  <c:v>0.0</c:v>
                </c:pt>
                <c:pt idx="18555">
                  <c:v>0.0</c:v>
                </c:pt>
                <c:pt idx="18556">
                  <c:v>0.0</c:v>
                </c:pt>
                <c:pt idx="18557">
                  <c:v>0.0</c:v>
                </c:pt>
                <c:pt idx="18558">
                  <c:v>0.0</c:v>
                </c:pt>
                <c:pt idx="18559">
                  <c:v>0.0</c:v>
                </c:pt>
                <c:pt idx="18560">
                  <c:v>0.0</c:v>
                </c:pt>
                <c:pt idx="18561">
                  <c:v>0.0</c:v>
                </c:pt>
                <c:pt idx="18562">
                  <c:v>0.0</c:v>
                </c:pt>
                <c:pt idx="18563">
                  <c:v>0.0</c:v>
                </c:pt>
                <c:pt idx="18564">
                  <c:v>0.0</c:v>
                </c:pt>
                <c:pt idx="18565">
                  <c:v>0.0</c:v>
                </c:pt>
                <c:pt idx="18566">
                  <c:v>0.0</c:v>
                </c:pt>
                <c:pt idx="18567">
                  <c:v>0.0</c:v>
                </c:pt>
                <c:pt idx="18568">
                  <c:v>0.0</c:v>
                </c:pt>
                <c:pt idx="18569">
                  <c:v>0.0</c:v>
                </c:pt>
                <c:pt idx="18570">
                  <c:v>0.0</c:v>
                </c:pt>
                <c:pt idx="18571">
                  <c:v>0.0</c:v>
                </c:pt>
                <c:pt idx="18572">
                  <c:v>0.0</c:v>
                </c:pt>
                <c:pt idx="18573">
                  <c:v>0.0</c:v>
                </c:pt>
                <c:pt idx="18574">
                  <c:v>0.0</c:v>
                </c:pt>
                <c:pt idx="18575">
                  <c:v>0.0</c:v>
                </c:pt>
                <c:pt idx="18576">
                  <c:v>0.0</c:v>
                </c:pt>
                <c:pt idx="18577">
                  <c:v>0.0</c:v>
                </c:pt>
                <c:pt idx="18578">
                  <c:v>0.0</c:v>
                </c:pt>
                <c:pt idx="18579">
                  <c:v>0.0</c:v>
                </c:pt>
                <c:pt idx="18580">
                  <c:v>0.0</c:v>
                </c:pt>
                <c:pt idx="18581">
                  <c:v>0.0</c:v>
                </c:pt>
                <c:pt idx="18582">
                  <c:v>0.0</c:v>
                </c:pt>
                <c:pt idx="18583">
                  <c:v>0.0</c:v>
                </c:pt>
                <c:pt idx="18584">
                  <c:v>0.0</c:v>
                </c:pt>
                <c:pt idx="18585">
                  <c:v>0.0</c:v>
                </c:pt>
                <c:pt idx="18586">
                  <c:v>0.0</c:v>
                </c:pt>
                <c:pt idx="18587">
                  <c:v>0.0</c:v>
                </c:pt>
                <c:pt idx="18588">
                  <c:v>0.0</c:v>
                </c:pt>
                <c:pt idx="18589">
                  <c:v>0.0</c:v>
                </c:pt>
                <c:pt idx="18590">
                  <c:v>0.0</c:v>
                </c:pt>
                <c:pt idx="18591">
                  <c:v>0.0</c:v>
                </c:pt>
                <c:pt idx="18592">
                  <c:v>0.0</c:v>
                </c:pt>
                <c:pt idx="18593">
                  <c:v>0.0</c:v>
                </c:pt>
                <c:pt idx="18594">
                  <c:v>0.0</c:v>
                </c:pt>
                <c:pt idx="18595">
                  <c:v>0.0</c:v>
                </c:pt>
                <c:pt idx="18596">
                  <c:v>0.0</c:v>
                </c:pt>
                <c:pt idx="18597">
                  <c:v>0.0</c:v>
                </c:pt>
                <c:pt idx="18598">
                  <c:v>0.0</c:v>
                </c:pt>
                <c:pt idx="18599">
                  <c:v>0.0</c:v>
                </c:pt>
                <c:pt idx="18600">
                  <c:v>0.0</c:v>
                </c:pt>
                <c:pt idx="18601">
                  <c:v>0.0</c:v>
                </c:pt>
                <c:pt idx="18602">
                  <c:v>0.0</c:v>
                </c:pt>
                <c:pt idx="18603">
                  <c:v>0.0</c:v>
                </c:pt>
                <c:pt idx="18604">
                  <c:v>0.0</c:v>
                </c:pt>
                <c:pt idx="18605">
                  <c:v>0.0</c:v>
                </c:pt>
                <c:pt idx="18606">
                  <c:v>0.0</c:v>
                </c:pt>
                <c:pt idx="18607">
                  <c:v>0.0</c:v>
                </c:pt>
                <c:pt idx="18608">
                  <c:v>0.0</c:v>
                </c:pt>
                <c:pt idx="18609">
                  <c:v>0.0</c:v>
                </c:pt>
                <c:pt idx="18610">
                  <c:v>0.0</c:v>
                </c:pt>
                <c:pt idx="18611">
                  <c:v>0.0</c:v>
                </c:pt>
                <c:pt idx="18612">
                  <c:v>0.0</c:v>
                </c:pt>
                <c:pt idx="18613">
                  <c:v>0.0</c:v>
                </c:pt>
                <c:pt idx="18614">
                  <c:v>0.0</c:v>
                </c:pt>
                <c:pt idx="18615">
                  <c:v>0.0</c:v>
                </c:pt>
                <c:pt idx="18616">
                  <c:v>0.0</c:v>
                </c:pt>
                <c:pt idx="18617">
                  <c:v>0.0</c:v>
                </c:pt>
                <c:pt idx="18618">
                  <c:v>0.0</c:v>
                </c:pt>
                <c:pt idx="18619">
                  <c:v>0.0</c:v>
                </c:pt>
                <c:pt idx="18620">
                  <c:v>0.0</c:v>
                </c:pt>
                <c:pt idx="18621">
                  <c:v>0.0</c:v>
                </c:pt>
                <c:pt idx="18622">
                  <c:v>0.0</c:v>
                </c:pt>
                <c:pt idx="18623">
                  <c:v>0.0</c:v>
                </c:pt>
                <c:pt idx="18624">
                  <c:v>0.0</c:v>
                </c:pt>
                <c:pt idx="18625">
                  <c:v>0.0</c:v>
                </c:pt>
                <c:pt idx="18626">
                  <c:v>0.0</c:v>
                </c:pt>
                <c:pt idx="18627">
                  <c:v>0.0</c:v>
                </c:pt>
                <c:pt idx="18628">
                  <c:v>0.0</c:v>
                </c:pt>
                <c:pt idx="18629">
                  <c:v>0.0</c:v>
                </c:pt>
                <c:pt idx="18630">
                  <c:v>0.0</c:v>
                </c:pt>
                <c:pt idx="18631">
                  <c:v>0.0</c:v>
                </c:pt>
                <c:pt idx="18632">
                  <c:v>0.0</c:v>
                </c:pt>
                <c:pt idx="18633">
                  <c:v>0.0</c:v>
                </c:pt>
                <c:pt idx="18634">
                  <c:v>0.0</c:v>
                </c:pt>
                <c:pt idx="18635">
                  <c:v>0.0</c:v>
                </c:pt>
                <c:pt idx="18636">
                  <c:v>0.0</c:v>
                </c:pt>
                <c:pt idx="18637">
                  <c:v>0.0</c:v>
                </c:pt>
                <c:pt idx="18638">
                  <c:v>0.0</c:v>
                </c:pt>
                <c:pt idx="18639">
                  <c:v>0.0</c:v>
                </c:pt>
                <c:pt idx="18640">
                  <c:v>0.0</c:v>
                </c:pt>
                <c:pt idx="18641">
                  <c:v>0.0</c:v>
                </c:pt>
                <c:pt idx="18642">
                  <c:v>0.0</c:v>
                </c:pt>
                <c:pt idx="18643">
                  <c:v>0.0</c:v>
                </c:pt>
                <c:pt idx="18644">
                  <c:v>0.0</c:v>
                </c:pt>
                <c:pt idx="18645">
                  <c:v>0.0</c:v>
                </c:pt>
                <c:pt idx="18646">
                  <c:v>0.0</c:v>
                </c:pt>
                <c:pt idx="18647">
                  <c:v>0.0</c:v>
                </c:pt>
                <c:pt idx="18648">
                  <c:v>0.0</c:v>
                </c:pt>
                <c:pt idx="18649">
                  <c:v>0.0</c:v>
                </c:pt>
                <c:pt idx="18650">
                  <c:v>0.0</c:v>
                </c:pt>
                <c:pt idx="18651">
                  <c:v>0.0</c:v>
                </c:pt>
                <c:pt idx="18652">
                  <c:v>0.0</c:v>
                </c:pt>
                <c:pt idx="18653">
                  <c:v>0.0</c:v>
                </c:pt>
                <c:pt idx="18654">
                  <c:v>0.0</c:v>
                </c:pt>
                <c:pt idx="18655">
                  <c:v>0.0</c:v>
                </c:pt>
                <c:pt idx="18656">
                  <c:v>0.0</c:v>
                </c:pt>
                <c:pt idx="18657">
                  <c:v>0.0</c:v>
                </c:pt>
                <c:pt idx="18658">
                  <c:v>0.0</c:v>
                </c:pt>
                <c:pt idx="18659">
                  <c:v>0.0</c:v>
                </c:pt>
                <c:pt idx="18660">
                  <c:v>0.0</c:v>
                </c:pt>
                <c:pt idx="18661">
                  <c:v>0.0</c:v>
                </c:pt>
                <c:pt idx="18662">
                  <c:v>0.0</c:v>
                </c:pt>
                <c:pt idx="18663">
                  <c:v>0.0</c:v>
                </c:pt>
                <c:pt idx="18664">
                  <c:v>0.0</c:v>
                </c:pt>
                <c:pt idx="18665">
                  <c:v>0.0</c:v>
                </c:pt>
                <c:pt idx="18666">
                  <c:v>0.0</c:v>
                </c:pt>
                <c:pt idx="18667">
                  <c:v>0.0</c:v>
                </c:pt>
                <c:pt idx="18668">
                  <c:v>0.0</c:v>
                </c:pt>
                <c:pt idx="18669">
                  <c:v>0.0</c:v>
                </c:pt>
                <c:pt idx="18670">
                  <c:v>0.0</c:v>
                </c:pt>
                <c:pt idx="18671">
                  <c:v>0.0</c:v>
                </c:pt>
                <c:pt idx="18672">
                  <c:v>0.0</c:v>
                </c:pt>
                <c:pt idx="18673">
                  <c:v>0.0</c:v>
                </c:pt>
                <c:pt idx="18674">
                  <c:v>0.0</c:v>
                </c:pt>
                <c:pt idx="18675">
                  <c:v>0.0</c:v>
                </c:pt>
                <c:pt idx="18676">
                  <c:v>0.0</c:v>
                </c:pt>
                <c:pt idx="18677">
                  <c:v>0.0</c:v>
                </c:pt>
                <c:pt idx="18678">
                  <c:v>0.0</c:v>
                </c:pt>
                <c:pt idx="18679">
                  <c:v>0.0</c:v>
                </c:pt>
                <c:pt idx="18680">
                  <c:v>0.0</c:v>
                </c:pt>
                <c:pt idx="18681">
                  <c:v>0.0</c:v>
                </c:pt>
                <c:pt idx="18682">
                  <c:v>0.0</c:v>
                </c:pt>
                <c:pt idx="18683">
                  <c:v>0.0</c:v>
                </c:pt>
                <c:pt idx="18684">
                  <c:v>0.0</c:v>
                </c:pt>
                <c:pt idx="18685">
                  <c:v>0.0</c:v>
                </c:pt>
                <c:pt idx="18686">
                  <c:v>0.0</c:v>
                </c:pt>
                <c:pt idx="18687">
                  <c:v>0.0</c:v>
                </c:pt>
                <c:pt idx="18688">
                  <c:v>0.0</c:v>
                </c:pt>
                <c:pt idx="18689">
                  <c:v>0.0</c:v>
                </c:pt>
                <c:pt idx="18690">
                  <c:v>0.0</c:v>
                </c:pt>
                <c:pt idx="18691">
                  <c:v>0.0</c:v>
                </c:pt>
                <c:pt idx="18692">
                  <c:v>0.0</c:v>
                </c:pt>
                <c:pt idx="18693">
                  <c:v>0.0</c:v>
                </c:pt>
                <c:pt idx="18694">
                  <c:v>0.0</c:v>
                </c:pt>
                <c:pt idx="18695">
                  <c:v>0.0</c:v>
                </c:pt>
                <c:pt idx="18696">
                  <c:v>0.0</c:v>
                </c:pt>
                <c:pt idx="18697">
                  <c:v>0.0</c:v>
                </c:pt>
                <c:pt idx="18698">
                  <c:v>0.0</c:v>
                </c:pt>
                <c:pt idx="18699">
                  <c:v>0.0</c:v>
                </c:pt>
                <c:pt idx="18700">
                  <c:v>0.0</c:v>
                </c:pt>
                <c:pt idx="18701">
                  <c:v>0.0</c:v>
                </c:pt>
                <c:pt idx="18702">
                  <c:v>0.0</c:v>
                </c:pt>
                <c:pt idx="18703">
                  <c:v>0.0</c:v>
                </c:pt>
                <c:pt idx="18704">
                  <c:v>0.0</c:v>
                </c:pt>
                <c:pt idx="18705">
                  <c:v>0.0</c:v>
                </c:pt>
                <c:pt idx="18706">
                  <c:v>0.0</c:v>
                </c:pt>
                <c:pt idx="18707">
                  <c:v>0.0</c:v>
                </c:pt>
                <c:pt idx="18708">
                  <c:v>0.0</c:v>
                </c:pt>
                <c:pt idx="18709">
                  <c:v>0.0</c:v>
                </c:pt>
                <c:pt idx="18710">
                  <c:v>0.0</c:v>
                </c:pt>
                <c:pt idx="18711">
                  <c:v>0.0</c:v>
                </c:pt>
                <c:pt idx="18712">
                  <c:v>0.0</c:v>
                </c:pt>
                <c:pt idx="18713">
                  <c:v>0.0</c:v>
                </c:pt>
                <c:pt idx="18714">
                  <c:v>0.0</c:v>
                </c:pt>
                <c:pt idx="18715">
                  <c:v>0.0</c:v>
                </c:pt>
                <c:pt idx="18716">
                  <c:v>0.0</c:v>
                </c:pt>
                <c:pt idx="18717">
                  <c:v>0.0</c:v>
                </c:pt>
                <c:pt idx="18718">
                  <c:v>0.0</c:v>
                </c:pt>
                <c:pt idx="18719">
                  <c:v>0.0</c:v>
                </c:pt>
                <c:pt idx="18720">
                  <c:v>0.0</c:v>
                </c:pt>
                <c:pt idx="18721">
                  <c:v>0.0</c:v>
                </c:pt>
                <c:pt idx="18722">
                  <c:v>0.0</c:v>
                </c:pt>
                <c:pt idx="18723">
                  <c:v>0.0</c:v>
                </c:pt>
                <c:pt idx="18724">
                  <c:v>0.0</c:v>
                </c:pt>
                <c:pt idx="18725">
                  <c:v>0.0</c:v>
                </c:pt>
                <c:pt idx="18726">
                  <c:v>0.0</c:v>
                </c:pt>
                <c:pt idx="18727">
                  <c:v>0.0</c:v>
                </c:pt>
                <c:pt idx="18728">
                  <c:v>0.0</c:v>
                </c:pt>
                <c:pt idx="18729">
                  <c:v>0.0</c:v>
                </c:pt>
                <c:pt idx="18730">
                  <c:v>0.0</c:v>
                </c:pt>
                <c:pt idx="18731">
                  <c:v>0.0</c:v>
                </c:pt>
                <c:pt idx="18732">
                  <c:v>0.0</c:v>
                </c:pt>
                <c:pt idx="18733">
                  <c:v>0.0</c:v>
                </c:pt>
                <c:pt idx="18734">
                  <c:v>0.0</c:v>
                </c:pt>
                <c:pt idx="18735">
                  <c:v>0.0</c:v>
                </c:pt>
                <c:pt idx="18736">
                  <c:v>0.0</c:v>
                </c:pt>
                <c:pt idx="18737">
                  <c:v>0.0</c:v>
                </c:pt>
                <c:pt idx="18738">
                  <c:v>0.0</c:v>
                </c:pt>
                <c:pt idx="18739">
                  <c:v>0.0</c:v>
                </c:pt>
                <c:pt idx="18740">
                  <c:v>0.0</c:v>
                </c:pt>
                <c:pt idx="18741">
                  <c:v>0.0</c:v>
                </c:pt>
                <c:pt idx="18742">
                  <c:v>0.0</c:v>
                </c:pt>
                <c:pt idx="18743">
                  <c:v>0.0</c:v>
                </c:pt>
                <c:pt idx="18744">
                  <c:v>0.0</c:v>
                </c:pt>
                <c:pt idx="18745">
                  <c:v>0.0</c:v>
                </c:pt>
                <c:pt idx="18746">
                  <c:v>0.0</c:v>
                </c:pt>
                <c:pt idx="18747">
                  <c:v>0.0</c:v>
                </c:pt>
                <c:pt idx="18748">
                  <c:v>0.0</c:v>
                </c:pt>
                <c:pt idx="18749">
                  <c:v>0.0</c:v>
                </c:pt>
                <c:pt idx="18750">
                  <c:v>0.0</c:v>
                </c:pt>
                <c:pt idx="18751">
                  <c:v>0.0</c:v>
                </c:pt>
                <c:pt idx="18752">
                  <c:v>0.0</c:v>
                </c:pt>
                <c:pt idx="18753">
                  <c:v>0.0</c:v>
                </c:pt>
                <c:pt idx="18754">
                  <c:v>0.0</c:v>
                </c:pt>
                <c:pt idx="18755">
                  <c:v>0.0</c:v>
                </c:pt>
                <c:pt idx="18756">
                  <c:v>0.0</c:v>
                </c:pt>
                <c:pt idx="18757">
                  <c:v>0.0</c:v>
                </c:pt>
                <c:pt idx="18758">
                  <c:v>0.0</c:v>
                </c:pt>
                <c:pt idx="18759">
                  <c:v>0.0</c:v>
                </c:pt>
                <c:pt idx="18760">
                  <c:v>0.0</c:v>
                </c:pt>
                <c:pt idx="18761">
                  <c:v>0.0</c:v>
                </c:pt>
                <c:pt idx="18762">
                  <c:v>0.0</c:v>
                </c:pt>
                <c:pt idx="18763">
                  <c:v>0.0</c:v>
                </c:pt>
                <c:pt idx="18764">
                  <c:v>0.0</c:v>
                </c:pt>
                <c:pt idx="18765">
                  <c:v>0.0</c:v>
                </c:pt>
                <c:pt idx="18766">
                  <c:v>0.0</c:v>
                </c:pt>
                <c:pt idx="18767">
                  <c:v>0.0</c:v>
                </c:pt>
                <c:pt idx="18768">
                  <c:v>0.0</c:v>
                </c:pt>
                <c:pt idx="18769">
                  <c:v>0.0</c:v>
                </c:pt>
                <c:pt idx="18770">
                  <c:v>0.0</c:v>
                </c:pt>
                <c:pt idx="18771">
                  <c:v>0.0</c:v>
                </c:pt>
                <c:pt idx="18772">
                  <c:v>0.0</c:v>
                </c:pt>
                <c:pt idx="18773">
                  <c:v>0.0</c:v>
                </c:pt>
                <c:pt idx="18774">
                  <c:v>0.0</c:v>
                </c:pt>
                <c:pt idx="18775">
                  <c:v>0.0</c:v>
                </c:pt>
                <c:pt idx="18776">
                  <c:v>0.0</c:v>
                </c:pt>
                <c:pt idx="18777">
                  <c:v>0.0</c:v>
                </c:pt>
                <c:pt idx="18778">
                  <c:v>0.0</c:v>
                </c:pt>
                <c:pt idx="18779">
                  <c:v>0.0</c:v>
                </c:pt>
                <c:pt idx="18780">
                  <c:v>0.0</c:v>
                </c:pt>
                <c:pt idx="18781">
                  <c:v>0.0</c:v>
                </c:pt>
                <c:pt idx="18782">
                  <c:v>0.0</c:v>
                </c:pt>
                <c:pt idx="18783">
                  <c:v>0.0</c:v>
                </c:pt>
                <c:pt idx="18784">
                  <c:v>0.0</c:v>
                </c:pt>
                <c:pt idx="18785">
                  <c:v>0.0</c:v>
                </c:pt>
                <c:pt idx="18786">
                  <c:v>0.0</c:v>
                </c:pt>
                <c:pt idx="18787">
                  <c:v>0.0</c:v>
                </c:pt>
                <c:pt idx="18788">
                  <c:v>0.0</c:v>
                </c:pt>
                <c:pt idx="18789">
                  <c:v>0.0</c:v>
                </c:pt>
                <c:pt idx="18790">
                  <c:v>0.0</c:v>
                </c:pt>
                <c:pt idx="18791">
                  <c:v>0.0</c:v>
                </c:pt>
                <c:pt idx="18792">
                  <c:v>0.0</c:v>
                </c:pt>
                <c:pt idx="18793">
                  <c:v>0.0</c:v>
                </c:pt>
                <c:pt idx="18794">
                  <c:v>0.0</c:v>
                </c:pt>
                <c:pt idx="18795">
                  <c:v>0.0</c:v>
                </c:pt>
                <c:pt idx="18796">
                  <c:v>0.0</c:v>
                </c:pt>
                <c:pt idx="18797">
                  <c:v>0.0</c:v>
                </c:pt>
                <c:pt idx="18798">
                  <c:v>0.0</c:v>
                </c:pt>
                <c:pt idx="18799">
                  <c:v>0.0</c:v>
                </c:pt>
                <c:pt idx="18800">
                  <c:v>0.0</c:v>
                </c:pt>
                <c:pt idx="18801">
                  <c:v>0.0</c:v>
                </c:pt>
                <c:pt idx="18802">
                  <c:v>0.0</c:v>
                </c:pt>
                <c:pt idx="18803">
                  <c:v>0.0</c:v>
                </c:pt>
                <c:pt idx="18804">
                  <c:v>0.0</c:v>
                </c:pt>
                <c:pt idx="18805">
                  <c:v>0.0</c:v>
                </c:pt>
                <c:pt idx="18806">
                  <c:v>0.0</c:v>
                </c:pt>
                <c:pt idx="18807">
                  <c:v>0.0</c:v>
                </c:pt>
                <c:pt idx="18808">
                  <c:v>0.0</c:v>
                </c:pt>
                <c:pt idx="18809">
                  <c:v>0.0</c:v>
                </c:pt>
                <c:pt idx="18810">
                  <c:v>0.0</c:v>
                </c:pt>
                <c:pt idx="18811">
                  <c:v>0.0</c:v>
                </c:pt>
                <c:pt idx="18812">
                  <c:v>0.0</c:v>
                </c:pt>
                <c:pt idx="18813">
                  <c:v>0.0</c:v>
                </c:pt>
                <c:pt idx="18814">
                  <c:v>0.0</c:v>
                </c:pt>
                <c:pt idx="18815">
                  <c:v>0.0</c:v>
                </c:pt>
                <c:pt idx="18816">
                  <c:v>0.0</c:v>
                </c:pt>
                <c:pt idx="18817">
                  <c:v>0.0</c:v>
                </c:pt>
                <c:pt idx="18818">
                  <c:v>0.0</c:v>
                </c:pt>
                <c:pt idx="18819">
                  <c:v>0.0</c:v>
                </c:pt>
                <c:pt idx="18820">
                  <c:v>0.0</c:v>
                </c:pt>
                <c:pt idx="18821">
                  <c:v>0.0</c:v>
                </c:pt>
                <c:pt idx="18822">
                  <c:v>0.0</c:v>
                </c:pt>
                <c:pt idx="18823">
                  <c:v>0.0</c:v>
                </c:pt>
                <c:pt idx="18824">
                  <c:v>0.0</c:v>
                </c:pt>
                <c:pt idx="18825">
                  <c:v>0.0</c:v>
                </c:pt>
                <c:pt idx="18826">
                  <c:v>0.0</c:v>
                </c:pt>
                <c:pt idx="18827">
                  <c:v>0.0</c:v>
                </c:pt>
                <c:pt idx="18828">
                  <c:v>0.0</c:v>
                </c:pt>
                <c:pt idx="18829">
                  <c:v>0.0</c:v>
                </c:pt>
                <c:pt idx="18830">
                  <c:v>0.0</c:v>
                </c:pt>
                <c:pt idx="18831">
                  <c:v>0.0</c:v>
                </c:pt>
                <c:pt idx="18832">
                  <c:v>0.0</c:v>
                </c:pt>
                <c:pt idx="18833">
                  <c:v>0.0</c:v>
                </c:pt>
                <c:pt idx="18834">
                  <c:v>0.0</c:v>
                </c:pt>
                <c:pt idx="18835">
                  <c:v>0.0</c:v>
                </c:pt>
                <c:pt idx="18836">
                  <c:v>0.0</c:v>
                </c:pt>
                <c:pt idx="18837">
                  <c:v>0.0</c:v>
                </c:pt>
                <c:pt idx="18838">
                  <c:v>0.0</c:v>
                </c:pt>
                <c:pt idx="18839">
                  <c:v>0.0</c:v>
                </c:pt>
                <c:pt idx="18840">
                  <c:v>0.0</c:v>
                </c:pt>
                <c:pt idx="18841">
                  <c:v>0.0</c:v>
                </c:pt>
                <c:pt idx="18842">
                  <c:v>0.0</c:v>
                </c:pt>
                <c:pt idx="18843">
                  <c:v>0.0</c:v>
                </c:pt>
                <c:pt idx="18844">
                  <c:v>0.0</c:v>
                </c:pt>
                <c:pt idx="18845">
                  <c:v>0.0</c:v>
                </c:pt>
                <c:pt idx="18846">
                  <c:v>0.0</c:v>
                </c:pt>
                <c:pt idx="18847">
                  <c:v>0.0</c:v>
                </c:pt>
                <c:pt idx="18848">
                  <c:v>0.0</c:v>
                </c:pt>
                <c:pt idx="18849">
                  <c:v>0.0</c:v>
                </c:pt>
                <c:pt idx="18850">
                  <c:v>0.0</c:v>
                </c:pt>
                <c:pt idx="18851">
                  <c:v>0.0</c:v>
                </c:pt>
                <c:pt idx="18852">
                  <c:v>0.0</c:v>
                </c:pt>
                <c:pt idx="18853">
                  <c:v>0.0</c:v>
                </c:pt>
                <c:pt idx="18854">
                  <c:v>0.0</c:v>
                </c:pt>
                <c:pt idx="18855">
                  <c:v>0.0</c:v>
                </c:pt>
                <c:pt idx="18856">
                  <c:v>0.0</c:v>
                </c:pt>
                <c:pt idx="18857">
                  <c:v>0.0</c:v>
                </c:pt>
                <c:pt idx="18858">
                  <c:v>0.0</c:v>
                </c:pt>
                <c:pt idx="18859">
                  <c:v>0.0</c:v>
                </c:pt>
                <c:pt idx="18860">
                  <c:v>0.0</c:v>
                </c:pt>
                <c:pt idx="18861">
                  <c:v>0.0</c:v>
                </c:pt>
                <c:pt idx="18862">
                  <c:v>0.0</c:v>
                </c:pt>
                <c:pt idx="18863">
                  <c:v>0.0</c:v>
                </c:pt>
                <c:pt idx="18864">
                  <c:v>0.0</c:v>
                </c:pt>
                <c:pt idx="18865">
                  <c:v>0.0</c:v>
                </c:pt>
                <c:pt idx="18866">
                  <c:v>0.0</c:v>
                </c:pt>
                <c:pt idx="18867">
                  <c:v>0.0</c:v>
                </c:pt>
                <c:pt idx="18868">
                  <c:v>0.0</c:v>
                </c:pt>
                <c:pt idx="18869">
                  <c:v>0.0</c:v>
                </c:pt>
                <c:pt idx="18870">
                  <c:v>0.0</c:v>
                </c:pt>
                <c:pt idx="18871">
                  <c:v>0.0</c:v>
                </c:pt>
                <c:pt idx="18872">
                  <c:v>0.0</c:v>
                </c:pt>
                <c:pt idx="18873">
                  <c:v>0.0</c:v>
                </c:pt>
                <c:pt idx="18874">
                  <c:v>0.0</c:v>
                </c:pt>
                <c:pt idx="18875">
                  <c:v>0.0</c:v>
                </c:pt>
                <c:pt idx="18876">
                  <c:v>0.0</c:v>
                </c:pt>
                <c:pt idx="18877">
                  <c:v>0.0</c:v>
                </c:pt>
                <c:pt idx="18878">
                  <c:v>0.0</c:v>
                </c:pt>
                <c:pt idx="18879">
                  <c:v>0.0</c:v>
                </c:pt>
                <c:pt idx="18880">
                  <c:v>0.0</c:v>
                </c:pt>
                <c:pt idx="18881">
                  <c:v>0.0</c:v>
                </c:pt>
                <c:pt idx="18882">
                  <c:v>0.0</c:v>
                </c:pt>
                <c:pt idx="18883">
                  <c:v>0.0</c:v>
                </c:pt>
                <c:pt idx="18884">
                  <c:v>0.0</c:v>
                </c:pt>
                <c:pt idx="18885">
                  <c:v>0.0</c:v>
                </c:pt>
                <c:pt idx="18886">
                  <c:v>0.0</c:v>
                </c:pt>
                <c:pt idx="18887">
                  <c:v>0.0</c:v>
                </c:pt>
                <c:pt idx="18888">
                  <c:v>0.0</c:v>
                </c:pt>
                <c:pt idx="18889">
                  <c:v>0.0</c:v>
                </c:pt>
                <c:pt idx="18890">
                  <c:v>0.0</c:v>
                </c:pt>
                <c:pt idx="18891">
                  <c:v>0.0</c:v>
                </c:pt>
                <c:pt idx="18892">
                  <c:v>0.0</c:v>
                </c:pt>
                <c:pt idx="18893">
                  <c:v>0.0</c:v>
                </c:pt>
                <c:pt idx="18894">
                  <c:v>0.0</c:v>
                </c:pt>
                <c:pt idx="18895">
                  <c:v>0.0</c:v>
                </c:pt>
                <c:pt idx="18896">
                  <c:v>0.0</c:v>
                </c:pt>
                <c:pt idx="18897">
                  <c:v>0.0</c:v>
                </c:pt>
                <c:pt idx="18898">
                  <c:v>0.0</c:v>
                </c:pt>
                <c:pt idx="18899">
                  <c:v>0.0</c:v>
                </c:pt>
                <c:pt idx="18900">
                  <c:v>0.0</c:v>
                </c:pt>
                <c:pt idx="18901">
                  <c:v>0.0</c:v>
                </c:pt>
                <c:pt idx="18902">
                  <c:v>0.0</c:v>
                </c:pt>
                <c:pt idx="18903">
                  <c:v>0.0</c:v>
                </c:pt>
                <c:pt idx="18904">
                  <c:v>0.0</c:v>
                </c:pt>
                <c:pt idx="18905">
                  <c:v>0.0</c:v>
                </c:pt>
                <c:pt idx="18906">
                  <c:v>0.0</c:v>
                </c:pt>
                <c:pt idx="18907">
                  <c:v>0.0</c:v>
                </c:pt>
                <c:pt idx="18908">
                  <c:v>0.0</c:v>
                </c:pt>
                <c:pt idx="18909">
                  <c:v>0.0</c:v>
                </c:pt>
                <c:pt idx="18910">
                  <c:v>0.0</c:v>
                </c:pt>
                <c:pt idx="18911">
                  <c:v>0.0</c:v>
                </c:pt>
                <c:pt idx="18912">
                  <c:v>0.0</c:v>
                </c:pt>
                <c:pt idx="18913">
                  <c:v>0.0</c:v>
                </c:pt>
                <c:pt idx="18914">
                  <c:v>0.0</c:v>
                </c:pt>
                <c:pt idx="18915">
                  <c:v>0.0</c:v>
                </c:pt>
                <c:pt idx="18916">
                  <c:v>0.0</c:v>
                </c:pt>
                <c:pt idx="18917">
                  <c:v>0.0</c:v>
                </c:pt>
                <c:pt idx="18918">
                  <c:v>0.0</c:v>
                </c:pt>
                <c:pt idx="18919">
                  <c:v>0.0</c:v>
                </c:pt>
                <c:pt idx="18920">
                  <c:v>0.0</c:v>
                </c:pt>
                <c:pt idx="18921">
                  <c:v>0.0</c:v>
                </c:pt>
                <c:pt idx="18922">
                  <c:v>0.0</c:v>
                </c:pt>
                <c:pt idx="18923">
                  <c:v>0.0</c:v>
                </c:pt>
                <c:pt idx="18924">
                  <c:v>0.0</c:v>
                </c:pt>
                <c:pt idx="18925">
                  <c:v>0.0</c:v>
                </c:pt>
                <c:pt idx="18926">
                  <c:v>0.0</c:v>
                </c:pt>
                <c:pt idx="18927">
                  <c:v>0.0</c:v>
                </c:pt>
                <c:pt idx="18928">
                  <c:v>0.0</c:v>
                </c:pt>
                <c:pt idx="18929">
                  <c:v>0.0</c:v>
                </c:pt>
                <c:pt idx="18930">
                  <c:v>0.0</c:v>
                </c:pt>
                <c:pt idx="18931">
                  <c:v>0.0</c:v>
                </c:pt>
                <c:pt idx="18932">
                  <c:v>0.0</c:v>
                </c:pt>
                <c:pt idx="18933">
                  <c:v>0.0</c:v>
                </c:pt>
                <c:pt idx="18934">
                  <c:v>0.0</c:v>
                </c:pt>
                <c:pt idx="18935">
                  <c:v>0.0</c:v>
                </c:pt>
                <c:pt idx="18936">
                  <c:v>0.0</c:v>
                </c:pt>
                <c:pt idx="18937">
                  <c:v>0.0</c:v>
                </c:pt>
                <c:pt idx="18938">
                  <c:v>0.0</c:v>
                </c:pt>
                <c:pt idx="18939">
                  <c:v>0.0</c:v>
                </c:pt>
                <c:pt idx="18940">
                  <c:v>0.0</c:v>
                </c:pt>
                <c:pt idx="18941">
                  <c:v>0.0</c:v>
                </c:pt>
                <c:pt idx="18942">
                  <c:v>0.0</c:v>
                </c:pt>
                <c:pt idx="18943">
                  <c:v>0.0</c:v>
                </c:pt>
                <c:pt idx="18944">
                  <c:v>0.0</c:v>
                </c:pt>
                <c:pt idx="18945">
                  <c:v>0.0</c:v>
                </c:pt>
                <c:pt idx="18946">
                  <c:v>0.0</c:v>
                </c:pt>
                <c:pt idx="18947">
                  <c:v>0.0</c:v>
                </c:pt>
                <c:pt idx="18948">
                  <c:v>0.0</c:v>
                </c:pt>
                <c:pt idx="18949">
                  <c:v>0.0</c:v>
                </c:pt>
                <c:pt idx="18950">
                  <c:v>0.0</c:v>
                </c:pt>
                <c:pt idx="18951">
                  <c:v>0.0</c:v>
                </c:pt>
                <c:pt idx="18952">
                  <c:v>0.0</c:v>
                </c:pt>
                <c:pt idx="18953">
                  <c:v>0.0</c:v>
                </c:pt>
                <c:pt idx="18954">
                  <c:v>0.0</c:v>
                </c:pt>
                <c:pt idx="18955">
                  <c:v>0.0</c:v>
                </c:pt>
                <c:pt idx="18956">
                  <c:v>0.0</c:v>
                </c:pt>
                <c:pt idx="18957">
                  <c:v>0.0</c:v>
                </c:pt>
                <c:pt idx="18958">
                  <c:v>0.0</c:v>
                </c:pt>
                <c:pt idx="18959">
                  <c:v>0.0</c:v>
                </c:pt>
                <c:pt idx="18960">
                  <c:v>0.0</c:v>
                </c:pt>
                <c:pt idx="18961">
                  <c:v>0.0</c:v>
                </c:pt>
                <c:pt idx="18962">
                  <c:v>0.0</c:v>
                </c:pt>
                <c:pt idx="18963">
                  <c:v>0.0</c:v>
                </c:pt>
                <c:pt idx="18964">
                  <c:v>0.0</c:v>
                </c:pt>
                <c:pt idx="18965">
                  <c:v>0.0</c:v>
                </c:pt>
                <c:pt idx="18966">
                  <c:v>0.0</c:v>
                </c:pt>
                <c:pt idx="18967">
                  <c:v>0.0</c:v>
                </c:pt>
                <c:pt idx="18968">
                  <c:v>0.0</c:v>
                </c:pt>
                <c:pt idx="18969">
                  <c:v>0.0</c:v>
                </c:pt>
                <c:pt idx="18970">
                  <c:v>0.0</c:v>
                </c:pt>
                <c:pt idx="18971">
                  <c:v>0.0</c:v>
                </c:pt>
                <c:pt idx="18972">
                  <c:v>0.0</c:v>
                </c:pt>
                <c:pt idx="18973">
                  <c:v>0.0</c:v>
                </c:pt>
                <c:pt idx="18974">
                  <c:v>0.0</c:v>
                </c:pt>
                <c:pt idx="18975">
                  <c:v>0.0</c:v>
                </c:pt>
                <c:pt idx="18976">
                  <c:v>0.0</c:v>
                </c:pt>
                <c:pt idx="18977">
                  <c:v>0.0</c:v>
                </c:pt>
                <c:pt idx="18978">
                  <c:v>0.0</c:v>
                </c:pt>
                <c:pt idx="18979">
                  <c:v>0.0</c:v>
                </c:pt>
                <c:pt idx="18980">
                  <c:v>0.0</c:v>
                </c:pt>
                <c:pt idx="18981">
                  <c:v>0.0</c:v>
                </c:pt>
                <c:pt idx="18982">
                  <c:v>0.0</c:v>
                </c:pt>
                <c:pt idx="18983">
                  <c:v>0.0</c:v>
                </c:pt>
                <c:pt idx="18984">
                  <c:v>0.0</c:v>
                </c:pt>
                <c:pt idx="18985">
                  <c:v>0.0</c:v>
                </c:pt>
                <c:pt idx="18986">
                  <c:v>0.0</c:v>
                </c:pt>
                <c:pt idx="18987">
                  <c:v>0.0</c:v>
                </c:pt>
                <c:pt idx="18988">
                  <c:v>0.0</c:v>
                </c:pt>
                <c:pt idx="18989">
                  <c:v>0.0</c:v>
                </c:pt>
                <c:pt idx="18990">
                  <c:v>0.0</c:v>
                </c:pt>
                <c:pt idx="18991">
                  <c:v>0.0</c:v>
                </c:pt>
                <c:pt idx="18992">
                  <c:v>0.0</c:v>
                </c:pt>
                <c:pt idx="18993">
                  <c:v>0.0</c:v>
                </c:pt>
                <c:pt idx="18994">
                  <c:v>0.0</c:v>
                </c:pt>
                <c:pt idx="18995">
                  <c:v>0.0</c:v>
                </c:pt>
                <c:pt idx="18996">
                  <c:v>0.0</c:v>
                </c:pt>
                <c:pt idx="18997">
                  <c:v>0.0</c:v>
                </c:pt>
                <c:pt idx="18998">
                  <c:v>0.0</c:v>
                </c:pt>
                <c:pt idx="18999">
                  <c:v>0.0</c:v>
                </c:pt>
                <c:pt idx="19000">
                  <c:v>0.0</c:v>
                </c:pt>
                <c:pt idx="19001">
                  <c:v>0.0</c:v>
                </c:pt>
                <c:pt idx="19002">
                  <c:v>0.0</c:v>
                </c:pt>
                <c:pt idx="19003">
                  <c:v>0.0</c:v>
                </c:pt>
                <c:pt idx="19004">
                  <c:v>0.0</c:v>
                </c:pt>
                <c:pt idx="19005">
                  <c:v>0.0</c:v>
                </c:pt>
                <c:pt idx="19006">
                  <c:v>0.0</c:v>
                </c:pt>
                <c:pt idx="19007">
                  <c:v>0.0</c:v>
                </c:pt>
                <c:pt idx="19008">
                  <c:v>0.0</c:v>
                </c:pt>
                <c:pt idx="19009">
                  <c:v>0.0</c:v>
                </c:pt>
                <c:pt idx="19010">
                  <c:v>0.0</c:v>
                </c:pt>
                <c:pt idx="19011">
                  <c:v>0.0</c:v>
                </c:pt>
                <c:pt idx="19012">
                  <c:v>0.0</c:v>
                </c:pt>
                <c:pt idx="19013">
                  <c:v>0.0</c:v>
                </c:pt>
                <c:pt idx="19014">
                  <c:v>0.0</c:v>
                </c:pt>
                <c:pt idx="19015">
                  <c:v>0.0</c:v>
                </c:pt>
                <c:pt idx="19016">
                  <c:v>0.0</c:v>
                </c:pt>
                <c:pt idx="19017">
                  <c:v>0.0</c:v>
                </c:pt>
                <c:pt idx="19018">
                  <c:v>0.0</c:v>
                </c:pt>
                <c:pt idx="19019">
                  <c:v>0.0</c:v>
                </c:pt>
                <c:pt idx="19020">
                  <c:v>0.0</c:v>
                </c:pt>
                <c:pt idx="19021">
                  <c:v>0.0</c:v>
                </c:pt>
                <c:pt idx="19022">
                  <c:v>0.0</c:v>
                </c:pt>
                <c:pt idx="19023">
                  <c:v>0.0</c:v>
                </c:pt>
                <c:pt idx="19024">
                  <c:v>0.0</c:v>
                </c:pt>
                <c:pt idx="19025">
                  <c:v>0.0</c:v>
                </c:pt>
                <c:pt idx="19026">
                  <c:v>0.0</c:v>
                </c:pt>
                <c:pt idx="19027">
                  <c:v>0.0</c:v>
                </c:pt>
                <c:pt idx="19028">
                  <c:v>0.0</c:v>
                </c:pt>
                <c:pt idx="19029">
                  <c:v>0.0</c:v>
                </c:pt>
                <c:pt idx="19030">
                  <c:v>0.0</c:v>
                </c:pt>
                <c:pt idx="19031">
                  <c:v>0.0</c:v>
                </c:pt>
                <c:pt idx="19032">
                  <c:v>0.0</c:v>
                </c:pt>
                <c:pt idx="19033">
                  <c:v>0.0</c:v>
                </c:pt>
                <c:pt idx="19034">
                  <c:v>0.0</c:v>
                </c:pt>
                <c:pt idx="19035">
                  <c:v>0.0</c:v>
                </c:pt>
                <c:pt idx="19036">
                  <c:v>0.0</c:v>
                </c:pt>
                <c:pt idx="19037">
                  <c:v>0.0</c:v>
                </c:pt>
                <c:pt idx="19038">
                  <c:v>0.0</c:v>
                </c:pt>
                <c:pt idx="19039">
                  <c:v>0.0</c:v>
                </c:pt>
                <c:pt idx="19040">
                  <c:v>0.0</c:v>
                </c:pt>
                <c:pt idx="19041">
                  <c:v>0.0</c:v>
                </c:pt>
                <c:pt idx="19042">
                  <c:v>0.0</c:v>
                </c:pt>
                <c:pt idx="19043">
                  <c:v>0.0</c:v>
                </c:pt>
                <c:pt idx="19044">
                  <c:v>0.0</c:v>
                </c:pt>
                <c:pt idx="19045">
                  <c:v>0.0</c:v>
                </c:pt>
                <c:pt idx="19046">
                  <c:v>0.0</c:v>
                </c:pt>
                <c:pt idx="19047">
                  <c:v>0.0</c:v>
                </c:pt>
                <c:pt idx="19048">
                  <c:v>0.0</c:v>
                </c:pt>
                <c:pt idx="19049">
                  <c:v>0.0</c:v>
                </c:pt>
                <c:pt idx="19050">
                  <c:v>0.0</c:v>
                </c:pt>
                <c:pt idx="19051">
                  <c:v>0.0</c:v>
                </c:pt>
                <c:pt idx="19052">
                  <c:v>0.0</c:v>
                </c:pt>
                <c:pt idx="19053">
                  <c:v>0.0</c:v>
                </c:pt>
                <c:pt idx="19054">
                  <c:v>0.0</c:v>
                </c:pt>
                <c:pt idx="19055">
                  <c:v>0.0</c:v>
                </c:pt>
                <c:pt idx="19056">
                  <c:v>0.0</c:v>
                </c:pt>
                <c:pt idx="19057">
                  <c:v>0.0</c:v>
                </c:pt>
                <c:pt idx="19058">
                  <c:v>0.0</c:v>
                </c:pt>
                <c:pt idx="19059">
                  <c:v>0.0</c:v>
                </c:pt>
                <c:pt idx="19060">
                  <c:v>0.0</c:v>
                </c:pt>
                <c:pt idx="19061">
                  <c:v>0.0</c:v>
                </c:pt>
                <c:pt idx="19062">
                  <c:v>0.0</c:v>
                </c:pt>
                <c:pt idx="19063">
                  <c:v>0.0</c:v>
                </c:pt>
                <c:pt idx="19064">
                  <c:v>0.0</c:v>
                </c:pt>
                <c:pt idx="19065">
                  <c:v>0.0</c:v>
                </c:pt>
                <c:pt idx="19066">
                  <c:v>0.0</c:v>
                </c:pt>
                <c:pt idx="19067">
                  <c:v>0.0</c:v>
                </c:pt>
                <c:pt idx="19068">
                  <c:v>0.0</c:v>
                </c:pt>
                <c:pt idx="19069">
                  <c:v>0.0</c:v>
                </c:pt>
                <c:pt idx="19070">
                  <c:v>0.0</c:v>
                </c:pt>
                <c:pt idx="19071">
                  <c:v>0.0</c:v>
                </c:pt>
                <c:pt idx="19072">
                  <c:v>0.0</c:v>
                </c:pt>
                <c:pt idx="19073">
                  <c:v>0.0</c:v>
                </c:pt>
                <c:pt idx="19074">
                  <c:v>0.0</c:v>
                </c:pt>
                <c:pt idx="19075">
                  <c:v>0.0</c:v>
                </c:pt>
                <c:pt idx="19076">
                  <c:v>0.0</c:v>
                </c:pt>
                <c:pt idx="19077">
                  <c:v>0.0</c:v>
                </c:pt>
                <c:pt idx="19078">
                  <c:v>0.0</c:v>
                </c:pt>
                <c:pt idx="19079">
                  <c:v>0.0</c:v>
                </c:pt>
                <c:pt idx="19080">
                  <c:v>0.0</c:v>
                </c:pt>
                <c:pt idx="19081">
                  <c:v>0.0</c:v>
                </c:pt>
                <c:pt idx="19082">
                  <c:v>0.0</c:v>
                </c:pt>
                <c:pt idx="19083">
                  <c:v>0.0</c:v>
                </c:pt>
                <c:pt idx="19084">
                  <c:v>0.0</c:v>
                </c:pt>
                <c:pt idx="19085">
                  <c:v>0.0</c:v>
                </c:pt>
                <c:pt idx="19086">
                  <c:v>0.0</c:v>
                </c:pt>
                <c:pt idx="19087">
                  <c:v>0.0</c:v>
                </c:pt>
                <c:pt idx="19088">
                  <c:v>0.0</c:v>
                </c:pt>
                <c:pt idx="19089">
                  <c:v>0.0</c:v>
                </c:pt>
                <c:pt idx="19090">
                  <c:v>0.0</c:v>
                </c:pt>
                <c:pt idx="19091">
                  <c:v>0.0</c:v>
                </c:pt>
                <c:pt idx="19092">
                  <c:v>0.0</c:v>
                </c:pt>
                <c:pt idx="19093">
                  <c:v>0.0</c:v>
                </c:pt>
                <c:pt idx="19094">
                  <c:v>0.0</c:v>
                </c:pt>
                <c:pt idx="19095">
                  <c:v>0.0</c:v>
                </c:pt>
                <c:pt idx="19096">
                  <c:v>0.0</c:v>
                </c:pt>
                <c:pt idx="19097">
                  <c:v>0.0</c:v>
                </c:pt>
                <c:pt idx="19098">
                  <c:v>0.0</c:v>
                </c:pt>
                <c:pt idx="19099">
                  <c:v>0.0</c:v>
                </c:pt>
                <c:pt idx="19100">
                  <c:v>0.0</c:v>
                </c:pt>
                <c:pt idx="19101">
                  <c:v>0.0</c:v>
                </c:pt>
                <c:pt idx="19102">
                  <c:v>0.0</c:v>
                </c:pt>
                <c:pt idx="19103">
                  <c:v>0.0</c:v>
                </c:pt>
                <c:pt idx="19104">
                  <c:v>0.0</c:v>
                </c:pt>
                <c:pt idx="19105">
                  <c:v>0.0</c:v>
                </c:pt>
                <c:pt idx="19106">
                  <c:v>0.0</c:v>
                </c:pt>
                <c:pt idx="19107">
                  <c:v>0.0</c:v>
                </c:pt>
                <c:pt idx="19108">
                  <c:v>0.0</c:v>
                </c:pt>
                <c:pt idx="19109">
                  <c:v>0.0</c:v>
                </c:pt>
                <c:pt idx="19110">
                  <c:v>0.0</c:v>
                </c:pt>
                <c:pt idx="19111">
                  <c:v>0.0</c:v>
                </c:pt>
                <c:pt idx="19112">
                  <c:v>0.0</c:v>
                </c:pt>
                <c:pt idx="19113">
                  <c:v>0.0</c:v>
                </c:pt>
                <c:pt idx="19114">
                  <c:v>0.0</c:v>
                </c:pt>
                <c:pt idx="19115">
                  <c:v>0.0</c:v>
                </c:pt>
                <c:pt idx="19116">
                  <c:v>0.0</c:v>
                </c:pt>
                <c:pt idx="19117">
                  <c:v>0.0</c:v>
                </c:pt>
                <c:pt idx="19118">
                  <c:v>0.0</c:v>
                </c:pt>
                <c:pt idx="19119">
                  <c:v>0.0</c:v>
                </c:pt>
                <c:pt idx="19120">
                  <c:v>0.0</c:v>
                </c:pt>
                <c:pt idx="19121">
                  <c:v>0.0</c:v>
                </c:pt>
                <c:pt idx="19122">
                  <c:v>0.0</c:v>
                </c:pt>
                <c:pt idx="19123">
                  <c:v>0.0</c:v>
                </c:pt>
                <c:pt idx="19124">
                  <c:v>0.0</c:v>
                </c:pt>
                <c:pt idx="19125">
                  <c:v>0.0</c:v>
                </c:pt>
                <c:pt idx="19126">
                  <c:v>0.0</c:v>
                </c:pt>
                <c:pt idx="19127">
                  <c:v>0.0</c:v>
                </c:pt>
                <c:pt idx="19128">
                  <c:v>0.0</c:v>
                </c:pt>
                <c:pt idx="19129">
                  <c:v>0.0</c:v>
                </c:pt>
                <c:pt idx="19130">
                  <c:v>0.0</c:v>
                </c:pt>
                <c:pt idx="19131">
                  <c:v>0.0</c:v>
                </c:pt>
                <c:pt idx="19132">
                  <c:v>0.0</c:v>
                </c:pt>
                <c:pt idx="19133">
                  <c:v>0.0</c:v>
                </c:pt>
                <c:pt idx="19134">
                  <c:v>0.0</c:v>
                </c:pt>
                <c:pt idx="19135">
                  <c:v>0.0</c:v>
                </c:pt>
                <c:pt idx="19136">
                  <c:v>0.0</c:v>
                </c:pt>
                <c:pt idx="19137">
                  <c:v>0.0</c:v>
                </c:pt>
                <c:pt idx="19138">
                  <c:v>0.0</c:v>
                </c:pt>
                <c:pt idx="19139">
                  <c:v>0.0</c:v>
                </c:pt>
                <c:pt idx="19140">
                  <c:v>0.0</c:v>
                </c:pt>
                <c:pt idx="19141">
                  <c:v>0.0</c:v>
                </c:pt>
                <c:pt idx="19142">
                  <c:v>0.0</c:v>
                </c:pt>
                <c:pt idx="19143">
                  <c:v>0.0</c:v>
                </c:pt>
                <c:pt idx="19144">
                  <c:v>0.0</c:v>
                </c:pt>
                <c:pt idx="19145">
                  <c:v>0.0</c:v>
                </c:pt>
                <c:pt idx="19146">
                  <c:v>0.0</c:v>
                </c:pt>
                <c:pt idx="19147">
                  <c:v>0.0</c:v>
                </c:pt>
                <c:pt idx="19148">
                  <c:v>0.0</c:v>
                </c:pt>
                <c:pt idx="19149">
                  <c:v>0.0</c:v>
                </c:pt>
                <c:pt idx="19150">
                  <c:v>0.0</c:v>
                </c:pt>
                <c:pt idx="1915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v>-log(growth r)</c:v>
          </c:tx>
          <c:spPr>
            <a:ln w="12700"/>
          </c:spPr>
          <c:marker>
            <c:symbol val="none"/>
          </c:marker>
          <c:val>
            <c:numRef>
              <c:f>'0176cf1d-0760-4769-a493-277f4bb'!$G$1:$G$19152</c:f>
              <c:numCache>
                <c:formatCode>General</c:formatCode>
                <c:ptCount val="19152"/>
                <c:pt idx="0">
                  <c:v>3.94755693654842</c:v>
                </c:pt>
                <c:pt idx="1">
                  <c:v>3.94879883929434</c:v>
                </c:pt>
                <c:pt idx="2">
                  <c:v>3.932205179282418</c:v>
                </c:pt>
                <c:pt idx="3">
                  <c:v>3.93995976369719</c:v>
                </c:pt>
                <c:pt idx="4">
                  <c:v>3.929217633448419</c:v>
                </c:pt>
                <c:pt idx="5">
                  <c:v>3.94965891816592</c:v>
                </c:pt>
                <c:pt idx="6">
                  <c:v>3.9318713055634</c:v>
                </c:pt>
                <c:pt idx="7">
                  <c:v>3.93449983230222</c:v>
                </c:pt>
                <c:pt idx="8">
                  <c:v>3.935873099291805</c:v>
                </c:pt>
                <c:pt idx="9">
                  <c:v>3.953670703054219</c:v>
                </c:pt>
                <c:pt idx="10">
                  <c:v>3.95554255953996</c:v>
                </c:pt>
                <c:pt idx="11">
                  <c:v>3.94497697200054</c:v>
                </c:pt>
                <c:pt idx="12">
                  <c:v>3.93587834480603</c:v>
                </c:pt>
                <c:pt idx="13">
                  <c:v>3.93902882897719</c:v>
                </c:pt>
                <c:pt idx="14">
                  <c:v>3.95060170498726</c:v>
                </c:pt>
                <c:pt idx="15">
                  <c:v>3.96539720881156</c:v>
                </c:pt>
                <c:pt idx="16">
                  <c:v>3.96661002428643</c:v>
                </c:pt>
                <c:pt idx="17">
                  <c:v>3.95658505959673</c:v>
                </c:pt>
                <c:pt idx="18">
                  <c:v>3.96019538970366</c:v>
                </c:pt>
                <c:pt idx="19">
                  <c:v>3.939065439268075</c:v>
                </c:pt>
                <c:pt idx="20">
                  <c:v>3.95250044822102</c:v>
                </c:pt>
                <c:pt idx="21">
                  <c:v>3.9676254473664</c:v>
                </c:pt>
                <c:pt idx="22">
                  <c:v>3.96876690492309</c:v>
                </c:pt>
                <c:pt idx="23">
                  <c:v>3.96460028320896</c:v>
                </c:pt>
                <c:pt idx="24">
                  <c:v>3.96663334994917</c:v>
                </c:pt>
                <c:pt idx="25">
                  <c:v>3.96770244575289</c:v>
                </c:pt>
                <c:pt idx="26">
                  <c:v>3.976051991513845</c:v>
                </c:pt>
                <c:pt idx="27">
                  <c:v>3.975568930407578</c:v>
                </c:pt>
                <c:pt idx="28">
                  <c:v>3.97349288381499</c:v>
                </c:pt>
                <c:pt idx="29">
                  <c:v>3.97304326995785</c:v>
                </c:pt>
                <c:pt idx="30">
                  <c:v>3.98100175395094</c:v>
                </c:pt>
                <c:pt idx="31">
                  <c:v>3.98139560586039</c:v>
                </c:pt>
                <c:pt idx="32">
                  <c:v>3.98124001871115</c:v>
                </c:pt>
                <c:pt idx="33">
                  <c:v>3.98190935596887</c:v>
                </c:pt>
                <c:pt idx="34">
                  <c:v>3.98095769137336</c:v>
                </c:pt>
                <c:pt idx="35">
                  <c:v>3.981739010024</c:v>
                </c:pt>
                <c:pt idx="36">
                  <c:v>3.9817069474773</c:v>
                </c:pt>
                <c:pt idx="37">
                  <c:v>3.98078356323429</c:v>
                </c:pt>
                <c:pt idx="38">
                  <c:v>3.98057918681542</c:v>
                </c:pt>
                <c:pt idx="39">
                  <c:v>3.98163741735962</c:v>
                </c:pt>
                <c:pt idx="40">
                  <c:v>3.98195434844747</c:v>
                </c:pt>
                <c:pt idx="41">
                  <c:v>3.98264732113753</c:v>
                </c:pt>
                <c:pt idx="42">
                  <c:v>3.98257972640573</c:v>
                </c:pt>
                <c:pt idx="43">
                  <c:v>3.98289985130459</c:v>
                </c:pt>
                <c:pt idx="44">
                  <c:v>3.98352324821695</c:v>
                </c:pt>
                <c:pt idx="45">
                  <c:v>3.98399305815527</c:v>
                </c:pt>
                <c:pt idx="46">
                  <c:v>3.98427862285357</c:v>
                </c:pt>
                <c:pt idx="47">
                  <c:v>3.97731187220632</c:v>
                </c:pt>
                <c:pt idx="48">
                  <c:v>3.97801770049348</c:v>
                </c:pt>
                <c:pt idx="49">
                  <c:v>3.978365467178059</c:v>
                </c:pt>
                <c:pt idx="50">
                  <c:v>3.98532786264825</c:v>
                </c:pt>
                <c:pt idx="51">
                  <c:v>3.9852245875439</c:v>
                </c:pt>
                <c:pt idx="52">
                  <c:v>3.98435486101963</c:v>
                </c:pt>
                <c:pt idx="53">
                  <c:v>3.98488386995157</c:v>
                </c:pt>
                <c:pt idx="54">
                  <c:v>3.985209476173738</c:v>
                </c:pt>
                <c:pt idx="55">
                  <c:v>3.98542318301189</c:v>
                </c:pt>
                <c:pt idx="56">
                  <c:v>3.98514777686872</c:v>
                </c:pt>
                <c:pt idx="57">
                  <c:v>3.98514399964499</c:v>
                </c:pt>
                <c:pt idx="58">
                  <c:v>3.98536019364281</c:v>
                </c:pt>
                <c:pt idx="59">
                  <c:v>3.98510664886788</c:v>
                </c:pt>
                <c:pt idx="60">
                  <c:v>3.98535515488794</c:v>
                </c:pt>
                <c:pt idx="61">
                  <c:v>3.98556725304214</c:v>
                </c:pt>
                <c:pt idx="62">
                  <c:v>3.98592910891969</c:v>
                </c:pt>
                <c:pt idx="63">
                  <c:v>3.986172196514599</c:v>
                </c:pt>
                <c:pt idx="64">
                  <c:v>3.98636028320773</c:v>
                </c:pt>
                <c:pt idx="65">
                  <c:v>3.98611709034175</c:v>
                </c:pt>
                <c:pt idx="66">
                  <c:v>3.9863240901772</c:v>
                </c:pt>
                <c:pt idx="67">
                  <c:v>3.986952425325517</c:v>
                </c:pt>
                <c:pt idx="68">
                  <c:v>3.986665939988415</c:v>
                </c:pt>
                <c:pt idx="69">
                  <c:v>3.98674933827729</c:v>
                </c:pt>
                <c:pt idx="70">
                  <c:v>3.98692545394198</c:v>
                </c:pt>
                <c:pt idx="71">
                  <c:v>3.98671395522909</c:v>
                </c:pt>
                <c:pt idx="72">
                  <c:v>3.987008480589858</c:v>
                </c:pt>
                <c:pt idx="73">
                  <c:v>3.9867653458414</c:v>
                </c:pt>
                <c:pt idx="74">
                  <c:v>3.98655897774932</c:v>
                </c:pt>
                <c:pt idx="75">
                  <c:v>3.98666804580873</c:v>
                </c:pt>
                <c:pt idx="76">
                  <c:v>3.98617724475791</c:v>
                </c:pt>
                <c:pt idx="77">
                  <c:v>3.9860010116665</c:v>
                </c:pt>
                <c:pt idx="78">
                  <c:v>3.986250030120745</c:v>
                </c:pt>
                <c:pt idx="79">
                  <c:v>3.98657792583225</c:v>
                </c:pt>
                <c:pt idx="80">
                  <c:v>3.98642931083667</c:v>
                </c:pt>
                <c:pt idx="81">
                  <c:v>3.9865097166023</c:v>
                </c:pt>
                <c:pt idx="82">
                  <c:v>3.98680494603514</c:v>
                </c:pt>
                <c:pt idx="83">
                  <c:v>3.98665035723553</c:v>
                </c:pt>
                <c:pt idx="84">
                  <c:v>3.98671016435919</c:v>
                </c:pt>
                <c:pt idx="85">
                  <c:v>3.98696211857564</c:v>
                </c:pt>
                <c:pt idx="86">
                  <c:v>3.9870957388935</c:v>
                </c:pt>
                <c:pt idx="87">
                  <c:v>3.98713958543193</c:v>
                </c:pt>
                <c:pt idx="88">
                  <c:v>3.98737533644887</c:v>
                </c:pt>
                <c:pt idx="89">
                  <c:v>3.98751878966504</c:v>
                </c:pt>
                <c:pt idx="90">
                  <c:v>3.98755845862268</c:v>
                </c:pt>
                <c:pt idx="91">
                  <c:v>3.98775179114214</c:v>
                </c:pt>
                <c:pt idx="92">
                  <c:v>3.98764624962342</c:v>
                </c:pt>
                <c:pt idx="93">
                  <c:v>3.9880711048369</c:v>
                </c:pt>
                <c:pt idx="94">
                  <c:v>1.54517845537373</c:v>
                </c:pt>
                <c:pt idx="95">
                  <c:v>1.54886457312106</c:v>
                </c:pt>
                <c:pt idx="96">
                  <c:v>1.55227295050124</c:v>
                </c:pt>
                <c:pt idx="97">
                  <c:v>1.55539722868991</c:v>
                </c:pt>
                <c:pt idx="98">
                  <c:v>1.5594315635455</c:v>
                </c:pt>
                <c:pt idx="99">
                  <c:v>1.56320609642759</c:v>
                </c:pt>
                <c:pt idx="100">
                  <c:v>1.56718987276032</c:v>
                </c:pt>
                <c:pt idx="101">
                  <c:v>1.57139341015793</c:v>
                </c:pt>
                <c:pt idx="102">
                  <c:v>1.57535533074815</c:v>
                </c:pt>
                <c:pt idx="103">
                  <c:v>1.57907271751877</c:v>
                </c:pt>
                <c:pt idx="104">
                  <c:v>1.58254142717236</c:v>
                </c:pt>
                <c:pt idx="105">
                  <c:v>1.58675842521654</c:v>
                </c:pt>
                <c:pt idx="106">
                  <c:v>1.59073437782476</c:v>
                </c:pt>
                <c:pt idx="107">
                  <c:v>1.59446616344836</c:v>
                </c:pt>
                <c:pt idx="108">
                  <c:v>1.59794988223871</c:v>
                </c:pt>
                <c:pt idx="109">
                  <c:v>1.60145101646787</c:v>
                </c:pt>
                <c:pt idx="110">
                  <c:v>1.604695453279</c:v>
                </c:pt>
                <c:pt idx="111">
                  <c:v>1.60767789734832</c:v>
                </c:pt>
                <c:pt idx="112">
                  <c:v>1.61066802910277</c:v>
                </c:pt>
                <c:pt idx="113">
                  <c:v>1.61366247574825</c:v>
                </c:pt>
                <c:pt idx="114">
                  <c:v>1.61637813557187</c:v>
                </c:pt>
                <c:pt idx="115">
                  <c:v>1.61929322156997</c:v>
                </c:pt>
                <c:pt idx="116">
                  <c:v>1.62193403412269</c:v>
                </c:pt>
                <c:pt idx="117">
                  <c:v>1.62478389412295</c:v>
                </c:pt>
                <c:pt idx="118">
                  <c:v>1.62736430355844</c:v>
                </c:pt>
                <c:pt idx="119">
                  <c:v>1.63016376749941</c:v>
                </c:pt>
                <c:pt idx="120">
                  <c:v>1.63269944106951</c:v>
                </c:pt>
                <c:pt idx="121">
                  <c:v>1.63496432865962</c:v>
                </c:pt>
                <c:pt idx="122">
                  <c:v>1.63745457219151</c:v>
                </c:pt>
                <c:pt idx="123">
                  <c:v>1.6396796681939</c:v>
                </c:pt>
                <c:pt idx="124">
                  <c:v>1.64163183667988</c:v>
                </c:pt>
                <c:pt idx="125">
                  <c:v>1.64381690692843</c:v>
                </c:pt>
                <c:pt idx="126">
                  <c:v>1.64573478194318</c:v>
                </c:pt>
                <c:pt idx="127">
                  <c:v>1.64841876848451</c:v>
                </c:pt>
                <c:pt idx="128">
                  <c:v>1.65086317953141</c:v>
                </c:pt>
                <c:pt idx="129">
                  <c:v>1.6530624909468</c:v>
                </c:pt>
                <c:pt idx="130">
                  <c:v>1.65553738023665</c:v>
                </c:pt>
                <c:pt idx="131">
                  <c:v>1.65830418592474</c:v>
                </c:pt>
                <c:pt idx="132">
                  <c:v>1.66137699236399</c:v>
                </c:pt>
                <c:pt idx="133">
                  <c:v>1.66424110617063</c:v>
                </c:pt>
                <c:pt idx="134">
                  <c:v>1.66689324104055</c:v>
                </c:pt>
                <c:pt idx="135">
                  <c:v>1.66932998733706</c:v>
                </c:pt>
                <c:pt idx="136">
                  <c:v>1.671546797019649</c:v>
                </c:pt>
                <c:pt idx="137">
                  <c:v>1.67353919495435</c:v>
                </c:pt>
                <c:pt idx="138">
                  <c:v>1.67563336971185</c:v>
                </c:pt>
                <c:pt idx="139">
                  <c:v>1.67749292543457</c:v>
                </c:pt>
                <c:pt idx="140">
                  <c:v>1.67944786940601</c:v>
                </c:pt>
                <c:pt idx="141">
                  <c:v>1.68115647136561</c:v>
                </c:pt>
                <c:pt idx="142">
                  <c:v>1.68316277055397</c:v>
                </c:pt>
                <c:pt idx="143">
                  <c:v>1.68493169928291</c:v>
                </c:pt>
                <c:pt idx="144">
                  <c:v>1.68645651289583</c:v>
                </c:pt>
                <c:pt idx="145">
                  <c:v>1.688291901164</c:v>
                </c:pt>
                <c:pt idx="146">
                  <c:v>1.68989279651092</c:v>
                </c:pt>
                <c:pt idx="147">
                  <c:v>1.69160763100434</c:v>
                </c:pt>
                <c:pt idx="148">
                  <c:v>1.69307555297738</c:v>
                </c:pt>
                <c:pt idx="149">
                  <c:v>1.69486626230909</c:v>
                </c:pt>
                <c:pt idx="150">
                  <c:v>1.69641972955652</c:v>
                </c:pt>
                <c:pt idx="151">
                  <c:v>1.69772904533259</c:v>
                </c:pt>
                <c:pt idx="152">
                  <c:v>1.69937582492985</c:v>
                </c:pt>
                <c:pt idx="153">
                  <c:v>1.7011617640573</c:v>
                </c:pt>
                <c:pt idx="154">
                  <c:v>1.70270882420932</c:v>
                </c:pt>
                <c:pt idx="155">
                  <c:v>1.70460951238366</c:v>
                </c:pt>
                <c:pt idx="156">
                  <c:v>1.70628241933032</c:v>
                </c:pt>
                <c:pt idx="157">
                  <c:v>1.7081048088546</c:v>
                </c:pt>
                <c:pt idx="158">
                  <c:v>1.70968775164737</c:v>
                </c:pt>
                <c:pt idx="159">
                  <c:v>1.71102412949497</c:v>
                </c:pt>
                <c:pt idx="160">
                  <c:v>1.71210560061946</c:v>
                </c:pt>
                <c:pt idx="161">
                  <c:v>1.71292307179237</c:v>
                </c:pt>
                <c:pt idx="162">
                  <c:v>1.71409944150284</c:v>
                </c:pt>
                <c:pt idx="163">
                  <c:v>1.7156595185419</c:v>
                </c:pt>
                <c:pt idx="164">
                  <c:v>1.71698703943034</c:v>
                </c:pt>
                <c:pt idx="165">
                  <c:v>1.7187193144968</c:v>
                </c:pt>
                <c:pt idx="166">
                  <c:v>1.72023224928999</c:v>
                </c:pt>
                <c:pt idx="167">
                  <c:v>1.72151963335269</c:v>
                </c:pt>
                <c:pt idx="168">
                  <c:v>1.72257439700014</c:v>
                </c:pt>
                <c:pt idx="169">
                  <c:v>1.72447512183769</c:v>
                </c:pt>
                <c:pt idx="170">
                  <c:v>1.72682134039582</c:v>
                </c:pt>
                <c:pt idx="171">
                  <c:v>1.72896921360426</c:v>
                </c:pt>
                <c:pt idx="172">
                  <c:v>1.73091478957291</c:v>
                </c:pt>
                <c:pt idx="173">
                  <c:v>1.7326536498999</c:v>
                </c:pt>
                <c:pt idx="174">
                  <c:v>1.73461513215626</c:v>
                </c:pt>
                <c:pt idx="175">
                  <c:v>1.73635967132343</c:v>
                </c:pt>
                <c:pt idx="176">
                  <c:v>1.7378822345735</c:v>
                </c:pt>
                <c:pt idx="177">
                  <c:v>1.73917664537386</c:v>
                </c:pt>
                <c:pt idx="178">
                  <c:v>1.74023559009948</c:v>
                </c:pt>
                <c:pt idx="179">
                  <c:v>1.74105159234791</c:v>
                </c:pt>
                <c:pt idx="180">
                  <c:v>1.74277130881749</c:v>
                </c:pt>
                <c:pt idx="181">
                  <c:v>1.74472170434221</c:v>
                </c:pt>
                <c:pt idx="182">
                  <c:v>1.74643957265861</c:v>
                </c:pt>
                <c:pt idx="183">
                  <c:v>1.74791870897623</c:v>
                </c:pt>
                <c:pt idx="184">
                  <c:v>1.74986628721612</c:v>
                </c:pt>
                <c:pt idx="185">
                  <c:v>1.7515899598583</c:v>
                </c:pt>
                <c:pt idx="186">
                  <c:v>1.7542736921161</c:v>
                </c:pt>
                <c:pt idx="187">
                  <c:v>1.75674684270003</c:v>
                </c:pt>
                <c:pt idx="188">
                  <c:v>1.75900570318853</c:v>
                </c:pt>
                <c:pt idx="189">
                  <c:v>1.76104634191093</c:v>
                </c:pt>
                <c:pt idx="190">
                  <c:v>1.76358644440565</c:v>
                </c:pt>
                <c:pt idx="191">
                  <c:v>1.76592330843272</c:v>
                </c:pt>
                <c:pt idx="192">
                  <c:v>1.76805355920555</c:v>
                </c:pt>
                <c:pt idx="193">
                  <c:v>1.76997331586207</c:v>
                </c:pt>
                <c:pt idx="194">
                  <c:v>1.77167844774091</c:v>
                </c:pt>
                <c:pt idx="195">
                  <c:v>1.77316355249512</c:v>
                </c:pt>
                <c:pt idx="196">
                  <c:v>1.77442350258488</c:v>
                </c:pt>
                <c:pt idx="197">
                  <c:v>1.77619240300312</c:v>
                </c:pt>
                <c:pt idx="198">
                  <c:v>1.77775240381574</c:v>
                </c:pt>
                <c:pt idx="199">
                  <c:v>1.7790986105839</c:v>
                </c:pt>
                <c:pt idx="200">
                  <c:v>1.78022508603698</c:v>
                </c:pt>
                <c:pt idx="201">
                  <c:v>1.78112564624789</c:v>
                </c:pt>
                <c:pt idx="202">
                  <c:v>1.781792834167</c:v>
                </c:pt>
                <c:pt idx="203">
                  <c:v>1.78221820561059</c:v>
                </c:pt>
                <c:pt idx="204">
                  <c:v>1.78395054120547</c:v>
                </c:pt>
                <c:pt idx="205">
                  <c:v>1.78549127055558</c:v>
                </c:pt>
                <c:pt idx="206">
                  <c:v>1.78683566607351</c:v>
                </c:pt>
                <c:pt idx="207">
                  <c:v>1.78797948456899</c:v>
                </c:pt>
                <c:pt idx="208">
                  <c:v>1.78970823974628</c:v>
                </c:pt>
                <c:pt idx="209">
                  <c:v>1.79125560316497</c:v>
                </c:pt>
                <c:pt idx="210">
                  <c:v>1.79261798981522</c:v>
                </c:pt>
                <c:pt idx="211">
                  <c:v>1.79458909745992</c:v>
                </c:pt>
                <c:pt idx="212">
                  <c:v>1.79719030408263</c:v>
                </c:pt>
                <c:pt idx="213">
                  <c:v>1.79964534001724</c:v>
                </c:pt>
                <c:pt idx="214">
                  <c:v>1.80195327811774</c:v>
                </c:pt>
                <c:pt idx="215">
                  <c:v>1.80411307232888</c:v>
                </c:pt>
                <c:pt idx="216">
                  <c:v>1.80666498683916</c:v>
                </c:pt>
                <c:pt idx="217">
                  <c:v>1.80905959557518</c:v>
                </c:pt>
                <c:pt idx="218">
                  <c:v>1.81129560815525</c:v>
                </c:pt>
                <c:pt idx="219">
                  <c:v>1.81337190960766</c:v>
                </c:pt>
                <c:pt idx="220">
                  <c:v>1.81528671308197</c:v>
                </c:pt>
                <c:pt idx="221">
                  <c:v>1.81758306481464</c:v>
                </c:pt>
                <c:pt idx="222">
                  <c:v>1.81970892929547</c:v>
                </c:pt>
                <c:pt idx="223">
                  <c:v>1.82166173366415</c:v>
                </c:pt>
                <c:pt idx="224">
                  <c:v>1.82343966678499</c:v>
                </c:pt>
                <c:pt idx="225">
                  <c:v>1.82503966734647</c:v>
                </c:pt>
                <c:pt idx="226">
                  <c:v>1.82645915396802</c:v>
                </c:pt>
                <c:pt idx="227">
                  <c:v>1.82769458066962</c:v>
                </c:pt>
                <c:pt idx="228">
                  <c:v>1.82930068935115</c:v>
                </c:pt>
                <c:pt idx="229">
                  <c:v>1.83071243071318</c:v>
                </c:pt>
                <c:pt idx="230">
                  <c:v>1.83248949149126</c:v>
                </c:pt>
                <c:pt idx="231">
                  <c:v>1.83406159511064</c:v>
                </c:pt>
                <c:pt idx="232">
                  <c:v>1.83599263495355</c:v>
                </c:pt>
                <c:pt idx="233">
                  <c:v>1.83770778485878</c:v>
                </c:pt>
                <c:pt idx="234">
                  <c:v>1.83920324590387</c:v>
                </c:pt>
                <c:pt idx="235">
                  <c:v>1.84047401256047</c:v>
                </c:pt>
                <c:pt idx="236">
                  <c:v>1.84151447523035</c:v>
                </c:pt>
                <c:pt idx="237">
                  <c:v>1.84314446721431</c:v>
                </c:pt>
                <c:pt idx="238">
                  <c:v>1.84456344866144</c:v>
                </c:pt>
                <c:pt idx="239">
                  <c:v>1.8465961574337</c:v>
                </c:pt>
                <c:pt idx="240">
                  <c:v>1.84843618572854</c:v>
                </c:pt>
                <c:pt idx="241">
                  <c:v>1.85008072867098</c:v>
                </c:pt>
                <c:pt idx="242">
                  <c:v>1.85152660404972</c:v>
                </c:pt>
                <c:pt idx="243">
                  <c:v>1.85276963606874</c:v>
                </c:pt>
                <c:pt idx="244">
                  <c:v>1.85380589454434</c:v>
                </c:pt>
                <c:pt idx="245">
                  <c:v>1.85462984867692</c:v>
                </c:pt>
                <c:pt idx="246">
                  <c:v>1.85608723287955</c:v>
                </c:pt>
                <c:pt idx="247">
                  <c:v>1.85735341255718</c:v>
                </c:pt>
                <c:pt idx="248">
                  <c:v>1.85842418974066</c:v>
                </c:pt>
                <c:pt idx="249">
                  <c:v>1.85929559466616</c:v>
                </c:pt>
                <c:pt idx="250">
                  <c:v>1.85996233065789</c:v>
                </c:pt>
                <c:pt idx="251">
                  <c:v>1.8604187277017</c:v>
                </c:pt>
                <c:pt idx="252">
                  <c:v>1.86153782659857</c:v>
                </c:pt>
                <c:pt idx="253">
                  <c:v>1.86246961097882</c:v>
                </c:pt>
                <c:pt idx="254">
                  <c:v>1.86320969772289</c:v>
                </c:pt>
                <c:pt idx="255">
                  <c:v>1.86375297680439</c:v>
                </c:pt>
                <c:pt idx="256">
                  <c:v>1.8649924052578</c:v>
                </c:pt>
                <c:pt idx="257">
                  <c:v>1.86605859779999</c:v>
                </c:pt>
                <c:pt idx="258">
                  <c:v>1.86694834948897</c:v>
                </c:pt>
                <c:pt idx="259">
                  <c:v>1.86765736686279</c:v>
                </c:pt>
                <c:pt idx="260">
                  <c:v>1.86818123422557</c:v>
                </c:pt>
                <c:pt idx="261">
                  <c:v>1.86851478783991</c:v>
                </c:pt>
                <c:pt idx="262">
                  <c:v>1.86865213242402</c:v>
                </c:pt>
                <c:pt idx="263">
                  <c:v>1.86858698460109</c:v>
                </c:pt>
                <c:pt idx="264">
                  <c:v>1.8683117386409</c:v>
                </c:pt>
                <c:pt idx="265">
                  <c:v>1.86850612503504</c:v>
                </c:pt>
                <c:pt idx="266">
                  <c:v>1.86847821272807</c:v>
                </c:pt>
                <c:pt idx="267">
                  <c:v>1.86821970810932</c:v>
                </c:pt>
                <c:pt idx="268">
                  <c:v>1.86871151210522</c:v>
                </c:pt>
                <c:pt idx="269">
                  <c:v>1.86900178693778</c:v>
                </c:pt>
                <c:pt idx="270">
                  <c:v>1.8690833813863</c:v>
                </c:pt>
                <c:pt idx="271">
                  <c:v>1.86894879088254</c:v>
                </c:pt>
                <c:pt idx="272">
                  <c:v>1.86858955181801</c:v>
                </c:pt>
                <c:pt idx="273">
                  <c:v>1.86903680000057</c:v>
                </c:pt>
                <c:pt idx="274">
                  <c:v>1.86929161306977</c:v>
                </c:pt>
                <c:pt idx="275">
                  <c:v>1.86934690121427</c:v>
                </c:pt>
                <c:pt idx="276">
                  <c:v>1.86919583980306</c:v>
                </c:pt>
                <c:pt idx="277">
                  <c:v>1.86959900148917</c:v>
                </c:pt>
                <c:pt idx="278">
                  <c:v>1.87209799868158</c:v>
                </c:pt>
                <c:pt idx="279">
                  <c:v>1.87543513467458</c:v>
                </c:pt>
                <c:pt idx="280">
                  <c:v>1.87961693709367</c:v>
                </c:pt>
                <c:pt idx="281">
                  <c:v>1.88359783087011</c:v>
                </c:pt>
                <c:pt idx="282">
                  <c:v>1.88738092433527</c:v>
                </c:pt>
                <c:pt idx="283">
                  <c:v>1.89096846182193</c:v>
                </c:pt>
                <c:pt idx="284">
                  <c:v>1.89436346243357</c:v>
                </c:pt>
                <c:pt idx="285">
                  <c:v>1.89857326763169</c:v>
                </c:pt>
                <c:pt idx="286">
                  <c:v>1.90260142003704</c:v>
                </c:pt>
                <c:pt idx="287">
                  <c:v>1.90645189750652</c:v>
                </c:pt>
                <c:pt idx="288">
                  <c:v>1.91012737359041</c:v>
                </c:pt>
                <c:pt idx="289">
                  <c:v>1.91362984605452</c:v>
                </c:pt>
                <c:pt idx="290">
                  <c:v>1.91696166402404</c:v>
                </c:pt>
                <c:pt idx="291">
                  <c:v>1.92012443808602</c:v>
                </c:pt>
                <c:pt idx="292">
                  <c:v>1.92311972309764</c:v>
                </c:pt>
                <c:pt idx="293">
                  <c:v>1.92594790259</c:v>
                </c:pt>
                <c:pt idx="294">
                  <c:v>1.92860998094644</c:v>
                </c:pt>
                <c:pt idx="295">
                  <c:v>1.93110648103177</c:v>
                </c:pt>
                <c:pt idx="296">
                  <c:v>1.93343742067642</c:v>
                </c:pt>
                <c:pt idx="297">
                  <c:v>1.93560191759184</c:v>
                </c:pt>
                <c:pt idx="298">
                  <c:v>1.93760004398235</c:v>
                </c:pt>
                <c:pt idx="299">
                  <c:v>1.93943095649793</c:v>
                </c:pt>
                <c:pt idx="300">
                  <c:v>1.94109325296694</c:v>
                </c:pt>
                <c:pt idx="301">
                  <c:v>1.94258496195512</c:v>
                </c:pt>
                <c:pt idx="302">
                  <c:v>1.9439050625894</c:v>
                </c:pt>
                <c:pt idx="303">
                  <c:v>1.94505082285376</c:v>
                </c:pt>
                <c:pt idx="304">
                  <c:v>1.94602008264108</c:v>
                </c:pt>
                <c:pt idx="305">
                  <c:v>1.94680934624515</c:v>
                </c:pt>
                <c:pt idx="306">
                  <c:v>1.94741531861401</c:v>
                </c:pt>
                <c:pt idx="307">
                  <c:v>1.94783414875067</c:v>
                </c:pt>
                <c:pt idx="308">
                  <c:v>1.94806105538979</c:v>
                </c:pt>
                <c:pt idx="309">
                  <c:v>1.94809188377435</c:v>
                </c:pt>
                <c:pt idx="310">
                  <c:v>1.94792004343139</c:v>
                </c:pt>
                <c:pt idx="311">
                  <c:v>1.94753923178096</c:v>
                </c:pt>
                <c:pt idx="312">
                  <c:v>1.94694269525802</c:v>
                </c:pt>
                <c:pt idx="313">
                  <c:v>1.94612173116844</c:v>
                </c:pt>
                <c:pt idx="314">
                  <c:v>1.9450676610757</c:v>
                </c:pt>
                <c:pt idx="315">
                  <c:v>1.94479526818883</c:v>
                </c:pt>
                <c:pt idx="316">
                  <c:v>1.94432051949411</c:v>
                </c:pt>
                <c:pt idx="317">
                  <c:v>1.94363644916133</c:v>
                </c:pt>
                <c:pt idx="318">
                  <c:v>1.94273376795128</c:v>
                </c:pt>
                <c:pt idx="319">
                  <c:v>1.94160320788615</c:v>
                </c:pt>
                <c:pt idx="320">
                  <c:v>1.94132235505579</c:v>
                </c:pt>
                <c:pt idx="321">
                  <c:v>1.94084835362011</c:v>
                </c:pt>
                <c:pt idx="322">
                  <c:v>1.94017502401003</c:v>
                </c:pt>
                <c:pt idx="323">
                  <c:v>1.93929385148359</c:v>
                </c:pt>
                <c:pt idx="324">
                  <c:v>1.93819592997828</c:v>
                </c:pt>
                <c:pt idx="325">
                  <c:v>1.93687088630082</c:v>
                </c:pt>
                <c:pt idx="326">
                  <c:v>1.93530770472612</c:v>
                </c:pt>
                <c:pt idx="327">
                  <c:v>1.934685872376</c:v>
                </c:pt>
                <c:pt idx="328">
                  <c:v>1.93386759314259</c:v>
                </c:pt>
                <c:pt idx="329">
                  <c:v>1.93406157103368</c:v>
                </c:pt>
                <c:pt idx="330">
                  <c:v>1.93410075016213</c:v>
                </c:pt>
                <c:pt idx="331">
                  <c:v>1.93611783252782</c:v>
                </c:pt>
                <c:pt idx="332">
                  <c:v>1.93890807463957</c:v>
                </c:pt>
                <c:pt idx="333">
                  <c:v>1.94244609698553</c:v>
                </c:pt>
                <c:pt idx="334">
                  <c:v>1.94670062216804</c:v>
                </c:pt>
                <c:pt idx="335">
                  <c:v>1.95075754895225</c:v>
                </c:pt>
                <c:pt idx="336">
                  <c:v>1.95549120575131</c:v>
                </c:pt>
                <c:pt idx="337">
                  <c:v>1.96000681112373</c:v>
                </c:pt>
                <c:pt idx="338">
                  <c:v>1.96431016329964</c:v>
                </c:pt>
                <c:pt idx="339">
                  <c:v>1.96840694932678</c:v>
                </c:pt>
                <c:pt idx="340">
                  <c:v>1.97230228061609</c:v>
                </c:pt>
                <c:pt idx="341">
                  <c:v>1.97599856547916</c:v>
                </c:pt>
                <c:pt idx="342">
                  <c:v>1.97950032875755</c:v>
                </c:pt>
                <c:pt idx="343">
                  <c:v>1.98281050979952</c:v>
                </c:pt>
                <c:pt idx="344">
                  <c:v>1.98593121117025</c:v>
                </c:pt>
                <c:pt idx="345">
                  <c:v>1.98886449147705</c:v>
                </c:pt>
                <c:pt idx="346">
                  <c:v>1.99161191791123</c:v>
                </c:pt>
                <c:pt idx="347">
                  <c:v>1.99417453293595</c:v>
                </c:pt>
                <c:pt idx="348">
                  <c:v>1.99655239351385</c:v>
                </c:pt>
                <c:pt idx="349">
                  <c:v>1.99874669909606</c:v>
                </c:pt>
                <c:pt idx="350">
                  <c:v>2.00075672214362</c:v>
                </c:pt>
                <c:pt idx="351">
                  <c:v>2.00258224616843</c:v>
                </c:pt>
                <c:pt idx="352">
                  <c:v>2.00422243279335</c:v>
                </c:pt>
                <c:pt idx="353">
                  <c:v>2.005675895154178</c:v>
                </c:pt>
                <c:pt idx="354">
                  <c:v>2.00694104202455</c:v>
                </c:pt>
                <c:pt idx="355">
                  <c:v>2.0080157234013</c:v>
                </c:pt>
                <c:pt idx="356">
                  <c:v>2.00889736124895</c:v>
                </c:pt>
                <c:pt idx="357">
                  <c:v>2.00958295260134</c:v>
                </c:pt>
                <c:pt idx="358">
                  <c:v>2.010069031749679</c:v>
                </c:pt>
                <c:pt idx="359">
                  <c:v>2.01035141350857</c:v>
                </c:pt>
                <c:pt idx="360">
                  <c:v>2.0104253850995</c:v>
                </c:pt>
                <c:pt idx="361">
                  <c:v>2.01028559250051</c:v>
                </c:pt>
                <c:pt idx="362">
                  <c:v>2.00992579909861</c:v>
                </c:pt>
                <c:pt idx="363">
                  <c:v>2.00933905192501</c:v>
                </c:pt>
                <c:pt idx="364">
                  <c:v>2.00961074688556</c:v>
                </c:pt>
                <c:pt idx="365">
                  <c:v>2.00968641318264</c:v>
                </c:pt>
                <c:pt idx="366">
                  <c:v>2.00956102034837</c:v>
                </c:pt>
                <c:pt idx="367">
                  <c:v>2.00922897530442</c:v>
                </c:pt>
                <c:pt idx="368">
                  <c:v>2.00868370678435</c:v>
                </c:pt>
                <c:pt idx="369">
                  <c:v>2.00880685216801</c:v>
                </c:pt>
                <c:pt idx="370">
                  <c:v>2.00870360088479</c:v>
                </c:pt>
                <c:pt idx="371">
                  <c:v>2.00836711892351</c:v>
                </c:pt>
                <c:pt idx="372">
                  <c:v>2.00778954680445</c:v>
                </c:pt>
                <c:pt idx="373">
                  <c:v>2.00696195973532</c:v>
                </c:pt>
                <c:pt idx="374">
                  <c:v>2.00680536614873</c:v>
                </c:pt>
                <c:pt idx="375">
                  <c:v>2.00638356366211</c:v>
                </c:pt>
                <c:pt idx="376">
                  <c:v>2.00690141587477</c:v>
                </c:pt>
                <c:pt idx="377">
                  <c:v>2.010808432932</c:v>
                </c:pt>
                <c:pt idx="378">
                  <c:v>2.015475611965678</c:v>
                </c:pt>
                <c:pt idx="379">
                  <c:v>2.019948563090038</c:v>
                </c:pt>
                <c:pt idx="380">
                  <c:v>2.02423343124234</c:v>
                </c:pt>
                <c:pt idx="381">
                  <c:v>2.02922708254133</c:v>
                </c:pt>
                <c:pt idx="382">
                  <c:v>2.034009193208735</c:v>
                </c:pt>
                <c:pt idx="383">
                  <c:v>2.03858669007927</c:v>
                </c:pt>
                <c:pt idx="384">
                  <c:v>2.04382493985859</c:v>
                </c:pt>
                <c:pt idx="385">
                  <c:v>2.04883744870738</c:v>
                </c:pt>
                <c:pt idx="386">
                  <c:v>2.05363180170411</c:v>
                </c:pt>
                <c:pt idx="387">
                  <c:v>2.05821471030941</c:v>
                </c:pt>
                <c:pt idx="388">
                  <c:v>2.06259199939154</c:v>
                </c:pt>
                <c:pt idx="389">
                  <c:v>2.06676885944409</c:v>
                </c:pt>
                <c:pt idx="390">
                  <c:v>2.070749919923265</c:v>
                </c:pt>
                <c:pt idx="391">
                  <c:v>2.07453912881177</c:v>
                </c:pt>
                <c:pt idx="392">
                  <c:v>2.07814004942006</c:v>
                </c:pt>
                <c:pt idx="393">
                  <c:v>2.08155575967527</c:v>
                </c:pt>
                <c:pt idx="394">
                  <c:v>2.08478880459357</c:v>
                </c:pt>
                <c:pt idx="395">
                  <c:v>2.08784152415578</c:v>
                </c:pt>
                <c:pt idx="396">
                  <c:v>2.09071522207864</c:v>
                </c:pt>
                <c:pt idx="397">
                  <c:v>2.093412483428235</c:v>
                </c:pt>
                <c:pt idx="398">
                  <c:v>2.09593438140523</c:v>
                </c:pt>
                <c:pt idx="399">
                  <c:v>2.09828128897346</c:v>
                </c:pt>
                <c:pt idx="400">
                  <c:v>2.10045405407732</c:v>
                </c:pt>
                <c:pt idx="401">
                  <c:v>2.102452903224616</c:v>
                </c:pt>
                <c:pt idx="402">
                  <c:v>2.10427830270037</c:v>
                </c:pt>
                <c:pt idx="403">
                  <c:v>2.1059296823434</c:v>
                </c:pt>
                <c:pt idx="404">
                  <c:v>2.10740674614627</c:v>
                </c:pt>
                <c:pt idx="405">
                  <c:v>2.1087087494765</c:v>
                </c:pt>
                <c:pt idx="406">
                  <c:v>2.10983465859026</c:v>
                </c:pt>
                <c:pt idx="407">
                  <c:v>2.11078325940824</c:v>
                </c:pt>
                <c:pt idx="408">
                  <c:v>2.11155276433545</c:v>
                </c:pt>
                <c:pt idx="409">
                  <c:v>2.11214159814993</c:v>
                </c:pt>
                <c:pt idx="410">
                  <c:v>2.11254739150238</c:v>
                </c:pt>
                <c:pt idx="411">
                  <c:v>2.11276754702887</c:v>
                </c:pt>
                <c:pt idx="412">
                  <c:v>2.112799135638705</c:v>
                </c:pt>
                <c:pt idx="413">
                  <c:v>2.112638795129238</c:v>
                </c:pt>
                <c:pt idx="414">
                  <c:v>2.112282744678799</c:v>
                </c:pt>
                <c:pt idx="415">
                  <c:v>2.11172646594533</c:v>
                </c:pt>
                <c:pt idx="416">
                  <c:v>2.11096579318116</c:v>
                </c:pt>
                <c:pt idx="417">
                  <c:v>2.11080601588283</c:v>
                </c:pt>
                <c:pt idx="418">
                  <c:v>2.11042771827219</c:v>
                </c:pt>
                <c:pt idx="419">
                  <c:v>2.10982520708569</c:v>
                </c:pt>
                <c:pt idx="420">
                  <c:v>2.10899338604486</c:v>
                </c:pt>
                <c:pt idx="421">
                  <c:v>2.10792527508878</c:v>
                </c:pt>
                <c:pt idx="422">
                  <c:v>2.10661334633881</c:v>
                </c:pt>
                <c:pt idx="423">
                  <c:v>2.10504907969963</c:v>
                </c:pt>
                <c:pt idx="424">
                  <c:v>2.10322275790631</c:v>
                </c:pt>
                <c:pt idx="425">
                  <c:v>2.10112339009628</c:v>
                </c:pt>
                <c:pt idx="426">
                  <c:v>2.09873854525843</c:v>
                </c:pt>
                <c:pt idx="427">
                  <c:v>2.09605350656147</c:v>
                </c:pt>
                <c:pt idx="428">
                  <c:v>2.09305209804277</c:v>
                </c:pt>
                <c:pt idx="429">
                  <c:v>2.08971505365179</c:v>
                </c:pt>
                <c:pt idx="430">
                  <c:v>2.08718049535757</c:v>
                </c:pt>
                <c:pt idx="431">
                  <c:v>2.08551684382882</c:v>
                </c:pt>
                <c:pt idx="432">
                  <c:v>2.08574677918601</c:v>
                </c:pt>
                <c:pt idx="433">
                  <c:v>2.0869503304329</c:v>
                </c:pt>
                <c:pt idx="434">
                  <c:v>2.08797833925427</c:v>
                </c:pt>
                <c:pt idx="435">
                  <c:v>2.090008130056419</c:v>
                </c:pt>
                <c:pt idx="436">
                  <c:v>2.09188611292797</c:v>
                </c:pt>
                <c:pt idx="437">
                  <c:v>2.09361264125414</c:v>
                </c:pt>
                <c:pt idx="438">
                  <c:v>2.0951877633023</c:v>
                </c:pt>
                <c:pt idx="439">
                  <c:v>2.09756406417266</c:v>
                </c:pt>
                <c:pt idx="440">
                  <c:v>2.09976940876777</c:v>
                </c:pt>
                <c:pt idx="441">
                  <c:v>2.10180468467202</c:v>
                </c:pt>
                <c:pt idx="442">
                  <c:v>2.10461370193383</c:v>
                </c:pt>
                <c:pt idx="443">
                  <c:v>2.10723237287225</c:v>
                </c:pt>
                <c:pt idx="444">
                  <c:v>2.10966238269027</c:v>
                </c:pt>
                <c:pt idx="445">
                  <c:v>2.11190501351407</c:v>
                </c:pt>
                <c:pt idx="446">
                  <c:v>2.11396106319694</c:v>
                </c:pt>
                <c:pt idx="447">
                  <c:v>2.11583099249263</c:v>
                </c:pt>
                <c:pt idx="448">
                  <c:v>2.1175150227807</c:v>
                </c:pt>
                <c:pt idx="449">
                  <c:v>2.11901278178191</c:v>
                </c:pt>
                <c:pt idx="450">
                  <c:v>2.12125083388861</c:v>
                </c:pt>
                <c:pt idx="451">
                  <c:v>2.12328444985349</c:v>
                </c:pt>
                <c:pt idx="452">
                  <c:v>2.12511399531317</c:v>
                </c:pt>
                <c:pt idx="453">
                  <c:v>2.12673934309935</c:v>
                </c:pt>
                <c:pt idx="454">
                  <c:v>2.12815991543574</c:v>
                </c:pt>
                <c:pt idx="455">
                  <c:v>2.12937484819738</c:v>
                </c:pt>
                <c:pt idx="456">
                  <c:v>2.13038269235249</c:v>
                </c:pt>
                <c:pt idx="457">
                  <c:v>2.13118152608068</c:v>
                </c:pt>
                <c:pt idx="458">
                  <c:v>2.13176907275997</c:v>
                </c:pt>
                <c:pt idx="459">
                  <c:v>2.13214235276052</c:v>
                </c:pt>
                <c:pt idx="460">
                  <c:v>2.132298103534497</c:v>
                </c:pt>
                <c:pt idx="461">
                  <c:v>2.13223226331079</c:v>
                </c:pt>
                <c:pt idx="462">
                  <c:v>2.131940166188877</c:v>
                </c:pt>
                <c:pt idx="463">
                  <c:v>2.13141644937566</c:v>
                </c:pt>
                <c:pt idx="464">
                  <c:v>2.130655085014499</c:v>
                </c:pt>
                <c:pt idx="465">
                  <c:v>2.1296489507563</c:v>
                </c:pt>
                <c:pt idx="466">
                  <c:v>2.12839011597119</c:v>
                </c:pt>
                <c:pt idx="467">
                  <c:v>2.12686931999756</c:v>
                </c:pt>
                <c:pt idx="468">
                  <c:v>2.12728469259728</c:v>
                </c:pt>
                <c:pt idx="469">
                  <c:v>2.12746882190948</c:v>
                </c:pt>
                <c:pt idx="470">
                  <c:v>2.12741727879797</c:v>
                </c:pt>
                <c:pt idx="471">
                  <c:v>2.12712473467629</c:v>
                </c:pt>
                <c:pt idx="472">
                  <c:v>2.12658504967281</c:v>
                </c:pt>
                <c:pt idx="473">
                  <c:v>2.1270330241041</c:v>
                </c:pt>
                <c:pt idx="474">
                  <c:v>2.127266586688</c:v>
                </c:pt>
                <c:pt idx="475">
                  <c:v>2.12728178162846</c:v>
                </c:pt>
                <c:pt idx="476">
                  <c:v>2.12707404706128</c:v>
                </c:pt>
                <c:pt idx="477">
                  <c:v>2.12790295856497</c:v>
                </c:pt>
                <c:pt idx="478">
                  <c:v>2.12854131527407</c:v>
                </c:pt>
                <c:pt idx="479">
                  <c:v>2.13003593811238</c:v>
                </c:pt>
                <c:pt idx="480">
                  <c:v>2.13258118885003</c:v>
                </c:pt>
                <c:pt idx="481">
                  <c:v>2.13494028654711</c:v>
                </c:pt>
                <c:pt idx="482">
                  <c:v>2.13711474836583</c:v>
                </c:pt>
                <c:pt idx="483">
                  <c:v>2.14034248167503</c:v>
                </c:pt>
                <c:pt idx="484">
                  <c:v>2.14442185212902</c:v>
                </c:pt>
                <c:pt idx="485">
                  <c:v>2.14830329632359</c:v>
                </c:pt>
                <c:pt idx="486">
                  <c:v>2.15199153779998</c:v>
                </c:pt>
                <c:pt idx="487">
                  <c:v>2.15549101443579</c:v>
                </c:pt>
                <c:pt idx="488">
                  <c:v>2.15880551768959</c:v>
                </c:pt>
                <c:pt idx="489">
                  <c:v>2.16193826202926</c:v>
                </c:pt>
                <c:pt idx="490">
                  <c:v>2.16586482909706</c:v>
                </c:pt>
                <c:pt idx="491">
                  <c:v>2.16958572561612</c:v>
                </c:pt>
                <c:pt idx="492">
                  <c:v>2.17310515542407</c:v>
                </c:pt>
                <c:pt idx="493">
                  <c:v>2.17642685946219</c:v>
                </c:pt>
                <c:pt idx="494">
                  <c:v>2.17955419542609</c:v>
                </c:pt>
                <c:pt idx="495">
                  <c:v>2.18248976355877</c:v>
                </c:pt>
                <c:pt idx="496">
                  <c:v>2.18523608737828</c:v>
                </c:pt>
                <c:pt idx="497">
                  <c:v>2.18779505400524</c:v>
                </c:pt>
                <c:pt idx="498">
                  <c:v>2.19016834731057</c:v>
                </c:pt>
                <c:pt idx="499">
                  <c:v>2.19235708818272</c:v>
                </c:pt>
                <c:pt idx="500">
                  <c:v>2.19436241837353</c:v>
                </c:pt>
                <c:pt idx="501">
                  <c:v>2.19710803959785</c:v>
                </c:pt>
                <c:pt idx="502">
                  <c:v>2.19965057838563</c:v>
                </c:pt>
                <c:pt idx="503">
                  <c:v>2.20199153545535</c:v>
                </c:pt>
                <c:pt idx="504">
                  <c:v>2.20413193460453</c:v>
                </c:pt>
                <c:pt idx="505">
                  <c:v>2.20607271542884</c:v>
                </c:pt>
                <c:pt idx="506">
                  <c:v>2.20781429898623</c:v>
                </c:pt>
                <c:pt idx="507">
                  <c:v>2.20935670831631</c:v>
                </c:pt>
                <c:pt idx="508">
                  <c:v>2.21069976623588</c:v>
                </c:pt>
                <c:pt idx="509">
                  <c:v>2.211842804658665</c:v>
                </c:pt>
                <c:pt idx="510">
                  <c:v>2.21278493930946</c:v>
                </c:pt>
                <c:pt idx="511">
                  <c:v>2.21352492530303</c:v>
                </c:pt>
                <c:pt idx="512">
                  <c:v>2.21406094271494</c:v>
                </c:pt>
                <c:pt idx="513">
                  <c:v>2.21439109587331</c:v>
                </c:pt>
                <c:pt idx="514">
                  <c:v>2.21451292189972</c:v>
                </c:pt>
                <c:pt idx="515">
                  <c:v>2.21442354152283</c:v>
                </c:pt>
                <c:pt idx="516">
                  <c:v>2.21519747642031</c:v>
                </c:pt>
                <c:pt idx="517">
                  <c:v>2.2157851688598</c:v>
                </c:pt>
                <c:pt idx="518">
                  <c:v>2.21618507442192</c:v>
                </c:pt>
                <c:pt idx="519">
                  <c:v>2.21639502938749</c:v>
                </c:pt>
                <c:pt idx="520">
                  <c:v>2.21641282805897</c:v>
                </c:pt>
                <c:pt idx="521">
                  <c:v>2.21623573159487</c:v>
                </c:pt>
                <c:pt idx="522">
                  <c:v>2.21586062284697</c:v>
                </c:pt>
                <c:pt idx="523">
                  <c:v>2.21528395047535</c:v>
                </c:pt>
                <c:pt idx="524">
                  <c:v>2.21450160601018</c:v>
                </c:pt>
                <c:pt idx="525">
                  <c:v>2.21350901973066</c:v>
                </c:pt>
                <c:pt idx="526">
                  <c:v>2.21230111862611</c:v>
                </c:pt>
                <c:pt idx="527">
                  <c:v>2.21087207838153</c:v>
                </c:pt>
                <c:pt idx="528">
                  <c:v>2.20921529758022</c:v>
                </c:pt>
                <c:pt idx="529">
                  <c:v>2.20732338072423</c:v>
                </c:pt>
                <c:pt idx="530">
                  <c:v>2.20518799152851</c:v>
                </c:pt>
                <c:pt idx="531">
                  <c:v>2.20499904991388</c:v>
                </c:pt>
                <c:pt idx="532">
                  <c:v>2.20459706520068</c:v>
                </c:pt>
                <c:pt idx="533">
                  <c:v>2.20397762688666</c:v>
                </c:pt>
                <c:pt idx="534">
                  <c:v>2.20313584073275</c:v>
                </c:pt>
                <c:pt idx="535">
                  <c:v>2.20206608274886</c:v>
                </c:pt>
                <c:pt idx="536">
                  <c:v>2.20076190097876</c:v>
                </c:pt>
                <c:pt idx="537">
                  <c:v>2.19921599604777</c:v>
                </c:pt>
                <c:pt idx="538">
                  <c:v>2.1986687470492</c:v>
                </c:pt>
                <c:pt idx="539">
                  <c:v>2.19791546869277</c:v>
                </c:pt>
                <c:pt idx="540">
                  <c:v>2.19695108076781</c:v>
                </c:pt>
                <c:pt idx="541">
                  <c:v>2.197042131856219</c:v>
                </c:pt>
                <c:pt idx="542">
                  <c:v>2.19695709556616</c:v>
                </c:pt>
                <c:pt idx="543">
                  <c:v>2.196692933064595</c:v>
                </c:pt>
                <c:pt idx="544">
                  <c:v>2.196246286043817</c:v>
                </c:pt>
                <c:pt idx="545">
                  <c:v>2.19671486077266</c:v>
                </c:pt>
                <c:pt idx="546">
                  <c:v>2.19698443660857</c:v>
                </c:pt>
                <c:pt idx="547">
                  <c:v>2.19705218145684</c:v>
                </c:pt>
                <c:pt idx="548">
                  <c:v>2.19691499372698</c:v>
                </c:pt>
                <c:pt idx="549">
                  <c:v>2.19788094533295</c:v>
                </c:pt>
                <c:pt idx="550">
                  <c:v>2.19867361912283</c:v>
                </c:pt>
                <c:pt idx="551">
                  <c:v>2.1992917176443</c:v>
                </c:pt>
                <c:pt idx="552">
                  <c:v>2.19973380493189</c:v>
                </c:pt>
                <c:pt idx="553">
                  <c:v>2.19999782802843</c:v>
                </c:pt>
                <c:pt idx="554">
                  <c:v>2.20008139652895</c:v>
                </c:pt>
                <c:pt idx="555">
                  <c:v>2.19998185960133</c:v>
                </c:pt>
                <c:pt idx="556">
                  <c:v>2.19969604148928</c:v>
                </c:pt>
                <c:pt idx="557">
                  <c:v>2.19922025589601</c:v>
                </c:pt>
                <c:pt idx="558">
                  <c:v>2.19855032443688</c:v>
                </c:pt>
                <c:pt idx="559">
                  <c:v>2.19768159921384</c:v>
                </c:pt>
                <c:pt idx="560">
                  <c:v>2.19660864807047</c:v>
                </c:pt>
                <c:pt idx="561">
                  <c:v>2.195325426723679</c:v>
                </c:pt>
                <c:pt idx="562">
                  <c:v>2.19382511543439</c:v>
                </c:pt>
                <c:pt idx="563">
                  <c:v>2.19330277728533</c:v>
                </c:pt>
                <c:pt idx="564">
                  <c:v>2.19254899777667</c:v>
                </c:pt>
                <c:pt idx="565">
                  <c:v>2.19155728508075</c:v>
                </c:pt>
                <c:pt idx="566">
                  <c:v>2.19032018083335</c:v>
                </c:pt>
                <c:pt idx="567">
                  <c:v>2.19029641969096</c:v>
                </c:pt>
                <c:pt idx="568">
                  <c:v>2.19007024908935</c:v>
                </c:pt>
                <c:pt idx="569">
                  <c:v>2.18963754924025</c:v>
                </c:pt>
                <c:pt idx="570">
                  <c:v>2.18899343388277</c:v>
                </c:pt>
                <c:pt idx="571">
                  <c:v>2.1881322121496</c:v>
                </c:pt>
                <c:pt idx="572">
                  <c:v>2.18704749180404</c:v>
                </c:pt>
                <c:pt idx="573">
                  <c:v>2.18702457708875</c:v>
                </c:pt>
                <c:pt idx="574">
                  <c:v>2.18805646936692</c:v>
                </c:pt>
                <c:pt idx="575">
                  <c:v>2.18883287284711</c:v>
                </c:pt>
                <c:pt idx="576">
                  <c:v>2.18935079959546</c:v>
                </c:pt>
                <c:pt idx="577">
                  <c:v>2.18960676900404</c:v>
                </c:pt>
                <c:pt idx="578">
                  <c:v>2.19114259199987</c:v>
                </c:pt>
                <c:pt idx="579">
                  <c:v>2.192451172138818</c:v>
                </c:pt>
                <c:pt idx="580">
                  <c:v>2.19353192649222</c:v>
                </c:pt>
                <c:pt idx="581">
                  <c:v>2.19438354925841</c:v>
                </c:pt>
                <c:pt idx="582">
                  <c:v>2.195003937123257</c:v>
                </c:pt>
                <c:pt idx="583">
                  <c:v>2.19693583909501</c:v>
                </c:pt>
                <c:pt idx="584">
                  <c:v>2.19866806084604</c:v>
                </c:pt>
                <c:pt idx="585">
                  <c:v>2.20020127036809</c:v>
                </c:pt>
                <c:pt idx="586">
                  <c:v>2.20153581669194</c:v>
                </c:pt>
                <c:pt idx="587">
                  <c:v>2.20267130206764</c:v>
                </c:pt>
                <c:pt idx="588">
                  <c:v>2.203607123233819</c:v>
                </c:pt>
                <c:pt idx="589">
                  <c:v>2.20586852788233</c:v>
                </c:pt>
                <c:pt idx="590">
                  <c:v>2.20795784804034</c:v>
                </c:pt>
                <c:pt idx="591">
                  <c:v>2.20987661791464</c:v>
                </c:pt>
                <c:pt idx="592">
                  <c:v>2.21162605959376</c:v>
                </c:pt>
                <c:pt idx="593">
                  <c:v>2.21320699543893</c:v>
                </c:pt>
                <c:pt idx="594">
                  <c:v>2.21461997483873</c:v>
                </c:pt>
                <c:pt idx="595">
                  <c:v>2.215865120518465</c:v>
                </c:pt>
                <c:pt idx="596">
                  <c:v>2.2169422609394</c:v>
                </c:pt>
                <c:pt idx="597">
                  <c:v>2.21785085216301</c:v>
                </c:pt>
                <c:pt idx="598">
                  <c:v>2.21859018841892</c:v>
                </c:pt>
                <c:pt idx="599">
                  <c:v>2.219158969494039</c:v>
                </c:pt>
                <c:pt idx="600">
                  <c:v>2.22105052654176</c:v>
                </c:pt>
                <c:pt idx="601">
                  <c:v>2.22280104259722</c:v>
                </c:pt>
                <c:pt idx="602">
                  <c:v>2.225676429608205</c:v>
                </c:pt>
                <c:pt idx="603">
                  <c:v>2.22837908487457</c:v>
                </c:pt>
                <c:pt idx="604">
                  <c:v>2.23091200449585</c:v>
                </c:pt>
                <c:pt idx="605">
                  <c:v>2.23327738237802</c:v>
                </c:pt>
                <c:pt idx="606">
                  <c:v>2.23547724313238</c:v>
                </c:pt>
                <c:pt idx="607">
                  <c:v>2.23751342336147</c:v>
                </c:pt>
                <c:pt idx="608">
                  <c:v>2.23938710210016</c:v>
                </c:pt>
                <c:pt idx="609">
                  <c:v>2.24109945690925</c:v>
                </c:pt>
                <c:pt idx="610">
                  <c:v>2.242651199503479</c:v>
                </c:pt>
                <c:pt idx="611">
                  <c:v>2.24404278856908</c:v>
                </c:pt>
                <c:pt idx="612">
                  <c:v>2.245274420158879</c:v>
                </c:pt>
                <c:pt idx="613">
                  <c:v>2.24756247567406</c:v>
                </c:pt>
                <c:pt idx="614">
                  <c:v>2.24966420014267</c:v>
                </c:pt>
                <c:pt idx="615">
                  <c:v>2.25158100526779</c:v>
                </c:pt>
                <c:pt idx="616">
                  <c:v>2.25331412465028</c:v>
                </c:pt>
                <c:pt idx="617">
                  <c:v>2.25486420838729</c:v>
                </c:pt>
                <c:pt idx="618">
                  <c:v>2.25623177371192</c:v>
                </c:pt>
                <c:pt idx="619">
                  <c:v>2.25741672474183</c:v>
                </c:pt>
                <c:pt idx="620">
                  <c:v>2.25841889064682</c:v>
                </c:pt>
                <c:pt idx="621">
                  <c:v>2.25923762770308</c:v>
                </c:pt>
                <c:pt idx="622">
                  <c:v>2.25987189286892</c:v>
                </c:pt>
                <c:pt idx="623">
                  <c:v>2.26032040043124</c:v>
                </c:pt>
                <c:pt idx="624">
                  <c:v>2.26178708968293</c:v>
                </c:pt>
                <c:pt idx="625">
                  <c:v>2.26304564829283</c:v>
                </c:pt>
                <c:pt idx="626">
                  <c:v>2.26409568474335</c:v>
                </c:pt>
                <c:pt idx="627">
                  <c:v>2.26493655450324</c:v>
                </c:pt>
                <c:pt idx="628">
                  <c:v>2.26556695617475</c:v>
                </c:pt>
                <c:pt idx="629">
                  <c:v>2.26598524900724</c:v>
                </c:pt>
                <c:pt idx="630">
                  <c:v>2.26757889657046</c:v>
                </c:pt>
                <c:pt idx="631">
                  <c:v>2.27019258984222</c:v>
                </c:pt>
                <c:pt idx="632">
                  <c:v>2.27259572185718</c:v>
                </c:pt>
                <c:pt idx="633">
                  <c:v>2.27479041839225</c:v>
                </c:pt>
                <c:pt idx="634">
                  <c:v>2.27677828605218</c:v>
                </c:pt>
                <c:pt idx="635">
                  <c:v>2.27856071281333</c:v>
                </c:pt>
                <c:pt idx="636">
                  <c:v>2.2801385178952</c:v>
                </c:pt>
                <c:pt idx="637">
                  <c:v>2.28151201280001</c:v>
                </c:pt>
                <c:pt idx="638">
                  <c:v>2.28268123489104</c:v>
                </c:pt>
                <c:pt idx="639">
                  <c:v>2.28364585473482</c:v>
                </c:pt>
                <c:pt idx="640">
                  <c:v>2.28440491797635</c:v>
                </c:pt>
                <c:pt idx="641">
                  <c:v>2.28614151254098</c:v>
                </c:pt>
                <c:pt idx="642">
                  <c:v>2.28764952596526</c:v>
                </c:pt>
                <c:pt idx="643">
                  <c:v>2.2889290812021</c:v>
                </c:pt>
                <c:pt idx="644">
                  <c:v>2.29132208379693</c:v>
                </c:pt>
                <c:pt idx="645">
                  <c:v>2.29351043153225</c:v>
                </c:pt>
                <c:pt idx="646">
                  <c:v>2.29549584025599</c:v>
                </c:pt>
                <c:pt idx="647">
                  <c:v>2.2972795136944</c:v>
                </c:pt>
                <c:pt idx="648">
                  <c:v>2.29886220537566</c:v>
                </c:pt>
                <c:pt idx="649">
                  <c:v>2.30024445978666</c:v>
                </c:pt>
                <c:pt idx="650">
                  <c:v>2.30142633989047</c:v>
                </c:pt>
                <c:pt idx="651">
                  <c:v>2.302407414590577</c:v>
                </c:pt>
                <c:pt idx="652">
                  <c:v>2.303187186612</c:v>
                </c:pt>
                <c:pt idx="653">
                  <c:v>2.30376447904381</c:v>
                </c:pt>
                <c:pt idx="654">
                  <c:v>2.30413795709795</c:v>
                </c:pt>
                <c:pt idx="655">
                  <c:v>2.30430586888986</c:v>
                </c:pt>
                <c:pt idx="656">
                  <c:v>2.30426578816034</c:v>
                </c:pt>
                <c:pt idx="657">
                  <c:v>2.30401506126901</c:v>
                </c:pt>
                <c:pt idx="658">
                  <c:v>2.30355064549751</c:v>
                </c:pt>
                <c:pt idx="659">
                  <c:v>2.302868864244145</c:v>
                </c:pt>
                <c:pt idx="660">
                  <c:v>2.30196534332699</c:v>
                </c:pt>
                <c:pt idx="661">
                  <c:v>2.30083530166543</c:v>
                </c:pt>
                <c:pt idx="662">
                  <c:v>2.30085171094906</c:v>
                </c:pt>
                <c:pt idx="663">
                  <c:v>2.30067801237281</c:v>
                </c:pt>
                <c:pt idx="664">
                  <c:v>2.30031157226667</c:v>
                </c:pt>
                <c:pt idx="665">
                  <c:v>2.29974932730553</c:v>
                </c:pt>
                <c:pt idx="666">
                  <c:v>2.29898771466953</c:v>
                </c:pt>
                <c:pt idx="667">
                  <c:v>2.29802260698005</c:v>
                </c:pt>
                <c:pt idx="668">
                  <c:v>2.296849424915075</c:v>
                </c:pt>
                <c:pt idx="669">
                  <c:v>2.295462910014865</c:v>
                </c:pt>
                <c:pt idx="670">
                  <c:v>2.29385707826084</c:v>
                </c:pt>
                <c:pt idx="671">
                  <c:v>2.29202535203892</c:v>
                </c:pt>
                <c:pt idx="672">
                  <c:v>2.29143404763722</c:v>
                </c:pt>
                <c:pt idx="673">
                  <c:v>2.29213519970357</c:v>
                </c:pt>
                <c:pt idx="674">
                  <c:v>2.29269482436939</c:v>
                </c:pt>
                <c:pt idx="675">
                  <c:v>2.29311203146643</c:v>
                </c:pt>
                <c:pt idx="676">
                  <c:v>2.29467684186298</c:v>
                </c:pt>
                <c:pt idx="677">
                  <c:v>2.29607424149768</c:v>
                </c:pt>
                <c:pt idx="678">
                  <c:v>2.29730474525199</c:v>
                </c:pt>
                <c:pt idx="679">
                  <c:v>2.29836821374166</c:v>
                </c:pt>
                <c:pt idx="680">
                  <c:v>2.29926462030793</c:v>
                </c:pt>
                <c:pt idx="681">
                  <c:v>2.29999344354984</c:v>
                </c:pt>
                <c:pt idx="682">
                  <c:v>2.30055383574332</c:v>
                </c:pt>
                <c:pt idx="683">
                  <c:v>2.30094470860265</c:v>
                </c:pt>
                <c:pt idx="684">
                  <c:v>2.30116482159723</c:v>
                </c:pt>
                <c:pt idx="685">
                  <c:v>2.3012123507665</c:v>
                </c:pt>
                <c:pt idx="686">
                  <c:v>2.301085328305739</c:v>
                </c:pt>
                <c:pt idx="687">
                  <c:v>2.30078138981271</c:v>
                </c:pt>
                <c:pt idx="688">
                  <c:v>2.30029769803541</c:v>
                </c:pt>
                <c:pt idx="689">
                  <c:v>2.29963121668471</c:v>
                </c:pt>
                <c:pt idx="690">
                  <c:v>2.29877820702053</c:v>
                </c:pt>
                <c:pt idx="691">
                  <c:v>2.2977347681881</c:v>
                </c:pt>
                <c:pt idx="692">
                  <c:v>2.29649608459726</c:v>
                </c:pt>
                <c:pt idx="693">
                  <c:v>2.29641030815121</c:v>
                </c:pt>
                <c:pt idx="694">
                  <c:v>2.29611185566657</c:v>
                </c:pt>
                <c:pt idx="695">
                  <c:v>2.2955968762129</c:v>
                </c:pt>
                <c:pt idx="696">
                  <c:v>2.29486125805792</c:v>
                </c:pt>
                <c:pt idx="697">
                  <c:v>2.29389996929839</c:v>
                </c:pt>
                <c:pt idx="698">
                  <c:v>2.29270743530059</c:v>
                </c:pt>
                <c:pt idx="699">
                  <c:v>2.29127706853756</c:v>
                </c:pt>
                <c:pt idx="700">
                  <c:v>2.28960140811323</c:v>
                </c:pt>
                <c:pt idx="701">
                  <c:v>2.28930962583215</c:v>
                </c:pt>
                <c:pt idx="702">
                  <c:v>2.28882164595549</c:v>
                </c:pt>
                <c:pt idx="703">
                  <c:v>2.28813357601719</c:v>
                </c:pt>
                <c:pt idx="704">
                  <c:v>2.28724106516579</c:v>
                </c:pt>
                <c:pt idx="705">
                  <c:v>2.28613891066725</c:v>
                </c:pt>
                <c:pt idx="706">
                  <c:v>2.28629278373813</c:v>
                </c:pt>
                <c:pt idx="707">
                  <c:v>2.28621814890983</c:v>
                </c:pt>
                <c:pt idx="708">
                  <c:v>2.28591118121813</c:v>
                </c:pt>
                <c:pt idx="709">
                  <c:v>2.28536742963714</c:v>
                </c:pt>
                <c:pt idx="710">
                  <c:v>2.28458167740494</c:v>
                </c:pt>
                <c:pt idx="711">
                  <c:v>2.283547727757</c:v>
                </c:pt>
                <c:pt idx="712">
                  <c:v>2.28400634458094</c:v>
                </c:pt>
                <c:pt idx="713">
                  <c:v>2.28426474890196</c:v>
                </c:pt>
                <c:pt idx="714">
                  <c:v>2.28432049349717</c:v>
                </c:pt>
                <c:pt idx="715">
                  <c:v>2.28569874700574</c:v>
                </c:pt>
                <c:pt idx="716">
                  <c:v>2.28684744765921</c:v>
                </c:pt>
                <c:pt idx="717">
                  <c:v>2.28776627557595</c:v>
                </c:pt>
                <c:pt idx="718">
                  <c:v>2.28845443840926</c:v>
                </c:pt>
                <c:pt idx="719">
                  <c:v>2.28891007539104</c:v>
                </c:pt>
                <c:pt idx="720">
                  <c:v>2.28913093199687</c:v>
                </c:pt>
                <c:pt idx="721">
                  <c:v>2.29064963413001</c:v>
                </c:pt>
                <c:pt idx="722">
                  <c:v>2.29190558083055</c:v>
                </c:pt>
                <c:pt idx="723">
                  <c:v>2.29464508634619</c:v>
                </c:pt>
                <c:pt idx="724">
                  <c:v>2.29714976225035</c:v>
                </c:pt>
                <c:pt idx="725">
                  <c:v>2.29942295613204</c:v>
                </c:pt>
                <c:pt idx="726">
                  <c:v>2.301467637499599</c:v>
                </c:pt>
                <c:pt idx="727">
                  <c:v>2.30328583710631</c:v>
                </c:pt>
                <c:pt idx="728">
                  <c:v>2.304879130396019</c:v>
                </c:pt>
                <c:pt idx="729">
                  <c:v>2.30624834798351</c:v>
                </c:pt>
                <c:pt idx="730">
                  <c:v>2.30908252702668</c:v>
                </c:pt>
                <c:pt idx="731">
                  <c:v>2.31318209780258</c:v>
                </c:pt>
                <c:pt idx="732">
                  <c:v>2.31703595417548</c:v>
                </c:pt>
                <c:pt idx="733">
                  <c:v>2.32065142843163</c:v>
                </c:pt>
                <c:pt idx="734">
                  <c:v>2.32403469540279</c:v>
                </c:pt>
                <c:pt idx="735">
                  <c:v>2.32719122053035</c:v>
                </c:pt>
                <c:pt idx="736">
                  <c:v>2.33012586901975</c:v>
                </c:pt>
                <c:pt idx="737">
                  <c:v>2.332842467812165</c:v>
                </c:pt>
                <c:pt idx="738">
                  <c:v>2.33534458220366</c:v>
                </c:pt>
                <c:pt idx="739">
                  <c:v>2.337635193786256</c:v>
                </c:pt>
                <c:pt idx="740">
                  <c:v>2.341259600804098</c:v>
                </c:pt>
                <c:pt idx="741">
                  <c:v>2.3446902832476</c:v>
                </c:pt>
                <c:pt idx="742">
                  <c:v>2.34793157239417</c:v>
                </c:pt>
                <c:pt idx="743">
                  <c:v>2.35098757367053</c:v>
                </c:pt>
                <c:pt idx="744">
                  <c:v>2.353861833384458</c:v>
                </c:pt>
                <c:pt idx="745">
                  <c:v>2.356557490071816</c:v>
                </c:pt>
                <c:pt idx="746">
                  <c:v>2.359077039493585</c:v>
                </c:pt>
                <c:pt idx="747">
                  <c:v>2.361422994474005</c:v>
                </c:pt>
                <c:pt idx="748">
                  <c:v>2.3635973661287</c:v>
                </c:pt>
                <c:pt idx="749">
                  <c:v>2.36560173629989</c:v>
                </c:pt>
                <c:pt idx="750">
                  <c:v>2.36743763948335</c:v>
                </c:pt>
                <c:pt idx="751">
                  <c:v>2.36910614416279</c:v>
                </c:pt>
                <c:pt idx="752">
                  <c:v>2.370608140048255</c:v>
                </c:pt>
                <c:pt idx="753">
                  <c:v>2.37194432719434</c:v>
                </c:pt>
                <c:pt idx="754">
                  <c:v>2.37311500142854</c:v>
                </c:pt>
                <c:pt idx="755">
                  <c:v>2.37412035226983</c:v>
                </c:pt>
                <c:pt idx="756">
                  <c:v>2.3749602521937</c:v>
                </c:pt>
                <c:pt idx="757">
                  <c:v>2.37563435435584</c:v>
                </c:pt>
                <c:pt idx="758">
                  <c:v>2.376142089951577</c:v>
                </c:pt>
                <c:pt idx="759">
                  <c:v>2.376482770534539</c:v>
                </c:pt>
                <c:pt idx="760">
                  <c:v>2.376655175324465</c:v>
                </c:pt>
                <c:pt idx="761">
                  <c:v>2.37665796661245</c:v>
                </c:pt>
                <c:pt idx="762">
                  <c:v>2.37648979768913</c:v>
                </c:pt>
                <c:pt idx="763">
                  <c:v>2.37744727652599</c:v>
                </c:pt>
                <c:pt idx="764">
                  <c:v>2.37821042478746</c:v>
                </c:pt>
                <c:pt idx="765">
                  <c:v>2.37877873263371</c:v>
                </c:pt>
                <c:pt idx="766">
                  <c:v>2.37915122491495</c:v>
                </c:pt>
                <c:pt idx="767">
                  <c:v>2.37932656482261</c:v>
                </c:pt>
                <c:pt idx="768">
                  <c:v>2.379302953249236</c:v>
                </c:pt>
                <c:pt idx="769">
                  <c:v>2.37907855136506</c:v>
                </c:pt>
                <c:pt idx="770">
                  <c:v>2.379963417143736</c:v>
                </c:pt>
                <c:pt idx="771">
                  <c:v>2.38062415667541</c:v>
                </c:pt>
                <c:pt idx="772">
                  <c:v>2.38105974339256</c:v>
                </c:pt>
                <c:pt idx="773">
                  <c:v>2.38126866266552</c:v>
                </c:pt>
                <c:pt idx="774">
                  <c:v>2.381248915493715</c:v>
                </c:pt>
                <c:pt idx="775">
                  <c:v>2.382469597724877</c:v>
                </c:pt>
                <c:pt idx="776">
                  <c:v>2.3834935036925</c:v>
                </c:pt>
                <c:pt idx="777">
                  <c:v>2.384320178288</c:v>
                </c:pt>
                <c:pt idx="778">
                  <c:v>2.38494922687939</c:v>
                </c:pt>
                <c:pt idx="779">
                  <c:v>2.38669837051215</c:v>
                </c:pt>
                <c:pt idx="780">
                  <c:v>2.38822328448833</c:v>
                </c:pt>
                <c:pt idx="781">
                  <c:v>2.38952466427829</c:v>
                </c:pt>
                <c:pt idx="782">
                  <c:v>2.390602615217257</c:v>
                </c:pt>
                <c:pt idx="783">
                  <c:v>2.39145695867145</c:v>
                </c:pt>
                <c:pt idx="784">
                  <c:v>2.39208701084733</c:v>
                </c:pt>
                <c:pt idx="785">
                  <c:v>2.39249168515205</c:v>
                </c:pt>
                <c:pt idx="786">
                  <c:v>2.392669385120957</c:v>
                </c:pt>
                <c:pt idx="787">
                  <c:v>2.392618223241005</c:v>
                </c:pt>
                <c:pt idx="788">
                  <c:v>2.39233560081399</c:v>
                </c:pt>
                <c:pt idx="789">
                  <c:v>2.39181875764272</c:v>
                </c:pt>
                <c:pt idx="790">
                  <c:v>2.39106382674091</c:v>
                </c:pt>
                <c:pt idx="791">
                  <c:v>2.39141085924838</c:v>
                </c:pt>
                <c:pt idx="792">
                  <c:v>2.392988934630115</c:v>
                </c:pt>
                <c:pt idx="793">
                  <c:v>2.39433925827428</c:v>
                </c:pt>
                <c:pt idx="794">
                  <c:v>2.395462274232718</c:v>
                </c:pt>
                <c:pt idx="795">
                  <c:v>2.39635771973693</c:v>
                </c:pt>
                <c:pt idx="796">
                  <c:v>2.39702504609896</c:v>
                </c:pt>
                <c:pt idx="797">
                  <c:v>2.39746319802399</c:v>
                </c:pt>
                <c:pt idx="798">
                  <c:v>2.39767082953017</c:v>
                </c:pt>
                <c:pt idx="799">
                  <c:v>2.3976457652874</c:v>
                </c:pt>
                <c:pt idx="800">
                  <c:v>2.39738565999064</c:v>
                </c:pt>
                <c:pt idx="801">
                  <c:v>2.39688757789975</c:v>
                </c:pt>
                <c:pt idx="802">
                  <c:v>2.396147795491839</c:v>
                </c:pt>
                <c:pt idx="803">
                  <c:v>2.395162152458718</c:v>
                </c:pt>
                <c:pt idx="804">
                  <c:v>2.3939258671339</c:v>
                </c:pt>
                <c:pt idx="805">
                  <c:v>2.39397395569093</c:v>
                </c:pt>
                <c:pt idx="806">
                  <c:v>2.39381077744662</c:v>
                </c:pt>
                <c:pt idx="807">
                  <c:v>2.39343399149274</c:v>
                </c:pt>
                <c:pt idx="808">
                  <c:v>2.392840612099845</c:v>
                </c:pt>
                <c:pt idx="809">
                  <c:v>2.39202702768513</c:v>
                </c:pt>
                <c:pt idx="810">
                  <c:v>2.39098945290347</c:v>
                </c:pt>
                <c:pt idx="811">
                  <c:v>2.38972320708235</c:v>
                </c:pt>
                <c:pt idx="812">
                  <c:v>2.38822307214556</c:v>
                </c:pt>
                <c:pt idx="813">
                  <c:v>2.386482910848997</c:v>
                </c:pt>
                <c:pt idx="814">
                  <c:v>2.38611665268068</c:v>
                </c:pt>
                <c:pt idx="815">
                  <c:v>2.38555597261587</c:v>
                </c:pt>
                <c:pt idx="816">
                  <c:v>2.3847977254706</c:v>
                </c:pt>
                <c:pt idx="817">
                  <c:v>2.38383832078761</c:v>
                </c:pt>
                <c:pt idx="818">
                  <c:v>2.382673955278538</c:v>
                </c:pt>
                <c:pt idx="819">
                  <c:v>2.38278749386716</c:v>
                </c:pt>
                <c:pt idx="820">
                  <c:v>2.38433185803158</c:v>
                </c:pt>
                <c:pt idx="821">
                  <c:v>2.385686416576</c:v>
                </c:pt>
                <c:pt idx="822">
                  <c:v>2.3868515948854</c:v>
                </c:pt>
                <c:pt idx="823">
                  <c:v>2.38782776379244</c:v>
                </c:pt>
                <c:pt idx="824">
                  <c:v>2.38861459621106</c:v>
                </c:pt>
                <c:pt idx="825">
                  <c:v>2.38921180277949</c:v>
                </c:pt>
                <c:pt idx="826">
                  <c:v>2.389618492135237</c:v>
                </c:pt>
                <c:pt idx="827">
                  <c:v>2.38983348866951</c:v>
                </c:pt>
                <c:pt idx="828">
                  <c:v>2.389855122063235</c:v>
                </c:pt>
                <c:pt idx="829">
                  <c:v>2.38968165896484</c:v>
                </c:pt>
                <c:pt idx="830">
                  <c:v>2.3909726778069</c:v>
                </c:pt>
                <c:pt idx="831">
                  <c:v>2.392104471788818</c:v>
                </c:pt>
                <c:pt idx="832">
                  <c:v>2.39307739417216</c:v>
                </c:pt>
                <c:pt idx="833">
                  <c:v>2.39389133702519</c:v>
                </c:pt>
                <c:pt idx="834">
                  <c:v>2.39454626309109</c:v>
                </c:pt>
                <c:pt idx="835">
                  <c:v>2.39504155782894</c:v>
                </c:pt>
                <c:pt idx="836">
                  <c:v>2.39537645773129</c:v>
                </c:pt>
                <c:pt idx="837">
                  <c:v>2.395550159268156</c:v>
                </c:pt>
                <c:pt idx="838">
                  <c:v>2.39556128112387</c:v>
                </c:pt>
                <c:pt idx="839">
                  <c:v>2.395408407554165</c:v>
                </c:pt>
                <c:pt idx="840">
                  <c:v>2.39508966222647</c:v>
                </c:pt>
                <c:pt idx="841">
                  <c:v>2.39610789864952</c:v>
                </c:pt>
                <c:pt idx="842">
                  <c:v>2.39693382908745</c:v>
                </c:pt>
                <c:pt idx="843">
                  <c:v>2.39756732681013</c:v>
                </c:pt>
                <c:pt idx="844">
                  <c:v>2.39800754671519</c:v>
                </c:pt>
                <c:pt idx="845">
                  <c:v>2.39825335658179</c:v>
                </c:pt>
                <c:pt idx="846">
                  <c:v>2.39830333937136</c:v>
                </c:pt>
                <c:pt idx="847">
                  <c:v>2.39815547217443</c:v>
                </c:pt>
                <c:pt idx="848">
                  <c:v>2.39780756905107</c:v>
                </c:pt>
                <c:pt idx="849">
                  <c:v>2.39725674976481</c:v>
                </c:pt>
                <c:pt idx="850">
                  <c:v>2.396499998120038</c:v>
                </c:pt>
                <c:pt idx="851">
                  <c:v>2.395533423031797</c:v>
                </c:pt>
                <c:pt idx="852">
                  <c:v>2.39435271812714</c:v>
                </c:pt>
                <c:pt idx="853">
                  <c:v>2.392953083587765</c:v>
                </c:pt>
                <c:pt idx="854">
                  <c:v>2.391328833628505</c:v>
                </c:pt>
                <c:pt idx="855">
                  <c:v>2.38947355206862</c:v>
                </c:pt>
                <c:pt idx="856">
                  <c:v>2.38738014689118</c:v>
                </c:pt>
                <c:pt idx="857">
                  <c:v>2.38504027957471</c:v>
                </c:pt>
                <c:pt idx="858">
                  <c:v>2.38244466220666</c:v>
                </c:pt>
                <c:pt idx="859">
                  <c:v>2.37958262999638</c:v>
                </c:pt>
                <c:pt idx="860">
                  <c:v>2.37812795010982</c:v>
                </c:pt>
                <c:pt idx="861">
                  <c:v>2.37639225441461</c:v>
                </c:pt>
                <c:pt idx="862">
                  <c:v>2.376283370748875</c:v>
                </c:pt>
                <c:pt idx="863">
                  <c:v>2.37594924563351</c:v>
                </c:pt>
                <c:pt idx="864">
                  <c:v>2.375386069060279</c:v>
                </c:pt>
                <c:pt idx="865">
                  <c:v>2.37458958654582</c:v>
                </c:pt>
                <c:pt idx="866">
                  <c:v>2.37355471646645</c:v>
                </c:pt>
                <c:pt idx="867">
                  <c:v>2.372275486457045</c:v>
                </c:pt>
                <c:pt idx="868">
                  <c:v>2.370744980149058</c:v>
                </c:pt>
                <c:pt idx="869">
                  <c:v>2.37096011632009</c:v>
                </c:pt>
                <c:pt idx="870">
                  <c:v>2.37098133988698</c:v>
                </c:pt>
                <c:pt idx="871">
                  <c:v>2.370806582463738</c:v>
                </c:pt>
                <c:pt idx="872">
                  <c:v>2.37043312506287</c:v>
                </c:pt>
                <c:pt idx="873">
                  <c:v>2.36985751052973</c:v>
                </c:pt>
                <c:pt idx="874">
                  <c:v>2.3690757670527</c:v>
                </c:pt>
                <c:pt idx="875">
                  <c:v>2.36808373624051</c:v>
                </c:pt>
                <c:pt idx="876">
                  <c:v>2.36871424956936</c:v>
                </c:pt>
                <c:pt idx="877">
                  <c:v>2.36910848095158</c:v>
                </c:pt>
                <c:pt idx="878">
                  <c:v>2.37132442801985</c:v>
                </c:pt>
                <c:pt idx="879">
                  <c:v>2.37334095894034</c:v>
                </c:pt>
                <c:pt idx="880">
                  <c:v>2.375160693680865</c:v>
                </c:pt>
                <c:pt idx="881">
                  <c:v>2.3767855579622</c:v>
                </c:pt>
                <c:pt idx="882">
                  <c:v>2.37821716869279</c:v>
                </c:pt>
                <c:pt idx="883">
                  <c:v>2.379456503452217</c:v>
                </c:pt>
                <c:pt idx="884">
                  <c:v>2.38050429825054</c:v>
                </c:pt>
                <c:pt idx="885">
                  <c:v>2.3813606189941</c:v>
                </c:pt>
                <c:pt idx="886">
                  <c:v>2.382025373291519</c:v>
                </c:pt>
                <c:pt idx="887">
                  <c:v>2.38249767808952</c:v>
                </c:pt>
                <c:pt idx="888">
                  <c:v>2.38456783507786</c:v>
                </c:pt>
                <c:pt idx="889">
                  <c:v>2.38640730846992</c:v>
                </c:pt>
                <c:pt idx="890">
                  <c:v>2.38999336677584</c:v>
                </c:pt>
                <c:pt idx="891">
                  <c:v>2.393368987329099</c:v>
                </c:pt>
                <c:pt idx="892">
                  <c:v>2.396539931000845</c:v>
                </c:pt>
                <c:pt idx="893">
                  <c:v>2.39951141123496</c:v>
                </c:pt>
                <c:pt idx="894">
                  <c:v>2.40228781550698</c:v>
                </c:pt>
                <c:pt idx="895">
                  <c:v>2.4048729751411</c:v>
                </c:pt>
                <c:pt idx="896">
                  <c:v>2.40727056316123</c:v>
                </c:pt>
                <c:pt idx="897">
                  <c:v>2.40948328354779</c:v>
                </c:pt>
                <c:pt idx="898">
                  <c:v>2.41151383266307</c:v>
                </c:pt>
                <c:pt idx="899">
                  <c:v>2.41336420556857</c:v>
                </c:pt>
                <c:pt idx="900">
                  <c:v>2.41503611674512</c:v>
                </c:pt>
                <c:pt idx="901">
                  <c:v>2.416530981658799</c:v>
                </c:pt>
                <c:pt idx="902">
                  <c:v>2.417849900543576</c:v>
                </c:pt>
                <c:pt idx="903">
                  <c:v>2.41899341654633</c:v>
                </c:pt>
                <c:pt idx="904">
                  <c:v>2.419962186953176</c:v>
                </c:pt>
                <c:pt idx="905">
                  <c:v>2.42075606371276</c:v>
                </c:pt>
                <c:pt idx="906">
                  <c:v>2.42137488477813</c:v>
                </c:pt>
                <c:pt idx="907">
                  <c:v>2.42181812855702</c:v>
                </c:pt>
                <c:pt idx="908">
                  <c:v>2.422085026724837</c:v>
                </c:pt>
                <c:pt idx="909">
                  <c:v>2.42217422058359</c:v>
                </c:pt>
                <c:pt idx="910">
                  <c:v>2.42208433804045</c:v>
                </c:pt>
                <c:pt idx="911">
                  <c:v>2.421813540169</c:v>
                </c:pt>
                <c:pt idx="912">
                  <c:v>2.42301965892291</c:v>
                </c:pt>
                <c:pt idx="913">
                  <c:v>2.42401487124224</c:v>
                </c:pt>
                <c:pt idx="914">
                  <c:v>2.42479921883363</c:v>
                </c:pt>
                <c:pt idx="915">
                  <c:v>2.42537224774669</c:v>
                </c:pt>
                <c:pt idx="916">
                  <c:v>2.42573300330834</c:v>
                </c:pt>
                <c:pt idx="917">
                  <c:v>2.42588014523354</c:v>
                </c:pt>
                <c:pt idx="918">
                  <c:v>2.42765032916459</c:v>
                </c:pt>
                <c:pt idx="919">
                  <c:v>2.42924300103107</c:v>
                </c:pt>
                <c:pt idx="920">
                  <c:v>2.430659336841539</c:v>
                </c:pt>
                <c:pt idx="921">
                  <c:v>2.43190005361899</c:v>
                </c:pt>
                <c:pt idx="922">
                  <c:v>2.432965983734515</c:v>
                </c:pt>
                <c:pt idx="923">
                  <c:v>2.435494429518735</c:v>
                </c:pt>
                <c:pt idx="924">
                  <c:v>2.43780911748105</c:v>
                </c:pt>
                <c:pt idx="925">
                  <c:v>2.439912994776157</c:v>
                </c:pt>
                <c:pt idx="926">
                  <c:v>2.441808211328198</c:v>
                </c:pt>
                <c:pt idx="927">
                  <c:v>2.44349680505127</c:v>
                </c:pt>
                <c:pt idx="928">
                  <c:v>2.44497995643187</c:v>
                </c:pt>
                <c:pt idx="929">
                  <c:v>2.446258809433505</c:v>
                </c:pt>
                <c:pt idx="930">
                  <c:v>2.4473339736134</c:v>
                </c:pt>
                <c:pt idx="931">
                  <c:v>2.44820575273535</c:v>
                </c:pt>
                <c:pt idx="932">
                  <c:v>2.44887376966522</c:v>
                </c:pt>
                <c:pt idx="933">
                  <c:v>2.44933744725134</c:v>
                </c:pt>
                <c:pt idx="934">
                  <c:v>2.44959612957693</c:v>
                </c:pt>
                <c:pt idx="935">
                  <c:v>2.449648104679875</c:v>
                </c:pt>
                <c:pt idx="936">
                  <c:v>2.45110004855309</c:v>
                </c:pt>
                <c:pt idx="937">
                  <c:v>2.45231450023187</c:v>
                </c:pt>
                <c:pt idx="938">
                  <c:v>2.45329166997324</c:v>
                </c:pt>
                <c:pt idx="939">
                  <c:v>2.45403167576543</c:v>
                </c:pt>
                <c:pt idx="940">
                  <c:v>2.45629194880964</c:v>
                </c:pt>
                <c:pt idx="941">
                  <c:v>2.458345884148756</c:v>
                </c:pt>
                <c:pt idx="942">
                  <c:v>2.46019562545614</c:v>
                </c:pt>
                <c:pt idx="943">
                  <c:v>2.46184266462777</c:v>
                </c:pt>
                <c:pt idx="944">
                  <c:v>2.46328857132151</c:v>
                </c:pt>
                <c:pt idx="945">
                  <c:v>2.46453396882415</c:v>
                </c:pt>
                <c:pt idx="946">
                  <c:v>2.46557939853547</c:v>
                </c:pt>
                <c:pt idx="947">
                  <c:v>2.46642531218294</c:v>
                </c:pt>
                <c:pt idx="948">
                  <c:v>2.46707117410073</c:v>
                </c:pt>
                <c:pt idx="949">
                  <c:v>2.4675167257415</c:v>
                </c:pt>
                <c:pt idx="950">
                  <c:v>2.46776109430084</c:v>
                </c:pt>
                <c:pt idx="951">
                  <c:v>2.4678027921839</c:v>
                </c:pt>
                <c:pt idx="952">
                  <c:v>2.46764048626728</c:v>
                </c:pt>
                <c:pt idx="953">
                  <c:v>2.46727198513843</c:v>
                </c:pt>
                <c:pt idx="954">
                  <c:v>2.46669488758719</c:v>
                </c:pt>
                <c:pt idx="955">
                  <c:v>2.46750436437194</c:v>
                </c:pt>
                <c:pt idx="956">
                  <c:v>2.46807756273227</c:v>
                </c:pt>
                <c:pt idx="957">
                  <c:v>2.46841354452188</c:v>
                </c:pt>
                <c:pt idx="958">
                  <c:v>2.46851111984568</c:v>
                </c:pt>
                <c:pt idx="959">
                  <c:v>2.47012313201962</c:v>
                </c:pt>
                <c:pt idx="960">
                  <c:v>2.47153183109661</c:v>
                </c:pt>
                <c:pt idx="961">
                  <c:v>2.47273805212404</c:v>
                </c:pt>
                <c:pt idx="962">
                  <c:v>2.473742419017725</c:v>
                </c:pt>
                <c:pt idx="963">
                  <c:v>2.47454507561191</c:v>
                </c:pt>
                <c:pt idx="964">
                  <c:v>2.475145676101659</c:v>
                </c:pt>
                <c:pt idx="965">
                  <c:v>2.47554363913247</c:v>
                </c:pt>
                <c:pt idx="966">
                  <c:v>2.47732915781388</c:v>
                </c:pt>
                <c:pt idx="967">
                  <c:v>2.47887931458605</c:v>
                </c:pt>
                <c:pt idx="968">
                  <c:v>2.48019523044744</c:v>
                </c:pt>
                <c:pt idx="969">
                  <c:v>2.48127764878552</c:v>
                </c:pt>
                <c:pt idx="970">
                  <c:v>2.4821265242848</c:v>
                </c:pt>
                <c:pt idx="971">
                  <c:v>2.48274166845588</c:v>
                </c:pt>
                <c:pt idx="972">
                  <c:v>2.48312248133543</c:v>
                </c:pt>
                <c:pt idx="973">
                  <c:v>2.48326742054475</c:v>
                </c:pt>
                <c:pt idx="974">
                  <c:v>2.4831749286822</c:v>
                </c:pt>
                <c:pt idx="975">
                  <c:v>2.48458121215426</c:v>
                </c:pt>
                <c:pt idx="976">
                  <c:v>2.48578626453878</c:v>
                </c:pt>
                <c:pt idx="977">
                  <c:v>2.48679039315559</c:v>
                </c:pt>
                <c:pt idx="978">
                  <c:v>2.48759379605592</c:v>
                </c:pt>
                <c:pt idx="979">
                  <c:v>2.48819642290479</c:v>
                </c:pt>
                <c:pt idx="980">
                  <c:v>2.48859756897915</c:v>
                </c:pt>
                <c:pt idx="981">
                  <c:v>2.48879654114671</c:v>
                </c:pt>
                <c:pt idx="982">
                  <c:v>2.48879185682672</c:v>
                </c:pt>
                <c:pt idx="983">
                  <c:v>2.4885820511091</c:v>
                </c:pt>
                <c:pt idx="984">
                  <c:v>2.4881652827272</c:v>
                </c:pt>
                <c:pt idx="985">
                  <c:v>2.48753894405143</c:v>
                </c:pt>
                <c:pt idx="986">
                  <c:v>2.48670034467788</c:v>
                </c:pt>
                <c:pt idx="987">
                  <c:v>2.4874115166251</c:v>
                </c:pt>
                <c:pt idx="988">
                  <c:v>2.48795190562283</c:v>
                </c:pt>
                <c:pt idx="989">
                  <c:v>2.48832087225644</c:v>
                </c:pt>
                <c:pt idx="990">
                  <c:v>2.48851797887915</c:v>
                </c:pt>
                <c:pt idx="991">
                  <c:v>2.48854205501767</c:v>
                </c:pt>
                <c:pt idx="992">
                  <c:v>2.48839200218628</c:v>
                </c:pt>
                <c:pt idx="993">
                  <c:v>2.48806626378293</c:v>
                </c:pt>
                <c:pt idx="994">
                  <c:v>2.48756296597447</c:v>
                </c:pt>
                <c:pt idx="995">
                  <c:v>2.486880193809795</c:v>
                </c:pt>
                <c:pt idx="996">
                  <c:v>2.4860153356823</c:v>
                </c:pt>
                <c:pt idx="997">
                  <c:v>2.48496563211906</c:v>
                </c:pt>
                <c:pt idx="998">
                  <c:v>2.48372805898506</c:v>
                </c:pt>
                <c:pt idx="999">
                  <c:v>2.48229881924251</c:v>
                </c:pt>
                <c:pt idx="1000">
                  <c:v>2.48067389968605</c:v>
                </c:pt>
                <c:pt idx="1001">
                  <c:v>2.478848835333865</c:v>
                </c:pt>
                <c:pt idx="1002">
                  <c:v>2.476818353114576</c:v>
                </c:pt>
                <c:pt idx="1003">
                  <c:v>2.47457680862696</c:v>
                </c:pt>
                <c:pt idx="1004">
                  <c:v>2.47211758585107</c:v>
                </c:pt>
                <c:pt idx="1005">
                  <c:v>2.46943380432698</c:v>
                </c:pt>
                <c:pt idx="1006">
                  <c:v>2.46651672018512</c:v>
                </c:pt>
                <c:pt idx="1007">
                  <c:v>2.46335710546332</c:v>
                </c:pt>
                <c:pt idx="1008">
                  <c:v>2.45994470537461</c:v>
                </c:pt>
                <c:pt idx="1009">
                  <c:v>2.456267484652697</c:v>
                </c:pt>
                <c:pt idx="1010">
                  <c:v>2.452311793033139</c:v>
                </c:pt>
                <c:pt idx="1011">
                  <c:v>2.45206710736133</c:v>
                </c:pt>
                <c:pt idx="1012">
                  <c:v>2.45161574183217</c:v>
                </c:pt>
                <c:pt idx="1013">
                  <c:v>2.45095453739698</c:v>
                </c:pt>
                <c:pt idx="1014">
                  <c:v>2.45008004433113</c:v>
                </c:pt>
                <c:pt idx="1015">
                  <c:v>2.44898805514904</c:v>
                </c:pt>
                <c:pt idx="1016">
                  <c:v>2.447673636379259</c:v>
                </c:pt>
                <c:pt idx="1017">
                  <c:v>2.44613128832636</c:v>
                </c:pt>
                <c:pt idx="1018">
                  <c:v>2.44435462525618</c:v>
                </c:pt>
                <c:pt idx="1019">
                  <c:v>2.44233607133296</c:v>
                </c:pt>
                <c:pt idx="1020">
                  <c:v>2.44006753341644</c:v>
                </c:pt>
                <c:pt idx="1021">
                  <c:v>2.43753916150889</c:v>
                </c:pt>
                <c:pt idx="1022">
                  <c:v>2.43702945125615</c:v>
                </c:pt>
                <c:pt idx="1023">
                  <c:v>2.436335624061178</c:v>
                </c:pt>
                <c:pt idx="1024">
                  <c:v>2.43545441888451</c:v>
                </c:pt>
                <c:pt idx="1025">
                  <c:v>2.4343817808027</c:v>
                </c:pt>
                <c:pt idx="1026">
                  <c:v>2.43311336025885</c:v>
                </c:pt>
                <c:pt idx="1027">
                  <c:v>2.43376113835065</c:v>
                </c:pt>
                <c:pt idx="1028">
                  <c:v>2.43418451858689</c:v>
                </c:pt>
                <c:pt idx="1029">
                  <c:v>2.43438201695719</c:v>
                </c:pt>
                <c:pt idx="1030">
                  <c:v>2.43435167215721</c:v>
                </c:pt>
                <c:pt idx="1031">
                  <c:v>2.43409093596145</c:v>
                </c:pt>
                <c:pt idx="1032">
                  <c:v>2.43359645127812</c:v>
                </c:pt>
                <c:pt idx="1033">
                  <c:v>2.432864073633745</c:v>
                </c:pt>
                <c:pt idx="1034">
                  <c:v>2.43188901774583</c:v>
                </c:pt>
                <c:pt idx="1035">
                  <c:v>2.43308016086305</c:v>
                </c:pt>
                <c:pt idx="1036">
                  <c:v>2.43408716003664</c:v>
                </c:pt>
                <c:pt idx="1037">
                  <c:v>2.43491049803269</c:v>
                </c:pt>
                <c:pt idx="1038">
                  <c:v>2.43555007173496</c:v>
                </c:pt>
                <c:pt idx="1039">
                  <c:v>2.43600565885395</c:v>
                </c:pt>
                <c:pt idx="1040">
                  <c:v>2.436276323297125</c:v>
                </c:pt>
                <c:pt idx="1041">
                  <c:v>2.43851960928807</c:v>
                </c:pt>
                <c:pt idx="1042">
                  <c:v>2.44052956338273</c:v>
                </c:pt>
                <c:pt idx="1043">
                  <c:v>2.44230925423138</c:v>
                </c:pt>
                <c:pt idx="1044">
                  <c:v>2.4438612349865</c:v>
                </c:pt>
                <c:pt idx="1045">
                  <c:v>2.44518751093734</c:v>
                </c:pt>
                <c:pt idx="1046">
                  <c:v>2.44628926958593</c:v>
                </c:pt>
                <c:pt idx="1047">
                  <c:v>2.4471669779007</c:v>
                </c:pt>
                <c:pt idx="1048">
                  <c:v>2.44782085334249</c:v>
                </c:pt>
                <c:pt idx="1049">
                  <c:v>2.448250125208339</c:v>
                </c:pt>
                <c:pt idx="1050">
                  <c:v>2.44845363838149</c:v>
                </c:pt>
                <c:pt idx="1051">
                  <c:v>2.4484296117901</c:v>
                </c:pt>
                <c:pt idx="1052">
                  <c:v>2.44817540164933</c:v>
                </c:pt>
                <c:pt idx="1053">
                  <c:v>2.44768788100134</c:v>
                </c:pt>
                <c:pt idx="1054">
                  <c:v>2.44933573625556</c:v>
                </c:pt>
                <c:pt idx="1055">
                  <c:v>2.450800491029205</c:v>
                </c:pt>
                <c:pt idx="1056">
                  <c:v>2.45208358763643</c:v>
                </c:pt>
                <c:pt idx="1057">
                  <c:v>2.45318623386266</c:v>
                </c:pt>
                <c:pt idx="1058">
                  <c:v>2.456215828828137</c:v>
                </c:pt>
                <c:pt idx="1059">
                  <c:v>2.459008324474035</c:v>
                </c:pt>
                <c:pt idx="1060">
                  <c:v>2.461568415339197</c:v>
                </c:pt>
                <c:pt idx="1061">
                  <c:v>2.46390109212795</c:v>
                </c:pt>
                <c:pt idx="1062">
                  <c:v>2.46601021365603</c:v>
                </c:pt>
                <c:pt idx="1063">
                  <c:v>2.46789895485757</c:v>
                </c:pt>
                <c:pt idx="1064">
                  <c:v>2.46957002024127</c:v>
                </c:pt>
                <c:pt idx="1065">
                  <c:v>2.47323800829576</c:v>
                </c:pt>
                <c:pt idx="1066">
                  <c:v>2.47670900097792</c:v>
                </c:pt>
                <c:pt idx="1067">
                  <c:v>2.47998874900523</c:v>
                </c:pt>
                <c:pt idx="1068">
                  <c:v>2.48308245651349</c:v>
                </c:pt>
                <c:pt idx="1069">
                  <c:v>2.48599485661712</c:v>
                </c:pt>
                <c:pt idx="1070">
                  <c:v>2.49064261140095</c:v>
                </c:pt>
                <c:pt idx="1071">
                  <c:v>2.49504454773662</c:v>
                </c:pt>
                <c:pt idx="1072">
                  <c:v>2.49920948068717</c:v>
                </c:pt>
                <c:pt idx="1073">
                  <c:v>2.50314573760699</c:v>
                </c:pt>
                <c:pt idx="1074">
                  <c:v>2.50685994386103</c:v>
                </c:pt>
                <c:pt idx="1075">
                  <c:v>2.51035857286534</c:v>
                </c:pt>
                <c:pt idx="1076">
                  <c:v>2.51364717682399</c:v>
                </c:pt>
                <c:pt idx="1077">
                  <c:v>2.51673044610541</c:v>
                </c:pt>
                <c:pt idx="1078">
                  <c:v>2.51961271264652</c:v>
                </c:pt>
                <c:pt idx="1079">
                  <c:v>2.52229761394973</c:v>
                </c:pt>
                <c:pt idx="1080">
                  <c:v>2.52478876821233</c:v>
                </c:pt>
                <c:pt idx="1081">
                  <c:v>2.52708872378704</c:v>
                </c:pt>
                <c:pt idx="1082">
                  <c:v>2.5292002298909</c:v>
                </c:pt>
                <c:pt idx="1083">
                  <c:v>2.531125189305159</c:v>
                </c:pt>
                <c:pt idx="1084">
                  <c:v>2.53286551136206</c:v>
                </c:pt>
                <c:pt idx="1085">
                  <c:v>2.53442250331493</c:v>
                </c:pt>
                <c:pt idx="1086">
                  <c:v>2.53579759316967</c:v>
                </c:pt>
                <c:pt idx="1087">
                  <c:v>2.53699127455512</c:v>
                </c:pt>
                <c:pt idx="1088">
                  <c:v>2.53800443504218</c:v>
                </c:pt>
                <c:pt idx="1089">
                  <c:v>2.53883730335881</c:v>
                </c:pt>
                <c:pt idx="1090">
                  <c:v>2.53949003966772</c:v>
                </c:pt>
                <c:pt idx="1091">
                  <c:v>2.53996228034074</c:v>
                </c:pt>
                <c:pt idx="1092">
                  <c:v>2.54025358585522</c:v>
                </c:pt>
                <c:pt idx="1093">
                  <c:v>2.54036329027569</c:v>
                </c:pt>
                <c:pt idx="1094">
                  <c:v>2.54029050251845</c:v>
                </c:pt>
                <c:pt idx="1095">
                  <c:v>2.54003365772386</c:v>
                </c:pt>
                <c:pt idx="1096">
                  <c:v>2.53959142729049</c:v>
                </c:pt>
                <c:pt idx="1097">
                  <c:v>2.5389618231557</c:v>
                </c:pt>
                <c:pt idx="1098">
                  <c:v>2.53814266073596</c:v>
                </c:pt>
                <c:pt idx="1099">
                  <c:v>2.53887394962771</c:v>
                </c:pt>
                <c:pt idx="1100">
                  <c:v>2.5393855178645</c:v>
                </c:pt>
                <c:pt idx="1101">
                  <c:v>2.53967703853492</c:v>
                </c:pt>
                <c:pt idx="1102">
                  <c:v>2.53974731555992</c:v>
                </c:pt>
                <c:pt idx="1103">
                  <c:v>2.53959488752318</c:v>
                </c:pt>
                <c:pt idx="1104">
                  <c:v>2.53921788433964</c:v>
                </c:pt>
                <c:pt idx="1105">
                  <c:v>2.53861403820493</c:v>
                </c:pt>
                <c:pt idx="1106">
                  <c:v>2.53778039898745</c:v>
                </c:pt>
                <c:pt idx="1107">
                  <c:v>2.53671380533357</c:v>
                </c:pt>
                <c:pt idx="1108">
                  <c:v>2.5354101620925</c:v>
                </c:pt>
                <c:pt idx="1109">
                  <c:v>2.53386507259474</c:v>
                </c:pt>
                <c:pt idx="1110">
                  <c:v>2.53402961256394</c:v>
                </c:pt>
                <c:pt idx="1111">
                  <c:v>2.53400302652345</c:v>
                </c:pt>
                <c:pt idx="1112">
                  <c:v>2.53378386510127</c:v>
                </c:pt>
                <c:pt idx="1113">
                  <c:v>2.53337034334103</c:v>
                </c:pt>
                <c:pt idx="1114">
                  <c:v>2.532760498244857</c:v>
                </c:pt>
                <c:pt idx="1115">
                  <c:v>2.53377124738396</c:v>
                </c:pt>
                <c:pt idx="1116">
                  <c:v>2.53455319893569</c:v>
                </c:pt>
                <c:pt idx="1117">
                  <c:v>2.53510600487699</c:v>
                </c:pt>
                <c:pt idx="1118">
                  <c:v>2.53542908586229</c:v>
                </c:pt>
                <c:pt idx="1119">
                  <c:v>2.53552148146093</c:v>
                </c:pt>
                <c:pt idx="1120">
                  <c:v>2.53538140550127</c:v>
                </c:pt>
                <c:pt idx="1121">
                  <c:v>2.53500699866207</c:v>
                </c:pt>
                <c:pt idx="1122">
                  <c:v>2.53439559590249</c:v>
                </c:pt>
                <c:pt idx="1123">
                  <c:v>2.53354404277232</c:v>
                </c:pt>
                <c:pt idx="1124">
                  <c:v>2.532448570954815</c:v>
                </c:pt>
                <c:pt idx="1125">
                  <c:v>2.53110468174251</c:v>
                </c:pt>
                <c:pt idx="1126">
                  <c:v>2.53154145126371</c:v>
                </c:pt>
                <c:pt idx="1127">
                  <c:v>2.53178076103212</c:v>
                </c:pt>
                <c:pt idx="1128">
                  <c:v>2.531821693252839</c:v>
                </c:pt>
                <c:pt idx="1129">
                  <c:v>2.53166286233305</c:v>
                </c:pt>
                <c:pt idx="1130">
                  <c:v>2.533178924278979</c:v>
                </c:pt>
                <c:pt idx="1131">
                  <c:v>2.53445833289943</c:v>
                </c:pt>
                <c:pt idx="1132">
                  <c:v>2.53550210656146</c:v>
                </c:pt>
                <c:pt idx="1133">
                  <c:v>2.53631062494841</c:v>
                </c:pt>
                <c:pt idx="1134">
                  <c:v>2.536883614585939</c:v>
                </c:pt>
                <c:pt idx="1135">
                  <c:v>2.53722073914309</c:v>
                </c:pt>
                <c:pt idx="1136">
                  <c:v>2.53732070035034</c:v>
                </c:pt>
                <c:pt idx="1137">
                  <c:v>2.53718183830591</c:v>
                </c:pt>
                <c:pt idx="1138">
                  <c:v>2.536801990232199</c:v>
                </c:pt>
                <c:pt idx="1139">
                  <c:v>2.536178653126079</c:v>
                </c:pt>
                <c:pt idx="1140">
                  <c:v>2.53736111036246</c:v>
                </c:pt>
                <c:pt idx="1141">
                  <c:v>2.53834528135013</c:v>
                </c:pt>
                <c:pt idx="1142">
                  <c:v>2.53913116126903</c:v>
                </c:pt>
                <c:pt idx="1143">
                  <c:v>2.53971887231052</c:v>
                </c:pt>
                <c:pt idx="1144">
                  <c:v>2.54010805929698</c:v>
                </c:pt>
                <c:pt idx="1145">
                  <c:v>2.54029803691693</c:v>
                </c:pt>
                <c:pt idx="1146">
                  <c:v>2.540287790167</c:v>
                </c:pt>
                <c:pt idx="1147">
                  <c:v>2.54007567647897</c:v>
                </c:pt>
                <c:pt idx="1148">
                  <c:v>2.54155479385551</c:v>
                </c:pt>
                <c:pt idx="1149">
                  <c:v>2.54279534355379</c:v>
                </c:pt>
                <c:pt idx="1150">
                  <c:v>2.5437979971585</c:v>
                </c:pt>
                <c:pt idx="1151">
                  <c:v>2.54456307464688</c:v>
                </c:pt>
                <c:pt idx="1152">
                  <c:v>2.54509053396897</c:v>
                </c:pt>
                <c:pt idx="1153">
                  <c:v>2.54537965969144</c:v>
                </c:pt>
                <c:pt idx="1154">
                  <c:v>2.54542906045724</c:v>
                </c:pt>
                <c:pt idx="1155">
                  <c:v>2.54523728275076</c:v>
                </c:pt>
                <c:pt idx="1156">
                  <c:v>2.54480190512018</c:v>
                </c:pt>
                <c:pt idx="1157">
                  <c:v>2.54807516475567</c:v>
                </c:pt>
                <c:pt idx="1158">
                  <c:v>2.55109620601254</c:v>
                </c:pt>
                <c:pt idx="1159">
                  <c:v>2.55386966968819</c:v>
                </c:pt>
                <c:pt idx="1160">
                  <c:v>2.55640003688791</c:v>
                </c:pt>
                <c:pt idx="1161">
                  <c:v>2.5586906388842</c:v>
                </c:pt>
                <c:pt idx="1162">
                  <c:v>2.56074453849174</c:v>
                </c:pt>
                <c:pt idx="1163">
                  <c:v>2.56256401833081</c:v>
                </c:pt>
                <c:pt idx="1164">
                  <c:v>2.56415133566769</c:v>
                </c:pt>
                <c:pt idx="1165">
                  <c:v>2.56550758323642</c:v>
                </c:pt>
                <c:pt idx="1166">
                  <c:v>2.56663409576597</c:v>
                </c:pt>
                <c:pt idx="1167">
                  <c:v>2.56753115716145</c:v>
                </c:pt>
                <c:pt idx="1168">
                  <c:v>2.56819894459121</c:v>
                </c:pt>
                <c:pt idx="1169">
                  <c:v>2.57059771829364</c:v>
                </c:pt>
                <c:pt idx="1170">
                  <c:v>2.57280059390931</c:v>
                </c:pt>
                <c:pt idx="1171">
                  <c:v>2.57480973213246</c:v>
                </c:pt>
                <c:pt idx="1172">
                  <c:v>2.576626970144746</c:v>
                </c:pt>
                <c:pt idx="1173">
                  <c:v>2.57825412809534</c:v>
                </c:pt>
                <c:pt idx="1174">
                  <c:v>2.579692499875196</c:v>
                </c:pt>
                <c:pt idx="1175">
                  <c:v>2.58094283249464</c:v>
                </c:pt>
                <c:pt idx="1176">
                  <c:v>2.58200597295082</c:v>
                </c:pt>
                <c:pt idx="1177">
                  <c:v>2.582882529928106</c:v>
                </c:pt>
                <c:pt idx="1178">
                  <c:v>2.5835725322377</c:v>
                </c:pt>
                <c:pt idx="1179">
                  <c:v>2.58407592037085</c:v>
                </c:pt>
                <c:pt idx="1180">
                  <c:v>2.58439237733585</c:v>
                </c:pt>
                <c:pt idx="1181">
                  <c:v>2.58452116028873</c:v>
                </c:pt>
                <c:pt idx="1182">
                  <c:v>2.58446160176724</c:v>
                </c:pt>
                <c:pt idx="1183">
                  <c:v>2.58421244543654</c:v>
                </c:pt>
                <c:pt idx="1184">
                  <c:v>2.58377235179642</c:v>
                </c:pt>
                <c:pt idx="1185">
                  <c:v>2.58313923975025</c:v>
                </c:pt>
                <c:pt idx="1186">
                  <c:v>2.58231146281735</c:v>
                </c:pt>
                <c:pt idx="1187">
                  <c:v>2.581286324773798</c:v>
                </c:pt>
                <c:pt idx="1188">
                  <c:v>2.58006126033442</c:v>
                </c:pt>
                <c:pt idx="1189">
                  <c:v>2.57863286106345</c:v>
                </c:pt>
                <c:pt idx="1190">
                  <c:v>2.57699772704906</c:v>
                </c:pt>
                <c:pt idx="1191">
                  <c:v>2.57515167144103</c:v>
                </c:pt>
                <c:pt idx="1192">
                  <c:v>2.57308992391905</c:v>
                </c:pt>
                <c:pt idx="1193">
                  <c:v>2.57080765875472</c:v>
                </c:pt>
                <c:pt idx="1194">
                  <c:v>2.56829874326141</c:v>
                </c:pt>
                <c:pt idx="1195">
                  <c:v>2.56555661243386</c:v>
                </c:pt>
                <c:pt idx="1196">
                  <c:v>2.56257369404435</c:v>
                </c:pt>
                <c:pt idx="1197">
                  <c:v>2.55934165374636</c:v>
                </c:pt>
                <c:pt idx="1198">
                  <c:v>2.55798158061284</c:v>
                </c:pt>
                <c:pt idx="1199">
                  <c:v>2.55644116707278</c:v>
                </c:pt>
                <c:pt idx="1200">
                  <c:v>2.55471657704078</c:v>
                </c:pt>
                <c:pt idx="1201">
                  <c:v>2.55280350427849</c:v>
                </c:pt>
                <c:pt idx="1202">
                  <c:v>2.55069705110611</c:v>
                </c:pt>
                <c:pt idx="1203">
                  <c:v>2.54839222976449</c:v>
                </c:pt>
                <c:pt idx="1204">
                  <c:v>2.5458827734046</c:v>
                </c:pt>
                <c:pt idx="1205">
                  <c:v>2.54316196616796</c:v>
                </c:pt>
                <c:pt idx="1206">
                  <c:v>2.54022239748734</c:v>
                </c:pt>
                <c:pt idx="1207">
                  <c:v>2.53705558421251</c:v>
                </c:pt>
                <c:pt idx="1208">
                  <c:v>2.53365191675196</c:v>
                </c:pt>
                <c:pt idx="1209">
                  <c:v>2.530000621988838</c:v>
                </c:pt>
                <c:pt idx="1210">
                  <c:v>2.52608959857831</c:v>
                </c:pt>
                <c:pt idx="1211">
                  <c:v>2.52190470252021</c:v>
                </c:pt>
                <c:pt idx="1212">
                  <c:v>2.51743010010032</c:v>
                </c:pt>
                <c:pt idx="1213">
                  <c:v>2.512647500820119</c:v>
                </c:pt>
                <c:pt idx="1214">
                  <c:v>2.51015031864494</c:v>
                </c:pt>
                <c:pt idx="1215">
                  <c:v>2.50745779052082</c:v>
                </c:pt>
                <c:pt idx="1216">
                  <c:v>2.50456182088355</c:v>
                </c:pt>
                <c:pt idx="1217">
                  <c:v>2.50145333692842</c:v>
                </c:pt>
                <c:pt idx="1218">
                  <c:v>2.49812169413197</c:v>
                </c:pt>
                <c:pt idx="1219">
                  <c:v>2.49455561554536</c:v>
                </c:pt>
                <c:pt idx="1220">
                  <c:v>2.49074141292905</c:v>
                </c:pt>
                <c:pt idx="1221">
                  <c:v>2.48930609520599</c:v>
                </c:pt>
                <c:pt idx="1222">
                  <c:v>2.48762316007315</c:v>
                </c:pt>
                <c:pt idx="1223">
                  <c:v>2.48568446438257</c:v>
                </c:pt>
                <c:pt idx="1224">
                  <c:v>2.48348035882245</c:v>
                </c:pt>
                <c:pt idx="1225">
                  <c:v>2.48099992248867</c:v>
                </c:pt>
                <c:pt idx="1226">
                  <c:v>2.47823042483689</c:v>
                </c:pt>
                <c:pt idx="1227">
                  <c:v>2.475156959888725</c:v>
                </c:pt>
                <c:pt idx="1228">
                  <c:v>2.47176264075639</c:v>
                </c:pt>
                <c:pt idx="1229">
                  <c:v>2.471276462378785</c:v>
                </c:pt>
                <c:pt idx="1230">
                  <c:v>2.47059595564058</c:v>
                </c:pt>
                <c:pt idx="1231">
                  <c:v>2.46971716606179</c:v>
                </c:pt>
                <c:pt idx="1232">
                  <c:v>2.468635164108278</c:v>
                </c:pt>
                <c:pt idx="1233">
                  <c:v>2.46734484506928</c:v>
                </c:pt>
                <c:pt idx="1234">
                  <c:v>2.46583981669716</c:v>
                </c:pt>
                <c:pt idx="1235">
                  <c:v>2.46411270723105</c:v>
                </c:pt>
                <c:pt idx="1236">
                  <c:v>2.46215522566439</c:v>
                </c:pt>
                <c:pt idx="1237">
                  <c:v>2.45995785534851</c:v>
                </c:pt>
                <c:pt idx="1238">
                  <c:v>2.45750956938647</c:v>
                </c:pt>
                <c:pt idx="1239">
                  <c:v>2.45479744849648</c:v>
                </c:pt>
                <c:pt idx="1240">
                  <c:v>2.45180694947433</c:v>
                </c:pt>
                <c:pt idx="1241">
                  <c:v>2.451876522754278</c:v>
                </c:pt>
                <c:pt idx="1242">
                  <c:v>2.45165935827206</c:v>
                </c:pt>
                <c:pt idx="1243">
                  <c:v>2.45115036307769</c:v>
                </c:pt>
                <c:pt idx="1244">
                  <c:v>2.45034333438534</c:v>
                </c:pt>
                <c:pt idx="1245">
                  <c:v>2.44923015641568</c:v>
                </c:pt>
                <c:pt idx="1246">
                  <c:v>2.44780075875656</c:v>
                </c:pt>
                <c:pt idx="1247">
                  <c:v>2.449905136551119</c:v>
                </c:pt>
                <c:pt idx="1248">
                  <c:v>2.451782613749657</c:v>
                </c:pt>
                <c:pt idx="1249">
                  <c:v>2.45343759631224</c:v>
                </c:pt>
                <c:pt idx="1250">
                  <c:v>2.45487344404048</c:v>
                </c:pt>
                <c:pt idx="1251">
                  <c:v>2.456092922603017</c:v>
                </c:pt>
                <c:pt idx="1252">
                  <c:v>2.45709780054463</c:v>
                </c:pt>
                <c:pt idx="1253">
                  <c:v>2.45788919554839</c:v>
                </c:pt>
                <c:pt idx="1254">
                  <c:v>2.458467432738737</c:v>
                </c:pt>
                <c:pt idx="1255">
                  <c:v>2.45883203292218</c:v>
                </c:pt>
                <c:pt idx="1256">
                  <c:v>2.4626694776977</c:v>
                </c:pt>
                <c:pt idx="1257">
                  <c:v>2.46631613089941</c:v>
                </c:pt>
                <c:pt idx="1258">
                  <c:v>2.46978108565205</c:v>
                </c:pt>
                <c:pt idx="1259">
                  <c:v>2.47307198070276</c:v>
                </c:pt>
                <c:pt idx="1260">
                  <c:v>2.479272073441658</c:v>
                </c:pt>
                <c:pt idx="1261">
                  <c:v>2.48513759745989</c:v>
                </c:pt>
                <c:pt idx="1262">
                  <c:v>2.490692479839057</c:v>
                </c:pt>
                <c:pt idx="1263">
                  <c:v>2.495957934566999</c:v>
                </c:pt>
                <c:pt idx="1264">
                  <c:v>2.50095204771101</c:v>
                </c:pt>
                <c:pt idx="1265">
                  <c:v>2.50569064655119</c:v>
                </c:pt>
                <c:pt idx="1266">
                  <c:v>2.51018771548999</c:v>
                </c:pt>
                <c:pt idx="1267">
                  <c:v>2.51445530771923</c:v>
                </c:pt>
                <c:pt idx="1268">
                  <c:v>2.5185041987619</c:v>
                </c:pt>
                <c:pt idx="1269">
                  <c:v>2.5223435900396</c:v>
                </c:pt>
                <c:pt idx="1270">
                  <c:v>2.52598198267322</c:v>
                </c:pt>
                <c:pt idx="1271">
                  <c:v>2.52942678934508</c:v>
                </c:pt>
                <c:pt idx="1272">
                  <c:v>2.53268467945287</c:v>
                </c:pt>
                <c:pt idx="1273">
                  <c:v>2.53576135468254</c:v>
                </c:pt>
                <c:pt idx="1274">
                  <c:v>2.53866207481435</c:v>
                </c:pt>
                <c:pt idx="1275">
                  <c:v>2.54139160846865</c:v>
                </c:pt>
                <c:pt idx="1276">
                  <c:v>2.54395403529993</c:v>
                </c:pt>
                <c:pt idx="1277">
                  <c:v>2.54635300506682</c:v>
                </c:pt>
                <c:pt idx="1278">
                  <c:v>2.54859185695889</c:v>
                </c:pt>
                <c:pt idx="1279">
                  <c:v>2.55301060071467</c:v>
                </c:pt>
                <c:pt idx="1280">
                  <c:v>2.55718813050537</c:v>
                </c:pt>
                <c:pt idx="1281">
                  <c:v>2.56113343576456</c:v>
                </c:pt>
                <c:pt idx="1282">
                  <c:v>2.56485444211481</c:v>
                </c:pt>
                <c:pt idx="1283">
                  <c:v>2.56835869777215</c:v>
                </c:pt>
                <c:pt idx="1284">
                  <c:v>2.57165216224774</c:v>
                </c:pt>
                <c:pt idx="1285">
                  <c:v>2.57474056093183</c:v>
                </c:pt>
                <c:pt idx="1286">
                  <c:v>2.57762867541288</c:v>
                </c:pt>
                <c:pt idx="1287">
                  <c:v>2.58032109925729</c:v>
                </c:pt>
                <c:pt idx="1288">
                  <c:v>2.58495717047045</c:v>
                </c:pt>
                <c:pt idx="1289">
                  <c:v>2.58932768460281</c:v>
                </c:pt>
                <c:pt idx="1290">
                  <c:v>2.59344193722025</c:v>
                </c:pt>
                <c:pt idx="1291">
                  <c:v>2.59730746111763</c:v>
                </c:pt>
                <c:pt idx="1292">
                  <c:v>2.6009314247153</c:v>
                </c:pt>
                <c:pt idx="1293">
                  <c:v>2.60432037297842</c:v>
                </c:pt>
                <c:pt idx="1294">
                  <c:v>2.60747943776521</c:v>
                </c:pt>
                <c:pt idx="1295">
                  <c:v>2.6104136510813</c:v>
                </c:pt>
                <c:pt idx="1296">
                  <c:v>2.61312700671864</c:v>
                </c:pt>
                <c:pt idx="1297">
                  <c:v>2.61562310627552</c:v>
                </c:pt>
                <c:pt idx="1298">
                  <c:v>2.6179052959371</c:v>
                </c:pt>
                <c:pt idx="1299">
                  <c:v>2.61997608817963</c:v>
                </c:pt>
                <c:pt idx="1300">
                  <c:v>2.62183766319743</c:v>
                </c:pt>
                <c:pt idx="1301">
                  <c:v>2.62349220710971</c:v>
                </c:pt>
                <c:pt idx="1302">
                  <c:v>2.62494079576034</c:v>
                </c:pt>
                <c:pt idx="1303">
                  <c:v>2.6261850150215</c:v>
                </c:pt>
                <c:pt idx="1304">
                  <c:v>2.62722548403502</c:v>
                </c:pt>
                <c:pt idx="1305">
                  <c:v>2.62806275626462</c:v>
                </c:pt>
                <c:pt idx="1306">
                  <c:v>2.62869694318033</c:v>
                </c:pt>
                <c:pt idx="1307">
                  <c:v>2.62912807645429</c:v>
                </c:pt>
                <c:pt idx="1308">
                  <c:v>2.62935573516136</c:v>
                </c:pt>
                <c:pt idx="1309">
                  <c:v>2.62937904408644</c:v>
                </c:pt>
                <c:pt idx="1310">
                  <c:v>2.62919704573612</c:v>
                </c:pt>
                <c:pt idx="1311">
                  <c:v>2.62880833524698</c:v>
                </c:pt>
                <c:pt idx="1312">
                  <c:v>2.62821125309854</c:v>
                </c:pt>
                <c:pt idx="1313">
                  <c:v>2.62740371134951</c:v>
                </c:pt>
                <c:pt idx="1314">
                  <c:v>2.62638302500537</c:v>
                </c:pt>
                <c:pt idx="1315">
                  <c:v>2.62514666636948</c:v>
                </c:pt>
                <c:pt idx="1316">
                  <c:v>2.62369100134732</c:v>
                </c:pt>
                <c:pt idx="1317">
                  <c:v>2.622012419455685</c:v>
                </c:pt>
                <c:pt idx="1318">
                  <c:v>2.62010645229932</c:v>
                </c:pt>
                <c:pt idx="1319">
                  <c:v>2.617968180851819</c:v>
                </c:pt>
                <c:pt idx="1320">
                  <c:v>2.61778099438666</c:v>
                </c:pt>
                <c:pt idx="1321">
                  <c:v>2.61742036100373</c:v>
                </c:pt>
                <c:pt idx="1322">
                  <c:v>2.61688509465793</c:v>
                </c:pt>
                <c:pt idx="1323">
                  <c:v>2.61617350760925</c:v>
                </c:pt>
                <c:pt idx="1324">
                  <c:v>2.61528360073347</c:v>
                </c:pt>
                <c:pt idx="1325">
                  <c:v>2.61421289738006</c:v>
                </c:pt>
                <c:pt idx="1326">
                  <c:v>2.612958817088785</c:v>
                </c:pt>
                <c:pt idx="1327">
                  <c:v>2.613600924749225</c:v>
                </c:pt>
                <c:pt idx="1328">
                  <c:v>2.614025536458858</c:v>
                </c:pt>
                <c:pt idx="1329">
                  <c:v>2.61423201309494</c:v>
                </c:pt>
                <c:pt idx="1330">
                  <c:v>2.61421986469271</c:v>
                </c:pt>
                <c:pt idx="1331">
                  <c:v>2.6139873240413</c:v>
                </c:pt>
                <c:pt idx="1332">
                  <c:v>2.61353260443591</c:v>
                </c:pt>
                <c:pt idx="1333">
                  <c:v>2.61285373163687</c:v>
                </c:pt>
                <c:pt idx="1334">
                  <c:v>2.61194784591135</c:v>
                </c:pt>
                <c:pt idx="1335">
                  <c:v>2.61081175831897</c:v>
                </c:pt>
                <c:pt idx="1336">
                  <c:v>2.60944162133925</c:v>
                </c:pt>
                <c:pt idx="1337">
                  <c:v>2.6078329630139</c:v>
                </c:pt>
                <c:pt idx="1338">
                  <c:v>2.60598090271768</c:v>
                </c:pt>
                <c:pt idx="1339">
                  <c:v>2.60387967029313</c:v>
                </c:pt>
                <c:pt idx="1340">
                  <c:v>2.60387600691756</c:v>
                </c:pt>
                <c:pt idx="1341">
                  <c:v>2.60368764639352</c:v>
                </c:pt>
                <c:pt idx="1342">
                  <c:v>2.60331291244676</c:v>
                </c:pt>
                <c:pt idx="1343">
                  <c:v>2.60493985774218</c:v>
                </c:pt>
                <c:pt idx="1344">
                  <c:v>2.60633671845849</c:v>
                </c:pt>
                <c:pt idx="1345">
                  <c:v>2.60750494389141</c:v>
                </c:pt>
                <c:pt idx="1346">
                  <c:v>2.60844567047614</c:v>
                </c:pt>
                <c:pt idx="1347">
                  <c:v>2.6091590002297</c:v>
                </c:pt>
                <c:pt idx="1348">
                  <c:v>2.609645399259205</c:v>
                </c:pt>
                <c:pt idx="1349">
                  <c:v>2.60990410340136</c:v>
                </c:pt>
                <c:pt idx="1350">
                  <c:v>2.60993417471302</c:v>
                </c:pt>
                <c:pt idx="1351">
                  <c:v>2.60973415118858</c:v>
                </c:pt>
                <c:pt idx="1352">
                  <c:v>2.60930240745811</c:v>
                </c:pt>
                <c:pt idx="1353">
                  <c:v>2.60863628280101</c:v>
                </c:pt>
                <c:pt idx="1354">
                  <c:v>2.60773280643966</c:v>
                </c:pt>
                <c:pt idx="1355">
                  <c:v>2.60658836791671</c:v>
                </c:pt>
                <c:pt idx="1356">
                  <c:v>2.6051987477705</c:v>
                </c:pt>
                <c:pt idx="1357">
                  <c:v>2.60355915465712</c:v>
                </c:pt>
                <c:pt idx="1358">
                  <c:v>2.60166374814277</c:v>
                </c:pt>
                <c:pt idx="1359">
                  <c:v>2.60420810406445</c:v>
                </c:pt>
                <c:pt idx="1360">
                  <c:v>2.60650868069456</c:v>
                </c:pt>
                <c:pt idx="1361">
                  <c:v>2.60856926800763</c:v>
                </c:pt>
                <c:pt idx="1362">
                  <c:v>2.61039293185832</c:v>
                </c:pt>
                <c:pt idx="1363">
                  <c:v>2.61198196916602</c:v>
                </c:pt>
                <c:pt idx="1364">
                  <c:v>2.61333840512156</c:v>
                </c:pt>
                <c:pt idx="1365">
                  <c:v>2.614463433579135</c:v>
                </c:pt>
                <c:pt idx="1366">
                  <c:v>2.61535810797687</c:v>
                </c:pt>
                <c:pt idx="1367">
                  <c:v>2.61602279078159</c:v>
                </c:pt>
                <c:pt idx="1368">
                  <c:v>2.61645714058058</c:v>
                </c:pt>
                <c:pt idx="1369">
                  <c:v>2.616661003970285</c:v>
                </c:pt>
                <c:pt idx="1370">
                  <c:v>2.61663297830695</c:v>
                </c:pt>
                <c:pt idx="1371">
                  <c:v>2.61637167216172</c:v>
                </c:pt>
                <c:pt idx="1372">
                  <c:v>2.615874995552819</c:v>
                </c:pt>
                <c:pt idx="1373">
                  <c:v>2.61514035349003</c:v>
                </c:pt>
                <c:pt idx="1374">
                  <c:v>2.61416448657623</c:v>
                </c:pt>
                <c:pt idx="1375">
                  <c:v>2.61294367609144</c:v>
                </c:pt>
                <c:pt idx="1376">
                  <c:v>2.61147359707649</c:v>
                </c:pt>
                <c:pt idx="1377">
                  <c:v>2.609748827059818</c:v>
                </c:pt>
                <c:pt idx="1378">
                  <c:v>2.61022402738065</c:v>
                </c:pt>
                <c:pt idx="1379">
                  <c:v>2.61278054306548</c:v>
                </c:pt>
                <c:pt idx="1380">
                  <c:v>2.61509166018848</c:v>
                </c:pt>
                <c:pt idx="1381">
                  <c:v>2.61716091905052</c:v>
                </c:pt>
                <c:pt idx="1382">
                  <c:v>2.61899165508247</c:v>
                </c:pt>
                <c:pt idx="1383">
                  <c:v>2.62058587687626</c:v>
                </c:pt>
                <c:pt idx="1384">
                  <c:v>2.621946218385</c:v>
                </c:pt>
                <c:pt idx="1385">
                  <c:v>2.62307319363431</c:v>
                </c:pt>
                <c:pt idx="1386">
                  <c:v>2.62396826038169</c:v>
                </c:pt>
                <c:pt idx="1387">
                  <c:v>2.62699930695926</c:v>
                </c:pt>
                <c:pt idx="1388">
                  <c:v>2.62983159607252</c:v>
                </c:pt>
                <c:pt idx="1389">
                  <c:v>2.63246909169179</c:v>
                </c:pt>
                <c:pt idx="1390">
                  <c:v>2.6349148602632</c:v>
                </c:pt>
                <c:pt idx="1391">
                  <c:v>2.63717233803474</c:v>
                </c:pt>
                <c:pt idx="1392">
                  <c:v>2.64137882458834</c:v>
                </c:pt>
                <c:pt idx="1393">
                  <c:v>2.64533291029294</c:v>
                </c:pt>
                <c:pt idx="1394">
                  <c:v>2.64904159964138</c:v>
                </c:pt>
                <c:pt idx="1395">
                  <c:v>2.65251093515764</c:v>
                </c:pt>
                <c:pt idx="1396">
                  <c:v>2.6557462903222</c:v>
                </c:pt>
                <c:pt idx="1397">
                  <c:v>2.65875209396098</c:v>
                </c:pt>
                <c:pt idx="1398">
                  <c:v>2.66153274877541</c:v>
                </c:pt>
                <c:pt idx="1399">
                  <c:v>2.66409138915601</c:v>
                </c:pt>
                <c:pt idx="1400">
                  <c:v>2.66643162360339</c:v>
                </c:pt>
                <c:pt idx="1401">
                  <c:v>2.6685556964759</c:v>
                </c:pt>
                <c:pt idx="1402">
                  <c:v>2.67046585288459</c:v>
                </c:pt>
                <c:pt idx="1403">
                  <c:v>2.67216411461279</c:v>
                </c:pt>
                <c:pt idx="1404">
                  <c:v>2.67365205274206</c:v>
                </c:pt>
                <c:pt idx="1405">
                  <c:v>2.67493076459242</c:v>
                </c:pt>
                <c:pt idx="1406">
                  <c:v>2.67600085472391</c:v>
                </c:pt>
                <c:pt idx="1407">
                  <c:v>2.67686324560311</c:v>
                </c:pt>
                <c:pt idx="1408">
                  <c:v>2.677518139894738</c:v>
                </c:pt>
                <c:pt idx="1409">
                  <c:v>2.67796542310165</c:v>
                </c:pt>
                <c:pt idx="1410">
                  <c:v>2.67820486646794</c:v>
                </c:pt>
                <c:pt idx="1411">
                  <c:v>2.67823571190077</c:v>
                </c:pt>
                <c:pt idx="1412">
                  <c:v>2.67805729414303</c:v>
                </c:pt>
                <c:pt idx="1413">
                  <c:v>2.67766821688387</c:v>
                </c:pt>
                <c:pt idx="1414">
                  <c:v>2.6770671875066</c:v>
                </c:pt>
                <c:pt idx="1415">
                  <c:v>2.676251993882678</c:v>
                </c:pt>
                <c:pt idx="1416">
                  <c:v>2.67522075730071</c:v>
                </c:pt>
                <c:pt idx="1417">
                  <c:v>2.67397071166002</c:v>
                </c:pt>
                <c:pt idx="1418">
                  <c:v>2.67249884468698</c:v>
                </c:pt>
                <c:pt idx="1419">
                  <c:v>2.67080192171206</c:v>
                </c:pt>
                <c:pt idx="1420">
                  <c:v>2.668875904323845</c:v>
                </c:pt>
                <c:pt idx="1421">
                  <c:v>2.66671619609086</c:v>
                </c:pt>
                <c:pt idx="1422">
                  <c:v>2.66431788872963</c:v>
                </c:pt>
                <c:pt idx="1423">
                  <c:v>2.66167500995339</c:v>
                </c:pt>
                <c:pt idx="1424">
                  <c:v>2.65878139026061</c:v>
                </c:pt>
                <c:pt idx="1425">
                  <c:v>2.6556293433203</c:v>
                </c:pt>
                <c:pt idx="1426">
                  <c:v>2.65451275989444</c:v>
                </c:pt>
                <c:pt idx="1427">
                  <c:v>2.653206889698219</c:v>
                </c:pt>
                <c:pt idx="1428">
                  <c:v>2.65170876972802</c:v>
                </c:pt>
                <c:pt idx="1429">
                  <c:v>2.65001515853882</c:v>
                </c:pt>
                <c:pt idx="1430">
                  <c:v>2.64812198078793</c:v>
                </c:pt>
                <c:pt idx="1431">
                  <c:v>2.646025136553856</c:v>
                </c:pt>
                <c:pt idx="1432">
                  <c:v>2.64371976284442</c:v>
                </c:pt>
                <c:pt idx="1433">
                  <c:v>2.64120028297522</c:v>
                </c:pt>
                <c:pt idx="1434">
                  <c:v>2.63846065091924</c:v>
                </c:pt>
                <c:pt idx="1435">
                  <c:v>2.63549403103001</c:v>
                </c:pt>
                <c:pt idx="1436">
                  <c:v>2.632292684951237</c:v>
                </c:pt>
                <c:pt idx="1437">
                  <c:v>2.628847874293239</c:v>
                </c:pt>
                <c:pt idx="1438">
                  <c:v>2.62514959761655</c:v>
                </c:pt>
                <c:pt idx="1439">
                  <c:v>2.62118690127354</c:v>
                </c:pt>
                <c:pt idx="1440">
                  <c:v>2.616946933132425</c:v>
                </c:pt>
                <c:pt idx="1441">
                  <c:v>2.61241531883232</c:v>
                </c:pt>
                <c:pt idx="1442">
                  <c:v>2.61028687200197</c:v>
                </c:pt>
                <c:pt idx="1443">
                  <c:v>2.61049140125307</c:v>
                </c:pt>
                <c:pt idx="1444">
                  <c:v>2.610484493499018</c:v>
                </c:pt>
                <c:pt idx="1445">
                  <c:v>2.61026456554602</c:v>
                </c:pt>
                <c:pt idx="1446">
                  <c:v>2.60982999535183</c:v>
                </c:pt>
                <c:pt idx="1447">
                  <c:v>2.60917807136742</c:v>
                </c:pt>
                <c:pt idx="1448">
                  <c:v>2.60830571802598</c:v>
                </c:pt>
                <c:pt idx="1449">
                  <c:v>2.60720986804238</c:v>
                </c:pt>
                <c:pt idx="1450">
                  <c:v>2.60588572890757</c:v>
                </c:pt>
                <c:pt idx="1451">
                  <c:v>2.60432875502582</c:v>
                </c:pt>
                <c:pt idx="1452">
                  <c:v>2.60253328267894</c:v>
                </c:pt>
                <c:pt idx="1453">
                  <c:v>2.60049258804643</c:v>
                </c:pt>
                <c:pt idx="1454">
                  <c:v>2.59819912776518</c:v>
                </c:pt>
                <c:pt idx="1455">
                  <c:v>2.59564444142156</c:v>
                </c:pt>
                <c:pt idx="1456">
                  <c:v>2.592818729324105</c:v>
                </c:pt>
                <c:pt idx="1457">
                  <c:v>2.58971046211972</c:v>
                </c:pt>
                <c:pt idx="1458">
                  <c:v>2.58933544481699</c:v>
                </c:pt>
                <c:pt idx="1459">
                  <c:v>2.5887802647471</c:v>
                </c:pt>
                <c:pt idx="1460">
                  <c:v>2.58804224826498</c:v>
                </c:pt>
                <c:pt idx="1461">
                  <c:v>2.58711863447652</c:v>
                </c:pt>
                <c:pt idx="1462">
                  <c:v>2.58600575263902</c:v>
                </c:pt>
                <c:pt idx="1463">
                  <c:v>2.58470005178626</c:v>
                </c:pt>
                <c:pt idx="1464">
                  <c:v>2.58319662117621</c:v>
                </c:pt>
                <c:pt idx="1465">
                  <c:v>2.5814905624345</c:v>
                </c:pt>
                <c:pt idx="1466">
                  <c:v>2.57957602740811</c:v>
                </c:pt>
                <c:pt idx="1467">
                  <c:v>2.577446106644258</c:v>
                </c:pt>
                <c:pt idx="1468">
                  <c:v>2.575093220732</c:v>
                </c:pt>
                <c:pt idx="1469">
                  <c:v>2.57250885986873</c:v>
                </c:pt>
                <c:pt idx="1470">
                  <c:v>2.56968318135603</c:v>
                </c:pt>
                <c:pt idx="1471">
                  <c:v>2.56660479662771</c:v>
                </c:pt>
                <c:pt idx="1472">
                  <c:v>2.56326106240932</c:v>
                </c:pt>
                <c:pt idx="1473">
                  <c:v>2.55963727662438</c:v>
                </c:pt>
                <c:pt idx="1474">
                  <c:v>2.55571625164471</c:v>
                </c:pt>
                <c:pt idx="1475">
                  <c:v>2.551478410447257</c:v>
                </c:pt>
                <c:pt idx="1476">
                  <c:v>2.550342674408077</c:v>
                </c:pt>
                <c:pt idx="1477">
                  <c:v>2.54889930871196</c:v>
                </c:pt>
                <c:pt idx="1478">
                  <c:v>2.55090623355581</c:v>
                </c:pt>
                <c:pt idx="1479">
                  <c:v>2.55268968208175</c:v>
                </c:pt>
                <c:pt idx="1480">
                  <c:v>2.55425339016601</c:v>
                </c:pt>
                <c:pt idx="1481">
                  <c:v>2.55560057093902</c:v>
                </c:pt>
                <c:pt idx="1482">
                  <c:v>2.55673325649716</c:v>
                </c:pt>
                <c:pt idx="1483">
                  <c:v>2.55765336181356</c:v>
                </c:pt>
                <c:pt idx="1484">
                  <c:v>2.55836172688904</c:v>
                </c:pt>
                <c:pt idx="1485">
                  <c:v>2.558858726879139</c:v>
                </c:pt>
                <c:pt idx="1486">
                  <c:v>2.559143949158098</c:v>
                </c:pt>
                <c:pt idx="1487">
                  <c:v>2.55921634644483</c:v>
                </c:pt>
                <c:pt idx="1488">
                  <c:v>2.55907455352349</c:v>
                </c:pt>
                <c:pt idx="1489">
                  <c:v>2.55871626456236</c:v>
                </c:pt>
                <c:pt idx="1490">
                  <c:v>2.55813824661598</c:v>
                </c:pt>
                <c:pt idx="1491">
                  <c:v>2.56435706727655</c:v>
                </c:pt>
                <c:pt idx="1492">
                  <c:v>2.57023028398922</c:v>
                </c:pt>
                <c:pt idx="1493">
                  <c:v>2.57578223083898</c:v>
                </c:pt>
                <c:pt idx="1494">
                  <c:v>2.58103385218261</c:v>
                </c:pt>
                <c:pt idx="1495">
                  <c:v>2.58600340885857</c:v>
                </c:pt>
                <c:pt idx="1496">
                  <c:v>2.59070662235006</c:v>
                </c:pt>
                <c:pt idx="1497">
                  <c:v>2.59515722142439</c:v>
                </c:pt>
                <c:pt idx="1498">
                  <c:v>2.59936721869905</c:v>
                </c:pt>
                <c:pt idx="1499">
                  <c:v>2.60334706084749</c:v>
                </c:pt>
                <c:pt idx="1500">
                  <c:v>2.60710634006982</c:v>
                </c:pt>
                <c:pt idx="1501">
                  <c:v>2.61065314494776</c:v>
                </c:pt>
                <c:pt idx="1502">
                  <c:v>2.61399482340947</c:v>
                </c:pt>
                <c:pt idx="1503">
                  <c:v>2.61713789701663</c:v>
                </c:pt>
                <c:pt idx="1504">
                  <c:v>2.62008798166969</c:v>
                </c:pt>
                <c:pt idx="1505">
                  <c:v>2.62285026159379</c:v>
                </c:pt>
                <c:pt idx="1506">
                  <c:v>2.62542925627139</c:v>
                </c:pt>
                <c:pt idx="1507">
                  <c:v>2.62782895362256</c:v>
                </c:pt>
                <c:pt idx="1508">
                  <c:v>2.630052953697659</c:v>
                </c:pt>
                <c:pt idx="1509">
                  <c:v>2.63210406304601</c:v>
                </c:pt>
                <c:pt idx="1510">
                  <c:v>2.63398537809411</c:v>
                </c:pt>
                <c:pt idx="1511">
                  <c:v>2.638268953991579</c:v>
                </c:pt>
                <c:pt idx="1512">
                  <c:v>2.64229779142097</c:v>
                </c:pt>
                <c:pt idx="1513">
                  <c:v>2.64608088532771</c:v>
                </c:pt>
                <c:pt idx="1514">
                  <c:v>2.64962558934427</c:v>
                </c:pt>
                <c:pt idx="1515">
                  <c:v>2.65293923311295</c:v>
                </c:pt>
                <c:pt idx="1516">
                  <c:v>2.6560272883824</c:v>
                </c:pt>
                <c:pt idx="1517">
                  <c:v>2.65889542710791</c:v>
                </c:pt>
                <c:pt idx="1518">
                  <c:v>2.66154788920586</c:v>
                </c:pt>
                <c:pt idx="1519">
                  <c:v>2.6639890020174</c:v>
                </c:pt>
                <c:pt idx="1520">
                  <c:v>2.66622194128055</c:v>
                </c:pt>
                <c:pt idx="1521">
                  <c:v>2.66825008888152</c:v>
                </c:pt>
                <c:pt idx="1522">
                  <c:v>2.6700757940715</c:v>
                </c:pt>
                <c:pt idx="1523">
                  <c:v>2.67170114614049</c:v>
                </c:pt>
                <c:pt idx="1524">
                  <c:v>2.67312815723271</c:v>
                </c:pt>
                <c:pt idx="1525">
                  <c:v>2.67435792526254</c:v>
                </c:pt>
                <c:pt idx="1526">
                  <c:v>2.67539184308892</c:v>
                </c:pt>
                <c:pt idx="1527">
                  <c:v>2.67623035599882</c:v>
                </c:pt>
                <c:pt idx="1528">
                  <c:v>2.67687397700023</c:v>
                </c:pt>
                <c:pt idx="1529">
                  <c:v>2.67732286940261</c:v>
                </c:pt>
                <c:pt idx="1530">
                  <c:v>2.67757684152218</c:v>
                </c:pt>
                <c:pt idx="1531">
                  <c:v>2.677635137609739</c:v>
                </c:pt>
                <c:pt idx="1532">
                  <c:v>2.67983106467165</c:v>
                </c:pt>
                <c:pt idx="1533">
                  <c:v>2.68177967925489</c:v>
                </c:pt>
                <c:pt idx="1534">
                  <c:v>2.6834834584783</c:v>
                </c:pt>
                <c:pt idx="1535">
                  <c:v>2.68494452413184</c:v>
                </c:pt>
                <c:pt idx="1536">
                  <c:v>2.68616440416684</c:v>
                </c:pt>
                <c:pt idx="1537">
                  <c:v>2.68714442953959</c:v>
                </c:pt>
                <c:pt idx="1538">
                  <c:v>2.68788508317144</c:v>
                </c:pt>
                <c:pt idx="1539">
                  <c:v>2.68838640693362</c:v>
                </c:pt>
                <c:pt idx="1540">
                  <c:v>2.68864820628663</c:v>
                </c:pt>
                <c:pt idx="1541">
                  <c:v>2.68866983563841</c:v>
                </c:pt>
                <c:pt idx="1542">
                  <c:v>2.69089534867297</c:v>
                </c:pt>
                <c:pt idx="1543">
                  <c:v>2.69292412589233</c:v>
                </c:pt>
                <c:pt idx="1544">
                  <c:v>2.6947582930043</c:v>
                </c:pt>
                <c:pt idx="1545">
                  <c:v>2.69640008529935</c:v>
                </c:pt>
                <c:pt idx="1546">
                  <c:v>2.69785075092189</c:v>
                </c:pt>
                <c:pt idx="1547">
                  <c:v>2.69911160741968</c:v>
                </c:pt>
                <c:pt idx="1548">
                  <c:v>2.70018359714174</c:v>
                </c:pt>
                <c:pt idx="1549">
                  <c:v>2.70106771026358</c:v>
                </c:pt>
                <c:pt idx="1550">
                  <c:v>2.70176410373499</c:v>
                </c:pt>
                <c:pt idx="1551">
                  <c:v>2.70227318358335</c:v>
                </c:pt>
                <c:pt idx="1552">
                  <c:v>2.70259450835157</c:v>
                </c:pt>
                <c:pt idx="1553">
                  <c:v>2.70272809881246</c:v>
                </c:pt>
                <c:pt idx="1554">
                  <c:v>2.70267290564047</c:v>
                </c:pt>
                <c:pt idx="1555">
                  <c:v>2.702428563015879</c:v>
                </c:pt>
                <c:pt idx="1556">
                  <c:v>2.70199342195248</c:v>
                </c:pt>
                <c:pt idx="1557">
                  <c:v>2.70136630861772</c:v>
                </c:pt>
                <c:pt idx="1558">
                  <c:v>2.70054543870341</c:v>
                </c:pt>
                <c:pt idx="1559">
                  <c:v>2.69952886646517</c:v>
                </c:pt>
                <c:pt idx="1560">
                  <c:v>2.69831384700941</c:v>
                </c:pt>
                <c:pt idx="1561">
                  <c:v>2.69689772574211</c:v>
                </c:pt>
                <c:pt idx="1562">
                  <c:v>2.69527730738237</c:v>
                </c:pt>
                <c:pt idx="1563">
                  <c:v>2.69344909890917</c:v>
                </c:pt>
                <c:pt idx="1564">
                  <c:v>2.691408697293438</c:v>
                </c:pt>
                <c:pt idx="1565">
                  <c:v>2.68915189828748</c:v>
                </c:pt>
                <c:pt idx="1566">
                  <c:v>2.68904512790257</c:v>
                </c:pt>
                <c:pt idx="1567">
                  <c:v>2.68868976952428</c:v>
                </c:pt>
                <c:pt idx="1568">
                  <c:v>2.68808346787092</c:v>
                </c:pt>
                <c:pt idx="1569">
                  <c:v>2.68722367960567</c:v>
                </c:pt>
                <c:pt idx="1570">
                  <c:v>2.68610727084976</c:v>
                </c:pt>
                <c:pt idx="1571">
                  <c:v>2.68473012560175</c:v>
                </c:pt>
                <c:pt idx="1572">
                  <c:v>2.68308802628042</c:v>
                </c:pt>
                <c:pt idx="1573">
                  <c:v>2.68117543806052</c:v>
                </c:pt>
                <c:pt idx="1574">
                  <c:v>2.67898619973941</c:v>
                </c:pt>
                <c:pt idx="1575">
                  <c:v>2.67914881746403</c:v>
                </c:pt>
                <c:pt idx="1576">
                  <c:v>2.67910483829696</c:v>
                </c:pt>
                <c:pt idx="1577">
                  <c:v>2.678853495703457</c:v>
                </c:pt>
                <c:pt idx="1578">
                  <c:v>2.67839287130596</c:v>
                </c:pt>
                <c:pt idx="1579">
                  <c:v>2.67772114896376</c:v>
                </c:pt>
                <c:pt idx="1580">
                  <c:v>2.67683600555514</c:v>
                </c:pt>
                <c:pt idx="1581">
                  <c:v>2.6757344228253</c:v>
                </c:pt>
                <c:pt idx="1582">
                  <c:v>2.67441332831614</c:v>
                </c:pt>
                <c:pt idx="1583">
                  <c:v>2.672868388845019</c:v>
                </c:pt>
                <c:pt idx="1584">
                  <c:v>2.67109548264931</c:v>
                </c:pt>
                <c:pt idx="1585">
                  <c:v>2.66908910204092</c:v>
                </c:pt>
                <c:pt idx="1586">
                  <c:v>2.66684362891282</c:v>
                </c:pt>
                <c:pt idx="1587">
                  <c:v>2.66435237513192</c:v>
                </c:pt>
                <c:pt idx="1588">
                  <c:v>2.66160745997039</c:v>
                </c:pt>
                <c:pt idx="1589">
                  <c:v>2.65860029951907</c:v>
                </c:pt>
                <c:pt idx="1590">
                  <c:v>2.65820493316595</c:v>
                </c:pt>
                <c:pt idx="1591">
                  <c:v>2.66031527503383</c:v>
                </c:pt>
                <c:pt idx="1592">
                  <c:v>2.66219703332703</c:v>
                </c:pt>
                <c:pt idx="1593">
                  <c:v>2.663852990689679</c:v>
                </c:pt>
                <c:pt idx="1594">
                  <c:v>2.66528554936003</c:v>
                </c:pt>
                <c:pt idx="1595">
                  <c:v>2.66649670412081</c:v>
                </c:pt>
                <c:pt idx="1596">
                  <c:v>2.66748761531578</c:v>
                </c:pt>
                <c:pt idx="1597">
                  <c:v>2.6682593956066</c:v>
                </c:pt>
                <c:pt idx="1598">
                  <c:v>2.66881208696002</c:v>
                </c:pt>
                <c:pt idx="1599">
                  <c:v>2.66914566158449</c:v>
                </c:pt>
                <c:pt idx="1600">
                  <c:v>2.6692598167174</c:v>
                </c:pt>
                <c:pt idx="1601">
                  <c:v>2.67177334408244</c:v>
                </c:pt>
                <c:pt idx="1602">
                  <c:v>2.67400617820305</c:v>
                </c:pt>
                <c:pt idx="1603">
                  <c:v>2.675962753595</c:v>
                </c:pt>
                <c:pt idx="1604">
                  <c:v>2.67764588809747</c:v>
                </c:pt>
                <c:pt idx="1605">
                  <c:v>2.67905878941403</c:v>
                </c:pt>
                <c:pt idx="1606">
                  <c:v>2.68020295222824</c:v>
                </c:pt>
                <c:pt idx="1607">
                  <c:v>2.68107977933186</c:v>
                </c:pt>
                <c:pt idx="1608">
                  <c:v>2.68168993894287</c:v>
                </c:pt>
                <c:pt idx="1609">
                  <c:v>2.68203293039596</c:v>
                </c:pt>
                <c:pt idx="1610">
                  <c:v>2.68483205680247</c:v>
                </c:pt>
                <c:pt idx="1611">
                  <c:v>2.68740632682038</c:v>
                </c:pt>
                <c:pt idx="1612">
                  <c:v>2.68975990700745</c:v>
                </c:pt>
                <c:pt idx="1613">
                  <c:v>2.6918963750239</c:v>
                </c:pt>
                <c:pt idx="1614">
                  <c:v>2.693818460068618</c:v>
                </c:pt>
                <c:pt idx="1615">
                  <c:v>2.69552907623933</c:v>
                </c:pt>
                <c:pt idx="1616">
                  <c:v>2.69702979121122</c:v>
                </c:pt>
                <c:pt idx="1617">
                  <c:v>2.6983227366962</c:v>
                </c:pt>
                <c:pt idx="1618">
                  <c:v>2.70186639661675</c:v>
                </c:pt>
                <c:pt idx="1619">
                  <c:v>2.70513493519956</c:v>
                </c:pt>
                <c:pt idx="1620">
                  <c:v>2.70813430433736</c:v>
                </c:pt>
                <c:pt idx="1621">
                  <c:v>2.71086988510981</c:v>
                </c:pt>
                <c:pt idx="1622">
                  <c:v>2.71334618892693</c:v>
                </c:pt>
                <c:pt idx="1623">
                  <c:v>2.71556678447982</c:v>
                </c:pt>
                <c:pt idx="1624">
                  <c:v>2.71753536724326</c:v>
                </c:pt>
                <c:pt idx="1625">
                  <c:v>2.7192539078124</c:v>
                </c:pt>
                <c:pt idx="1626">
                  <c:v>2.72072441660208</c:v>
                </c:pt>
                <c:pt idx="1627">
                  <c:v>2.72194915292584</c:v>
                </c:pt>
                <c:pt idx="1628">
                  <c:v>2.72292854359106</c:v>
                </c:pt>
                <c:pt idx="1629">
                  <c:v>2.72366367680299</c:v>
                </c:pt>
                <c:pt idx="1630">
                  <c:v>2.72415468794802</c:v>
                </c:pt>
                <c:pt idx="1631">
                  <c:v>2.7268845524501</c:v>
                </c:pt>
                <c:pt idx="1632">
                  <c:v>2.72941036056753</c:v>
                </c:pt>
                <c:pt idx="1633">
                  <c:v>2.73173475783502</c:v>
                </c:pt>
                <c:pt idx="1634">
                  <c:v>2.73386053598354</c:v>
                </c:pt>
                <c:pt idx="1635">
                  <c:v>2.73578990619041</c:v>
                </c:pt>
                <c:pt idx="1636">
                  <c:v>2.73752470436647</c:v>
                </c:pt>
                <c:pt idx="1637">
                  <c:v>2.74134619811972</c:v>
                </c:pt>
                <c:pt idx="1638">
                  <c:v>2.74491114377672</c:v>
                </c:pt>
                <c:pt idx="1639">
                  <c:v>2.74822482199336</c:v>
                </c:pt>
                <c:pt idx="1640">
                  <c:v>2.75129224419597</c:v>
                </c:pt>
                <c:pt idx="1641">
                  <c:v>2.75411685938681</c:v>
                </c:pt>
                <c:pt idx="1642">
                  <c:v>2.75670219682534</c:v>
                </c:pt>
                <c:pt idx="1643">
                  <c:v>2.759051334601799</c:v>
                </c:pt>
                <c:pt idx="1644">
                  <c:v>2.76116685549013</c:v>
                </c:pt>
                <c:pt idx="1645">
                  <c:v>2.76305080761444</c:v>
                </c:pt>
                <c:pt idx="1646">
                  <c:v>2.76470517545047</c:v>
                </c:pt>
                <c:pt idx="1647">
                  <c:v>2.76613109877724</c:v>
                </c:pt>
                <c:pt idx="1648">
                  <c:v>2.76732985975772</c:v>
                </c:pt>
                <c:pt idx="1649">
                  <c:v>2.76830185343561</c:v>
                </c:pt>
                <c:pt idx="1650">
                  <c:v>2.769048099333265</c:v>
                </c:pt>
                <c:pt idx="1651">
                  <c:v>2.76956845074845</c:v>
                </c:pt>
                <c:pt idx="1652">
                  <c:v>2.76986286066745</c:v>
                </c:pt>
                <c:pt idx="1653">
                  <c:v>2.76993086910735</c:v>
                </c:pt>
                <c:pt idx="1654">
                  <c:v>2.76977185851429</c:v>
                </c:pt>
                <c:pt idx="1655">
                  <c:v>2.76938480121709</c:v>
                </c:pt>
                <c:pt idx="1656">
                  <c:v>2.76876852122096</c:v>
                </c:pt>
                <c:pt idx="1657">
                  <c:v>2.76792093912661</c:v>
                </c:pt>
                <c:pt idx="1658">
                  <c:v>2.766840615419245</c:v>
                </c:pt>
                <c:pt idx="1659">
                  <c:v>2.76552473068966</c:v>
                </c:pt>
                <c:pt idx="1660">
                  <c:v>2.76397088815762</c:v>
                </c:pt>
                <c:pt idx="1661">
                  <c:v>2.76217561937198</c:v>
                </c:pt>
                <c:pt idx="1662">
                  <c:v>2.76013542974768</c:v>
                </c:pt>
                <c:pt idx="1663">
                  <c:v>2.757846330219019</c:v>
                </c:pt>
                <c:pt idx="1664">
                  <c:v>2.75530314036923</c:v>
                </c:pt>
                <c:pt idx="1665">
                  <c:v>2.75490331896245</c:v>
                </c:pt>
                <c:pt idx="1666">
                  <c:v>2.75431266249025</c:v>
                </c:pt>
                <c:pt idx="1667">
                  <c:v>2.75352899433243</c:v>
                </c:pt>
                <c:pt idx="1668">
                  <c:v>2.75255114787574</c:v>
                </c:pt>
                <c:pt idx="1669">
                  <c:v>2.75137675999618</c:v>
                </c:pt>
                <c:pt idx="1670">
                  <c:v>2.75000400770666</c:v>
                </c:pt>
                <c:pt idx="1671">
                  <c:v>2.74843015286054</c:v>
                </c:pt>
                <c:pt idx="1672">
                  <c:v>2.74665181601625</c:v>
                </c:pt>
                <c:pt idx="1673">
                  <c:v>2.74466621544331</c:v>
                </c:pt>
                <c:pt idx="1674">
                  <c:v>2.742469014353257</c:v>
                </c:pt>
                <c:pt idx="1675">
                  <c:v>2.74005653296371</c:v>
                </c:pt>
                <c:pt idx="1676">
                  <c:v>2.73742338645456</c:v>
                </c:pt>
                <c:pt idx="1677">
                  <c:v>2.73456469065593</c:v>
                </c:pt>
                <c:pt idx="1678">
                  <c:v>2.73147397808566</c:v>
                </c:pt>
                <c:pt idx="1679">
                  <c:v>2.72814445910474</c:v>
                </c:pt>
                <c:pt idx="1680">
                  <c:v>2.72456862627436</c:v>
                </c:pt>
                <c:pt idx="1681">
                  <c:v>2.72073765828982</c:v>
                </c:pt>
                <c:pt idx="1682">
                  <c:v>2.71664154772077</c:v>
                </c:pt>
                <c:pt idx="1683">
                  <c:v>2.712269464381856</c:v>
                </c:pt>
                <c:pt idx="1684">
                  <c:v>2.70760856508382</c:v>
                </c:pt>
                <c:pt idx="1685">
                  <c:v>2.70264421672254</c:v>
                </c:pt>
                <c:pt idx="1686">
                  <c:v>2.69736002251925</c:v>
                </c:pt>
                <c:pt idx="1687">
                  <c:v>2.69173660238974</c:v>
                </c:pt>
                <c:pt idx="1688">
                  <c:v>2.6857519902445</c:v>
                </c:pt>
                <c:pt idx="1689">
                  <c:v>2.67937998875597</c:v>
                </c:pt>
                <c:pt idx="1690">
                  <c:v>2.67570231378851</c:v>
                </c:pt>
                <c:pt idx="1691">
                  <c:v>2.671776199615019</c:v>
                </c:pt>
                <c:pt idx="1692">
                  <c:v>2.66758881059409</c:v>
                </c:pt>
                <c:pt idx="1693">
                  <c:v>2.66312598276448</c:v>
                </c:pt>
                <c:pt idx="1694">
                  <c:v>2.65837142179519</c:v>
                </c:pt>
                <c:pt idx="1695">
                  <c:v>2.65330617948023</c:v>
                </c:pt>
                <c:pt idx="1696">
                  <c:v>2.64790878983754</c:v>
                </c:pt>
                <c:pt idx="1697">
                  <c:v>2.64215392576855</c:v>
                </c:pt>
                <c:pt idx="1698">
                  <c:v>2.6360117945644</c:v>
                </c:pt>
                <c:pt idx="1699">
                  <c:v>2.63293550818111</c:v>
                </c:pt>
                <c:pt idx="1700">
                  <c:v>2.6332637166271</c:v>
                </c:pt>
                <c:pt idx="1701">
                  <c:v>2.6333736724668</c:v>
                </c:pt>
                <c:pt idx="1702">
                  <c:v>2.63326427660329</c:v>
                </c:pt>
                <c:pt idx="1703">
                  <c:v>2.63293345649235</c:v>
                </c:pt>
                <c:pt idx="1704">
                  <c:v>2.632378923433725</c:v>
                </c:pt>
                <c:pt idx="1705">
                  <c:v>2.63159725669361</c:v>
                </c:pt>
                <c:pt idx="1706">
                  <c:v>2.63058430175611</c:v>
                </c:pt>
                <c:pt idx="1707">
                  <c:v>2.62933538712254</c:v>
                </c:pt>
                <c:pt idx="1708">
                  <c:v>2.62784480692127</c:v>
                </c:pt>
                <c:pt idx="1709">
                  <c:v>2.62610550580617</c:v>
                </c:pt>
                <c:pt idx="1710">
                  <c:v>2.62410969777677</c:v>
                </c:pt>
                <c:pt idx="1711">
                  <c:v>2.621848390223835</c:v>
                </c:pt>
                <c:pt idx="1712">
                  <c:v>2.61931075464267</c:v>
                </c:pt>
                <c:pt idx="1713">
                  <c:v>2.61648443656035</c:v>
                </c:pt>
                <c:pt idx="1714">
                  <c:v>2.61335516454021</c:v>
                </c:pt>
                <c:pt idx="1715">
                  <c:v>2.60990604912911</c:v>
                </c:pt>
                <c:pt idx="1716">
                  <c:v>2.60611765298691</c:v>
                </c:pt>
                <c:pt idx="1717">
                  <c:v>2.6064098818225</c:v>
                </c:pt>
                <c:pt idx="1718">
                  <c:v>2.60653114609656</c:v>
                </c:pt>
                <c:pt idx="1719">
                  <c:v>2.61051123951656</c:v>
                </c:pt>
                <c:pt idx="1720">
                  <c:v>2.614188423347198</c:v>
                </c:pt>
                <c:pt idx="1721">
                  <c:v>2.61757642466786</c:v>
                </c:pt>
                <c:pt idx="1722">
                  <c:v>2.62068686629605</c:v>
                </c:pt>
                <c:pt idx="1723">
                  <c:v>2.62352980491873</c:v>
                </c:pt>
                <c:pt idx="1724">
                  <c:v>2.62611395182162</c:v>
                </c:pt>
                <c:pt idx="1725">
                  <c:v>2.6284465538934</c:v>
                </c:pt>
                <c:pt idx="1726">
                  <c:v>2.63053366032862</c:v>
                </c:pt>
                <c:pt idx="1727">
                  <c:v>2.63238078622488</c:v>
                </c:pt>
                <c:pt idx="1728">
                  <c:v>2.63399192205968</c:v>
                </c:pt>
                <c:pt idx="1729">
                  <c:v>2.63537078240408</c:v>
                </c:pt>
                <c:pt idx="1730">
                  <c:v>2.6365196444404</c:v>
                </c:pt>
                <c:pt idx="1731">
                  <c:v>2.63744081420547</c:v>
                </c:pt>
                <c:pt idx="1732">
                  <c:v>2.63813528838042</c:v>
                </c:pt>
                <c:pt idx="1733">
                  <c:v>2.63860348708178</c:v>
                </c:pt>
                <c:pt idx="1734">
                  <c:v>2.63884524416973</c:v>
                </c:pt>
                <c:pt idx="1735">
                  <c:v>2.638859613956796</c:v>
                </c:pt>
                <c:pt idx="1736">
                  <c:v>2.64250767301708</c:v>
                </c:pt>
                <c:pt idx="1737">
                  <c:v>2.64596555094952</c:v>
                </c:pt>
                <c:pt idx="1738">
                  <c:v>2.6492408232919</c:v>
                </c:pt>
                <c:pt idx="1739">
                  <c:v>2.65574530744307</c:v>
                </c:pt>
                <c:pt idx="1740">
                  <c:v>2.66189925556956</c:v>
                </c:pt>
                <c:pt idx="1741">
                  <c:v>2.66772741164916</c:v>
                </c:pt>
                <c:pt idx="1742">
                  <c:v>2.67325011787621</c:v>
                </c:pt>
                <c:pt idx="1743">
                  <c:v>2.678485039966719</c:v>
                </c:pt>
                <c:pt idx="1744">
                  <c:v>2.68344804759428</c:v>
                </c:pt>
                <c:pt idx="1745">
                  <c:v>2.68815208729973</c:v>
                </c:pt>
                <c:pt idx="1746">
                  <c:v>2.692609660403339</c:v>
                </c:pt>
                <c:pt idx="1747">
                  <c:v>2.69683095178266</c:v>
                </c:pt>
                <c:pt idx="1748">
                  <c:v>2.70082535921711</c:v>
                </c:pt>
                <c:pt idx="1749">
                  <c:v>2.70460071305751</c:v>
                </c:pt>
                <c:pt idx="1750">
                  <c:v>2.70816468899694</c:v>
                </c:pt>
                <c:pt idx="1751">
                  <c:v>2.71152362313511</c:v>
                </c:pt>
                <c:pt idx="1752">
                  <c:v>2.71468308212558</c:v>
                </c:pt>
                <c:pt idx="1753">
                  <c:v>2.71764824424331</c:v>
                </c:pt>
                <c:pt idx="1754">
                  <c:v>2.72316265904324</c:v>
                </c:pt>
                <c:pt idx="1755">
                  <c:v>2.72838233347897</c:v>
                </c:pt>
                <c:pt idx="1756">
                  <c:v>2.73331988939467</c:v>
                </c:pt>
                <c:pt idx="1757">
                  <c:v>2.73798674785357</c:v>
                </c:pt>
                <c:pt idx="1758">
                  <c:v>2.74239245368283</c:v>
                </c:pt>
                <c:pt idx="1759">
                  <c:v>2.74654568137179</c:v>
                </c:pt>
                <c:pt idx="1760">
                  <c:v>2.75045410144623</c:v>
                </c:pt>
                <c:pt idx="1761">
                  <c:v>2.75412425588447</c:v>
                </c:pt>
                <c:pt idx="1762">
                  <c:v>2.75756218863751</c:v>
                </c:pt>
                <c:pt idx="1763">
                  <c:v>2.76077311794897</c:v>
                </c:pt>
                <c:pt idx="1764">
                  <c:v>2.76376160771392</c:v>
                </c:pt>
                <c:pt idx="1765">
                  <c:v>2.76899119978433</c:v>
                </c:pt>
                <c:pt idx="1766">
                  <c:v>2.77392156111333</c:v>
                </c:pt>
                <c:pt idx="1767">
                  <c:v>2.77856176576816</c:v>
                </c:pt>
                <c:pt idx="1768">
                  <c:v>2.78292026930835</c:v>
                </c:pt>
                <c:pt idx="1769">
                  <c:v>2.78700450715312</c:v>
                </c:pt>
                <c:pt idx="1770">
                  <c:v>2.79082075515506</c:v>
                </c:pt>
                <c:pt idx="1771">
                  <c:v>2.79437427163217</c:v>
                </c:pt>
                <c:pt idx="1772">
                  <c:v>2.79767028114778</c:v>
                </c:pt>
                <c:pt idx="1773">
                  <c:v>2.8007130932145</c:v>
                </c:pt>
                <c:pt idx="1774">
                  <c:v>2.80350601996044</c:v>
                </c:pt>
                <c:pt idx="1775">
                  <c:v>2.806052692238845</c:v>
                </c:pt>
                <c:pt idx="1776">
                  <c:v>2.80835563618661</c:v>
                </c:pt>
                <c:pt idx="1777">
                  <c:v>2.81041733485055</c:v>
                </c:pt>
                <c:pt idx="1778">
                  <c:v>2.81223935544538</c:v>
                </c:pt>
                <c:pt idx="1779">
                  <c:v>2.813823439890617</c:v>
                </c:pt>
                <c:pt idx="1780">
                  <c:v>2.81517120624831</c:v>
                </c:pt>
                <c:pt idx="1781">
                  <c:v>2.816282992091716</c:v>
                </c:pt>
                <c:pt idx="1782">
                  <c:v>2.81715982195655</c:v>
                </c:pt>
                <c:pt idx="1783">
                  <c:v>2.817801978137</c:v>
                </c:pt>
                <c:pt idx="1784">
                  <c:v>2.81820955923708</c:v>
                </c:pt>
                <c:pt idx="1785">
                  <c:v>2.81838218957533</c:v>
                </c:pt>
                <c:pt idx="1786">
                  <c:v>2.81831958885724</c:v>
                </c:pt>
                <c:pt idx="1787">
                  <c:v>2.818020716231</c:v>
                </c:pt>
                <c:pt idx="1788">
                  <c:v>2.81748491787905</c:v>
                </c:pt>
                <c:pt idx="1789">
                  <c:v>2.81671022194602</c:v>
                </c:pt>
                <c:pt idx="1790">
                  <c:v>2.81569534860739</c:v>
                </c:pt>
                <c:pt idx="1791">
                  <c:v>2.81443829808438</c:v>
                </c:pt>
                <c:pt idx="1792">
                  <c:v>2.81293637486038</c:v>
                </c:pt>
                <c:pt idx="1793">
                  <c:v>2.81118706237367</c:v>
                </c:pt>
                <c:pt idx="1794">
                  <c:v>2.809186922123279</c:v>
                </c:pt>
                <c:pt idx="1795">
                  <c:v>2.80693219771453</c:v>
                </c:pt>
                <c:pt idx="1796">
                  <c:v>2.80441857794681</c:v>
                </c:pt>
                <c:pt idx="1797">
                  <c:v>2.801641524420197</c:v>
                </c:pt>
                <c:pt idx="1798">
                  <c:v>2.801085985679196</c:v>
                </c:pt>
                <c:pt idx="1799">
                  <c:v>2.80033174517609</c:v>
                </c:pt>
                <c:pt idx="1800">
                  <c:v>2.7993771012153</c:v>
                </c:pt>
                <c:pt idx="1801">
                  <c:v>2.7982201004735</c:v>
                </c:pt>
                <c:pt idx="1802">
                  <c:v>2.796858824980656</c:v>
                </c:pt>
                <c:pt idx="1803">
                  <c:v>2.79529086238341</c:v>
                </c:pt>
                <c:pt idx="1804">
                  <c:v>2.79351332979571</c:v>
                </c:pt>
                <c:pt idx="1805">
                  <c:v>2.79152343918564</c:v>
                </c:pt>
                <c:pt idx="1806">
                  <c:v>2.78931744622468</c:v>
                </c:pt>
                <c:pt idx="1807">
                  <c:v>2.78689149601681</c:v>
                </c:pt>
                <c:pt idx="1808">
                  <c:v>2.78424086170142</c:v>
                </c:pt>
                <c:pt idx="1809">
                  <c:v>2.78136105364153</c:v>
                </c:pt>
                <c:pt idx="1810">
                  <c:v>2.778246023779745</c:v>
                </c:pt>
                <c:pt idx="1811">
                  <c:v>2.77488929828761</c:v>
                </c:pt>
                <c:pt idx="1812">
                  <c:v>2.77128378897803</c:v>
                </c:pt>
                <c:pt idx="1813">
                  <c:v>2.76998635756562</c:v>
                </c:pt>
                <c:pt idx="1814">
                  <c:v>2.7684129314715</c:v>
                </c:pt>
                <c:pt idx="1815">
                  <c:v>2.76655890232011</c:v>
                </c:pt>
                <c:pt idx="1816">
                  <c:v>2.76441903693509</c:v>
                </c:pt>
                <c:pt idx="1817">
                  <c:v>2.76198728611196</c:v>
                </c:pt>
                <c:pt idx="1818">
                  <c:v>2.76203875575936</c:v>
                </c:pt>
                <c:pt idx="1819">
                  <c:v>2.7618713134608</c:v>
                </c:pt>
                <c:pt idx="1820">
                  <c:v>2.76148370763925</c:v>
                </c:pt>
                <c:pt idx="1821">
                  <c:v>2.76087452383275</c:v>
                </c:pt>
                <c:pt idx="1822">
                  <c:v>2.76004144430477</c:v>
                </c:pt>
                <c:pt idx="1823">
                  <c:v>2.75898226596569</c:v>
                </c:pt>
                <c:pt idx="1824">
                  <c:v>2.75769416829871</c:v>
                </c:pt>
                <c:pt idx="1825">
                  <c:v>2.75617349235254</c:v>
                </c:pt>
                <c:pt idx="1826">
                  <c:v>2.7544165183479</c:v>
                </c:pt>
                <c:pt idx="1827">
                  <c:v>2.75241875700845</c:v>
                </c:pt>
                <c:pt idx="1828">
                  <c:v>2.75017475383506</c:v>
                </c:pt>
                <c:pt idx="1829">
                  <c:v>2.74767863785336</c:v>
                </c:pt>
                <c:pt idx="1830">
                  <c:v>2.74492369554967</c:v>
                </c:pt>
                <c:pt idx="1831">
                  <c:v>2.74190220942983</c:v>
                </c:pt>
                <c:pt idx="1832">
                  <c:v>2.73860507816937</c:v>
                </c:pt>
                <c:pt idx="1833">
                  <c:v>2.73502288621985</c:v>
                </c:pt>
                <c:pt idx="1834">
                  <c:v>2.73404270599673</c:v>
                </c:pt>
                <c:pt idx="1835">
                  <c:v>2.73275245274657</c:v>
                </c:pt>
                <c:pt idx="1836">
                  <c:v>2.73114646959729</c:v>
                </c:pt>
                <c:pt idx="1837">
                  <c:v>2.72921824942215</c:v>
                </c:pt>
                <c:pt idx="1838">
                  <c:v>2.73009729965999</c:v>
                </c:pt>
                <c:pt idx="1839">
                  <c:v>2.73073159037801</c:v>
                </c:pt>
                <c:pt idx="1840">
                  <c:v>2.73112144874793</c:v>
                </c:pt>
                <c:pt idx="1841">
                  <c:v>2.731266683308645</c:v>
                </c:pt>
                <c:pt idx="1842">
                  <c:v>2.73116611314331</c:v>
                </c:pt>
                <c:pt idx="1843">
                  <c:v>2.73081827322206</c:v>
                </c:pt>
                <c:pt idx="1844">
                  <c:v>2.7302209568313</c:v>
                </c:pt>
                <c:pt idx="1845">
                  <c:v>2.72937169864656</c:v>
                </c:pt>
                <c:pt idx="1846">
                  <c:v>2.72826663220641</c:v>
                </c:pt>
                <c:pt idx="1847">
                  <c:v>2.72690192001022</c:v>
                </c:pt>
                <c:pt idx="1848">
                  <c:v>2.72527262832435</c:v>
                </c:pt>
                <c:pt idx="1849">
                  <c:v>2.7233725521174</c:v>
                </c:pt>
                <c:pt idx="1850">
                  <c:v>2.7211954295806</c:v>
                </c:pt>
                <c:pt idx="1851">
                  <c:v>2.71873272244556</c:v>
                </c:pt>
                <c:pt idx="1852">
                  <c:v>2.71597577549609</c:v>
                </c:pt>
                <c:pt idx="1853">
                  <c:v>2.71627712229401</c:v>
                </c:pt>
                <c:pt idx="1854">
                  <c:v>2.71638198760419</c:v>
                </c:pt>
                <c:pt idx="1855">
                  <c:v>2.716289099162799</c:v>
                </c:pt>
                <c:pt idx="1856">
                  <c:v>2.71913697325679</c:v>
                </c:pt>
                <c:pt idx="1857">
                  <c:v>2.72170951236898</c:v>
                </c:pt>
                <c:pt idx="1858">
                  <c:v>2.72401250209773</c:v>
                </c:pt>
                <c:pt idx="1859">
                  <c:v>2.72605056968693</c:v>
                </c:pt>
                <c:pt idx="1860">
                  <c:v>2.7278278052318</c:v>
                </c:pt>
                <c:pt idx="1861">
                  <c:v>2.72934747847366</c:v>
                </c:pt>
                <c:pt idx="1862">
                  <c:v>2.73061199178735</c:v>
                </c:pt>
                <c:pt idx="1863">
                  <c:v>2.73162331034371</c:v>
                </c:pt>
                <c:pt idx="1864">
                  <c:v>2.73557605293503</c:v>
                </c:pt>
                <c:pt idx="1865">
                  <c:v>2.73930672780321</c:v>
                </c:pt>
                <c:pt idx="1866">
                  <c:v>2.74282199194624</c:v>
                </c:pt>
                <c:pt idx="1867">
                  <c:v>2.74612866355125</c:v>
                </c:pt>
                <c:pt idx="1868">
                  <c:v>2.74923172584431</c:v>
                </c:pt>
                <c:pt idx="1869">
                  <c:v>2.75213667067482</c:v>
                </c:pt>
                <c:pt idx="1870">
                  <c:v>2.75484750174784</c:v>
                </c:pt>
                <c:pt idx="1871">
                  <c:v>2.75736814450812</c:v>
                </c:pt>
                <c:pt idx="1872">
                  <c:v>2.75970241590634</c:v>
                </c:pt>
                <c:pt idx="1873">
                  <c:v>2.76185274063189</c:v>
                </c:pt>
                <c:pt idx="1874">
                  <c:v>2.76382211217717</c:v>
                </c:pt>
                <c:pt idx="1875">
                  <c:v>2.76561282185004</c:v>
                </c:pt>
                <c:pt idx="1876">
                  <c:v>2.76722668139918</c:v>
                </c:pt>
                <c:pt idx="1877">
                  <c:v>2.76866551043727</c:v>
                </c:pt>
                <c:pt idx="1878">
                  <c:v>2.76993086910735</c:v>
                </c:pt>
                <c:pt idx="1879">
                  <c:v>2.77102353102657</c:v>
                </c:pt>
                <c:pt idx="1880">
                  <c:v>2.77467365704033</c:v>
                </c:pt>
                <c:pt idx="1881">
                  <c:v>2.77807534234238</c:v>
                </c:pt>
                <c:pt idx="1882">
                  <c:v>2.78123427995859</c:v>
                </c:pt>
                <c:pt idx="1883">
                  <c:v>2.78415525113367</c:v>
                </c:pt>
                <c:pt idx="1884">
                  <c:v>2.786843109651285</c:v>
                </c:pt>
                <c:pt idx="1885">
                  <c:v>2.78930087001777</c:v>
                </c:pt>
                <c:pt idx="1886">
                  <c:v>2.791532575925</c:v>
                </c:pt>
                <c:pt idx="1887">
                  <c:v>2.79354086647592</c:v>
                </c:pt>
                <c:pt idx="1888">
                  <c:v>2.79532800002405</c:v>
                </c:pt>
                <c:pt idx="1889">
                  <c:v>2.79689609694993</c:v>
                </c:pt>
                <c:pt idx="1890">
                  <c:v>2.79824657263368</c:v>
                </c:pt>
                <c:pt idx="1891">
                  <c:v>2.79938065840104</c:v>
                </c:pt>
                <c:pt idx="1892">
                  <c:v>2.80029966137049</c:v>
                </c:pt>
                <c:pt idx="1893">
                  <c:v>2.80100413060003</c:v>
                </c:pt>
                <c:pt idx="1894">
                  <c:v>2.80149384285773</c:v>
                </c:pt>
                <c:pt idx="1895">
                  <c:v>2.80176944568585</c:v>
                </c:pt>
                <c:pt idx="1896">
                  <c:v>2.80441055014073</c:v>
                </c:pt>
                <c:pt idx="1897">
                  <c:v>2.80677741804736</c:v>
                </c:pt>
                <c:pt idx="1898">
                  <c:v>2.80887329037373</c:v>
                </c:pt>
                <c:pt idx="1899">
                  <c:v>2.81070090779894</c:v>
                </c:pt>
                <c:pt idx="1900">
                  <c:v>2.812262468059865</c:v>
                </c:pt>
                <c:pt idx="1901">
                  <c:v>2.81355987238096</c:v>
                </c:pt>
                <c:pt idx="1902">
                  <c:v>2.81459384905558</c:v>
                </c:pt>
                <c:pt idx="1903">
                  <c:v>2.815365627303525</c:v>
                </c:pt>
                <c:pt idx="1904">
                  <c:v>2.81587522464197</c:v>
                </c:pt>
                <c:pt idx="1905">
                  <c:v>2.8161225692543</c:v>
                </c:pt>
                <c:pt idx="1906">
                  <c:v>2.81610721272892</c:v>
                </c:pt>
                <c:pt idx="1907">
                  <c:v>2.8158280461522</c:v>
                </c:pt>
                <c:pt idx="1908">
                  <c:v>2.815283874708065</c:v>
                </c:pt>
                <c:pt idx="1909">
                  <c:v>2.81447257684562</c:v>
                </c:pt>
                <c:pt idx="1910">
                  <c:v>2.81339197393487</c:v>
                </c:pt>
                <c:pt idx="1911">
                  <c:v>2.812039003719565</c:v>
                </c:pt>
                <c:pt idx="1912">
                  <c:v>2.813115393993816</c:v>
                </c:pt>
                <c:pt idx="1913">
                  <c:v>2.81397905373979</c:v>
                </c:pt>
                <c:pt idx="1914">
                  <c:v>2.814630123959205</c:v>
                </c:pt>
                <c:pt idx="1915">
                  <c:v>2.815069063639465</c:v>
                </c:pt>
                <c:pt idx="1916">
                  <c:v>2.81529551215896</c:v>
                </c:pt>
                <c:pt idx="1917">
                  <c:v>2.81530913688798</c:v>
                </c:pt>
                <c:pt idx="1918">
                  <c:v>2.815109634077578</c:v>
                </c:pt>
                <c:pt idx="1919">
                  <c:v>2.814695596493379</c:v>
                </c:pt>
                <c:pt idx="1920">
                  <c:v>2.814065938815185</c:v>
                </c:pt>
                <c:pt idx="1921">
                  <c:v>2.81321933801045</c:v>
                </c:pt>
                <c:pt idx="1922">
                  <c:v>2.81215339858843</c:v>
                </c:pt>
                <c:pt idx="1923">
                  <c:v>2.810865802145078</c:v>
                </c:pt>
                <c:pt idx="1924">
                  <c:v>2.80935404239073</c:v>
                </c:pt>
                <c:pt idx="1925">
                  <c:v>2.80761516713717</c:v>
                </c:pt>
                <c:pt idx="1926">
                  <c:v>2.805645530109565</c:v>
                </c:pt>
                <c:pt idx="1927">
                  <c:v>2.80344055544696</c:v>
                </c:pt>
                <c:pt idx="1928">
                  <c:v>2.80099616566097</c:v>
                </c:pt>
                <c:pt idx="1929">
                  <c:v>2.79830689152031</c:v>
                </c:pt>
                <c:pt idx="1930">
                  <c:v>2.79536676751841</c:v>
                </c:pt>
                <c:pt idx="1931">
                  <c:v>2.792169127184679</c:v>
                </c:pt>
                <c:pt idx="1932">
                  <c:v>2.78870588247829</c:v>
                </c:pt>
                <c:pt idx="1933">
                  <c:v>2.78790166161077</c:v>
                </c:pt>
                <c:pt idx="1934">
                  <c:v>2.78691967957124</c:v>
                </c:pt>
                <c:pt idx="1935">
                  <c:v>2.78575849102179</c:v>
                </c:pt>
                <c:pt idx="1936">
                  <c:v>2.78441504145611</c:v>
                </c:pt>
                <c:pt idx="1937">
                  <c:v>2.78288733882326</c:v>
                </c:pt>
                <c:pt idx="1938">
                  <c:v>2.78117182537449</c:v>
                </c:pt>
                <c:pt idx="1939">
                  <c:v>2.77926551477007</c:v>
                </c:pt>
                <c:pt idx="1940">
                  <c:v>2.77716443927011</c:v>
                </c:pt>
                <c:pt idx="1941">
                  <c:v>2.77486421220774</c:v>
                </c:pt>
                <c:pt idx="1942">
                  <c:v>2.7723600653055</c:v>
                </c:pt>
                <c:pt idx="1943">
                  <c:v>2.76964688944285</c:v>
                </c:pt>
                <c:pt idx="1944">
                  <c:v>2.76671826349962</c:v>
                </c:pt>
                <c:pt idx="1945">
                  <c:v>2.76356729414133</c:v>
                </c:pt>
                <c:pt idx="1946">
                  <c:v>2.76018668037991</c:v>
                </c:pt>
                <c:pt idx="1947">
                  <c:v>2.75656779084592</c:v>
                </c:pt>
                <c:pt idx="1948">
                  <c:v>2.75270053519363</c:v>
                </c:pt>
                <c:pt idx="1949">
                  <c:v>2.7485739909355</c:v>
                </c:pt>
                <c:pt idx="1950">
                  <c:v>2.74417580890811</c:v>
                </c:pt>
                <c:pt idx="1951">
                  <c:v>2.73949167392555</c:v>
                </c:pt>
                <c:pt idx="1952">
                  <c:v>2.73450529976408</c:v>
                </c:pt>
                <c:pt idx="1953">
                  <c:v>2.72919752978205</c:v>
                </c:pt>
                <c:pt idx="1954">
                  <c:v>2.72354692776126</c:v>
                </c:pt>
                <c:pt idx="1955">
                  <c:v>2.72473403563535</c:v>
                </c:pt>
                <c:pt idx="1956">
                  <c:v>2.72570472289903</c:v>
                </c:pt>
                <c:pt idx="1957">
                  <c:v>2.72646053638854</c:v>
                </c:pt>
                <c:pt idx="1958">
                  <c:v>2.72700173905511</c:v>
                </c:pt>
                <c:pt idx="1959">
                  <c:v>2.72732868543051</c:v>
                </c:pt>
                <c:pt idx="1960">
                  <c:v>2.72744112287152</c:v>
                </c:pt>
                <c:pt idx="1961">
                  <c:v>2.7273379575202</c:v>
                </c:pt>
                <c:pt idx="1962">
                  <c:v>2.72701795313085</c:v>
                </c:pt>
                <c:pt idx="1963">
                  <c:v>2.72647927507894</c:v>
                </c:pt>
                <c:pt idx="1964">
                  <c:v>2.72571904108117</c:v>
                </c:pt>
                <c:pt idx="1965">
                  <c:v>2.72473449647366</c:v>
                </c:pt>
                <c:pt idx="1966">
                  <c:v>2.72352165159019</c:v>
                </c:pt>
                <c:pt idx="1967">
                  <c:v>2.72207623666593</c:v>
                </c:pt>
                <c:pt idx="1968">
                  <c:v>2.72039304930136</c:v>
                </c:pt>
                <c:pt idx="1969">
                  <c:v>2.71846577767274</c:v>
                </c:pt>
                <c:pt idx="1970">
                  <c:v>2.71628751729327</c:v>
                </c:pt>
                <c:pt idx="1971">
                  <c:v>2.71385015965684</c:v>
                </c:pt>
                <c:pt idx="1972">
                  <c:v>2.7111444826227</c:v>
                </c:pt>
                <c:pt idx="1973">
                  <c:v>2.70815936598329</c:v>
                </c:pt>
                <c:pt idx="1974">
                  <c:v>2.70488282020881</c:v>
                </c:pt>
                <c:pt idx="1975">
                  <c:v>2.701300153999</c:v>
                </c:pt>
                <c:pt idx="1976">
                  <c:v>2.70132438768972</c:v>
                </c:pt>
                <c:pt idx="1977">
                  <c:v>2.70102101826661</c:v>
                </c:pt>
                <c:pt idx="1978">
                  <c:v>2.70038680998608</c:v>
                </c:pt>
                <c:pt idx="1979">
                  <c:v>2.70359963462621</c:v>
                </c:pt>
                <c:pt idx="1980">
                  <c:v>2.70654175633447</c:v>
                </c:pt>
                <c:pt idx="1981">
                  <c:v>2.709221711802</c:v>
                </c:pt>
                <c:pt idx="1982">
                  <c:v>2.71164702130245</c:v>
                </c:pt>
                <c:pt idx="1983">
                  <c:v>2.71382341924682</c:v>
                </c:pt>
                <c:pt idx="1984">
                  <c:v>2.71575633507555</c:v>
                </c:pt>
                <c:pt idx="1985">
                  <c:v>2.71744970910152</c:v>
                </c:pt>
                <c:pt idx="1986">
                  <c:v>2.71890729080681</c:v>
                </c:pt>
                <c:pt idx="1987">
                  <c:v>2.72013192200206</c:v>
                </c:pt>
                <c:pt idx="1988">
                  <c:v>2.72112549915012</c:v>
                </c:pt>
                <c:pt idx="1989">
                  <c:v>2.72188940207475</c:v>
                </c:pt>
                <c:pt idx="1990">
                  <c:v>2.72242470553413</c:v>
                </c:pt>
                <c:pt idx="1991">
                  <c:v>2.72273147950525</c:v>
                </c:pt>
                <c:pt idx="1992">
                  <c:v>2.726446425068977</c:v>
                </c:pt>
                <c:pt idx="1993">
                  <c:v>2.72982654343798</c:v>
                </c:pt>
                <c:pt idx="1994">
                  <c:v>2.732882503104657</c:v>
                </c:pt>
                <c:pt idx="1995">
                  <c:v>2.73932483760455</c:v>
                </c:pt>
                <c:pt idx="1996">
                  <c:v>2.74542944746436</c:v>
                </c:pt>
                <c:pt idx="1997">
                  <c:v>2.75121729611671</c:v>
                </c:pt>
                <c:pt idx="1998">
                  <c:v>2.756706413183918</c:v>
                </c:pt>
                <c:pt idx="1999">
                  <c:v>2.76191247769636</c:v>
                </c:pt>
                <c:pt idx="2000">
                  <c:v>2.76684950123725</c:v>
                </c:pt>
                <c:pt idx="2001">
                  <c:v>2.77152957461277</c:v>
                </c:pt>
                <c:pt idx="2002">
                  <c:v>2.775963409629059</c:v>
                </c:pt>
                <c:pt idx="2003">
                  <c:v>2.78016015854698</c:v>
                </c:pt>
                <c:pt idx="2004">
                  <c:v>2.78412830315095</c:v>
                </c:pt>
                <c:pt idx="2005">
                  <c:v>2.787875013118119</c:v>
                </c:pt>
                <c:pt idx="2006">
                  <c:v>2.79140682827866</c:v>
                </c:pt>
                <c:pt idx="2007">
                  <c:v>2.79472984704566</c:v>
                </c:pt>
                <c:pt idx="2008">
                  <c:v>2.79784884155578</c:v>
                </c:pt>
                <c:pt idx="2009">
                  <c:v>2.80076881452254</c:v>
                </c:pt>
                <c:pt idx="2010">
                  <c:v>2.80349358923055</c:v>
                </c:pt>
                <c:pt idx="2011">
                  <c:v>2.80602685137478</c:v>
                </c:pt>
                <c:pt idx="2012">
                  <c:v>2.81121574281868</c:v>
                </c:pt>
                <c:pt idx="2013">
                  <c:v>2.81611944102917</c:v>
                </c:pt>
                <c:pt idx="2014">
                  <c:v>2.82074732011851</c:v>
                </c:pt>
                <c:pt idx="2015">
                  <c:v>2.825108179913097</c:v>
                </c:pt>
                <c:pt idx="2016">
                  <c:v>2.82920982338248</c:v>
                </c:pt>
                <c:pt idx="2017">
                  <c:v>2.83305921699881</c:v>
                </c:pt>
                <c:pt idx="2018">
                  <c:v>2.836662079638775</c:v>
                </c:pt>
                <c:pt idx="2019">
                  <c:v>2.84002396844993</c:v>
                </c:pt>
                <c:pt idx="2020">
                  <c:v>2.84314900686365</c:v>
                </c:pt>
                <c:pt idx="2021">
                  <c:v>2.846041613617999</c:v>
                </c:pt>
                <c:pt idx="2022">
                  <c:v>2.84870524597528</c:v>
                </c:pt>
                <c:pt idx="2023">
                  <c:v>2.85114325856067</c:v>
                </c:pt>
                <c:pt idx="2024">
                  <c:v>2.85335763004361</c:v>
                </c:pt>
                <c:pt idx="2025">
                  <c:v>2.85535139275549</c:v>
                </c:pt>
                <c:pt idx="2026">
                  <c:v>2.857126133986</c:v>
                </c:pt>
                <c:pt idx="2027">
                  <c:v>2.85868382797704</c:v>
                </c:pt>
                <c:pt idx="2028">
                  <c:v>2.86002525346638</c:v>
                </c:pt>
                <c:pt idx="2029">
                  <c:v>2.86115185478127</c:v>
                </c:pt>
                <c:pt idx="2030">
                  <c:v>2.86206415920403</c:v>
                </c:pt>
                <c:pt idx="2031">
                  <c:v>2.86276270803012</c:v>
                </c:pt>
                <c:pt idx="2032">
                  <c:v>2.86582193582851</c:v>
                </c:pt>
                <c:pt idx="2033">
                  <c:v>2.86860591818263</c:v>
                </c:pt>
                <c:pt idx="2034">
                  <c:v>2.87111855733485</c:v>
                </c:pt>
                <c:pt idx="2035">
                  <c:v>2.87336280599799</c:v>
                </c:pt>
                <c:pt idx="2036">
                  <c:v>2.87534060456138</c:v>
                </c:pt>
                <c:pt idx="2037">
                  <c:v>2.87705413753043</c:v>
                </c:pt>
                <c:pt idx="2038">
                  <c:v>2.87850482881581</c:v>
                </c:pt>
                <c:pt idx="2039">
                  <c:v>2.879693966334885</c:v>
                </c:pt>
                <c:pt idx="2040">
                  <c:v>2.88062235373064</c:v>
                </c:pt>
                <c:pt idx="2041">
                  <c:v>2.88129062265293</c:v>
                </c:pt>
                <c:pt idx="2042">
                  <c:v>2.88169856054424</c:v>
                </c:pt>
                <c:pt idx="2043">
                  <c:v>2.88184609433295</c:v>
                </c:pt>
                <c:pt idx="2044">
                  <c:v>2.8817329585615</c:v>
                </c:pt>
                <c:pt idx="2045">
                  <c:v>2.88135770442279</c:v>
                </c:pt>
                <c:pt idx="2046">
                  <c:v>2.88072002058688</c:v>
                </c:pt>
                <c:pt idx="2047">
                  <c:v>2.87981776843793</c:v>
                </c:pt>
                <c:pt idx="2048">
                  <c:v>2.878648982496319</c:v>
                </c:pt>
                <c:pt idx="2049">
                  <c:v>2.87721155837325</c:v>
                </c:pt>
                <c:pt idx="2050">
                  <c:v>2.875502622204765</c:v>
                </c:pt>
                <c:pt idx="2051">
                  <c:v>2.8735188942566</c:v>
                </c:pt>
                <c:pt idx="2052">
                  <c:v>2.87125672795954</c:v>
                </c:pt>
                <c:pt idx="2053">
                  <c:v>2.86871151210522</c:v>
                </c:pt>
                <c:pt idx="2054">
                  <c:v>2.86860367178234</c:v>
                </c:pt>
                <c:pt idx="2055">
                  <c:v>2.86827999071409</c:v>
                </c:pt>
                <c:pt idx="2056">
                  <c:v>2.86773966991709</c:v>
                </c:pt>
                <c:pt idx="2057">
                  <c:v>2.866981279081</c:v>
                </c:pt>
                <c:pt idx="2058">
                  <c:v>2.86600340767001</c:v>
                </c:pt>
                <c:pt idx="2059">
                  <c:v>2.86480403851136</c:v>
                </c:pt>
                <c:pt idx="2060">
                  <c:v>2.86338120281688</c:v>
                </c:pt>
                <c:pt idx="2061">
                  <c:v>2.86173267853415</c:v>
                </c:pt>
                <c:pt idx="2062">
                  <c:v>2.85985538280155</c:v>
                </c:pt>
                <c:pt idx="2063">
                  <c:v>2.85774572438465</c:v>
                </c:pt>
                <c:pt idx="2064">
                  <c:v>2.855400576023519</c:v>
                </c:pt>
                <c:pt idx="2065">
                  <c:v>2.852815433230203</c:v>
                </c:pt>
                <c:pt idx="2066">
                  <c:v>2.849985409759645</c:v>
                </c:pt>
                <c:pt idx="2067">
                  <c:v>2.8469052897949</c:v>
                </c:pt>
                <c:pt idx="2068">
                  <c:v>2.84356867535705</c:v>
                </c:pt>
                <c:pt idx="2069">
                  <c:v>2.839968684576938</c:v>
                </c:pt>
                <c:pt idx="2070">
                  <c:v>2.83609773531285</c:v>
                </c:pt>
                <c:pt idx="2071">
                  <c:v>2.831946466165438</c:v>
                </c:pt>
                <c:pt idx="2072">
                  <c:v>2.82750507210986</c:v>
                </c:pt>
                <c:pt idx="2073">
                  <c:v>2.82276198168273</c:v>
                </c:pt>
                <c:pt idx="2074">
                  <c:v>2.81770378172195</c:v>
                </c:pt>
                <c:pt idx="2075">
                  <c:v>2.815445691634405</c:v>
                </c:pt>
                <c:pt idx="2076">
                  <c:v>2.812982110901379</c:v>
                </c:pt>
                <c:pt idx="2077">
                  <c:v>2.81030788591869</c:v>
                </c:pt>
                <c:pt idx="2078">
                  <c:v>2.80741777309732</c:v>
                </c:pt>
                <c:pt idx="2079">
                  <c:v>2.80430537190833</c:v>
                </c:pt>
                <c:pt idx="2080">
                  <c:v>2.80096375810495</c:v>
                </c:pt>
                <c:pt idx="2081">
                  <c:v>2.79738473711078</c:v>
                </c:pt>
                <c:pt idx="2082">
                  <c:v>2.79355976520795</c:v>
                </c:pt>
                <c:pt idx="2083">
                  <c:v>2.79266890995241</c:v>
                </c:pt>
                <c:pt idx="2084">
                  <c:v>2.79150704728211</c:v>
                </c:pt>
                <c:pt idx="2085">
                  <c:v>2.79006992327341</c:v>
                </c:pt>
                <c:pt idx="2086">
                  <c:v>2.78835253540916</c:v>
                </c:pt>
                <c:pt idx="2087">
                  <c:v>2.786348920454658</c:v>
                </c:pt>
                <c:pt idx="2088">
                  <c:v>2.78405222375391</c:v>
                </c:pt>
                <c:pt idx="2089">
                  <c:v>2.78145451715304</c:v>
                </c:pt>
                <c:pt idx="2090">
                  <c:v>2.778546116663219</c:v>
                </c:pt>
                <c:pt idx="2091">
                  <c:v>2.77887825950143</c:v>
                </c:pt>
                <c:pt idx="2092">
                  <c:v>2.77900173632492</c:v>
                </c:pt>
                <c:pt idx="2093">
                  <c:v>2.77891558600161</c:v>
                </c:pt>
                <c:pt idx="2094">
                  <c:v>2.77861915064449</c:v>
                </c:pt>
                <c:pt idx="2095">
                  <c:v>2.77811025491951</c:v>
                </c:pt>
                <c:pt idx="2096">
                  <c:v>2.7773875639426</c:v>
                </c:pt>
                <c:pt idx="2097">
                  <c:v>2.776447991163785</c:v>
                </c:pt>
                <c:pt idx="2098">
                  <c:v>2.7752888018369</c:v>
                </c:pt>
                <c:pt idx="2099">
                  <c:v>2.77390633635977</c:v>
                </c:pt>
                <c:pt idx="2100">
                  <c:v>2.77573220476433</c:v>
                </c:pt>
                <c:pt idx="2101">
                  <c:v>2.77727052621827</c:v>
                </c:pt>
                <c:pt idx="2102">
                  <c:v>2.77852342646262</c:v>
                </c:pt>
                <c:pt idx="2103">
                  <c:v>2.77949364252614</c:v>
                </c:pt>
                <c:pt idx="2104">
                  <c:v>2.78018241082727</c:v>
                </c:pt>
                <c:pt idx="2105">
                  <c:v>2.780589960054</c:v>
                </c:pt>
                <c:pt idx="2106">
                  <c:v>2.78071602152685</c:v>
                </c:pt>
                <c:pt idx="2107">
                  <c:v>2.78055982603591</c:v>
                </c:pt>
                <c:pt idx="2108">
                  <c:v>2.78011906027395</c:v>
                </c:pt>
                <c:pt idx="2109">
                  <c:v>2.77939145365166</c:v>
                </c:pt>
                <c:pt idx="2110">
                  <c:v>2.77837297087509</c:v>
                </c:pt>
                <c:pt idx="2111">
                  <c:v>2.78069033451625</c:v>
                </c:pt>
                <c:pt idx="2112">
                  <c:v>2.786159099409819</c:v>
                </c:pt>
                <c:pt idx="2113">
                  <c:v>2.791276014138158</c:v>
                </c:pt>
                <c:pt idx="2114">
                  <c:v>2.796057299958698</c:v>
                </c:pt>
                <c:pt idx="2115">
                  <c:v>2.80051689035111</c:v>
                </c:pt>
                <c:pt idx="2116">
                  <c:v>2.80466668262046</c:v>
                </c:pt>
                <c:pt idx="2117">
                  <c:v>2.80851684781469</c:v>
                </c:pt>
                <c:pt idx="2118">
                  <c:v>2.81207619283433</c:v>
                </c:pt>
                <c:pt idx="2119">
                  <c:v>2.815353136327658</c:v>
                </c:pt>
                <c:pt idx="2120">
                  <c:v>2.81835388950301</c:v>
                </c:pt>
                <c:pt idx="2121">
                  <c:v>2.82108431843504</c:v>
                </c:pt>
                <c:pt idx="2122">
                  <c:v>2.82354987248448</c:v>
                </c:pt>
                <c:pt idx="2123">
                  <c:v>2.82575435516632</c:v>
                </c:pt>
                <c:pt idx="2124">
                  <c:v>2.82770159027612</c:v>
                </c:pt>
                <c:pt idx="2125">
                  <c:v>2.82939421321582</c:v>
                </c:pt>
                <c:pt idx="2126">
                  <c:v>2.83083508821759</c:v>
                </c:pt>
                <c:pt idx="2127">
                  <c:v>2.832025811743716</c:v>
                </c:pt>
                <c:pt idx="2128">
                  <c:v>2.83296756131677</c:v>
                </c:pt>
                <c:pt idx="2129">
                  <c:v>2.833661669058038</c:v>
                </c:pt>
                <c:pt idx="2130">
                  <c:v>2.83410812894349</c:v>
                </c:pt>
                <c:pt idx="2131">
                  <c:v>2.83743619085632</c:v>
                </c:pt>
                <c:pt idx="2132">
                  <c:v>2.84056094855643</c:v>
                </c:pt>
                <c:pt idx="2133">
                  <c:v>2.84348688994286</c:v>
                </c:pt>
                <c:pt idx="2134">
                  <c:v>2.84621744227116</c:v>
                </c:pt>
                <c:pt idx="2135">
                  <c:v>2.851642939059781</c:v>
                </c:pt>
                <c:pt idx="2136">
                  <c:v>2.856778724625097</c:v>
                </c:pt>
                <c:pt idx="2137">
                  <c:v>2.861635083735825</c:v>
                </c:pt>
                <c:pt idx="2138">
                  <c:v>2.86622006122296</c:v>
                </c:pt>
                <c:pt idx="2139">
                  <c:v>2.8705418148026</c:v>
                </c:pt>
                <c:pt idx="2140">
                  <c:v>2.874606903401959</c:v>
                </c:pt>
                <c:pt idx="2141">
                  <c:v>2.87842111686479</c:v>
                </c:pt>
                <c:pt idx="2142">
                  <c:v>2.88199003769172</c:v>
                </c:pt>
                <c:pt idx="2143">
                  <c:v>2.88531797340313</c:v>
                </c:pt>
                <c:pt idx="2144">
                  <c:v>2.88840920045752</c:v>
                </c:pt>
                <c:pt idx="2145">
                  <c:v>2.89126724381541</c:v>
                </c:pt>
                <c:pt idx="2146">
                  <c:v>2.89389481378544</c:v>
                </c:pt>
                <c:pt idx="2147">
                  <c:v>2.896295117932258</c:v>
                </c:pt>
                <c:pt idx="2148">
                  <c:v>2.898470127599499</c:v>
                </c:pt>
                <c:pt idx="2149">
                  <c:v>2.9030632352758</c:v>
                </c:pt>
                <c:pt idx="2150">
                  <c:v>2.90736004757013</c:v>
                </c:pt>
                <c:pt idx="2151">
                  <c:v>2.91136679579079</c:v>
                </c:pt>
                <c:pt idx="2152">
                  <c:v>2.91508856893199</c:v>
                </c:pt>
                <c:pt idx="2153">
                  <c:v>2.918529911528199</c:v>
                </c:pt>
                <c:pt idx="2154">
                  <c:v>2.92169437754359</c:v>
                </c:pt>
                <c:pt idx="2155">
                  <c:v>2.92458517181736</c:v>
                </c:pt>
                <c:pt idx="2156">
                  <c:v>2.92720546146556</c:v>
                </c:pt>
                <c:pt idx="2157">
                  <c:v>2.92955722709608</c:v>
                </c:pt>
                <c:pt idx="2158">
                  <c:v>2.931642681461756</c:v>
                </c:pt>
                <c:pt idx="2159">
                  <c:v>2.93346387479571</c:v>
                </c:pt>
                <c:pt idx="2160">
                  <c:v>2.93502154378012</c:v>
                </c:pt>
                <c:pt idx="2161">
                  <c:v>2.93631694396946</c:v>
                </c:pt>
                <c:pt idx="2162">
                  <c:v>2.93735071474242</c:v>
                </c:pt>
                <c:pt idx="2163">
                  <c:v>2.93812361216085</c:v>
                </c:pt>
                <c:pt idx="2164">
                  <c:v>2.93863536887193</c:v>
                </c:pt>
                <c:pt idx="2165">
                  <c:v>2.93888656879569</c:v>
                </c:pt>
                <c:pt idx="2166">
                  <c:v>2.938876382188698</c:v>
                </c:pt>
                <c:pt idx="2167">
                  <c:v>2.93860482743767</c:v>
                </c:pt>
                <c:pt idx="2168">
                  <c:v>2.93807051143159</c:v>
                </c:pt>
                <c:pt idx="2169">
                  <c:v>2.93727252329281</c:v>
                </c:pt>
                <c:pt idx="2170">
                  <c:v>2.93621006489737</c:v>
                </c:pt>
                <c:pt idx="2171">
                  <c:v>2.934880590000279</c:v>
                </c:pt>
                <c:pt idx="2172">
                  <c:v>2.93328282671377</c:v>
                </c:pt>
                <c:pt idx="2173">
                  <c:v>2.93141380680056</c:v>
                </c:pt>
                <c:pt idx="2174">
                  <c:v>2.92927150776047</c:v>
                </c:pt>
                <c:pt idx="2175">
                  <c:v>2.92685228785437</c:v>
                </c:pt>
                <c:pt idx="2176">
                  <c:v>2.92415278581854</c:v>
                </c:pt>
                <c:pt idx="2177">
                  <c:v>2.9211688640065</c:v>
                </c:pt>
                <c:pt idx="2178">
                  <c:v>2.91789531824892</c:v>
                </c:pt>
                <c:pt idx="2179">
                  <c:v>2.9143270398817</c:v>
                </c:pt>
                <c:pt idx="2180">
                  <c:v>2.91045765826881</c:v>
                </c:pt>
                <c:pt idx="2181">
                  <c:v>2.90628036496605</c:v>
                </c:pt>
                <c:pt idx="2182">
                  <c:v>2.90459455422804</c:v>
                </c:pt>
                <c:pt idx="2183">
                  <c:v>2.90267777663844</c:v>
                </c:pt>
                <c:pt idx="2184">
                  <c:v>2.90052758015968</c:v>
                </c:pt>
                <c:pt idx="2185">
                  <c:v>2.89814024400379</c:v>
                </c:pt>
                <c:pt idx="2186">
                  <c:v>2.89551254726126</c:v>
                </c:pt>
                <c:pt idx="2187">
                  <c:v>2.89263941057533</c:v>
                </c:pt>
                <c:pt idx="2188">
                  <c:v>2.88951668804797</c:v>
                </c:pt>
                <c:pt idx="2189">
                  <c:v>2.8861388373487</c:v>
                </c:pt>
                <c:pt idx="2190">
                  <c:v>2.882499019995119</c:v>
                </c:pt>
                <c:pt idx="2191">
                  <c:v>2.87859085555156</c:v>
                </c:pt>
                <c:pt idx="2192">
                  <c:v>2.874406190163485</c:v>
                </c:pt>
                <c:pt idx="2193">
                  <c:v>2.869935899489</c:v>
                </c:pt>
                <c:pt idx="2194">
                  <c:v>2.86516939169969</c:v>
                </c:pt>
                <c:pt idx="2195">
                  <c:v>2.86009573783678</c:v>
                </c:pt>
                <c:pt idx="2196">
                  <c:v>2.85470070595008</c:v>
                </c:pt>
                <c:pt idx="2197">
                  <c:v>2.84896925860828</c:v>
                </c:pt>
                <c:pt idx="2198">
                  <c:v>2.84288366838451</c:v>
                </c:pt>
                <c:pt idx="2199">
                  <c:v>2.83970708300847</c:v>
                </c:pt>
                <c:pt idx="2200">
                  <c:v>2.83630026664582</c:v>
                </c:pt>
                <c:pt idx="2201">
                  <c:v>2.832655190347565</c:v>
                </c:pt>
                <c:pt idx="2202">
                  <c:v>2.82876339081788</c:v>
                </c:pt>
                <c:pt idx="2203">
                  <c:v>2.82461518850427</c:v>
                </c:pt>
                <c:pt idx="2204">
                  <c:v>2.82019953730252</c:v>
                </c:pt>
                <c:pt idx="2205">
                  <c:v>2.81550418767499</c:v>
                </c:pt>
                <c:pt idx="2206">
                  <c:v>2.81051502026691</c:v>
                </c:pt>
                <c:pt idx="2207">
                  <c:v>2.805215175514796</c:v>
                </c:pt>
                <c:pt idx="2208">
                  <c:v>2.79958647752047</c:v>
                </c:pt>
                <c:pt idx="2209">
                  <c:v>2.79360701563633</c:v>
                </c:pt>
                <c:pt idx="2210">
                  <c:v>2.7872516386458</c:v>
                </c:pt>
                <c:pt idx="2211">
                  <c:v>2.78445972096563</c:v>
                </c:pt>
                <c:pt idx="2212">
                  <c:v>2.78147342233133</c:v>
                </c:pt>
                <c:pt idx="2213">
                  <c:v>2.77828538123052</c:v>
                </c:pt>
                <c:pt idx="2214">
                  <c:v>2.77488722927774</c:v>
                </c:pt>
                <c:pt idx="2215">
                  <c:v>2.77126993881342</c:v>
                </c:pt>
                <c:pt idx="2216">
                  <c:v>2.76742238533783</c:v>
                </c:pt>
                <c:pt idx="2217">
                  <c:v>2.76333302374432</c:v>
                </c:pt>
                <c:pt idx="2218">
                  <c:v>2.75898824981724</c:v>
                </c:pt>
                <c:pt idx="2219">
                  <c:v>2.75437211137893</c:v>
                </c:pt>
                <c:pt idx="2220">
                  <c:v>2.74946704701797</c:v>
                </c:pt>
                <c:pt idx="2221">
                  <c:v>2.74425292564709</c:v>
                </c:pt>
                <c:pt idx="2222">
                  <c:v>2.7387054824067</c:v>
                </c:pt>
                <c:pt idx="2223">
                  <c:v>2.73279681573047</c:v>
                </c:pt>
                <c:pt idx="2224">
                  <c:v>2.7264940815296</c:v>
                </c:pt>
                <c:pt idx="2225">
                  <c:v>2.71975795109693</c:v>
                </c:pt>
                <c:pt idx="2226">
                  <c:v>2.71254113983943</c:v>
                </c:pt>
                <c:pt idx="2227">
                  <c:v>2.70478619658108</c:v>
                </c:pt>
                <c:pt idx="2228">
                  <c:v>2.69642188832029</c:v>
                </c:pt>
                <c:pt idx="2229">
                  <c:v>2.68735981213782</c:v>
                </c:pt>
                <c:pt idx="2230">
                  <c:v>2.67748341872306</c:v>
                </c:pt>
                <c:pt idx="2231">
                  <c:v>2.67323927099521</c:v>
                </c:pt>
                <c:pt idx="2232">
                  <c:v>2.66843099879702</c:v>
                </c:pt>
                <c:pt idx="2233">
                  <c:v>2.66300163485072</c:v>
                </c:pt>
                <c:pt idx="2234">
                  <c:v>2.66447530534223</c:v>
                </c:pt>
                <c:pt idx="2235">
                  <c:v>2.66565624383356</c:v>
                </c:pt>
                <c:pt idx="2236">
                  <c:v>2.66654909800068</c:v>
                </c:pt>
                <c:pt idx="2237">
                  <c:v>2.6671557149133</c:v>
                </c:pt>
                <c:pt idx="2238">
                  <c:v>2.66747751728054</c:v>
                </c:pt>
                <c:pt idx="2239">
                  <c:v>2.66751346735596</c:v>
                </c:pt>
                <c:pt idx="2240">
                  <c:v>2.67397399168118</c:v>
                </c:pt>
                <c:pt idx="2241">
                  <c:v>2.67982877903643</c:v>
                </c:pt>
                <c:pt idx="2242">
                  <c:v>2.68513210454005</c:v>
                </c:pt>
                <c:pt idx="2243">
                  <c:v>2.68992809879837</c:v>
                </c:pt>
                <c:pt idx="2244">
                  <c:v>2.69425257123805</c:v>
                </c:pt>
                <c:pt idx="2245">
                  <c:v>2.69813500782352</c:v>
                </c:pt>
                <c:pt idx="2246">
                  <c:v>2.70159978613076</c:v>
                </c:pt>
                <c:pt idx="2247">
                  <c:v>2.70466715237869</c:v>
                </c:pt>
                <c:pt idx="2248">
                  <c:v>2.71318371344787</c:v>
                </c:pt>
                <c:pt idx="2249">
                  <c:v>2.72115452119721</c:v>
                </c:pt>
                <c:pt idx="2250">
                  <c:v>2.72863754283009</c:v>
                </c:pt>
                <c:pt idx="2251">
                  <c:v>2.735682139343655</c:v>
                </c:pt>
                <c:pt idx="2252">
                  <c:v>2.74232814355046</c:v>
                </c:pt>
                <c:pt idx="2253">
                  <c:v>2.74860977531813</c:v>
                </c:pt>
                <c:pt idx="2254">
                  <c:v>2.75455519600065</c:v>
                </c:pt>
                <c:pt idx="2255">
                  <c:v>2.7601886805272</c:v>
                </c:pt>
                <c:pt idx="2256">
                  <c:v>2.76553131159555</c:v>
                </c:pt>
                <c:pt idx="2257">
                  <c:v>2.77060078416126</c:v>
                </c:pt>
                <c:pt idx="2258">
                  <c:v>2.77541307475191</c:v>
                </c:pt>
                <c:pt idx="2259">
                  <c:v>2.78398117551942</c:v>
                </c:pt>
                <c:pt idx="2260">
                  <c:v>2.79206525750142</c:v>
                </c:pt>
                <c:pt idx="2261">
                  <c:v>2.7997085918708</c:v>
                </c:pt>
                <c:pt idx="2262">
                  <c:v>2.806945005697599</c:v>
                </c:pt>
                <c:pt idx="2263">
                  <c:v>2.813805335718365</c:v>
                </c:pt>
                <c:pt idx="2264">
                  <c:v>2.82031437943804</c:v>
                </c:pt>
                <c:pt idx="2265">
                  <c:v>2.82649439482459</c:v>
                </c:pt>
                <c:pt idx="2266">
                  <c:v>2.83236370890821</c:v>
                </c:pt>
                <c:pt idx="2267">
                  <c:v>2.83793887804024</c:v>
                </c:pt>
                <c:pt idx="2268">
                  <c:v>2.84323375569599</c:v>
                </c:pt>
                <c:pt idx="2269">
                  <c:v>2.84826098781737</c:v>
                </c:pt>
                <c:pt idx="2270">
                  <c:v>2.85303148766735</c:v>
                </c:pt>
                <c:pt idx="2271">
                  <c:v>2.857555155478845</c:v>
                </c:pt>
                <c:pt idx="2272">
                  <c:v>2.861840089744736</c:v>
                </c:pt>
                <c:pt idx="2273">
                  <c:v>2.86589368628029</c:v>
                </c:pt>
                <c:pt idx="2274">
                  <c:v>2.86972317607018</c:v>
                </c:pt>
                <c:pt idx="2275">
                  <c:v>2.87333425537994</c:v>
                </c:pt>
                <c:pt idx="2276">
                  <c:v>2.87673227338144</c:v>
                </c:pt>
                <c:pt idx="2277">
                  <c:v>2.87992151280003</c:v>
                </c:pt>
                <c:pt idx="2278">
                  <c:v>2.8829067684284</c:v>
                </c:pt>
                <c:pt idx="2279">
                  <c:v>2.88569132587764</c:v>
                </c:pt>
                <c:pt idx="2280">
                  <c:v>2.88827855997037</c:v>
                </c:pt>
                <c:pt idx="2281">
                  <c:v>2.89363773136921</c:v>
                </c:pt>
                <c:pt idx="2282">
                  <c:v>2.89870635446321</c:v>
                </c:pt>
                <c:pt idx="2283">
                  <c:v>2.90349319939065</c:v>
                </c:pt>
                <c:pt idx="2284">
                  <c:v>2.90800682869177</c:v>
                </c:pt>
                <c:pt idx="2285">
                  <c:v>2.912254420060145</c:v>
                </c:pt>
                <c:pt idx="2286">
                  <c:v>2.91624125063405</c:v>
                </c:pt>
                <c:pt idx="2287">
                  <c:v>2.919973426759225</c:v>
                </c:pt>
                <c:pt idx="2288">
                  <c:v>2.92345567236571</c:v>
                </c:pt>
                <c:pt idx="2289">
                  <c:v>2.92669158249715</c:v>
                </c:pt>
                <c:pt idx="2290">
                  <c:v>2.92968575133562</c:v>
                </c:pt>
                <c:pt idx="2291">
                  <c:v>2.932440419089835</c:v>
                </c:pt>
                <c:pt idx="2292">
                  <c:v>2.934959099724217</c:v>
                </c:pt>
                <c:pt idx="2293">
                  <c:v>2.93724395685134</c:v>
                </c:pt>
                <c:pt idx="2294">
                  <c:v>2.93929687261531</c:v>
                </c:pt>
                <c:pt idx="2295">
                  <c:v>2.94111979834268</c:v>
                </c:pt>
                <c:pt idx="2296">
                  <c:v>2.94271397495576</c:v>
                </c:pt>
                <c:pt idx="2297">
                  <c:v>2.94408066683219</c:v>
                </c:pt>
                <c:pt idx="2298">
                  <c:v>2.94794893559491</c:v>
                </c:pt>
                <c:pt idx="2299">
                  <c:v>2.95152284833731</c:v>
                </c:pt>
                <c:pt idx="2300">
                  <c:v>2.95480615498556</c:v>
                </c:pt>
                <c:pt idx="2301">
                  <c:v>2.95780264190528</c:v>
                </c:pt>
                <c:pt idx="2302">
                  <c:v>2.96051489236818</c:v>
                </c:pt>
                <c:pt idx="2303">
                  <c:v>2.962945401387278</c:v>
                </c:pt>
                <c:pt idx="2304">
                  <c:v>2.96509693794748</c:v>
                </c:pt>
                <c:pt idx="2305">
                  <c:v>2.96697050544764</c:v>
                </c:pt>
                <c:pt idx="2306">
                  <c:v>2.968568104678178</c:v>
                </c:pt>
                <c:pt idx="2307">
                  <c:v>2.96989029932178</c:v>
                </c:pt>
                <c:pt idx="2308">
                  <c:v>2.97093820662012</c:v>
                </c:pt>
                <c:pt idx="2309">
                  <c:v>2.97171186293888</c:v>
                </c:pt>
                <c:pt idx="2310">
                  <c:v>2.97221224095638</c:v>
                </c:pt>
                <c:pt idx="2311">
                  <c:v>2.972438394088565</c:v>
                </c:pt>
                <c:pt idx="2312">
                  <c:v>2.97239111631073</c:v>
                </c:pt>
                <c:pt idx="2313">
                  <c:v>2.97206886790537</c:v>
                </c:pt>
                <c:pt idx="2314">
                  <c:v>2.97147104021513</c:v>
                </c:pt>
                <c:pt idx="2315">
                  <c:v>2.97059674038248</c:v>
                </c:pt>
                <c:pt idx="2316">
                  <c:v>2.96944480258382</c:v>
                </c:pt>
                <c:pt idx="2317">
                  <c:v>2.96801299662157</c:v>
                </c:pt>
                <c:pt idx="2318">
                  <c:v>2.96629926905923</c:v>
                </c:pt>
                <c:pt idx="2319">
                  <c:v>2.96430096266658</c:v>
                </c:pt>
                <c:pt idx="2320">
                  <c:v>2.96201605055287</c:v>
                </c:pt>
                <c:pt idx="2321">
                  <c:v>2.95944037947695</c:v>
                </c:pt>
                <c:pt idx="2322">
                  <c:v>2.9565705196162</c:v>
                </c:pt>
                <c:pt idx="2323">
                  <c:v>2.953401834634179</c:v>
                </c:pt>
                <c:pt idx="2324">
                  <c:v>2.94992934862999</c:v>
                </c:pt>
                <c:pt idx="2325">
                  <c:v>2.94614705110644</c:v>
                </c:pt>
                <c:pt idx="2326">
                  <c:v>2.942048770038625</c:v>
                </c:pt>
                <c:pt idx="2327">
                  <c:v>2.93762600049985</c:v>
                </c:pt>
                <c:pt idx="2328">
                  <c:v>2.935698160219685</c:v>
                </c:pt>
                <c:pt idx="2329">
                  <c:v>2.93340873281904</c:v>
                </c:pt>
                <c:pt idx="2330">
                  <c:v>2.93371471009993</c:v>
                </c:pt>
                <c:pt idx="2331">
                  <c:v>2.93372850465327</c:v>
                </c:pt>
                <c:pt idx="2332">
                  <c:v>2.93344859827671</c:v>
                </c:pt>
                <c:pt idx="2333">
                  <c:v>2.932874441925219</c:v>
                </c:pt>
                <c:pt idx="2334">
                  <c:v>2.93484806870061</c:v>
                </c:pt>
                <c:pt idx="2335">
                  <c:v>2.936468494825415</c:v>
                </c:pt>
                <c:pt idx="2336">
                  <c:v>2.9377377440929</c:v>
                </c:pt>
                <c:pt idx="2337">
                  <c:v>2.93865686227992</c:v>
                </c:pt>
                <c:pt idx="2338">
                  <c:v>2.93922625915675</c:v>
                </c:pt>
                <c:pt idx="2339">
                  <c:v>2.942385619003276</c:v>
                </c:pt>
                <c:pt idx="2340">
                  <c:v>2.94524526753366</c:v>
                </c:pt>
                <c:pt idx="2341">
                  <c:v>2.94780911538173</c:v>
                </c:pt>
                <c:pt idx="2342">
                  <c:v>2.95007953152605</c:v>
                </c:pt>
                <c:pt idx="2343">
                  <c:v>2.952059594791105</c:v>
                </c:pt>
                <c:pt idx="2344">
                  <c:v>2.95375034190797</c:v>
                </c:pt>
                <c:pt idx="2345">
                  <c:v>2.95792127688625</c:v>
                </c:pt>
                <c:pt idx="2346">
                  <c:v>2.96173520688685</c:v>
                </c:pt>
                <c:pt idx="2347">
                  <c:v>2.96519753963612</c:v>
                </c:pt>
                <c:pt idx="2348">
                  <c:v>2.96831206124264</c:v>
                </c:pt>
                <c:pt idx="2349">
                  <c:v>2.97108323842374</c:v>
                </c:pt>
                <c:pt idx="2350">
                  <c:v>2.97351290470066</c:v>
                </c:pt>
                <c:pt idx="2351">
                  <c:v>2.97560423810099</c:v>
                </c:pt>
                <c:pt idx="2352">
                  <c:v>2.977358452038199</c:v>
                </c:pt>
                <c:pt idx="2353">
                  <c:v>2.97877761308715</c:v>
                </c:pt>
                <c:pt idx="2354">
                  <c:v>2.97986255271581</c:v>
                </c:pt>
                <c:pt idx="2355">
                  <c:v>2.98061365820781</c:v>
                </c:pt>
                <c:pt idx="2356">
                  <c:v>2.98103127006446</c:v>
                </c:pt>
                <c:pt idx="2357">
                  <c:v>2.98111442483198</c:v>
                </c:pt>
                <c:pt idx="2358">
                  <c:v>2.98366878057546</c:v>
                </c:pt>
                <c:pt idx="2359">
                  <c:v>2.98594172257566</c:v>
                </c:pt>
                <c:pt idx="2360">
                  <c:v>2.98793507215206</c:v>
                </c:pt>
                <c:pt idx="2361">
                  <c:v>2.98965000059027</c:v>
                </c:pt>
                <c:pt idx="2362">
                  <c:v>2.99108784438824</c:v>
                </c:pt>
                <c:pt idx="2363">
                  <c:v>2.99492464068777</c:v>
                </c:pt>
                <c:pt idx="2364">
                  <c:v>2.99842203823716</c:v>
                </c:pt>
                <c:pt idx="2365">
                  <c:v>3.00158402114599</c:v>
                </c:pt>
                <c:pt idx="2366">
                  <c:v>3.00441310689892</c:v>
                </c:pt>
                <c:pt idx="2367">
                  <c:v>3.00691138826242</c:v>
                </c:pt>
                <c:pt idx="2368">
                  <c:v>3.00908074206027</c:v>
                </c:pt>
                <c:pt idx="2369">
                  <c:v>3.01092256256323</c:v>
                </c:pt>
                <c:pt idx="2370">
                  <c:v>3.01243780843243</c:v>
                </c:pt>
                <c:pt idx="2371">
                  <c:v>3.01362737316981</c:v>
                </c:pt>
                <c:pt idx="2372">
                  <c:v>3.01449152520762</c:v>
                </c:pt>
                <c:pt idx="2373">
                  <c:v>3.01503060643294</c:v>
                </c:pt>
                <c:pt idx="2374">
                  <c:v>3.01524439328091</c:v>
                </c:pt>
                <c:pt idx="2375">
                  <c:v>3.01513254004261</c:v>
                </c:pt>
                <c:pt idx="2376">
                  <c:v>3.01469444458394</c:v>
                </c:pt>
                <c:pt idx="2377">
                  <c:v>3.01392911959904</c:v>
                </c:pt>
                <c:pt idx="2378">
                  <c:v>3.01283538460335</c:v>
                </c:pt>
                <c:pt idx="2379">
                  <c:v>3.01141170471103</c:v>
                </c:pt>
                <c:pt idx="2380">
                  <c:v>3.012405676640638</c:v>
                </c:pt>
                <c:pt idx="2381">
                  <c:v>3.01312713614477</c:v>
                </c:pt>
                <c:pt idx="2382">
                  <c:v>3.0135761092186</c:v>
                </c:pt>
                <c:pt idx="2383">
                  <c:v>3.01375260095472</c:v>
                </c:pt>
                <c:pt idx="2384">
                  <c:v>3.01365627902695</c:v>
                </c:pt>
                <c:pt idx="2385">
                  <c:v>3.01328674272135</c:v>
                </c:pt>
                <c:pt idx="2386">
                  <c:v>3.01264325782445</c:v>
                </c:pt>
                <c:pt idx="2387">
                  <c:v>3.01172498794342</c:v>
                </c:pt>
                <c:pt idx="2388">
                  <c:v>3.01053082640198</c:v>
                </c:pt>
                <c:pt idx="2389">
                  <c:v>3.01172266781789</c:v>
                </c:pt>
                <c:pt idx="2390">
                  <c:v>3.01258620860344</c:v>
                </c:pt>
                <c:pt idx="2391">
                  <c:v>3.0131216751904</c:v>
                </c:pt>
                <c:pt idx="2392">
                  <c:v>3.01332897104688</c:v>
                </c:pt>
                <c:pt idx="2393">
                  <c:v>3.01320767081366</c:v>
                </c:pt>
                <c:pt idx="2394">
                  <c:v>3.01275706568481</c:v>
                </c:pt>
                <c:pt idx="2395">
                  <c:v>3.011976170208865</c:v>
                </c:pt>
                <c:pt idx="2396">
                  <c:v>3.010863735078817</c:v>
                </c:pt>
                <c:pt idx="2397">
                  <c:v>3.01218792239513</c:v>
                </c:pt>
                <c:pt idx="2398">
                  <c:v>3.01323730989858</c:v>
                </c:pt>
                <c:pt idx="2399">
                  <c:v>3.0140122700742</c:v>
                </c:pt>
                <c:pt idx="2400">
                  <c:v>3.01451303430097</c:v>
                </c:pt>
                <c:pt idx="2401">
                  <c:v>3.01473950572857</c:v>
                </c:pt>
                <c:pt idx="2402">
                  <c:v>3.014691434684039</c:v>
                </c:pt>
                <c:pt idx="2403">
                  <c:v>3.01436846338593</c:v>
                </c:pt>
                <c:pt idx="2404">
                  <c:v>3.01376985958284</c:v>
                </c:pt>
                <c:pt idx="2405">
                  <c:v>3.0128947929512</c:v>
                </c:pt>
                <c:pt idx="2406">
                  <c:v>3.011742121561837</c:v>
                </c:pt>
                <c:pt idx="2407">
                  <c:v>3.01031054104647</c:v>
                </c:pt>
                <c:pt idx="2408">
                  <c:v>3.00859855792662</c:v>
                </c:pt>
                <c:pt idx="2409">
                  <c:v>3.00660407037287</c:v>
                </c:pt>
                <c:pt idx="2410">
                  <c:v>3.00432488723921</c:v>
                </c:pt>
                <c:pt idx="2411">
                  <c:v>3.00175840871141</c:v>
                </c:pt>
                <c:pt idx="2412">
                  <c:v>2.99890175616252</c:v>
                </c:pt>
                <c:pt idx="2413">
                  <c:v>2.99575130137445</c:v>
                </c:pt>
                <c:pt idx="2414">
                  <c:v>2.992302992199876</c:v>
                </c:pt>
                <c:pt idx="2415">
                  <c:v>2.98855220799481</c:v>
                </c:pt>
                <c:pt idx="2416">
                  <c:v>2.98449438638442</c:v>
                </c:pt>
                <c:pt idx="2417">
                  <c:v>2.98012259526792</c:v>
                </c:pt>
                <c:pt idx="2418">
                  <c:v>2.97543019076533</c:v>
                </c:pt>
                <c:pt idx="2419">
                  <c:v>2.97040927145732</c:v>
                </c:pt>
                <c:pt idx="2420">
                  <c:v>2.96505045260921</c:v>
                </c:pt>
                <c:pt idx="2421">
                  <c:v>2.959343475339057</c:v>
                </c:pt>
                <c:pt idx="2422">
                  <c:v>2.95327584765199</c:v>
                </c:pt>
                <c:pt idx="2423">
                  <c:v>2.94683393779651</c:v>
                </c:pt>
                <c:pt idx="2424">
                  <c:v>2.940000613339218</c:v>
                </c:pt>
                <c:pt idx="2425">
                  <c:v>2.93275724648681</c:v>
                </c:pt>
                <c:pt idx="2426">
                  <c:v>2.92508084696518</c:v>
                </c:pt>
                <c:pt idx="2427">
                  <c:v>2.92018406227783</c:v>
                </c:pt>
                <c:pt idx="2428">
                  <c:v>2.914968219898959</c:v>
                </c:pt>
                <c:pt idx="2429">
                  <c:v>2.90941996177717</c:v>
                </c:pt>
                <c:pt idx="2430">
                  <c:v>2.90352415098273</c:v>
                </c:pt>
                <c:pt idx="2431">
                  <c:v>2.89726280589963</c:v>
                </c:pt>
                <c:pt idx="2432">
                  <c:v>2.890615528564099</c:v>
                </c:pt>
                <c:pt idx="2433">
                  <c:v>2.88708111968838</c:v>
                </c:pt>
                <c:pt idx="2434">
                  <c:v>2.88329564619675</c:v>
                </c:pt>
                <c:pt idx="2435">
                  <c:v>2.8792507413417</c:v>
                </c:pt>
                <c:pt idx="2436">
                  <c:v>2.87493631313089</c:v>
                </c:pt>
                <c:pt idx="2437">
                  <c:v>2.87034039348671</c:v>
                </c:pt>
                <c:pt idx="2438">
                  <c:v>2.86545029881125</c:v>
                </c:pt>
                <c:pt idx="2439">
                  <c:v>2.86025090669002</c:v>
                </c:pt>
                <c:pt idx="2440">
                  <c:v>2.85472526007073</c:v>
                </c:pt>
                <c:pt idx="2441">
                  <c:v>2.848853330858895</c:v>
                </c:pt>
                <c:pt idx="2442">
                  <c:v>2.842612446452859</c:v>
                </c:pt>
                <c:pt idx="2443">
                  <c:v>2.835975071085079</c:v>
                </c:pt>
                <c:pt idx="2444">
                  <c:v>2.83312131732378</c:v>
                </c:pt>
                <c:pt idx="2445">
                  <c:v>2.830063834010525</c:v>
                </c:pt>
                <c:pt idx="2446">
                  <c:v>2.82679507772872</c:v>
                </c:pt>
                <c:pt idx="2447">
                  <c:v>2.8233060690322</c:v>
                </c:pt>
                <c:pt idx="2448">
                  <c:v>2.819587653824799</c:v>
                </c:pt>
                <c:pt idx="2449">
                  <c:v>2.815628020820116</c:v>
                </c:pt>
                <c:pt idx="2450">
                  <c:v>2.811415433704935</c:v>
                </c:pt>
                <c:pt idx="2451">
                  <c:v>2.80693526045873</c:v>
                </c:pt>
                <c:pt idx="2452">
                  <c:v>2.80662018944261</c:v>
                </c:pt>
                <c:pt idx="2453">
                  <c:v>2.80602685137478</c:v>
                </c:pt>
                <c:pt idx="2454">
                  <c:v>2.805152503076798</c:v>
                </c:pt>
                <c:pt idx="2455">
                  <c:v>2.80399192581553</c:v>
                </c:pt>
                <c:pt idx="2456">
                  <c:v>2.8025402462054</c:v>
                </c:pt>
                <c:pt idx="2457">
                  <c:v>2.80078995206143</c:v>
                </c:pt>
                <c:pt idx="2458">
                  <c:v>2.79873291034822</c:v>
                </c:pt>
                <c:pt idx="2459">
                  <c:v>2.79635990635004</c:v>
                </c:pt>
                <c:pt idx="2460">
                  <c:v>2.7936588620211</c:v>
                </c:pt>
                <c:pt idx="2461">
                  <c:v>2.79061636600428</c:v>
                </c:pt>
                <c:pt idx="2462">
                  <c:v>2.79229886463057</c:v>
                </c:pt>
                <c:pt idx="2463">
                  <c:v>2.79377824024973</c:v>
                </c:pt>
                <c:pt idx="2464">
                  <c:v>2.7950569953371</c:v>
                </c:pt>
                <c:pt idx="2465">
                  <c:v>2.79613795627591</c:v>
                </c:pt>
                <c:pt idx="2466">
                  <c:v>2.80165060146156</c:v>
                </c:pt>
                <c:pt idx="2467">
                  <c:v>2.806778809705059</c:v>
                </c:pt>
                <c:pt idx="2468">
                  <c:v>2.81154485993113</c:v>
                </c:pt>
                <c:pt idx="2469">
                  <c:v>2.815967322725779</c:v>
                </c:pt>
                <c:pt idx="2470">
                  <c:v>2.820062914720657</c:v>
                </c:pt>
                <c:pt idx="2471">
                  <c:v>2.82384504909093</c:v>
                </c:pt>
                <c:pt idx="2472">
                  <c:v>2.827325859673</c:v>
                </c:pt>
                <c:pt idx="2473">
                  <c:v>2.83051572159047</c:v>
                </c:pt>
                <c:pt idx="2474">
                  <c:v>2.83342366573433</c:v>
                </c:pt>
                <c:pt idx="2475">
                  <c:v>2.83605724037775</c:v>
                </c:pt>
                <c:pt idx="2476">
                  <c:v>2.838423287058799</c:v>
                </c:pt>
                <c:pt idx="2477">
                  <c:v>2.84052665338615</c:v>
                </c:pt>
                <c:pt idx="2478">
                  <c:v>2.842372811523119</c:v>
                </c:pt>
                <c:pt idx="2479">
                  <c:v>2.84396509843309</c:v>
                </c:pt>
                <c:pt idx="2480">
                  <c:v>2.84530676866389</c:v>
                </c:pt>
                <c:pt idx="2481">
                  <c:v>2.84640035522249</c:v>
                </c:pt>
                <c:pt idx="2482">
                  <c:v>2.84724763667619</c:v>
                </c:pt>
                <c:pt idx="2483">
                  <c:v>2.84784961190013</c:v>
                </c:pt>
                <c:pt idx="2484">
                  <c:v>2.8482067887934</c:v>
                </c:pt>
                <c:pt idx="2485">
                  <c:v>2.84831917508894</c:v>
                </c:pt>
                <c:pt idx="2486">
                  <c:v>2.84818566219254</c:v>
                </c:pt>
                <c:pt idx="2487">
                  <c:v>2.851736461674279</c:v>
                </c:pt>
                <c:pt idx="2488">
                  <c:v>2.85897877462027</c:v>
                </c:pt>
                <c:pt idx="2489">
                  <c:v>2.865843300279245</c:v>
                </c:pt>
                <c:pt idx="2490">
                  <c:v>2.87235429102461</c:v>
                </c:pt>
                <c:pt idx="2491">
                  <c:v>2.87853273638561</c:v>
                </c:pt>
                <c:pt idx="2492">
                  <c:v>2.8843971426254</c:v>
                </c:pt>
                <c:pt idx="2493">
                  <c:v>2.889962430189775</c:v>
                </c:pt>
                <c:pt idx="2494">
                  <c:v>2.895242904279255</c:v>
                </c:pt>
                <c:pt idx="2495">
                  <c:v>2.90025031915101</c:v>
                </c:pt>
                <c:pt idx="2496">
                  <c:v>2.90499497901261</c:v>
                </c:pt>
                <c:pt idx="2497">
                  <c:v>2.90948624372505</c:v>
                </c:pt>
                <c:pt idx="2498">
                  <c:v>2.91373273375074</c:v>
                </c:pt>
                <c:pt idx="2499">
                  <c:v>2.91774112696533</c:v>
                </c:pt>
                <c:pt idx="2500">
                  <c:v>2.92151780654971</c:v>
                </c:pt>
                <c:pt idx="2501">
                  <c:v>2.92506878624983</c:v>
                </c:pt>
                <c:pt idx="2502">
                  <c:v>2.92839890275187</c:v>
                </c:pt>
                <c:pt idx="2503">
                  <c:v>2.93151283500227</c:v>
                </c:pt>
                <c:pt idx="2504">
                  <c:v>2.93441431049605</c:v>
                </c:pt>
                <c:pt idx="2505">
                  <c:v>2.93710716467665</c:v>
                </c:pt>
                <c:pt idx="2506">
                  <c:v>2.93959380132145</c:v>
                </c:pt>
                <c:pt idx="2507">
                  <c:v>2.94187778421709</c:v>
                </c:pt>
                <c:pt idx="2508">
                  <c:v>2.94396079015774</c:v>
                </c:pt>
                <c:pt idx="2509">
                  <c:v>2.9458452261313</c:v>
                </c:pt>
                <c:pt idx="2510">
                  <c:v>2.94753307377015</c:v>
                </c:pt>
                <c:pt idx="2511">
                  <c:v>2.95212299098839</c:v>
                </c:pt>
                <c:pt idx="2512">
                  <c:v>2.95642907493947</c:v>
                </c:pt>
                <c:pt idx="2513">
                  <c:v>2.9604577927577</c:v>
                </c:pt>
                <c:pt idx="2514">
                  <c:v>2.96421536611901</c:v>
                </c:pt>
                <c:pt idx="2515">
                  <c:v>2.96770607428592</c:v>
                </c:pt>
                <c:pt idx="2516">
                  <c:v>2.97093495716248</c:v>
                </c:pt>
                <c:pt idx="2517">
                  <c:v>2.97390533691448</c:v>
                </c:pt>
                <c:pt idx="2518">
                  <c:v>2.97662035804762</c:v>
                </c:pt>
                <c:pt idx="2519">
                  <c:v>2.97908335799052</c:v>
                </c:pt>
                <c:pt idx="2520">
                  <c:v>2.98129658940734</c:v>
                </c:pt>
                <c:pt idx="2521">
                  <c:v>2.98326157995363</c:v>
                </c:pt>
                <c:pt idx="2522">
                  <c:v>2.98498119056227</c:v>
                </c:pt>
                <c:pt idx="2523">
                  <c:v>2.986455830464885</c:v>
                </c:pt>
                <c:pt idx="2524">
                  <c:v>2.98768677453316</c:v>
                </c:pt>
                <c:pt idx="2525">
                  <c:v>2.98867489423541</c:v>
                </c:pt>
                <c:pt idx="2526">
                  <c:v>2.99235035462845</c:v>
                </c:pt>
                <c:pt idx="2527">
                  <c:v>2.99571302714271</c:v>
                </c:pt>
                <c:pt idx="2528">
                  <c:v>2.99876661953034</c:v>
                </c:pt>
                <c:pt idx="2529">
                  <c:v>3.00151424214068</c:v>
                </c:pt>
                <c:pt idx="2530">
                  <c:v>3.00395903934706</c:v>
                </c:pt>
                <c:pt idx="2531">
                  <c:v>3.00610317668084</c:v>
                </c:pt>
                <c:pt idx="2532">
                  <c:v>3.00794844191023</c:v>
                </c:pt>
                <c:pt idx="2533">
                  <c:v>3.00949633997133</c:v>
                </c:pt>
                <c:pt idx="2534">
                  <c:v>3.0107479737476</c:v>
                </c:pt>
                <c:pt idx="2535">
                  <c:v>3.01170415187563</c:v>
                </c:pt>
                <c:pt idx="2536">
                  <c:v>3.01236528065397</c:v>
                </c:pt>
                <c:pt idx="2537">
                  <c:v>3.0127315289882</c:v>
                </c:pt>
                <c:pt idx="2538">
                  <c:v>3.012802686638405</c:v>
                </c:pt>
                <c:pt idx="2539">
                  <c:v>3.01257834033346</c:v>
                </c:pt>
                <c:pt idx="2540">
                  <c:v>3.012057697313245</c:v>
                </c:pt>
                <c:pt idx="2541">
                  <c:v>3.01123959326276</c:v>
                </c:pt>
                <c:pt idx="2542">
                  <c:v>3.01012268393783</c:v>
                </c:pt>
                <c:pt idx="2543">
                  <c:v>3.00870515168814</c:v>
                </c:pt>
                <c:pt idx="2544">
                  <c:v>3.0069848203267</c:v>
                </c:pt>
                <c:pt idx="2545">
                  <c:v>3.00495901071615</c:v>
                </c:pt>
                <c:pt idx="2546">
                  <c:v>3.00262475710303</c:v>
                </c:pt>
                <c:pt idx="2547">
                  <c:v>2.99997828581875</c:v>
                </c:pt>
                <c:pt idx="2548">
                  <c:v>2.99701581574049</c:v>
                </c:pt>
                <c:pt idx="2549">
                  <c:v>2.99373210969243</c:v>
                </c:pt>
                <c:pt idx="2550">
                  <c:v>2.9901218191136</c:v>
                </c:pt>
                <c:pt idx="2551">
                  <c:v>2.98927740571589</c:v>
                </c:pt>
                <c:pt idx="2552">
                  <c:v>2.98818435708588</c:v>
                </c:pt>
                <c:pt idx="2553">
                  <c:v>2.986842021829716</c:v>
                </c:pt>
                <c:pt idx="2554">
                  <c:v>2.98524725558506</c:v>
                </c:pt>
                <c:pt idx="2555">
                  <c:v>2.9833982464231</c:v>
                </c:pt>
                <c:pt idx="2556">
                  <c:v>2.98129242954632</c:v>
                </c:pt>
                <c:pt idx="2557">
                  <c:v>2.97892611451231</c:v>
                </c:pt>
                <c:pt idx="2558">
                  <c:v>2.976295779828285</c:v>
                </c:pt>
                <c:pt idx="2559">
                  <c:v>2.97339728659719</c:v>
                </c:pt>
                <c:pt idx="2560">
                  <c:v>2.9702259385828</c:v>
                </c:pt>
                <c:pt idx="2561">
                  <c:v>2.9667761463991</c:v>
                </c:pt>
                <c:pt idx="2562">
                  <c:v>2.9630415171933</c:v>
                </c:pt>
                <c:pt idx="2563">
                  <c:v>2.95901534846193</c:v>
                </c:pt>
                <c:pt idx="2564">
                  <c:v>2.9546891503277</c:v>
                </c:pt>
                <c:pt idx="2565">
                  <c:v>2.95338115934095</c:v>
                </c:pt>
                <c:pt idx="2566">
                  <c:v>2.95186946170597</c:v>
                </c:pt>
                <c:pt idx="2567">
                  <c:v>2.95015231924096</c:v>
                </c:pt>
                <c:pt idx="2568">
                  <c:v>2.94822639820492</c:v>
                </c:pt>
                <c:pt idx="2569">
                  <c:v>2.94931329095784</c:v>
                </c:pt>
                <c:pt idx="2570">
                  <c:v>2.95013412116853</c:v>
                </c:pt>
                <c:pt idx="2571">
                  <c:v>2.95069047491837</c:v>
                </c:pt>
                <c:pt idx="2572">
                  <c:v>2.95098172116568</c:v>
                </c:pt>
                <c:pt idx="2573">
                  <c:v>2.951008101976245</c:v>
                </c:pt>
                <c:pt idx="2574">
                  <c:v>2.9507687935903</c:v>
                </c:pt>
                <c:pt idx="2575">
                  <c:v>2.95026307288881</c:v>
                </c:pt>
                <c:pt idx="2576">
                  <c:v>2.94948877644065</c:v>
                </c:pt>
                <c:pt idx="2577">
                  <c:v>2.94844463916153</c:v>
                </c:pt>
                <c:pt idx="2578">
                  <c:v>2.94712760701941</c:v>
                </c:pt>
                <c:pt idx="2579">
                  <c:v>2.94553479924154</c:v>
                </c:pt>
                <c:pt idx="2580">
                  <c:v>2.94366315044564</c:v>
                </c:pt>
                <c:pt idx="2581">
                  <c:v>2.94150754571618</c:v>
                </c:pt>
                <c:pt idx="2582">
                  <c:v>2.93906430694479</c:v>
                </c:pt>
                <c:pt idx="2583">
                  <c:v>2.9363266956503</c:v>
                </c:pt>
                <c:pt idx="2584">
                  <c:v>2.93328878594312</c:v>
                </c:pt>
                <c:pt idx="2585">
                  <c:v>2.929942913976618</c:v>
                </c:pt>
                <c:pt idx="2586">
                  <c:v>2.92983648338001</c:v>
                </c:pt>
                <c:pt idx="2587">
                  <c:v>2.93290048965135</c:v>
                </c:pt>
                <c:pt idx="2588">
                  <c:v>2.935672693169115</c:v>
                </c:pt>
                <c:pt idx="2589">
                  <c:v>2.93815826294571</c:v>
                </c:pt>
                <c:pt idx="2590">
                  <c:v>2.94036086167627</c:v>
                </c:pt>
                <c:pt idx="2591">
                  <c:v>2.94228370032944</c:v>
                </c:pt>
                <c:pt idx="2592">
                  <c:v>2.94392987192507</c:v>
                </c:pt>
                <c:pt idx="2593">
                  <c:v>2.94530116735042</c:v>
                </c:pt>
                <c:pt idx="2594">
                  <c:v>2.94639956396966</c:v>
                </c:pt>
                <c:pt idx="2595">
                  <c:v>2.94722605370653</c:v>
                </c:pt>
                <c:pt idx="2596">
                  <c:v>2.94778138779584</c:v>
                </c:pt>
                <c:pt idx="2597">
                  <c:v>2.94806529416291</c:v>
                </c:pt>
                <c:pt idx="2598">
                  <c:v>2.948078396086839</c:v>
                </c:pt>
                <c:pt idx="2599">
                  <c:v>2.94781912855615</c:v>
                </c:pt>
                <c:pt idx="2600">
                  <c:v>2.94728682491005</c:v>
                </c:pt>
                <c:pt idx="2601">
                  <c:v>2.9464798001561</c:v>
                </c:pt>
                <c:pt idx="2602">
                  <c:v>2.94539537099098</c:v>
                </c:pt>
                <c:pt idx="2603">
                  <c:v>2.94403141413008</c:v>
                </c:pt>
                <c:pt idx="2604">
                  <c:v>2.9423840976532</c:v>
                </c:pt>
                <c:pt idx="2605">
                  <c:v>2.94044983453011</c:v>
                </c:pt>
                <c:pt idx="2606">
                  <c:v>2.93822380568578</c:v>
                </c:pt>
                <c:pt idx="2607">
                  <c:v>2.93570078191262</c:v>
                </c:pt>
                <c:pt idx="2608">
                  <c:v>2.932874441925219</c:v>
                </c:pt>
                <c:pt idx="2609">
                  <c:v>2.929737097799</c:v>
                </c:pt>
                <c:pt idx="2610">
                  <c:v>2.93334205018703</c:v>
                </c:pt>
                <c:pt idx="2611">
                  <c:v>2.936643369193055</c:v>
                </c:pt>
                <c:pt idx="2612">
                  <c:v>2.939647466587818</c:v>
                </c:pt>
                <c:pt idx="2613">
                  <c:v>2.94235975677672</c:v>
                </c:pt>
                <c:pt idx="2614">
                  <c:v>2.94478494204475</c:v>
                </c:pt>
                <c:pt idx="2615">
                  <c:v>2.94692616851787</c:v>
                </c:pt>
                <c:pt idx="2616">
                  <c:v>2.94878725955948</c:v>
                </c:pt>
                <c:pt idx="2617">
                  <c:v>2.95037075560964</c:v>
                </c:pt>
                <c:pt idx="2618">
                  <c:v>2.951678634694835</c:v>
                </c:pt>
                <c:pt idx="2619">
                  <c:v>2.95271227924737</c:v>
                </c:pt>
                <c:pt idx="2620">
                  <c:v>2.95347284030525</c:v>
                </c:pt>
                <c:pt idx="2621">
                  <c:v>2.953960439934785</c:v>
                </c:pt>
                <c:pt idx="2622">
                  <c:v>2.95417611088908</c:v>
                </c:pt>
                <c:pt idx="2623">
                  <c:v>2.95411866631228</c:v>
                </c:pt>
                <c:pt idx="2624">
                  <c:v>2.953787433613579</c:v>
                </c:pt>
                <c:pt idx="2625">
                  <c:v>2.956627110388136</c:v>
                </c:pt>
                <c:pt idx="2626">
                  <c:v>2.95925173298081</c:v>
                </c:pt>
                <c:pt idx="2627">
                  <c:v>2.96166482553677</c:v>
                </c:pt>
                <c:pt idx="2628">
                  <c:v>2.96386875263266</c:v>
                </c:pt>
                <c:pt idx="2629">
                  <c:v>2.96586586965765</c:v>
                </c:pt>
                <c:pt idx="2630">
                  <c:v>2.9708809384909</c:v>
                </c:pt>
                <c:pt idx="2631">
                  <c:v>2.97559561619003</c:v>
                </c:pt>
                <c:pt idx="2632">
                  <c:v>2.98001764707799</c:v>
                </c:pt>
                <c:pt idx="2633">
                  <c:v>2.98415298475117</c:v>
                </c:pt>
                <c:pt idx="2634">
                  <c:v>2.98800815273894</c:v>
                </c:pt>
                <c:pt idx="2635">
                  <c:v>2.991588489264477</c:v>
                </c:pt>
                <c:pt idx="2636">
                  <c:v>2.99489802808601</c:v>
                </c:pt>
                <c:pt idx="2637">
                  <c:v>2.99794112065412</c:v>
                </c:pt>
                <c:pt idx="2638">
                  <c:v>3.0007212233624</c:v>
                </c:pt>
                <c:pt idx="2639">
                  <c:v>3.00324086801738</c:v>
                </c:pt>
                <c:pt idx="2640">
                  <c:v>3.00550278665704</c:v>
                </c:pt>
                <c:pt idx="2641">
                  <c:v>3.00750904628616</c:v>
                </c:pt>
                <c:pt idx="2642">
                  <c:v>3.00926149403025</c:v>
                </c:pt>
                <c:pt idx="2643">
                  <c:v>3.01076150732576</c:v>
                </c:pt>
                <c:pt idx="2644">
                  <c:v>3.01201023471145</c:v>
                </c:pt>
                <c:pt idx="2645">
                  <c:v>3.01300857725467</c:v>
                </c:pt>
                <c:pt idx="2646">
                  <c:v>3.01375712847651</c:v>
                </c:pt>
                <c:pt idx="2647">
                  <c:v>3.01727954981707</c:v>
                </c:pt>
                <c:pt idx="2648">
                  <c:v>3.02048126212553</c:v>
                </c:pt>
                <c:pt idx="2649">
                  <c:v>3.02336578184757</c:v>
                </c:pt>
                <c:pt idx="2650">
                  <c:v>3.0259361423314</c:v>
                </c:pt>
                <c:pt idx="2651">
                  <c:v>3.02819482957161</c:v>
                </c:pt>
                <c:pt idx="2652">
                  <c:v>3.03014386540309</c:v>
                </c:pt>
                <c:pt idx="2653">
                  <c:v>3.03178485553252</c:v>
                </c:pt>
                <c:pt idx="2654">
                  <c:v>3.03311909361516</c:v>
                </c:pt>
                <c:pt idx="2655">
                  <c:v>3.03414739232651</c:v>
                </c:pt>
                <c:pt idx="2656">
                  <c:v>3.03487029525101</c:v>
                </c:pt>
                <c:pt idx="2657">
                  <c:v>3.03528806208101</c:v>
                </c:pt>
                <c:pt idx="2658">
                  <c:v>3.03540051766337</c:v>
                </c:pt>
                <c:pt idx="2659">
                  <c:v>3.03520733061766</c:v>
                </c:pt>
                <c:pt idx="2660">
                  <c:v>3.03470763828957</c:v>
                </c:pt>
                <c:pt idx="2661">
                  <c:v>3.03390047804078</c:v>
                </c:pt>
                <c:pt idx="2662">
                  <c:v>3.03278433000288</c:v>
                </c:pt>
                <c:pt idx="2663">
                  <c:v>3.03135746587358</c:v>
                </c:pt>
                <c:pt idx="2664">
                  <c:v>3.02961764698666</c:v>
                </c:pt>
                <c:pt idx="2665">
                  <c:v>3.02756225240268</c:v>
                </c:pt>
                <c:pt idx="2666">
                  <c:v>3.02518818132633</c:v>
                </c:pt>
                <c:pt idx="2667">
                  <c:v>3.02249172099988</c:v>
                </c:pt>
                <c:pt idx="2668">
                  <c:v>3.022616923623477</c:v>
                </c:pt>
                <c:pt idx="2669">
                  <c:v>3.0224925442825</c:v>
                </c:pt>
                <c:pt idx="2670">
                  <c:v>3.022118020394</c:v>
                </c:pt>
                <c:pt idx="2671">
                  <c:v>3.02149258374936</c:v>
                </c:pt>
                <c:pt idx="2672">
                  <c:v>3.02061517660991</c:v>
                </c:pt>
                <c:pt idx="2673">
                  <c:v>3.01948450846805</c:v>
                </c:pt>
                <c:pt idx="2674">
                  <c:v>3.018098934521138</c:v>
                </c:pt>
                <c:pt idx="2675">
                  <c:v>3.016456520839006</c:v>
                </c:pt>
                <c:pt idx="2676">
                  <c:v>3.01455506767099</c:v>
                </c:pt>
                <c:pt idx="2677">
                  <c:v>3.01239186829774</c:v>
                </c:pt>
                <c:pt idx="2678">
                  <c:v>3.00996396911612</c:v>
                </c:pt>
                <c:pt idx="2679">
                  <c:v>3.00726776457347</c:v>
                </c:pt>
                <c:pt idx="2680">
                  <c:v>3.00429931522323</c:v>
                </c:pt>
                <c:pt idx="2681">
                  <c:v>3.00105405133328</c:v>
                </c:pt>
                <c:pt idx="2682">
                  <c:v>2.99752679973427</c:v>
                </c:pt>
                <c:pt idx="2683">
                  <c:v>2.99371156274145</c:v>
                </c:pt>
                <c:pt idx="2684">
                  <c:v>2.98960123564181</c:v>
                </c:pt>
                <c:pt idx="2685">
                  <c:v>2.985188489031878</c:v>
                </c:pt>
                <c:pt idx="2686">
                  <c:v>2.98384406961298</c:v>
                </c:pt>
                <c:pt idx="2687">
                  <c:v>2.98229319152369</c:v>
                </c:pt>
                <c:pt idx="2688">
                  <c:v>2.98053350605311</c:v>
                </c:pt>
                <c:pt idx="2689">
                  <c:v>2.97856301691068</c:v>
                </c:pt>
                <c:pt idx="2690">
                  <c:v>2.976378444030737</c:v>
                </c:pt>
                <c:pt idx="2691">
                  <c:v>2.97397650322958</c:v>
                </c:pt>
                <c:pt idx="2692">
                  <c:v>2.971353524909257</c:v>
                </c:pt>
                <c:pt idx="2693">
                  <c:v>2.96850589728067</c:v>
                </c:pt>
                <c:pt idx="2694">
                  <c:v>2.96542808955062</c:v>
                </c:pt>
                <c:pt idx="2695">
                  <c:v>2.96211554300065</c:v>
                </c:pt>
                <c:pt idx="2696">
                  <c:v>2.95856230847303</c:v>
                </c:pt>
                <c:pt idx="2697">
                  <c:v>2.95476114946351</c:v>
                </c:pt>
                <c:pt idx="2698">
                  <c:v>2.95070520705537</c:v>
                </c:pt>
                <c:pt idx="2699">
                  <c:v>2.94638536102163</c:v>
                </c:pt>
                <c:pt idx="2700">
                  <c:v>2.94179307618277</c:v>
                </c:pt>
                <c:pt idx="2701">
                  <c:v>2.936916328913099</c:v>
                </c:pt>
                <c:pt idx="2702">
                  <c:v>2.931742875262838</c:v>
                </c:pt>
                <c:pt idx="2703">
                  <c:v>2.926258927667797</c:v>
                </c:pt>
                <c:pt idx="2704">
                  <c:v>2.920448314026379</c:v>
                </c:pt>
                <c:pt idx="2705">
                  <c:v>2.91429174360482</c:v>
                </c:pt>
                <c:pt idx="2706">
                  <c:v>2.9077672458468</c:v>
                </c:pt>
                <c:pt idx="2707">
                  <c:v>2.90084995022726</c:v>
                </c:pt>
                <c:pt idx="2708">
                  <c:v>2.89350992691683</c:v>
                </c:pt>
                <c:pt idx="2709">
                  <c:v>2.89419255300058</c:v>
                </c:pt>
                <c:pt idx="2710">
                  <c:v>2.89462131566209</c:v>
                </c:pt>
                <c:pt idx="2711">
                  <c:v>2.89479716601766</c:v>
                </c:pt>
                <c:pt idx="2712">
                  <c:v>2.89471911511436</c:v>
                </c:pt>
                <c:pt idx="2713">
                  <c:v>2.89438627814337</c:v>
                </c:pt>
                <c:pt idx="2714">
                  <c:v>2.89379685968179</c:v>
                </c:pt>
                <c:pt idx="2715">
                  <c:v>2.892948169474955</c:v>
                </c:pt>
                <c:pt idx="2716">
                  <c:v>2.89183766323698</c:v>
                </c:pt>
                <c:pt idx="2717">
                  <c:v>2.890460936206856</c:v>
                </c:pt>
                <c:pt idx="2718">
                  <c:v>2.88881379710635</c:v>
                </c:pt>
                <c:pt idx="2719">
                  <c:v>2.88689029047128</c:v>
                </c:pt>
                <c:pt idx="2720">
                  <c:v>2.88468410978257</c:v>
                </c:pt>
                <c:pt idx="2721">
                  <c:v>2.882187334133659</c:v>
                </c:pt>
                <c:pt idx="2722">
                  <c:v>2.87939185300103</c:v>
                </c:pt>
                <c:pt idx="2723">
                  <c:v>2.876286506240079</c:v>
                </c:pt>
                <c:pt idx="2724">
                  <c:v>2.87727866776228</c:v>
                </c:pt>
                <c:pt idx="2725">
                  <c:v>2.87790770838141</c:v>
                </c:pt>
                <c:pt idx="2726">
                  <c:v>2.8781740145309</c:v>
                </c:pt>
                <c:pt idx="2727">
                  <c:v>2.87807691849758</c:v>
                </c:pt>
                <c:pt idx="2728">
                  <c:v>2.87761469798834</c:v>
                </c:pt>
                <c:pt idx="2729">
                  <c:v>2.88139009243432</c:v>
                </c:pt>
                <c:pt idx="2730">
                  <c:v>2.8848596460266</c:v>
                </c:pt>
                <c:pt idx="2731">
                  <c:v>2.88803316958239</c:v>
                </c:pt>
                <c:pt idx="2732">
                  <c:v>2.89091913524645</c:v>
                </c:pt>
                <c:pt idx="2733">
                  <c:v>2.89352454094704</c:v>
                </c:pt>
                <c:pt idx="2734">
                  <c:v>2.895856157924885</c:v>
                </c:pt>
                <c:pt idx="2735">
                  <c:v>2.89791874411358</c:v>
                </c:pt>
                <c:pt idx="2736">
                  <c:v>2.89971735670843</c:v>
                </c:pt>
                <c:pt idx="2737">
                  <c:v>2.90125489296268</c:v>
                </c:pt>
                <c:pt idx="2738">
                  <c:v>2.90253444552584</c:v>
                </c:pt>
                <c:pt idx="2739">
                  <c:v>2.90355823506304</c:v>
                </c:pt>
                <c:pt idx="2740">
                  <c:v>2.90432792547629</c:v>
                </c:pt>
                <c:pt idx="2741">
                  <c:v>2.904844602028759</c:v>
                </c:pt>
                <c:pt idx="2742">
                  <c:v>2.90510840677479</c:v>
                </c:pt>
                <c:pt idx="2743">
                  <c:v>2.90511887852342</c:v>
                </c:pt>
                <c:pt idx="2744">
                  <c:v>2.90487565008697</c:v>
                </c:pt>
                <c:pt idx="2745">
                  <c:v>2.90437670804484</c:v>
                </c:pt>
                <c:pt idx="2746">
                  <c:v>2.90789931622929</c:v>
                </c:pt>
                <c:pt idx="2747">
                  <c:v>2.91122481666812</c:v>
                </c:pt>
                <c:pt idx="2748">
                  <c:v>2.914358773326879</c:v>
                </c:pt>
                <c:pt idx="2749">
                  <c:v>2.91730652319607</c:v>
                </c:pt>
                <c:pt idx="2750">
                  <c:v>2.920072409116218</c:v>
                </c:pt>
                <c:pt idx="2751">
                  <c:v>2.92653753730107</c:v>
                </c:pt>
                <c:pt idx="2752">
                  <c:v>2.9326672321024</c:v>
                </c:pt>
                <c:pt idx="2753">
                  <c:v>2.93847778304078</c:v>
                </c:pt>
                <c:pt idx="2754">
                  <c:v>2.9439848391939</c:v>
                </c:pt>
                <c:pt idx="2755">
                  <c:v>2.94920084745448</c:v>
                </c:pt>
                <c:pt idx="2756">
                  <c:v>2.95413742288966</c:v>
                </c:pt>
                <c:pt idx="2757">
                  <c:v>2.95880476630319</c:v>
                </c:pt>
                <c:pt idx="2758">
                  <c:v>2.96321146689228</c:v>
                </c:pt>
                <c:pt idx="2759">
                  <c:v>2.96736512462517</c:v>
                </c:pt>
                <c:pt idx="2760">
                  <c:v>2.971272624547836</c:v>
                </c:pt>
                <c:pt idx="2761">
                  <c:v>2.97494003140042</c:v>
                </c:pt>
                <c:pt idx="2762">
                  <c:v>2.97837290466134</c:v>
                </c:pt>
                <c:pt idx="2763">
                  <c:v>2.98157580715679</c:v>
                </c:pt>
                <c:pt idx="2764">
                  <c:v>2.98455305908379</c:v>
                </c:pt>
                <c:pt idx="2765">
                  <c:v>2.98730784544554</c:v>
                </c:pt>
                <c:pt idx="2766">
                  <c:v>2.98984384238816</c:v>
                </c:pt>
                <c:pt idx="2767">
                  <c:v>2.9921639215877</c:v>
                </c:pt>
                <c:pt idx="2768">
                  <c:v>2.99427010071433</c:v>
                </c:pt>
                <c:pt idx="2769">
                  <c:v>2.99616479205845</c:v>
                </c:pt>
                <c:pt idx="2770">
                  <c:v>2.997849927488895</c:v>
                </c:pt>
                <c:pt idx="2771">
                  <c:v>2.99932693108869</c:v>
                </c:pt>
                <c:pt idx="2772">
                  <c:v>3.00059726140872</c:v>
                </c:pt>
                <c:pt idx="2773">
                  <c:v>3.00166157136972</c:v>
                </c:pt>
                <c:pt idx="2774">
                  <c:v>3.00252078088029</c:v>
                </c:pt>
                <c:pt idx="2775">
                  <c:v>3.00317545959604</c:v>
                </c:pt>
                <c:pt idx="2776">
                  <c:v>3.00362594920066</c:v>
                </c:pt>
                <c:pt idx="2777">
                  <c:v>3.00387235787133</c:v>
                </c:pt>
                <c:pt idx="2778">
                  <c:v>3.00720890016383</c:v>
                </c:pt>
                <c:pt idx="2779">
                  <c:v>3.01026229069678</c:v>
                </c:pt>
                <c:pt idx="2780">
                  <c:v>3.013036412637</c:v>
                </c:pt>
                <c:pt idx="2781">
                  <c:v>3.01553461741439</c:v>
                </c:pt>
                <c:pt idx="2782">
                  <c:v>3.01775975678692</c:v>
                </c:pt>
                <c:pt idx="2783">
                  <c:v>3.01971417875329</c:v>
                </c:pt>
                <c:pt idx="2784">
                  <c:v>3.02139991346781</c:v>
                </c:pt>
                <c:pt idx="2785">
                  <c:v>3.02281850385231</c:v>
                </c:pt>
                <c:pt idx="2786">
                  <c:v>3.02397111401492</c:v>
                </c:pt>
                <c:pt idx="2787">
                  <c:v>3.02485873745404</c:v>
                </c:pt>
                <c:pt idx="2788">
                  <c:v>3.02548185967241</c:v>
                </c:pt>
                <c:pt idx="2789">
                  <c:v>3.02584072152383</c:v>
                </c:pt>
                <c:pt idx="2790">
                  <c:v>3.0259352663929</c:v>
                </c:pt>
                <c:pt idx="2791">
                  <c:v>3.02576509122817</c:v>
                </c:pt>
                <c:pt idx="2792">
                  <c:v>3.02532954017086</c:v>
                </c:pt>
                <c:pt idx="2793">
                  <c:v>3.02462757210781</c:v>
                </c:pt>
                <c:pt idx="2794">
                  <c:v>3.02365781727176</c:v>
                </c:pt>
                <c:pt idx="2795">
                  <c:v>3.02241859228673</c:v>
                </c:pt>
                <c:pt idx="2796">
                  <c:v>3.02090782850307</c:v>
                </c:pt>
                <c:pt idx="2797">
                  <c:v>3.01912305224765</c:v>
                </c:pt>
                <c:pt idx="2798">
                  <c:v>3.01706123579787</c:v>
                </c:pt>
                <c:pt idx="2799">
                  <c:v>3.01799145883621</c:v>
                </c:pt>
                <c:pt idx="2800">
                  <c:v>3.01858571486493</c:v>
                </c:pt>
                <c:pt idx="2801">
                  <c:v>3.01884420877014</c:v>
                </c:pt>
                <c:pt idx="2802">
                  <c:v>3.01876656735203</c:v>
                </c:pt>
                <c:pt idx="2803">
                  <c:v>3.01835183817337</c:v>
                </c:pt>
                <c:pt idx="2804">
                  <c:v>3.0175985886061</c:v>
                </c:pt>
                <c:pt idx="2805">
                  <c:v>3.01650478766525</c:v>
                </c:pt>
                <c:pt idx="2806">
                  <c:v>3.015067699044577</c:v>
                </c:pt>
                <c:pt idx="2807">
                  <c:v>3.01328410078869</c:v>
                </c:pt>
                <c:pt idx="2808">
                  <c:v>3.01458798767</c:v>
                </c:pt>
                <c:pt idx="2809">
                  <c:v>3.01561929141132</c:v>
                </c:pt>
                <c:pt idx="2810">
                  <c:v>3.01637880898807</c:v>
                </c:pt>
                <c:pt idx="2811">
                  <c:v>3.01686705024929</c:v>
                </c:pt>
                <c:pt idx="2812">
                  <c:v>3.0170840470083</c:v>
                </c:pt>
                <c:pt idx="2813">
                  <c:v>3.01702957311336</c:v>
                </c:pt>
                <c:pt idx="2814">
                  <c:v>3.016702963417099</c:v>
                </c:pt>
                <c:pt idx="2815">
                  <c:v>3.01610325374369</c:v>
                </c:pt>
                <c:pt idx="2816">
                  <c:v>3.01522905504495</c:v>
                </c:pt>
                <c:pt idx="2817">
                  <c:v>3.01407856864467</c:v>
                </c:pt>
                <c:pt idx="2818">
                  <c:v>3.012649651738637</c:v>
                </c:pt>
                <c:pt idx="2819">
                  <c:v>3.01093953094136</c:v>
                </c:pt>
                <c:pt idx="2820">
                  <c:v>3.00894510551789</c:v>
                </c:pt>
                <c:pt idx="2821">
                  <c:v>3.006662676451759</c:v>
                </c:pt>
                <c:pt idx="2822">
                  <c:v>3.00408791032226</c:v>
                </c:pt>
                <c:pt idx="2823">
                  <c:v>3.00474425496708</c:v>
                </c:pt>
                <c:pt idx="2824">
                  <c:v>3.00519140908903</c:v>
                </c:pt>
                <c:pt idx="2825">
                  <c:v>3.00542956075634</c:v>
                </c:pt>
                <c:pt idx="2826">
                  <c:v>3.00545854178371</c:v>
                </c:pt>
                <c:pt idx="2827">
                  <c:v>3.00527800257885</c:v>
                </c:pt>
                <c:pt idx="2828">
                  <c:v>3.00488736974539</c:v>
                </c:pt>
                <c:pt idx="2829">
                  <c:v>3.00428576222663</c:v>
                </c:pt>
                <c:pt idx="2830">
                  <c:v>3.00347208588615</c:v>
                </c:pt>
                <c:pt idx="2831">
                  <c:v>3.002444955097999</c:v>
                </c:pt>
                <c:pt idx="2832">
                  <c:v>3.00120279229768</c:v>
                </c:pt>
                <c:pt idx="2833">
                  <c:v>2.99974340777673</c:v>
                </c:pt>
                <c:pt idx="2834">
                  <c:v>2.998065191391277</c:v>
                </c:pt>
                <c:pt idx="2835">
                  <c:v>2.99616479205845</c:v>
                </c:pt>
                <c:pt idx="2836">
                  <c:v>2.99750045900616</c:v>
                </c:pt>
                <c:pt idx="2837">
                  <c:v>2.99855057491343</c:v>
                </c:pt>
                <c:pt idx="2838">
                  <c:v>2.99931695789871</c:v>
                </c:pt>
                <c:pt idx="2839">
                  <c:v>2.99979940228387</c:v>
                </c:pt>
                <c:pt idx="2840">
                  <c:v>2.99999826282555</c:v>
                </c:pt>
                <c:pt idx="2841">
                  <c:v>2.99991314978835</c:v>
                </c:pt>
                <c:pt idx="2842">
                  <c:v>2.99954336235435</c:v>
                </c:pt>
                <c:pt idx="2843">
                  <c:v>2.998887894059738</c:v>
                </c:pt>
                <c:pt idx="2844">
                  <c:v>2.99794414634798</c:v>
                </c:pt>
                <c:pt idx="2845">
                  <c:v>3.00017388288609</c:v>
                </c:pt>
                <c:pt idx="2846">
                  <c:v>3.00204381420955</c:v>
                </c:pt>
                <c:pt idx="2847">
                  <c:v>3.00355671709926</c:v>
                </c:pt>
                <c:pt idx="2848">
                  <c:v>3.00471470691497</c:v>
                </c:pt>
                <c:pt idx="2849">
                  <c:v>3.00551906075624</c:v>
                </c:pt>
                <c:pt idx="2850">
                  <c:v>3.0095220866681</c:v>
                </c:pt>
                <c:pt idx="2851">
                  <c:v>3.01322392281065</c:v>
                </c:pt>
                <c:pt idx="2852">
                  <c:v>3.0166300357759</c:v>
                </c:pt>
                <c:pt idx="2853">
                  <c:v>3.01974531058165</c:v>
                </c:pt>
                <c:pt idx="2854">
                  <c:v>3.02257396549545</c:v>
                </c:pt>
                <c:pt idx="2855">
                  <c:v>3.02511952082264</c:v>
                </c:pt>
                <c:pt idx="2856">
                  <c:v>3.03069444601544</c:v>
                </c:pt>
                <c:pt idx="2857">
                  <c:v>3.03589350800263</c:v>
                </c:pt>
                <c:pt idx="2858">
                  <c:v>3.04072563062478</c:v>
                </c:pt>
                <c:pt idx="2859">
                  <c:v>3.04519872015849</c:v>
                </c:pt>
                <c:pt idx="2860">
                  <c:v>3.04931932585482</c:v>
                </c:pt>
                <c:pt idx="2861">
                  <c:v>3.05309314286321</c:v>
                </c:pt>
                <c:pt idx="2862">
                  <c:v>3.0565249733724</c:v>
                </c:pt>
                <c:pt idx="2863">
                  <c:v>3.059618954383438</c:v>
                </c:pt>
                <c:pt idx="2864">
                  <c:v>3.06237851151744</c:v>
                </c:pt>
                <c:pt idx="2865">
                  <c:v>3.06480642619181</c:v>
                </c:pt>
                <c:pt idx="2866">
                  <c:v>3.06690512107409</c:v>
                </c:pt>
                <c:pt idx="2867">
                  <c:v>3.06867640503527</c:v>
                </c:pt>
                <c:pt idx="2868">
                  <c:v>3.07012173154043</c:v>
                </c:pt>
                <c:pt idx="2869">
                  <c:v>3.071242113474336</c:v>
                </c:pt>
                <c:pt idx="2870">
                  <c:v>3.0720382493956</c:v>
                </c:pt>
                <c:pt idx="2871">
                  <c:v>3.0725104020205</c:v>
                </c:pt>
                <c:pt idx="2872">
                  <c:v>3.072658539553105</c:v>
                </c:pt>
                <c:pt idx="2873">
                  <c:v>3.072482279048765</c:v>
                </c:pt>
                <c:pt idx="2874">
                  <c:v>3.07198088743776</c:v>
                </c:pt>
                <c:pt idx="2875">
                  <c:v>3.07115328918679</c:v>
                </c:pt>
                <c:pt idx="2876">
                  <c:v>3.06999802951634</c:v>
                </c:pt>
                <c:pt idx="2877">
                  <c:v>3.07179357831837</c:v>
                </c:pt>
                <c:pt idx="2878">
                  <c:v>3.07648186120324</c:v>
                </c:pt>
                <c:pt idx="2879">
                  <c:v>3.08082998296709</c:v>
                </c:pt>
                <c:pt idx="2880">
                  <c:v>3.08484265639222</c:v>
                </c:pt>
                <c:pt idx="2881">
                  <c:v>3.08852384786451</c:v>
                </c:pt>
                <c:pt idx="2882">
                  <c:v>3.091876829424895</c:v>
                </c:pt>
                <c:pt idx="2883">
                  <c:v>3.09490446460516</c:v>
                </c:pt>
                <c:pt idx="2884">
                  <c:v>3.097609029355878</c:v>
                </c:pt>
                <c:pt idx="2885">
                  <c:v>3.09999252865185</c:v>
                </c:pt>
                <c:pt idx="2886">
                  <c:v>3.10205653873843</c:v>
                </c:pt>
                <c:pt idx="2887">
                  <c:v>3.10380232817579</c:v>
                </c:pt>
                <c:pt idx="2888">
                  <c:v>3.10523071283805</c:v>
                </c:pt>
                <c:pt idx="2889">
                  <c:v>3.10634252551041</c:v>
                </c:pt>
                <c:pt idx="2890">
                  <c:v>3.10713809812128</c:v>
                </c:pt>
                <c:pt idx="2891">
                  <c:v>3.1076176333757</c:v>
                </c:pt>
                <c:pt idx="2892">
                  <c:v>3.10778108438781</c:v>
                </c:pt>
                <c:pt idx="2893">
                  <c:v>3.10762820546521</c:v>
                </c:pt>
                <c:pt idx="2894">
                  <c:v>3.10715844105885</c:v>
                </c:pt>
                <c:pt idx="2895">
                  <c:v>3.10637098705286</c:v>
                </c:pt>
                <c:pt idx="2896">
                  <c:v>3.10526496774565</c:v>
                </c:pt>
                <c:pt idx="2897">
                  <c:v>3.10383900794754</c:v>
                </c:pt>
                <c:pt idx="2898">
                  <c:v>3.10837641672478</c:v>
                </c:pt>
                <c:pt idx="2899">
                  <c:v>3.112586393283265</c:v>
                </c:pt>
                <c:pt idx="2900">
                  <c:v>3.11647210964091</c:v>
                </c:pt>
                <c:pt idx="2901">
                  <c:v>3.12003628445679</c:v>
                </c:pt>
                <c:pt idx="2902">
                  <c:v>3.1232811040912</c:v>
                </c:pt>
                <c:pt idx="2903">
                  <c:v>3.126208499289835</c:v>
                </c:pt>
                <c:pt idx="2904">
                  <c:v>3.12881997510264</c:v>
                </c:pt>
                <c:pt idx="2905">
                  <c:v>3.13111673593532</c:v>
                </c:pt>
                <c:pt idx="2906">
                  <c:v>3.13309982243277</c:v>
                </c:pt>
                <c:pt idx="2907">
                  <c:v>3.13476990275301</c:v>
                </c:pt>
                <c:pt idx="2908">
                  <c:v>3.1361276589226</c:v>
                </c:pt>
                <c:pt idx="2909">
                  <c:v>3.13717335185304</c:v>
                </c:pt>
                <c:pt idx="2910">
                  <c:v>3.13790721972773</c:v>
                </c:pt>
                <c:pt idx="2911">
                  <c:v>3.1383293483791</c:v>
                </c:pt>
                <c:pt idx="2912">
                  <c:v>3.13843966366925</c:v>
                </c:pt>
                <c:pt idx="2913">
                  <c:v>3.13823786826784</c:v>
                </c:pt>
                <c:pt idx="2914">
                  <c:v>3.13772356192345</c:v>
                </c:pt>
                <c:pt idx="2915">
                  <c:v>3.13689630566099</c:v>
                </c:pt>
                <c:pt idx="2916">
                  <c:v>3.13575521359098</c:v>
                </c:pt>
                <c:pt idx="2917">
                  <c:v>3.13429956166027</c:v>
                </c:pt>
                <c:pt idx="2918">
                  <c:v>3.13252815153982</c:v>
                </c:pt>
                <c:pt idx="2919">
                  <c:v>3.13043969063471</c:v>
                </c:pt>
                <c:pt idx="2920">
                  <c:v>3.12803270103292</c:v>
                </c:pt>
                <c:pt idx="2921">
                  <c:v>3.12530503023619</c:v>
                </c:pt>
                <c:pt idx="2922">
                  <c:v>3.12225465381514</c:v>
                </c:pt>
                <c:pt idx="2923">
                  <c:v>3.11887891039491</c:v>
                </c:pt>
                <c:pt idx="2924">
                  <c:v>3.11517462716925</c:v>
                </c:pt>
                <c:pt idx="2925">
                  <c:v>3.1111383626183</c:v>
                </c:pt>
                <c:pt idx="2926">
                  <c:v>3.10676575730269</c:v>
                </c:pt>
                <c:pt idx="2927">
                  <c:v>3.102051979244278</c:v>
                </c:pt>
                <c:pt idx="2928">
                  <c:v>3.09699134226448</c:v>
                </c:pt>
                <c:pt idx="2929">
                  <c:v>3.09157707358585</c:v>
                </c:pt>
                <c:pt idx="2930">
                  <c:v>3.08580138490004</c:v>
                </c:pt>
                <c:pt idx="2931">
                  <c:v>3.07965519824651</c:v>
                </c:pt>
                <c:pt idx="2932">
                  <c:v>3.07312802676695</c:v>
                </c:pt>
                <c:pt idx="2933">
                  <c:v>3.06620724433769</c:v>
                </c:pt>
                <c:pt idx="2934">
                  <c:v>3.05887846448595</c:v>
                </c:pt>
                <c:pt idx="2935">
                  <c:v>3.05455706952897</c:v>
                </c:pt>
                <c:pt idx="2936">
                  <c:v>3.04993004988527</c:v>
                </c:pt>
                <c:pt idx="2937">
                  <c:v>3.04498951699629</c:v>
                </c:pt>
                <c:pt idx="2938">
                  <c:v>3.03972653115869</c:v>
                </c:pt>
                <c:pt idx="2939">
                  <c:v>3.03413085496964</c:v>
                </c:pt>
                <c:pt idx="2940">
                  <c:v>3.02819056608566</c:v>
                </c:pt>
                <c:pt idx="2941">
                  <c:v>3.02189200853305</c:v>
                </c:pt>
                <c:pt idx="2942">
                  <c:v>3.015219429566478</c:v>
                </c:pt>
                <c:pt idx="2943">
                  <c:v>3.00815438888078</c:v>
                </c:pt>
                <c:pt idx="2944">
                  <c:v>3.00444478436645</c:v>
                </c:pt>
                <c:pt idx="2945">
                  <c:v>3.00047559562765</c:v>
                </c:pt>
                <c:pt idx="2946">
                  <c:v>2.99623884027002</c:v>
                </c:pt>
                <c:pt idx="2947">
                  <c:v>2.99172609740463</c:v>
                </c:pt>
                <c:pt idx="2948">
                  <c:v>2.98692671818816</c:v>
                </c:pt>
                <c:pt idx="2949">
                  <c:v>2.98182979734645</c:v>
                </c:pt>
                <c:pt idx="2950">
                  <c:v>2.98025827734974</c:v>
                </c:pt>
                <c:pt idx="2951">
                  <c:v>2.97836050892664</c:v>
                </c:pt>
                <c:pt idx="2952">
                  <c:v>2.97613049861167</c:v>
                </c:pt>
                <c:pt idx="2953">
                  <c:v>2.9735619393393</c:v>
                </c:pt>
                <c:pt idx="2954">
                  <c:v>2.97064707049504</c:v>
                </c:pt>
                <c:pt idx="2955">
                  <c:v>2.971482834164145</c:v>
                </c:pt>
                <c:pt idx="2956">
                  <c:v>2.972076198333645</c:v>
                </c:pt>
                <c:pt idx="2957">
                  <c:v>2.97242698173993</c:v>
                </c:pt>
                <c:pt idx="2958">
                  <c:v>2.97253581884256</c:v>
                </c:pt>
                <c:pt idx="2959">
                  <c:v>2.972402120161536</c:v>
                </c:pt>
                <c:pt idx="2960">
                  <c:v>2.97202448073262</c:v>
                </c:pt>
                <c:pt idx="2961">
                  <c:v>2.9714023163315</c:v>
                </c:pt>
                <c:pt idx="2962">
                  <c:v>2.97053343013743</c:v>
                </c:pt>
                <c:pt idx="2963">
                  <c:v>2.96941525396405</c:v>
                </c:pt>
                <c:pt idx="2964">
                  <c:v>2.96804527438496</c:v>
                </c:pt>
                <c:pt idx="2965">
                  <c:v>2.96641984623914</c:v>
                </c:pt>
                <c:pt idx="2966">
                  <c:v>2.9645346391208</c:v>
                </c:pt>
                <c:pt idx="2967">
                  <c:v>2.9623854813018</c:v>
                </c:pt>
                <c:pt idx="2968">
                  <c:v>2.95996641207913</c:v>
                </c:pt>
                <c:pt idx="2969">
                  <c:v>2.95727134996239</c:v>
                </c:pt>
                <c:pt idx="2970">
                  <c:v>2.954292195570158</c:v>
                </c:pt>
                <c:pt idx="2971">
                  <c:v>2.95102168095933</c:v>
                </c:pt>
                <c:pt idx="2972">
                  <c:v>2.94744917957134</c:v>
                </c:pt>
                <c:pt idx="2973">
                  <c:v>2.94356360114955</c:v>
                </c:pt>
                <c:pt idx="2974">
                  <c:v>2.93935276734322</c:v>
                </c:pt>
                <c:pt idx="2975">
                  <c:v>2.93480172071207</c:v>
                </c:pt>
                <c:pt idx="2976">
                  <c:v>2.92989302138687</c:v>
                </c:pt>
                <c:pt idx="2977">
                  <c:v>2.92935122448174</c:v>
                </c:pt>
                <c:pt idx="2978">
                  <c:v>2.92862066651494</c:v>
                </c:pt>
                <c:pt idx="2979">
                  <c:v>2.9276993579858</c:v>
                </c:pt>
                <c:pt idx="2980">
                  <c:v>2.92658447862008</c:v>
                </c:pt>
                <c:pt idx="2981">
                  <c:v>2.92527349833246</c:v>
                </c:pt>
                <c:pt idx="2982">
                  <c:v>2.92376345958154</c:v>
                </c:pt>
                <c:pt idx="2983">
                  <c:v>2.922050275613778</c:v>
                </c:pt>
                <c:pt idx="2984">
                  <c:v>2.92012949679056</c:v>
                </c:pt>
                <c:pt idx="2985">
                  <c:v>2.91799670458531</c:v>
                </c:pt>
                <c:pt idx="2986">
                  <c:v>2.915646109173515</c:v>
                </c:pt>
                <c:pt idx="2987">
                  <c:v>2.91307133146462</c:v>
                </c:pt>
                <c:pt idx="2988">
                  <c:v>2.915067139364005</c:v>
                </c:pt>
                <c:pt idx="2989">
                  <c:v>2.91675975607733</c:v>
                </c:pt>
                <c:pt idx="2990">
                  <c:v>2.91815422392539</c:v>
                </c:pt>
                <c:pt idx="2991">
                  <c:v>2.919253413354945</c:v>
                </c:pt>
                <c:pt idx="2992">
                  <c:v>2.92005976412762</c:v>
                </c:pt>
                <c:pt idx="2993">
                  <c:v>2.92057453198729</c:v>
                </c:pt>
                <c:pt idx="2994">
                  <c:v>2.92079848734944</c:v>
                </c:pt>
                <c:pt idx="2995">
                  <c:v>2.92073045638434</c:v>
                </c:pt>
                <c:pt idx="2996">
                  <c:v>2.92036985315481</c:v>
                </c:pt>
                <c:pt idx="2997">
                  <c:v>2.92462387036779</c:v>
                </c:pt>
                <c:pt idx="2998">
                  <c:v>2.92863614263201</c:v>
                </c:pt>
                <c:pt idx="2999">
                  <c:v>2.932415514059185</c:v>
                </c:pt>
                <c:pt idx="3000">
                  <c:v>2.93597090108506</c:v>
                </c:pt>
                <c:pt idx="3001">
                  <c:v>2.939309335005797</c:v>
                </c:pt>
                <c:pt idx="3002">
                  <c:v>2.94243734807713</c:v>
                </c:pt>
                <c:pt idx="3003">
                  <c:v>2.94536052092141</c:v>
                </c:pt>
                <c:pt idx="3004">
                  <c:v>2.94808417647305</c:v>
                </c:pt>
                <c:pt idx="3005">
                  <c:v>2.95061255797904</c:v>
                </c:pt>
                <c:pt idx="3006">
                  <c:v>2.952949933312365</c:v>
                </c:pt>
                <c:pt idx="3007">
                  <c:v>2.95509978370815</c:v>
                </c:pt>
                <c:pt idx="3008">
                  <c:v>2.95706515224881</c:v>
                </c:pt>
                <c:pt idx="3009">
                  <c:v>2.95884900773979</c:v>
                </c:pt>
                <c:pt idx="3010">
                  <c:v>2.960453431290519</c:v>
                </c:pt>
                <c:pt idx="3011">
                  <c:v>2.96188037959114</c:v>
                </c:pt>
                <c:pt idx="3012">
                  <c:v>2.96313206896684</c:v>
                </c:pt>
                <c:pt idx="3013">
                  <c:v>2.96420936699365</c:v>
                </c:pt>
                <c:pt idx="3014">
                  <c:v>2.96924205043777</c:v>
                </c:pt>
                <c:pt idx="3015">
                  <c:v>2.97396586844138</c:v>
                </c:pt>
                <c:pt idx="3016">
                  <c:v>2.97839232535708</c:v>
                </c:pt>
                <c:pt idx="3017">
                  <c:v>2.98253091453041</c:v>
                </c:pt>
                <c:pt idx="3018">
                  <c:v>2.98639016577352</c:v>
                </c:pt>
                <c:pt idx="3019">
                  <c:v>2.98997835241805</c:v>
                </c:pt>
                <c:pt idx="3020">
                  <c:v>2.99330211067271</c:v>
                </c:pt>
                <c:pt idx="3021">
                  <c:v>2.99636716299559</c:v>
                </c:pt>
                <c:pt idx="3022">
                  <c:v>2.99917822422751</c:v>
                </c:pt>
                <c:pt idx="3023">
                  <c:v>3.00174013833025</c:v>
                </c:pt>
                <c:pt idx="3024">
                  <c:v>3.00405665340646</c:v>
                </c:pt>
                <c:pt idx="3025">
                  <c:v>3.0061311455687</c:v>
                </c:pt>
                <c:pt idx="3026">
                  <c:v>3.00796635608197</c:v>
                </c:pt>
                <c:pt idx="3027">
                  <c:v>3.00956470524463</c:v>
                </c:pt>
                <c:pt idx="3028">
                  <c:v>3.0109280404711</c:v>
                </c:pt>
                <c:pt idx="3029">
                  <c:v>3.012058009878145</c:v>
                </c:pt>
                <c:pt idx="3030">
                  <c:v>3.01295577548301</c:v>
                </c:pt>
                <c:pt idx="3031">
                  <c:v>3.01362208517466</c:v>
                </c:pt>
                <c:pt idx="3032">
                  <c:v>3.01405748478117</c:v>
                </c:pt>
                <c:pt idx="3033">
                  <c:v>3.014262086338725</c:v>
                </c:pt>
                <c:pt idx="3034">
                  <c:v>3.01423569809239</c:v>
                </c:pt>
                <c:pt idx="3035">
                  <c:v>3.01397782393294</c:v>
                </c:pt>
                <c:pt idx="3036">
                  <c:v>3.0134875318447</c:v>
                </c:pt>
                <c:pt idx="3037">
                  <c:v>3.012763684898498</c:v>
                </c:pt>
                <c:pt idx="3038">
                  <c:v>3.01555410762671</c:v>
                </c:pt>
                <c:pt idx="3039">
                  <c:v>3.018026903858559</c:v>
                </c:pt>
                <c:pt idx="3040">
                  <c:v>3.02018621318316</c:v>
                </c:pt>
                <c:pt idx="3041">
                  <c:v>3.02203540529081</c:v>
                </c:pt>
                <c:pt idx="3042">
                  <c:v>3.0235772472271</c:v>
                </c:pt>
                <c:pt idx="3043">
                  <c:v>3.02481376367142</c:v>
                </c:pt>
                <c:pt idx="3044">
                  <c:v>3.02574656588793</c:v>
                </c:pt>
                <c:pt idx="3045">
                  <c:v>3.02637654815008</c:v>
                </c:pt>
                <c:pt idx="3046">
                  <c:v>3.02670414389628</c:v>
                </c:pt>
                <c:pt idx="3047">
                  <c:v>3.02672917616762</c:v>
                </c:pt>
                <c:pt idx="3048">
                  <c:v>3.02645099262114</c:v>
                </c:pt>
                <c:pt idx="3049">
                  <c:v>3.02968223270533</c:v>
                </c:pt>
                <c:pt idx="3050">
                  <c:v>3.0326731584252</c:v>
                </c:pt>
                <c:pt idx="3051">
                  <c:v>3.03542761123253</c:v>
                </c:pt>
                <c:pt idx="3052">
                  <c:v>3.04154577922896</c:v>
                </c:pt>
                <c:pt idx="3053">
                  <c:v>3.04731539351022</c:v>
                </c:pt>
                <c:pt idx="3054">
                  <c:v>3.05274758243</c:v>
                </c:pt>
                <c:pt idx="3055">
                  <c:v>3.05785195300254</c:v>
                </c:pt>
                <c:pt idx="3056">
                  <c:v>3.06263694702121</c:v>
                </c:pt>
                <c:pt idx="3057">
                  <c:v>3.06710979646062</c:v>
                </c:pt>
                <c:pt idx="3058">
                  <c:v>3.07127680899956</c:v>
                </c:pt>
                <c:pt idx="3059">
                  <c:v>3.075143434415645</c:v>
                </c:pt>
                <c:pt idx="3060">
                  <c:v>3.07871445670945</c:v>
                </c:pt>
                <c:pt idx="3061">
                  <c:v>3.08199394871841</c:v>
                </c:pt>
                <c:pt idx="3062">
                  <c:v>3.08498534314475</c:v>
                </c:pt>
                <c:pt idx="3063">
                  <c:v>3.08769183730883</c:v>
                </c:pt>
                <c:pt idx="3064">
                  <c:v>3.09011580665524</c:v>
                </c:pt>
                <c:pt idx="3065">
                  <c:v>3.09225949566641</c:v>
                </c:pt>
                <c:pt idx="3066">
                  <c:v>3.09412471304382</c:v>
                </c:pt>
                <c:pt idx="3067">
                  <c:v>3.095712903066719</c:v>
                </c:pt>
                <c:pt idx="3068">
                  <c:v>3.097025170598819</c:v>
                </c:pt>
                <c:pt idx="3069">
                  <c:v>3.09806247543204</c:v>
                </c:pt>
                <c:pt idx="3070">
                  <c:v>3.09882523412497</c:v>
                </c:pt>
                <c:pt idx="3071">
                  <c:v>3.09931395956166</c:v>
                </c:pt>
                <c:pt idx="3072">
                  <c:v>3.09952859855843</c:v>
                </c:pt>
                <c:pt idx="3073">
                  <c:v>3.09946901754724</c:v>
                </c:pt>
                <c:pt idx="3074">
                  <c:v>3.09913472910926</c:v>
                </c:pt>
                <c:pt idx="3075">
                  <c:v>3.098525113609579</c:v>
                </c:pt>
                <c:pt idx="3076">
                  <c:v>3.0976392081174</c:v>
                </c:pt>
                <c:pt idx="3077">
                  <c:v>3.09647571859848</c:v>
                </c:pt>
                <c:pt idx="3078">
                  <c:v>3.09503314503707</c:v>
                </c:pt>
                <c:pt idx="3079">
                  <c:v>3.09330969331913</c:v>
                </c:pt>
                <c:pt idx="3080">
                  <c:v>3.09130308639159</c:v>
                </c:pt>
                <c:pt idx="3081">
                  <c:v>3.08901075963099</c:v>
                </c:pt>
                <c:pt idx="3082">
                  <c:v>3.08642968561113</c:v>
                </c:pt>
                <c:pt idx="3083">
                  <c:v>3.08355631671369</c:v>
                </c:pt>
                <c:pt idx="3084">
                  <c:v>3.08038674715717</c:v>
                </c:pt>
                <c:pt idx="3085">
                  <c:v>3.07691625420207</c:v>
                </c:pt>
                <c:pt idx="3086">
                  <c:v>3.07313943638266</c:v>
                </c:pt>
                <c:pt idx="3087">
                  <c:v>3.072652173630525</c:v>
                </c:pt>
                <c:pt idx="3088">
                  <c:v>3.07194956967355</c:v>
                </c:pt>
                <c:pt idx="3089">
                  <c:v>3.07450061426562</c:v>
                </c:pt>
                <c:pt idx="3090">
                  <c:v>3.07676152669266</c:v>
                </c:pt>
                <c:pt idx="3091">
                  <c:v>3.07873470827001</c:v>
                </c:pt>
                <c:pt idx="3092">
                  <c:v>3.08042202422415</c:v>
                </c:pt>
                <c:pt idx="3093">
                  <c:v>3.08182502737704</c:v>
                </c:pt>
                <c:pt idx="3094">
                  <c:v>3.08294482518112</c:v>
                </c:pt>
                <c:pt idx="3095">
                  <c:v>3.08378226659243</c:v>
                </c:pt>
                <c:pt idx="3096">
                  <c:v>3.0843378204129</c:v>
                </c:pt>
                <c:pt idx="3097">
                  <c:v>3.08461161595967</c:v>
                </c:pt>
                <c:pt idx="3098">
                  <c:v>3.0846035948306</c:v>
                </c:pt>
                <c:pt idx="3099">
                  <c:v>3.08431324528647</c:v>
                </c:pt>
                <c:pt idx="3100">
                  <c:v>3.08373976366329</c:v>
                </c:pt>
                <c:pt idx="3101">
                  <c:v>3.082882114975519</c:v>
                </c:pt>
                <c:pt idx="3102">
                  <c:v>3.0817387827362</c:v>
                </c:pt>
                <c:pt idx="3103">
                  <c:v>3.08030794592674</c:v>
                </c:pt>
                <c:pt idx="3104">
                  <c:v>3.07858739841635</c:v>
                </c:pt>
                <c:pt idx="3105">
                  <c:v>3.07657452772146</c:v>
                </c:pt>
                <c:pt idx="3106">
                  <c:v>3.07426614624178</c:v>
                </c:pt>
                <c:pt idx="3107">
                  <c:v>3.07165874526909</c:v>
                </c:pt>
                <c:pt idx="3108">
                  <c:v>3.06874798485548</c:v>
                </c:pt>
                <c:pt idx="3109">
                  <c:v>3.06552902127629</c:v>
                </c:pt>
                <c:pt idx="3110">
                  <c:v>3.065546192483739</c:v>
                </c:pt>
                <c:pt idx="3111">
                  <c:v>3.06519875918178</c:v>
                </c:pt>
                <c:pt idx="3112">
                  <c:v>3.06448522729379</c:v>
                </c:pt>
                <c:pt idx="3113">
                  <c:v>3.06708100736323</c:v>
                </c:pt>
                <c:pt idx="3114">
                  <c:v>3.06937963974481</c:v>
                </c:pt>
                <c:pt idx="3115">
                  <c:v>3.07138362516329</c:v>
                </c:pt>
                <c:pt idx="3116">
                  <c:v>3.07309523863889</c:v>
                </c:pt>
                <c:pt idx="3117">
                  <c:v>3.07451618466147</c:v>
                </c:pt>
                <c:pt idx="3118">
                  <c:v>3.075647820624885</c:v>
                </c:pt>
                <c:pt idx="3119">
                  <c:v>3.0799822848351</c:v>
                </c:pt>
                <c:pt idx="3120">
                  <c:v>3.08394041190941</c:v>
                </c:pt>
                <c:pt idx="3121">
                  <c:v>3.08752812324564</c:v>
                </c:pt>
                <c:pt idx="3122">
                  <c:v>3.09075027775584</c:v>
                </c:pt>
                <c:pt idx="3123">
                  <c:v>3.09361107884717</c:v>
                </c:pt>
                <c:pt idx="3124">
                  <c:v>3.09611381292413</c:v>
                </c:pt>
                <c:pt idx="3125">
                  <c:v>3.09826135762326</c:v>
                </c:pt>
                <c:pt idx="3126">
                  <c:v>3.10005579049331</c:v>
                </c:pt>
                <c:pt idx="3127">
                  <c:v>3.101498932698119</c:v>
                </c:pt>
                <c:pt idx="3128">
                  <c:v>3.10259187030653</c:v>
                </c:pt>
                <c:pt idx="3129">
                  <c:v>3.10333535942816</c:v>
                </c:pt>
                <c:pt idx="3130">
                  <c:v>3.1037297499681</c:v>
                </c:pt>
                <c:pt idx="3131">
                  <c:v>3.10377491689537</c:v>
                </c:pt>
                <c:pt idx="3132">
                  <c:v>3.10347020014688</c:v>
                </c:pt>
                <c:pt idx="3133">
                  <c:v>3.10281473940412</c:v>
                </c:pt>
                <c:pt idx="3134">
                  <c:v>3.10180710037136</c:v>
                </c:pt>
                <c:pt idx="3135">
                  <c:v>3.10385941758302</c:v>
                </c:pt>
                <c:pt idx="3136">
                  <c:v>3.10549020985465</c:v>
                </c:pt>
                <c:pt idx="3137">
                  <c:v>3.110209529028856</c:v>
                </c:pt>
                <c:pt idx="3138">
                  <c:v>3.11456357662836</c:v>
                </c:pt>
                <c:pt idx="3139">
                  <c:v>3.11855747919943</c:v>
                </c:pt>
                <c:pt idx="3140">
                  <c:v>3.12219561239368</c:v>
                </c:pt>
                <c:pt idx="3141">
                  <c:v>3.12548159641597</c:v>
                </c:pt>
                <c:pt idx="3142">
                  <c:v>3.12841854209226</c:v>
                </c:pt>
                <c:pt idx="3143">
                  <c:v>3.131008793408077</c:v>
                </c:pt>
                <c:pt idx="3144">
                  <c:v>3.13325450041261</c:v>
                </c:pt>
                <c:pt idx="3145">
                  <c:v>3.13515745095119</c:v>
                </c:pt>
                <c:pt idx="3146">
                  <c:v>3.13671854856035</c:v>
                </c:pt>
                <c:pt idx="3147">
                  <c:v>3.13793890094738</c:v>
                </c:pt>
                <c:pt idx="3148">
                  <c:v>3.13881902281512</c:v>
                </c:pt>
                <c:pt idx="3149">
                  <c:v>3.13935923100059</c:v>
                </c:pt>
                <c:pt idx="3150">
                  <c:v>3.13955957191216</c:v>
                </c:pt>
                <c:pt idx="3151">
                  <c:v>3.14283540290069</c:v>
                </c:pt>
                <c:pt idx="3152">
                  <c:v>3.14583441291452</c:v>
                </c:pt>
                <c:pt idx="3153">
                  <c:v>3.14855824647035</c:v>
                </c:pt>
                <c:pt idx="3154">
                  <c:v>3.15100858016232</c:v>
                </c:pt>
                <c:pt idx="3155">
                  <c:v>3.15318666244417</c:v>
                </c:pt>
                <c:pt idx="3156">
                  <c:v>3.15509346402626</c:v>
                </c:pt>
                <c:pt idx="3157">
                  <c:v>3.16000500374542</c:v>
                </c:pt>
                <c:pt idx="3158">
                  <c:v>3.16457046403348</c:v>
                </c:pt>
                <c:pt idx="3159">
                  <c:v>3.16879304633611</c:v>
                </c:pt>
                <c:pt idx="3160">
                  <c:v>3.17267538660647</c:v>
                </c:pt>
                <c:pt idx="3161">
                  <c:v>3.17621952515561</c:v>
                </c:pt>
                <c:pt idx="3162">
                  <c:v>3.17942734784104</c:v>
                </c:pt>
                <c:pt idx="3163">
                  <c:v>3.18230019843628</c:v>
                </c:pt>
                <c:pt idx="3164">
                  <c:v>3.18483921510219</c:v>
                </c:pt>
                <c:pt idx="3165">
                  <c:v>3.18704528712872</c:v>
                </c:pt>
                <c:pt idx="3166">
                  <c:v>3.18891915108986</c:v>
                </c:pt>
                <c:pt idx="3167">
                  <c:v>3.19046115893447</c:v>
                </c:pt>
                <c:pt idx="3168">
                  <c:v>3.19167172262154</c:v>
                </c:pt>
                <c:pt idx="3169">
                  <c:v>3.19255102758756</c:v>
                </c:pt>
                <c:pt idx="3170">
                  <c:v>3.19309908517166</c:v>
                </c:pt>
                <c:pt idx="3171">
                  <c:v>3.19331585858631</c:v>
                </c:pt>
                <c:pt idx="3172">
                  <c:v>3.19320119033404</c:v>
                </c:pt>
                <c:pt idx="3173">
                  <c:v>3.19275480121533</c:v>
                </c:pt>
                <c:pt idx="3174">
                  <c:v>3.1919761584771</c:v>
                </c:pt>
                <c:pt idx="3175">
                  <c:v>3.19086488946974</c:v>
                </c:pt>
                <c:pt idx="3176">
                  <c:v>3.18942018531955</c:v>
                </c:pt>
                <c:pt idx="3177">
                  <c:v>3.18764122387093</c:v>
                </c:pt>
                <c:pt idx="3178">
                  <c:v>3.18552698933871</c:v>
                </c:pt>
                <c:pt idx="3179">
                  <c:v>3.18307616764955</c:v>
                </c:pt>
                <c:pt idx="3180">
                  <c:v>3.18028724884235</c:v>
                </c:pt>
                <c:pt idx="3181">
                  <c:v>3.17715843638419</c:v>
                </c:pt>
                <c:pt idx="3182">
                  <c:v>3.17368743754938</c:v>
                </c:pt>
                <c:pt idx="3183">
                  <c:v>3.16987165790968</c:v>
                </c:pt>
                <c:pt idx="3184">
                  <c:v>3.16570801407838</c:v>
                </c:pt>
                <c:pt idx="3185">
                  <c:v>3.16119289309191</c:v>
                </c:pt>
                <c:pt idx="3186">
                  <c:v>3.15632181564173</c:v>
                </c:pt>
                <c:pt idx="3187">
                  <c:v>3.15108975237941</c:v>
                </c:pt>
                <c:pt idx="3188">
                  <c:v>3.14892317537072</c:v>
                </c:pt>
                <c:pt idx="3189">
                  <c:v>3.14647785307168</c:v>
                </c:pt>
                <c:pt idx="3190">
                  <c:v>3.14375181760563</c:v>
                </c:pt>
                <c:pt idx="3191">
                  <c:v>3.1407426634661</c:v>
                </c:pt>
                <c:pt idx="3192">
                  <c:v>3.13744765457818</c:v>
                </c:pt>
                <c:pt idx="3193">
                  <c:v>3.13386353797948</c:v>
                </c:pt>
                <c:pt idx="3194">
                  <c:v>3.12998666708598</c:v>
                </c:pt>
                <c:pt idx="3195">
                  <c:v>3.12581289512632</c:v>
                </c:pt>
                <c:pt idx="3196">
                  <c:v>3.12133719657879</c:v>
                </c:pt>
                <c:pt idx="3197">
                  <c:v>3.1165540056293</c:v>
                </c:pt>
                <c:pt idx="3198">
                  <c:v>3.11145698579551</c:v>
                </c:pt>
                <c:pt idx="3199">
                  <c:v>3.10603849732666</c:v>
                </c:pt>
                <c:pt idx="3200">
                  <c:v>3.10029016377952</c:v>
                </c:pt>
                <c:pt idx="3201">
                  <c:v>3.09420196165249</c:v>
                </c:pt>
                <c:pt idx="3202">
                  <c:v>3.0877625813029</c:v>
                </c:pt>
                <c:pt idx="3203">
                  <c:v>3.08095874573025</c:v>
                </c:pt>
                <c:pt idx="3204">
                  <c:v>3.073774993423259</c:v>
                </c:pt>
                <c:pt idx="3205">
                  <c:v>3.06619348639232</c:v>
                </c:pt>
                <c:pt idx="3206">
                  <c:v>3.05819320844262</c:v>
                </c:pt>
                <c:pt idx="3207">
                  <c:v>3.0497493333426</c:v>
                </c:pt>
                <c:pt idx="3208">
                  <c:v>3.04083306222453</c:v>
                </c:pt>
                <c:pt idx="3209">
                  <c:v>3.03549358525208</c:v>
                </c:pt>
                <c:pt idx="3210">
                  <c:v>3.02983934303577</c:v>
                </c:pt>
                <c:pt idx="3211">
                  <c:v>3.02385584371479</c:v>
                </c:pt>
                <c:pt idx="3212">
                  <c:v>3.02158732772735</c:v>
                </c:pt>
                <c:pt idx="3213">
                  <c:v>3.01896650401026</c:v>
                </c:pt>
                <c:pt idx="3214">
                  <c:v>3.01598568202768</c:v>
                </c:pt>
                <c:pt idx="3215">
                  <c:v>3.01263561207861</c:v>
                </c:pt>
                <c:pt idx="3216">
                  <c:v>3.00890560640234</c:v>
                </c:pt>
                <c:pt idx="3217">
                  <c:v>3.00478307002501</c:v>
                </c:pt>
                <c:pt idx="3218">
                  <c:v>3.00468463406738</c:v>
                </c:pt>
                <c:pt idx="3219">
                  <c:v>3.00432370291019</c:v>
                </c:pt>
                <c:pt idx="3220">
                  <c:v>3.00369878399975</c:v>
                </c:pt>
                <c:pt idx="3221">
                  <c:v>3.00280795561358</c:v>
                </c:pt>
                <c:pt idx="3222">
                  <c:v>3.001648536384185</c:v>
                </c:pt>
                <c:pt idx="3223">
                  <c:v>3.0002173318994</c:v>
                </c:pt>
                <c:pt idx="3224">
                  <c:v>2.99851032196395</c:v>
                </c:pt>
                <c:pt idx="3225">
                  <c:v>3.00084208770852</c:v>
                </c:pt>
                <c:pt idx="3226">
                  <c:v>3.00281175850058</c:v>
                </c:pt>
                <c:pt idx="3227">
                  <c:v>3.0044240752896</c:v>
                </c:pt>
                <c:pt idx="3228">
                  <c:v>3.005682495318765</c:v>
                </c:pt>
                <c:pt idx="3229">
                  <c:v>3.00658943111214</c:v>
                </c:pt>
                <c:pt idx="3230">
                  <c:v>3.00714620266635</c:v>
                </c:pt>
                <c:pt idx="3231">
                  <c:v>3.00735331545153</c:v>
                </c:pt>
                <c:pt idx="3232">
                  <c:v>3.00721026901298</c:v>
                </c:pt>
                <c:pt idx="3233">
                  <c:v>3.00671551248729</c:v>
                </c:pt>
                <c:pt idx="3234">
                  <c:v>3.01028723790414</c:v>
                </c:pt>
                <c:pt idx="3235">
                  <c:v>3.01357404803242</c:v>
                </c:pt>
                <c:pt idx="3236">
                  <c:v>3.01658238670459</c:v>
                </c:pt>
                <c:pt idx="3237">
                  <c:v>3.0193179769422</c:v>
                </c:pt>
                <c:pt idx="3238">
                  <c:v>3.02178573635881</c:v>
                </c:pt>
                <c:pt idx="3239">
                  <c:v>3.02398983914964</c:v>
                </c:pt>
                <c:pt idx="3240">
                  <c:v>3.0259338833357</c:v>
                </c:pt>
                <c:pt idx="3241">
                  <c:v>3.02762079424152</c:v>
                </c:pt>
                <c:pt idx="3242">
                  <c:v>3.02905301253779</c:v>
                </c:pt>
                <c:pt idx="3243">
                  <c:v>3.030232553942</c:v>
                </c:pt>
                <c:pt idx="3244">
                  <c:v>3.03116084260065</c:v>
                </c:pt>
                <c:pt idx="3245">
                  <c:v>3.03183892219467</c:v>
                </c:pt>
                <c:pt idx="3246">
                  <c:v>3.032267394279256</c:v>
                </c:pt>
                <c:pt idx="3247">
                  <c:v>3.032446361142159</c:v>
                </c:pt>
                <c:pt idx="3248">
                  <c:v>3.03237565457004</c:v>
                </c:pt>
                <c:pt idx="3249">
                  <c:v>3.03608327241254</c:v>
                </c:pt>
                <c:pt idx="3250">
                  <c:v>3.03943932853098</c:v>
                </c:pt>
                <c:pt idx="3251">
                  <c:v>3.04245089410213</c:v>
                </c:pt>
                <c:pt idx="3252">
                  <c:v>3.04512383485353</c:v>
                </c:pt>
                <c:pt idx="3253">
                  <c:v>3.04746322200207</c:v>
                </c:pt>
                <c:pt idx="3254">
                  <c:v>3.04947299709499</c:v>
                </c:pt>
                <c:pt idx="3255">
                  <c:v>3.05115657226231</c:v>
                </c:pt>
                <c:pt idx="3256">
                  <c:v>3.056542484789895</c:v>
                </c:pt>
                <c:pt idx="3257">
                  <c:v>3.06164361627269</c:v>
                </c:pt>
                <c:pt idx="3258">
                  <c:v>3.06646877875461</c:v>
                </c:pt>
                <c:pt idx="3259">
                  <c:v>3.07102555937379</c:v>
                </c:pt>
                <c:pt idx="3260">
                  <c:v>3.07532072684556</c:v>
                </c:pt>
                <c:pt idx="3261">
                  <c:v>3.07936036865422</c:v>
                </c:pt>
                <c:pt idx="3262">
                  <c:v>3.08314957685245</c:v>
                </c:pt>
                <c:pt idx="3263">
                  <c:v>3.08669303192911</c:v>
                </c:pt>
                <c:pt idx="3264">
                  <c:v>3.08999487939684</c:v>
                </c:pt>
                <c:pt idx="3265">
                  <c:v>3.09305855489555</c:v>
                </c:pt>
                <c:pt idx="3266">
                  <c:v>3.09588726041758</c:v>
                </c:pt>
                <c:pt idx="3267">
                  <c:v>3.10209785103579</c:v>
                </c:pt>
                <c:pt idx="3268">
                  <c:v>3.10796865300972</c:v>
                </c:pt>
                <c:pt idx="3269">
                  <c:v>3.11350893641636</c:v>
                </c:pt>
                <c:pt idx="3270">
                  <c:v>3.11872652771682</c:v>
                </c:pt>
                <c:pt idx="3271">
                  <c:v>3.12362822005999</c:v>
                </c:pt>
                <c:pt idx="3272">
                  <c:v>3.12821994837643</c:v>
                </c:pt>
                <c:pt idx="3273">
                  <c:v>3.13250676165761</c:v>
                </c:pt>
                <c:pt idx="3274">
                  <c:v>3.13649299047231</c:v>
                </c:pt>
                <c:pt idx="3275">
                  <c:v>3.14018256013078</c:v>
                </c:pt>
                <c:pt idx="3276">
                  <c:v>3.14357860713286</c:v>
                </c:pt>
                <c:pt idx="3277">
                  <c:v>3.14668394081227</c:v>
                </c:pt>
                <c:pt idx="3278">
                  <c:v>3.14950098435632</c:v>
                </c:pt>
                <c:pt idx="3279">
                  <c:v>3.15203165927567</c:v>
                </c:pt>
                <c:pt idx="3280">
                  <c:v>3.15427764530553</c:v>
                </c:pt>
                <c:pt idx="3281">
                  <c:v>3.15624040650195</c:v>
                </c:pt>
                <c:pt idx="3282">
                  <c:v>3.15792097310231</c:v>
                </c:pt>
                <c:pt idx="3283">
                  <c:v>3.15932028780408</c:v>
                </c:pt>
                <c:pt idx="3284">
                  <c:v>3.16043899836125</c:v>
                </c:pt>
                <c:pt idx="3285">
                  <c:v>3.16468289209061</c:v>
                </c:pt>
                <c:pt idx="3286">
                  <c:v>3.16856915523551</c:v>
                </c:pt>
                <c:pt idx="3287">
                  <c:v>3.17210059095332</c:v>
                </c:pt>
                <c:pt idx="3288">
                  <c:v>3.175279843423</c:v>
                </c:pt>
                <c:pt idx="3289">
                  <c:v>3.1781088062042</c:v>
                </c:pt>
                <c:pt idx="3290">
                  <c:v>3.18058920270254</c:v>
                </c:pt>
                <c:pt idx="3291">
                  <c:v>3.18272220610294</c:v>
                </c:pt>
                <c:pt idx="3292">
                  <c:v>3.1845089200017</c:v>
                </c:pt>
                <c:pt idx="3293">
                  <c:v>3.18595001324195</c:v>
                </c:pt>
                <c:pt idx="3294">
                  <c:v>3.18704602201925</c:v>
                </c:pt>
                <c:pt idx="3295">
                  <c:v>3.18779719556607</c:v>
                </c:pt>
                <c:pt idx="3296">
                  <c:v>3.18820368098032</c:v>
                </c:pt>
                <c:pt idx="3297">
                  <c:v>3.18826524603731</c:v>
                </c:pt>
                <c:pt idx="3298">
                  <c:v>3.18798167712403</c:v>
                </c:pt>
                <c:pt idx="3299">
                  <c:v>3.18735251294446</c:v>
                </c:pt>
                <c:pt idx="3300">
                  <c:v>3.18637691826162</c:v>
                </c:pt>
                <c:pt idx="3301">
                  <c:v>3.18505409822937</c:v>
                </c:pt>
                <c:pt idx="3302">
                  <c:v>3.18338284986509</c:v>
                </c:pt>
                <c:pt idx="3303">
                  <c:v>3.18136178841916</c:v>
                </c:pt>
                <c:pt idx="3304">
                  <c:v>3.17898905038044</c:v>
                </c:pt>
                <c:pt idx="3305">
                  <c:v>3.17626266547895</c:v>
                </c:pt>
                <c:pt idx="3306">
                  <c:v>3.17318008193144</c:v>
                </c:pt>
                <c:pt idx="3307">
                  <c:v>3.1697383620473</c:v>
                </c:pt>
                <c:pt idx="3308">
                  <c:v>3.16593399837924</c:v>
                </c:pt>
                <c:pt idx="3309">
                  <c:v>3.16176294023833</c:v>
                </c:pt>
                <c:pt idx="3310">
                  <c:v>3.15722019602632</c:v>
                </c:pt>
                <c:pt idx="3311">
                  <c:v>3.15586722769066</c:v>
                </c:pt>
                <c:pt idx="3312">
                  <c:v>3.15422752826477</c:v>
                </c:pt>
                <c:pt idx="3313">
                  <c:v>3.15229966224473</c:v>
                </c:pt>
                <c:pt idx="3314">
                  <c:v>3.15008164925652</c:v>
                </c:pt>
                <c:pt idx="3315">
                  <c:v>3.14757124637523</c:v>
                </c:pt>
                <c:pt idx="3316">
                  <c:v>3.14476586409268</c:v>
                </c:pt>
                <c:pt idx="3317">
                  <c:v>3.14166249146011</c:v>
                </c:pt>
                <c:pt idx="3318">
                  <c:v>3.13825769130407</c:v>
                </c:pt>
                <c:pt idx="3319">
                  <c:v>3.13454724863741</c:v>
                </c:pt>
                <c:pt idx="3320">
                  <c:v>3.13052672713511</c:v>
                </c:pt>
                <c:pt idx="3321">
                  <c:v>3.12619061241025</c:v>
                </c:pt>
                <c:pt idx="3322">
                  <c:v>3.12153278197004</c:v>
                </c:pt>
                <c:pt idx="3323">
                  <c:v>3.11654605388554</c:v>
                </c:pt>
                <c:pt idx="3324">
                  <c:v>3.11497356453863</c:v>
                </c:pt>
                <c:pt idx="3325">
                  <c:v>3.11679205736935</c:v>
                </c:pt>
                <c:pt idx="3326">
                  <c:v>3.11831189967685</c:v>
                </c:pt>
                <c:pt idx="3327">
                  <c:v>3.11953432549184</c:v>
                </c:pt>
                <c:pt idx="3328">
                  <c:v>3.12046035720458</c:v>
                </c:pt>
                <c:pt idx="3329">
                  <c:v>3.12109049978379</c:v>
                </c:pt>
                <c:pt idx="3330">
                  <c:v>3.12142506986632</c:v>
                </c:pt>
                <c:pt idx="3331">
                  <c:v>3.12146401547965</c:v>
                </c:pt>
                <c:pt idx="3332">
                  <c:v>3.1212069126459</c:v>
                </c:pt>
                <c:pt idx="3333">
                  <c:v>3.12065302517006</c:v>
                </c:pt>
                <c:pt idx="3334">
                  <c:v>3.11980125514936</c:v>
                </c:pt>
                <c:pt idx="3335">
                  <c:v>3.11865021373948</c:v>
                </c:pt>
                <c:pt idx="3336">
                  <c:v>3.1171981258055</c:v>
                </c:pt>
                <c:pt idx="3337">
                  <c:v>3.11544274225009</c:v>
                </c:pt>
                <c:pt idx="3338">
                  <c:v>3.11338143058257</c:v>
                </c:pt>
                <c:pt idx="3339">
                  <c:v>3.111010933908755</c:v>
                </c:pt>
                <c:pt idx="3340">
                  <c:v>3.10832770339644</c:v>
                </c:pt>
                <c:pt idx="3341">
                  <c:v>3.10532728650928</c:v>
                </c:pt>
                <c:pt idx="3342">
                  <c:v>3.10200479403761</c:v>
                </c:pt>
                <c:pt idx="3343">
                  <c:v>3.09835443288549</c:v>
                </c:pt>
                <c:pt idx="3344">
                  <c:v>3.098115930021879</c:v>
                </c:pt>
                <c:pt idx="3345">
                  <c:v>3.09749230351241</c:v>
                </c:pt>
                <c:pt idx="3346">
                  <c:v>3.09648152152016</c:v>
                </c:pt>
                <c:pt idx="3347">
                  <c:v>3.095080930259698</c:v>
                </c:pt>
                <c:pt idx="3348">
                  <c:v>3.09718126031403</c:v>
                </c:pt>
                <c:pt idx="3349">
                  <c:v>3.09896975403326</c:v>
                </c:pt>
                <c:pt idx="3350">
                  <c:v>3.10044847148716</c:v>
                </c:pt>
                <c:pt idx="3351">
                  <c:v>3.10161888079846</c:v>
                </c:pt>
                <c:pt idx="3352">
                  <c:v>3.10248226573293</c:v>
                </c:pt>
                <c:pt idx="3353">
                  <c:v>3.10303909938855</c:v>
                </c:pt>
                <c:pt idx="3354">
                  <c:v>3.10328974237793</c:v>
                </c:pt>
                <c:pt idx="3355">
                  <c:v>3.1032339396285</c:v>
                </c:pt>
                <c:pt idx="3356">
                  <c:v>3.102871093720279</c:v>
                </c:pt>
                <c:pt idx="3357">
                  <c:v>3.10220010488405</c:v>
                </c:pt>
                <c:pt idx="3358">
                  <c:v>3.10121960291267</c:v>
                </c:pt>
                <c:pt idx="3359">
                  <c:v>3.0999275267306</c:v>
                </c:pt>
                <c:pt idx="3360">
                  <c:v>3.09832137227226</c:v>
                </c:pt>
                <c:pt idx="3361">
                  <c:v>3.09639828142042</c:v>
                </c:pt>
                <c:pt idx="3362">
                  <c:v>3.09793632256054</c:v>
                </c:pt>
                <c:pt idx="3363">
                  <c:v>3.09908578651207</c:v>
                </c:pt>
                <c:pt idx="3364">
                  <c:v>3.09984799598291</c:v>
                </c:pt>
                <c:pt idx="3365">
                  <c:v>3.10022347621814</c:v>
                </c:pt>
                <c:pt idx="3366">
                  <c:v>3.10409877834099</c:v>
                </c:pt>
                <c:pt idx="3367">
                  <c:v>3.10765007381446</c:v>
                </c:pt>
                <c:pt idx="3368">
                  <c:v>3.11088219709417</c:v>
                </c:pt>
                <c:pt idx="3369">
                  <c:v>3.11379939017759</c:v>
                </c:pt>
                <c:pt idx="3370">
                  <c:v>3.1164050482144</c:v>
                </c:pt>
                <c:pt idx="3371">
                  <c:v>3.118702324973539</c:v>
                </c:pt>
                <c:pt idx="3372">
                  <c:v>3.12069350719969</c:v>
                </c:pt>
                <c:pt idx="3373">
                  <c:v>3.12238064719369</c:v>
                </c:pt>
                <c:pt idx="3374">
                  <c:v>3.12376541167281</c:v>
                </c:pt>
                <c:pt idx="3375">
                  <c:v>3.12484881800683</c:v>
                </c:pt>
                <c:pt idx="3376">
                  <c:v>3.12563178632858</c:v>
                </c:pt>
                <c:pt idx="3377">
                  <c:v>3.12975749261685</c:v>
                </c:pt>
                <c:pt idx="3378">
                  <c:v>3.13349580417626</c:v>
                </c:pt>
                <c:pt idx="3379">
                  <c:v>3.13685160662013</c:v>
                </c:pt>
                <c:pt idx="3380">
                  <c:v>3.139829034240778</c:v>
                </c:pt>
                <c:pt idx="3381">
                  <c:v>3.14243142012357</c:v>
                </c:pt>
                <c:pt idx="3382">
                  <c:v>3.14466150479642</c:v>
                </c:pt>
                <c:pt idx="3383">
                  <c:v>3.14652154572861</c:v>
                </c:pt>
                <c:pt idx="3384">
                  <c:v>3.15169502499997</c:v>
                </c:pt>
                <c:pt idx="3385">
                  <c:v>3.15655536031065</c:v>
                </c:pt>
                <c:pt idx="3386">
                  <c:v>3.16110748198588</c:v>
                </c:pt>
                <c:pt idx="3387">
                  <c:v>3.16887005158473</c:v>
                </c:pt>
                <c:pt idx="3388">
                  <c:v>3.17623216704212</c:v>
                </c:pt>
                <c:pt idx="3389">
                  <c:v>3.18320355586074</c:v>
                </c:pt>
                <c:pt idx="3390">
                  <c:v>3.18979208824073</c:v>
                </c:pt>
                <c:pt idx="3391">
                  <c:v>3.19600458368272</c:v>
                </c:pt>
                <c:pt idx="3392">
                  <c:v>3.201846834058875</c:v>
                </c:pt>
                <c:pt idx="3393">
                  <c:v>3.20732338072423</c:v>
                </c:pt>
                <c:pt idx="3394">
                  <c:v>3.21243815470253</c:v>
                </c:pt>
                <c:pt idx="3395">
                  <c:v>3.21719425785672</c:v>
                </c:pt>
                <c:pt idx="3396">
                  <c:v>3.22159418290832</c:v>
                </c:pt>
                <c:pt idx="3397">
                  <c:v>3.22564013860414</c:v>
                </c:pt>
                <c:pt idx="3398">
                  <c:v>3.22933367053502</c:v>
                </c:pt>
                <c:pt idx="3399">
                  <c:v>3.23267601654673</c:v>
                </c:pt>
                <c:pt idx="3400">
                  <c:v>3.23566819234638</c:v>
                </c:pt>
                <c:pt idx="3401">
                  <c:v>3.23831093889808</c:v>
                </c:pt>
                <c:pt idx="3402">
                  <c:v>3.24060482676642</c:v>
                </c:pt>
                <c:pt idx="3403">
                  <c:v>3.24255021920254</c:v>
                </c:pt>
                <c:pt idx="3404">
                  <c:v>3.24414724057378</c:v>
                </c:pt>
                <c:pt idx="3405">
                  <c:v>3.24539605629376</c:v>
                </c:pt>
                <c:pt idx="3406">
                  <c:v>3.2462967799466</c:v>
                </c:pt>
                <c:pt idx="3407">
                  <c:v>3.24684938274694</c:v>
                </c:pt>
                <c:pt idx="3408">
                  <c:v>3.24705368354398</c:v>
                </c:pt>
                <c:pt idx="3409">
                  <c:v>3.24690949732646</c:v>
                </c:pt>
                <c:pt idx="3410">
                  <c:v>3.24641671132171</c:v>
                </c:pt>
                <c:pt idx="3411">
                  <c:v>3.24557498138229</c:v>
                </c:pt>
                <c:pt idx="3412">
                  <c:v>3.2443838932812</c:v>
                </c:pt>
                <c:pt idx="3413">
                  <c:v>3.24284305081797</c:v>
                </c:pt>
                <c:pt idx="3414">
                  <c:v>3.24095186340683</c:v>
                </c:pt>
                <c:pt idx="3415">
                  <c:v>3.23870956930206</c:v>
                </c:pt>
                <c:pt idx="3416">
                  <c:v>3.23611533887154</c:v>
                </c:pt>
                <c:pt idx="3417">
                  <c:v>3.23316808249042</c:v>
                </c:pt>
                <c:pt idx="3418">
                  <c:v>3.22986641951441</c:v>
                </c:pt>
                <c:pt idx="3419">
                  <c:v>3.22620858332592</c:v>
                </c:pt>
                <c:pt idx="3420">
                  <c:v>3.22219277468685</c:v>
                </c:pt>
                <c:pt idx="3421">
                  <c:v>3.21781635661951</c:v>
                </c:pt>
                <c:pt idx="3422">
                  <c:v>3.21307624255882</c:v>
                </c:pt>
                <c:pt idx="3423">
                  <c:v>3.20796892459729</c:v>
                </c:pt>
                <c:pt idx="3424">
                  <c:v>3.20605142687198</c:v>
                </c:pt>
                <c:pt idx="3425">
                  <c:v>3.20384719243786</c:v>
                </c:pt>
                <c:pt idx="3426">
                  <c:v>3.20135460202373</c:v>
                </c:pt>
                <c:pt idx="3427">
                  <c:v>3.198572414733757</c:v>
                </c:pt>
                <c:pt idx="3428">
                  <c:v>3.195498420288665</c:v>
                </c:pt>
                <c:pt idx="3429">
                  <c:v>3.19213072089866</c:v>
                </c:pt>
                <c:pt idx="3430">
                  <c:v>3.18846661601167</c:v>
                </c:pt>
                <c:pt idx="3431">
                  <c:v>3.18450314157519</c:v>
                </c:pt>
                <c:pt idx="3432">
                  <c:v>3.18023680110411</c:v>
                </c:pt>
                <c:pt idx="3433">
                  <c:v>3.17566358106768</c:v>
                </c:pt>
                <c:pt idx="3434">
                  <c:v>3.17077878313662</c:v>
                </c:pt>
                <c:pt idx="3435">
                  <c:v>3.1655770708034</c:v>
                </c:pt>
                <c:pt idx="3436">
                  <c:v>3.16005202504664</c:v>
                </c:pt>
                <c:pt idx="3437">
                  <c:v>3.15779254378367</c:v>
                </c:pt>
                <c:pt idx="3438">
                  <c:v>3.15515578620805</c:v>
                </c:pt>
                <c:pt idx="3439">
                  <c:v>3.15213798986825</c:v>
                </c:pt>
                <c:pt idx="3440">
                  <c:v>3.14873455582341</c:v>
                </c:pt>
                <c:pt idx="3441">
                  <c:v>3.1449401551751</c:v>
                </c:pt>
                <c:pt idx="3442">
                  <c:v>3.14074842848971</c:v>
                </c:pt>
                <c:pt idx="3443">
                  <c:v>3.13995052068923</c:v>
                </c:pt>
                <c:pt idx="3444">
                  <c:v>3.14251558739198</c:v>
                </c:pt>
                <c:pt idx="3445">
                  <c:v>3.14470119716012</c:v>
                </c:pt>
                <c:pt idx="3446">
                  <c:v>3.14650949633968</c:v>
                </c:pt>
                <c:pt idx="3447">
                  <c:v>3.14794230681414</c:v>
                </c:pt>
                <c:pt idx="3448">
                  <c:v>3.1490008372578</c:v>
                </c:pt>
                <c:pt idx="3449">
                  <c:v>3.14968576862735</c:v>
                </c:pt>
                <c:pt idx="3450">
                  <c:v>3.14999735256218</c:v>
                </c:pt>
                <c:pt idx="3451">
                  <c:v>3.14993539817578</c:v>
                </c:pt>
                <c:pt idx="3452">
                  <c:v>3.14949920737688</c:v>
                </c:pt>
                <c:pt idx="3453">
                  <c:v>3.14868764308608</c:v>
                </c:pt>
                <c:pt idx="3454">
                  <c:v>3.14749908509638</c:v>
                </c:pt>
                <c:pt idx="3455">
                  <c:v>3.14593133614309</c:v>
                </c:pt>
                <c:pt idx="3456">
                  <c:v>3.14398166238452</c:v>
                </c:pt>
                <c:pt idx="3457">
                  <c:v>3.14164666460459</c:v>
                </c:pt>
                <c:pt idx="3458">
                  <c:v>3.13892240602638</c:v>
                </c:pt>
                <c:pt idx="3459">
                  <c:v>3.135803896634199</c:v>
                </c:pt>
                <c:pt idx="3460">
                  <c:v>3.13228550007163</c:v>
                </c:pt>
                <c:pt idx="3461">
                  <c:v>3.1322301433979</c:v>
                </c:pt>
                <c:pt idx="3462">
                  <c:v>3.1318675550362</c:v>
                </c:pt>
                <c:pt idx="3463">
                  <c:v>3.13119668237819</c:v>
                </c:pt>
                <c:pt idx="3464">
                  <c:v>3.13021637285006</c:v>
                </c:pt>
                <c:pt idx="3465">
                  <c:v>3.13267219239225</c:v>
                </c:pt>
                <c:pt idx="3466">
                  <c:v>3.13474016945632</c:v>
                </c:pt>
                <c:pt idx="3467">
                  <c:v>3.13642282487513</c:v>
                </c:pt>
                <c:pt idx="3468">
                  <c:v>3.1377218921211</c:v>
                </c:pt>
                <c:pt idx="3469">
                  <c:v>3.13863862454557</c:v>
                </c:pt>
                <c:pt idx="3470">
                  <c:v>3.13917370171674</c:v>
                </c:pt>
                <c:pt idx="3471">
                  <c:v>3.13932714672118</c:v>
                </c:pt>
                <c:pt idx="3472">
                  <c:v>3.139098614813236</c:v>
                </c:pt>
                <c:pt idx="3473">
                  <c:v>3.13848697583323</c:v>
                </c:pt>
                <c:pt idx="3474">
                  <c:v>3.13749068649375</c:v>
                </c:pt>
                <c:pt idx="3475">
                  <c:v>3.13610757638313</c:v>
                </c:pt>
                <c:pt idx="3476">
                  <c:v>3.13820120997625</c:v>
                </c:pt>
                <c:pt idx="3477">
                  <c:v>3.1437026587126</c:v>
                </c:pt>
                <c:pt idx="3478">
                  <c:v>3.14879566619298</c:v>
                </c:pt>
                <c:pt idx="3479">
                  <c:v>3.15348790616161</c:v>
                </c:pt>
                <c:pt idx="3480">
                  <c:v>3.15778604836803</c:v>
                </c:pt>
                <c:pt idx="3481">
                  <c:v>3.16169537734261</c:v>
                </c:pt>
                <c:pt idx="3482">
                  <c:v>3.16522056339739</c:v>
                </c:pt>
                <c:pt idx="3483">
                  <c:v>3.16836540964034</c:v>
                </c:pt>
                <c:pt idx="3484">
                  <c:v>3.17113305750497</c:v>
                </c:pt>
                <c:pt idx="3485">
                  <c:v>3.17352602433812</c:v>
                </c:pt>
                <c:pt idx="3486">
                  <c:v>3.17925670043911</c:v>
                </c:pt>
                <c:pt idx="3487">
                  <c:v>3.18467048139137</c:v>
                </c:pt>
                <c:pt idx="3488">
                  <c:v>3.18977218800777</c:v>
                </c:pt>
                <c:pt idx="3489">
                  <c:v>3.19456643211494</c:v>
                </c:pt>
                <c:pt idx="3490">
                  <c:v>3.199056900028999</c:v>
                </c:pt>
                <c:pt idx="3491">
                  <c:v>3.2032468519816</c:v>
                </c:pt>
                <c:pt idx="3492">
                  <c:v>3.20713896578456</c:v>
                </c:pt>
                <c:pt idx="3493">
                  <c:v>3.21425429581277</c:v>
                </c:pt>
                <c:pt idx="3494">
                  <c:v>3.22098868537404</c:v>
                </c:pt>
                <c:pt idx="3495">
                  <c:v>3.22734792966369</c:v>
                </c:pt>
                <c:pt idx="3496">
                  <c:v>3.23333661345512</c:v>
                </c:pt>
                <c:pt idx="3497">
                  <c:v>3.23895871101112</c:v>
                </c:pt>
                <c:pt idx="3498">
                  <c:v>3.24421719403525</c:v>
                </c:pt>
                <c:pt idx="3499">
                  <c:v>3.24911448042646</c:v>
                </c:pt>
                <c:pt idx="3500">
                  <c:v>3.25365254562785</c:v>
                </c:pt>
                <c:pt idx="3501">
                  <c:v>3.25783282022759</c:v>
                </c:pt>
                <c:pt idx="3502">
                  <c:v>3.26165633320061</c:v>
                </c:pt>
                <c:pt idx="3503">
                  <c:v>3.26512395561816</c:v>
                </c:pt>
                <c:pt idx="3504">
                  <c:v>3.26823618254468</c:v>
                </c:pt>
                <c:pt idx="3505">
                  <c:v>3.27099323798</c:v>
                </c:pt>
                <c:pt idx="3506">
                  <c:v>3.27339551891118</c:v>
                </c:pt>
                <c:pt idx="3507">
                  <c:v>3.275442913361577</c:v>
                </c:pt>
                <c:pt idx="3508">
                  <c:v>3.27713558420387</c:v>
                </c:pt>
                <c:pt idx="3509">
                  <c:v>3.27847329354264</c:v>
                </c:pt>
                <c:pt idx="3510">
                  <c:v>3.27945604071741</c:v>
                </c:pt>
                <c:pt idx="3511">
                  <c:v>3.28008372131946</c:v>
                </c:pt>
                <c:pt idx="3512">
                  <c:v>3.28035611694023</c:v>
                </c:pt>
                <c:pt idx="3513">
                  <c:v>3.28027313823389</c:v>
                </c:pt>
                <c:pt idx="3514">
                  <c:v>3.27983457515306</c:v>
                </c:pt>
                <c:pt idx="3515">
                  <c:v>3.27904034732512</c:v>
                </c:pt>
                <c:pt idx="3516">
                  <c:v>3.27789026139701</c:v>
                </c:pt>
                <c:pt idx="3517">
                  <c:v>3.27638410368138</c:v>
                </c:pt>
                <c:pt idx="3518">
                  <c:v>3.27452157202466</c:v>
                </c:pt>
                <c:pt idx="3519">
                  <c:v>3.27230237631392</c:v>
                </c:pt>
                <c:pt idx="3520">
                  <c:v>3.26972601705287</c:v>
                </c:pt>
                <c:pt idx="3521">
                  <c:v>3.26679197800991</c:v>
                </c:pt>
                <c:pt idx="3522">
                  <c:v>3.26349943888929</c:v>
                </c:pt>
                <c:pt idx="3523">
                  <c:v>3.259847480918598</c:v>
                </c:pt>
                <c:pt idx="3524">
                  <c:v>3.25583466343604</c:v>
                </c:pt>
                <c:pt idx="3525">
                  <c:v>3.25145940698004</c:v>
                </c:pt>
                <c:pt idx="3526">
                  <c:v>3.24671967402003</c:v>
                </c:pt>
                <c:pt idx="3527">
                  <c:v>3.24161290702183</c:v>
                </c:pt>
                <c:pt idx="3528">
                  <c:v>3.23613561005372</c:v>
                </c:pt>
                <c:pt idx="3529">
                  <c:v>3.23028408579252</c:v>
                </c:pt>
                <c:pt idx="3530">
                  <c:v>3.22405331328531</c:v>
                </c:pt>
                <c:pt idx="3531">
                  <c:v>3.21743758792354</c:v>
                </c:pt>
                <c:pt idx="3532">
                  <c:v>3.21042979281292</c:v>
                </c:pt>
                <c:pt idx="3533">
                  <c:v>3.20658430351806</c:v>
                </c:pt>
                <c:pt idx="3534">
                  <c:v>3.20228634170565</c:v>
                </c:pt>
                <c:pt idx="3535">
                  <c:v>3.19753066106023</c:v>
                </c:pt>
                <c:pt idx="3536">
                  <c:v>3.1960134498655</c:v>
                </c:pt>
                <c:pt idx="3537">
                  <c:v>3.19412447813564</c:v>
                </c:pt>
                <c:pt idx="3538">
                  <c:v>3.19186170825246</c:v>
                </c:pt>
                <c:pt idx="3539">
                  <c:v>3.18922253572392</c:v>
                </c:pt>
                <c:pt idx="3540">
                  <c:v>3.18620391882107</c:v>
                </c:pt>
                <c:pt idx="3541">
                  <c:v>3.182802184520479</c:v>
                </c:pt>
                <c:pt idx="3542">
                  <c:v>3.17901298784756</c:v>
                </c:pt>
                <c:pt idx="3543">
                  <c:v>3.17859921938211</c:v>
                </c:pt>
                <c:pt idx="3544">
                  <c:v>3.17788529504078</c:v>
                </c:pt>
                <c:pt idx="3545">
                  <c:v>3.17687021291855</c:v>
                </c:pt>
                <c:pt idx="3546">
                  <c:v>3.17555269881499</c:v>
                </c:pt>
                <c:pt idx="3547">
                  <c:v>3.1739312256077</c:v>
                </c:pt>
                <c:pt idx="3548">
                  <c:v>3.175672627289138</c:v>
                </c:pt>
                <c:pt idx="3549">
                  <c:v>3.17703731352927</c:v>
                </c:pt>
                <c:pt idx="3550">
                  <c:v>3.17802641560684</c:v>
                </c:pt>
                <c:pt idx="3551">
                  <c:v>3.17864036880502</c:v>
                </c:pt>
                <c:pt idx="3552">
                  <c:v>3.17887921727696</c:v>
                </c:pt>
                <c:pt idx="3553">
                  <c:v>3.17874280062118</c:v>
                </c:pt>
                <c:pt idx="3554">
                  <c:v>3.17823042470205</c:v>
                </c:pt>
                <c:pt idx="3555">
                  <c:v>3.17734093534497</c:v>
                </c:pt>
                <c:pt idx="3556">
                  <c:v>3.176072932215237</c:v>
                </c:pt>
                <c:pt idx="3557">
                  <c:v>3.17809768027029</c:v>
                </c:pt>
                <c:pt idx="3558">
                  <c:v>3.17966997946893</c:v>
                </c:pt>
                <c:pt idx="3559">
                  <c:v>3.18079092928655</c:v>
                </c:pt>
                <c:pt idx="3560">
                  <c:v>3.18146130262823</c:v>
                </c:pt>
                <c:pt idx="3561">
                  <c:v>3.18168118522854</c:v>
                </c:pt>
                <c:pt idx="3562">
                  <c:v>3.18145002452449</c:v>
                </c:pt>
                <c:pt idx="3563">
                  <c:v>3.18076682777531</c:v>
                </c:pt>
                <c:pt idx="3564">
                  <c:v>3.18706800250175</c:v>
                </c:pt>
                <c:pt idx="3565">
                  <c:v>3.192894811407</c:v>
                </c:pt>
                <c:pt idx="3566">
                  <c:v>3.198255026098185</c:v>
                </c:pt>
                <c:pt idx="3567">
                  <c:v>3.20315490685524</c:v>
                </c:pt>
                <c:pt idx="3568">
                  <c:v>3.20759969474507</c:v>
                </c:pt>
                <c:pt idx="3569">
                  <c:v>3.21159332740887</c:v>
                </c:pt>
                <c:pt idx="3570">
                  <c:v>3.21513945649274</c:v>
                </c:pt>
                <c:pt idx="3571">
                  <c:v>3.218240461883199</c:v>
                </c:pt>
                <c:pt idx="3572">
                  <c:v>3.22089868464283</c:v>
                </c:pt>
                <c:pt idx="3573">
                  <c:v>3.22311547786465</c:v>
                </c:pt>
                <c:pt idx="3574">
                  <c:v>3.22489199324166</c:v>
                </c:pt>
                <c:pt idx="3575">
                  <c:v>3.22622905536783</c:v>
                </c:pt>
                <c:pt idx="3576">
                  <c:v>3.2307989387082</c:v>
                </c:pt>
                <c:pt idx="3577">
                  <c:v>3.2349971035634</c:v>
                </c:pt>
                <c:pt idx="3578">
                  <c:v>3.23882606854021</c:v>
                </c:pt>
                <c:pt idx="3579">
                  <c:v>3.24228740089983</c:v>
                </c:pt>
                <c:pt idx="3580">
                  <c:v>3.24538268382075</c:v>
                </c:pt>
                <c:pt idx="3581">
                  <c:v>3.24811300137422</c:v>
                </c:pt>
                <c:pt idx="3582">
                  <c:v>3.25047926235947</c:v>
                </c:pt>
                <c:pt idx="3583">
                  <c:v>3.25248200106203</c:v>
                </c:pt>
                <c:pt idx="3584">
                  <c:v>3.25412180420157</c:v>
                </c:pt>
                <c:pt idx="3585">
                  <c:v>3.25539881630518</c:v>
                </c:pt>
                <c:pt idx="3586">
                  <c:v>3.25631318269624</c:v>
                </c:pt>
                <c:pt idx="3587">
                  <c:v>3.2568649562773</c:v>
                </c:pt>
                <c:pt idx="3588">
                  <c:v>3.25705416496731</c:v>
                </c:pt>
                <c:pt idx="3589">
                  <c:v>3.256880491669639</c:v>
                </c:pt>
                <c:pt idx="3590">
                  <c:v>3.25634358765523</c:v>
                </c:pt>
                <c:pt idx="3591">
                  <c:v>3.25544315555653</c:v>
                </c:pt>
                <c:pt idx="3592">
                  <c:v>3.25782275503548</c:v>
                </c:pt>
                <c:pt idx="3593">
                  <c:v>3.25991139731354</c:v>
                </c:pt>
                <c:pt idx="3594">
                  <c:v>3.26170948794381</c:v>
                </c:pt>
                <c:pt idx="3595">
                  <c:v>3.26675657850575</c:v>
                </c:pt>
                <c:pt idx="3596">
                  <c:v>3.27143878029438</c:v>
                </c:pt>
                <c:pt idx="3597">
                  <c:v>3.27575764611565</c:v>
                </c:pt>
                <c:pt idx="3598">
                  <c:v>3.27971381841796</c:v>
                </c:pt>
                <c:pt idx="3599">
                  <c:v>3.28330826085673</c:v>
                </c:pt>
                <c:pt idx="3600">
                  <c:v>3.28654121112574</c:v>
                </c:pt>
                <c:pt idx="3601">
                  <c:v>3.2894128689762</c:v>
                </c:pt>
                <c:pt idx="3602">
                  <c:v>3.29192344233835</c:v>
                </c:pt>
                <c:pt idx="3603">
                  <c:v>3.29407268703977</c:v>
                </c:pt>
                <c:pt idx="3604">
                  <c:v>3.29586072689807</c:v>
                </c:pt>
                <c:pt idx="3605">
                  <c:v>3.29728726384621</c:v>
                </c:pt>
                <c:pt idx="3606">
                  <c:v>3.29835215699922</c:v>
                </c:pt>
                <c:pt idx="3607">
                  <c:v>3.2990552384612</c:v>
                </c:pt>
                <c:pt idx="3608">
                  <c:v>3.29939647628611</c:v>
                </c:pt>
                <c:pt idx="3609">
                  <c:v>3.29937553585187</c:v>
                </c:pt>
                <c:pt idx="3610">
                  <c:v>3.29899238307017</c:v>
                </c:pt>
                <c:pt idx="3611">
                  <c:v>3.29824685329558</c:v>
                </c:pt>
                <c:pt idx="3612">
                  <c:v>3.29713900159538</c:v>
                </c:pt>
                <c:pt idx="3613">
                  <c:v>3.29566842182613</c:v>
                </c:pt>
                <c:pt idx="3614">
                  <c:v>3.29383520717127</c:v>
                </c:pt>
                <c:pt idx="3615">
                  <c:v>3.29163902133937</c:v>
                </c:pt>
                <c:pt idx="3616">
                  <c:v>3.28907955211134</c:v>
                </c:pt>
                <c:pt idx="3617">
                  <c:v>3.28615653656838</c:v>
                </c:pt>
                <c:pt idx="3618">
                  <c:v>3.28286928929464</c:v>
                </c:pt>
                <c:pt idx="3619">
                  <c:v>3.27921708404778</c:v>
                </c:pt>
                <c:pt idx="3620">
                  <c:v>3.27519895174516</c:v>
                </c:pt>
                <c:pt idx="3621">
                  <c:v>3.27081333408394</c:v>
                </c:pt>
                <c:pt idx="3622">
                  <c:v>3.26605873010504</c:v>
                </c:pt>
                <c:pt idx="3623">
                  <c:v>3.26093264827004</c:v>
                </c:pt>
                <c:pt idx="3624">
                  <c:v>3.2554323635759</c:v>
                </c:pt>
                <c:pt idx="3625">
                  <c:v>3.24955447826129</c:v>
                </c:pt>
                <c:pt idx="3626">
                  <c:v>3.24329430373046</c:v>
                </c:pt>
                <c:pt idx="3627">
                  <c:v>3.236646591686799</c:v>
                </c:pt>
                <c:pt idx="3628">
                  <c:v>3.22960482662964</c:v>
                </c:pt>
                <c:pt idx="3629">
                  <c:v>3.22216111965934</c:v>
                </c:pt>
                <c:pt idx="3630">
                  <c:v>3.2143060087105</c:v>
                </c:pt>
                <c:pt idx="3631">
                  <c:v>3.2060280455612</c:v>
                </c:pt>
                <c:pt idx="3632">
                  <c:v>3.20110258798568</c:v>
                </c:pt>
                <c:pt idx="3633">
                  <c:v>3.195851431895659</c:v>
                </c:pt>
                <c:pt idx="3634">
                  <c:v>3.19026848686591</c:v>
                </c:pt>
                <c:pt idx="3635">
                  <c:v>3.18434662195937</c:v>
                </c:pt>
                <c:pt idx="3636">
                  <c:v>3.17807739253632</c:v>
                </c:pt>
                <c:pt idx="3637">
                  <c:v>3.17145120427474</c:v>
                </c:pt>
                <c:pt idx="3638">
                  <c:v>3.16445679662836</c:v>
                </c:pt>
                <c:pt idx="3639">
                  <c:v>3.15708093692155</c:v>
                </c:pt>
                <c:pt idx="3640">
                  <c:v>3.14930819385185</c:v>
                </c:pt>
                <c:pt idx="3641">
                  <c:v>3.14112055446897</c:v>
                </c:pt>
                <c:pt idx="3642">
                  <c:v>3.13249668579713</c:v>
                </c:pt>
                <c:pt idx="3643">
                  <c:v>3.12341131941059</c:v>
                </c:pt>
                <c:pt idx="3644">
                  <c:v>3.11793185327158</c:v>
                </c:pt>
                <c:pt idx="3645">
                  <c:v>3.11196581959151</c:v>
                </c:pt>
                <c:pt idx="3646">
                  <c:v>3.10549353206734</c:v>
                </c:pt>
                <c:pt idx="3647">
                  <c:v>3.10286663573947</c:v>
                </c:pt>
                <c:pt idx="3648">
                  <c:v>3.0998737940522</c:v>
                </c:pt>
                <c:pt idx="3649">
                  <c:v>3.09650739156294</c:v>
                </c:pt>
                <c:pt idx="3650">
                  <c:v>3.09275825143718</c:v>
                </c:pt>
                <c:pt idx="3651">
                  <c:v>3.08861597770651</c:v>
                </c:pt>
                <c:pt idx="3652">
                  <c:v>3.08406809752617</c:v>
                </c:pt>
                <c:pt idx="3653">
                  <c:v>3.07910033583712</c:v>
                </c:pt>
                <c:pt idx="3654">
                  <c:v>3.07369568445715</c:v>
                </c:pt>
                <c:pt idx="3655">
                  <c:v>3.06783435882975</c:v>
                </c:pt>
                <c:pt idx="3656">
                  <c:v>3.066279126573058</c:v>
                </c:pt>
                <c:pt idx="3657">
                  <c:v>3.0644306173769</c:v>
                </c:pt>
                <c:pt idx="3658">
                  <c:v>3.06228386219982</c:v>
                </c:pt>
                <c:pt idx="3659">
                  <c:v>3.05983308347747</c:v>
                </c:pt>
                <c:pt idx="3660">
                  <c:v>3.05707157337343</c:v>
                </c:pt>
                <c:pt idx="3661">
                  <c:v>3.05399144305316</c:v>
                </c:pt>
                <c:pt idx="3662">
                  <c:v>3.05058359490857</c:v>
                </c:pt>
                <c:pt idx="3663">
                  <c:v>3.05183653175939</c:v>
                </c:pt>
                <c:pt idx="3664">
                  <c:v>3.0528906495565</c:v>
                </c:pt>
                <c:pt idx="3665">
                  <c:v>3.05374724184512</c:v>
                </c:pt>
                <c:pt idx="3666">
                  <c:v>3.05440729922775</c:v>
                </c:pt>
                <c:pt idx="3667">
                  <c:v>3.0548714991343</c:v>
                </c:pt>
                <c:pt idx="3668">
                  <c:v>3.05514009969301</c:v>
                </c:pt>
                <c:pt idx="3669">
                  <c:v>3.05993183669306</c:v>
                </c:pt>
                <c:pt idx="3670">
                  <c:v>3.06438588669396</c:v>
                </c:pt>
                <c:pt idx="3671">
                  <c:v>3.06851360106717</c:v>
                </c:pt>
                <c:pt idx="3672">
                  <c:v>3.07232476249368</c:v>
                </c:pt>
                <c:pt idx="3673">
                  <c:v>3.0758278531247</c:v>
                </c:pt>
                <c:pt idx="3674">
                  <c:v>3.07903025941939</c:v>
                </c:pt>
                <c:pt idx="3675">
                  <c:v>3.08193829863513</c:v>
                </c:pt>
                <c:pt idx="3676">
                  <c:v>3.08455737068419</c:v>
                </c:pt>
                <c:pt idx="3677">
                  <c:v>3.08689223798002</c:v>
                </c:pt>
                <c:pt idx="3678">
                  <c:v>3.08894674104629</c:v>
                </c:pt>
                <c:pt idx="3679">
                  <c:v>3.09072421318864</c:v>
                </c:pt>
                <c:pt idx="3680">
                  <c:v>3.09658159344154</c:v>
                </c:pt>
                <c:pt idx="3681">
                  <c:v>3.10202445849487</c:v>
                </c:pt>
                <c:pt idx="3682">
                  <c:v>3.10706707205706</c:v>
                </c:pt>
                <c:pt idx="3683">
                  <c:v>3.11172146677097</c:v>
                </c:pt>
                <c:pt idx="3684">
                  <c:v>3.11599790505316</c:v>
                </c:pt>
                <c:pt idx="3685">
                  <c:v>3.11990535984453</c:v>
                </c:pt>
                <c:pt idx="3686">
                  <c:v>3.12757047003811</c:v>
                </c:pt>
                <c:pt idx="3687">
                  <c:v>3.13473199611792</c:v>
                </c:pt>
                <c:pt idx="3688">
                  <c:v>3.14140957153531</c:v>
                </c:pt>
                <c:pt idx="3689">
                  <c:v>3.14761974695569</c:v>
                </c:pt>
                <c:pt idx="3690">
                  <c:v>3.15337654589834</c:v>
                </c:pt>
                <c:pt idx="3691">
                  <c:v>3.15869165915301</c:v>
                </c:pt>
                <c:pt idx="3692">
                  <c:v>3.16357504598493</c:v>
                </c:pt>
                <c:pt idx="3693">
                  <c:v>3.1680351902274</c:v>
                </c:pt>
                <c:pt idx="3694">
                  <c:v>3.17606498503431</c:v>
                </c:pt>
                <c:pt idx="3695">
                  <c:v>3.18371553792292</c:v>
                </c:pt>
                <c:pt idx="3696">
                  <c:v>3.19099957223491</c:v>
                </c:pt>
                <c:pt idx="3697">
                  <c:v>3.19792821014982</c:v>
                </c:pt>
                <c:pt idx="3698">
                  <c:v>3.20451067593609</c:v>
                </c:pt>
                <c:pt idx="3699">
                  <c:v>3.21075493819634</c:v>
                </c:pt>
                <c:pt idx="3700">
                  <c:v>3.216668094064345</c:v>
                </c:pt>
                <c:pt idx="3701">
                  <c:v>3.22225536716182</c:v>
                </c:pt>
                <c:pt idx="3702">
                  <c:v>3.22752191673181</c:v>
                </c:pt>
                <c:pt idx="3703">
                  <c:v>3.23247191379363</c:v>
                </c:pt>
                <c:pt idx="3704">
                  <c:v>3.23710899147745</c:v>
                </c:pt>
                <c:pt idx="3705">
                  <c:v>3.24143590940092</c:v>
                </c:pt>
                <c:pt idx="3706">
                  <c:v>3.24545528219563</c:v>
                </c:pt>
                <c:pt idx="3707">
                  <c:v>3.24916920526672</c:v>
                </c:pt>
                <c:pt idx="3708">
                  <c:v>3.25257925770361</c:v>
                </c:pt>
                <c:pt idx="3709">
                  <c:v>3.25568698501727</c:v>
                </c:pt>
                <c:pt idx="3710">
                  <c:v>3.25849346516699</c:v>
                </c:pt>
                <c:pt idx="3711">
                  <c:v>3.26099957615982</c:v>
                </c:pt>
                <c:pt idx="3712">
                  <c:v>3.26320604121657</c:v>
                </c:pt>
                <c:pt idx="3713">
                  <c:v>3.26511356009329</c:v>
                </c:pt>
                <c:pt idx="3714">
                  <c:v>3.26672246606742</c:v>
                </c:pt>
                <c:pt idx="3715">
                  <c:v>3.27166878564287</c:v>
                </c:pt>
                <c:pt idx="3716">
                  <c:v>3.27623927962393</c:v>
                </c:pt>
                <c:pt idx="3717">
                  <c:v>3.28043554953528</c:v>
                </c:pt>
                <c:pt idx="3718">
                  <c:v>3.28425881549083</c:v>
                </c:pt>
                <c:pt idx="3719">
                  <c:v>3.28771000272574</c:v>
                </c:pt>
                <c:pt idx="3720">
                  <c:v>3.29078967378645</c:v>
                </c:pt>
                <c:pt idx="3721">
                  <c:v>3.29349830945559</c:v>
                </c:pt>
                <c:pt idx="3722">
                  <c:v>3.29583609405055</c:v>
                </c:pt>
                <c:pt idx="3723">
                  <c:v>3.29780304581207</c:v>
                </c:pt>
                <c:pt idx="3724">
                  <c:v>3.29939941841149</c:v>
                </c:pt>
                <c:pt idx="3725">
                  <c:v>3.30062498781916</c:v>
                </c:pt>
                <c:pt idx="3726">
                  <c:v>3.301479636278045</c:v>
                </c:pt>
                <c:pt idx="3727">
                  <c:v>3.30196334126975</c:v>
                </c:pt>
                <c:pt idx="3728">
                  <c:v>3.302075906032059</c:v>
                </c:pt>
                <c:pt idx="3729">
                  <c:v>3.30181712899761</c:v>
                </c:pt>
                <c:pt idx="3730">
                  <c:v>3.30118689116788</c:v>
                </c:pt>
                <c:pt idx="3731">
                  <c:v>3.30018498633427</c:v>
                </c:pt>
                <c:pt idx="3732">
                  <c:v>3.29881104394948</c:v>
                </c:pt>
                <c:pt idx="3733">
                  <c:v>3.29706488944617</c:v>
                </c:pt>
                <c:pt idx="3734">
                  <c:v>3.294946129515119</c:v>
                </c:pt>
                <c:pt idx="3735">
                  <c:v>3.292454179138265</c:v>
                </c:pt>
                <c:pt idx="3736">
                  <c:v>3.28958846404844</c:v>
                </c:pt>
                <c:pt idx="3737">
                  <c:v>3.2899831353169</c:v>
                </c:pt>
                <c:pt idx="3738">
                  <c:v>3.28993123118058</c:v>
                </c:pt>
                <c:pt idx="3739">
                  <c:v>3.28943257336433</c:v>
                </c:pt>
                <c:pt idx="3740">
                  <c:v>3.28848667270823</c:v>
                </c:pt>
                <c:pt idx="3741">
                  <c:v>3.28709291209629</c:v>
                </c:pt>
                <c:pt idx="3742">
                  <c:v>3.28525065295685</c:v>
                </c:pt>
                <c:pt idx="3743">
                  <c:v>3.28669959686188</c:v>
                </c:pt>
                <c:pt idx="3744">
                  <c:v>3.28777613249925</c:v>
                </c:pt>
                <c:pt idx="3745">
                  <c:v>3.28848000625646</c:v>
                </c:pt>
                <c:pt idx="3746">
                  <c:v>3.28881125857894</c:v>
                </c:pt>
                <c:pt idx="3747">
                  <c:v>3.28876979599817</c:v>
                </c:pt>
                <c:pt idx="3748">
                  <c:v>3.28835513467968</c:v>
                </c:pt>
                <c:pt idx="3749">
                  <c:v>3.28756724729562</c:v>
                </c:pt>
                <c:pt idx="3750">
                  <c:v>3.2864057258357</c:v>
                </c:pt>
                <c:pt idx="3751">
                  <c:v>3.28851511175951</c:v>
                </c:pt>
                <c:pt idx="3752">
                  <c:v>3.29017725926627</c:v>
                </c:pt>
                <c:pt idx="3753">
                  <c:v>3.29139207905256</c:v>
                </c:pt>
                <c:pt idx="3754">
                  <c:v>3.29215953842239</c:v>
                </c:pt>
                <c:pt idx="3755">
                  <c:v>3.29247930222907</c:v>
                </c:pt>
                <c:pt idx="3756">
                  <c:v>3.29235114708762</c:v>
                </c:pt>
                <c:pt idx="3757">
                  <c:v>3.2917747889362</c:v>
                </c:pt>
                <c:pt idx="3758">
                  <c:v>3.29074971843875</c:v>
                </c:pt>
                <c:pt idx="3759">
                  <c:v>3.28927530144368</c:v>
                </c:pt>
                <c:pt idx="3760">
                  <c:v>3.28735097169809</c:v>
                </c:pt>
                <c:pt idx="3761">
                  <c:v>3.28497567326838</c:v>
                </c:pt>
                <c:pt idx="3762">
                  <c:v>3.2821484123253</c:v>
                </c:pt>
                <c:pt idx="3763">
                  <c:v>3.28252730410407</c:v>
                </c:pt>
                <c:pt idx="3764">
                  <c:v>3.28238183180401</c:v>
                </c:pt>
                <c:pt idx="3765">
                  <c:v>3.28171127558671</c:v>
                </c:pt>
                <c:pt idx="3766">
                  <c:v>3.28417684243089</c:v>
                </c:pt>
                <c:pt idx="3767">
                  <c:v>3.28604357533492</c:v>
                </c:pt>
                <c:pt idx="3768">
                  <c:v>3.29107065264746</c:v>
                </c:pt>
                <c:pt idx="3769">
                  <c:v>3.2955729445198</c:v>
                </c:pt>
                <c:pt idx="3770">
                  <c:v>3.29955139763758</c:v>
                </c:pt>
                <c:pt idx="3771">
                  <c:v>3.30300679274247</c:v>
                </c:pt>
                <c:pt idx="3772">
                  <c:v>3.3059391068216</c:v>
                </c:pt>
                <c:pt idx="3773">
                  <c:v>3.308348373228076</c:v>
                </c:pt>
                <c:pt idx="3774">
                  <c:v>3.31023435063331</c:v>
                </c:pt>
                <c:pt idx="3775">
                  <c:v>3.31159682033831</c:v>
                </c:pt>
                <c:pt idx="3776">
                  <c:v>3.31243528007536</c:v>
                </c:pt>
                <c:pt idx="3777">
                  <c:v>3.312749361786138</c:v>
                </c:pt>
                <c:pt idx="3778">
                  <c:v>3.31253855140898</c:v>
                </c:pt>
                <c:pt idx="3779">
                  <c:v>3.31556301327139</c:v>
                </c:pt>
                <c:pt idx="3780">
                  <c:v>3.31813861688114</c:v>
                </c:pt>
                <c:pt idx="3781">
                  <c:v>3.32026520744338</c:v>
                </c:pt>
                <c:pt idx="3782">
                  <c:v>3.321942472472259</c:v>
                </c:pt>
                <c:pt idx="3783">
                  <c:v>3.32316999761233</c:v>
                </c:pt>
                <c:pt idx="3784">
                  <c:v>3.32394742474061</c:v>
                </c:pt>
                <c:pt idx="3785">
                  <c:v>3.32803947475443</c:v>
                </c:pt>
                <c:pt idx="3786">
                  <c:v>3.331758375058055</c:v>
                </c:pt>
                <c:pt idx="3787">
                  <c:v>3.33510353853116</c:v>
                </c:pt>
                <c:pt idx="3788">
                  <c:v>3.33807482878319</c:v>
                </c:pt>
                <c:pt idx="3789">
                  <c:v>3.34067158793042</c:v>
                </c:pt>
                <c:pt idx="3790">
                  <c:v>3.34289325922914</c:v>
                </c:pt>
                <c:pt idx="3791">
                  <c:v>3.34473955710886</c:v>
                </c:pt>
                <c:pt idx="3792">
                  <c:v>3.34620987280862</c:v>
                </c:pt>
                <c:pt idx="3793">
                  <c:v>3.34730383140624</c:v>
                </c:pt>
                <c:pt idx="3794">
                  <c:v>3.34802108874586</c:v>
                </c:pt>
                <c:pt idx="3795">
                  <c:v>3.34836151611537</c:v>
                </c:pt>
                <c:pt idx="3796">
                  <c:v>3.34832471075951</c:v>
                </c:pt>
                <c:pt idx="3797">
                  <c:v>3.34791076853326</c:v>
                </c:pt>
                <c:pt idx="3798">
                  <c:v>3.34711970377252</c:v>
                </c:pt>
                <c:pt idx="3799">
                  <c:v>3.34595155054922</c:v>
                </c:pt>
                <c:pt idx="3800">
                  <c:v>3.344406467095</c:v>
                </c:pt>
                <c:pt idx="3801">
                  <c:v>3.34248484149678</c:v>
                </c:pt>
                <c:pt idx="3802">
                  <c:v>3.34018682642051</c:v>
                </c:pt>
                <c:pt idx="3803">
                  <c:v>3.33751274252026</c:v>
                </c:pt>
                <c:pt idx="3804">
                  <c:v>3.33446253441135</c:v>
                </c:pt>
                <c:pt idx="3805">
                  <c:v>3.33103674373365</c:v>
                </c:pt>
                <c:pt idx="3806">
                  <c:v>3.330912137626738</c:v>
                </c:pt>
                <c:pt idx="3807">
                  <c:v>3.33033572982619</c:v>
                </c:pt>
                <c:pt idx="3808">
                  <c:v>3.32930746171407</c:v>
                </c:pt>
                <c:pt idx="3809">
                  <c:v>3.32782711724298</c:v>
                </c:pt>
                <c:pt idx="3810">
                  <c:v>3.32589480355585</c:v>
                </c:pt>
                <c:pt idx="3811">
                  <c:v>3.32351014513434</c:v>
                </c:pt>
                <c:pt idx="3812">
                  <c:v>3.32067305678771</c:v>
                </c:pt>
                <c:pt idx="3813">
                  <c:v>3.31738314430319</c:v>
                </c:pt>
                <c:pt idx="3814">
                  <c:v>3.317415434197765</c:v>
                </c:pt>
                <c:pt idx="3815">
                  <c:v>3.31707092206931</c:v>
                </c:pt>
                <c:pt idx="3816">
                  <c:v>3.316349873552677</c:v>
                </c:pt>
                <c:pt idx="3817">
                  <c:v>3.31525164760567</c:v>
                </c:pt>
                <c:pt idx="3818">
                  <c:v>3.31377632770319</c:v>
                </c:pt>
                <c:pt idx="3819">
                  <c:v>3.31192374467864</c:v>
                </c:pt>
                <c:pt idx="3820">
                  <c:v>3.30969332190962</c:v>
                </c:pt>
                <c:pt idx="3821">
                  <c:v>3.3070849027218</c:v>
                </c:pt>
                <c:pt idx="3822">
                  <c:v>3.30409771691192</c:v>
                </c:pt>
                <c:pt idx="3823">
                  <c:v>3.3007310434012</c:v>
                </c:pt>
                <c:pt idx="3824">
                  <c:v>3.29698399166599</c:v>
                </c:pt>
                <c:pt idx="3825">
                  <c:v>3.292855129743295</c:v>
                </c:pt>
                <c:pt idx="3826">
                  <c:v>3.28834281821279</c:v>
                </c:pt>
                <c:pt idx="3827">
                  <c:v>3.28344478501634</c:v>
                </c:pt>
                <c:pt idx="3828">
                  <c:v>3.27815856498233</c:v>
                </c:pt>
                <c:pt idx="3829">
                  <c:v>3.27248037690581</c:v>
                </c:pt>
                <c:pt idx="3830">
                  <c:v>3.26640611058358</c:v>
                </c:pt>
                <c:pt idx="3831">
                  <c:v>3.25993043973936</c:v>
                </c:pt>
                <c:pt idx="3832">
                  <c:v>3.25304720184177</c:v>
                </c:pt>
                <c:pt idx="3833">
                  <c:v>3.24574855029041</c:v>
                </c:pt>
                <c:pt idx="3834">
                  <c:v>3.23802520320975</c:v>
                </c:pt>
                <c:pt idx="3835">
                  <c:v>3.22986575593499</c:v>
                </c:pt>
                <c:pt idx="3836">
                  <c:v>3.22519452501737</c:v>
                </c:pt>
                <c:pt idx="3837">
                  <c:v>3.22018814631469</c:v>
                </c:pt>
                <c:pt idx="3838">
                  <c:v>3.21484078367664</c:v>
                </c:pt>
                <c:pt idx="3839">
                  <c:v>3.20914562876444</c:v>
                </c:pt>
                <c:pt idx="3840">
                  <c:v>3.20309473008782</c:v>
                </c:pt>
                <c:pt idx="3841">
                  <c:v>3.196678929967379</c:v>
                </c:pt>
                <c:pt idx="3842">
                  <c:v>3.18988736651625</c:v>
                </c:pt>
                <c:pt idx="3843">
                  <c:v>3.1827075218401</c:v>
                </c:pt>
                <c:pt idx="3844">
                  <c:v>3.17512453226902</c:v>
                </c:pt>
                <c:pt idx="3845">
                  <c:v>3.16712113659631</c:v>
                </c:pt>
                <c:pt idx="3846">
                  <c:v>3.15867682656615</c:v>
                </c:pt>
                <c:pt idx="3847">
                  <c:v>3.14976767496184</c:v>
                </c:pt>
                <c:pt idx="3848">
                  <c:v>3.14036462099254</c:v>
                </c:pt>
                <c:pt idx="3849">
                  <c:v>3.13043359169568</c:v>
                </c:pt>
                <c:pt idx="3850">
                  <c:v>3.12449320535962</c:v>
                </c:pt>
                <c:pt idx="3851">
                  <c:v>3.12262312468661</c:v>
                </c:pt>
                <c:pt idx="3852">
                  <c:v>3.12037898195667</c:v>
                </c:pt>
                <c:pt idx="3853">
                  <c:v>3.12218721144021</c:v>
                </c:pt>
                <c:pt idx="3854">
                  <c:v>3.12353943815179</c:v>
                </c:pt>
                <c:pt idx="3855">
                  <c:v>3.12443831244608</c:v>
                </c:pt>
                <c:pt idx="3856">
                  <c:v>3.12488506112741</c:v>
                </c:pt>
                <c:pt idx="3857">
                  <c:v>3.12487973447281</c:v>
                </c:pt>
                <c:pt idx="3858">
                  <c:v>3.12442119236667</c:v>
                </c:pt>
                <c:pt idx="3859">
                  <c:v>3.12350700091537</c:v>
                </c:pt>
                <c:pt idx="3860">
                  <c:v>3.12213352973222</c:v>
                </c:pt>
                <c:pt idx="3861">
                  <c:v>3.120295674083879</c:v>
                </c:pt>
                <c:pt idx="3862">
                  <c:v>3.12260331142509</c:v>
                </c:pt>
                <c:pt idx="3863">
                  <c:v>3.12454017930437</c:v>
                </c:pt>
                <c:pt idx="3864">
                  <c:v>3.12610966606897</c:v>
                </c:pt>
                <c:pt idx="3865">
                  <c:v>3.131852375308446</c:v>
                </c:pt>
                <c:pt idx="3866">
                  <c:v>3.13727318657065</c:v>
                </c:pt>
                <c:pt idx="3867">
                  <c:v>3.14238265157073</c:v>
                </c:pt>
                <c:pt idx="3868">
                  <c:v>3.14718977535728</c:v>
                </c:pt>
                <c:pt idx="3869">
                  <c:v>3.15170266168431</c:v>
                </c:pt>
                <c:pt idx="3870">
                  <c:v>3.16011073034499</c:v>
                </c:pt>
                <c:pt idx="3871">
                  <c:v>3.16808187397403</c:v>
                </c:pt>
                <c:pt idx="3872">
                  <c:v>3.17563527216764</c:v>
                </c:pt>
                <c:pt idx="3873">
                  <c:v>3.18278736524045</c:v>
                </c:pt>
                <c:pt idx="3874">
                  <c:v>3.1895520689022</c:v>
                </c:pt>
                <c:pt idx="3875">
                  <c:v>3.19594109346294</c:v>
                </c:pt>
                <c:pt idx="3876">
                  <c:v>3.20196477623646</c:v>
                </c:pt>
                <c:pt idx="3877">
                  <c:v>3.20763163694471</c:v>
                </c:pt>
                <c:pt idx="3878">
                  <c:v>3.21294907472957</c:v>
                </c:pt>
                <c:pt idx="3879">
                  <c:v>3.21792358147557</c:v>
                </c:pt>
                <c:pt idx="3880">
                  <c:v>3.22256041722573</c:v>
                </c:pt>
                <c:pt idx="3881">
                  <c:v>3.22686431423952</c:v>
                </c:pt>
                <c:pt idx="3882">
                  <c:v>3.23083906260839</c:v>
                </c:pt>
                <c:pt idx="3883">
                  <c:v>3.23448813238711</c:v>
                </c:pt>
                <c:pt idx="3884">
                  <c:v>3.23781429127397</c:v>
                </c:pt>
                <c:pt idx="3885">
                  <c:v>3.24081982070839</c:v>
                </c:pt>
                <c:pt idx="3886">
                  <c:v>3.24350682934237</c:v>
                </c:pt>
                <c:pt idx="3887">
                  <c:v>3.2458767452565</c:v>
                </c:pt>
                <c:pt idx="3888">
                  <c:v>3.24793102936872</c:v>
                </c:pt>
                <c:pt idx="3889">
                  <c:v>3.24967068247121</c:v>
                </c:pt>
                <c:pt idx="3890">
                  <c:v>3.25490927416452</c:v>
                </c:pt>
                <c:pt idx="3891">
                  <c:v>3.25974660854219</c:v>
                </c:pt>
                <c:pt idx="3892">
                  <c:v>3.26418616176342</c:v>
                </c:pt>
                <c:pt idx="3893">
                  <c:v>3.26823094736933</c:v>
                </c:pt>
                <c:pt idx="3894">
                  <c:v>3.27188339940244</c:v>
                </c:pt>
                <c:pt idx="3895">
                  <c:v>3.275145429508997</c:v>
                </c:pt>
                <c:pt idx="3896">
                  <c:v>3.27801850251759</c:v>
                </c:pt>
                <c:pt idx="3897">
                  <c:v>3.28050364618196</c:v>
                </c:pt>
                <c:pt idx="3898">
                  <c:v>3.28260197328587</c:v>
                </c:pt>
                <c:pt idx="3899">
                  <c:v>3.2843138071111</c:v>
                </c:pt>
                <c:pt idx="3900">
                  <c:v>3.28563972333635</c:v>
                </c:pt>
                <c:pt idx="3901">
                  <c:v>3.2865798569591</c:v>
                </c:pt>
                <c:pt idx="3902">
                  <c:v>3.2871342990079</c:v>
                </c:pt>
                <c:pt idx="3903">
                  <c:v>3.28730299988283</c:v>
                </c:pt>
                <c:pt idx="3904">
                  <c:v>3.28708567820367</c:v>
                </c:pt>
                <c:pt idx="3905">
                  <c:v>3.29035401123004</c:v>
                </c:pt>
                <c:pt idx="3906">
                  <c:v>3.29331208176834</c:v>
                </c:pt>
                <c:pt idx="3907">
                  <c:v>3.29596073172556</c:v>
                </c:pt>
                <c:pt idx="3908">
                  <c:v>3.29830053773113</c:v>
                </c:pt>
                <c:pt idx="3909">
                  <c:v>3.30409028163349</c:v>
                </c:pt>
                <c:pt idx="3910">
                  <c:v>3.309492137570198</c:v>
                </c:pt>
                <c:pt idx="3911">
                  <c:v>3.314507985349099</c:v>
                </c:pt>
                <c:pt idx="3912">
                  <c:v>3.31913893664648</c:v>
                </c:pt>
                <c:pt idx="3913">
                  <c:v>3.32338594212362</c:v>
                </c:pt>
                <c:pt idx="3914">
                  <c:v>3.32724961993789</c:v>
                </c:pt>
                <c:pt idx="3915">
                  <c:v>3.33073017830197</c:v>
                </c:pt>
                <c:pt idx="3916">
                  <c:v>3.33382762695287</c:v>
                </c:pt>
                <c:pt idx="3917">
                  <c:v>3.336541914048015</c:v>
                </c:pt>
                <c:pt idx="3918">
                  <c:v>3.338872981010105</c:v>
                </c:pt>
                <c:pt idx="3919">
                  <c:v>3.34082034898747</c:v>
                </c:pt>
                <c:pt idx="3920">
                  <c:v>3.34238384794583</c:v>
                </c:pt>
                <c:pt idx="3921">
                  <c:v>3.34356331444946</c:v>
                </c:pt>
                <c:pt idx="3922">
                  <c:v>3.34435838266615</c:v>
                </c:pt>
                <c:pt idx="3923">
                  <c:v>3.34476866300999</c:v>
                </c:pt>
                <c:pt idx="3924">
                  <c:v>3.34479431240113</c:v>
                </c:pt>
                <c:pt idx="3925">
                  <c:v>3.34443497474916</c:v>
                </c:pt>
                <c:pt idx="3926">
                  <c:v>3.34369074189551</c:v>
                </c:pt>
                <c:pt idx="3927">
                  <c:v>3.34256139057102</c:v>
                </c:pt>
                <c:pt idx="3928">
                  <c:v>3.344809107120839</c:v>
                </c:pt>
                <c:pt idx="3929">
                  <c:v>3.34659605281041</c:v>
                </c:pt>
                <c:pt idx="3930">
                  <c:v>3.34792160576901</c:v>
                </c:pt>
                <c:pt idx="3931">
                  <c:v>3.34878538986898</c:v>
                </c:pt>
                <c:pt idx="3932">
                  <c:v>3.34918687166012</c:v>
                </c:pt>
                <c:pt idx="3933">
                  <c:v>3.349125931953857</c:v>
                </c:pt>
                <c:pt idx="3934">
                  <c:v>3.348602474524005</c:v>
                </c:pt>
                <c:pt idx="3935">
                  <c:v>3.34761604137129</c:v>
                </c:pt>
                <c:pt idx="3936">
                  <c:v>3.34616669599296</c:v>
                </c:pt>
                <c:pt idx="3937">
                  <c:v>3.3442544578686</c:v>
                </c:pt>
                <c:pt idx="3938">
                  <c:v>3.341879136750737</c:v>
                </c:pt>
                <c:pt idx="3939">
                  <c:v>3.342808809930165</c:v>
                </c:pt>
                <c:pt idx="3940">
                  <c:v>3.34319896333811</c:v>
                </c:pt>
                <c:pt idx="3941">
                  <c:v>3.34304919406233</c:v>
                </c:pt>
                <c:pt idx="3942">
                  <c:v>3.342359104763705</c:v>
                </c:pt>
                <c:pt idx="3943">
                  <c:v>3.34112840732357</c:v>
                </c:pt>
                <c:pt idx="3944">
                  <c:v>3.33935684663637</c:v>
                </c:pt>
                <c:pt idx="3945">
                  <c:v>3.337044137426159</c:v>
                </c:pt>
                <c:pt idx="3946">
                  <c:v>3.33418991576249</c:v>
                </c:pt>
                <c:pt idx="3947">
                  <c:v>3.33079352052079</c:v>
                </c:pt>
                <c:pt idx="3948">
                  <c:v>3.32685426267524</c:v>
                </c:pt>
                <c:pt idx="3949">
                  <c:v>3.32237096816332</c:v>
                </c:pt>
                <c:pt idx="3950">
                  <c:v>3.32121930256699</c:v>
                </c:pt>
                <c:pt idx="3951">
                  <c:v>3.32338063822035</c:v>
                </c:pt>
                <c:pt idx="3952">
                  <c:v>3.32887836816095</c:v>
                </c:pt>
                <c:pt idx="3953">
                  <c:v>3.333913626788</c:v>
                </c:pt>
                <c:pt idx="3954">
                  <c:v>3.33848716630122</c:v>
                </c:pt>
                <c:pt idx="3955">
                  <c:v>3.342599144458259</c:v>
                </c:pt>
                <c:pt idx="3956">
                  <c:v>3.346249294676939</c:v>
                </c:pt>
                <c:pt idx="3957">
                  <c:v>3.34943722171683</c:v>
                </c:pt>
                <c:pt idx="3958">
                  <c:v>3.352162432456045</c:v>
                </c:pt>
                <c:pt idx="3959">
                  <c:v>3.35442437906666</c:v>
                </c:pt>
                <c:pt idx="3960">
                  <c:v>3.35622241514245</c:v>
                </c:pt>
                <c:pt idx="3961">
                  <c:v>3.35755595836319</c:v>
                </c:pt>
                <c:pt idx="3962">
                  <c:v>3.36221937061832</c:v>
                </c:pt>
                <c:pt idx="3963">
                  <c:v>3.36634473697692</c:v>
                </c:pt>
                <c:pt idx="3964">
                  <c:v>3.3699305912478</c:v>
                </c:pt>
                <c:pt idx="3965">
                  <c:v>3.372975669996137</c:v>
                </c:pt>
                <c:pt idx="3966">
                  <c:v>3.375478437705425</c:v>
                </c:pt>
                <c:pt idx="3967">
                  <c:v>3.37743764467577</c:v>
                </c:pt>
                <c:pt idx="3968">
                  <c:v>3.378852187265235</c:v>
                </c:pt>
                <c:pt idx="3969">
                  <c:v>3.38363499056676</c:v>
                </c:pt>
                <c:pt idx="3970">
                  <c:v>3.38795613322709</c:v>
                </c:pt>
                <c:pt idx="3971">
                  <c:v>3.39565188626789</c:v>
                </c:pt>
                <c:pt idx="3972">
                  <c:v>3.40282155893113</c:v>
                </c:pt>
                <c:pt idx="3973">
                  <c:v>3.40946198792653</c:v>
                </c:pt>
                <c:pt idx="3974">
                  <c:v>3.41556960043092</c:v>
                </c:pt>
                <c:pt idx="3975">
                  <c:v>3.42114060469842</c:v>
                </c:pt>
                <c:pt idx="3976">
                  <c:v>3.42617087100579</c:v>
                </c:pt>
                <c:pt idx="3977">
                  <c:v>3.43065617597738</c:v>
                </c:pt>
                <c:pt idx="3978">
                  <c:v>3.43459271792212</c:v>
                </c:pt>
                <c:pt idx="3979">
                  <c:v>3.43797683880419</c:v>
                </c:pt>
                <c:pt idx="3980">
                  <c:v>3.44080521993141</c:v>
                </c:pt>
                <c:pt idx="3981">
                  <c:v>3.44307449244998</c:v>
                </c:pt>
                <c:pt idx="3982">
                  <c:v>3.44478265984295</c:v>
                </c:pt>
                <c:pt idx="3983">
                  <c:v>3.44592764767783</c:v>
                </c:pt>
                <c:pt idx="3984">
                  <c:v>3.44650801438471</c:v>
                </c:pt>
                <c:pt idx="3985">
                  <c:v>3.44652319222322</c:v>
                </c:pt>
                <c:pt idx="3986">
                  <c:v>3.44597300070055</c:v>
                </c:pt>
                <c:pt idx="3987">
                  <c:v>3.44485813244036</c:v>
                </c:pt>
                <c:pt idx="3988">
                  <c:v>3.44317967062609</c:v>
                </c:pt>
                <c:pt idx="3989">
                  <c:v>3.44497305982175</c:v>
                </c:pt>
                <c:pt idx="3990">
                  <c:v>3.44628380844525</c:v>
                </c:pt>
                <c:pt idx="3991">
                  <c:v>3.44711080004276</c:v>
                </c:pt>
                <c:pt idx="3992">
                  <c:v>3.447452965303805</c:v>
                </c:pt>
                <c:pt idx="3993">
                  <c:v>3.44731013052908</c:v>
                </c:pt>
                <c:pt idx="3994">
                  <c:v>3.44668277376515</c:v>
                </c:pt>
                <c:pt idx="3995">
                  <c:v>3.44557105180106</c:v>
                </c:pt>
                <c:pt idx="3996">
                  <c:v>3.44397614025609</c:v>
                </c:pt>
                <c:pt idx="3997">
                  <c:v>3.44189986774774</c:v>
                </c:pt>
                <c:pt idx="3998">
                  <c:v>3.43934363818911</c:v>
                </c:pt>
                <c:pt idx="3999">
                  <c:v>3.43631000513767</c:v>
                </c:pt>
                <c:pt idx="4000">
                  <c:v>3.43672507541977</c:v>
                </c:pt>
                <c:pt idx="4001">
                  <c:v>3.436578129829905</c:v>
                </c:pt>
                <c:pt idx="4002">
                  <c:v>3.435869264279638</c:v>
                </c:pt>
                <c:pt idx="4003">
                  <c:v>3.43459921537244</c:v>
                </c:pt>
                <c:pt idx="4004">
                  <c:v>3.43276901048105</c:v>
                </c:pt>
                <c:pt idx="4005">
                  <c:v>3.43038044986148</c:v>
                </c:pt>
                <c:pt idx="4006">
                  <c:v>3.42743541546993</c:v>
                </c:pt>
                <c:pt idx="4007">
                  <c:v>3.42393636448473</c:v>
                </c:pt>
                <c:pt idx="4008">
                  <c:v>3.42387469879057</c:v>
                </c:pt>
                <c:pt idx="4009">
                  <c:v>3.42333448990872</c:v>
                </c:pt>
                <c:pt idx="4010">
                  <c:v>3.42621884208718</c:v>
                </c:pt>
                <c:pt idx="4011">
                  <c:v>3.42854821151486</c:v>
                </c:pt>
                <c:pt idx="4012">
                  <c:v>3.43032066988071</c:v>
                </c:pt>
                <c:pt idx="4013">
                  <c:v>3.43153414089924</c:v>
                </c:pt>
                <c:pt idx="4014">
                  <c:v>3.43218743724371</c:v>
                </c:pt>
                <c:pt idx="4015">
                  <c:v>3.432280023016979</c:v>
                </c:pt>
                <c:pt idx="4016">
                  <c:v>3.431811539723776</c:v>
                </c:pt>
                <c:pt idx="4017">
                  <c:v>3.43078216008066</c:v>
                </c:pt>
                <c:pt idx="4018">
                  <c:v>3.42919306131013</c:v>
                </c:pt>
                <c:pt idx="4019">
                  <c:v>3.42704537884866</c:v>
                </c:pt>
                <c:pt idx="4020">
                  <c:v>3.42434092409717</c:v>
                </c:pt>
                <c:pt idx="4021">
                  <c:v>3.42108185401737</c:v>
                </c:pt>
                <c:pt idx="4022">
                  <c:v>3.42116683320195</c:v>
                </c:pt>
                <c:pt idx="4023">
                  <c:v>3.42061419353165</c:v>
                </c:pt>
                <c:pt idx="4024">
                  <c:v>3.41942385383259</c:v>
                </c:pt>
                <c:pt idx="4025">
                  <c:v>3.41759683798686</c:v>
                </c:pt>
                <c:pt idx="4026">
                  <c:v>3.41513460538873</c:v>
                </c:pt>
                <c:pt idx="4027">
                  <c:v>3.41601985911079</c:v>
                </c:pt>
                <c:pt idx="4028">
                  <c:v>3.416348344556237</c:v>
                </c:pt>
                <c:pt idx="4029">
                  <c:v>3.41611970327288</c:v>
                </c:pt>
                <c:pt idx="4030">
                  <c:v>3.41533390990773</c:v>
                </c:pt>
                <c:pt idx="4031">
                  <c:v>3.41399138994286</c:v>
                </c:pt>
                <c:pt idx="4032">
                  <c:v>3.412093029487039</c:v>
                </c:pt>
                <c:pt idx="4033">
                  <c:v>3.40963996668486</c:v>
                </c:pt>
                <c:pt idx="4034">
                  <c:v>3.406633839623018</c:v>
                </c:pt>
                <c:pt idx="4035">
                  <c:v>3.40307637174005</c:v>
                </c:pt>
                <c:pt idx="4036">
                  <c:v>3.402840005872839</c:v>
                </c:pt>
                <c:pt idx="4037">
                  <c:v>3.40197000999176</c:v>
                </c:pt>
                <c:pt idx="4038">
                  <c:v>3.40443389986207</c:v>
                </c:pt>
                <c:pt idx="4039">
                  <c:v>3.40634527155604</c:v>
                </c:pt>
                <c:pt idx="4040">
                  <c:v>3.40770274538006</c:v>
                </c:pt>
                <c:pt idx="4041">
                  <c:v>3.4085050978853</c:v>
                </c:pt>
                <c:pt idx="4042">
                  <c:v>3.4087516918575</c:v>
                </c:pt>
                <c:pt idx="4043">
                  <c:v>3.40844202525663</c:v>
                </c:pt>
                <c:pt idx="4044">
                  <c:v>3.40757617600907</c:v>
                </c:pt>
                <c:pt idx="4045">
                  <c:v>3.40615458524651</c:v>
                </c:pt>
                <c:pt idx="4046">
                  <c:v>3.40417784896416</c:v>
                </c:pt>
                <c:pt idx="4047">
                  <c:v>3.40164718062632</c:v>
                </c:pt>
                <c:pt idx="4048">
                  <c:v>3.3985637775665</c:v>
                </c:pt>
                <c:pt idx="4049">
                  <c:v>3.39492919118666</c:v>
                </c:pt>
                <c:pt idx="4050">
                  <c:v>3.3947047606192</c:v>
                </c:pt>
                <c:pt idx="4051">
                  <c:v>3.39400558730936</c:v>
                </c:pt>
                <c:pt idx="4052">
                  <c:v>3.39283192038247</c:v>
                </c:pt>
                <c:pt idx="4053">
                  <c:v>3.39118428380704</c:v>
                </c:pt>
                <c:pt idx="4054">
                  <c:v>3.389062956013519</c:v>
                </c:pt>
                <c:pt idx="4055">
                  <c:v>3.39033143625464</c:v>
                </c:pt>
                <c:pt idx="4056">
                  <c:v>3.39104715563538</c:v>
                </c:pt>
                <c:pt idx="4057">
                  <c:v>3.39120972621859</c:v>
                </c:pt>
                <c:pt idx="4058">
                  <c:v>3.390818633651575</c:v>
                </c:pt>
                <c:pt idx="4059">
                  <c:v>3.38987377240554</c:v>
                </c:pt>
                <c:pt idx="4060">
                  <c:v>3.38837545477863</c:v>
                </c:pt>
                <c:pt idx="4061">
                  <c:v>3.39028438937619</c:v>
                </c:pt>
                <c:pt idx="4062">
                  <c:v>3.39171995800111</c:v>
                </c:pt>
                <c:pt idx="4063">
                  <c:v>3.39268129158017</c:v>
                </c:pt>
                <c:pt idx="4064">
                  <c:v>3.39316791208642</c:v>
                </c:pt>
                <c:pt idx="4065">
                  <c:v>3.39317929527105</c:v>
                </c:pt>
                <c:pt idx="4066">
                  <c:v>3.392715403784055</c:v>
                </c:pt>
                <c:pt idx="4067">
                  <c:v>3.3917763663111</c:v>
                </c:pt>
                <c:pt idx="4068">
                  <c:v>3.39036227019352</c:v>
                </c:pt>
                <c:pt idx="4069">
                  <c:v>3.38847370886574</c:v>
                </c:pt>
                <c:pt idx="4070">
                  <c:v>3.39007460740331</c:v>
                </c:pt>
                <c:pt idx="4071">
                  <c:v>3.39128028860396</c:v>
                </c:pt>
                <c:pt idx="4072">
                  <c:v>3.392090438706838</c:v>
                </c:pt>
                <c:pt idx="4073">
                  <c:v>3.39250465897161</c:v>
                </c:pt>
                <c:pt idx="4074">
                  <c:v>3.396400019695125</c:v>
                </c:pt>
                <c:pt idx="4075">
                  <c:v>3.39982458684129</c:v>
                </c:pt>
                <c:pt idx="4076">
                  <c:v>3.40277665268784</c:v>
                </c:pt>
                <c:pt idx="4077">
                  <c:v>3.40525463201598</c:v>
                </c:pt>
                <c:pt idx="4078">
                  <c:v>3.40725725158558</c:v>
                </c:pt>
                <c:pt idx="4079">
                  <c:v>3.41268659072792</c:v>
                </c:pt>
                <c:pt idx="4080">
                  <c:v>3.41756946107212</c:v>
                </c:pt>
                <c:pt idx="4081">
                  <c:v>3.42190267828251</c:v>
                </c:pt>
                <c:pt idx="4082">
                  <c:v>3.42568288687538</c:v>
                </c:pt>
                <c:pt idx="4083">
                  <c:v>3.42890718528299</c:v>
                </c:pt>
                <c:pt idx="4084">
                  <c:v>3.43157297076247</c:v>
                </c:pt>
                <c:pt idx="4085">
                  <c:v>3.43367766709031</c:v>
                </c:pt>
                <c:pt idx="4086">
                  <c:v>3.435219164634578</c:v>
                </c:pt>
                <c:pt idx="4087">
                  <c:v>3.43619628010772</c:v>
                </c:pt>
                <c:pt idx="4088">
                  <c:v>3.44056980480044</c:v>
                </c:pt>
                <c:pt idx="4089">
                  <c:v>3.44430533348162</c:v>
                </c:pt>
                <c:pt idx="4090">
                  <c:v>3.44739833214635</c:v>
                </c:pt>
                <c:pt idx="4091">
                  <c:v>3.449845299747218</c:v>
                </c:pt>
                <c:pt idx="4092">
                  <c:v>3.451643139816635</c:v>
                </c:pt>
                <c:pt idx="4093">
                  <c:v>3.45278950559801</c:v>
                </c:pt>
                <c:pt idx="4094">
                  <c:v>3.45328266682627</c:v>
                </c:pt>
                <c:pt idx="4095">
                  <c:v>3.45312199820865</c:v>
                </c:pt>
                <c:pt idx="4096">
                  <c:v>3.45230736310797</c:v>
                </c:pt>
                <c:pt idx="4097">
                  <c:v>3.45083961068682</c:v>
                </c:pt>
                <c:pt idx="4098">
                  <c:v>3.4487204594607</c:v>
                </c:pt>
                <c:pt idx="4099">
                  <c:v>3.45403241702038</c:v>
                </c:pt>
                <c:pt idx="4100">
                  <c:v>3.458706510982</c:v>
                </c:pt>
                <c:pt idx="4101">
                  <c:v>3.4627372839853</c:v>
                </c:pt>
                <c:pt idx="4102">
                  <c:v>3.46611919102043</c:v>
                </c:pt>
                <c:pt idx="4103">
                  <c:v>3.46884794866315</c:v>
                </c:pt>
                <c:pt idx="4104">
                  <c:v>3.47091963495251</c:v>
                </c:pt>
                <c:pt idx="4105">
                  <c:v>3.47233105304183</c:v>
                </c:pt>
                <c:pt idx="4106">
                  <c:v>3.47308050001404</c:v>
                </c:pt>
                <c:pt idx="4107">
                  <c:v>3.47316621874827</c:v>
                </c:pt>
                <c:pt idx="4108">
                  <c:v>3.47258833215762</c:v>
                </c:pt>
                <c:pt idx="4109">
                  <c:v>3.47550080199209</c:v>
                </c:pt>
                <c:pt idx="4110">
                  <c:v>3.47783625739346</c:v>
                </c:pt>
                <c:pt idx="4111">
                  <c:v>3.48368030653097</c:v>
                </c:pt>
                <c:pt idx="4112">
                  <c:v>3.4888792611774</c:v>
                </c:pt>
                <c:pt idx="4113">
                  <c:v>3.49342543192737</c:v>
                </c:pt>
                <c:pt idx="4114">
                  <c:v>3.4973122449795</c:v>
                </c:pt>
                <c:pt idx="4115">
                  <c:v>3.50053231899246</c:v>
                </c:pt>
                <c:pt idx="4116">
                  <c:v>3.50308169352313</c:v>
                </c:pt>
                <c:pt idx="4117">
                  <c:v>3.50495490231367</c:v>
                </c:pt>
                <c:pt idx="4118">
                  <c:v>3.50614951857072</c:v>
                </c:pt>
                <c:pt idx="4119">
                  <c:v>3.50666256438055</c:v>
                </c:pt>
                <c:pt idx="4120">
                  <c:v>3.50649371223244</c:v>
                </c:pt>
                <c:pt idx="4121">
                  <c:v>3.50991279734115</c:v>
                </c:pt>
                <c:pt idx="4122">
                  <c:v>3.51274153819029</c:v>
                </c:pt>
                <c:pt idx="4123">
                  <c:v>3.51497556487411</c:v>
                </c:pt>
                <c:pt idx="4124">
                  <c:v>3.51661156842603</c:v>
                </c:pt>
                <c:pt idx="4125">
                  <c:v>3.51764673846012</c:v>
                </c:pt>
                <c:pt idx="4126">
                  <c:v>3.51807976694924</c:v>
                </c:pt>
                <c:pt idx="4127">
                  <c:v>3.51790985268577</c:v>
                </c:pt>
                <c:pt idx="4128">
                  <c:v>3.51713727388901</c:v>
                </c:pt>
                <c:pt idx="4129">
                  <c:v>3.51576381437792</c:v>
                </c:pt>
                <c:pt idx="4130">
                  <c:v>3.51379090479844</c:v>
                </c:pt>
                <c:pt idx="4131">
                  <c:v>3.51122288896744</c:v>
                </c:pt>
                <c:pt idx="4132">
                  <c:v>3.50806317691511</c:v>
                </c:pt>
                <c:pt idx="4133">
                  <c:v>3.50431693238308</c:v>
                </c:pt>
                <c:pt idx="4134">
                  <c:v>3.5041476030335</c:v>
                </c:pt>
                <c:pt idx="4135">
                  <c:v>3.50755867625092</c:v>
                </c:pt>
                <c:pt idx="4136">
                  <c:v>3.5103802336625</c:v>
                </c:pt>
                <c:pt idx="4137">
                  <c:v>3.512608477754645</c:v>
                </c:pt>
                <c:pt idx="4138">
                  <c:v>3.514240113193805</c:v>
                </c:pt>
                <c:pt idx="4139">
                  <c:v>3.515272484443345</c:v>
                </c:pt>
                <c:pt idx="4140">
                  <c:v>3.51570386285146</c:v>
                </c:pt>
                <c:pt idx="4141">
                  <c:v>3.51553330971407</c:v>
                </c:pt>
                <c:pt idx="4142">
                  <c:v>3.51897567090077</c:v>
                </c:pt>
                <c:pt idx="4143">
                  <c:v>3.52173646191725</c:v>
                </c:pt>
                <c:pt idx="4144">
                  <c:v>3.52381101732299</c:v>
                </c:pt>
                <c:pt idx="4145">
                  <c:v>3.52519652391086</c:v>
                </c:pt>
                <c:pt idx="4146">
                  <c:v>3.5258891161274</c:v>
                </c:pt>
                <c:pt idx="4147">
                  <c:v>3.53014544995894</c:v>
                </c:pt>
                <c:pt idx="4148">
                  <c:v>3.53363277347129</c:v>
                </c:pt>
                <c:pt idx="4149">
                  <c:v>3.53634228026234</c:v>
                </c:pt>
                <c:pt idx="4150">
                  <c:v>3.53826893132235</c:v>
                </c:pt>
                <c:pt idx="4151">
                  <c:v>3.53940702173413</c:v>
                </c:pt>
                <c:pt idx="4152">
                  <c:v>3.539755894048378</c:v>
                </c:pt>
                <c:pt idx="4153">
                  <c:v>3.53931184135026</c:v>
                </c:pt>
                <c:pt idx="4154">
                  <c:v>3.54247855076898</c:v>
                </c:pt>
                <c:pt idx="4155">
                  <c:v>3.54494794714396</c:v>
                </c:pt>
                <c:pt idx="4156">
                  <c:v>3.55106129427206</c:v>
                </c:pt>
                <c:pt idx="4157">
                  <c:v>3.55640973262622</c:v>
                </c:pt>
                <c:pt idx="4158">
                  <c:v>3.56097647593686</c:v>
                </c:pt>
                <c:pt idx="4159">
                  <c:v>3.56475511286979</c:v>
                </c:pt>
                <c:pt idx="4160">
                  <c:v>3.5677315942665</c:v>
                </c:pt>
                <c:pt idx="4161">
                  <c:v>3.56990106858754</c:v>
                </c:pt>
                <c:pt idx="4162">
                  <c:v>3.57125583885207</c:v>
                </c:pt>
                <c:pt idx="4163">
                  <c:v>3.57179423379189</c:v>
                </c:pt>
                <c:pt idx="4164">
                  <c:v>3.57151369936953</c:v>
                </c:pt>
                <c:pt idx="4165">
                  <c:v>3.570415173606519</c:v>
                </c:pt>
                <c:pt idx="4166">
                  <c:v>3.56850210781531</c:v>
                </c:pt>
                <c:pt idx="4167">
                  <c:v>3.57021898324657</c:v>
                </c:pt>
                <c:pt idx="4168">
                  <c:v>3.57102869881989</c:v>
                </c:pt>
                <c:pt idx="4169">
                  <c:v>3.5709311815436</c:v>
                </c:pt>
                <c:pt idx="4170">
                  <c:v>3.56992365382745</c:v>
                </c:pt>
                <c:pt idx="4171">
                  <c:v>3.5680111410133</c:v>
                </c:pt>
                <c:pt idx="4172">
                  <c:v>3.56519884246514</c:v>
                </c:pt>
                <c:pt idx="4173">
                  <c:v>3.56600531893419</c:v>
                </c:pt>
                <c:pt idx="4174">
                  <c:v>3.56599780471722</c:v>
                </c:pt>
                <c:pt idx="4175">
                  <c:v>3.56517618245144</c:v>
                </c:pt>
                <c:pt idx="4176">
                  <c:v>3.56354410435857</c:v>
                </c:pt>
                <c:pt idx="4177">
                  <c:v>3.56110529579137</c:v>
                </c:pt>
                <c:pt idx="4178">
                  <c:v>3.56235818291535</c:v>
                </c:pt>
                <c:pt idx="4179">
                  <c:v>3.5628920024289</c:v>
                </c:pt>
                <c:pt idx="4180">
                  <c:v>3.56270473394978</c:v>
                </c:pt>
                <c:pt idx="4181">
                  <c:v>3.5617971506034</c:v>
                </c:pt>
                <c:pt idx="4182">
                  <c:v>3.56017091499913</c:v>
                </c:pt>
                <c:pt idx="4183">
                  <c:v>3.55783014867251</c:v>
                </c:pt>
                <c:pt idx="4184">
                  <c:v>3.55478091734496</c:v>
                </c:pt>
                <c:pt idx="4185">
                  <c:v>3.55539988104574</c:v>
                </c:pt>
                <c:pt idx="4186">
                  <c:v>3.5552142552461</c:v>
                </c:pt>
                <c:pt idx="4187">
                  <c:v>3.55870038589648</c:v>
                </c:pt>
                <c:pt idx="4188">
                  <c:v>3.56147885226345</c:v>
                </c:pt>
                <c:pt idx="4189">
                  <c:v>3.56354235563877</c:v>
                </c:pt>
                <c:pt idx="4190">
                  <c:v>3.56488872634129</c:v>
                </c:pt>
                <c:pt idx="4191">
                  <c:v>3.56551333230209</c:v>
                </c:pt>
                <c:pt idx="4192">
                  <c:v>3.56985235299775</c:v>
                </c:pt>
                <c:pt idx="4193">
                  <c:v>3.57339083009282</c:v>
                </c:pt>
                <c:pt idx="4194">
                  <c:v>3.57612035489488</c:v>
                </c:pt>
                <c:pt idx="4195">
                  <c:v>3.57803250372502</c:v>
                </c:pt>
                <c:pt idx="4196">
                  <c:v>3.5791228080523</c:v>
                </c:pt>
                <c:pt idx="4197">
                  <c:v>3.57938736210959</c:v>
                </c:pt>
                <c:pt idx="4198">
                  <c:v>3.58342239503835</c:v>
                </c:pt>
                <c:pt idx="4199">
                  <c:v>3.58673494732818</c:v>
                </c:pt>
                <c:pt idx="4200">
                  <c:v>3.58931705670839</c:v>
                </c:pt>
                <c:pt idx="4201">
                  <c:v>3.59116142640086</c:v>
                </c:pt>
                <c:pt idx="4202">
                  <c:v>3.59683931273351</c:v>
                </c:pt>
                <c:pt idx="4203">
                  <c:v>3.60170644584609</c:v>
                </c:pt>
                <c:pt idx="4204">
                  <c:v>3.605749927634799</c:v>
                </c:pt>
                <c:pt idx="4205">
                  <c:v>3.60895668584243</c:v>
                </c:pt>
                <c:pt idx="4206">
                  <c:v>3.611318113589998</c:v>
                </c:pt>
                <c:pt idx="4207">
                  <c:v>3.61282666289339</c:v>
                </c:pt>
                <c:pt idx="4208">
                  <c:v>3.61347820560637</c:v>
                </c:pt>
                <c:pt idx="4209">
                  <c:v>3.61327030435061</c:v>
                </c:pt>
                <c:pt idx="4210">
                  <c:v>3.62169623667703</c:v>
                </c:pt>
                <c:pt idx="4211">
                  <c:v>3.62933298241731</c:v>
                </c:pt>
                <c:pt idx="4212">
                  <c:v>3.63615814928631</c:v>
                </c:pt>
                <c:pt idx="4213">
                  <c:v>3.64215068695805</c:v>
                </c:pt>
                <c:pt idx="4214">
                  <c:v>3.64729162848236</c:v>
                </c:pt>
                <c:pt idx="4215">
                  <c:v>3.6515636999933</c:v>
                </c:pt>
                <c:pt idx="4216">
                  <c:v>3.65495225967147</c:v>
                </c:pt>
                <c:pt idx="4217">
                  <c:v>3.66241575975342</c:v>
                </c:pt>
                <c:pt idx="4218">
                  <c:v>3.66892716760123</c:v>
                </c:pt>
                <c:pt idx="4219">
                  <c:v>3.6744611447814</c:v>
                </c:pt>
                <c:pt idx="4220">
                  <c:v>3.67899532463177</c:v>
                </c:pt>
                <c:pt idx="4221">
                  <c:v>3.68251102328732</c:v>
                </c:pt>
                <c:pt idx="4222">
                  <c:v>3.68499309379593</c:v>
                </c:pt>
                <c:pt idx="4223">
                  <c:v>3.68643077412605</c:v>
                </c:pt>
                <c:pt idx="4224">
                  <c:v>3.686818494021765</c:v>
                </c:pt>
                <c:pt idx="4225">
                  <c:v>3.68615470573098</c:v>
                </c:pt>
                <c:pt idx="4226">
                  <c:v>3.684442745406</c:v>
                </c:pt>
                <c:pt idx="4227">
                  <c:v>3.68169077365103</c:v>
                </c:pt>
                <c:pt idx="4228">
                  <c:v>3.67791080628891</c:v>
                </c:pt>
                <c:pt idx="4229">
                  <c:v>3.6731195639824</c:v>
                </c:pt>
                <c:pt idx="4230">
                  <c:v>3.66733798647269</c:v>
                </c:pt>
                <c:pt idx="4231">
                  <c:v>3.66058890920865</c:v>
                </c:pt>
                <c:pt idx="4232">
                  <c:v>3.65289861062037</c:v>
                </c:pt>
                <c:pt idx="4233">
                  <c:v>3.64926851661155</c:v>
                </c:pt>
                <c:pt idx="4234">
                  <c:v>3.64476309390678</c:v>
                </c:pt>
                <c:pt idx="4235">
                  <c:v>3.63939825654201</c:v>
                </c:pt>
                <c:pt idx="4236">
                  <c:v>3.63319148575192</c:v>
                </c:pt>
                <c:pt idx="4237">
                  <c:v>3.62616279504544</c:v>
                </c:pt>
                <c:pt idx="4238">
                  <c:v>3.61833377836144</c:v>
                </c:pt>
                <c:pt idx="4239">
                  <c:v>3.60972637140978</c:v>
                </c:pt>
                <c:pt idx="4240">
                  <c:v>3.6003639997575</c:v>
                </c:pt>
                <c:pt idx="4241">
                  <c:v>3.59492013895223</c:v>
                </c:pt>
                <c:pt idx="4242">
                  <c:v>3.58877082961716</c:v>
                </c:pt>
                <c:pt idx="4243">
                  <c:v>3.58192950966137</c:v>
                </c:pt>
                <c:pt idx="4244">
                  <c:v>3.57441165908725</c:v>
                </c:pt>
                <c:pt idx="4245">
                  <c:v>3.56623384519683</c:v>
                </c:pt>
                <c:pt idx="4246">
                  <c:v>3.5618975476454</c:v>
                </c:pt>
                <c:pt idx="4247">
                  <c:v>3.55695303973271</c:v>
                </c:pt>
                <c:pt idx="4248">
                  <c:v>3.55141409372648</c:v>
                </c:pt>
                <c:pt idx="4249">
                  <c:v>3.54528788676619</c:v>
                </c:pt>
                <c:pt idx="4250">
                  <c:v>3.53858191668686</c:v>
                </c:pt>
                <c:pt idx="4251">
                  <c:v>3.53130876774175</c:v>
                </c:pt>
                <c:pt idx="4252">
                  <c:v>3.52347863054632</c:v>
                </c:pt>
                <c:pt idx="4253">
                  <c:v>3.51932142683981</c:v>
                </c:pt>
                <c:pt idx="4254">
                  <c:v>3.51449080518722</c:v>
                </c:pt>
                <c:pt idx="4255">
                  <c:v>3.51328367518226</c:v>
                </c:pt>
                <c:pt idx="4256">
                  <c:v>3.51147748535559</c:v>
                </c:pt>
                <c:pt idx="4257">
                  <c:v>3.51327291359831</c:v>
                </c:pt>
                <c:pt idx="4258">
                  <c:v>3.51438375364322</c:v>
                </c:pt>
                <c:pt idx="4259">
                  <c:v>3.51480686053991</c:v>
                </c:pt>
                <c:pt idx="4260">
                  <c:v>3.51454235267627</c:v>
                </c:pt>
                <c:pt idx="4261">
                  <c:v>3.51358978397092</c:v>
                </c:pt>
                <c:pt idx="4262">
                  <c:v>3.51195169173345</c:v>
                </c:pt>
                <c:pt idx="4263">
                  <c:v>3.50963004936705</c:v>
                </c:pt>
                <c:pt idx="4264">
                  <c:v>3.50662909548487</c:v>
                </c:pt>
                <c:pt idx="4265">
                  <c:v>3.50295294231627</c:v>
                </c:pt>
                <c:pt idx="4266">
                  <c:v>3.502863903659245</c:v>
                </c:pt>
                <c:pt idx="4267">
                  <c:v>3.50635544458932</c:v>
                </c:pt>
                <c:pt idx="4268">
                  <c:v>3.5091714144972</c:v>
                </c:pt>
                <c:pt idx="4269">
                  <c:v>3.51130703305449</c:v>
                </c:pt>
                <c:pt idx="4270">
                  <c:v>3.512759499522725</c:v>
                </c:pt>
                <c:pt idx="4271">
                  <c:v>3.51352573966733</c:v>
                </c:pt>
                <c:pt idx="4272">
                  <c:v>3.51360466287122</c:v>
                </c:pt>
                <c:pt idx="4273">
                  <c:v>3.51299504556766</c:v>
                </c:pt>
                <c:pt idx="4274">
                  <c:v>3.51169963899216</c:v>
                </c:pt>
                <c:pt idx="4275">
                  <c:v>3.50971880088996</c:v>
                </c:pt>
                <c:pt idx="4276">
                  <c:v>3.50705713391611</c:v>
                </c:pt>
                <c:pt idx="4277">
                  <c:v>3.50371812719629</c:v>
                </c:pt>
                <c:pt idx="4278">
                  <c:v>3.49970725172247</c:v>
                </c:pt>
                <c:pt idx="4279">
                  <c:v>3.49502974820547</c:v>
                </c:pt>
                <c:pt idx="4280">
                  <c:v>3.4938325225557</c:v>
                </c:pt>
                <c:pt idx="4281">
                  <c:v>3.49187486828801</c:v>
                </c:pt>
                <c:pt idx="4282">
                  <c:v>3.48915912694754</c:v>
                </c:pt>
                <c:pt idx="4283">
                  <c:v>3.48569017838063</c:v>
                </c:pt>
                <c:pt idx="4284">
                  <c:v>3.48568193961668</c:v>
                </c:pt>
                <c:pt idx="4285">
                  <c:v>3.48912818554846</c:v>
                </c:pt>
                <c:pt idx="4286">
                  <c:v>3.491821629316699</c:v>
                </c:pt>
                <c:pt idx="4287">
                  <c:v>3.49375805925361</c:v>
                </c:pt>
                <c:pt idx="4288">
                  <c:v>3.49493376715873</c:v>
                </c:pt>
                <c:pt idx="4289">
                  <c:v>3.495346350913159</c:v>
                </c:pt>
                <c:pt idx="4290">
                  <c:v>3.4949952631814</c:v>
                </c:pt>
                <c:pt idx="4291">
                  <c:v>3.49813099277483</c:v>
                </c:pt>
                <c:pt idx="4292">
                  <c:v>3.5005924125775</c:v>
                </c:pt>
                <c:pt idx="4293">
                  <c:v>3.50237534561397</c:v>
                </c:pt>
                <c:pt idx="4294">
                  <c:v>3.50347717482482</c:v>
                </c:pt>
                <c:pt idx="4295">
                  <c:v>3.50389615776469</c:v>
                </c:pt>
                <c:pt idx="4296">
                  <c:v>3.50363142433707</c:v>
                </c:pt>
                <c:pt idx="4297">
                  <c:v>3.50268270277901</c:v>
                </c:pt>
                <c:pt idx="4298">
                  <c:v>3.50105225927569</c:v>
                </c:pt>
                <c:pt idx="4299">
                  <c:v>3.49874254196788</c:v>
                </c:pt>
                <c:pt idx="4300">
                  <c:v>3.49575606297541</c:v>
                </c:pt>
                <c:pt idx="4301">
                  <c:v>3.496345480757038</c:v>
                </c:pt>
                <c:pt idx="4302">
                  <c:v>3.496340033384715</c:v>
                </c:pt>
                <c:pt idx="4303">
                  <c:v>3.4957393352411</c:v>
                </c:pt>
                <c:pt idx="4304">
                  <c:v>3.4945447656765</c:v>
                </c:pt>
                <c:pt idx="4305">
                  <c:v>3.49691524450128</c:v>
                </c:pt>
                <c:pt idx="4306">
                  <c:v>3.49860891015711</c:v>
                </c:pt>
                <c:pt idx="4307">
                  <c:v>3.499622169130756</c:v>
                </c:pt>
                <c:pt idx="4308">
                  <c:v>3.49995408554081</c:v>
                </c:pt>
                <c:pt idx="4309">
                  <c:v>3.50387703503024</c:v>
                </c:pt>
                <c:pt idx="4310">
                  <c:v>3.50721126405913</c:v>
                </c:pt>
                <c:pt idx="4311">
                  <c:v>3.51416859456142</c:v>
                </c:pt>
                <c:pt idx="4312">
                  <c:v>3.520472483561139</c:v>
                </c:pt>
                <c:pt idx="4313">
                  <c:v>3.52611278761078</c:v>
                </c:pt>
                <c:pt idx="4314">
                  <c:v>3.53108048701454</c:v>
                </c:pt>
                <c:pt idx="4315">
                  <c:v>3.53536620848634</c:v>
                </c:pt>
                <c:pt idx="4316">
                  <c:v>3.54338227050212</c:v>
                </c:pt>
                <c:pt idx="4317">
                  <c:v>3.55083428195094</c:v>
                </c:pt>
                <c:pt idx="4318">
                  <c:v>3.55770904112623</c:v>
                </c:pt>
                <c:pt idx="4319">
                  <c:v>3.56843361235793</c:v>
                </c:pt>
                <c:pt idx="4320">
                  <c:v>3.57854300137998</c:v>
                </c:pt>
                <c:pt idx="4321">
                  <c:v>3.58802004640344</c:v>
                </c:pt>
                <c:pt idx="4322">
                  <c:v>3.596847723274057</c:v>
                </c:pt>
                <c:pt idx="4323">
                  <c:v>3.60500666458296</c:v>
                </c:pt>
                <c:pt idx="4324">
                  <c:v>3.61247937104789</c:v>
                </c:pt>
                <c:pt idx="4325">
                  <c:v>3.61924785577024</c:v>
                </c:pt>
                <c:pt idx="4326">
                  <c:v>3.62529673499733</c:v>
                </c:pt>
                <c:pt idx="4327">
                  <c:v>3.63060934640248</c:v>
                </c:pt>
                <c:pt idx="4328">
                  <c:v>3.63517182001251</c:v>
                </c:pt>
                <c:pt idx="4329">
                  <c:v>3.63897175244237</c:v>
                </c:pt>
                <c:pt idx="4330">
                  <c:v>3.64685576489363</c:v>
                </c:pt>
                <c:pt idx="4331">
                  <c:v>3.65391531458799</c:v>
                </c:pt>
                <c:pt idx="4332">
                  <c:v>3.66012857943122</c:v>
                </c:pt>
                <c:pt idx="4333">
                  <c:v>3.66547407349542</c:v>
                </c:pt>
                <c:pt idx="4334">
                  <c:v>3.66993461370081</c:v>
                </c:pt>
                <c:pt idx="4335">
                  <c:v>3.67349311808266</c:v>
                </c:pt>
                <c:pt idx="4336">
                  <c:v>3.6761378404457</c:v>
                </c:pt>
                <c:pt idx="4337">
                  <c:v>3.677858471621179</c:v>
                </c:pt>
                <c:pt idx="4338">
                  <c:v>3.68375049502875</c:v>
                </c:pt>
                <c:pt idx="4339">
                  <c:v>3.68863760405664</c:v>
                </c:pt>
                <c:pt idx="4340">
                  <c:v>3.692499469408485</c:v>
                </c:pt>
                <c:pt idx="4341">
                  <c:v>3.69532015593131</c:v>
                </c:pt>
                <c:pt idx="4342">
                  <c:v>3.69708686629617</c:v>
                </c:pt>
                <c:pt idx="4343">
                  <c:v>3.6977920594492</c:v>
                </c:pt>
                <c:pt idx="4344">
                  <c:v>3.69743315286029</c:v>
                </c:pt>
                <c:pt idx="4345">
                  <c:v>3.69601191575239</c:v>
                </c:pt>
                <c:pt idx="4346">
                  <c:v>3.69353508352881</c:v>
                </c:pt>
                <c:pt idx="4347">
                  <c:v>3.69001466534682</c:v>
                </c:pt>
                <c:pt idx="4348">
                  <c:v>3.68546540678093</c:v>
                </c:pt>
                <c:pt idx="4349">
                  <c:v>3.67990774431449</c:v>
                </c:pt>
                <c:pt idx="4350">
                  <c:v>3.67336453827208</c:v>
                </c:pt>
                <c:pt idx="4351">
                  <c:v>3.66586122654166</c:v>
                </c:pt>
                <c:pt idx="4352">
                  <c:v>3.66247465110645</c:v>
                </c:pt>
                <c:pt idx="4353">
                  <c:v>3.65819663017847</c:v>
                </c:pt>
                <c:pt idx="4354">
                  <c:v>3.65304256417209</c:v>
                </c:pt>
                <c:pt idx="4355">
                  <c:v>3.64702971103395</c:v>
                </c:pt>
                <c:pt idx="4356">
                  <c:v>3.64511302717176</c:v>
                </c:pt>
                <c:pt idx="4357">
                  <c:v>3.64241158383972</c:v>
                </c:pt>
                <c:pt idx="4358">
                  <c:v>3.63893355024606</c:v>
                </c:pt>
                <c:pt idx="4359">
                  <c:v>3.63468951308695</c:v>
                </c:pt>
                <c:pt idx="4360">
                  <c:v>3.62969161551764</c:v>
                </c:pt>
                <c:pt idx="4361">
                  <c:v>3.62395400955531</c:v>
                </c:pt>
                <c:pt idx="4362">
                  <c:v>3.61749127571696</c:v>
                </c:pt>
                <c:pt idx="4363">
                  <c:v>3.61032051088786</c:v>
                </c:pt>
                <c:pt idx="4364">
                  <c:v>3.602458161260519</c:v>
                </c:pt>
                <c:pt idx="4365">
                  <c:v>3.5939226322814</c:v>
                </c:pt>
                <c:pt idx="4366">
                  <c:v>3.58935147178517</c:v>
                </c:pt>
                <c:pt idx="4367">
                  <c:v>3.58868322748377</c:v>
                </c:pt>
                <c:pt idx="4368">
                  <c:v>3.58727677126496</c:v>
                </c:pt>
                <c:pt idx="4369">
                  <c:v>3.58513390260081</c:v>
                </c:pt>
                <c:pt idx="4370">
                  <c:v>3.58226116915572</c:v>
                </c:pt>
                <c:pt idx="4371">
                  <c:v>3.57866429988502</c:v>
                </c:pt>
                <c:pt idx="4372">
                  <c:v>3.574352655958839</c:v>
                </c:pt>
                <c:pt idx="4373">
                  <c:v>3.56933504677503</c:v>
                </c:pt>
                <c:pt idx="4374">
                  <c:v>3.56362137300753</c:v>
                </c:pt>
                <c:pt idx="4375">
                  <c:v>3.5572255750941</c:v>
                </c:pt>
                <c:pt idx="4376">
                  <c:v>3.55452345759331</c:v>
                </c:pt>
                <c:pt idx="4377">
                  <c:v>3.55102638533782</c:v>
                </c:pt>
                <c:pt idx="4378">
                  <c:v>3.546742526613718</c:v>
                </c:pt>
                <c:pt idx="4379">
                  <c:v>3.54610660065715</c:v>
                </c:pt>
                <c:pt idx="4380">
                  <c:v>3.54476292827418</c:v>
                </c:pt>
                <c:pt idx="4381">
                  <c:v>3.54271290367701</c:v>
                </c:pt>
                <c:pt idx="4382">
                  <c:v>3.53996167804987</c:v>
                </c:pt>
                <c:pt idx="4383">
                  <c:v>3.54082712774744</c:v>
                </c:pt>
                <c:pt idx="4384">
                  <c:v>3.54532355699462</c:v>
                </c:pt>
                <c:pt idx="4385">
                  <c:v>3.54912623428214</c:v>
                </c:pt>
                <c:pt idx="4386">
                  <c:v>3.55222710190447</c:v>
                </c:pt>
                <c:pt idx="4387">
                  <c:v>3.55462358865163</c:v>
                </c:pt>
                <c:pt idx="4388">
                  <c:v>3.55631137783722</c:v>
                </c:pt>
                <c:pt idx="4389">
                  <c:v>3.55727477498438</c:v>
                </c:pt>
                <c:pt idx="4390">
                  <c:v>3.55752979492656</c:v>
                </c:pt>
                <c:pt idx="4391">
                  <c:v>3.55706579224373</c:v>
                </c:pt>
                <c:pt idx="4392">
                  <c:v>3.55588397313101</c:v>
                </c:pt>
                <c:pt idx="4393">
                  <c:v>3.55837727898792</c:v>
                </c:pt>
                <c:pt idx="4394">
                  <c:v>3.56006571191843</c:v>
                </c:pt>
                <c:pt idx="4395">
                  <c:v>3.56094771402215</c:v>
                </c:pt>
                <c:pt idx="4396">
                  <c:v>3.56101946432736</c:v>
                </c:pt>
                <c:pt idx="4397">
                  <c:v>3.56028135044346</c:v>
                </c:pt>
                <c:pt idx="4398">
                  <c:v>3.558735759956</c:v>
                </c:pt>
                <c:pt idx="4399">
                  <c:v>3.55637908232196</c:v>
                </c:pt>
                <c:pt idx="4400">
                  <c:v>3.55323595934934</c:v>
                </c:pt>
                <c:pt idx="4401">
                  <c:v>3.54929512171202</c:v>
                </c:pt>
                <c:pt idx="4402">
                  <c:v>3.54891975175215</c:v>
                </c:pt>
                <c:pt idx="4403">
                  <c:v>3.54765486576685</c:v>
                </c:pt>
                <c:pt idx="4404">
                  <c:v>3.54995083636559</c:v>
                </c:pt>
                <c:pt idx="4405">
                  <c:v>3.551448879231725</c:v>
                </c:pt>
                <c:pt idx="4406">
                  <c:v>3.55214316195004</c:v>
                </c:pt>
                <c:pt idx="4407">
                  <c:v>3.55203740831625</c:v>
                </c:pt>
                <c:pt idx="4408">
                  <c:v>3.55112803066355</c:v>
                </c:pt>
                <c:pt idx="4409">
                  <c:v>3.54941529018701</c:v>
                </c:pt>
                <c:pt idx="4410">
                  <c:v>3.55136029763163</c:v>
                </c:pt>
                <c:pt idx="4411">
                  <c:v>3.55259387126063</c:v>
                </c:pt>
                <c:pt idx="4412">
                  <c:v>3.55311519479473</c:v>
                </c:pt>
                <c:pt idx="4413">
                  <c:v>3.55291782171073</c:v>
                </c:pt>
                <c:pt idx="4414">
                  <c:v>3.55200660060805</c:v>
                </c:pt>
                <c:pt idx="4415">
                  <c:v>3.55038431448947</c:v>
                </c:pt>
                <c:pt idx="4416">
                  <c:v>3.54805077292455</c:v>
                </c:pt>
                <c:pt idx="4417">
                  <c:v>3.54936835744003</c:v>
                </c:pt>
                <c:pt idx="4418">
                  <c:v>3.55435268074073</c:v>
                </c:pt>
                <c:pt idx="4419">
                  <c:v>3.55864159272304</c:v>
                </c:pt>
                <c:pt idx="4420">
                  <c:v>3.562225821078</c:v>
                </c:pt>
                <c:pt idx="4421">
                  <c:v>3.56509751989051</c:v>
                </c:pt>
                <c:pt idx="4422">
                  <c:v>3.56725191910082</c:v>
                </c:pt>
                <c:pt idx="4423">
                  <c:v>3.56868465433219</c:v>
                </c:pt>
                <c:pt idx="4424">
                  <c:v>3.56939192191791</c:v>
                </c:pt>
                <c:pt idx="4425">
                  <c:v>3.56937323124759</c:v>
                </c:pt>
                <c:pt idx="4426">
                  <c:v>3.56862690665234</c:v>
                </c:pt>
                <c:pt idx="4427">
                  <c:v>3.56715572700574</c:v>
                </c:pt>
                <c:pt idx="4428">
                  <c:v>3.56496400167221</c:v>
                </c:pt>
                <c:pt idx="4429">
                  <c:v>3.57102433190638</c:v>
                </c:pt>
                <c:pt idx="4430">
                  <c:v>3.57638816185641</c:v>
                </c:pt>
                <c:pt idx="4431">
                  <c:v>3.58555982509931</c:v>
                </c:pt>
                <c:pt idx="4432">
                  <c:v>3.59398247950164</c:v>
                </c:pt>
                <c:pt idx="4433">
                  <c:v>3.60163580598347</c:v>
                </c:pt>
                <c:pt idx="4434">
                  <c:v>3.60850120567136</c:v>
                </c:pt>
                <c:pt idx="4435">
                  <c:v>3.61456068484642</c:v>
                </c:pt>
                <c:pt idx="4436">
                  <c:v>3.61979798714419</c:v>
                </c:pt>
                <c:pt idx="4437">
                  <c:v>3.62903453241227</c:v>
                </c:pt>
                <c:pt idx="4438">
                  <c:v>3.63758821695272</c:v>
                </c:pt>
                <c:pt idx="4439">
                  <c:v>3.6454377105296</c:v>
                </c:pt>
                <c:pt idx="4440">
                  <c:v>3.65256401024135</c:v>
                </c:pt>
                <c:pt idx="4441">
                  <c:v>3.658947109914178</c:v>
                </c:pt>
                <c:pt idx="4442">
                  <c:v>3.66456918087324</c:v>
                </c:pt>
                <c:pt idx="4443">
                  <c:v>3.66941396361608</c:v>
                </c:pt>
                <c:pt idx="4444">
                  <c:v>3.673466498118179</c:v>
                </c:pt>
                <c:pt idx="4445">
                  <c:v>3.68178635834508</c:v>
                </c:pt>
                <c:pt idx="4446">
                  <c:v>3.68925444803942</c:v>
                </c:pt>
                <c:pt idx="4447">
                  <c:v>3.69584501675199</c:v>
                </c:pt>
                <c:pt idx="4448">
                  <c:v>3.70153403280623</c:v>
                </c:pt>
                <c:pt idx="4449">
                  <c:v>3.70630030728531</c:v>
                </c:pt>
                <c:pt idx="4450">
                  <c:v>3.71012532753984</c:v>
                </c:pt>
                <c:pt idx="4451">
                  <c:v>3.71832907461562</c:v>
                </c:pt>
                <c:pt idx="4452">
                  <c:v>3.7255253237617</c:v>
                </c:pt>
                <c:pt idx="4453">
                  <c:v>3.73168090358555</c:v>
                </c:pt>
                <c:pt idx="4454">
                  <c:v>3.7367683567023</c:v>
                </c:pt>
                <c:pt idx="4455">
                  <c:v>3.74076364146985</c:v>
                </c:pt>
                <c:pt idx="4456">
                  <c:v>3.74364720506525</c:v>
                </c:pt>
                <c:pt idx="4457">
                  <c:v>3.74540503998511</c:v>
                </c:pt>
                <c:pt idx="4458">
                  <c:v>3.74602846459087</c:v>
                </c:pt>
                <c:pt idx="4459">
                  <c:v>3.74551524701452</c:v>
                </c:pt>
                <c:pt idx="4460">
                  <c:v>3.74386796040892</c:v>
                </c:pt>
                <c:pt idx="4461">
                  <c:v>3.74109585421837</c:v>
                </c:pt>
                <c:pt idx="4462">
                  <c:v>3.73721323309422</c:v>
                </c:pt>
                <c:pt idx="4463">
                  <c:v>3.73223967342105</c:v>
                </c:pt>
                <c:pt idx="4464">
                  <c:v>3.72619966676829</c:v>
                </c:pt>
                <c:pt idx="4465">
                  <c:v>3.71912127821315</c:v>
                </c:pt>
                <c:pt idx="4466">
                  <c:v>3.7164502540629</c:v>
                </c:pt>
                <c:pt idx="4467">
                  <c:v>3.712816123886017</c:v>
                </c:pt>
                <c:pt idx="4468">
                  <c:v>3.70823367228334</c:v>
                </c:pt>
                <c:pt idx="4469">
                  <c:v>3.7027219658914</c:v>
                </c:pt>
                <c:pt idx="4470">
                  <c:v>3.69630230897444</c:v>
                </c:pt>
                <c:pt idx="4471">
                  <c:v>3.68899886181244</c:v>
                </c:pt>
                <c:pt idx="4472">
                  <c:v>3.68083832956181</c:v>
                </c:pt>
                <c:pt idx="4473">
                  <c:v>3.671848410036115</c:v>
                </c:pt>
                <c:pt idx="4474">
                  <c:v>3.66205759286976</c:v>
                </c:pt>
                <c:pt idx="4475">
                  <c:v>3.66141483085633</c:v>
                </c:pt>
                <c:pt idx="4476">
                  <c:v>3.65986694344592</c:v>
                </c:pt>
                <c:pt idx="4477">
                  <c:v>3.6574188306143</c:v>
                </c:pt>
                <c:pt idx="4478">
                  <c:v>3.65407918744211</c:v>
                </c:pt>
                <c:pt idx="4479">
                  <c:v>3.64986018100056</c:v>
                </c:pt>
                <c:pt idx="4480">
                  <c:v>3.64477516909732</c:v>
                </c:pt>
                <c:pt idx="4481">
                  <c:v>3.63884051737002</c:v>
                </c:pt>
                <c:pt idx="4482">
                  <c:v>3.64175344906633</c:v>
                </c:pt>
                <c:pt idx="4483">
                  <c:v>3.64378860286548</c:v>
                </c:pt>
                <c:pt idx="4484">
                  <c:v>3.64493927163376</c:v>
                </c:pt>
                <c:pt idx="4485">
                  <c:v>3.65005822845029</c:v>
                </c:pt>
                <c:pt idx="4486">
                  <c:v>3.65421040861352</c:v>
                </c:pt>
                <c:pt idx="4487">
                  <c:v>3.65737956281304</c:v>
                </c:pt>
                <c:pt idx="4488">
                  <c:v>3.65955529023634</c:v>
                </c:pt>
                <c:pt idx="4489">
                  <c:v>3.66072867420778</c:v>
                </c:pt>
                <c:pt idx="4490">
                  <c:v>3.66089533764456</c:v>
                </c:pt>
                <c:pt idx="4491">
                  <c:v>3.66500492462592</c:v>
                </c:pt>
                <c:pt idx="4492">
                  <c:v>3.6731150628239</c:v>
                </c:pt>
                <c:pt idx="4493">
                  <c:v>3.68027740956848</c:v>
                </c:pt>
                <c:pt idx="4494">
                  <c:v>3.68646495216882</c:v>
                </c:pt>
                <c:pt idx="4495">
                  <c:v>3.69165310826367</c:v>
                </c:pt>
                <c:pt idx="4496">
                  <c:v>3.70101578209402</c:v>
                </c:pt>
                <c:pt idx="4497">
                  <c:v>3.7093162140639</c:v>
                </c:pt>
                <c:pt idx="4498">
                  <c:v>3.71651785295103</c:v>
                </c:pt>
                <c:pt idx="4499">
                  <c:v>3.72258563167235</c:v>
                </c:pt>
                <c:pt idx="4500">
                  <c:v>3.72749027992844</c:v>
                </c:pt>
                <c:pt idx="4501">
                  <c:v>3.73677475286688</c:v>
                </c:pt>
                <c:pt idx="4502">
                  <c:v>3.745050923413216</c:v>
                </c:pt>
                <c:pt idx="4503">
                  <c:v>3.752282723839678</c:v>
                </c:pt>
                <c:pt idx="4504">
                  <c:v>3.75843459413885</c:v>
                </c:pt>
                <c:pt idx="4505">
                  <c:v>3.7634765938347</c:v>
                </c:pt>
                <c:pt idx="4506">
                  <c:v>3.767382729104</c:v>
                </c:pt>
                <c:pt idx="4507">
                  <c:v>3.77013342348573</c:v>
                </c:pt>
                <c:pt idx="4508">
                  <c:v>3.7717138767952</c:v>
                </c:pt>
                <c:pt idx="4509">
                  <c:v>3.77211612216434</c:v>
                </c:pt>
                <c:pt idx="4510">
                  <c:v>3.7713389375326</c:v>
                </c:pt>
                <c:pt idx="4511">
                  <c:v>3.7693868441783</c:v>
                </c:pt>
                <c:pt idx="4512">
                  <c:v>3.76627052607531</c:v>
                </c:pt>
                <c:pt idx="4513">
                  <c:v>3.76773187918006</c:v>
                </c:pt>
                <c:pt idx="4514">
                  <c:v>3.76790566878103</c:v>
                </c:pt>
                <c:pt idx="4515">
                  <c:v>3.76679085819794</c:v>
                </c:pt>
                <c:pt idx="4516">
                  <c:v>3.770242412274745</c:v>
                </c:pt>
                <c:pt idx="4517">
                  <c:v>3.77253005822388</c:v>
                </c:pt>
                <c:pt idx="4518">
                  <c:v>3.77364089212727</c:v>
                </c:pt>
                <c:pt idx="4519">
                  <c:v>3.7793969414457</c:v>
                </c:pt>
                <c:pt idx="4520">
                  <c:v>3.78388003767553</c:v>
                </c:pt>
                <c:pt idx="4521">
                  <c:v>3.78706434848581</c:v>
                </c:pt>
                <c:pt idx="4522">
                  <c:v>3.78893020952484</c:v>
                </c:pt>
                <c:pt idx="4523">
                  <c:v>3.78946692801964</c:v>
                </c:pt>
                <c:pt idx="4524">
                  <c:v>3.79463700133287</c:v>
                </c:pt>
                <c:pt idx="4525">
                  <c:v>3.79837213268777</c:v>
                </c:pt>
                <c:pt idx="4526">
                  <c:v>3.800646401738077</c:v>
                </c:pt>
                <c:pt idx="4527">
                  <c:v>3.80144490176231</c:v>
                </c:pt>
                <c:pt idx="4528">
                  <c:v>3.80695196671639</c:v>
                </c:pt>
                <c:pt idx="4529">
                  <c:v>3.81112549016933</c:v>
                </c:pt>
                <c:pt idx="4530">
                  <c:v>3.82026212250108</c:v>
                </c:pt>
                <c:pt idx="4531">
                  <c:v>3.82824225487506</c:v>
                </c:pt>
                <c:pt idx="4532">
                  <c:v>3.84145658955933</c:v>
                </c:pt>
                <c:pt idx="4533">
                  <c:v>3.85348282473165</c:v>
                </c:pt>
                <c:pt idx="4534">
                  <c:v>3.86424514670243</c:v>
                </c:pt>
                <c:pt idx="4535">
                  <c:v>3.87367179181815</c:v>
                </c:pt>
                <c:pt idx="4536">
                  <c:v>3.88866891894108</c:v>
                </c:pt>
                <c:pt idx="4537">
                  <c:v>3.90230479792249</c:v>
                </c:pt>
                <c:pt idx="4538">
                  <c:v>3.91447431691906</c:v>
                </c:pt>
                <c:pt idx="4539">
                  <c:v>3.92507646121176</c:v>
                </c:pt>
                <c:pt idx="4540">
                  <c:v>3.93401754537355</c:v>
                </c:pt>
                <c:pt idx="4541">
                  <c:v>3.94121423718949</c:v>
                </c:pt>
                <c:pt idx="4542">
                  <c:v>3.9465973018933</c:v>
                </c:pt>
                <c:pt idx="4543">
                  <c:v>3.95011398801944</c:v>
                </c:pt>
                <c:pt idx="4544">
                  <c:v>3.95976922363143</c:v>
                </c:pt>
                <c:pt idx="4545">
                  <c:v>3.96777986103358</c:v>
                </c:pt>
                <c:pt idx="4546">
                  <c:v>3.974069773298079</c:v>
                </c:pt>
                <c:pt idx="4547">
                  <c:v>3.97857831216491</c:v>
                </c:pt>
                <c:pt idx="4548">
                  <c:v>3.98126123185869</c:v>
                </c:pt>
                <c:pt idx="4549">
                  <c:v>3.98209185435311</c:v>
                </c:pt>
                <c:pt idx="4550">
                  <c:v>3.98955247616833</c:v>
                </c:pt>
                <c:pt idx="4551">
                  <c:v>3.99537687490661</c:v>
                </c:pt>
                <c:pt idx="4552">
                  <c:v>3.99951256094265</c:v>
                </c:pt>
                <c:pt idx="4553">
                  <c:v>4.01060834431052</c:v>
                </c:pt>
                <c:pt idx="4554">
                  <c:v>4.019936513487445</c:v>
                </c:pt>
                <c:pt idx="4555">
                  <c:v>4.02739680446911</c:v>
                </c:pt>
                <c:pt idx="4556">
                  <c:v>4.0329100527936</c:v>
                </c:pt>
                <c:pt idx="4557">
                  <c:v>4.03641591399094</c:v>
                </c:pt>
                <c:pt idx="4558">
                  <c:v>4.04717821765086</c:v>
                </c:pt>
                <c:pt idx="4559">
                  <c:v>4.05582504564773</c:v>
                </c:pt>
                <c:pt idx="4560">
                  <c:v>4.06224847426811</c:v>
                </c:pt>
                <c:pt idx="4561">
                  <c:v>4.06636230426004</c:v>
                </c:pt>
                <c:pt idx="4562">
                  <c:v>4.068112217726463</c:v>
                </c:pt>
                <c:pt idx="4563">
                  <c:v>4.067474944926291</c:v>
                </c:pt>
                <c:pt idx="4564">
                  <c:v>4.064464521065043</c:v>
                </c:pt>
                <c:pt idx="4565">
                  <c:v>4.05912193617632</c:v>
                </c:pt>
                <c:pt idx="4566">
                  <c:v>4.06106884066044</c:v>
                </c:pt>
                <c:pt idx="4567">
                  <c:v>4.060468816926726</c:v>
                </c:pt>
                <c:pt idx="4568">
                  <c:v>4.05733083380712</c:v>
                </c:pt>
                <c:pt idx="4569">
                  <c:v>4.05170506293682</c:v>
                </c:pt>
                <c:pt idx="4570">
                  <c:v>4.04367272558446</c:v>
                </c:pt>
                <c:pt idx="4571">
                  <c:v>4.03334699290436</c:v>
                </c:pt>
                <c:pt idx="4572">
                  <c:v>4.02086549475834</c:v>
                </c:pt>
                <c:pt idx="4573">
                  <c:v>4.00638290257482</c:v>
                </c:pt>
                <c:pt idx="4574">
                  <c:v>4.00727646464157</c:v>
                </c:pt>
                <c:pt idx="4575">
                  <c:v>4.005876629016877</c:v>
                </c:pt>
                <c:pt idx="4576">
                  <c:v>4.0022013189965</c:v>
                </c:pt>
                <c:pt idx="4577">
                  <c:v>3.99629782956601</c:v>
                </c:pt>
                <c:pt idx="4578">
                  <c:v>3.98824564393778</c:v>
                </c:pt>
                <c:pt idx="4579">
                  <c:v>3.97813827212779</c:v>
                </c:pt>
                <c:pt idx="4580">
                  <c:v>3.9741806598343</c:v>
                </c:pt>
                <c:pt idx="4581">
                  <c:v>3.97619915257403</c:v>
                </c:pt>
                <c:pt idx="4582">
                  <c:v>3.976055279484505</c:v>
                </c:pt>
                <c:pt idx="4583">
                  <c:v>3.97375281852223</c:v>
                </c:pt>
                <c:pt idx="4584">
                  <c:v>3.97758358960597</c:v>
                </c:pt>
                <c:pt idx="4585">
                  <c:v>3.97942783736501</c:v>
                </c:pt>
                <c:pt idx="4586">
                  <c:v>3.97926550054113</c:v>
                </c:pt>
                <c:pt idx="4587">
                  <c:v>3.97709882286415</c:v>
                </c:pt>
                <c:pt idx="4588">
                  <c:v>3.97295266848575</c:v>
                </c:pt>
                <c:pt idx="4589">
                  <c:v>3.966875930656518</c:v>
                </c:pt>
                <c:pt idx="4590">
                  <c:v>3.96703209074459</c:v>
                </c:pt>
                <c:pt idx="4591">
                  <c:v>3.96539159436764</c:v>
                </c:pt>
                <c:pt idx="4592">
                  <c:v>3.9619734747495</c:v>
                </c:pt>
                <c:pt idx="4593">
                  <c:v>3.95681068815726</c:v>
                </c:pt>
                <c:pt idx="4594">
                  <c:v>3.94995489153962</c:v>
                </c:pt>
                <c:pt idx="4595">
                  <c:v>3.94930749418925</c:v>
                </c:pt>
                <c:pt idx="4596">
                  <c:v>3.9470826212361</c:v>
                </c:pt>
                <c:pt idx="4597">
                  <c:v>3.95103603634597</c:v>
                </c:pt>
                <c:pt idx="4598">
                  <c:v>3.95326024809193</c:v>
                </c:pt>
                <c:pt idx="4599">
                  <c:v>3.95373589652186</c:v>
                </c:pt>
                <c:pt idx="4600">
                  <c:v>3.95246229846541</c:v>
                </c:pt>
                <c:pt idx="4601">
                  <c:v>3.957266233185797</c:v>
                </c:pt>
                <c:pt idx="4602">
                  <c:v>3.96017319973786</c:v>
                </c:pt>
                <c:pt idx="4603">
                  <c:v>3.96115341231475</c:v>
                </c:pt>
                <c:pt idx="4604">
                  <c:v>3.96019697474461</c:v>
                </c:pt>
                <c:pt idx="4605">
                  <c:v>3.95731622273956</c:v>
                </c:pt>
                <c:pt idx="4606">
                  <c:v>3.952542105352939</c:v>
                </c:pt>
                <c:pt idx="4607">
                  <c:v>3.953685927000158</c:v>
                </c:pt>
                <c:pt idx="4608">
                  <c:v>3.95276135779188</c:v>
                </c:pt>
                <c:pt idx="4609">
                  <c:v>3.94978153886861</c:v>
                </c:pt>
                <c:pt idx="4610">
                  <c:v>3.94477958784447</c:v>
                </c:pt>
                <c:pt idx="4611">
                  <c:v>3.93781075038437</c:v>
                </c:pt>
                <c:pt idx="4612">
                  <c:v>3.936595703318217</c:v>
                </c:pt>
                <c:pt idx="4613">
                  <c:v>3.9411220737361</c:v>
                </c:pt>
                <c:pt idx="4614">
                  <c:v>3.94365018104536</c:v>
                </c:pt>
                <c:pt idx="4615">
                  <c:v>3.95188190140781</c:v>
                </c:pt>
                <c:pt idx="4616">
                  <c:v>3.95798671735418</c:v>
                </c:pt>
                <c:pt idx="4617">
                  <c:v>3.96189310937513</c:v>
                </c:pt>
                <c:pt idx="4618">
                  <c:v>3.97169721449974</c:v>
                </c:pt>
                <c:pt idx="4619">
                  <c:v>3.97950654286855</c:v>
                </c:pt>
                <c:pt idx="4620">
                  <c:v>3.98522920501188</c:v>
                </c:pt>
                <c:pt idx="4621">
                  <c:v>3.9888001545636</c:v>
                </c:pt>
                <c:pt idx="4622">
                  <c:v>3.99017743581585</c:v>
                </c:pt>
                <c:pt idx="4623">
                  <c:v>3.99788795832962</c:v>
                </c:pt>
                <c:pt idx="4624">
                  <c:v>4.00361044655676</c:v>
                </c:pt>
                <c:pt idx="4625">
                  <c:v>4.00727977689604</c:v>
                </c:pt>
                <c:pt idx="4626">
                  <c:v>4.00885560594038</c:v>
                </c:pt>
                <c:pt idx="4627">
                  <c:v>4.0083185527626</c:v>
                </c:pt>
                <c:pt idx="4628">
                  <c:v>4.005680251251547</c:v>
                </c:pt>
                <c:pt idx="4629">
                  <c:v>4.00096851351919</c:v>
                </c:pt>
                <c:pt idx="4630">
                  <c:v>3.994243099614105</c:v>
                </c:pt>
                <c:pt idx="4631">
                  <c:v>3.99405199696174</c:v>
                </c:pt>
                <c:pt idx="4632">
                  <c:v>4.00042120926389</c:v>
                </c:pt>
                <c:pt idx="4633">
                  <c:v>4.00476361815398</c:v>
                </c:pt>
                <c:pt idx="4634">
                  <c:v>4.00703200168367</c:v>
                </c:pt>
                <c:pt idx="4635">
                  <c:v>4.016022946427849</c:v>
                </c:pt>
                <c:pt idx="4636">
                  <c:v>4.032124554451967</c:v>
                </c:pt>
                <c:pt idx="4637">
                  <c:v>4.04645876646687</c:v>
                </c:pt>
                <c:pt idx="4638">
                  <c:v>4.05886264902013</c:v>
                </c:pt>
                <c:pt idx="4639">
                  <c:v>4.06918998567934</c:v>
                </c:pt>
                <c:pt idx="4640">
                  <c:v>4.087259916496389</c:v>
                </c:pt>
                <c:pt idx="4641">
                  <c:v>4.10323465570919</c:v>
                </c:pt>
                <c:pt idx="4642">
                  <c:v>4.116894647331335</c:v>
                </c:pt>
                <c:pt idx="4643">
                  <c:v>4.12803526711752</c:v>
                </c:pt>
                <c:pt idx="4644">
                  <c:v>4.136485438206845</c:v>
                </c:pt>
                <c:pt idx="4645">
                  <c:v>4.15343398468937</c:v>
                </c:pt>
                <c:pt idx="4646">
                  <c:v>4.167598716247165</c:v>
                </c:pt>
                <c:pt idx="4647">
                  <c:v>4.17872399015307</c:v>
                </c:pt>
                <c:pt idx="4648">
                  <c:v>4.186597569182985</c:v>
                </c:pt>
                <c:pt idx="4649">
                  <c:v>4.1910616023698</c:v>
                </c:pt>
                <c:pt idx="4650">
                  <c:v>4.20456214573146</c:v>
                </c:pt>
                <c:pt idx="4651">
                  <c:v>4.214465881048477</c:v>
                </c:pt>
                <c:pt idx="4652">
                  <c:v>4.23406030070559</c:v>
                </c:pt>
                <c:pt idx="4653">
                  <c:v>4.26466303330071</c:v>
                </c:pt>
                <c:pt idx="4654">
                  <c:v>4.29264463989984</c:v>
                </c:pt>
                <c:pt idx="4655">
                  <c:v>4.317430046615063</c:v>
                </c:pt>
                <c:pt idx="4656">
                  <c:v>4.338410479936146</c:v>
                </c:pt>
                <c:pt idx="4657">
                  <c:v>4.39146904587281</c:v>
                </c:pt>
                <c:pt idx="4658">
                  <c:v>4.46642289693335</c:v>
                </c:pt>
                <c:pt idx="4659">
                  <c:v>4.54729591740214</c:v>
                </c:pt>
                <c:pt idx="4660">
                  <c:v>4.635070217460705</c:v>
                </c:pt>
                <c:pt idx="4661">
                  <c:v>4.7309510179528</c:v>
                </c:pt>
                <c:pt idx="4662">
                  <c:v>4.83638309342748</c:v>
                </c:pt>
                <c:pt idx="4663">
                  <c:v>4.952932397011406</c:v>
                </c:pt>
                <c:pt idx="4664">
                  <c:v>5.082080244051467</c:v>
                </c:pt>
                <c:pt idx="4665">
                  <c:v>6.00685910196289</c:v>
                </c:pt>
                <c:pt idx="4666">
                  <c:v>7.029746921046987</c:v>
                </c:pt>
                <c:pt idx="4667">
                  <c:v>7.3853950823831</c:v>
                </c:pt>
                <c:pt idx="4668">
                  <c:v>7.40311043132933</c:v>
                </c:pt>
                <c:pt idx="4669">
                  <c:v>7.4094428116114</c:v>
                </c:pt>
                <c:pt idx="4670">
                  <c:v>7.34166181234484</c:v>
                </c:pt>
                <c:pt idx="4671">
                  <c:v>7.34311321051882</c:v>
                </c:pt>
                <c:pt idx="4672">
                  <c:v>7.41923931217879</c:v>
                </c:pt>
                <c:pt idx="4673">
                  <c:v>7.39440979253783</c:v>
                </c:pt>
                <c:pt idx="4674">
                  <c:v>7.44122221180184</c:v>
                </c:pt>
                <c:pt idx="4675">
                  <c:v>7.52046010275123</c:v>
                </c:pt>
                <c:pt idx="4676">
                  <c:v>7.46767044391011</c:v>
                </c:pt>
                <c:pt idx="4677">
                  <c:v>7.50451810544616</c:v>
                </c:pt>
                <c:pt idx="4678">
                  <c:v>7.47592299706744</c:v>
                </c:pt>
                <c:pt idx="4679">
                  <c:v>7.60166704578328</c:v>
                </c:pt>
                <c:pt idx="4680">
                  <c:v>7.66217708201922</c:v>
                </c:pt>
                <c:pt idx="4681">
                  <c:v>7.65244713656487</c:v>
                </c:pt>
                <c:pt idx="4682">
                  <c:v>7.91398810022341</c:v>
                </c:pt>
                <c:pt idx="4683">
                  <c:v>7.47957280473735</c:v>
                </c:pt>
                <c:pt idx="4684">
                  <c:v>7.59457901521415</c:v>
                </c:pt>
                <c:pt idx="4685">
                  <c:v>7.663575691616204</c:v>
                </c:pt>
                <c:pt idx="4686">
                  <c:v>7.653782029950905</c:v>
                </c:pt>
                <c:pt idx="4687">
                  <c:v>7.53195633870917</c:v>
                </c:pt>
                <c:pt idx="4688">
                  <c:v>7.5711828628271</c:v>
                </c:pt>
                <c:pt idx="4689">
                  <c:v>7.550497842545905</c:v>
                </c:pt>
                <c:pt idx="4690">
                  <c:v>7.704876656784295</c:v>
                </c:pt>
                <c:pt idx="4691">
                  <c:v>7.820992566879431</c:v>
                </c:pt>
                <c:pt idx="4692">
                  <c:v>7.680808964760199</c:v>
                </c:pt>
                <c:pt idx="4693">
                  <c:v>7.64405469564114</c:v>
                </c:pt>
                <c:pt idx="4694">
                  <c:v>7.70579707577675</c:v>
                </c:pt>
                <c:pt idx="4695">
                  <c:v>7.64860977822993</c:v>
                </c:pt>
                <c:pt idx="4696">
                  <c:v>7.672397520256975</c:v>
                </c:pt>
                <c:pt idx="4697">
                  <c:v>7.64626817671039</c:v>
                </c:pt>
                <c:pt idx="4698">
                  <c:v>6.48099834500565</c:v>
                </c:pt>
                <c:pt idx="4699">
                  <c:v>7.68964172267231</c:v>
                </c:pt>
                <c:pt idx="4700">
                  <c:v>6.4399046235098</c:v>
                </c:pt>
                <c:pt idx="4701">
                  <c:v>6.39666581394654</c:v>
                </c:pt>
                <c:pt idx="4702">
                  <c:v>6.369965609208735</c:v>
                </c:pt>
                <c:pt idx="4703">
                  <c:v>6.33774832181465</c:v>
                </c:pt>
                <c:pt idx="4704">
                  <c:v>6.34391828806863</c:v>
                </c:pt>
                <c:pt idx="4705">
                  <c:v>6.29719814544944</c:v>
                </c:pt>
                <c:pt idx="4706">
                  <c:v>6.297217259159245</c:v>
                </c:pt>
                <c:pt idx="4707">
                  <c:v>6.29861181380985</c:v>
                </c:pt>
                <c:pt idx="4708">
                  <c:v>6.28528206396947</c:v>
                </c:pt>
                <c:pt idx="4709">
                  <c:v>6.25384542417806</c:v>
                </c:pt>
                <c:pt idx="4710">
                  <c:v>6.24874946490892</c:v>
                </c:pt>
                <c:pt idx="4711">
                  <c:v>6.23565347222573</c:v>
                </c:pt>
                <c:pt idx="4712">
                  <c:v>6.187290876592453</c:v>
                </c:pt>
                <c:pt idx="4713">
                  <c:v>6.17768661326582</c:v>
                </c:pt>
                <c:pt idx="4714">
                  <c:v>6.16329398706405</c:v>
                </c:pt>
                <c:pt idx="4715">
                  <c:v>6.152412535616544</c:v>
                </c:pt>
                <c:pt idx="4716">
                  <c:v>6.144374615690277</c:v>
                </c:pt>
                <c:pt idx="4717">
                  <c:v>6.13125396386074</c:v>
                </c:pt>
                <c:pt idx="4718">
                  <c:v>6.110770200196545</c:v>
                </c:pt>
                <c:pt idx="4719">
                  <c:v>6.10480958173868</c:v>
                </c:pt>
                <c:pt idx="4720">
                  <c:v>6.094457594977007</c:v>
                </c:pt>
                <c:pt idx="4721">
                  <c:v>6.09374961615174</c:v>
                </c:pt>
                <c:pt idx="4722">
                  <c:v>6.07651739225421</c:v>
                </c:pt>
                <c:pt idx="4723">
                  <c:v>6.0777712811293</c:v>
                </c:pt>
                <c:pt idx="4724">
                  <c:v>6.07567620103497</c:v>
                </c:pt>
                <c:pt idx="4725">
                  <c:v>6.06474265135218</c:v>
                </c:pt>
                <c:pt idx="4726">
                  <c:v>6.07232717355434</c:v>
                </c:pt>
                <c:pt idx="4727">
                  <c:v>6.05520390996445</c:v>
                </c:pt>
                <c:pt idx="4728">
                  <c:v>6.064632920052047</c:v>
                </c:pt>
                <c:pt idx="4729">
                  <c:v>6.05940358634007</c:v>
                </c:pt>
                <c:pt idx="4730">
                  <c:v>6.05129872514769</c:v>
                </c:pt>
                <c:pt idx="4731">
                  <c:v>6.0448667016606</c:v>
                </c:pt>
                <c:pt idx="4732">
                  <c:v>6.04528841640134</c:v>
                </c:pt>
                <c:pt idx="4733">
                  <c:v>6.0387790122721</c:v>
                </c:pt>
                <c:pt idx="4734">
                  <c:v>6.03447244160227</c:v>
                </c:pt>
                <c:pt idx="4735">
                  <c:v>6.01988168065053</c:v>
                </c:pt>
                <c:pt idx="4736">
                  <c:v>6.00919867696398</c:v>
                </c:pt>
                <c:pt idx="4737">
                  <c:v>6.00519914465788</c:v>
                </c:pt>
                <c:pt idx="4738">
                  <c:v>5.99675063459304</c:v>
                </c:pt>
                <c:pt idx="4739">
                  <c:v>5.98401901082472</c:v>
                </c:pt>
                <c:pt idx="4740">
                  <c:v>5.97895466238757</c:v>
                </c:pt>
                <c:pt idx="4741">
                  <c:v>5.97902583337734</c:v>
                </c:pt>
                <c:pt idx="4742">
                  <c:v>5.97100970084011</c:v>
                </c:pt>
                <c:pt idx="4743">
                  <c:v>5.96059500308687</c:v>
                </c:pt>
                <c:pt idx="4744">
                  <c:v>5.95844823427502</c:v>
                </c:pt>
                <c:pt idx="4745">
                  <c:v>5.9478360744542</c:v>
                </c:pt>
                <c:pt idx="4746">
                  <c:v>5.947298749372</c:v>
                </c:pt>
                <c:pt idx="4747">
                  <c:v>5.93938676089821</c:v>
                </c:pt>
                <c:pt idx="4748">
                  <c:v>5.92835802511759</c:v>
                </c:pt>
                <c:pt idx="4749">
                  <c:v>5.915500579329866</c:v>
                </c:pt>
                <c:pt idx="4750">
                  <c:v>5.90623871728607</c:v>
                </c:pt>
                <c:pt idx="4751">
                  <c:v>5.898649263126979</c:v>
                </c:pt>
                <c:pt idx="4752">
                  <c:v>5.89166503738506</c:v>
                </c:pt>
                <c:pt idx="4753">
                  <c:v>5.88461584634569</c:v>
                </c:pt>
                <c:pt idx="4754">
                  <c:v>5.87745320072126</c:v>
                </c:pt>
                <c:pt idx="4755">
                  <c:v>5.868568372732239</c:v>
                </c:pt>
                <c:pt idx="4756">
                  <c:v>5.8607000441648</c:v>
                </c:pt>
                <c:pt idx="4757">
                  <c:v>5.84661019026541</c:v>
                </c:pt>
                <c:pt idx="4758">
                  <c:v>5.83736899083361</c:v>
                </c:pt>
                <c:pt idx="4759">
                  <c:v>5.82362075444296</c:v>
                </c:pt>
                <c:pt idx="4760">
                  <c:v>5.811234582965238</c:v>
                </c:pt>
                <c:pt idx="4761">
                  <c:v>5.80044419431562</c:v>
                </c:pt>
                <c:pt idx="4762">
                  <c:v>5.78673173515433</c:v>
                </c:pt>
                <c:pt idx="4763">
                  <c:v>5.77973941242263</c:v>
                </c:pt>
                <c:pt idx="4764">
                  <c:v>5.764614237216133</c:v>
                </c:pt>
                <c:pt idx="4765">
                  <c:v>5.753985222801585</c:v>
                </c:pt>
                <c:pt idx="4766">
                  <c:v>5.7466998032053</c:v>
                </c:pt>
                <c:pt idx="4767">
                  <c:v>5.73345175544347</c:v>
                </c:pt>
                <c:pt idx="4768">
                  <c:v>5.72446061433269</c:v>
                </c:pt>
                <c:pt idx="4769">
                  <c:v>5.715821568639376</c:v>
                </c:pt>
                <c:pt idx="4770">
                  <c:v>5.70487269462902</c:v>
                </c:pt>
                <c:pt idx="4771">
                  <c:v>5.69567128567921</c:v>
                </c:pt>
                <c:pt idx="4772">
                  <c:v>5.684493359259755</c:v>
                </c:pt>
                <c:pt idx="4773">
                  <c:v>5.67549263429198</c:v>
                </c:pt>
                <c:pt idx="4774">
                  <c:v>5.668166337329283</c:v>
                </c:pt>
                <c:pt idx="4775">
                  <c:v>5.65968163062324</c:v>
                </c:pt>
                <c:pt idx="4776">
                  <c:v>5.652823039458235</c:v>
                </c:pt>
                <c:pt idx="4777">
                  <c:v>5.646481333329047</c:v>
                </c:pt>
                <c:pt idx="4778">
                  <c:v>5.637546554582808</c:v>
                </c:pt>
                <c:pt idx="4779">
                  <c:v>5.62946341065408</c:v>
                </c:pt>
                <c:pt idx="4780">
                  <c:v>5.62032381282982</c:v>
                </c:pt>
                <c:pt idx="4781">
                  <c:v>5.608973806533529</c:v>
                </c:pt>
                <c:pt idx="4782">
                  <c:v>5.59657146215117</c:v>
                </c:pt>
                <c:pt idx="4783">
                  <c:v>5.58560933141425</c:v>
                </c:pt>
                <c:pt idx="4784">
                  <c:v>5.57648101614316</c:v>
                </c:pt>
                <c:pt idx="4785">
                  <c:v>5.55955173477291</c:v>
                </c:pt>
                <c:pt idx="4786">
                  <c:v>5.54083602934388</c:v>
                </c:pt>
                <c:pt idx="4787">
                  <c:v>5.52346732342919</c:v>
                </c:pt>
                <c:pt idx="4788">
                  <c:v>3.94755693654842</c:v>
                </c:pt>
                <c:pt idx="4789">
                  <c:v>3.94879883929434</c:v>
                </c:pt>
                <c:pt idx="4790">
                  <c:v>3.932205179282418</c:v>
                </c:pt>
                <c:pt idx="4791">
                  <c:v>3.93995976369719</c:v>
                </c:pt>
                <c:pt idx="4792">
                  <c:v>3.929217633448419</c:v>
                </c:pt>
                <c:pt idx="4793">
                  <c:v>3.94965891816592</c:v>
                </c:pt>
                <c:pt idx="4794">
                  <c:v>3.9318713055634</c:v>
                </c:pt>
                <c:pt idx="4795">
                  <c:v>3.93449983230222</c:v>
                </c:pt>
                <c:pt idx="4796">
                  <c:v>3.935873099291805</c:v>
                </c:pt>
                <c:pt idx="4797">
                  <c:v>3.953670703054219</c:v>
                </c:pt>
                <c:pt idx="4798">
                  <c:v>3.95554255953996</c:v>
                </c:pt>
                <c:pt idx="4799">
                  <c:v>3.94497697200054</c:v>
                </c:pt>
                <c:pt idx="4800">
                  <c:v>3.93587834480603</c:v>
                </c:pt>
                <c:pt idx="4801">
                  <c:v>3.93902882897719</c:v>
                </c:pt>
                <c:pt idx="4802">
                  <c:v>3.95060170498726</c:v>
                </c:pt>
                <c:pt idx="4803">
                  <c:v>3.96539720881156</c:v>
                </c:pt>
                <c:pt idx="4804">
                  <c:v>3.96661002428643</c:v>
                </c:pt>
                <c:pt idx="4805">
                  <c:v>3.95658505959673</c:v>
                </c:pt>
                <c:pt idx="4806">
                  <c:v>3.96019538970366</c:v>
                </c:pt>
                <c:pt idx="4807">
                  <c:v>3.939065439268075</c:v>
                </c:pt>
                <c:pt idx="4808">
                  <c:v>3.95250044822102</c:v>
                </c:pt>
                <c:pt idx="4809">
                  <c:v>3.9676254473664</c:v>
                </c:pt>
                <c:pt idx="4810">
                  <c:v>3.96876690492309</c:v>
                </c:pt>
                <c:pt idx="4811">
                  <c:v>3.96460028320896</c:v>
                </c:pt>
                <c:pt idx="4812">
                  <c:v>3.96663334994917</c:v>
                </c:pt>
                <c:pt idx="4813">
                  <c:v>3.96770244575289</c:v>
                </c:pt>
                <c:pt idx="4814">
                  <c:v>3.976051991513845</c:v>
                </c:pt>
                <c:pt idx="4815">
                  <c:v>3.975568930407578</c:v>
                </c:pt>
                <c:pt idx="4816">
                  <c:v>3.97349288381499</c:v>
                </c:pt>
                <c:pt idx="4817">
                  <c:v>3.97304326995785</c:v>
                </c:pt>
                <c:pt idx="4818">
                  <c:v>3.98100175395094</c:v>
                </c:pt>
                <c:pt idx="4819">
                  <c:v>3.98139560586039</c:v>
                </c:pt>
                <c:pt idx="4820">
                  <c:v>3.98124001871115</c:v>
                </c:pt>
                <c:pt idx="4821">
                  <c:v>3.98190935596887</c:v>
                </c:pt>
                <c:pt idx="4822">
                  <c:v>3.98095769137336</c:v>
                </c:pt>
                <c:pt idx="4823">
                  <c:v>3.981739010024</c:v>
                </c:pt>
                <c:pt idx="4824">
                  <c:v>3.9817069474773</c:v>
                </c:pt>
                <c:pt idx="4825">
                  <c:v>3.98078356323429</c:v>
                </c:pt>
                <c:pt idx="4826">
                  <c:v>3.98057918681542</c:v>
                </c:pt>
                <c:pt idx="4827">
                  <c:v>3.98163741735962</c:v>
                </c:pt>
                <c:pt idx="4828">
                  <c:v>3.98195434844747</c:v>
                </c:pt>
                <c:pt idx="4829">
                  <c:v>3.98264732113753</c:v>
                </c:pt>
                <c:pt idx="4830">
                  <c:v>3.98257972640573</c:v>
                </c:pt>
                <c:pt idx="4831">
                  <c:v>3.98289985130459</c:v>
                </c:pt>
                <c:pt idx="4832">
                  <c:v>3.98352324821695</c:v>
                </c:pt>
                <c:pt idx="4833">
                  <c:v>3.98399305815527</c:v>
                </c:pt>
                <c:pt idx="4834">
                  <c:v>3.98427862285357</c:v>
                </c:pt>
                <c:pt idx="4835">
                  <c:v>3.97731187220632</c:v>
                </c:pt>
                <c:pt idx="4836">
                  <c:v>3.97801770049348</c:v>
                </c:pt>
                <c:pt idx="4837">
                  <c:v>3.978365467178059</c:v>
                </c:pt>
                <c:pt idx="4838">
                  <c:v>3.98532786264825</c:v>
                </c:pt>
                <c:pt idx="4839">
                  <c:v>3.9852245875439</c:v>
                </c:pt>
                <c:pt idx="4840">
                  <c:v>3.98435486101963</c:v>
                </c:pt>
                <c:pt idx="4841">
                  <c:v>3.98488386995157</c:v>
                </c:pt>
                <c:pt idx="4842">
                  <c:v>3.985209476173738</c:v>
                </c:pt>
                <c:pt idx="4843">
                  <c:v>3.98542318301189</c:v>
                </c:pt>
                <c:pt idx="4844">
                  <c:v>3.98514777686872</c:v>
                </c:pt>
                <c:pt idx="4845">
                  <c:v>3.98514399964499</c:v>
                </c:pt>
                <c:pt idx="4846">
                  <c:v>3.98536019364281</c:v>
                </c:pt>
                <c:pt idx="4847">
                  <c:v>3.98510664886788</c:v>
                </c:pt>
                <c:pt idx="4848">
                  <c:v>3.98535515488794</c:v>
                </c:pt>
                <c:pt idx="4849">
                  <c:v>3.98556725304214</c:v>
                </c:pt>
                <c:pt idx="4850">
                  <c:v>3.98592910891969</c:v>
                </c:pt>
                <c:pt idx="4851">
                  <c:v>3.986172196514599</c:v>
                </c:pt>
                <c:pt idx="4852">
                  <c:v>3.98636028320773</c:v>
                </c:pt>
                <c:pt idx="4853">
                  <c:v>3.98611709034175</c:v>
                </c:pt>
                <c:pt idx="4854">
                  <c:v>3.9863240901772</c:v>
                </c:pt>
                <c:pt idx="4855">
                  <c:v>3.986952425325517</c:v>
                </c:pt>
                <c:pt idx="4856">
                  <c:v>3.986665939988415</c:v>
                </c:pt>
                <c:pt idx="4857">
                  <c:v>3.98674933827729</c:v>
                </c:pt>
                <c:pt idx="4858">
                  <c:v>3.98692545394198</c:v>
                </c:pt>
                <c:pt idx="4859">
                  <c:v>3.98671395522909</c:v>
                </c:pt>
                <c:pt idx="4860">
                  <c:v>3.987008480589858</c:v>
                </c:pt>
                <c:pt idx="4861">
                  <c:v>3.9867653458414</c:v>
                </c:pt>
                <c:pt idx="4862">
                  <c:v>3.98655897774932</c:v>
                </c:pt>
                <c:pt idx="4863">
                  <c:v>3.98666804580873</c:v>
                </c:pt>
                <c:pt idx="4864">
                  <c:v>3.98617724475791</c:v>
                </c:pt>
                <c:pt idx="4865">
                  <c:v>3.9860010116665</c:v>
                </c:pt>
                <c:pt idx="4866">
                  <c:v>3.986250030120745</c:v>
                </c:pt>
                <c:pt idx="4867">
                  <c:v>3.98657792583225</c:v>
                </c:pt>
                <c:pt idx="4868">
                  <c:v>3.98642931083667</c:v>
                </c:pt>
                <c:pt idx="4869">
                  <c:v>3.9865097166023</c:v>
                </c:pt>
                <c:pt idx="4870">
                  <c:v>3.98680494603514</c:v>
                </c:pt>
                <c:pt idx="4871">
                  <c:v>3.98665035723553</c:v>
                </c:pt>
                <c:pt idx="4872">
                  <c:v>3.98671016435919</c:v>
                </c:pt>
                <c:pt idx="4873">
                  <c:v>3.98696211857564</c:v>
                </c:pt>
                <c:pt idx="4874">
                  <c:v>3.9870957388935</c:v>
                </c:pt>
                <c:pt idx="4875">
                  <c:v>3.98713958543193</c:v>
                </c:pt>
                <c:pt idx="4876">
                  <c:v>3.98737533644887</c:v>
                </c:pt>
                <c:pt idx="4877">
                  <c:v>3.98751878966504</c:v>
                </c:pt>
                <c:pt idx="4878">
                  <c:v>3.98755845862268</c:v>
                </c:pt>
                <c:pt idx="4879">
                  <c:v>3.98775179114214</c:v>
                </c:pt>
                <c:pt idx="4880">
                  <c:v>3.98764624962342</c:v>
                </c:pt>
                <c:pt idx="4881">
                  <c:v>3.9880711048369</c:v>
                </c:pt>
                <c:pt idx="4882">
                  <c:v>1.54517845537373</c:v>
                </c:pt>
                <c:pt idx="4883">
                  <c:v>1.54886457312106</c:v>
                </c:pt>
                <c:pt idx="4884">
                  <c:v>1.55227295050124</c:v>
                </c:pt>
                <c:pt idx="4885">
                  <c:v>1.55539722868991</c:v>
                </c:pt>
                <c:pt idx="4886">
                  <c:v>1.5594315635455</c:v>
                </c:pt>
                <c:pt idx="4887">
                  <c:v>1.56320609642759</c:v>
                </c:pt>
                <c:pt idx="4888">
                  <c:v>1.56718987276032</c:v>
                </c:pt>
                <c:pt idx="4889">
                  <c:v>1.57139341015793</c:v>
                </c:pt>
                <c:pt idx="4890">
                  <c:v>1.57535533074815</c:v>
                </c:pt>
                <c:pt idx="4891">
                  <c:v>1.57907271751877</c:v>
                </c:pt>
                <c:pt idx="4892">
                  <c:v>1.58254142717236</c:v>
                </c:pt>
                <c:pt idx="4893">
                  <c:v>1.58675842521654</c:v>
                </c:pt>
                <c:pt idx="4894">
                  <c:v>1.59073437782476</c:v>
                </c:pt>
                <c:pt idx="4895">
                  <c:v>1.59446616344836</c:v>
                </c:pt>
                <c:pt idx="4896">
                  <c:v>1.59794988223871</c:v>
                </c:pt>
                <c:pt idx="4897">
                  <c:v>1.60145101646787</c:v>
                </c:pt>
                <c:pt idx="4898">
                  <c:v>1.604695453279</c:v>
                </c:pt>
                <c:pt idx="4899">
                  <c:v>1.60767789734832</c:v>
                </c:pt>
                <c:pt idx="4900">
                  <c:v>1.61066802910277</c:v>
                </c:pt>
                <c:pt idx="4901">
                  <c:v>1.61366247574825</c:v>
                </c:pt>
                <c:pt idx="4902">
                  <c:v>1.61637813557187</c:v>
                </c:pt>
                <c:pt idx="4903">
                  <c:v>1.61929322156997</c:v>
                </c:pt>
                <c:pt idx="4904">
                  <c:v>1.62193403412269</c:v>
                </c:pt>
                <c:pt idx="4905">
                  <c:v>1.62478389412295</c:v>
                </c:pt>
                <c:pt idx="4906">
                  <c:v>1.62736430355844</c:v>
                </c:pt>
                <c:pt idx="4907">
                  <c:v>1.63016376749941</c:v>
                </c:pt>
                <c:pt idx="4908">
                  <c:v>1.63269944106951</c:v>
                </c:pt>
                <c:pt idx="4909">
                  <c:v>1.63496432865962</c:v>
                </c:pt>
                <c:pt idx="4910">
                  <c:v>1.63745457219151</c:v>
                </c:pt>
                <c:pt idx="4911">
                  <c:v>1.6396796681939</c:v>
                </c:pt>
                <c:pt idx="4912">
                  <c:v>1.64163183667988</c:v>
                </c:pt>
                <c:pt idx="4913">
                  <c:v>1.64381690692843</c:v>
                </c:pt>
                <c:pt idx="4914">
                  <c:v>1.64573478194318</c:v>
                </c:pt>
                <c:pt idx="4915">
                  <c:v>1.64841876848451</c:v>
                </c:pt>
                <c:pt idx="4916">
                  <c:v>1.65086317953141</c:v>
                </c:pt>
                <c:pt idx="4917">
                  <c:v>1.6530624909468</c:v>
                </c:pt>
                <c:pt idx="4918">
                  <c:v>1.65553738023665</c:v>
                </c:pt>
                <c:pt idx="4919">
                  <c:v>1.65830418592474</c:v>
                </c:pt>
                <c:pt idx="4920">
                  <c:v>1.66137699236399</c:v>
                </c:pt>
                <c:pt idx="4921">
                  <c:v>1.66424110617063</c:v>
                </c:pt>
                <c:pt idx="4922">
                  <c:v>1.66689324104055</c:v>
                </c:pt>
                <c:pt idx="4923">
                  <c:v>1.66932998733706</c:v>
                </c:pt>
                <c:pt idx="4924">
                  <c:v>1.671546797019649</c:v>
                </c:pt>
                <c:pt idx="4925">
                  <c:v>1.67353919495435</c:v>
                </c:pt>
                <c:pt idx="4926">
                  <c:v>1.67563336971185</c:v>
                </c:pt>
                <c:pt idx="4927">
                  <c:v>1.67749292543457</c:v>
                </c:pt>
                <c:pt idx="4928">
                  <c:v>1.67944786940601</c:v>
                </c:pt>
                <c:pt idx="4929">
                  <c:v>1.68115647136561</c:v>
                </c:pt>
                <c:pt idx="4930">
                  <c:v>1.68316277055397</c:v>
                </c:pt>
                <c:pt idx="4931">
                  <c:v>1.68493169928291</c:v>
                </c:pt>
                <c:pt idx="4932">
                  <c:v>1.68645651289583</c:v>
                </c:pt>
                <c:pt idx="4933">
                  <c:v>1.688291901164</c:v>
                </c:pt>
                <c:pt idx="4934">
                  <c:v>1.68989279651092</c:v>
                </c:pt>
                <c:pt idx="4935">
                  <c:v>1.69160763100434</c:v>
                </c:pt>
                <c:pt idx="4936">
                  <c:v>1.69307555297738</c:v>
                </c:pt>
                <c:pt idx="4937">
                  <c:v>1.69486626230909</c:v>
                </c:pt>
                <c:pt idx="4938">
                  <c:v>1.69641972955652</c:v>
                </c:pt>
                <c:pt idx="4939">
                  <c:v>1.69772904533259</c:v>
                </c:pt>
                <c:pt idx="4940">
                  <c:v>1.69937582492985</c:v>
                </c:pt>
                <c:pt idx="4941">
                  <c:v>1.7011617640573</c:v>
                </c:pt>
                <c:pt idx="4942">
                  <c:v>1.70270882420932</c:v>
                </c:pt>
                <c:pt idx="4943">
                  <c:v>1.70460951238366</c:v>
                </c:pt>
                <c:pt idx="4944">
                  <c:v>1.70628241933032</c:v>
                </c:pt>
                <c:pt idx="4945">
                  <c:v>1.7081048088546</c:v>
                </c:pt>
                <c:pt idx="4946">
                  <c:v>1.70968775164737</c:v>
                </c:pt>
                <c:pt idx="4947">
                  <c:v>1.71102412949497</c:v>
                </c:pt>
                <c:pt idx="4948">
                  <c:v>1.71210560061946</c:v>
                </c:pt>
                <c:pt idx="4949">
                  <c:v>1.71292307179237</c:v>
                </c:pt>
                <c:pt idx="4950">
                  <c:v>1.71409944150284</c:v>
                </c:pt>
                <c:pt idx="4951">
                  <c:v>1.7156595185419</c:v>
                </c:pt>
                <c:pt idx="4952">
                  <c:v>1.71698703943034</c:v>
                </c:pt>
                <c:pt idx="4953">
                  <c:v>1.7187193144968</c:v>
                </c:pt>
                <c:pt idx="4954">
                  <c:v>1.72023224928999</c:v>
                </c:pt>
                <c:pt idx="4955">
                  <c:v>1.72151963335269</c:v>
                </c:pt>
                <c:pt idx="4956">
                  <c:v>1.72257439700014</c:v>
                </c:pt>
                <c:pt idx="4957">
                  <c:v>1.72447512183769</c:v>
                </c:pt>
                <c:pt idx="4958">
                  <c:v>1.72682134039582</c:v>
                </c:pt>
                <c:pt idx="4959">
                  <c:v>1.72896921360426</c:v>
                </c:pt>
                <c:pt idx="4960">
                  <c:v>1.73091478957291</c:v>
                </c:pt>
                <c:pt idx="4961">
                  <c:v>1.7326536498999</c:v>
                </c:pt>
                <c:pt idx="4962">
                  <c:v>1.73461513215626</c:v>
                </c:pt>
                <c:pt idx="4963">
                  <c:v>1.73635967132343</c:v>
                </c:pt>
                <c:pt idx="4964">
                  <c:v>1.7378822345735</c:v>
                </c:pt>
                <c:pt idx="4965">
                  <c:v>1.73917664537386</c:v>
                </c:pt>
                <c:pt idx="4966">
                  <c:v>1.74023559009948</c:v>
                </c:pt>
                <c:pt idx="4967">
                  <c:v>1.74105159234791</c:v>
                </c:pt>
                <c:pt idx="4968">
                  <c:v>1.74277130881749</c:v>
                </c:pt>
                <c:pt idx="4969">
                  <c:v>1.74472170434221</c:v>
                </c:pt>
                <c:pt idx="4970">
                  <c:v>1.74643957265861</c:v>
                </c:pt>
                <c:pt idx="4971">
                  <c:v>1.74791870897623</c:v>
                </c:pt>
                <c:pt idx="4972">
                  <c:v>1.74986628721612</c:v>
                </c:pt>
                <c:pt idx="4973">
                  <c:v>1.7515899598583</c:v>
                </c:pt>
                <c:pt idx="4974">
                  <c:v>1.7542736921161</c:v>
                </c:pt>
                <c:pt idx="4975">
                  <c:v>1.75674684270003</c:v>
                </c:pt>
                <c:pt idx="4976">
                  <c:v>1.75900570318853</c:v>
                </c:pt>
                <c:pt idx="4977">
                  <c:v>1.76104634191093</c:v>
                </c:pt>
                <c:pt idx="4978">
                  <c:v>1.76358644440565</c:v>
                </c:pt>
                <c:pt idx="4979">
                  <c:v>1.76592330843272</c:v>
                </c:pt>
                <c:pt idx="4980">
                  <c:v>1.76805355920555</c:v>
                </c:pt>
                <c:pt idx="4981">
                  <c:v>1.76997331586207</c:v>
                </c:pt>
                <c:pt idx="4982">
                  <c:v>1.77167844774091</c:v>
                </c:pt>
                <c:pt idx="4983">
                  <c:v>1.77316355249512</c:v>
                </c:pt>
                <c:pt idx="4984">
                  <c:v>1.77442350258488</c:v>
                </c:pt>
                <c:pt idx="4985">
                  <c:v>1.77619240300312</c:v>
                </c:pt>
                <c:pt idx="4986">
                  <c:v>1.77775240381574</c:v>
                </c:pt>
                <c:pt idx="4987">
                  <c:v>1.7790986105839</c:v>
                </c:pt>
                <c:pt idx="4988">
                  <c:v>1.78022508603698</c:v>
                </c:pt>
                <c:pt idx="4989">
                  <c:v>1.78112564624789</c:v>
                </c:pt>
                <c:pt idx="4990">
                  <c:v>1.781792834167</c:v>
                </c:pt>
                <c:pt idx="4991">
                  <c:v>1.78221820561059</c:v>
                </c:pt>
                <c:pt idx="4992">
                  <c:v>1.78395054120547</c:v>
                </c:pt>
                <c:pt idx="4993">
                  <c:v>1.78549127055558</c:v>
                </c:pt>
                <c:pt idx="4994">
                  <c:v>1.78683566607351</c:v>
                </c:pt>
                <c:pt idx="4995">
                  <c:v>1.78797948456899</c:v>
                </c:pt>
                <c:pt idx="4996">
                  <c:v>1.78970823974628</c:v>
                </c:pt>
                <c:pt idx="4997">
                  <c:v>1.79125560316497</c:v>
                </c:pt>
                <c:pt idx="4998">
                  <c:v>1.79261798981522</c:v>
                </c:pt>
                <c:pt idx="4999">
                  <c:v>1.79458909745992</c:v>
                </c:pt>
                <c:pt idx="5000">
                  <c:v>1.79719030408263</c:v>
                </c:pt>
                <c:pt idx="5001">
                  <c:v>1.79964534001724</c:v>
                </c:pt>
                <c:pt idx="5002">
                  <c:v>1.80195327811774</c:v>
                </c:pt>
                <c:pt idx="5003">
                  <c:v>1.80411307232888</c:v>
                </c:pt>
                <c:pt idx="5004">
                  <c:v>1.80666498683916</c:v>
                </c:pt>
                <c:pt idx="5005">
                  <c:v>1.80905959557518</c:v>
                </c:pt>
                <c:pt idx="5006">
                  <c:v>1.81129560815525</c:v>
                </c:pt>
                <c:pt idx="5007">
                  <c:v>1.81337190960766</c:v>
                </c:pt>
                <c:pt idx="5008">
                  <c:v>1.81528671308197</c:v>
                </c:pt>
                <c:pt idx="5009">
                  <c:v>1.81758306481464</c:v>
                </c:pt>
                <c:pt idx="5010">
                  <c:v>1.81970892929547</c:v>
                </c:pt>
                <c:pt idx="5011">
                  <c:v>1.82166173366415</c:v>
                </c:pt>
                <c:pt idx="5012">
                  <c:v>1.82343966678499</c:v>
                </c:pt>
                <c:pt idx="5013">
                  <c:v>1.82503966734647</c:v>
                </c:pt>
                <c:pt idx="5014">
                  <c:v>1.82645915396802</c:v>
                </c:pt>
                <c:pt idx="5015">
                  <c:v>1.82769458066962</c:v>
                </c:pt>
                <c:pt idx="5016">
                  <c:v>1.82930068935115</c:v>
                </c:pt>
                <c:pt idx="5017">
                  <c:v>1.83071243071318</c:v>
                </c:pt>
                <c:pt idx="5018">
                  <c:v>1.83248949149126</c:v>
                </c:pt>
                <c:pt idx="5019">
                  <c:v>1.83406159511064</c:v>
                </c:pt>
                <c:pt idx="5020">
                  <c:v>1.83599263495355</c:v>
                </c:pt>
                <c:pt idx="5021">
                  <c:v>1.83770778485878</c:v>
                </c:pt>
                <c:pt idx="5022">
                  <c:v>1.83920324590387</c:v>
                </c:pt>
                <c:pt idx="5023">
                  <c:v>1.84047401256047</c:v>
                </c:pt>
                <c:pt idx="5024">
                  <c:v>1.84151447523035</c:v>
                </c:pt>
                <c:pt idx="5025">
                  <c:v>1.84314446721431</c:v>
                </c:pt>
                <c:pt idx="5026">
                  <c:v>1.84456344866144</c:v>
                </c:pt>
                <c:pt idx="5027">
                  <c:v>1.8465961574337</c:v>
                </c:pt>
                <c:pt idx="5028">
                  <c:v>1.84843618572854</c:v>
                </c:pt>
                <c:pt idx="5029">
                  <c:v>1.85008072867098</c:v>
                </c:pt>
                <c:pt idx="5030">
                  <c:v>1.85152660404972</c:v>
                </c:pt>
                <c:pt idx="5031">
                  <c:v>1.85276963606874</c:v>
                </c:pt>
                <c:pt idx="5032">
                  <c:v>1.85380589454434</c:v>
                </c:pt>
                <c:pt idx="5033">
                  <c:v>1.85462984867692</c:v>
                </c:pt>
                <c:pt idx="5034">
                  <c:v>1.85608723287955</c:v>
                </c:pt>
                <c:pt idx="5035">
                  <c:v>1.85735341255718</c:v>
                </c:pt>
                <c:pt idx="5036">
                  <c:v>1.85842418974066</c:v>
                </c:pt>
                <c:pt idx="5037">
                  <c:v>1.85929559466616</c:v>
                </c:pt>
                <c:pt idx="5038">
                  <c:v>1.85996233065789</c:v>
                </c:pt>
                <c:pt idx="5039">
                  <c:v>1.8604187277017</c:v>
                </c:pt>
                <c:pt idx="5040">
                  <c:v>1.86153782659857</c:v>
                </c:pt>
                <c:pt idx="5041">
                  <c:v>1.86246961097882</c:v>
                </c:pt>
                <c:pt idx="5042">
                  <c:v>1.86320969772289</c:v>
                </c:pt>
                <c:pt idx="5043">
                  <c:v>1.86375297680439</c:v>
                </c:pt>
                <c:pt idx="5044">
                  <c:v>1.8649924052578</c:v>
                </c:pt>
                <c:pt idx="5045">
                  <c:v>1.86605859779999</c:v>
                </c:pt>
                <c:pt idx="5046">
                  <c:v>1.86694834948897</c:v>
                </c:pt>
                <c:pt idx="5047">
                  <c:v>1.86765736686279</c:v>
                </c:pt>
                <c:pt idx="5048">
                  <c:v>1.86818123422557</c:v>
                </c:pt>
                <c:pt idx="5049">
                  <c:v>1.86851478783991</c:v>
                </c:pt>
                <c:pt idx="5050">
                  <c:v>1.86865213242402</c:v>
                </c:pt>
                <c:pt idx="5051">
                  <c:v>1.86858698460109</c:v>
                </c:pt>
                <c:pt idx="5052">
                  <c:v>1.8683117386409</c:v>
                </c:pt>
                <c:pt idx="5053">
                  <c:v>1.86850612503504</c:v>
                </c:pt>
                <c:pt idx="5054">
                  <c:v>1.86847821272807</c:v>
                </c:pt>
                <c:pt idx="5055">
                  <c:v>1.86821970810932</c:v>
                </c:pt>
                <c:pt idx="5056">
                  <c:v>1.86871151210522</c:v>
                </c:pt>
                <c:pt idx="5057">
                  <c:v>1.86900178693778</c:v>
                </c:pt>
                <c:pt idx="5058">
                  <c:v>1.8690833813863</c:v>
                </c:pt>
                <c:pt idx="5059">
                  <c:v>1.86894879088254</c:v>
                </c:pt>
                <c:pt idx="5060">
                  <c:v>1.86858955181801</c:v>
                </c:pt>
                <c:pt idx="5061">
                  <c:v>1.86903680000057</c:v>
                </c:pt>
                <c:pt idx="5062">
                  <c:v>1.86929161306977</c:v>
                </c:pt>
                <c:pt idx="5063">
                  <c:v>1.86934690121427</c:v>
                </c:pt>
                <c:pt idx="5064">
                  <c:v>1.86919583980306</c:v>
                </c:pt>
                <c:pt idx="5065">
                  <c:v>1.86959900148917</c:v>
                </c:pt>
                <c:pt idx="5066">
                  <c:v>1.87209799868158</c:v>
                </c:pt>
                <c:pt idx="5067">
                  <c:v>1.87543513467458</c:v>
                </c:pt>
                <c:pt idx="5068">
                  <c:v>1.87961693709367</c:v>
                </c:pt>
                <c:pt idx="5069">
                  <c:v>1.88359783087011</c:v>
                </c:pt>
                <c:pt idx="5070">
                  <c:v>1.88738092433527</c:v>
                </c:pt>
                <c:pt idx="5071">
                  <c:v>1.89096846182193</c:v>
                </c:pt>
                <c:pt idx="5072">
                  <c:v>1.89436346243357</c:v>
                </c:pt>
                <c:pt idx="5073">
                  <c:v>1.89857326763169</c:v>
                </c:pt>
                <c:pt idx="5074">
                  <c:v>1.90260142003704</c:v>
                </c:pt>
                <c:pt idx="5075">
                  <c:v>1.90645189750652</c:v>
                </c:pt>
                <c:pt idx="5076">
                  <c:v>1.91012737359041</c:v>
                </c:pt>
                <c:pt idx="5077">
                  <c:v>1.91362984605452</c:v>
                </c:pt>
                <c:pt idx="5078">
                  <c:v>1.91696166402404</c:v>
                </c:pt>
                <c:pt idx="5079">
                  <c:v>1.92012443808602</c:v>
                </c:pt>
                <c:pt idx="5080">
                  <c:v>1.92311972309764</c:v>
                </c:pt>
                <c:pt idx="5081">
                  <c:v>1.92594790259</c:v>
                </c:pt>
                <c:pt idx="5082">
                  <c:v>1.92860998094644</c:v>
                </c:pt>
                <c:pt idx="5083">
                  <c:v>1.93110648103177</c:v>
                </c:pt>
                <c:pt idx="5084">
                  <c:v>1.93343742067642</c:v>
                </c:pt>
                <c:pt idx="5085">
                  <c:v>1.93560191759184</c:v>
                </c:pt>
                <c:pt idx="5086">
                  <c:v>1.93760004398235</c:v>
                </c:pt>
                <c:pt idx="5087">
                  <c:v>1.93943095649793</c:v>
                </c:pt>
                <c:pt idx="5088">
                  <c:v>1.94109325296694</c:v>
                </c:pt>
                <c:pt idx="5089">
                  <c:v>1.94258496195512</c:v>
                </c:pt>
                <c:pt idx="5090">
                  <c:v>1.9439050625894</c:v>
                </c:pt>
                <c:pt idx="5091">
                  <c:v>1.94505082285376</c:v>
                </c:pt>
                <c:pt idx="5092">
                  <c:v>1.94602008264108</c:v>
                </c:pt>
                <c:pt idx="5093">
                  <c:v>1.94680934624515</c:v>
                </c:pt>
                <c:pt idx="5094">
                  <c:v>1.94741531861401</c:v>
                </c:pt>
                <c:pt idx="5095">
                  <c:v>1.94783414875067</c:v>
                </c:pt>
                <c:pt idx="5096">
                  <c:v>1.94806105538979</c:v>
                </c:pt>
                <c:pt idx="5097">
                  <c:v>1.94809188377435</c:v>
                </c:pt>
                <c:pt idx="5098">
                  <c:v>1.94792004343139</c:v>
                </c:pt>
                <c:pt idx="5099">
                  <c:v>1.94753923178096</c:v>
                </c:pt>
                <c:pt idx="5100">
                  <c:v>1.94694269525802</c:v>
                </c:pt>
                <c:pt idx="5101">
                  <c:v>1.94612173116844</c:v>
                </c:pt>
                <c:pt idx="5102">
                  <c:v>1.9450676610757</c:v>
                </c:pt>
                <c:pt idx="5103">
                  <c:v>1.94479526818883</c:v>
                </c:pt>
                <c:pt idx="5104">
                  <c:v>1.94432051949411</c:v>
                </c:pt>
                <c:pt idx="5105">
                  <c:v>1.94363644916133</c:v>
                </c:pt>
                <c:pt idx="5106">
                  <c:v>1.94273376795128</c:v>
                </c:pt>
                <c:pt idx="5107">
                  <c:v>1.94160320788615</c:v>
                </c:pt>
                <c:pt idx="5108">
                  <c:v>1.94132235505579</c:v>
                </c:pt>
                <c:pt idx="5109">
                  <c:v>1.94084835362011</c:v>
                </c:pt>
                <c:pt idx="5110">
                  <c:v>1.94017502401003</c:v>
                </c:pt>
                <c:pt idx="5111">
                  <c:v>1.93929385148359</c:v>
                </c:pt>
                <c:pt idx="5112">
                  <c:v>1.93819592997828</c:v>
                </c:pt>
                <c:pt idx="5113">
                  <c:v>1.93687088630082</c:v>
                </c:pt>
                <c:pt idx="5114">
                  <c:v>1.93530770472612</c:v>
                </c:pt>
                <c:pt idx="5115">
                  <c:v>1.934685872376</c:v>
                </c:pt>
                <c:pt idx="5116">
                  <c:v>1.93386759314259</c:v>
                </c:pt>
                <c:pt idx="5117">
                  <c:v>1.93406157103368</c:v>
                </c:pt>
                <c:pt idx="5118">
                  <c:v>1.93410075016213</c:v>
                </c:pt>
                <c:pt idx="5119">
                  <c:v>1.93611783252782</c:v>
                </c:pt>
                <c:pt idx="5120">
                  <c:v>1.93890807463957</c:v>
                </c:pt>
                <c:pt idx="5121">
                  <c:v>1.94244609698553</c:v>
                </c:pt>
                <c:pt idx="5122">
                  <c:v>1.94670062216804</c:v>
                </c:pt>
                <c:pt idx="5123">
                  <c:v>1.95075754895225</c:v>
                </c:pt>
                <c:pt idx="5124">
                  <c:v>1.95549120575131</c:v>
                </c:pt>
                <c:pt idx="5125">
                  <c:v>1.96000681112373</c:v>
                </c:pt>
                <c:pt idx="5126">
                  <c:v>1.96431016329964</c:v>
                </c:pt>
                <c:pt idx="5127">
                  <c:v>1.96840694932678</c:v>
                </c:pt>
                <c:pt idx="5128">
                  <c:v>1.97230228061609</c:v>
                </c:pt>
                <c:pt idx="5129">
                  <c:v>1.97599856547916</c:v>
                </c:pt>
                <c:pt idx="5130">
                  <c:v>1.97950032875755</c:v>
                </c:pt>
                <c:pt idx="5131">
                  <c:v>1.98281050979952</c:v>
                </c:pt>
                <c:pt idx="5132">
                  <c:v>1.98593121117025</c:v>
                </c:pt>
                <c:pt idx="5133">
                  <c:v>1.98886449147705</c:v>
                </c:pt>
                <c:pt idx="5134">
                  <c:v>1.99161191791123</c:v>
                </c:pt>
                <c:pt idx="5135">
                  <c:v>1.99417453293595</c:v>
                </c:pt>
                <c:pt idx="5136">
                  <c:v>1.99655239351385</c:v>
                </c:pt>
                <c:pt idx="5137">
                  <c:v>1.99874669909606</c:v>
                </c:pt>
                <c:pt idx="5138">
                  <c:v>2.00075672214362</c:v>
                </c:pt>
                <c:pt idx="5139">
                  <c:v>2.00258224616843</c:v>
                </c:pt>
                <c:pt idx="5140">
                  <c:v>2.00422243279335</c:v>
                </c:pt>
                <c:pt idx="5141">
                  <c:v>2.005675895154178</c:v>
                </c:pt>
                <c:pt idx="5142">
                  <c:v>2.00694104202455</c:v>
                </c:pt>
                <c:pt idx="5143">
                  <c:v>2.0080157234013</c:v>
                </c:pt>
                <c:pt idx="5144">
                  <c:v>2.00889736124895</c:v>
                </c:pt>
                <c:pt idx="5145">
                  <c:v>2.00958295260134</c:v>
                </c:pt>
                <c:pt idx="5146">
                  <c:v>2.010069031749679</c:v>
                </c:pt>
                <c:pt idx="5147">
                  <c:v>2.01035141350857</c:v>
                </c:pt>
                <c:pt idx="5148">
                  <c:v>2.0104253850995</c:v>
                </c:pt>
                <c:pt idx="5149">
                  <c:v>2.01028559250051</c:v>
                </c:pt>
                <c:pt idx="5150">
                  <c:v>2.00992579909861</c:v>
                </c:pt>
                <c:pt idx="5151">
                  <c:v>2.00933905192501</c:v>
                </c:pt>
                <c:pt idx="5152">
                  <c:v>2.00961074688556</c:v>
                </c:pt>
                <c:pt idx="5153">
                  <c:v>2.00968641318264</c:v>
                </c:pt>
                <c:pt idx="5154">
                  <c:v>2.00956102034837</c:v>
                </c:pt>
                <c:pt idx="5155">
                  <c:v>2.00922897530442</c:v>
                </c:pt>
                <c:pt idx="5156">
                  <c:v>2.00868370678435</c:v>
                </c:pt>
                <c:pt idx="5157">
                  <c:v>2.00880685216801</c:v>
                </c:pt>
                <c:pt idx="5158">
                  <c:v>2.00870360088479</c:v>
                </c:pt>
                <c:pt idx="5159">
                  <c:v>2.00836711892351</c:v>
                </c:pt>
                <c:pt idx="5160">
                  <c:v>2.00778954680445</c:v>
                </c:pt>
                <c:pt idx="5161">
                  <c:v>2.00696195973532</c:v>
                </c:pt>
                <c:pt idx="5162">
                  <c:v>2.00680536614873</c:v>
                </c:pt>
                <c:pt idx="5163">
                  <c:v>2.00638356366211</c:v>
                </c:pt>
                <c:pt idx="5164">
                  <c:v>2.00690141587477</c:v>
                </c:pt>
                <c:pt idx="5165">
                  <c:v>2.010808432932</c:v>
                </c:pt>
                <c:pt idx="5166">
                  <c:v>2.015475611965678</c:v>
                </c:pt>
                <c:pt idx="5167">
                  <c:v>2.019948563090038</c:v>
                </c:pt>
                <c:pt idx="5168">
                  <c:v>2.02423343124234</c:v>
                </c:pt>
                <c:pt idx="5169">
                  <c:v>2.02922708254133</c:v>
                </c:pt>
                <c:pt idx="5170">
                  <c:v>2.034009193208735</c:v>
                </c:pt>
                <c:pt idx="5171">
                  <c:v>2.03858669007927</c:v>
                </c:pt>
                <c:pt idx="5172">
                  <c:v>2.04382493985859</c:v>
                </c:pt>
                <c:pt idx="5173">
                  <c:v>2.04883744870738</c:v>
                </c:pt>
                <c:pt idx="5174">
                  <c:v>2.05363180170411</c:v>
                </c:pt>
                <c:pt idx="5175">
                  <c:v>2.05821471030941</c:v>
                </c:pt>
                <c:pt idx="5176">
                  <c:v>2.06259199939154</c:v>
                </c:pt>
                <c:pt idx="5177">
                  <c:v>2.06676885944409</c:v>
                </c:pt>
                <c:pt idx="5178">
                  <c:v>2.070749919923265</c:v>
                </c:pt>
                <c:pt idx="5179">
                  <c:v>2.07453912881177</c:v>
                </c:pt>
                <c:pt idx="5180">
                  <c:v>2.07814004942006</c:v>
                </c:pt>
                <c:pt idx="5181">
                  <c:v>2.08155575967527</c:v>
                </c:pt>
                <c:pt idx="5182">
                  <c:v>2.08478880459357</c:v>
                </c:pt>
                <c:pt idx="5183">
                  <c:v>2.08784152415578</c:v>
                </c:pt>
                <c:pt idx="5184">
                  <c:v>2.09071522207864</c:v>
                </c:pt>
                <c:pt idx="5185">
                  <c:v>2.093412483428235</c:v>
                </c:pt>
                <c:pt idx="5186">
                  <c:v>2.09593438140523</c:v>
                </c:pt>
                <c:pt idx="5187">
                  <c:v>2.09828128897346</c:v>
                </c:pt>
                <c:pt idx="5188">
                  <c:v>2.10045405407732</c:v>
                </c:pt>
                <c:pt idx="5189">
                  <c:v>2.102452903224616</c:v>
                </c:pt>
                <c:pt idx="5190">
                  <c:v>2.10427830270037</c:v>
                </c:pt>
                <c:pt idx="5191">
                  <c:v>2.1059296823434</c:v>
                </c:pt>
                <c:pt idx="5192">
                  <c:v>2.10740674614627</c:v>
                </c:pt>
                <c:pt idx="5193">
                  <c:v>2.1087087494765</c:v>
                </c:pt>
                <c:pt idx="5194">
                  <c:v>2.10983465859026</c:v>
                </c:pt>
                <c:pt idx="5195">
                  <c:v>2.11078325940824</c:v>
                </c:pt>
                <c:pt idx="5196">
                  <c:v>2.11155276433545</c:v>
                </c:pt>
                <c:pt idx="5197">
                  <c:v>2.11214159814993</c:v>
                </c:pt>
                <c:pt idx="5198">
                  <c:v>2.11254739150238</c:v>
                </c:pt>
                <c:pt idx="5199">
                  <c:v>2.11276754702887</c:v>
                </c:pt>
                <c:pt idx="5200">
                  <c:v>2.112799135638705</c:v>
                </c:pt>
                <c:pt idx="5201">
                  <c:v>2.112638795129238</c:v>
                </c:pt>
                <c:pt idx="5202">
                  <c:v>2.112282744678799</c:v>
                </c:pt>
                <c:pt idx="5203">
                  <c:v>2.11172646594533</c:v>
                </c:pt>
                <c:pt idx="5204">
                  <c:v>2.11096579318116</c:v>
                </c:pt>
                <c:pt idx="5205">
                  <c:v>2.11080601588283</c:v>
                </c:pt>
                <c:pt idx="5206">
                  <c:v>2.11042771827219</c:v>
                </c:pt>
                <c:pt idx="5207">
                  <c:v>2.10982520708569</c:v>
                </c:pt>
                <c:pt idx="5208">
                  <c:v>2.10899338604486</c:v>
                </c:pt>
                <c:pt idx="5209">
                  <c:v>2.10792527508878</c:v>
                </c:pt>
                <c:pt idx="5210">
                  <c:v>2.10661334633881</c:v>
                </c:pt>
                <c:pt idx="5211">
                  <c:v>2.10504907969963</c:v>
                </c:pt>
                <c:pt idx="5212">
                  <c:v>2.10322275790631</c:v>
                </c:pt>
                <c:pt idx="5213">
                  <c:v>2.10112339009628</c:v>
                </c:pt>
                <c:pt idx="5214">
                  <c:v>2.09873854525843</c:v>
                </c:pt>
                <c:pt idx="5215">
                  <c:v>2.09605350656147</c:v>
                </c:pt>
                <c:pt idx="5216">
                  <c:v>2.09305209804277</c:v>
                </c:pt>
                <c:pt idx="5217">
                  <c:v>2.08971505365179</c:v>
                </c:pt>
                <c:pt idx="5218">
                  <c:v>2.08718049535757</c:v>
                </c:pt>
                <c:pt idx="5219">
                  <c:v>2.08551684382882</c:v>
                </c:pt>
                <c:pt idx="5220">
                  <c:v>2.08574677918601</c:v>
                </c:pt>
                <c:pt idx="5221">
                  <c:v>2.0869503304329</c:v>
                </c:pt>
                <c:pt idx="5222">
                  <c:v>2.08797833925427</c:v>
                </c:pt>
                <c:pt idx="5223">
                  <c:v>2.090008130056419</c:v>
                </c:pt>
                <c:pt idx="5224">
                  <c:v>2.09188611292797</c:v>
                </c:pt>
                <c:pt idx="5225">
                  <c:v>2.09361264125414</c:v>
                </c:pt>
                <c:pt idx="5226">
                  <c:v>2.0951877633023</c:v>
                </c:pt>
                <c:pt idx="5227">
                  <c:v>2.09756406417266</c:v>
                </c:pt>
                <c:pt idx="5228">
                  <c:v>2.09976940876777</c:v>
                </c:pt>
                <c:pt idx="5229">
                  <c:v>2.10180468467202</c:v>
                </c:pt>
                <c:pt idx="5230">
                  <c:v>2.10461370193383</c:v>
                </c:pt>
                <c:pt idx="5231">
                  <c:v>2.10723237287225</c:v>
                </c:pt>
                <c:pt idx="5232">
                  <c:v>2.10966238269027</c:v>
                </c:pt>
                <c:pt idx="5233">
                  <c:v>2.11190501351407</c:v>
                </c:pt>
                <c:pt idx="5234">
                  <c:v>2.11396106319694</c:v>
                </c:pt>
                <c:pt idx="5235">
                  <c:v>2.11583099249263</c:v>
                </c:pt>
                <c:pt idx="5236">
                  <c:v>2.1175150227807</c:v>
                </c:pt>
                <c:pt idx="5237">
                  <c:v>2.11901278178191</c:v>
                </c:pt>
                <c:pt idx="5238">
                  <c:v>2.12125083388861</c:v>
                </c:pt>
                <c:pt idx="5239">
                  <c:v>2.12328444985349</c:v>
                </c:pt>
                <c:pt idx="5240">
                  <c:v>2.12511399531317</c:v>
                </c:pt>
                <c:pt idx="5241">
                  <c:v>2.12673934309935</c:v>
                </c:pt>
                <c:pt idx="5242">
                  <c:v>2.12815991543574</c:v>
                </c:pt>
                <c:pt idx="5243">
                  <c:v>2.12937484819738</c:v>
                </c:pt>
                <c:pt idx="5244">
                  <c:v>2.13038269235249</c:v>
                </c:pt>
                <c:pt idx="5245">
                  <c:v>2.13118152608068</c:v>
                </c:pt>
                <c:pt idx="5246">
                  <c:v>2.13176907275997</c:v>
                </c:pt>
                <c:pt idx="5247">
                  <c:v>2.13214235276052</c:v>
                </c:pt>
                <c:pt idx="5248">
                  <c:v>2.132298103534497</c:v>
                </c:pt>
                <c:pt idx="5249">
                  <c:v>2.13223226331079</c:v>
                </c:pt>
                <c:pt idx="5250">
                  <c:v>2.131940166188877</c:v>
                </c:pt>
                <c:pt idx="5251">
                  <c:v>2.13141644937566</c:v>
                </c:pt>
                <c:pt idx="5252">
                  <c:v>2.130655085014499</c:v>
                </c:pt>
                <c:pt idx="5253">
                  <c:v>2.1296489507563</c:v>
                </c:pt>
                <c:pt idx="5254">
                  <c:v>2.12839011597119</c:v>
                </c:pt>
                <c:pt idx="5255">
                  <c:v>2.12686931999756</c:v>
                </c:pt>
                <c:pt idx="5256">
                  <c:v>2.12728469259728</c:v>
                </c:pt>
                <c:pt idx="5257">
                  <c:v>2.12746882190948</c:v>
                </c:pt>
                <c:pt idx="5258">
                  <c:v>2.12741727879797</c:v>
                </c:pt>
                <c:pt idx="5259">
                  <c:v>2.12712473467629</c:v>
                </c:pt>
                <c:pt idx="5260">
                  <c:v>2.12658504967281</c:v>
                </c:pt>
                <c:pt idx="5261">
                  <c:v>2.1270330241041</c:v>
                </c:pt>
                <c:pt idx="5262">
                  <c:v>2.127266586688</c:v>
                </c:pt>
                <c:pt idx="5263">
                  <c:v>2.12728178162846</c:v>
                </c:pt>
                <c:pt idx="5264">
                  <c:v>2.12707404706128</c:v>
                </c:pt>
                <c:pt idx="5265">
                  <c:v>2.12790295856497</c:v>
                </c:pt>
                <c:pt idx="5266">
                  <c:v>2.12854131527407</c:v>
                </c:pt>
                <c:pt idx="5267">
                  <c:v>2.13003593811238</c:v>
                </c:pt>
                <c:pt idx="5268">
                  <c:v>2.13258118885003</c:v>
                </c:pt>
                <c:pt idx="5269">
                  <c:v>2.13494028654711</c:v>
                </c:pt>
                <c:pt idx="5270">
                  <c:v>2.13711474836583</c:v>
                </c:pt>
                <c:pt idx="5271">
                  <c:v>2.14034248167503</c:v>
                </c:pt>
                <c:pt idx="5272">
                  <c:v>2.14442185212902</c:v>
                </c:pt>
                <c:pt idx="5273">
                  <c:v>2.14830329632359</c:v>
                </c:pt>
                <c:pt idx="5274">
                  <c:v>2.15199153779998</c:v>
                </c:pt>
                <c:pt idx="5275">
                  <c:v>2.15549101443579</c:v>
                </c:pt>
                <c:pt idx="5276">
                  <c:v>2.15880551768959</c:v>
                </c:pt>
                <c:pt idx="5277">
                  <c:v>2.16193826202926</c:v>
                </c:pt>
                <c:pt idx="5278">
                  <c:v>2.16586482909706</c:v>
                </c:pt>
                <c:pt idx="5279">
                  <c:v>2.16958572561612</c:v>
                </c:pt>
                <c:pt idx="5280">
                  <c:v>2.17310515542407</c:v>
                </c:pt>
                <c:pt idx="5281">
                  <c:v>2.17642685946219</c:v>
                </c:pt>
                <c:pt idx="5282">
                  <c:v>2.17955419542609</c:v>
                </c:pt>
                <c:pt idx="5283">
                  <c:v>2.18248976355877</c:v>
                </c:pt>
                <c:pt idx="5284">
                  <c:v>2.18523608737828</c:v>
                </c:pt>
                <c:pt idx="5285">
                  <c:v>2.18779505400524</c:v>
                </c:pt>
                <c:pt idx="5286">
                  <c:v>2.19016834731057</c:v>
                </c:pt>
                <c:pt idx="5287">
                  <c:v>2.19235708818272</c:v>
                </c:pt>
                <c:pt idx="5288">
                  <c:v>2.19436241837353</c:v>
                </c:pt>
                <c:pt idx="5289">
                  <c:v>2.19710803959785</c:v>
                </c:pt>
                <c:pt idx="5290">
                  <c:v>2.19965057838563</c:v>
                </c:pt>
                <c:pt idx="5291">
                  <c:v>2.20199153545535</c:v>
                </c:pt>
                <c:pt idx="5292">
                  <c:v>2.20413193460453</c:v>
                </c:pt>
                <c:pt idx="5293">
                  <c:v>2.20607271542884</c:v>
                </c:pt>
                <c:pt idx="5294">
                  <c:v>2.20781429898623</c:v>
                </c:pt>
                <c:pt idx="5295">
                  <c:v>2.20935670831631</c:v>
                </c:pt>
                <c:pt idx="5296">
                  <c:v>2.21069976623588</c:v>
                </c:pt>
                <c:pt idx="5297">
                  <c:v>2.211842804658665</c:v>
                </c:pt>
                <c:pt idx="5298">
                  <c:v>2.21278493930946</c:v>
                </c:pt>
                <c:pt idx="5299">
                  <c:v>2.21352492530303</c:v>
                </c:pt>
                <c:pt idx="5300">
                  <c:v>2.21406094271494</c:v>
                </c:pt>
                <c:pt idx="5301">
                  <c:v>2.21439109587331</c:v>
                </c:pt>
                <c:pt idx="5302">
                  <c:v>2.21451292189972</c:v>
                </c:pt>
                <c:pt idx="5303">
                  <c:v>2.21442354152283</c:v>
                </c:pt>
                <c:pt idx="5304">
                  <c:v>2.21519747642031</c:v>
                </c:pt>
                <c:pt idx="5305">
                  <c:v>2.2157851688598</c:v>
                </c:pt>
                <c:pt idx="5306">
                  <c:v>2.21618507442192</c:v>
                </c:pt>
                <c:pt idx="5307">
                  <c:v>2.21639502938749</c:v>
                </c:pt>
                <c:pt idx="5308">
                  <c:v>2.21641282805897</c:v>
                </c:pt>
                <c:pt idx="5309">
                  <c:v>2.21623573159487</c:v>
                </c:pt>
                <c:pt idx="5310">
                  <c:v>2.21586062284697</c:v>
                </c:pt>
                <c:pt idx="5311">
                  <c:v>2.21528395047535</c:v>
                </c:pt>
                <c:pt idx="5312">
                  <c:v>2.21450160601018</c:v>
                </c:pt>
                <c:pt idx="5313">
                  <c:v>2.21350901973066</c:v>
                </c:pt>
                <c:pt idx="5314">
                  <c:v>2.21230111862611</c:v>
                </c:pt>
                <c:pt idx="5315">
                  <c:v>2.21087207838153</c:v>
                </c:pt>
                <c:pt idx="5316">
                  <c:v>2.20921529758022</c:v>
                </c:pt>
                <c:pt idx="5317">
                  <c:v>2.20732338072423</c:v>
                </c:pt>
                <c:pt idx="5318">
                  <c:v>2.20518799152851</c:v>
                </c:pt>
                <c:pt idx="5319">
                  <c:v>2.20499904991388</c:v>
                </c:pt>
                <c:pt idx="5320">
                  <c:v>2.20459706520068</c:v>
                </c:pt>
                <c:pt idx="5321">
                  <c:v>2.20397762688666</c:v>
                </c:pt>
                <c:pt idx="5322">
                  <c:v>2.20313584073275</c:v>
                </c:pt>
                <c:pt idx="5323">
                  <c:v>2.20206608274886</c:v>
                </c:pt>
                <c:pt idx="5324">
                  <c:v>2.20076190097876</c:v>
                </c:pt>
                <c:pt idx="5325">
                  <c:v>2.19921599604777</c:v>
                </c:pt>
                <c:pt idx="5326">
                  <c:v>2.1986687470492</c:v>
                </c:pt>
                <c:pt idx="5327">
                  <c:v>2.19791546869277</c:v>
                </c:pt>
                <c:pt idx="5328">
                  <c:v>2.19695108076781</c:v>
                </c:pt>
                <c:pt idx="5329">
                  <c:v>2.197042131856219</c:v>
                </c:pt>
                <c:pt idx="5330">
                  <c:v>2.19695709556616</c:v>
                </c:pt>
                <c:pt idx="5331">
                  <c:v>2.196692933064595</c:v>
                </c:pt>
                <c:pt idx="5332">
                  <c:v>2.196246286043817</c:v>
                </c:pt>
                <c:pt idx="5333">
                  <c:v>2.19671486077266</c:v>
                </c:pt>
                <c:pt idx="5334">
                  <c:v>2.19698443660857</c:v>
                </c:pt>
                <c:pt idx="5335">
                  <c:v>2.19705218145684</c:v>
                </c:pt>
                <c:pt idx="5336">
                  <c:v>2.19691499372698</c:v>
                </c:pt>
                <c:pt idx="5337">
                  <c:v>2.19788094533295</c:v>
                </c:pt>
                <c:pt idx="5338">
                  <c:v>2.19867361912283</c:v>
                </c:pt>
                <c:pt idx="5339">
                  <c:v>2.1992917176443</c:v>
                </c:pt>
                <c:pt idx="5340">
                  <c:v>2.19973380493189</c:v>
                </c:pt>
                <c:pt idx="5341">
                  <c:v>2.19999782802843</c:v>
                </c:pt>
                <c:pt idx="5342">
                  <c:v>2.20008139652895</c:v>
                </c:pt>
                <c:pt idx="5343">
                  <c:v>2.19998185960133</c:v>
                </c:pt>
                <c:pt idx="5344">
                  <c:v>2.19969604148928</c:v>
                </c:pt>
                <c:pt idx="5345">
                  <c:v>2.19922025589601</c:v>
                </c:pt>
                <c:pt idx="5346">
                  <c:v>2.19855032443688</c:v>
                </c:pt>
                <c:pt idx="5347">
                  <c:v>2.19768159921384</c:v>
                </c:pt>
                <c:pt idx="5348">
                  <c:v>2.19660864807047</c:v>
                </c:pt>
                <c:pt idx="5349">
                  <c:v>2.195325426723679</c:v>
                </c:pt>
                <c:pt idx="5350">
                  <c:v>2.19382511543439</c:v>
                </c:pt>
                <c:pt idx="5351">
                  <c:v>2.19330277728533</c:v>
                </c:pt>
                <c:pt idx="5352">
                  <c:v>2.19254899777667</c:v>
                </c:pt>
                <c:pt idx="5353">
                  <c:v>2.19155728508075</c:v>
                </c:pt>
                <c:pt idx="5354">
                  <c:v>2.19032018083335</c:v>
                </c:pt>
                <c:pt idx="5355">
                  <c:v>2.19029641969096</c:v>
                </c:pt>
                <c:pt idx="5356">
                  <c:v>2.19007024908935</c:v>
                </c:pt>
                <c:pt idx="5357">
                  <c:v>2.18963754924025</c:v>
                </c:pt>
                <c:pt idx="5358">
                  <c:v>2.18899343388277</c:v>
                </c:pt>
                <c:pt idx="5359">
                  <c:v>2.1881322121496</c:v>
                </c:pt>
                <c:pt idx="5360">
                  <c:v>2.18704749180404</c:v>
                </c:pt>
                <c:pt idx="5361">
                  <c:v>2.18702457708875</c:v>
                </c:pt>
                <c:pt idx="5362">
                  <c:v>2.18805646936692</c:v>
                </c:pt>
                <c:pt idx="5363">
                  <c:v>2.18883287284711</c:v>
                </c:pt>
                <c:pt idx="5364">
                  <c:v>2.18935079959546</c:v>
                </c:pt>
                <c:pt idx="5365">
                  <c:v>2.18960676900404</c:v>
                </c:pt>
                <c:pt idx="5366">
                  <c:v>2.19114259199987</c:v>
                </c:pt>
                <c:pt idx="5367">
                  <c:v>2.192451172138818</c:v>
                </c:pt>
                <c:pt idx="5368">
                  <c:v>2.19353192649222</c:v>
                </c:pt>
                <c:pt idx="5369">
                  <c:v>2.19438354925841</c:v>
                </c:pt>
                <c:pt idx="5370">
                  <c:v>2.195003937123257</c:v>
                </c:pt>
                <c:pt idx="5371">
                  <c:v>2.19693583909501</c:v>
                </c:pt>
                <c:pt idx="5372">
                  <c:v>2.19866806084604</c:v>
                </c:pt>
                <c:pt idx="5373">
                  <c:v>2.20020127036809</c:v>
                </c:pt>
                <c:pt idx="5374">
                  <c:v>2.20153581669194</c:v>
                </c:pt>
                <c:pt idx="5375">
                  <c:v>2.20267130206764</c:v>
                </c:pt>
                <c:pt idx="5376">
                  <c:v>2.203607123233819</c:v>
                </c:pt>
                <c:pt idx="5377">
                  <c:v>2.20586852788233</c:v>
                </c:pt>
                <c:pt idx="5378">
                  <c:v>2.20795784804034</c:v>
                </c:pt>
                <c:pt idx="5379">
                  <c:v>2.20987661791464</c:v>
                </c:pt>
                <c:pt idx="5380">
                  <c:v>2.21162605959376</c:v>
                </c:pt>
                <c:pt idx="5381">
                  <c:v>2.21320699543893</c:v>
                </c:pt>
                <c:pt idx="5382">
                  <c:v>2.21461997483873</c:v>
                </c:pt>
                <c:pt idx="5383">
                  <c:v>2.215865120518465</c:v>
                </c:pt>
                <c:pt idx="5384">
                  <c:v>2.2169422609394</c:v>
                </c:pt>
                <c:pt idx="5385">
                  <c:v>2.21785085216301</c:v>
                </c:pt>
                <c:pt idx="5386">
                  <c:v>2.21859018841892</c:v>
                </c:pt>
                <c:pt idx="5387">
                  <c:v>2.219158969494039</c:v>
                </c:pt>
                <c:pt idx="5388">
                  <c:v>2.22105052654176</c:v>
                </c:pt>
                <c:pt idx="5389">
                  <c:v>2.22280104259722</c:v>
                </c:pt>
                <c:pt idx="5390">
                  <c:v>2.225676429608205</c:v>
                </c:pt>
                <c:pt idx="5391">
                  <c:v>2.22837908487457</c:v>
                </c:pt>
                <c:pt idx="5392">
                  <c:v>2.23091200449585</c:v>
                </c:pt>
                <c:pt idx="5393">
                  <c:v>2.23327738237802</c:v>
                </c:pt>
                <c:pt idx="5394">
                  <c:v>2.23547724313238</c:v>
                </c:pt>
                <c:pt idx="5395">
                  <c:v>2.23751342336147</c:v>
                </c:pt>
                <c:pt idx="5396">
                  <c:v>2.23938710210016</c:v>
                </c:pt>
                <c:pt idx="5397">
                  <c:v>2.24109945690925</c:v>
                </c:pt>
                <c:pt idx="5398">
                  <c:v>2.242651199503479</c:v>
                </c:pt>
                <c:pt idx="5399">
                  <c:v>2.24404278856908</c:v>
                </c:pt>
                <c:pt idx="5400">
                  <c:v>2.245274420158879</c:v>
                </c:pt>
                <c:pt idx="5401">
                  <c:v>2.24756247567406</c:v>
                </c:pt>
                <c:pt idx="5402">
                  <c:v>2.24966420014267</c:v>
                </c:pt>
                <c:pt idx="5403">
                  <c:v>2.25158100526779</c:v>
                </c:pt>
                <c:pt idx="5404">
                  <c:v>2.25331412465028</c:v>
                </c:pt>
                <c:pt idx="5405">
                  <c:v>2.25486420838729</c:v>
                </c:pt>
                <c:pt idx="5406">
                  <c:v>2.25623177371192</c:v>
                </c:pt>
                <c:pt idx="5407">
                  <c:v>2.25741672474183</c:v>
                </c:pt>
                <c:pt idx="5408">
                  <c:v>2.25841889064682</c:v>
                </c:pt>
                <c:pt idx="5409">
                  <c:v>2.25923762770308</c:v>
                </c:pt>
                <c:pt idx="5410">
                  <c:v>2.25987189286892</c:v>
                </c:pt>
                <c:pt idx="5411">
                  <c:v>2.26032040043124</c:v>
                </c:pt>
                <c:pt idx="5412">
                  <c:v>2.26178708968293</c:v>
                </c:pt>
                <c:pt idx="5413">
                  <c:v>2.26304564829283</c:v>
                </c:pt>
                <c:pt idx="5414">
                  <c:v>2.26409568474335</c:v>
                </c:pt>
                <c:pt idx="5415">
                  <c:v>2.26493655450324</c:v>
                </c:pt>
                <c:pt idx="5416">
                  <c:v>2.26556695617475</c:v>
                </c:pt>
                <c:pt idx="5417">
                  <c:v>2.26598524900724</c:v>
                </c:pt>
                <c:pt idx="5418">
                  <c:v>2.26757889657046</c:v>
                </c:pt>
                <c:pt idx="5419">
                  <c:v>2.27019258984222</c:v>
                </c:pt>
                <c:pt idx="5420">
                  <c:v>2.27259572185718</c:v>
                </c:pt>
                <c:pt idx="5421">
                  <c:v>2.27479041839225</c:v>
                </c:pt>
                <c:pt idx="5422">
                  <c:v>2.27677828605218</c:v>
                </c:pt>
                <c:pt idx="5423">
                  <c:v>2.27856071281333</c:v>
                </c:pt>
                <c:pt idx="5424">
                  <c:v>2.2801385178952</c:v>
                </c:pt>
                <c:pt idx="5425">
                  <c:v>2.28151201280001</c:v>
                </c:pt>
                <c:pt idx="5426">
                  <c:v>2.28268123489104</c:v>
                </c:pt>
                <c:pt idx="5427">
                  <c:v>2.28364585473482</c:v>
                </c:pt>
                <c:pt idx="5428">
                  <c:v>2.28440491797635</c:v>
                </c:pt>
                <c:pt idx="5429">
                  <c:v>2.28614151254098</c:v>
                </c:pt>
                <c:pt idx="5430">
                  <c:v>2.28764952596526</c:v>
                </c:pt>
                <c:pt idx="5431">
                  <c:v>2.2889290812021</c:v>
                </c:pt>
                <c:pt idx="5432">
                  <c:v>2.29132208379693</c:v>
                </c:pt>
                <c:pt idx="5433">
                  <c:v>2.29351043153225</c:v>
                </c:pt>
                <c:pt idx="5434">
                  <c:v>2.29549584025599</c:v>
                </c:pt>
                <c:pt idx="5435">
                  <c:v>2.2972795136944</c:v>
                </c:pt>
                <c:pt idx="5436">
                  <c:v>2.29886220537566</c:v>
                </c:pt>
                <c:pt idx="5437">
                  <c:v>2.30024445978666</c:v>
                </c:pt>
                <c:pt idx="5438">
                  <c:v>2.30142633989047</c:v>
                </c:pt>
                <c:pt idx="5439">
                  <c:v>2.302407414590577</c:v>
                </c:pt>
                <c:pt idx="5440">
                  <c:v>2.303187186612</c:v>
                </c:pt>
                <c:pt idx="5441">
                  <c:v>2.30376447904381</c:v>
                </c:pt>
                <c:pt idx="5442">
                  <c:v>2.30413795709795</c:v>
                </c:pt>
                <c:pt idx="5443">
                  <c:v>2.30430586888986</c:v>
                </c:pt>
                <c:pt idx="5444">
                  <c:v>2.30426578816034</c:v>
                </c:pt>
                <c:pt idx="5445">
                  <c:v>2.30401506126901</c:v>
                </c:pt>
                <c:pt idx="5446">
                  <c:v>2.30355064549751</c:v>
                </c:pt>
                <c:pt idx="5447">
                  <c:v>2.302868864244145</c:v>
                </c:pt>
                <c:pt idx="5448">
                  <c:v>2.30196534332699</c:v>
                </c:pt>
                <c:pt idx="5449">
                  <c:v>2.30083530166543</c:v>
                </c:pt>
                <c:pt idx="5450">
                  <c:v>2.30085171094906</c:v>
                </c:pt>
                <c:pt idx="5451">
                  <c:v>2.30067801237281</c:v>
                </c:pt>
                <c:pt idx="5452">
                  <c:v>2.30031157226667</c:v>
                </c:pt>
                <c:pt idx="5453">
                  <c:v>2.29974932730553</c:v>
                </c:pt>
                <c:pt idx="5454">
                  <c:v>2.29898771466953</c:v>
                </c:pt>
                <c:pt idx="5455">
                  <c:v>2.29802260698005</c:v>
                </c:pt>
                <c:pt idx="5456">
                  <c:v>2.296849424915075</c:v>
                </c:pt>
                <c:pt idx="5457">
                  <c:v>2.295462910014865</c:v>
                </c:pt>
                <c:pt idx="5458">
                  <c:v>2.29385707826084</c:v>
                </c:pt>
                <c:pt idx="5459">
                  <c:v>2.29202535203892</c:v>
                </c:pt>
                <c:pt idx="5460">
                  <c:v>2.29143404763722</c:v>
                </c:pt>
                <c:pt idx="5461">
                  <c:v>2.29213519970357</c:v>
                </c:pt>
                <c:pt idx="5462">
                  <c:v>2.29269482436939</c:v>
                </c:pt>
                <c:pt idx="5463">
                  <c:v>2.29311203146643</c:v>
                </c:pt>
                <c:pt idx="5464">
                  <c:v>2.29467684186298</c:v>
                </c:pt>
                <c:pt idx="5465">
                  <c:v>2.29607424149768</c:v>
                </c:pt>
                <c:pt idx="5466">
                  <c:v>2.29730474525199</c:v>
                </c:pt>
                <c:pt idx="5467">
                  <c:v>2.29836821374166</c:v>
                </c:pt>
                <c:pt idx="5468">
                  <c:v>2.29926462030793</c:v>
                </c:pt>
                <c:pt idx="5469">
                  <c:v>2.29999344354984</c:v>
                </c:pt>
                <c:pt idx="5470">
                  <c:v>2.30055383574332</c:v>
                </c:pt>
                <c:pt idx="5471">
                  <c:v>2.30094470860265</c:v>
                </c:pt>
                <c:pt idx="5472">
                  <c:v>2.30116482159723</c:v>
                </c:pt>
                <c:pt idx="5473">
                  <c:v>2.3012123507665</c:v>
                </c:pt>
                <c:pt idx="5474">
                  <c:v>2.301085328305739</c:v>
                </c:pt>
                <c:pt idx="5475">
                  <c:v>2.30078138981271</c:v>
                </c:pt>
                <c:pt idx="5476">
                  <c:v>2.30029769803541</c:v>
                </c:pt>
                <c:pt idx="5477">
                  <c:v>2.29963121668471</c:v>
                </c:pt>
                <c:pt idx="5478">
                  <c:v>2.29877820702053</c:v>
                </c:pt>
                <c:pt idx="5479">
                  <c:v>2.2977347681881</c:v>
                </c:pt>
                <c:pt idx="5480">
                  <c:v>2.29649608459726</c:v>
                </c:pt>
                <c:pt idx="5481">
                  <c:v>2.29641030815121</c:v>
                </c:pt>
                <c:pt idx="5482">
                  <c:v>2.29611185566657</c:v>
                </c:pt>
                <c:pt idx="5483">
                  <c:v>2.2955968762129</c:v>
                </c:pt>
                <c:pt idx="5484">
                  <c:v>2.29486125805792</c:v>
                </c:pt>
                <c:pt idx="5485">
                  <c:v>2.29389996929839</c:v>
                </c:pt>
                <c:pt idx="5486">
                  <c:v>2.29270743530059</c:v>
                </c:pt>
                <c:pt idx="5487">
                  <c:v>2.29127706853756</c:v>
                </c:pt>
                <c:pt idx="5488">
                  <c:v>2.28960140811323</c:v>
                </c:pt>
                <c:pt idx="5489">
                  <c:v>2.28930962583215</c:v>
                </c:pt>
                <c:pt idx="5490">
                  <c:v>2.28882164595549</c:v>
                </c:pt>
                <c:pt idx="5491">
                  <c:v>2.28813357601719</c:v>
                </c:pt>
                <c:pt idx="5492">
                  <c:v>2.28724106516579</c:v>
                </c:pt>
                <c:pt idx="5493">
                  <c:v>2.28613891066725</c:v>
                </c:pt>
                <c:pt idx="5494">
                  <c:v>2.28629278373813</c:v>
                </c:pt>
                <c:pt idx="5495">
                  <c:v>2.28621814890983</c:v>
                </c:pt>
                <c:pt idx="5496">
                  <c:v>2.28591118121813</c:v>
                </c:pt>
                <c:pt idx="5497">
                  <c:v>2.28536742963714</c:v>
                </c:pt>
                <c:pt idx="5498">
                  <c:v>2.28458167740494</c:v>
                </c:pt>
                <c:pt idx="5499">
                  <c:v>2.283547727757</c:v>
                </c:pt>
                <c:pt idx="5500">
                  <c:v>2.28400634458094</c:v>
                </c:pt>
                <c:pt idx="5501">
                  <c:v>2.28426474890196</c:v>
                </c:pt>
                <c:pt idx="5502">
                  <c:v>2.28432049349717</c:v>
                </c:pt>
                <c:pt idx="5503">
                  <c:v>2.28569874700574</c:v>
                </c:pt>
                <c:pt idx="5504">
                  <c:v>2.28684744765921</c:v>
                </c:pt>
                <c:pt idx="5505">
                  <c:v>2.28776627557595</c:v>
                </c:pt>
                <c:pt idx="5506">
                  <c:v>2.28845443840926</c:v>
                </c:pt>
                <c:pt idx="5507">
                  <c:v>2.28891007539104</c:v>
                </c:pt>
                <c:pt idx="5508">
                  <c:v>2.28913093199687</c:v>
                </c:pt>
                <c:pt idx="5509">
                  <c:v>2.29064963413001</c:v>
                </c:pt>
                <c:pt idx="5510">
                  <c:v>2.29190558083055</c:v>
                </c:pt>
                <c:pt idx="5511">
                  <c:v>2.29464508634619</c:v>
                </c:pt>
                <c:pt idx="5512">
                  <c:v>2.29714976225035</c:v>
                </c:pt>
                <c:pt idx="5513">
                  <c:v>2.29942295613204</c:v>
                </c:pt>
                <c:pt idx="5514">
                  <c:v>2.301467637499599</c:v>
                </c:pt>
                <c:pt idx="5515">
                  <c:v>2.30328583710631</c:v>
                </c:pt>
                <c:pt idx="5516">
                  <c:v>2.304879130396019</c:v>
                </c:pt>
                <c:pt idx="5517">
                  <c:v>2.30624834798351</c:v>
                </c:pt>
                <c:pt idx="5518">
                  <c:v>2.30908252702668</c:v>
                </c:pt>
                <c:pt idx="5519">
                  <c:v>2.31318209780258</c:v>
                </c:pt>
                <c:pt idx="5520">
                  <c:v>2.31703595417548</c:v>
                </c:pt>
                <c:pt idx="5521">
                  <c:v>2.32065142843163</c:v>
                </c:pt>
                <c:pt idx="5522">
                  <c:v>2.32403469540279</c:v>
                </c:pt>
                <c:pt idx="5523">
                  <c:v>2.32719122053035</c:v>
                </c:pt>
                <c:pt idx="5524">
                  <c:v>2.33012586901975</c:v>
                </c:pt>
                <c:pt idx="5525">
                  <c:v>2.332842467812165</c:v>
                </c:pt>
                <c:pt idx="5526">
                  <c:v>2.33534458220366</c:v>
                </c:pt>
                <c:pt idx="5527">
                  <c:v>2.337635193786256</c:v>
                </c:pt>
                <c:pt idx="5528">
                  <c:v>2.341259600804098</c:v>
                </c:pt>
                <c:pt idx="5529">
                  <c:v>2.3446902832476</c:v>
                </c:pt>
                <c:pt idx="5530">
                  <c:v>2.34793157239417</c:v>
                </c:pt>
                <c:pt idx="5531">
                  <c:v>2.35098757367053</c:v>
                </c:pt>
                <c:pt idx="5532">
                  <c:v>2.353861833384458</c:v>
                </c:pt>
                <c:pt idx="5533">
                  <c:v>2.356557490071816</c:v>
                </c:pt>
                <c:pt idx="5534">
                  <c:v>2.359077039493585</c:v>
                </c:pt>
                <c:pt idx="5535">
                  <c:v>2.361422994474005</c:v>
                </c:pt>
                <c:pt idx="5536">
                  <c:v>2.3635973661287</c:v>
                </c:pt>
                <c:pt idx="5537">
                  <c:v>2.36560173629989</c:v>
                </c:pt>
                <c:pt idx="5538">
                  <c:v>2.36743763948335</c:v>
                </c:pt>
                <c:pt idx="5539">
                  <c:v>2.36910614416279</c:v>
                </c:pt>
                <c:pt idx="5540">
                  <c:v>2.370608140048255</c:v>
                </c:pt>
                <c:pt idx="5541">
                  <c:v>2.37194432719434</c:v>
                </c:pt>
                <c:pt idx="5542">
                  <c:v>2.37311500142854</c:v>
                </c:pt>
                <c:pt idx="5543">
                  <c:v>2.37412035226983</c:v>
                </c:pt>
                <c:pt idx="5544">
                  <c:v>2.3749602521937</c:v>
                </c:pt>
                <c:pt idx="5545">
                  <c:v>2.37563435435584</c:v>
                </c:pt>
                <c:pt idx="5546">
                  <c:v>2.376142089951577</c:v>
                </c:pt>
                <c:pt idx="5547">
                  <c:v>2.376482770534539</c:v>
                </c:pt>
                <c:pt idx="5548">
                  <c:v>2.376655175324465</c:v>
                </c:pt>
                <c:pt idx="5549">
                  <c:v>2.37665796661245</c:v>
                </c:pt>
                <c:pt idx="5550">
                  <c:v>2.37648979768913</c:v>
                </c:pt>
                <c:pt idx="5551">
                  <c:v>2.37744727652599</c:v>
                </c:pt>
                <c:pt idx="5552">
                  <c:v>2.37821042478746</c:v>
                </c:pt>
                <c:pt idx="5553">
                  <c:v>2.37877873263371</c:v>
                </c:pt>
                <c:pt idx="5554">
                  <c:v>2.37915122491495</c:v>
                </c:pt>
                <c:pt idx="5555">
                  <c:v>2.37932656482261</c:v>
                </c:pt>
                <c:pt idx="5556">
                  <c:v>2.379302953249236</c:v>
                </c:pt>
                <c:pt idx="5557">
                  <c:v>2.37907855136506</c:v>
                </c:pt>
                <c:pt idx="5558">
                  <c:v>2.379963417143736</c:v>
                </c:pt>
                <c:pt idx="5559">
                  <c:v>2.38062415667541</c:v>
                </c:pt>
                <c:pt idx="5560">
                  <c:v>2.38105974339256</c:v>
                </c:pt>
                <c:pt idx="5561">
                  <c:v>2.38126866266552</c:v>
                </c:pt>
                <c:pt idx="5562">
                  <c:v>2.381248915493715</c:v>
                </c:pt>
                <c:pt idx="5563">
                  <c:v>2.382469597724877</c:v>
                </c:pt>
                <c:pt idx="5564">
                  <c:v>2.3834935036925</c:v>
                </c:pt>
                <c:pt idx="5565">
                  <c:v>2.384320178288</c:v>
                </c:pt>
                <c:pt idx="5566">
                  <c:v>2.38494922687939</c:v>
                </c:pt>
                <c:pt idx="5567">
                  <c:v>2.38669837051215</c:v>
                </c:pt>
                <c:pt idx="5568">
                  <c:v>2.38822328448833</c:v>
                </c:pt>
                <c:pt idx="5569">
                  <c:v>2.38952466427829</c:v>
                </c:pt>
                <c:pt idx="5570">
                  <c:v>2.390602615217257</c:v>
                </c:pt>
                <c:pt idx="5571">
                  <c:v>2.39145695867145</c:v>
                </c:pt>
                <c:pt idx="5572">
                  <c:v>2.39208701084733</c:v>
                </c:pt>
                <c:pt idx="5573">
                  <c:v>2.39249168515205</c:v>
                </c:pt>
                <c:pt idx="5574">
                  <c:v>2.392669385120957</c:v>
                </c:pt>
                <c:pt idx="5575">
                  <c:v>2.392618223241005</c:v>
                </c:pt>
                <c:pt idx="5576">
                  <c:v>2.39233560081399</c:v>
                </c:pt>
                <c:pt idx="5577">
                  <c:v>2.39181875764272</c:v>
                </c:pt>
                <c:pt idx="5578">
                  <c:v>2.39106382674091</c:v>
                </c:pt>
                <c:pt idx="5579">
                  <c:v>2.39141085924838</c:v>
                </c:pt>
                <c:pt idx="5580">
                  <c:v>2.392988934630115</c:v>
                </c:pt>
                <c:pt idx="5581">
                  <c:v>2.39433925827428</c:v>
                </c:pt>
                <c:pt idx="5582">
                  <c:v>2.395462274232718</c:v>
                </c:pt>
                <c:pt idx="5583">
                  <c:v>2.39635771973693</c:v>
                </c:pt>
                <c:pt idx="5584">
                  <c:v>2.39702504609896</c:v>
                </c:pt>
                <c:pt idx="5585">
                  <c:v>2.39746319802399</c:v>
                </c:pt>
                <c:pt idx="5586">
                  <c:v>2.39767082953017</c:v>
                </c:pt>
                <c:pt idx="5587">
                  <c:v>2.3976457652874</c:v>
                </c:pt>
                <c:pt idx="5588">
                  <c:v>2.39738565999064</c:v>
                </c:pt>
                <c:pt idx="5589">
                  <c:v>2.39688757789975</c:v>
                </c:pt>
                <c:pt idx="5590">
                  <c:v>2.396147795491839</c:v>
                </c:pt>
                <c:pt idx="5591">
                  <c:v>2.395162152458718</c:v>
                </c:pt>
                <c:pt idx="5592">
                  <c:v>2.3939258671339</c:v>
                </c:pt>
                <c:pt idx="5593">
                  <c:v>2.39397395569093</c:v>
                </c:pt>
                <c:pt idx="5594">
                  <c:v>2.39381077744662</c:v>
                </c:pt>
                <c:pt idx="5595">
                  <c:v>2.39343399149274</c:v>
                </c:pt>
                <c:pt idx="5596">
                  <c:v>2.392840612099845</c:v>
                </c:pt>
                <c:pt idx="5597">
                  <c:v>2.39202702768513</c:v>
                </c:pt>
                <c:pt idx="5598">
                  <c:v>2.39098945290347</c:v>
                </c:pt>
                <c:pt idx="5599">
                  <c:v>2.38972320708235</c:v>
                </c:pt>
                <c:pt idx="5600">
                  <c:v>2.38822307214556</c:v>
                </c:pt>
                <c:pt idx="5601">
                  <c:v>2.386482910848997</c:v>
                </c:pt>
                <c:pt idx="5602">
                  <c:v>2.38611665268068</c:v>
                </c:pt>
                <c:pt idx="5603">
                  <c:v>2.38555597261587</c:v>
                </c:pt>
                <c:pt idx="5604">
                  <c:v>2.3847977254706</c:v>
                </c:pt>
                <c:pt idx="5605">
                  <c:v>2.38383832078761</c:v>
                </c:pt>
                <c:pt idx="5606">
                  <c:v>2.382673955278538</c:v>
                </c:pt>
                <c:pt idx="5607">
                  <c:v>2.38278749386716</c:v>
                </c:pt>
                <c:pt idx="5608">
                  <c:v>2.38433185803158</c:v>
                </c:pt>
                <c:pt idx="5609">
                  <c:v>2.385686416576</c:v>
                </c:pt>
                <c:pt idx="5610">
                  <c:v>2.3868515948854</c:v>
                </c:pt>
                <c:pt idx="5611">
                  <c:v>2.38782776379244</c:v>
                </c:pt>
                <c:pt idx="5612">
                  <c:v>2.38861459621106</c:v>
                </c:pt>
                <c:pt idx="5613">
                  <c:v>2.38921180277949</c:v>
                </c:pt>
                <c:pt idx="5614">
                  <c:v>2.389618492135237</c:v>
                </c:pt>
                <c:pt idx="5615">
                  <c:v>2.38983348866951</c:v>
                </c:pt>
                <c:pt idx="5616">
                  <c:v>2.389855122063235</c:v>
                </c:pt>
                <c:pt idx="5617">
                  <c:v>2.38968165896484</c:v>
                </c:pt>
                <c:pt idx="5618">
                  <c:v>2.3909726778069</c:v>
                </c:pt>
                <c:pt idx="5619">
                  <c:v>2.392104471788818</c:v>
                </c:pt>
                <c:pt idx="5620">
                  <c:v>2.39307739417216</c:v>
                </c:pt>
                <c:pt idx="5621">
                  <c:v>2.39389133702519</c:v>
                </c:pt>
                <c:pt idx="5622">
                  <c:v>2.39454626309109</c:v>
                </c:pt>
                <c:pt idx="5623">
                  <c:v>2.39504155782894</c:v>
                </c:pt>
                <c:pt idx="5624">
                  <c:v>2.39537645773129</c:v>
                </c:pt>
                <c:pt idx="5625">
                  <c:v>2.395550159268156</c:v>
                </c:pt>
                <c:pt idx="5626">
                  <c:v>2.39556128112387</c:v>
                </c:pt>
                <c:pt idx="5627">
                  <c:v>2.395408407554165</c:v>
                </c:pt>
                <c:pt idx="5628">
                  <c:v>2.39508966222647</c:v>
                </c:pt>
                <c:pt idx="5629">
                  <c:v>2.39610789864952</c:v>
                </c:pt>
                <c:pt idx="5630">
                  <c:v>2.39693382908745</c:v>
                </c:pt>
                <c:pt idx="5631">
                  <c:v>2.39756732681013</c:v>
                </c:pt>
                <c:pt idx="5632">
                  <c:v>2.39800754671519</c:v>
                </c:pt>
                <c:pt idx="5633">
                  <c:v>2.39825335658179</c:v>
                </c:pt>
                <c:pt idx="5634">
                  <c:v>2.39830333937136</c:v>
                </c:pt>
                <c:pt idx="5635">
                  <c:v>2.39815547217443</c:v>
                </c:pt>
                <c:pt idx="5636">
                  <c:v>2.39780756905107</c:v>
                </c:pt>
                <c:pt idx="5637">
                  <c:v>2.39725674976481</c:v>
                </c:pt>
                <c:pt idx="5638">
                  <c:v>2.396499998120038</c:v>
                </c:pt>
                <c:pt idx="5639">
                  <c:v>2.395533423031797</c:v>
                </c:pt>
                <c:pt idx="5640">
                  <c:v>2.39435271812714</c:v>
                </c:pt>
                <c:pt idx="5641">
                  <c:v>2.392953083587765</c:v>
                </c:pt>
                <c:pt idx="5642">
                  <c:v>2.391328833628505</c:v>
                </c:pt>
                <c:pt idx="5643">
                  <c:v>2.38947355206862</c:v>
                </c:pt>
                <c:pt idx="5644">
                  <c:v>2.38738014689118</c:v>
                </c:pt>
                <c:pt idx="5645">
                  <c:v>2.38504027957471</c:v>
                </c:pt>
                <c:pt idx="5646">
                  <c:v>2.38244466220666</c:v>
                </c:pt>
                <c:pt idx="5647">
                  <c:v>2.37958262999638</c:v>
                </c:pt>
                <c:pt idx="5648">
                  <c:v>2.37812795010982</c:v>
                </c:pt>
                <c:pt idx="5649">
                  <c:v>2.37639225441461</c:v>
                </c:pt>
                <c:pt idx="5650">
                  <c:v>2.376283370748875</c:v>
                </c:pt>
                <c:pt idx="5651">
                  <c:v>2.37594924563351</c:v>
                </c:pt>
                <c:pt idx="5652">
                  <c:v>2.375386069060279</c:v>
                </c:pt>
                <c:pt idx="5653">
                  <c:v>2.37458958654582</c:v>
                </c:pt>
                <c:pt idx="5654">
                  <c:v>2.37355471646645</c:v>
                </c:pt>
                <c:pt idx="5655">
                  <c:v>2.372275486457045</c:v>
                </c:pt>
                <c:pt idx="5656">
                  <c:v>2.370744980149058</c:v>
                </c:pt>
                <c:pt idx="5657">
                  <c:v>2.37096011632009</c:v>
                </c:pt>
                <c:pt idx="5658">
                  <c:v>2.37098133988698</c:v>
                </c:pt>
                <c:pt idx="5659">
                  <c:v>2.370806582463738</c:v>
                </c:pt>
                <c:pt idx="5660">
                  <c:v>2.37043312506287</c:v>
                </c:pt>
                <c:pt idx="5661">
                  <c:v>2.36985751052973</c:v>
                </c:pt>
                <c:pt idx="5662">
                  <c:v>2.3690757670527</c:v>
                </c:pt>
                <c:pt idx="5663">
                  <c:v>2.36808373624051</c:v>
                </c:pt>
                <c:pt idx="5664">
                  <c:v>2.36871424956936</c:v>
                </c:pt>
                <c:pt idx="5665">
                  <c:v>2.36910848095158</c:v>
                </c:pt>
                <c:pt idx="5666">
                  <c:v>2.37132442801985</c:v>
                </c:pt>
                <c:pt idx="5667">
                  <c:v>2.37334095894034</c:v>
                </c:pt>
                <c:pt idx="5668">
                  <c:v>2.375160693680865</c:v>
                </c:pt>
                <c:pt idx="5669">
                  <c:v>2.3767855579622</c:v>
                </c:pt>
                <c:pt idx="5670">
                  <c:v>2.37821716869279</c:v>
                </c:pt>
                <c:pt idx="5671">
                  <c:v>2.379456503452217</c:v>
                </c:pt>
                <c:pt idx="5672">
                  <c:v>2.38050429825054</c:v>
                </c:pt>
                <c:pt idx="5673">
                  <c:v>2.3813606189941</c:v>
                </c:pt>
                <c:pt idx="5674">
                  <c:v>2.382025373291519</c:v>
                </c:pt>
                <c:pt idx="5675">
                  <c:v>2.38249767808952</c:v>
                </c:pt>
                <c:pt idx="5676">
                  <c:v>2.38456783507786</c:v>
                </c:pt>
                <c:pt idx="5677">
                  <c:v>2.38640730846992</c:v>
                </c:pt>
                <c:pt idx="5678">
                  <c:v>2.38999336677584</c:v>
                </c:pt>
                <c:pt idx="5679">
                  <c:v>2.393368987329099</c:v>
                </c:pt>
                <c:pt idx="5680">
                  <c:v>2.396539931000845</c:v>
                </c:pt>
                <c:pt idx="5681">
                  <c:v>2.39951141123496</c:v>
                </c:pt>
                <c:pt idx="5682">
                  <c:v>2.40228781550698</c:v>
                </c:pt>
                <c:pt idx="5683">
                  <c:v>2.4048729751411</c:v>
                </c:pt>
                <c:pt idx="5684">
                  <c:v>2.40727056316123</c:v>
                </c:pt>
                <c:pt idx="5685">
                  <c:v>2.40948328354779</c:v>
                </c:pt>
                <c:pt idx="5686">
                  <c:v>2.41151383266307</c:v>
                </c:pt>
                <c:pt idx="5687">
                  <c:v>2.41336420556857</c:v>
                </c:pt>
                <c:pt idx="5688">
                  <c:v>2.41503611674512</c:v>
                </c:pt>
                <c:pt idx="5689">
                  <c:v>2.416530981658799</c:v>
                </c:pt>
                <c:pt idx="5690">
                  <c:v>2.417849900543576</c:v>
                </c:pt>
                <c:pt idx="5691">
                  <c:v>2.41899341654633</c:v>
                </c:pt>
                <c:pt idx="5692">
                  <c:v>2.419962186953176</c:v>
                </c:pt>
                <c:pt idx="5693">
                  <c:v>2.42075606371276</c:v>
                </c:pt>
                <c:pt idx="5694">
                  <c:v>2.42137488477813</c:v>
                </c:pt>
                <c:pt idx="5695">
                  <c:v>2.42181812855702</c:v>
                </c:pt>
                <c:pt idx="5696">
                  <c:v>2.422085026724837</c:v>
                </c:pt>
                <c:pt idx="5697">
                  <c:v>2.42217422058359</c:v>
                </c:pt>
                <c:pt idx="5698">
                  <c:v>2.42208433804045</c:v>
                </c:pt>
                <c:pt idx="5699">
                  <c:v>2.421813540169</c:v>
                </c:pt>
                <c:pt idx="5700">
                  <c:v>2.42301965892291</c:v>
                </c:pt>
                <c:pt idx="5701">
                  <c:v>2.42401487124224</c:v>
                </c:pt>
                <c:pt idx="5702">
                  <c:v>2.42479921883363</c:v>
                </c:pt>
                <c:pt idx="5703">
                  <c:v>2.42537224774669</c:v>
                </c:pt>
                <c:pt idx="5704">
                  <c:v>2.42573300330834</c:v>
                </c:pt>
                <c:pt idx="5705">
                  <c:v>2.42588014523354</c:v>
                </c:pt>
                <c:pt idx="5706">
                  <c:v>2.42765032916459</c:v>
                </c:pt>
                <c:pt idx="5707">
                  <c:v>2.42924300103107</c:v>
                </c:pt>
                <c:pt idx="5708">
                  <c:v>2.430659336841539</c:v>
                </c:pt>
                <c:pt idx="5709">
                  <c:v>2.43190005361899</c:v>
                </c:pt>
                <c:pt idx="5710">
                  <c:v>2.432965983734515</c:v>
                </c:pt>
                <c:pt idx="5711">
                  <c:v>2.435494429518735</c:v>
                </c:pt>
                <c:pt idx="5712">
                  <c:v>2.43780911748105</c:v>
                </c:pt>
                <c:pt idx="5713">
                  <c:v>2.439912994776157</c:v>
                </c:pt>
                <c:pt idx="5714">
                  <c:v>2.441808211328198</c:v>
                </c:pt>
                <c:pt idx="5715">
                  <c:v>2.44349680505127</c:v>
                </c:pt>
                <c:pt idx="5716">
                  <c:v>2.44497995643187</c:v>
                </c:pt>
                <c:pt idx="5717">
                  <c:v>2.446258809433505</c:v>
                </c:pt>
                <c:pt idx="5718">
                  <c:v>2.4473339736134</c:v>
                </c:pt>
                <c:pt idx="5719">
                  <c:v>2.44820575273535</c:v>
                </c:pt>
                <c:pt idx="5720">
                  <c:v>2.44887376966522</c:v>
                </c:pt>
                <c:pt idx="5721">
                  <c:v>2.44933744725134</c:v>
                </c:pt>
                <c:pt idx="5722">
                  <c:v>2.44959612957693</c:v>
                </c:pt>
                <c:pt idx="5723">
                  <c:v>2.449648104679875</c:v>
                </c:pt>
                <c:pt idx="5724">
                  <c:v>2.45110004855309</c:v>
                </c:pt>
                <c:pt idx="5725">
                  <c:v>2.45231450023187</c:v>
                </c:pt>
                <c:pt idx="5726">
                  <c:v>2.45329166997324</c:v>
                </c:pt>
                <c:pt idx="5727">
                  <c:v>2.45403167576543</c:v>
                </c:pt>
                <c:pt idx="5728">
                  <c:v>2.45629194880964</c:v>
                </c:pt>
                <c:pt idx="5729">
                  <c:v>2.458345884148756</c:v>
                </c:pt>
                <c:pt idx="5730">
                  <c:v>2.46019562545614</c:v>
                </c:pt>
                <c:pt idx="5731">
                  <c:v>2.46184266462777</c:v>
                </c:pt>
                <c:pt idx="5732">
                  <c:v>2.46328857132151</c:v>
                </c:pt>
                <c:pt idx="5733">
                  <c:v>2.46453396882415</c:v>
                </c:pt>
                <c:pt idx="5734">
                  <c:v>2.46557939853547</c:v>
                </c:pt>
                <c:pt idx="5735">
                  <c:v>2.46642531218294</c:v>
                </c:pt>
                <c:pt idx="5736">
                  <c:v>2.46707117410073</c:v>
                </c:pt>
                <c:pt idx="5737">
                  <c:v>2.4675167257415</c:v>
                </c:pt>
                <c:pt idx="5738">
                  <c:v>2.46776109430084</c:v>
                </c:pt>
                <c:pt idx="5739">
                  <c:v>2.4678027921839</c:v>
                </c:pt>
                <c:pt idx="5740">
                  <c:v>2.46764048626728</c:v>
                </c:pt>
                <c:pt idx="5741">
                  <c:v>2.46727198513843</c:v>
                </c:pt>
                <c:pt idx="5742">
                  <c:v>2.46669488758719</c:v>
                </c:pt>
                <c:pt idx="5743">
                  <c:v>2.46750436437194</c:v>
                </c:pt>
                <c:pt idx="5744">
                  <c:v>2.46807756273227</c:v>
                </c:pt>
                <c:pt idx="5745">
                  <c:v>2.46841354452188</c:v>
                </c:pt>
                <c:pt idx="5746">
                  <c:v>2.46851111984568</c:v>
                </c:pt>
                <c:pt idx="5747">
                  <c:v>2.47012313201962</c:v>
                </c:pt>
                <c:pt idx="5748">
                  <c:v>2.47153183109661</c:v>
                </c:pt>
                <c:pt idx="5749">
                  <c:v>2.47273805212404</c:v>
                </c:pt>
                <c:pt idx="5750">
                  <c:v>2.473742419017725</c:v>
                </c:pt>
                <c:pt idx="5751">
                  <c:v>2.47454507561191</c:v>
                </c:pt>
                <c:pt idx="5752">
                  <c:v>2.475145676101659</c:v>
                </c:pt>
                <c:pt idx="5753">
                  <c:v>2.47554363913247</c:v>
                </c:pt>
                <c:pt idx="5754">
                  <c:v>2.47732915781388</c:v>
                </c:pt>
                <c:pt idx="5755">
                  <c:v>2.47887931458605</c:v>
                </c:pt>
                <c:pt idx="5756">
                  <c:v>2.48019523044744</c:v>
                </c:pt>
                <c:pt idx="5757">
                  <c:v>2.48127764878552</c:v>
                </c:pt>
                <c:pt idx="5758">
                  <c:v>2.4821265242848</c:v>
                </c:pt>
                <c:pt idx="5759">
                  <c:v>2.48274166845588</c:v>
                </c:pt>
                <c:pt idx="5760">
                  <c:v>2.48312248133543</c:v>
                </c:pt>
                <c:pt idx="5761">
                  <c:v>2.48326742054475</c:v>
                </c:pt>
                <c:pt idx="5762">
                  <c:v>2.4831749286822</c:v>
                </c:pt>
                <c:pt idx="5763">
                  <c:v>2.48458121215426</c:v>
                </c:pt>
                <c:pt idx="5764">
                  <c:v>2.48578626453878</c:v>
                </c:pt>
                <c:pt idx="5765">
                  <c:v>2.48679039315559</c:v>
                </c:pt>
                <c:pt idx="5766">
                  <c:v>2.48759379605592</c:v>
                </c:pt>
                <c:pt idx="5767">
                  <c:v>2.48819642290479</c:v>
                </c:pt>
                <c:pt idx="5768">
                  <c:v>2.48859756897915</c:v>
                </c:pt>
                <c:pt idx="5769">
                  <c:v>2.48879654114671</c:v>
                </c:pt>
                <c:pt idx="5770">
                  <c:v>2.48879185682672</c:v>
                </c:pt>
                <c:pt idx="5771">
                  <c:v>2.4885820511091</c:v>
                </c:pt>
                <c:pt idx="5772">
                  <c:v>2.4881652827272</c:v>
                </c:pt>
                <c:pt idx="5773">
                  <c:v>2.48753894405143</c:v>
                </c:pt>
                <c:pt idx="5774">
                  <c:v>2.48670034467788</c:v>
                </c:pt>
                <c:pt idx="5775">
                  <c:v>2.4874115166251</c:v>
                </c:pt>
                <c:pt idx="5776">
                  <c:v>2.48795190562283</c:v>
                </c:pt>
                <c:pt idx="5777">
                  <c:v>2.48832087225644</c:v>
                </c:pt>
                <c:pt idx="5778">
                  <c:v>2.48851797887915</c:v>
                </c:pt>
                <c:pt idx="5779">
                  <c:v>2.48854205501767</c:v>
                </c:pt>
                <c:pt idx="5780">
                  <c:v>2.48839200218628</c:v>
                </c:pt>
                <c:pt idx="5781">
                  <c:v>2.48806626378293</c:v>
                </c:pt>
                <c:pt idx="5782">
                  <c:v>2.48756296597447</c:v>
                </c:pt>
                <c:pt idx="5783">
                  <c:v>2.486880193809795</c:v>
                </c:pt>
                <c:pt idx="5784">
                  <c:v>2.4860153356823</c:v>
                </c:pt>
                <c:pt idx="5785">
                  <c:v>2.48496563211906</c:v>
                </c:pt>
                <c:pt idx="5786">
                  <c:v>2.48372805898506</c:v>
                </c:pt>
                <c:pt idx="5787">
                  <c:v>2.48229881924251</c:v>
                </c:pt>
                <c:pt idx="5788">
                  <c:v>2.48067389968605</c:v>
                </c:pt>
                <c:pt idx="5789">
                  <c:v>2.478848835333865</c:v>
                </c:pt>
                <c:pt idx="5790">
                  <c:v>2.476818353114576</c:v>
                </c:pt>
                <c:pt idx="5791">
                  <c:v>2.47457680862696</c:v>
                </c:pt>
                <c:pt idx="5792">
                  <c:v>2.47211758585107</c:v>
                </c:pt>
                <c:pt idx="5793">
                  <c:v>2.46943380432698</c:v>
                </c:pt>
                <c:pt idx="5794">
                  <c:v>2.46651672018512</c:v>
                </c:pt>
                <c:pt idx="5795">
                  <c:v>2.46335710546332</c:v>
                </c:pt>
                <c:pt idx="5796">
                  <c:v>2.45994470537461</c:v>
                </c:pt>
                <c:pt idx="5797">
                  <c:v>2.456267484652697</c:v>
                </c:pt>
                <c:pt idx="5798">
                  <c:v>2.452311793033139</c:v>
                </c:pt>
                <c:pt idx="5799">
                  <c:v>2.45206710736133</c:v>
                </c:pt>
                <c:pt idx="5800">
                  <c:v>2.45161574183217</c:v>
                </c:pt>
                <c:pt idx="5801">
                  <c:v>2.45095453739698</c:v>
                </c:pt>
                <c:pt idx="5802">
                  <c:v>2.45008004433113</c:v>
                </c:pt>
                <c:pt idx="5803">
                  <c:v>2.44898805514904</c:v>
                </c:pt>
                <c:pt idx="5804">
                  <c:v>2.447673636379259</c:v>
                </c:pt>
                <c:pt idx="5805">
                  <c:v>2.44613128832636</c:v>
                </c:pt>
                <c:pt idx="5806">
                  <c:v>2.44435462525618</c:v>
                </c:pt>
                <c:pt idx="5807">
                  <c:v>2.44233607133296</c:v>
                </c:pt>
                <c:pt idx="5808">
                  <c:v>2.44006753341644</c:v>
                </c:pt>
                <c:pt idx="5809">
                  <c:v>2.43753916150889</c:v>
                </c:pt>
                <c:pt idx="5810">
                  <c:v>2.43702945125615</c:v>
                </c:pt>
                <c:pt idx="5811">
                  <c:v>2.436335624061178</c:v>
                </c:pt>
                <c:pt idx="5812">
                  <c:v>2.43545441888451</c:v>
                </c:pt>
                <c:pt idx="5813">
                  <c:v>2.4343817808027</c:v>
                </c:pt>
                <c:pt idx="5814">
                  <c:v>2.43311336025885</c:v>
                </c:pt>
                <c:pt idx="5815">
                  <c:v>2.43376113835065</c:v>
                </c:pt>
                <c:pt idx="5816">
                  <c:v>2.43418451858689</c:v>
                </c:pt>
                <c:pt idx="5817">
                  <c:v>2.43438201695719</c:v>
                </c:pt>
                <c:pt idx="5818">
                  <c:v>2.43435167215721</c:v>
                </c:pt>
                <c:pt idx="5819">
                  <c:v>2.43409093596145</c:v>
                </c:pt>
                <c:pt idx="5820">
                  <c:v>2.43359645127812</c:v>
                </c:pt>
                <c:pt idx="5821">
                  <c:v>2.432864073633745</c:v>
                </c:pt>
                <c:pt idx="5822">
                  <c:v>2.43188901774583</c:v>
                </c:pt>
                <c:pt idx="5823">
                  <c:v>2.43308016086305</c:v>
                </c:pt>
                <c:pt idx="5824">
                  <c:v>2.43408716003664</c:v>
                </c:pt>
                <c:pt idx="5825">
                  <c:v>2.43491049803269</c:v>
                </c:pt>
                <c:pt idx="5826">
                  <c:v>2.43555007173496</c:v>
                </c:pt>
                <c:pt idx="5827">
                  <c:v>2.43600565885395</c:v>
                </c:pt>
                <c:pt idx="5828">
                  <c:v>2.436276323297125</c:v>
                </c:pt>
                <c:pt idx="5829">
                  <c:v>2.43851960928807</c:v>
                </c:pt>
                <c:pt idx="5830">
                  <c:v>2.44052956338273</c:v>
                </c:pt>
                <c:pt idx="5831">
                  <c:v>2.44230925423138</c:v>
                </c:pt>
                <c:pt idx="5832">
                  <c:v>2.4438612349865</c:v>
                </c:pt>
                <c:pt idx="5833">
                  <c:v>2.44518751093734</c:v>
                </c:pt>
                <c:pt idx="5834">
                  <c:v>2.44628926958593</c:v>
                </c:pt>
                <c:pt idx="5835">
                  <c:v>2.4471669779007</c:v>
                </c:pt>
                <c:pt idx="5836">
                  <c:v>2.44782085334249</c:v>
                </c:pt>
                <c:pt idx="5837">
                  <c:v>2.448250125208339</c:v>
                </c:pt>
                <c:pt idx="5838">
                  <c:v>2.44845363838149</c:v>
                </c:pt>
                <c:pt idx="5839">
                  <c:v>2.4484296117901</c:v>
                </c:pt>
                <c:pt idx="5840">
                  <c:v>2.44817540164933</c:v>
                </c:pt>
                <c:pt idx="5841">
                  <c:v>2.44768788100134</c:v>
                </c:pt>
                <c:pt idx="5842">
                  <c:v>2.44933573625556</c:v>
                </c:pt>
                <c:pt idx="5843">
                  <c:v>2.450800491029205</c:v>
                </c:pt>
                <c:pt idx="5844">
                  <c:v>2.45208358763643</c:v>
                </c:pt>
                <c:pt idx="5845">
                  <c:v>2.45318623386266</c:v>
                </c:pt>
                <c:pt idx="5846">
                  <c:v>2.456215828828137</c:v>
                </c:pt>
                <c:pt idx="5847">
                  <c:v>2.459008324474035</c:v>
                </c:pt>
                <c:pt idx="5848">
                  <c:v>2.461568415339197</c:v>
                </c:pt>
                <c:pt idx="5849">
                  <c:v>2.46390109212795</c:v>
                </c:pt>
                <c:pt idx="5850">
                  <c:v>2.46601021365603</c:v>
                </c:pt>
                <c:pt idx="5851">
                  <c:v>2.46789895485757</c:v>
                </c:pt>
                <c:pt idx="5852">
                  <c:v>2.46957002024127</c:v>
                </c:pt>
                <c:pt idx="5853">
                  <c:v>2.47323800829576</c:v>
                </c:pt>
                <c:pt idx="5854">
                  <c:v>2.47670900097792</c:v>
                </c:pt>
                <c:pt idx="5855">
                  <c:v>2.47998874900523</c:v>
                </c:pt>
                <c:pt idx="5856">
                  <c:v>2.48308245651349</c:v>
                </c:pt>
                <c:pt idx="5857">
                  <c:v>2.48599485661712</c:v>
                </c:pt>
                <c:pt idx="5858">
                  <c:v>2.49064261140095</c:v>
                </c:pt>
                <c:pt idx="5859">
                  <c:v>2.49504454773662</c:v>
                </c:pt>
                <c:pt idx="5860">
                  <c:v>2.49920948068717</c:v>
                </c:pt>
                <c:pt idx="5861">
                  <c:v>2.50314573760699</c:v>
                </c:pt>
                <c:pt idx="5862">
                  <c:v>2.50685994386103</c:v>
                </c:pt>
                <c:pt idx="5863">
                  <c:v>2.51035857286534</c:v>
                </c:pt>
                <c:pt idx="5864">
                  <c:v>2.51364717682399</c:v>
                </c:pt>
                <c:pt idx="5865">
                  <c:v>2.51673044610541</c:v>
                </c:pt>
                <c:pt idx="5866">
                  <c:v>2.51961271264652</c:v>
                </c:pt>
                <c:pt idx="5867">
                  <c:v>2.52229761394973</c:v>
                </c:pt>
                <c:pt idx="5868">
                  <c:v>2.52478876821233</c:v>
                </c:pt>
                <c:pt idx="5869">
                  <c:v>2.52708872378704</c:v>
                </c:pt>
                <c:pt idx="5870">
                  <c:v>2.5292002298909</c:v>
                </c:pt>
                <c:pt idx="5871">
                  <c:v>2.531125189305159</c:v>
                </c:pt>
                <c:pt idx="5872">
                  <c:v>2.53286551136206</c:v>
                </c:pt>
                <c:pt idx="5873">
                  <c:v>2.53442250331493</c:v>
                </c:pt>
                <c:pt idx="5874">
                  <c:v>2.53579759316967</c:v>
                </c:pt>
                <c:pt idx="5875">
                  <c:v>2.53699127455512</c:v>
                </c:pt>
                <c:pt idx="5876">
                  <c:v>2.53800443504218</c:v>
                </c:pt>
                <c:pt idx="5877">
                  <c:v>2.53883730335881</c:v>
                </c:pt>
                <c:pt idx="5878">
                  <c:v>2.53949003966772</c:v>
                </c:pt>
                <c:pt idx="5879">
                  <c:v>2.53996228034074</c:v>
                </c:pt>
                <c:pt idx="5880">
                  <c:v>2.54025358585522</c:v>
                </c:pt>
                <c:pt idx="5881">
                  <c:v>2.54036329027569</c:v>
                </c:pt>
                <c:pt idx="5882">
                  <c:v>2.54029050251845</c:v>
                </c:pt>
                <c:pt idx="5883">
                  <c:v>2.54003365772386</c:v>
                </c:pt>
                <c:pt idx="5884">
                  <c:v>2.53959142729049</c:v>
                </c:pt>
                <c:pt idx="5885">
                  <c:v>2.5389618231557</c:v>
                </c:pt>
                <c:pt idx="5886">
                  <c:v>2.53814266073596</c:v>
                </c:pt>
                <c:pt idx="5887">
                  <c:v>2.53887394962771</c:v>
                </c:pt>
                <c:pt idx="5888">
                  <c:v>2.5393855178645</c:v>
                </c:pt>
                <c:pt idx="5889">
                  <c:v>2.53967703853492</c:v>
                </c:pt>
                <c:pt idx="5890">
                  <c:v>2.53974731555992</c:v>
                </c:pt>
                <c:pt idx="5891">
                  <c:v>2.53959488752318</c:v>
                </c:pt>
                <c:pt idx="5892">
                  <c:v>2.53921788433964</c:v>
                </c:pt>
                <c:pt idx="5893">
                  <c:v>2.53861403820493</c:v>
                </c:pt>
                <c:pt idx="5894">
                  <c:v>2.53778039898745</c:v>
                </c:pt>
                <c:pt idx="5895">
                  <c:v>2.53671380533357</c:v>
                </c:pt>
                <c:pt idx="5896">
                  <c:v>2.5354101620925</c:v>
                </c:pt>
                <c:pt idx="5897">
                  <c:v>2.53386507259474</c:v>
                </c:pt>
                <c:pt idx="5898">
                  <c:v>2.53402961256394</c:v>
                </c:pt>
                <c:pt idx="5899">
                  <c:v>2.53400302652345</c:v>
                </c:pt>
                <c:pt idx="5900">
                  <c:v>2.53378386510127</c:v>
                </c:pt>
                <c:pt idx="5901">
                  <c:v>2.53337034334103</c:v>
                </c:pt>
                <c:pt idx="5902">
                  <c:v>2.532760498244857</c:v>
                </c:pt>
                <c:pt idx="5903">
                  <c:v>2.53377124738396</c:v>
                </c:pt>
                <c:pt idx="5904">
                  <c:v>2.53455319893569</c:v>
                </c:pt>
                <c:pt idx="5905">
                  <c:v>2.53510600487699</c:v>
                </c:pt>
                <c:pt idx="5906">
                  <c:v>2.53542908586229</c:v>
                </c:pt>
                <c:pt idx="5907">
                  <c:v>2.53552148146093</c:v>
                </c:pt>
                <c:pt idx="5908">
                  <c:v>2.53538140550127</c:v>
                </c:pt>
                <c:pt idx="5909">
                  <c:v>2.53500699866207</c:v>
                </c:pt>
                <c:pt idx="5910">
                  <c:v>2.53439559590249</c:v>
                </c:pt>
                <c:pt idx="5911">
                  <c:v>2.53354404277232</c:v>
                </c:pt>
                <c:pt idx="5912">
                  <c:v>2.532448570954815</c:v>
                </c:pt>
                <c:pt idx="5913">
                  <c:v>2.53110468174251</c:v>
                </c:pt>
                <c:pt idx="5914">
                  <c:v>2.53154145126371</c:v>
                </c:pt>
                <c:pt idx="5915">
                  <c:v>2.53178076103212</c:v>
                </c:pt>
                <c:pt idx="5916">
                  <c:v>2.531821693252839</c:v>
                </c:pt>
                <c:pt idx="5917">
                  <c:v>2.53166286233305</c:v>
                </c:pt>
                <c:pt idx="5918">
                  <c:v>2.533178924278979</c:v>
                </c:pt>
                <c:pt idx="5919">
                  <c:v>2.53445833289943</c:v>
                </c:pt>
                <c:pt idx="5920">
                  <c:v>2.53550210656146</c:v>
                </c:pt>
                <c:pt idx="5921">
                  <c:v>2.53631062494841</c:v>
                </c:pt>
                <c:pt idx="5922">
                  <c:v>2.536883614585939</c:v>
                </c:pt>
                <c:pt idx="5923">
                  <c:v>2.53722073914309</c:v>
                </c:pt>
                <c:pt idx="5924">
                  <c:v>2.53732070035034</c:v>
                </c:pt>
                <c:pt idx="5925">
                  <c:v>2.53718183830591</c:v>
                </c:pt>
                <c:pt idx="5926">
                  <c:v>2.536801990232199</c:v>
                </c:pt>
                <c:pt idx="5927">
                  <c:v>2.536178653126079</c:v>
                </c:pt>
                <c:pt idx="5928">
                  <c:v>2.53736111036246</c:v>
                </c:pt>
                <c:pt idx="5929">
                  <c:v>2.53834528135013</c:v>
                </c:pt>
                <c:pt idx="5930">
                  <c:v>2.53913116126903</c:v>
                </c:pt>
                <c:pt idx="5931">
                  <c:v>2.53971887231052</c:v>
                </c:pt>
                <c:pt idx="5932">
                  <c:v>2.54010805929698</c:v>
                </c:pt>
                <c:pt idx="5933">
                  <c:v>2.54029803691693</c:v>
                </c:pt>
                <c:pt idx="5934">
                  <c:v>2.540287790167</c:v>
                </c:pt>
                <c:pt idx="5935">
                  <c:v>2.54007567647897</c:v>
                </c:pt>
                <c:pt idx="5936">
                  <c:v>2.54155479385551</c:v>
                </c:pt>
                <c:pt idx="5937">
                  <c:v>2.54279534355379</c:v>
                </c:pt>
                <c:pt idx="5938">
                  <c:v>2.5437979971585</c:v>
                </c:pt>
                <c:pt idx="5939">
                  <c:v>2.54456307464688</c:v>
                </c:pt>
                <c:pt idx="5940">
                  <c:v>2.54509053396897</c:v>
                </c:pt>
                <c:pt idx="5941">
                  <c:v>2.54537965969144</c:v>
                </c:pt>
                <c:pt idx="5942">
                  <c:v>2.54542906045724</c:v>
                </c:pt>
                <c:pt idx="5943">
                  <c:v>2.54523728275076</c:v>
                </c:pt>
                <c:pt idx="5944">
                  <c:v>2.54480190512018</c:v>
                </c:pt>
                <c:pt idx="5945">
                  <c:v>2.54807516475567</c:v>
                </c:pt>
                <c:pt idx="5946">
                  <c:v>2.55109620601254</c:v>
                </c:pt>
                <c:pt idx="5947">
                  <c:v>2.55386966968819</c:v>
                </c:pt>
                <c:pt idx="5948">
                  <c:v>2.55640003688791</c:v>
                </c:pt>
                <c:pt idx="5949">
                  <c:v>2.5586906388842</c:v>
                </c:pt>
                <c:pt idx="5950">
                  <c:v>2.56074453849174</c:v>
                </c:pt>
                <c:pt idx="5951">
                  <c:v>2.56256401833081</c:v>
                </c:pt>
                <c:pt idx="5952">
                  <c:v>2.56415133566769</c:v>
                </c:pt>
                <c:pt idx="5953">
                  <c:v>2.56550758323642</c:v>
                </c:pt>
                <c:pt idx="5954">
                  <c:v>2.56663409576597</c:v>
                </c:pt>
                <c:pt idx="5955">
                  <c:v>2.56753115716145</c:v>
                </c:pt>
                <c:pt idx="5956">
                  <c:v>2.56819894459121</c:v>
                </c:pt>
                <c:pt idx="5957">
                  <c:v>2.57059771829364</c:v>
                </c:pt>
                <c:pt idx="5958">
                  <c:v>2.57280059390931</c:v>
                </c:pt>
                <c:pt idx="5959">
                  <c:v>2.57480973213246</c:v>
                </c:pt>
                <c:pt idx="5960">
                  <c:v>2.576626970144746</c:v>
                </c:pt>
                <c:pt idx="5961">
                  <c:v>2.57825412809534</c:v>
                </c:pt>
                <c:pt idx="5962">
                  <c:v>2.579692499875196</c:v>
                </c:pt>
                <c:pt idx="5963">
                  <c:v>2.58094283249464</c:v>
                </c:pt>
                <c:pt idx="5964">
                  <c:v>2.58200597295082</c:v>
                </c:pt>
                <c:pt idx="5965">
                  <c:v>2.582882529928106</c:v>
                </c:pt>
                <c:pt idx="5966">
                  <c:v>2.5835725322377</c:v>
                </c:pt>
                <c:pt idx="5967">
                  <c:v>2.58407592037085</c:v>
                </c:pt>
                <c:pt idx="5968">
                  <c:v>2.58439237733585</c:v>
                </c:pt>
                <c:pt idx="5969">
                  <c:v>2.58452116028873</c:v>
                </c:pt>
                <c:pt idx="5970">
                  <c:v>2.58446160176724</c:v>
                </c:pt>
                <c:pt idx="5971">
                  <c:v>2.58421244543654</c:v>
                </c:pt>
                <c:pt idx="5972">
                  <c:v>2.58377235179642</c:v>
                </c:pt>
                <c:pt idx="5973">
                  <c:v>2.58313923975025</c:v>
                </c:pt>
                <c:pt idx="5974">
                  <c:v>2.58231146281735</c:v>
                </c:pt>
                <c:pt idx="5975">
                  <c:v>2.581286324773798</c:v>
                </c:pt>
                <c:pt idx="5976">
                  <c:v>2.58006126033442</c:v>
                </c:pt>
                <c:pt idx="5977">
                  <c:v>2.57863286106345</c:v>
                </c:pt>
                <c:pt idx="5978">
                  <c:v>2.57699772704906</c:v>
                </c:pt>
                <c:pt idx="5979">
                  <c:v>2.57515167144103</c:v>
                </c:pt>
                <c:pt idx="5980">
                  <c:v>2.57308992391905</c:v>
                </c:pt>
                <c:pt idx="5981">
                  <c:v>2.57080765875472</c:v>
                </c:pt>
                <c:pt idx="5982">
                  <c:v>2.56829874326141</c:v>
                </c:pt>
                <c:pt idx="5983">
                  <c:v>2.56555661243386</c:v>
                </c:pt>
                <c:pt idx="5984">
                  <c:v>2.56257369404435</c:v>
                </c:pt>
                <c:pt idx="5985">
                  <c:v>2.55934165374636</c:v>
                </c:pt>
                <c:pt idx="5986">
                  <c:v>2.55798158061284</c:v>
                </c:pt>
                <c:pt idx="5987">
                  <c:v>2.55644116707278</c:v>
                </c:pt>
                <c:pt idx="5988">
                  <c:v>2.55471657704078</c:v>
                </c:pt>
                <c:pt idx="5989">
                  <c:v>2.55280350427849</c:v>
                </c:pt>
                <c:pt idx="5990">
                  <c:v>2.55069705110611</c:v>
                </c:pt>
                <c:pt idx="5991">
                  <c:v>2.54839222976449</c:v>
                </c:pt>
                <c:pt idx="5992">
                  <c:v>2.5458827734046</c:v>
                </c:pt>
                <c:pt idx="5993">
                  <c:v>2.54316196616796</c:v>
                </c:pt>
                <c:pt idx="5994">
                  <c:v>2.54022239748734</c:v>
                </c:pt>
                <c:pt idx="5995">
                  <c:v>2.53705558421251</c:v>
                </c:pt>
                <c:pt idx="5996">
                  <c:v>2.53365191675196</c:v>
                </c:pt>
                <c:pt idx="5997">
                  <c:v>2.530000621988838</c:v>
                </c:pt>
                <c:pt idx="5998">
                  <c:v>2.52608959857831</c:v>
                </c:pt>
                <c:pt idx="5999">
                  <c:v>2.52190470252021</c:v>
                </c:pt>
                <c:pt idx="6000">
                  <c:v>2.51743010010032</c:v>
                </c:pt>
                <c:pt idx="6001">
                  <c:v>2.512647500820119</c:v>
                </c:pt>
                <c:pt idx="6002">
                  <c:v>2.51015031864494</c:v>
                </c:pt>
                <c:pt idx="6003">
                  <c:v>2.50745779052082</c:v>
                </c:pt>
                <c:pt idx="6004">
                  <c:v>2.50456182088355</c:v>
                </c:pt>
                <c:pt idx="6005">
                  <c:v>2.50145333692842</c:v>
                </c:pt>
                <c:pt idx="6006">
                  <c:v>2.49812169413197</c:v>
                </c:pt>
                <c:pt idx="6007">
                  <c:v>2.49455561554536</c:v>
                </c:pt>
                <c:pt idx="6008">
                  <c:v>2.49074141292905</c:v>
                </c:pt>
                <c:pt idx="6009">
                  <c:v>2.48930609520599</c:v>
                </c:pt>
                <c:pt idx="6010">
                  <c:v>2.48762316007315</c:v>
                </c:pt>
                <c:pt idx="6011">
                  <c:v>2.48568446438257</c:v>
                </c:pt>
                <c:pt idx="6012">
                  <c:v>2.48348035882245</c:v>
                </c:pt>
                <c:pt idx="6013">
                  <c:v>2.48099992248867</c:v>
                </c:pt>
                <c:pt idx="6014">
                  <c:v>2.47823042483689</c:v>
                </c:pt>
                <c:pt idx="6015">
                  <c:v>2.475156959888725</c:v>
                </c:pt>
                <c:pt idx="6016">
                  <c:v>2.47176264075639</c:v>
                </c:pt>
                <c:pt idx="6017">
                  <c:v>2.471276462378785</c:v>
                </c:pt>
                <c:pt idx="6018">
                  <c:v>2.47059595564058</c:v>
                </c:pt>
                <c:pt idx="6019">
                  <c:v>2.46971716606179</c:v>
                </c:pt>
                <c:pt idx="6020">
                  <c:v>2.468635164108278</c:v>
                </c:pt>
                <c:pt idx="6021">
                  <c:v>2.46734484506928</c:v>
                </c:pt>
                <c:pt idx="6022">
                  <c:v>2.46583981669716</c:v>
                </c:pt>
                <c:pt idx="6023">
                  <c:v>2.46411270723105</c:v>
                </c:pt>
                <c:pt idx="6024">
                  <c:v>2.46215522566439</c:v>
                </c:pt>
                <c:pt idx="6025">
                  <c:v>2.45995785534851</c:v>
                </c:pt>
                <c:pt idx="6026">
                  <c:v>2.45750956938647</c:v>
                </c:pt>
                <c:pt idx="6027">
                  <c:v>2.45479744849648</c:v>
                </c:pt>
                <c:pt idx="6028">
                  <c:v>2.45180694947433</c:v>
                </c:pt>
                <c:pt idx="6029">
                  <c:v>2.451876522754278</c:v>
                </c:pt>
                <c:pt idx="6030">
                  <c:v>2.45165935827206</c:v>
                </c:pt>
                <c:pt idx="6031">
                  <c:v>2.45115036307769</c:v>
                </c:pt>
                <c:pt idx="6032">
                  <c:v>2.45034333438534</c:v>
                </c:pt>
                <c:pt idx="6033">
                  <c:v>2.44923015641568</c:v>
                </c:pt>
                <c:pt idx="6034">
                  <c:v>2.44780075875656</c:v>
                </c:pt>
                <c:pt idx="6035">
                  <c:v>2.449905136551119</c:v>
                </c:pt>
                <c:pt idx="6036">
                  <c:v>2.451782613749657</c:v>
                </c:pt>
                <c:pt idx="6037">
                  <c:v>2.45343759631224</c:v>
                </c:pt>
                <c:pt idx="6038">
                  <c:v>2.45487344404048</c:v>
                </c:pt>
                <c:pt idx="6039">
                  <c:v>2.456092922603017</c:v>
                </c:pt>
                <c:pt idx="6040">
                  <c:v>2.45709780054463</c:v>
                </c:pt>
                <c:pt idx="6041">
                  <c:v>2.45788919554839</c:v>
                </c:pt>
                <c:pt idx="6042">
                  <c:v>2.458467432738737</c:v>
                </c:pt>
                <c:pt idx="6043">
                  <c:v>2.45883203292218</c:v>
                </c:pt>
                <c:pt idx="6044">
                  <c:v>2.4626694776977</c:v>
                </c:pt>
                <c:pt idx="6045">
                  <c:v>2.46631613089941</c:v>
                </c:pt>
                <c:pt idx="6046">
                  <c:v>2.46978108565205</c:v>
                </c:pt>
                <c:pt idx="6047">
                  <c:v>2.47307198070276</c:v>
                </c:pt>
                <c:pt idx="6048">
                  <c:v>2.479272073441658</c:v>
                </c:pt>
                <c:pt idx="6049">
                  <c:v>2.48513759745989</c:v>
                </c:pt>
                <c:pt idx="6050">
                  <c:v>2.490692479839057</c:v>
                </c:pt>
                <c:pt idx="6051">
                  <c:v>2.495957934566999</c:v>
                </c:pt>
                <c:pt idx="6052">
                  <c:v>2.50095204771101</c:v>
                </c:pt>
                <c:pt idx="6053">
                  <c:v>2.50569064655119</c:v>
                </c:pt>
                <c:pt idx="6054">
                  <c:v>2.51018771548999</c:v>
                </c:pt>
                <c:pt idx="6055">
                  <c:v>2.51445530771923</c:v>
                </c:pt>
                <c:pt idx="6056">
                  <c:v>2.5185041987619</c:v>
                </c:pt>
                <c:pt idx="6057">
                  <c:v>2.5223435900396</c:v>
                </c:pt>
                <c:pt idx="6058">
                  <c:v>2.52598198267322</c:v>
                </c:pt>
                <c:pt idx="6059">
                  <c:v>2.52942678934508</c:v>
                </c:pt>
                <c:pt idx="6060">
                  <c:v>2.53268467945287</c:v>
                </c:pt>
                <c:pt idx="6061">
                  <c:v>2.53576135468254</c:v>
                </c:pt>
                <c:pt idx="6062">
                  <c:v>2.53866207481435</c:v>
                </c:pt>
                <c:pt idx="6063">
                  <c:v>2.54139160846865</c:v>
                </c:pt>
                <c:pt idx="6064">
                  <c:v>2.54395403529993</c:v>
                </c:pt>
                <c:pt idx="6065">
                  <c:v>2.54635300506682</c:v>
                </c:pt>
                <c:pt idx="6066">
                  <c:v>2.54859185695889</c:v>
                </c:pt>
                <c:pt idx="6067">
                  <c:v>2.55301060071467</c:v>
                </c:pt>
                <c:pt idx="6068">
                  <c:v>2.55718813050537</c:v>
                </c:pt>
                <c:pt idx="6069">
                  <c:v>2.56113343576456</c:v>
                </c:pt>
                <c:pt idx="6070">
                  <c:v>2.56485444211481</c:v>
                </c:pt>
                <c:pt idx="6071">
                  <c:v>2.56835869777215</c:v>
                </c:pt>
                <c:pt idx="6072">
                  <c:v>2.57165216224774</c:v>
                </c:pt>
                <c:pt idx="6073">
                  <c:v>2.57474056093183</c:v>
                </c:pt>
                <c:pt idx="6074">
                  <c:v>2.57762867541288</c:v>
                </c:pt>
                <c:pt idx="6075">
                  <c:v>2.58032109925729</c:v>
                </c:pt>
                <c:pt idx="6076">
                  <c:v>2.58495717047045</c:v>
                </c:pt>
                <c:pt idx="6077">
                  <c:v>2.58932768460281</c:v>
                </c:pt>
                <c:pt idx="6078">
                  <c:v>2.59344193722025</c:v>
                </c:pt>
                <c:pt idx="6079">
                  <c:v>2.59730746111763</c:v>
                </c:pt>
                <c:pt idx="6080">
                  <c:v>2.6009314247153</c:v>
                </c:pt>
                <c:pt idx="6081">
                  <c:v>2.60432037297842</c:v>
                </c:pt>
                <c:pt idx="6082">
                  <c:v>2.60747943776521</c:v>
                </c:pt>
                <c:pt idx="6083">
                  <c:v>2.6104136510813</c:v>
                </c:pt>
                <c:pt idx="6084">
                  <c:v>2.61312700671864</c:v>
                </c:pt>
                <c:pt idx="6085">
                  <c:v>2.61562310627552</c:v>
                </c:pt>
                <c:pt idx="6086">
                  <c:v>2.6179052959371</c:v>
                </c:pt>
                <c:pt idx="6087">
                  <c:v>2.61997608817963</c:v>
                </c:pt>
                <c:pt idx="6088">
                  <c:v>2.62183766319743</c:v>
                </c:pt>
                <c:pt idx="6089">
                  <c:v>2.62349220710971</c:v>
                </c:pt>
                <c:pt idx="6090">
                  <c:v>2.62494079576034</c:v>
                </c:pt>
                <c:pt idx="6091">
                  <c:v>2.6261850150215</c:v>
                </c:pt>
                <c:pt idx="6092">
                  <c:v>2.62722548403502</c:v>
                </c:pt>
                <c:pt idx="6093">
                  <c:v>2.62806275626462</c:v>
                </c:pt>
                <c:pt idx="6094">
                  <c:v>2.62869694318033</c:v>
                </c:pt>
                <c:pt idx="6095">
                  <c:v>2.62912807645429</c:v>
                </c:pt>
                <c:pt idx="6096">
                  <c:v>2.62935573516136</c:v>
                </c:pt>
                <c:pt idx="6097">
                  <c:v>2.62937904408644</c:v>
                </c:pt>
                <c:pt idx="6098">
                  <c:v>2.62919704573612</c:v>
                </c:pt>
                <c:pt idx="6099">
                  <c:v>2.62880833524698</c:v>
                </c:pt>
                <c:pt idx="6100">
                  <c:v>2.62821125309854</c:v>
                </c:pt>
                <c:pt idx="6101">
                  <c:v>2.62740371134951</c:v>
                </c:pt>
                <c:pt idx="6102">
                  <c:v>2.62638302500537</c:v>
                </c:pt>
                <c:pt idx="6103">
                  <c:v>2.62514666636948</c:v>
                </c:pt>
                <c:pt idx="6104">
                  <c:v>2.62369100134732</c:v>
                </c:pt>
                <c:pt idx="6105">
                  <c:v>2.622012419455685</c:v>
                </c:pt>
                <c:pt idx="6106">
                  <c:v>2.62010645229932</c:v>
                </c:pt>
                <c:pt idx="6107">
                  <c:v>2.617968180851819</c:v>
                </c:pt>
                <c:pt idx="6108">
                  <c:v>2.61778099438666</c:v>
                </c:pt>
                <c:pt idx="6109">
                  <c:v>2.61742036100373</c:v>
                </c:pt>
                <c:pt idx="6110">
                  <c:v>2.61688509465793</c:v>
                </c:pt>
                <c:pt idx="6111">
                  <c:v>2.61617350760925</c:v>
                </c:pt>
                <c:pt idx="6112">
                  <c:v>2.61528360073347</c:v>
                </c:pt>
                <c:pt idx="6113">
                  <c:v>2.61421289738006</c:v>
                </c:pt>
                <c:pt idx="6114">
                  <c:v>2.612958817088785</c:v>
                </c:pt>
                <c:pt idx="6115">
                  <c:v>2.613600924749225</c:v>
                </c:pt>
                <c:pt idx="6116">
                  <c:v>2.614025536458858</c:v>
                </c:pt>
                <c:pt idx="6117">
                  <c:v>2.61423201309494</c:v>
                </c:pt>
                <c:pt idx="6118">
                  <c:v>2.61421986469271</c:v>
                </c:pt>
                <c:pt idx="6119">
                  <c:v>2.6139873240413</c:v>
                </c:pt>
                <c:pt idx="6120">
                  <c:v>2.61353260443591</c:v>
                </c:pt>
                <c:pt idx="6121">
                  <c:v>2.61285373163687</c:v>
                </c:pt>
                <c:pt idx="6122">
                  <c:v>2.61194784591135</c:v>
                </c:pt>
                <c:pt idx="6123">
                  <c:v>2.61081175831897</c:v>
                </c:pt>
                <c:pt idx="6124">
                  <c:v>2.60944162133925</c:v>
                </c:pt>
                <c:pt idx="6125">
                  <c:v>2.6078329630139</c:v>
                </c:pt>
                <c:pt idx="6126">
                  <c:v>2.60598090271768</c:v>
                </c:pt>
                <c:pt idx="6127">
                  <c:v>2.60387967029313</c:v>
                </c:pt>
                <c:pt idx="6128">
                  <c:v>2.60387600691756</c:v>
                </c:pt>
                <c:pt idx="6129">
                  <c:v>2.60368764639352</c:v>
                </c:pt>
                <c:pt idx="6130">
                  <c:v>2.60331291244676</c:v>
                </c:pt>
                <c:pt idx="6131">
                  <c:v>2.60493985774218</c:v>
                </c:pt>
                <c:pt idx="6132">
                  <c:v>2.60633671845849</c:v>
                </c:pt>
                <c:pt idx="6133">
                  <c:v>2.60750494389141</c:v>
                </c:pt>
                <c:pt idx="6134">
                  <c:v>2.60844567047614</c:v>
                </c:pt>
                <c:pt idx="6135">
                  <c:v>2.6091590002297</c:v>
                </c:pt>
                <c:pt idx="6136">
                  <c:v>2.609645399259205</c:v>
                </c:pt>
                <c:pt idx="6137">
                  <c:v>2.60990410340136</c:v>
                </c:pt>
                <c:pt idx="6138">
                  <c:v>2.60993417471302</c:v>
                </c:pt>
                <c:pt idx="6139">
                  <c:v>2.60973415118858</c:v>
                </c:pt>
                <c:pt idx="6140">
                  <c:v>2.60930240745811</c:v>
                </c:pt>
                <c:pt idx="6141">
                  <c:v>2.60863628280101</c:v>
                </c:pt>
                <c:pt idx="6142">
                  <c:v>2.60773280643966</c:v>
                </c:pt>
                <c:pt idx="6143">
                  <c:v>2.60658836791671</c:v>
                </c:pt>
                <c:pt idx="6144">
                  <c:v>2.6051987477705</c:v>
                </c:pt>
                <c:pt idx="6145">
                  <c:v>2.60355915465712</c:v>
                </c:pt>
                <c:pt idx="6146">
                  <c:v>2.60166374814277</c:v>
                </c:pt>
                <c:pt idx="6147">
                  <c:v>2.60420810406445</c:v>
                </c:pt>
                <c:pt idx="6148">
                  <c:v>2.60650868069456</c:v>
                </c:pt>
                <c:pt idx="6149">
                  <c:v>2.60856926800763</c:v>
                </c:pt>
                <c:pt idx="6150">
                  <c:v>2.61039293185832</c:v>
                </c:pt>
                <c:pt idx="6151">
                  <c:v>2.61198196916602</c:v>
                </c:pt>
                <c:pt idx="6152">
                  <c:v>2.61333840512156</c:v>
                </c:pt>
                <c:pt idx="6153">
                  <c:v>2.614463433579135</c:v>
                </c:pt>
                <c:pt idx="6154">
                  <c:v>2.61535810797687</c:v>
                </c:pt>
                <c:pt idx="6155">
                  <c:v>2.61602279078159</c:v>
                </c:pt>
                <c:pt idx="6156">
                  <c:v>2.61645714058058</c:v>
                </c:pt>
                <c:pt idx="6157">
                  <c:v>2.616661003970285</c:v>
                </c:pt>
                <c:pt idx="6158">
                  <c:v>2.61663297830695</c:v>
                </c:pt>
                <c:pt idx="6159">
                  <c:v>2.61637167216172</c:v>
                </c:pt>
                <c:pt idx="6160">
                  <c:v>2.615874995552819</c:v>
                </c:pt>
                <c:pt idx="6161">
                  <c:v>2.61514035349003</c:v>
                </c:pt>
                <c:pt idx="6162">
                  <c:v>2.61416448657623</c:v>
                </c:pt>
                <c:pt idx="6163">
                  <c:v>2.61294367609144</c:v>
                </c:pt>
                <c:pt idx="6164">
                  <c:v>2.61147359707649</c:v>
                </c:pt>
                <c:pt idx="6165">
                  <c:v>2.609748827059818</c:v>
                </c:pt>
                <c:pt idx="6166">
                  <c:v>2.61022402738065</c:v>
                </c:pt>
                <c:pt idx="6167">
                  <c:v>2.61278054306548</c:v>
                </c:pt>
                <c:pt idx="6168">
                  <c:v>2.61509166018848</c:v>
                </c:pt>
                <c:pt idx="6169">
                  <c:v>2.61716091905052</c:v>
                </c:pt>
                <c:pt idx="6170">
                  <c:v>2.61899165508247</c:v>
                </c:pt>
                <c:pt idx="6171">
                  <c:v>2.62058587687626</c:v>
                </c:pt>
                <c:pt idx="6172">
                  <c:v>2.621946218385</c:v>
                </c:pt>
                <c:pt idx="6173">
                  <c:v>2.62307319363431</c:v>
                </c:pt>
                <c:pt idx="6174">
                  <c:v>2.62396826038169</c:v>
                </c:pt>
                <c:pt idx="6175">
                  <c:v>2.62699930695926</c:v>
                </c:pt>
                <c:pt idx="6176">
                  <c:v>2.62983159607252</c:v>
                </c:pt>
                <c:pt idx="6177">
                  <c:v>2.63246909169179</c:v>
                </c:pt>
                <c:pt idx="6178">
                  <c:v>2.6349148602632</c:v>
                </c:pt>
                <c:pt idx="6179">
                  <c:v>2.63717233803474</c:v>
                </c:pt>
                <c:pt idx="6180">
                  <c:v>2.64137882458834</c:v>
                </c:pt>
                <c:pt idx="6181">
                  <c:v>2.64533291029294</c:v>
                </c:pt>
                <c:pt idx="6182">
                  <c:v>2.64904159964138</c:v>
                </c:pt>
                <c:pt idx="6183">
                  <c:v>2.65251093515764</c:v>
                </c:pt>
                <c:pt idx="6184">
                  <c:v>2.6557462903222</c:v>
                </c:pt>
                <c:pt idx="6185">
                  <c:v>2.65875209396098</c:v>
                </c:pt>
                <c:pt idx="6186">
                  <c:v>2.66153274877541</c:v>
                </c:pt>
                <c:pt idx="6187">
                  <c:v>2.66409138915601</c:v>
                </c:pt>
                <c:pt idx="6188">
                  <c:v>2.66643162360339</c:v>
                </c:pt>
                <c:pt idx="6189">
                  <c:v>2.6685556964759</c:v>
                </c:pt>
                <c:pt idx="6190">
                  <c:v>2.67046585288459</c:v>
                </c:pt>
                <c:pt idx="6191">
                  <c:v>2.67216411461279</c:v>
                </c:pt>
                <c:pt idx="6192">
                  <c:v>2.67365205274206</c:v>
                </c:pt>
                <c:pt idx="6193">
                  <c:v>2.67493076459242</c:v>
                </c:pt>
                <c:pt idx="6194">
                  <c:v>2.67600085472391</c:v>
                </c:pt>
                <c:pt idx="6195">
                  <c:v>2.67686324560311</c:v>
                </c:pt>
                <c:pt idx="6196">
                  <c:v>2.677518139894738</c:v>
                </c:pt>
                <c:pt idx="6197">
                  <c:v>2.67796542310165</c:v>
                </c:pt>
                <c:pt idx="6198">
                  <c:v>2.67820486646794</c:v>
                </c:pt>
                <c:pt idx="6199">
                  <c:v>2.67823571190077</c:v>
                </c:pt>
                <c:pt idx="6200">
                  <c:v>2.67805729414303</c:v>
                </c:pt>
                <c:pt idx="6201">
                  <c:v>2.67766821688387</c:v>
                </c:pt>
                <c:pt idx="6202">
                  <c:v>2.6770671875066</c:v>
                </c:pt>
                <c:pt idx="6203">
                  <c:v>2.676251993882678</c:v>
                </c:pt>
                <c:pt idx="6204">
                  <c:v>2.67522075730071</c:v>
                </c:pt>
                <c:pt idx="6205">
                  <c:v>2.67397071166002</c:v>
                </c:pt>
                <c:pt idx="6206">
                  <c:v>2.67249884468698</c:v>
                </c:pt>
                <c:pt idx="6207">
                  <c:v>2.67080192171206</c:v>
                </c:pt>
                <c:pt idx="6208">
                  <c:v>2.668875904323845</c:v>
                </c:pt>
                <c:pt idx="6209">
                  <c:v>2.66671619609086</c:v>
                </c:pt>
                <c:pt idx="6210">
                  <c:v>2.66431788872963</c:v>
                </c:pt>
                <c:pt idx="6211">
                  <c:v>2.66167500995339</c:v>
                </c:pt>
                <c:pt idx="6212">
                  <c:v>2.65878139026061</c:v>
                </c:pt>
                <c:pt idx="6213">
                  <c:v>2.6556293433203</c:v>
                </c:pt>
                <c:pt idx="6214">
                  <c:v>2.65451275989444</c:v>
                </c:pt>
                <c:pt idx="6215">
                  <c:v>2.653206889698219</c:v>
                </c:pt>
                <c:pt idx="6216">
                  <c:v>2.65170876972802</c:v>
                </c:pt>
                <c:pt idx="6217">
                  <c:v>2.65001515853882</c:v>
                </c:pt>
                <c:pt idx="6218">
                  <c:v>2.64812198078793</c:v>
                </c:pt>
                <c:pt idx="6219">
                  <c:v>2.646025136553856</c:v>
                </c:pt>
                <c:pt idx="6220">
                  <c:v>2.64371976284442</c:v>
                </c:pt>
                <c:pt idx="6221">
                  <c:v>2.64120028297522</c:v>
                </c:pt>
                <c:pt idx="6222">
                  <c:v>2.63846065091924</c:v>
                </c:pt>
                <c:pt idx="6223">
                  <c:v>2.63549403103001</c:v>
                </c:pt>
                <c:pt idx="6224">
                  <c:v>2.632292684951237</c:v>
                </c:pt>
                <c:pt idx="6225">
                  <c:v>2.628847874293239</c:v>
                </c:pt>
                <c:pt idx="6226">
                  <c:v>2.62514959761655</c:v>
                </c:pt>
                <c:pt idx="6227">
                  <c:v>2.62118690127354</c:v>
                </c:pt>
                <c:pt idx="6228">
                  <c:v>2.616946933132425</c:v>
                </c:pt>
                <c:pt idx="6229">
                  <c:v>2.61241531883232</c:v>
                </c:pt>
                <c:pt idx="6230">
                  <c:v>2.61028687200197</c:v>
                </c:pt>
                <c:pt idx="6231">
                  <c:v>2.61049140125307</c:v>
                </c:pt>
                <c:pt idx="6232">
                  <c:v>2.610484493499018</c:v>
                </c:pt>
                <c:pt idx="6233">
                  <c:v>2.61026456554602</c:v>
                </c:pt>
                <c:pt idx="6234">
                  <c:v>2.60982999535183</c:v>
                </c:pt>
                <c:pt idx="6235">
                  <c:v>2.60917807136742</c:v>
                </c:pt>
                <c:pt idx="6236">
                  <c:v>2.60830571802598</c:v>
                </c:pt>
                <c:pt idx="6237">
                  <c:v>2.60720986804238</c:v>
                </c:pt>
                <c:pt idx="6238">
                  <c:v>2.60588572890757</c:v>
                </c:pt>
                <c:pt idx="6239">
                  <c:v>2.60432875502582</c:v>
                </c:pt>
                <c:pt idx="6240">
                  <c:v>2.60253328267894</c:v>
                </c:pt>
                <c:pt idx="6241">
                  <c:v>2.60049258804643</c:v>
                </c:pt>
                <c:pt idx="6242">
                  <c:v>2.59819912776518</c:v>
                </c:pt>
                <c:pt idx="6243">
                  <c:v>2.59564444142156</c:v>
                </c:pt>
                <c:pt idx="6244">
                  <c:v>2.592818729324105</c:v>
                </c:pt>
                <c:pt idx="6245">
                  <c:v>2.58971046211972</c:v>
                </c:pt>
                <c:pt idx="6246">
                  <c:v>2.58933544481699</c:v>
                </c:pt>
                <c:pt idx="6247">
                  <c:v>2.5887802647471</c:v>
                </c:pt>
                <c:pt idx="6248">
                  <c:v>2.58804224826498</c:v>
                </c:pt>
                <c:pt idx="6249">
                  <c:v>2.58711863447652</c:v>
                </c:pt>
                <c:pt idx="6250">
                  <c:v>2.58600575263902</c:v>
                </c:pt>
                <c:pt idx="6251">
                  <c:v>2.58470005178626</c:v>
                </c:pt>
                <c:pt idx="6252">
                  <c:v>2.58319662117621</c:v>
                </c:pt>
                <c:pt idx="6253">
                  <c:v>2.5814905624345</c:v>
                </c:pt>
                <c:pt idx="6254">
                  <c:v>2.57957602740811</c:v>
                </c:pt>
                <c:pt idx="6255">
                  <c:v>2.577446106644258</c:v>
                </c:pt>
                <c:pt idx="6256">
                  <c:v>2.575093220732</c:v>
                </c:pt>
                <c:pt idx="6257">
                  <c:v>2.57250885986873</c:v>
                </c:pt>
                <c:pt idx="6258">
                  <c:v>2.56968318135603</c:v>
                </c:pt>
                <c:pt idx="6259">
                  <c:v>2.56660479662771</c:v>
                </c:pt>
                <c:pt idx="6260">
                  <c:v>2.56326106240932</c:v>
                </c:pt>
                <c:pt idx="6261">
                  <c:v>2.55963727662438</c:v>
                </c:pt>
                <c:pt idx="6262">
                  <c:v>2.55571625164471</c:v>
                </c:pt>
                <c:pt idx="6263">
                  <c:v>2.551478410447257</c:v>
                </c:pt>
                <c:pt idx="6264">
                  <c:v>2.550342674408077</c:v>
                </c:pt>
                <c:pt idx="6265">
                  <c:v>2.54889930871196</c:v>
                </c:pt>
                <c:pt idx="6266">
                  <c:v>2.55090623355581</c:v>
                </c:pt>
                <c:pt idx="6267">
                  <c:v>2.55268968208175</c:v>
                </c:pt>
                <c:pt idx="6268">
                  <c:v>2.55425339016601</c:v>
                </c:pt>
                <c:pt idx="6269">
                  <c:v>2.55560057093902</c:v>
                </c:pt>
                <c:pt idx="6270">
                  <c:v>2.55673325649716</c:v>
                </c:pt>
                <c:pt idx="6271">
                  <c:v>2.55765336181356</c:v>
                </c:pt>
                <c:pt idx="6272">
                  <c:v>2.55836172688904</c:v>
                </c:pt>
                <c:pt idx="6273">
                  <c:v>2.558858726879139</c:v>
                </c:pt>
                <c:pt idx="6274">
                  <c:v>2.559143949158098</c:v>
                </c:pt>
                <c:pt idx="6275">
                  <c:v>2.55921634644483</c:v>
                </c:pt>
                <c:pt idx="6276">
                  <c:v>2.55907455352349</c:v>
                </c:pt>
                <c:pt idx="6277">
                  <c:v>2.55871626456236</c:v>
                </c:pt>
                <c:pt idx="6278">
                  <c:v>2.55813824661598</c:v>
                </c:pt>
                <c:pt idx="6279">
                  <c:v>2.56435706727655</c:v>
                </c:pt>
                <c:pt idx="6280">
                  <c:v>2.57023028398922</c:v>
                </c:pt>
                <c:pt idx="6281">
                  <c:v>2.57578223083898</c:v>
                </c:pt>
                <c:pt idx="6282">
                  <c:v>2.58103385218261</c:v>
                </c:pt>
                <c:pt idx="6283">
                  <c:v>2.58600340885857</c:v>
                </c:pt>
                <c:pt idx="6284">
                  <c:v>2.59070662235006</c:v>
                </c:pt>
                <c:pt idx="6285">
                  <c:v>2.59515722142439</c:v>
                </c:pt>
                <c:pt idx="6286">
                  <c:v>2.59936721869905</c:v>
                </c:pt>
                <c:pt idx="6287">
                  <c:v>2.60334706084749</c:v>
                </c:pt>
                <c:pt idx="6288">
                  <c:v>2.60710634006982</c:v>
                </c:pt>
                <c:pt idx="6289">
                  <c:v>2.61065314494776</c:v>
                </c:pt>
                <c:pt idx="6290">
                  <c:v>2.61399482340947</c:v>
                </c:pt>
                <c:pt idx="6291">
                  <c:v>2.61713789701663</c:v>
                </c:pt>
                <c:pt idx="6292">
                  <c:v>2.62008798166969</c:v>
                </c:pt>
                <c:pt idx="6293">
                  <c:v>2.62285026159379</c:v>
                </c:pt>
                <c:pt idx="6294">
                  <c:v>2.62542925627139</c:v>
                </c:pt>
                <c:pt idx="6295">
                  <c:v>2.62782895362256</c:v>
                </c:pt>
                <c:pt idx="6296">
                  <c:v>2.630052953697659</c:v>
                </c:pt>
                <c:pt idx="6297">
                  <c:v>2.63210406304601</c:v>
                </c:pt>
                <c:pt idx="6298">
                  <c:v>2.63398537809411</c:v>
                </c:pt>
                <c:pt idx="6299">
                  <c:v>2.638268953991579</c:v>
                </c:pt>
                <c:pt idx="6300">
                  <c:v>2.64229779142097</c:v>
                </c:pt>
                <c:pt idx="6301">
                  <c:v>2.64608088532771</c:v>
                </c:pt>
                <c:pt idx="6302">
                  <c:v>2.64962558934427</c:v>
                </c:pt>
                <c:pt idx="6303">
                  <c:v>2.65293923311295</c:v>
                </c:pt>
                <c:pt idx="6304">
                  <c:v>2.6560272883824</c:v>
                </c:pt>
                <c:pt idx="6305">
                  <c:v>2.65889542710791</c:v>
                </c:pt>
                <c:pt idx="6306">
                  <c:v>2.66154788920586</c:v>
                </c:pt>
                <c:pt idx="6307">
                  <c:v>2.6639890020174</c:v>
                </c:pt>
                <c:pt idx="6308">
                  <c:v>2.66622194128055</c:v>
                </c:pt>
                <c:pt idx="6309">
                  <c:v>2.66825008888152</c:v>
                </c:pt>
                <c:pt idx="6310">
                  <c:v>2.6700757940715</c:v>
                </c:pt>
                <c:pt idx="6311">
                  <c:v>2.67170114614049</c:v>
                </c:pt>
                <c:pt idx="6312">
                  <c:v>2.67312815723271</c:v>
                </c:pt>
                <c:pt idx="6313">
                  <c:v>2.67435792526254</c:v>
                </c:pt>
                <c:pt idx="6314">
                  <c:v>2.67539184308892</c:v>
                </c:pt>
                <c:pt idx="6315">
                  <c:v>2.67623035599882</c:v>
                </c:pt>
                <c:pt idx="6316">
                  <c:v>2.67687397700023</c:v>
                </c:pt>
                <c:pt idx="6317">
                  <c:v>2.67732286940261</c:v>
                </c:pt>
                <c:pt idx="6318">
                  <c:v>2.67757684152218</c:v>
                </c:pt>
                <c:pt idx="6319">
                  <c:v>2.677635137609739</c:v>
                </c:pt>
                <c:pt idx="6320">
                  <c:v>2.67983106467165</c:v>
                </c:pt>
                <c:pt idx="6321">
                  <c:v>2.68177967925489</c:v>
                </c:pt>
                <c:pt idx="6322">
                  <c:v>2.6834834584783</c:v>
                </c:pt>
                <c:pt idx="6323">
                  <c:v>2.68494452413184</c:v>
                </c:pt>
                <c:pt idx="6324">
                  <c:v>2.68616440416684</c:v>
                </c:pt>
                <c:pt idx="6325">
                  <c:v>2.68714442953959</c:v>
                </c:pt>
                <c:pt idx="6326">
                  <c:v>2.68788508317144</c:v>
                </c:pt>
                <c:pt idx="6327">
                  <c:v>2.68838640693362</c:v>
                </c:pt>
                <c:pt idx="6328">
                  <c:v>2.68864820628663</c:v>
                </c:pt>
                <c:pt idx="6329">
                  <c:v>2.68866983563841</c:v>
                </c:pt>
                <c:pt idx="6330">
                  <c:v>2.69089534867297</c:v>
                </c:pt>
                <c:pt idx="6331">
                  <c:v>2.69292412589233</c:v>
                </c:pt>
                <c:pt idx="6332">
                  <c:v>2.6947582930043</c:v>
                </c:pt>
                <c:pt idx="6333">
                  <c:v>2.69640008529935</c:v>
                </c:pt>
                <c:pt idx="6334">
                  <c:v>2.69785075092189</c:v>
                </c:pt>
                <c:pt idx="6335">
                  <c:v>2.69911160741968</c:v>
                </c:pt>
                <c:pt idx="6336">
                  <c:v>2.70018359714174</c:v>
                </c:pt>
                <c:pt idx="6337">
                  <c:v>2.70106771026358</c:v>
                </c:pt>
                <c:pt idx="6338">
                  <c:v>2.70176410373499</c:v>
                </c:pt>
                <c:pt idx="6339">
                  <c:v>2.70227318358335</c:v>
                </c:pt>
                <c:pt idx="6340">
                  <c:v>2.70259450835157</c:v>
                </c:pt>
                <c:pt idx="6341">
                  <c:v>2.70272809881246</c:v>
                </c:pt>
                <c:pt idx="6342">
                  <c:v>2.70267290564047</c:v>
                </c:pt>
                <c:pt idx="6343">
                  <c:v>2.702428563015879</c:v>
                </c:pt>
                <c:pt idx="6344">
                  <c:v>2.70199342195248</c:v>
                </c:pt>
                <c:pt idx="6345">
                  <c:v>2.70136630861772</c:v>
                </c:pt>
                <c:pt idx="6346">
                  <c:v>2.70054543870341</c:v>
                </c:pt>
                <c:pt idx="6347">
                  <c:v>2.69952886646517</c:v>
                </c:pt>
                <c:pt idx="6348">
                  <c:v>2.69831384700941</c:v>
                </c:pt>
                <c:pt idx="6349">
                  <c:v>2.69689772574211</c:v>
                </c:pt>
                <c:pt idx="6350">
                  <c:v>2.69527730738237</c:v>
                </c:pt>
                <c:pt idx="6351">
                  <c:v>2.69344909890917</c:v>
                </c:pt>
                <c:pt idx="6352">
                  <c:v>2.691408697293438</c:v>
                </c:pt>
                <c:pt idx="6353">
                  <c:v>2.68915189828748</c:v>
                </c:pt>
                <c:pt idx="6354">
                  <c:v>2.68904512790257</c:v>
                </c:pt>
                <c:pt idx="6355">
                  <c:v>2.68868976952428</c:v>
                </c:pt>
                <c:pt idx="6356">
                  <c:v>2.68808346787092</c:v>
                </c:pt>
                <c:pt idx="6357">
                  <c:v>2.68722367960567</c:v>
                </c:pt>
                <c:pt idx="6358">
                  <c:v>2.68610727084976</c:v>
                </c:pt>
                <c:pt idx="6359">
                  <c:v>2.68473012560175</c:v>
                </c:pt>
                <c:pt idx="6360">
                  <c:v>2.68308802628042</c:v>
                </c:pt>
                <c:pt idx="6361">
                  <c:v>2.68117543806052</c:v>
                </c:pt>
                <c:pt idx="6362">
                  <c:v>2.67898619973941</c:v>
                </c:pt>
                <c:pt idx="6363">
                  <c:v>2.67914881746403</c:v>
                </c:pt>
                <c:pt idx="6364">
                  <c:v>2.67910483829696</c:v>
                </c:pt>
                <c:pt idx="6365">
                  <c:v>2.678853495703457</c:v>
                </c:pt>
                <c:pt idx="6366">
                  <c:v>2.67839287130596</c:v>
                </c:pt>
                <c:pt idx="6367">
                  <c:v>2.67772114896376</c:v>
                </c:pt>
                <c:pt idx="6368">
                  <c:v>2.67683600555514</c:v>
                </c:pt>
                <c:pt idx="6369">
                  <c:v>2.6757344228253</c:v>
                </c:pt>
                <c:pt idx="6370">
                  <c:v>2.67441332831614</c:v>
                </c:pt>
                <c:pt idx="6371">
                  <c:v>2.672868388845019</c:v>
                </c:pt>
                <c:pt idx="6372">
                  <c:v>2.67109548264931</c:v>
                </c:pt>
                <c:pt idx="6373">
                  <c:v>2.66908910204092</c:v>
                </c:pt>
                <c:pt idx="6374">
                  <c:v>2.66684362891282</c:v>
                </c:pt>
                <c:pt idx="6375">
                  <c:v>2.66435237513192</c:v>
                </c:pt>
                <c:pt idx="6376">
                  <c:v>2.66160745997039</c:v>
                </c:pt>
                <c:pt idx="6377">
                  <c:v>2.65860029951907</c:v>
                </c:pt>
                <c:pt idx="6378">
                  <c:v>2.65820493316595</c:v>
                </c:pt>
                <c:pt idx="6379">
                  <c:v>2.66031527503383</c:v>
                </c:pt>
                <c:pt idx="6380">
                  <c:v>2.66219703332703</c:v>
                </c:pt>
                <c:pt idx="6381">
                  <c:v>2.663852990689679</c:v>
                </c:pt>
                <c:pt idx="6382">
                  <c:v>2.66528554936003</c:v>
                </c:pt>
                <c:pt idx="6383">
                  <c:v>2.66649670412081</c:v>
                </c:pt>
                <c:pt idx="6384">
                  <c:v>2.66748761531578</c:v>
                </c:pt>
                <c:pt idx="6385">
                  <c:v>2.6682593956066</c:v>
                </c:pt>
                <c:pt idx="6386">
                  <c:v>2.66881208696002</c:v>
                </c:pt>
                <c:pt idx="6387">
                  <c:v>2.66914566158449</c:v>
                </c:pt>
                <c:pt idx="6388">
                  <c:v>2.6692598167174</c:v>
                </c:pt>
                <c:pt idx="6389">
                  <c:v>2.67177334408244</c:v>
                </c:pt>
                <c:pt idx="6390">
                  <c:v>2.67400617820305</c:v>
                </c:pt>
                <c:pt idx="6391">
                  <c:v>2.675962753595</c:v>
                </c:pt>
                <c:pt idx="6392">
                  <c:v>2.67764588809747</c:v>
                </c:pt>
                <c:pt idx="6393">
                  <c:v>2.67905878941403</c:v>
                </c:pt>
                <c:pt idx="6394">
                  <c:v>2.68020295222824</c:v>
                </c:pt>
                <c:pt idx="6395">
                  <c:v>2.68107977933186</c:v>
                </c:pt>
                <c:pt idx="6396">
                  <c:v>2.68168993894287</c:v>
                </c:pt>
                <c:pt idx="6397">
                  <c:v>2.68203293039596</c:v>
                </c:pt>
                <c:pt idx="6398">
                  <c:v>2.68483205680247</c:v>
                </c:pt>
                <c:pt idx="6399">
                  <c:v>2.68740632682038</c:v>
                </c:pt>
                <c:pt idx="6400">
                  <c:v>2.68975990700745</c:v>
                </c:pt>
                <c:pt idx="6401">
                  <c:v>2.6918963750239</c:v>
                </c:pt>
                <c:pt idx="6402">
                  <c:v>2.693818460068618</c:v>
                </c:pt>
                <c:pt idx="6403">
                  <c:v>2.69552907623933</c:v>
                </c:pt>
                <c:pt idx="6404">
                  <c:v>2.69702979121122</c:v>
                </c:pt>
                <c:pt idx="6405">
                  <c:v>2.6983227366962</c:v>
                </c:pt>
                <c:pt idx="6406">
                  <c:v>2.70186639661675</c:v>
                </c:pt>
                <c:pt idx="6407">
                  <c:v>2.70513493519956</c:v>
                </c:pt>
                <c:pt idx="6408">
                  <c:v>2.70813430433736</c:v>
                </c:pt>
                <c:pt idx="6409">
                  <c:v>2.71086988510981</c:v>
                </c:pt>
                <c:pt idx="6410">
                  <c:v>2.71334618892693</c:v>
                </c:pt>
                <c:pt idx="6411">
                  <c:v>2.71556678447982</c:v>
                </c:pt>
                <c:pt idx="6412">
                  <c:v>2.71753536724326</c:v>
                </c:pt>
                <c:pt idx="6413">
                  <c:v>2.7192539078124</c:v>
                </c:pt>
                <c:pt idx="6414">
                  <c:v>2.72072441660208</c:v>
                </c:pt>
                <c:pt idx="6415">
                  <c:v>2.72194915292584</c:v>
                </c:pt>
                <c:pt idx="6416">
                  <c:v>2.72292854359106</c:v>
                </c:pt>
                <c:pt idx="6417">
                  <c:v>2.72366367680299</c:v>
                </c:pt>
                <c:pt idx="6418">
                  <c:v>2.72415468794802</c:v>
                </c:pt>
                <c:pt idx="6419">
                  <c:v>2.7268845524501</c:v>
                </c:pt>
                <c:pt idx="6420">
                  <c:v>2.72941036056753</c:v>
                </c:pt>
                <c:pt idx="6421">
                  <c:v>2.73173475783502</c:v>
                </c:pt>
                <c:pt idx="6422">
                  <c:v>2.73386053598354</c:v>
                </c:pt>
                <c:pt idx="6423">
                  <c:v>2.73578990619041</c:v>
                </c:pt>
                <c:pt idx="6424">
                  <c:v>2.73752470436647</c:v>
                </c:pt>
                <c:pt idx="6425">
                  <c:v>2.74134619811972</c:v>
                </c:pt>
                <c:pt idx="6426">
                  <c:v>2.74491114377672</c:v>
                </c:pt>
                <c:pt idx="6427">
                  <c:v>2.74822482199336</c:v>
                </c:pt>
                <c:pt idx="6428">
                  <c:v>2.75129224419597</c:v>
                </c:pt>
                <c:pt idx="6429">
                  <c:v>2.75411685938681</c:v>
                </c:pt>
                <c:pt idx="6430">
                  <c:v>2.75670219682534</c:v>
                </c:pt>
                <c:pt idx="6431">
                  <c:v>2.759051334601799</c:v>
                </c:pt>
                <c:pt idx="6432">
                  <c:v>2.76116685549013</c:v>
                </c:pt>
                <c:pt idx="6433">
                  <c:v>2.76305080761444</c:v>
                </c:pt>
                <c:pt idx="6434">
                  <c:v>2.76470517545047</c:v>
                </c:pt>
                <c:pt idx="6435">
                  <c:v>2.76613109877724</c:v>
                </c:pt>
                <c:pt idx="6436">
                  <c:v>2.76732985975772</c:v>
                </c:pt>
                <c:pt idx="6437">
                  <c:v>2.76830185343561</c:v>
                </c:pt>
                <c:pt idx="6438">
                  <c:v>2.769048099333265</c:v>
                </c:pt>
                <c:pt idx="6439">
                  <c:v>2.76956845074845</c:v>
                </c:pt>
                <c:pt idx="6440">
                  <c:v>2.76986286066745</c:v>
                </c:pt>
                <c:pt idx="6441">
                  <c:v>2.76993086910735</c:v>
                </c:pt>
                <c:pt idx="6442">
                  <c:v>2.76977185851429</c:v>
                </c:pt>
                <c:pt idx="6443">
                  <c:v>2.76938480121709</c:v>
                </c:pt>
                <c:pt idx="6444">
                  <c:v>2.76876852122096</c:v>
                </c:pt>
                <c:pt idx="6445">
                  <c:v>2.76792093912661</c:v>
                </c:pt>
                <c:pt idx="6446">
                  <c:v>2.766840615419245</c:v>
                </c:pt>
                <c:pt idx="6447">
                  <c:v>2.76552473068966</c:v>
                </c:pt>
                <c:pt idx="6448">
                  <c:v>2.76397088815762</c:v>
                </c:pt>
                <c:pt idx="6449">
                  <c:v>2.76217561937198</c:v>
                </c:pt>
                <c:pt idx="6450">
                  <c:v>2.76013542974768</c:v>
                </c:pt>
                <c:pt idx="6451">
                  <c:v>2.757846330219019</c:v>
                </c:pt>
                <c:pt idx="6452">
                  <c:v>2.75530314036923</c:v>
                </c:pt>
                <c:pt idx="6453">
                  <c:v>2.75490331896245</c:v>
                </c:pt>
                <c:pt idx="6454">
                  <c:v>2.75431266249025</c:v>
                </c:pt>
                <c:pt idx="6455">
                  <c:v>2.75352899433243</c:v>
                </c:pt>
                <c:pt idx="6456">
                  <c:v>2.75255114787574</c:v>
                </c:pt>
                <c:pt idx="6457">
                  <c:v>2.75137675999618</c:v>
                </c:pt>
                <c:pt idx="6458">
                  <c:v>2.75000400770666</c:v>
                </c:pt>
                <c:pt idx="6459">
                  <c:v>2.74843015286054</c:v>
                </c:pt>
                <c:pt idx="6460">
                  <c:v>2.74665181601625</c:v>
                </c:pt>
                <c:pt idx="6461">
                  <c:v>2.74466621544331</c:v>
                </c:pt>
                <c:pt idx="6462">
                  <c:v>2.742469014353257</c:v>
                </c:pt>
                <c:pt idx="6463">
                  <c:v>2.74005653296371</c:v>
                </c:pt>
                <c:pt idx="6464">
                  <c:v>2.73742338645456</c:v>
                </c:pt>
                <c:pt idx="6465">
                  <c:v>2.73456469065593</c:v>
                </c:pt>
                <c:pt idx="6466">
                  <c:v>2.73147397808566</c:v>
                </c:pt>
                <c:pt idx="6467">
                  <c:v>2.72814445910474</c:v>
                </c:pt>
                <c:pt idx="6468">
                  <c:v>2.72456862627436</c:v>
                </c:pt>
                <c:pt idx="6469">
                  <c:v>2.72073765828982</c:v>
                </c:pt>
                <c:pt idx="6470">
                  <c:v>2.71664154772077</c:v>
                </c:pt>
                <c:pt idx="6471">
                  <c:v>2.712269464381856</c:v>
                </c:pt>
                <c:pt idx="6472">
                  <c:v>2.70760856508382</c:v>
                </c:pt>
                <c:pt idx="6473">
                  <c:v>2.70264421672254</c:v>
                </c:pt>
                <c:pt idx="6474">
                  <c:v>2.69736002251925</c:v>
                </c:pt>
                <c:pt idx="6475">
                  <c:v>2.69173660238974</c:v>
                </c:pt>
                <c:pt idx="6476">
                  <c:v>2.6857519902445</c:v>
                </c:pt>
                <c:pt idx="6477">
                  <c:v>2.67937998875597</c:v>
                </c:pt>
                <c:pt idx="6478">
                  <c:v>2.67570231378851</c:v>
                </c:pt>
                <c:pt idx="6479">
                  <c:v>2.671776199615019</c:v>
                </c:pt>
                <c:pt idx="6480">
                  <c:v>2.66758881059409</c:v>
                </c:pt>
                <c:pt idx="6481">
                  <c:v>2.66312598276448</c:v>
                </c:pt>
                <c:pt idx="6482">
                  <c:v>2.65837142179519</c:v>
                </c:pt>
                <c:pt idx="6483">
                  <c:v>2.65330617948023</c:v>
                </c:pt>
                <c:pt idx="6484">
                  <c:v>2.64790878983754</c:v>
                </c:pt>
                <c:pt idx="6485">
                  <c:v>2.64215392576855</c:v>
                </c:pt>
                <c:pt idx="6486">
                  <c:v>2.6360117945644</c:v>
                </c:pt>
                <c:pt idx="6487">
                  <c:v>2.63293550818111</c:v>
                </c:pt>
                <c:pt idx="6488">
                  <c:v>2.6332637166271</c:v>
                </c:pt>
                <c:pt idx="6489">
                  <c:v>2.6333736724668</c:v>
                </c:pt>
                <c:pt idx="6490">
                  <c:v>2.63326427660329</c:v>
                </c:pt>
                <c:pt idx="6491">
                  <c:v>2.63293345649235</c:v>
                </c:pt>
                <c:pt idx="6492">
                  <c:v>2.632378923433725</c:v>
                </c:pt>
                <c:pt idx="6493">
                  <c:v>2.63159725669361</c:v>
                </c:pt>
                <c:pt idx="6494">
                  <c:v>2.63058430175611</c:v>
                </c:pt>
                <c:pt idx="6495">
                  <c:v>2.62933538712254</c:v>
                </c:pt>
                <c:pt idx="6496">
                  <c:v>2.62784480692127</c:v>
                </c:pt>
                <c:pt idx="6497">
                  <c:v>2.62610550580617</c:v>
                </c:pt>
                <c:pt idx="6498">
                  <c:v>2.62410969777677</c:v>
                </c:pt>
                <c:pt idx="6499">
                  <c:v>2.621848390223835</c:v>
                </c:pt>
                <c:pt idx="6500">
                  <c:v>2.61931075464267</c:v>
                </c:pt>
                <c:pt idx="6501">
                  <c:v>2.61648443656035</c:v>
                </c:pt>
                <c:pt idx="6502">
                  <c:v>2.61335516454021</c:v>
                </c:pt>
                <c:pt idx="6503">
                  <c:v>2.60990604912911</c:v>
                </c:pt>
                <c:pt idx="6504">
                  <c:v>2.60611765298691</c:v>
                </c:pt>
                <c:pt idx="6505">
                  <c:v>2.6064098818225</c:v>
                </c:pt>
                <c:pt idx="6506">
                  <c:v>2.60653114609656</c:v>
                </c:pt>
                <c:pt idx="6507">
                  <c:v>2.61051123951656</c:v>
                </c:pt>
                <c:pt idx="6508">
                  <c:v>2.614188423347198</c:v>
                </c:pt>
                <c:pt idx="6509">
                  <c:v>2.61757642466786</c:v>
                </c:pt>
                <c:pt idx="6510">
                  <c:v>2.62068686629605</c:v>
                </c:pt>
                <c:pt idx="6511">
                  <c:v>2.62352980491873</c:v>
                </c:pt>
                <c:pt idx="6512">
                  <c:v>2.62611395182162</c:v>
                </c:pt>
                <c:pt idx="6513">
                  <c:v>2.6284465538934</c:v>
                </c:pt>
                <c:pt idx="6514">
                  <c:v>2.63053366032862</c:v>
                </c:pt>
                <c:pt idx="6515">
                  <c:v>2.63238078622488</c:v>
                </c:pt>
                <c:pt idx="6516">
                  <c:v>2.63399192205968</c:v>
                </c:pt>
                <c:pt idx="6517">
                  <c:v>2.63537078240408</c:v>
                </c:pt>
                <c:pt idx="6518">
                  <c:v>2.6365196444404</c:v>
                </c:pt>
                <c:pt idx="6519">
                  <c:v>2.63744081420547</c:v>
                </c:pt>
                <c:pt idx="6520">
                  <c:v>2.63813528838042</c:v>
                </c:pt>
                <c:pt idx="6521">
                  <c:v>2.63860348708178</c:v>
                </c:pt>
                <c:pt idx="6522">
                  <c:v>2.63884524416973</c:v>
                </c:pt>
                <c:pt idx="6523">
                  <c:v>2.638859613956796</c:v>
                </c:pt>
                <c:pt idx="6524">
                  <c:v>2.64250767301708</c:v>
                </c:pt>
                <c:pt idx="6525">
                  <c:v>2.64596555094952</c:v>
                </c:pt>
                <c:pt idx="6526">
                  <c:v>2.6492408232919</c:v>
                </c:pt>
                <c:pt idx="6527">
                  <c:v>2.65574530744307</c:v>
                </c:pt>
                <c:pt idx="6528">
                  <c:v>2.66189925556956</c:v>
                </c:pt>
                <c:pt idx="6529">
                  <c:v>2.66772741164916</c:v>
                </c:pt>
                <c:pt idx="6530">
                  <c:v>2.67325011787621</c:v>
                </c:pt>
                <c:pt idx="6531">
                  <c:v>2.678485039966719</c:v>
                </c:pt>
                <c:pt idx="6532">
                  <c:v>2.68344804759428</c:v>
                </c:pt>
                <c:pt idx="6533">
                  <c:v>2.68815208729973</c:v>
                </c:pt>
                <c:pt idx="6534">
                  <c:v>2.692609660403339</c:v>
                </c:pt>
                <c:pt idx="6535">
                  <c:v>2.69683095178266</c:v>
                </c:pt>
                <c:pt idx="6536">
                  <c:v>2.70082535921711</c:v>
                </c:pt>
                <c:pt idx="6537">
                  <c:v>2.70460071305751</c:v>
                </c:pt>
                <c:pt idx="6538">
                  <c:v>2.70816468899694</c:v>
                </c:pt>
                <c:pt idx="6539">
                  <c:v>2.71152362313511</c:v>
                </c:pt>
                <c:pt idx="6540">
                  <c:v>2.71468308212558</c:v>
                </c:pt>
                <c:pt idx="6541">
                  <c:v>2.71764824424331</c:v>
                </c:pt>
                <c:pt idx="6542">
                  <c:v>2.72316265904324</c:v>
                </c:pt>
                <c:pt idx="6543">
                  <c:v>2.72838233347897</c:v>
                </c:pt>
                <c:pt idx="6544">
                  <c:v>2.73331988939467</c:v>
                </c:pt>
                <c:pt idx="6545">
                  <c:v>2.73798674785357</c:v>
                </c:pt>
                <c:pt idx="6546">
                  <c:v>2.74239245368283</c:v>
                </c:pt>
                <c:pt idx="6547">
                  <c:v>2.74654568137179</c:v>
                </c:pt>
                <c:pt idx="6548">
                  <c:v>2.75045410144623</c:v>
                </c:pt>
                <c:pt idx="6549">
                  <c:v>2.75412425588447</c:v>
                </c:pt>
                <c:pt idx="6550">
                  <c:v>2.75756218863751</c:v>
                </c:pt>
                <c:pt idx="6551">
                  <c:v>2.76077311794897</c:v>
                </c:pt>
                <c:pt idx="6552">
                  <c:v>2.76376160771392</c:v>
                </c:pt>
                <c:pt idx="6553">
                  <c:v>2.76899119978433</c:v>
                </c:pt>
                <c:pt idx="6554">
                  <c:v>2.77392156111333</c:v>
                </c:pt>
                <c:pt idx="6555">
                  <c:v>2.77856176576816</c:v>
                </c:pt>
                <c:pt idx="6556">
                  <c:v>2.78292026930835</c:v>
                </c:pt>
                <c:pt idx="6557">
                  <c:v>2.78700450715312</c:v>
                </c:pt>
                <c:pt idx="6558">
                  <c:v>2.79082075515506</c:v>
                </c:pt>
                <c:pt idx="6559">
                  <c:v>2.79437427163217</c:v>
                </c:pt>
                <c:pt idx="6560">
                  <c:v>2.79767028114778</c:v>
                </c:pt>
                <c:pt idx="6561">
                  <c:v>2.8007130932145</c:v>
                </c:pt>
                <c:pt idx="6562">
                  <c:v>2.80350601996044</c:v>
                </c:pt>
                <c:pt idx="6563">
                  <c:v>2.806052692238845</c:v>
                </c:pt>
                <c:pt idx="6564">
                  <c:v>2.80835563618661</c:v>
                </c:pt>
                <c:pt idx="6565">
                  <c:v>2.81041733485055</c:v>
                </c:pt>
                <c:pt idx="6566">
                  <c:v>2.81223935544538</c:v>
                </c:pt>
                <c:pt idx="6567">
                  <c:v>2.813823439890617</c:v>
                </c:pt>
                <c:pt idx="6568">
                  <c:v>2.81517120624831</c:v>
                </c:pt>
                <c:pt idx="6569">
                  <c:v>2.816282992091716</c:v>
                </c:pt>
                <c:pt idx="6570">
                  <c:v>2.81715982195655</c:v>
                </c:pt>
                <c:pt idx="6571">
                  <c:v>2.817801978137</c:v>
                </c:pt>
                <c:pt idx="6572">
                  <c:v>2.81820955923708</c:v>
                </c:pt>
                <c:pt idx="6573">
                  <c:v>2.81838218957533</c:v>
                </c:pt>
                <c:pt idx="6574">
                  <c:v>2.81831958885724</c:v>
                </c:pt>
                <c:pt idx="6575">
                  <c:v>2.818020716231</c:v>
                </c:pt>
                <c:pt idx="6576">
                  <c:v>2.81748491787905</c:v>
                </c:pt>
                <c:pt idx="6577">
                  <c:v>2.81671022194602</c:v>
                </c:pt>
                <c:pt idx="6578">
                  <c:v>2.81569534860739</c:v>
                </c:pt>
                <c:pt idx="6579">
                  <c:v>2.81443829808438</c:v>
                </c:pt>
                <c:pt idx="6580">
                  <c:v>2.81293637486038</c:v>
                </c:pt>
                <c:pt idx="6581">
                  <c:v>2.81118706237367</c:v>
                </c:pt>
                <c:pt idx="6582">
                  <c:v>2.809186922123279</c:v>
                </c:pt>
                <c:pt idx="6583">
                  <c:v>2.80693219771453</c:v>
                </c:pt>
                <c:pt idx="6584">
                  <c:v>2.80441857794681</c:v>
                </c:pt>
                <c:pt idx="6585">
                  <c:v>2.801641524420197</c:v>
                </c:pt>
                <c:pt idx="6586">
                  <c:v>2.801085985679196</c:v>
                </c:pt>
                <c:pt idx="6587">
                  <c:v>2.80033174517609</c:v>
                </c:pt>
                <c:pt idx="6588">
                  <c:v>2.7993771012153</c:v>
                </c:pt>
                <c:pt idx="6589">
                  <c:v>2.7982201004735</c:v>
                </c:pt>
                <c:pt idx="6590">
                  <c:v>2.796858824980656</c:v>
                </c:pt>
                <c:pt idx="6591">
                  <c:v>2.79529086238341</c:v>
                </c:pt>
                <c:pt idx="6592">
                  <c:v>2.79351332979571</c:v>
                </c:pt>
                <c:pt idx="6593">
                  <c:v>2.79152343918564</c:v>
                </c:pt>
                <c:pt idx="6594">
                  <c:v>2.78931744622468</c:v>
                </c:pt>
                <c:pt idx="6595">
                  <c:v>2.78689149601681</c:v>
                </c:pt>
                <c:pt idx="6596">
                  <c:v>2.78424086170142</c:v>
                </c:pt>
                <c:pt idx="6597">
                  <c:v>2.78136105364153</c:v>
                </c:pt>
                <c:pt idx="6598">
                  <c:v>2.778246023779745</c:v>
                </c:pt>
                <c:pt idx="6599">
                  <c:v>2.77488929828761</c:v>
                </c:pt>
                <c:pt idx="6600">
                  <c:v>2.77128378897803</c:v>
                </c:pt>
                <c:pt idx="6601">
                  <c:v>2.76998635756562</c:v>
                </c:pt>
                <c:pt idx="6602">
                  <c:v>2.7684129314715</c:v>
                </c:pt>
                <c:pt idx="6603">
                  <c:v>2.76655890232011</c:v>
                </c:pt>
                <c:pt idx="6604">
                  <c:v>2.76441903693509</c:v>
                </c:pt>
                <c:pt idx="6605">
                  <c:v>2.76198728611196</c:v>
                </c:pt>
                <c:pt idx="6606">
                  <c:v>2.76203875575936</c:v>
                </c:pt>
                <c:pt idx="6607">
                  <c:v>2.7618713134608</c:v>
                </c:pt>
                <c:pt idx="6608">
                  <c:v>2.76148370763925</c:v>
                </c:pt>
                <c:pt idx="6609">
                  <c:v>2.76087452383275</c:v>
                </c:pt>
                <c:pt idx="6610">
                  <c:v>2.76004144430477</c:v>
                </c:pt>
                <c:pt idx="6611">
                  <c:v>2.75898226596569</c:v>
                </c:pt>
                <c:pt idx="6612">
                  <c:v>2.75769416829871</c:v>
                </c:pt>
                <c:pt idx="6613">
                  <c:v>2.75617349235254</c:v>
                </c:pt>
                <c:pt idx="6614">
                  <c:v>2.7544165183479</c:v>
                </c:pt>
                <c:pt idx="6615">
                  <c:v>2.75241875700845</c:v>
                </c:pt>
                <c:pt idx="6616">
                  <c:v>2.75017475383506</c:v>
                </c:pt>
                <c:pt idx="6617">
                  <c:v>2.74767863785336</c:v>
                </c:pt>
                <c:pt idx="6618">
                  <c:v>2.74492369554967</c:v>
                </c:pt>
                <c:pt idx="6619">
                  <c:v>2.74190220942983</c:v>
                </c:pt>
                <c:pt idx="6620">
                  <c:v>2.73860507816937</c:v>
                </c:pt>
                <c:pt idx="6621">
                  <c:v>2.73502288621985</c:v>
                </c:pt>
                <c:pt idx="6622">
                  <c:v>2.73404270599673</c:v>
                </c:pt>
                <c:pt idx="6623">
                  <c:v>2.73275245274657</c:v>
                </c:pt>
                <c:pt idx="6624">
                  <c:v>2.73114646959729</c:v>
                </c:pt>
                <c:pt idx="6625">
                  <c:v>2.72921824942215</c:v>
                </c:pt>
                <c:pt idx="6626">
                  <c:v>2.73009729965999</c:v>
                </c:pt>
                <c:pt idx="6627">
                  <c:v>2.73073159037801</c:v>
                </c:pt>
                <c:pt idx="6628">
                  <c:v>2.73112144874793</c:v>
                </c:pt>
                <c:pt idx="6629">
                  <c:v>2.731266683308645</c:v>
                </c:pt>
                <c:pt idx="6630">
                  <c:v>2.73116611314331</c:v>
                </c:pt>
                <c:pt idx="6631">
                  <c:v>2.73081827322206</c:v>
                </c:pt>
                <c:pt idx="6632">
                  <c:v>2.7302209568313</c:v>
                </c:pt>
                <c:pt idx="6633">
                  <c:v>2.72937169864656</c:v>
                </c:pt>
                <c:pt idx="6634">
                  <c:v>2.72826663220641</c:v>
                </c:pt>
                <c:pt idx="6635">
                  <c:v>2.72690192001022</c:v>
                </c:pt>
                <c:pt idx="6636">
                  <c:v>2.72527262832435</c:v>
                </c:pt>
                <c:pt idx="6637">
                  <c:v>2.7233725521174</c:v>
                </c:pt>
                <c:pt idx="6638">
                  <c:v>2.7211954295806</c:v>
                </c:pt>
                <c:pt idx="6639">
                  <c:v>2.71873272244556</c:v>
                </c:pt>
                <c:pt idx="6640">
                  <c:v>2.71597577549609</c:v>
                </c:pt>
                <c:pt idx="6641">
                  <c:v>2.71627712229401</c:v>
                </c:pt>
                <c:pt idx="6642">
                  <c:v>2.71638198760419</c:v>
                </c:pt>
                <c:pt idx="6643">
                  <c:v>2.716289099162799</c:v>
                </c:pt>
                <c:pt idx="6644">
                  <c:v>2.71913697325679</c:v>
                </c:pt>
                <c:pt idx="6645">
                  <c:v>2.72170951236898</c:v>
                </c:pt>
                <c:pt idx="6646">
                  <c:v>2.72401250209773</c:v>
                </c:pt>
                <c:pt idx="6647">
                  <c:v>2.72605056968693</c:v>
                </c:pt>
                <c:pt idx="6648">
                  <c:v>2.7278278052318</c:v>
                </c:pt>
                <c:pt idx="6649">
                  <c:v>2.72934747847366</c:v>
                </c:pt>
                <c:pt idx="6650">
                  <c:v>2.73061199178735</c:v>
                </c:pt>
                <c:pt idx="6651">
                  <c:v>2.73162331034371</c:v>
                </c:pt>
                <c:pt idx="6652">
                  <c:v>2.73557605293503</c:v>
                </c:pt>
                <c:pt idx="6653">
                  <c:v>2.73930672780321</c:v>
                </c:pt>
                <c:pt idx="6654">
                  <c:v>2.74282199194624</c:v>
                </c:pt>
                <c:pt idx="6655">
                  <c:v>2.74612866355125</c:v>
                </c:pt>
                <c:pt idx="6656">
                  <c:v>2.74923172584431</c:v>
                </c:pt>
                <c:pt idx="6657">
                  <c:v>2.75213667067482</c:v>
                </c:pt>
                <c:pt idx="6658">
                  <c:v>2.75484750174784</c:v>
                </c:pt>
                <c:pt idx="6659">
                  <c:v>2.75736814450812</c:v>
                </c:pt>
                <c:pt idx="6660">
                  <c:v>2.75970241590634</c:v>
                </c:pt>
                <c:pt idx="6661">
                  <c:v>2.76185274063189</c:v>
                </c:pt>
                <c:pt idx="6662">
                  <c:v>2.76382211217717</c:v>
                </c:pt>
                <c:pt idx="6663">
                  <c:v>2.76561282185004</c:v>
                </c:pt>
                <c:pt idx="6664">
                  <c:v>2.76722668139918</c:v>
                </c:pt>
                <c:pt idx="6665">
                  <c:v>2.76866551043727</c:v>
                </c:pt>
                <c:pt idx="6666">
                  <c:v>2.76993086910735</c:v>
                </c:pt>
                <c:pt idx="6667">
                  <c:v>2.77102353102657</c:v>
                </c:pt>
                <c:pt idx="6668">
                  <c:v>2.77467365704033</c:v>
                </c:pt>
                <c:pt idx="6669">
                  <c:v>2.77807534234238</c:v>
                </c:pt>
                <c:pt idx="6670">
                  <c:v>2.78123427995859</c:v>
                </c:pt>
                <c:pt idx="6671">
                  <c:v>2.78415525113367</c:v>
                </c:pt>
                <c:pt idx="6672">
                  <c:v>2.786843109651285</c:v>
                </c:pt>
                <c:pt idx="6673">
                  <c:v>2.78930087001777</c:v>
                </c:pt>
                <c:pt idx="6674">
                  <c:v>2.791532575925</c:v>
                </c:pt>
                <c:pt idx="6675">
                  <c:v>2.79354086647592</c:v>
                </c:pt>
                <c:pt idx="6676">
                  <c:v>2.79532800002405</c:v>
                </c:pt>
                <c:pt idx="6677">
                  <c:v>2.79689609694993</c:v>
                </c:pt>
                <c:pt idx="6678">
                  <c:v>2.79824657263368</c:v>
                </c:pt>
                <c:pt idx="6679">
                  <c:v>2.79938065840104</c:v>
                </c:pt>
                <c:pt idx="6680">
                  <c:v>2.80029966137049</c:v>
                </c:pt>
                <c:pt idx="6681">
                  <c:v>2.80100413060003</c:v>
                </c:pt>
                <c:pt idx="6682">
                  <c:v>2.80149384285773</c:v>
                </c:pt>
                <c:pt idx="6683">
                  <c:v>2.80176944568585</c:v>
                </c:pt>
                <c:pt idx="6684">
                  <c:v>2.80441055014073</c:v>
                </c:pt>
                <c:pt idx="6685">
                  <c:v>2.80677741804736</c:v>
                </c:pt>
                <c:pt idx="6686">
                  <c:v>2.80887329037373</c:v>
                </c:pt>
                <c:pt idx="6687">
                  <c:v>2.81070090779894</c:v>
                </c:pt>
                <c:pt idx="6688">
                  <c:v>2.812262468059865</c:v>
                </c:pt>
                <c:pt idx="6689">
                  <c:v>2.81355987238096</c:v>
                </c:pt>
                <c:pt idx="6690">
                  <c:v>2.81459384905558</c:v>
                </c:pt>
                <c:pt idx="6691">
                  <c:v>2.815365627303525</c:v>
                </c:pt>
                <c:pt idx="6692">
                  <c:v>2.81587522464197</c:v>
                </c:pt>
                <c:pt idx="6693">
                  <c:v>2.8161225692543</c:v>
                </c:pt>
                <c:pt idx="6694">
                  <c:v>2.81610721272892</c:v>
                </c:pt>
                <c:pt idx="6695">
                  <c:v>2.8158280461522</c:v>
                </c:pt>
                <c:pt idx="6696">
                  <c:v>2.815283874708065</c:v>
                </c:pt>
                <c:pt idx="6697">
                  <c:v>2.81447257684562</c:v>
                </c:pt>
                <c:pt idx="6698">
                  <c:v>2.81339197393487</c:v>
                </c:pt>
                <c:pt idx="6699">
                  <c:v>2.812039003719565</c:v>
                </c:pt>
                <c:pt idx="6700">
                  <c:v>2.813115393993816</c:v>
                </c:pt>
                <c:pt idx="6701">
                  <c:v>2.81397905373979</c:v>
                </c:pt>
                <c:pt idx="6702">
                  <c:v>2.814630123959205</c:v>
                </c:pt>
                <c:pt idx="6703">
                  <c:v>2.815069063639465</c:v>
                </c:pt>
                <c:pt idx="6704">
                  <c:v>2.81529551215896</c:v>
                </c:pt>
                <c:pt idx="6705">
                  <c:v>2.81530913688798</c:v>
                </c:pt>
                <c:pt idx="6706">
                  <c:v>2.815109634077578</c:v>
                </c:pt>
                <c:pt idx="6707">
                  <c:v>2.814695596493379</c:v>
                </c:pt>
                <c:pt idx="6708">
                  <c:v>2.814065938815185</c:v>
                </c:pt>
                <c:pt idx="6709">
                  <c:v>2.81321933801045</c:v>
                </c:pt>
                <c:pt idx="6710">
                  <c:v>2.81215339858843</c:v>
                </c:pt>
                <c:pt idx="6711">
                  <c:v>2.810865802145078</c:v>
                </c:pt>
                <c:pt idx="6712">
                  <c:v>2.80935404239073</c:v>
                </c:pt>
                <c:pt idx="6713">
                  <c:v>2.80761516713717</c:v>
                </c:pt>
                <c:pt idx="6714">
                  <c:v>2.805645530109565</c:v>
                </c:pt>
                <c:pt idx="6715">
                  <c:v>2.80344055544696</c:v>
                </c:pt>
                <c:pt idx="6716">
                  <c:v>2.80099616566097</c:v>
                </c:pt>
                <c:pt idx="6717">
                  <c:v>2.79830689152031</c:v>
                </c:pt>
                <c:pt idx="6718">
                  <c:v>2.79536676751841</c:v>
                </c:pt>
                <c:pt idx="6719">
                  <c:v>2.792169127184679</c:v>
                </c:pt>
                <c:pt idx="6720">
                  <c:v>2.78870588247829</c:v>
                </c:pt>
                <c:pt idx="6721">
                  <c:v>2.78790166161077</c:v>
                </c:pt>
                <c:pt idx="6722">
                  <c:v>2.78691967957124</c:v>
                </c:pt>
                <c:pt idx="6723">
                  <c:v>2.78575849102179</c:v>
                </c:pt>
                <c:pt idx="6724">
                  <c:v>2.78441504145611</c:v>
                </c:pt>
                <c:pt idx="6725">
                  <c:v>2.78288733882326</c:v>
                </c:pt>
                <c:pt idx="6726">
                  <c:v>2.78117182537449</c:v>
                </c:pt>
                <c:pt idx="6727">
                  <c:v>2.77926551477007</c:v>
                </c:pt>
                <c:pt idx="6728">
                  <c:v>2.77716443927011</c:v>
                </c:pt>
                <c:pt idx="6729">
                  <c:v>2.77486421220774</c:v>
                </c:pt>
                <c:pt idx="6730">
                  <c:v>2.7723600653055</c:v>
                </c:pt>
                <c:pt idx="6731">
                  <c:v>2.76964688944285</c:v>
                </c:pt>
                <c:pt idx="6732">
                  <c:v>2.76671826349962</c:v>
                </c:pt>
                <c:pt idx="6733">
                  <c:v>2.76356729414133</c:v>
                </c:pt>
                <c:pt idx="6734">
                  <c:v>2.76018668037991</c:v>
                </c:pt>
                <c:pt idx="6735">
                  <c:v>2.75656779084592</c:v>
                </c:pt>
                <c:pt idx="6736">
                  <c:v>2.75270053519363</c:v>
                </c:pt>
                <c:pt idx="6737">
                  <c:v>2.7485739909355</c:v>
                </c:pt>
                <c:pt idx="6738">
                  <c:v>2.74417580890811</c:v>
                </c:pt>
                <c:pt idx="6739">
                  <c:v>2.73949167392555</c:v>
                </c:pt>
                <c:pt idx="6740">
                  <c:v>2.73450529976408</c:v>
                </c:pt>
                <c:pt idx="6741">
                  <c:v>2.72919752978205</c:v>
                </c:pt>
                <c:pt idx="6742">
                  <c:v>2.72354692776126</c:v>
                </c:pt>
                <c:pt idx="6743">
                  <c:v>2.72473403563535</c:v>
                </c:pt>
                <c:pt idx="6744">
                  <c:v>2.72570472289903</c:v>
                </c:pt>
                <c:pt idx="6745">
                  <c:v>2.72646053638854</c:v>
                </c:pt>
                <c:pt idx="6746">
                  <c:v>2.72700173905511</c:v>
                </c:pt>
                <c:pt idx="6747">
                  <c:v>2.72732868543051</c:v>
                </c:pt>
                <c:pt idx="6748">
                  <c:v>2.72744112287152</c:v>
                </c:pt>
                <c:pt idx="6749">
                  <c:v>2.7273379575202</c:v>
                </c:pt>
                <c:pt idx="6750">
                  <c:v>2.72701795313085</c:v>
                </c:pt>
                <c:pt idx="6751">
                  <c:v>2.72647927507894</c:v>
                </c:pt>
                <c:pt idx="6752">
                  <c:v>2.72571904108117</c:v>
                </c:pt>
                <c:pt idx="6753">
                  <c:v>2.72473449647366</c:v>
                </c:pt>
                <c:pt idx="6754">
                  <c:v>2.72352165159019</c:v>
                </c:pt>
                <c:pt idx="6755">
                  <c:v>2.72207623666593</c:v>
                </c:pt>
                <c:pt idx="6756">
                  <c:v>2.72039304930136</c:v>
                </c:pt>
                <c:pt idx="6757">
                  <c:v>2.71846577767274</c:v>
                </c:pt>
                <c:pt idx="6758">
                  <c:v>2.71628751729327</c:v>
                </c:pt>
                <c:pt idx="6759">
                  <c:v>2.71385015965684</c:v>
                </c:pt>
                <c:pt idx="6760">
                  <c:v>2.7111444826227</c:v>
                </c:pt>
                <c:pt idx="6761">
                  <c:v>2.70815936598329</c:v>
                </c:pt>
                <c:pt idx="6762">
                  <c:v>2.70488282020881</c:v>
                </c:pt>
                <c:pt idx="6763">
                  <c:v>2.701300153999</c:v>
                </c:pt>
                <c:pt idx="6764">
                  <c:v>2.70132438768972</c:v>
                </c:pt>
                <c:pt idx="6765">
                  <c:v>2.70102101826661</c:v>
                </c:pt>
                <c:pt idx="6766">
                  <c:v>2.70038680998608</c:v>
                </c:pt>
                <c:pt idx="6767">
                  <c:v>2.70359963462621</c:v>
                </c:pt>
                <c:pt idx="6768">
                  <c:v>2.70654175633447</c:v>
                </c:pt>
                <c:pt idx="6769">
                  <c:v>2.709221711802</c:v>
                </c:pt>
                <c:pt idx="6770">
                  <c:v>2.71164702130245</c:v>
                </c:pt>
                <c:pt idx="6771">
                  <c:v>2.71382341924682</c:v>
                </c:pt>
                <c:pt idx="6772">
                  <c:v>2.71575633507555</c:v>
                </c:pt>
                <c:pt idx="6773">
                  <c:v>2.71744970910152</c:v>
                </c:pt>
                <c:pt idx="6774">
                  <c:v>2.71890729080681</c:v>
                </c:pt>
                <c:pt idx="6775">
                  <c:v>2.72013192200206</c:v>
                </c:pt>
                <c:pt idx="6776">
                  <c:v>2.72112549915012</c:v>
                </c:pt>
                <c:pt idx="6777">
                  <c:v>2.72188940207475</c:v>
                </c:pt>
                <c:pt idx="6778">
                  <c:v>2.72242470553413</c:v>
                </c:pt>
                <c:pt idx="6779">
                  <c:v>2.72273147950525</c:v>
                </c:pt>
                <c:pt idx="6780">
                  <c:v>2.726446425068977</c:v>
                </c:pt>
                <c:pt idx="6781">
                  <c:v>2.72982654343798</c:v>
                </c:pt>
                <c:pt idx="6782">
                  <c:v>2.732882503104657</c:v>
                </c:pt>
                <c:pt idx="6783">
                  <c:v>2.73932483760455</c:v>
                </c:pt>
                <c:pt idx="6784">
                  <c:v>2.74542944746436</c:v>
                </c:pt>
                <c:pt idx="6785">
                  <c:v>2.75121729611671</c:v>
                </c:pt>
                <c:pt idx="6786">
                  <c:v>2.756706413183918</c:v>
                </c:pt>
                <c:pt idx="6787">
                  <c:v>2.76191247769636</c:v>
                </c:pt>
                <c:pt idx="6788">
                  <c:v>2.76684950123725</c:v>
                </c:pt>
                <c:pt idx="6789">
                  <c:v>2.77152957461277</c:v>
                </c:pt>
                <c:pt idx="6790">
                  <c:v>2.775963409629059</c:v>
                </c:pt>
                <c:pt idx="6791">
                  <c:v>2.78016015854698</c:v>
                </c:pt>
                <c:pt idx="6792">
                  <c:v>2.78412830315095</c:v>
                </c:pt>
                <c:pt idx="6793">
                  <c:v>2.787875013118119</c:v>
                </c:pt>
                <c:pt idx="6794">
                  <c:v>2.79140682827866</c:v>
                </c:pt>
                <c:pt idx="6795">
                  <c:v>2.79472984704566</c:v>
                </c:pt>
                <c:pt idx="6796">
                  <c:v>2.79784884155578</c:v>
                </c:pt>
                <c:pt idx="6797">
                  <c:v>2.80076881452254</c:v>
                </c:pt>
                <c:pt idx="6798">
                  <c:v>2.80349358923055</c:v>
                </c:pt>
                <c:pt idx="6799">
                  <c:v>2.80602685137478</c:v>
                </c:pt>
                <c:pt idx="6800">
                  <c:v>2.81121574281868</c:v>
                </c:pt>
                <c:pt idx="6801">
                  <c:v>2.81611944102917</c:v>
                </c:pt>
                <c:pt idx="6802">
                  <c:v>2.82074732011851</c:v>
                </c:pt>
                <c:pt idx="6803">
                  <c:v>2.825108179913097</c:v>
                </c:pt>
                <c:pt idx="6804">
                  <c:v>2.82920982338248</c:v>
                </c:pt>
                <c:pt idx="6805">
                  <c:v>2.83305921699881</c:v>
                </c:pt>
                <c:pt idx="6806">
                  <c:v>2.836662079638775</c:v>
                </c:pt>
                <c:pt idx="6807">
                  <c:v>2.84002396844993</c:v>
                </c:pt>
                <c:pt idx="6808">
                  <c:v>2.84314900686365</c:v>
                </c:pt>
                <c:pt idx="6809">
                  <c:v>2.846041613617999</c:v>
                </c:pt>
                <c:pt idx="6810">
                  <c:v>2.84870524597528</c:v>
                </c:pt>
                <c:pt idx="6811">
                  <c:v>2.85114325856067</c:v>
                </c:pt>
                <c:pt idx="6812">
                  <c:v>2.85335763004361</c:v>
                </c:pt>
                <c:pt idx="6813">
                  <c:v>2.85535139275549</c:v>
                </c:pt>
                <c:pt idx="6814">
                  <c:v>2.857126133986</c:v>
                </c:pt>
                <c:pt idx="6815">
                  <c:v>2.85868382797704</c:v>
                </c:pt>
                <c:pt idx="6816">
                  <c:v>2.86002525346638</c:v>
                </c:pt>
                <c:pt idx="6817">
                  <c:v>2.86115185478127</c:v>
                </c:pt>
                <c:pt idx="6818">
                  <c:v>2.86206415920403</c:v>
                </c:pt>
                <c:pt idx="6819">
                  <c:v>2.86276270803012</c:v>
                </c:pt>
                <c:pt idx="6820">
                  <c:v>2.86582193582851</c:v>
                </c:pt>
                <c:pt idx="6821">
                  <c:v>2.86860591818263</c:v>
                </c:pt>
                <c:pt idx="6822">
                  <c:v>2.87111855733485</c:v>
                </c:pt>
                <c:pt idx="6823">
                  <c:v>2.87336280599799</c:v>
                </c:pt>
                <c:pt idx="6824">
                  <c:v>2.87534060456138</c:v>
                </c:pt>
                <c:pt idx="6825">
                  <c:v>2.87705413753043</c:v>
                </c:pt>
                <c:pt idx="6826">
                  <c:v>2.87850482881581</c:v>
                </c:pt>
                <c:pt idx="6827">
                  <c:v>2.879693966334885</c:v>
                </c:pt>
                <c:pt idx="6828">
                  <c:v>2.88062235373064</c:v>
                </c:pt>
                <c:pt idx="6829">
                  <c:v>2.88129062265293</c:v>
                </c:pt>
                <c:pt idx="6830">
                  <c:v>2.88169856054424</c:v>
                </c:pt>
                <c:pt idx="6831">
                  <c:v>2.88184609433295</c:v>
                </c:pt>
                <c:pt idx="6832">
                  <c:v>2.8817329585615</c:v>
                </c:pt>
                <c:pt idx="6833">
                  <c:v>2.88135770442279</c:v>
                </c:pt>
                <c:pt idx="6834">
                  <c:v>2.88072002058688</c:v>
                </c:pt>
                <c:pt idx="6835">
                  <c:v>2.87981776843793</c:v>
                </c:pt>
                <c:pt idx="6836">
                  <c:v>2.878648982496319</c:v>
                </c:pt>
                <c:pt idx="6837">
                  <c:v>2.87721155837325</c:v>
                </c:pt>
                <c:pt idx="6838">
                  <c:v>2.875502622204765</c:v>
                </c:pt>
                <c:pt idx="6839">
                  <c:v>2.8735188942566</c:v>
                </c:pt>
                <c:pt idx="6840">
                  <c:v>2.87125672795954</c:v>
                </c:pt>
                <c:pt idx="6841">
                  <c:v>2.86871151210522</c:v>
                </c:pt>
                <c:pt idx="6842">
                  <c:v>2.86860367178234</c:v>
                </c:pt>
                <c:pt idx="6843">
                  <c:v>2.86827999071409</c:v>
                </c:pt>
                <c:pt idx="6844">
                  <c:v>2.86773966991709</c:v>
                </c:pt>
                <c:pt idx="6845">
                  <c:v>2.866981279081</c:v>
                </c:pt>
                <c:pt idx="6846">
                  <c:v>2.86600340767001</c:v>
                </c:pt>
                <c:pt idx="6847">
                  <c:v>2.86480403851136</c:v>
                </c:pt>
                <c:pt idx="6848">
                  <c:v>2.86338120281688</c:v>
                </c:pt>
                <c:pt idx="6849">
                  <c:v>2.86173267853415</c:v>
                </c:pt>
                <c:pt idx="6850">
                  <c:v>2.85985538280155</c:v>
                </c:pt>
                <c:pt idx="6851">
                  <c:v>2.85774572438465</c:v>
                </c:pt>
                <c:pt idx="6852">
                  <c:v>2.855400576023519</c:v>
                </c:pt>
                <c:pt idx="6853">
                  <c:v>2.852815433230203</c:v>
                </c:pt>
                <c:pt idx="6854">
                  <c:v>2.849985409759645</c:v>
                </c:pt>
                <c:pt idx="6855">
                  <c:v>2.8469052897949</c:v>
                </c:pt>
                <c:pt idx="6856">
                  <c:v>2.84356867535705</c:v>
                </c:pt>
                <c:pt idx="6857">
                  <c:v>2.839968684576938</c:v>
                </c:pt>
                <c:pt idx="6858">
                  <c:v>2.83609773531285</c:v>
                </c:pt>
                <c:pt idx="6859">
                  <c:v>2.831946466165438</c:v>
                </c:pt>
                <c:pt idx="6860">
                  <c:v>2.82750507210986</c:v>
                </c:pt>
                <c:pt idx="6861">
                  <c:v>2.82276198168273</c:v>
                </c:pt>
                <c:pt idx="6862">
                  <c:v>2.81770378172195</c:v>
                </c:pt>
                <c:pt idx="6863">
                  <c:v>2.815445691634405</c:v>
                </c:pt>
                <c:pt idx="6864">
                  <c:v>2.812982110901379</c:v>
                </c:pt>
                <c:pt idx="6865">
                  <c:v>2.81030788591869</c:v>
                </c:pt>
                <c:pt idx="6866">
                  <c:v>2.80741777309732</c:v>
                </c:pt>
                <c:pt idx="6867">
                  <c:v>2.80430537190833</c:v>
                </c:pt>
                <c:pt idx="6868">
                  <c:v>2.80096375810495</c:v>
                </c:pt>
                <c:pt idx="6869">
                  <c:v>2.79738473711078</c:v>
                </c:pt>
                <c:pt idx="6870">
                  <c:v>2.79355976520795</c:v>
                </c:pt>
                <c:pt idx="6871">
                  <c:v>2.79266890995241</c:v>
                </c:pt>
                <c:pt idx="6872">
                  <c:v>2.79150704728211</c:v>
                </c:pt>
                <c:pt idx="6873">
                  <c:v>2.79006992327341</c:v>
                </c:pt>
                <c:pt idx="6874">
                  <c:v>2.78835253540916</c:v>
                </c:pt>
                <c:pt idx="6875">
                  <c:v>2.786348920454658</c:v>
                </c:pt>
                <c:pt idx="6876">
                  <c:v>2.78405222375391</c:v>
                </c:pt>
                <c:pt idx="6877">
                  <c:v>2.78145451715304</c:v>
                </c:pt>
                <c:pt idx="6878">
                  <c:v>2.778546116663219</c:v>
                </c:pt>
                <c:pt idx="6879">
                  <c:v>2.77887825950143</c:v>
                </c:pt>
                <c:pt idx="6880">
                  <c:v>2.77900173632492</c:v>
                </c:pt>
                <c:pt idx="6881">
                  <c:v>2.77891558600161</c:v>
                </c:pt>
                <c:pt idx="6882">
                  <c:v>2.77861915064449</c:v>
                </c:pt>
                <c:pt idx="6883">
                  <c:v>2.77811025491951</c:v>
                </c:pt>
                <c:pt idx="6884">
                  <c:v>2.7773875639426</c:v>
                </c:pt>
                <c:pt idx="6885">
                  <c:v>2.776447991163785</c:v>
                </c:pt>
                <c:pt idx="6886">
                  <c:v>2.7752888018369</c:v>
                </c:pt>
                <c:pt idx="6887">
                  <c:v>2.77390633635977</c:v>
                </c:pt>
                <c:pt idx="6888">
                  <c:v>2.77573220476433</c:v>
                </c:pt>
                <c:pt idx="6889">
                  <c:v>2.77727052621827</c:v>
                </c:pt>
                <c:pt idx="6890">
                  <c:v>2.77852342646262</c:v>
                </c:pt>
                <c:pt idx="6891">
                  <c:v>2.77949364252614</c:v>
                </c:pt>
                <c:pt idx="6892">
                  <c:v>2.78018241082727</c:v>
                </c:pt>
                <c:pt idx="6893">
                  <c:v>2.780589960054</c:v>
                </c:pt>
                <c:pt idx="6894">
                  <c:v>2.78071602152685</c:v>
                </c:pt>
                <c:pt idx="6895">
                  <c:v>2.78055982603591</c:v>
                </c:pt>
                <c:pt idx="6896">
                  <c:v>2.78011906027395</c:v>
                </c:pt>
                <c:pt idx="6897">
                  <c:v>2.77939145365166</c:v>
                </c:pt>
                <c:pt idx="6898">
                  <c:v>2.77837297087509</c:v>
                </c:pt>
                <c:pt idx="6899">
                  <c:v>2.78069033451625</c:v>
                </c:pt>
                <c:pt idx="6900">
                  <c:v>2.786159099409819</c:v>
                </c:pt>
                <c:pt idx="6901">
                  <c:v>2.791276014138158</c:v>
                </c:pt>
                <c:pt idx="6902">
                  <c:v>2.796057299958698</c:v>
                </c:pt>
                <c:pt idx="6903">
                  <c:v>2.80051689035111</c:v>
                </c:pt>
                <c:pt idx="6904">
                  <c:v>2.80466668262046</c:v>
                </c:pt>
                <c:pt idx="6905">
                  <c:v>2.80851684781469</c:v>
                </c:pt>
                <c:pt idx="6906">
                  <c:v>2.81207619283433</c:v>
                </c:pt>
                <c:pt idx="6907">
                  <c:v>2.815353136327658</c:v>
                </c:pt>
                <c:pt idx="6908">
                  <c:v>2.81835388950301</c:v>
                </c:pt>
                <c:pt idx="6909">
                  <c:v>2.82108431843504</c:v>
                </c:pt>
                <c:pt idx="6910">
                  <c:v>2.82354987248448</c:v>
                </c:pt>
                <c:pt idx="6911">
                  <c:v>2.82575435516632</c:v>
                </c:pt>
                <c:pt idx="6912">
                  <c:v>2.82770159027612</c:v>
                </c:pt>
                <c:pt idx="6913">
                  <c:v>2.82939421321582</c:v>
                </c:pt>
                <c:pt idx="6914">
                  <c:v>2.83083508821759</c:v>
                </c:pt>
                <c:pt idx="6915">
                  <c:v>2.832025811743716</c:v>
                </c:pt>
                <c:pt idx="6916">
                  <c:v>2.83296756131677</c:v>
                </c:pt>
                <c:pt idx="6917">
                  <c:v>2.833661669058038</c:v>
                </c:pt>
                <c:pt idx="6918">
                  <c:v>2.83410812894349</c:v>
                </c:pt>
                <c:pt idx="6919">
                  <c:v>2.83743619085632</c:v>
                </c:pt>
                <c:pt idx="6920">
                  <c:v>2.84056094855643</c:v>
                </c:pt>
                <c:pt idx="6921">
                  <c:v>2.84348688994286</c:v>
                </c:pt>
                <c:pt idx="6922">
                  <c:v>2.84621744227116</c:v>
                </c:pt>
                <c:pt idx="6923">
                  <c:v>2.851642939059781</c:v>
                </c:pt>
                <c:pt idx="6924">
                  <c:v>2.856778724625097</c:v>
                </c:pt>
                <c:pt idx="6925">
                  <c:v>2.861635083735825</c:v>
                </c:pt>
                <c:pt idx="6926">
                  <c:v>2.86622006122296</c:v>
                </c:pt>
                <c:pt idx="6927">
                  <c:v>2.8705418148026</c:v>
                </c:pt>
                <c:pt idx="6928">
                  <c:v>2.874606903401959</c:v>
                </c:pt>
                <c:pt idx="6929">
                  <c:v>2.87842111686479</c:v>
                </c:pt>
                <c:pt idx="6930">
                  <c:v>2.88199003769172</c:v>
                </c:pt>
                <c:pt idx="6931">
                  <c:v>2.88531797340313</c:v>
                </c:pt>
                <c:pt idx="6932">
                  <c:v>2.88840920045752</c:v>
                </c:pt>
                <c:pt idx="6933">
                  <c:v>2.89126724381541</c:v>
                </c:pt>
                <c:pt idx="6934">
                  <c:v>2.89389481378544</c:v>
                </c:pt>
                <c:pt idx="6935">
                  <c:v>2.896295117932258</c:v>
                </c:pt>
                <c:pt idx="6936">
                  <c:v>2.898470127599499</c:v>
                </c:pt>
                <c:pt idx="6937">
                  <c:v>2.9030632352758</c:v>
                </c:pt>
                <c:pt idx="6938">
                  <c:v>2.90736004757013</c:v>
                </c:pt>
                <c:pt idx="6939">
                  <c:v>2.91136679579079</c:v>
                </c:pt>
                <c:pt idx="6940">
                  <c:v>2.91508856893199</c:v>
                </c:pt>
                <c:pt idx="6941">
                  <c:v>2.918529911528199</c:v>
                </c:pt>
                <c:pt idx="6942">
                  <c:v>2.92169437754359</c:v>
                </c:pt>
                <c:pt idx="6943">
                  <c:v>2.92458517181736</c:v>
                </c:pt>
                <c:pt idx="6944">
                  <c:v>2.92720546146556</c:v>
                </c:pt>
                <c:pt idx="6945">
                  <c:v>2.92955722709608</c:v>
                </c:pt>
                <c:pt idx="6946">
                  <c:v>2.931642681461756</c:v>
                </c:pt>
                <c:pt idx="6947">
                  <c:v>2.93346387479571</c:v>
                </c:pt>
                <c:pt idx="6948">
                  <c:v>2.93502154378012</c:v>
                </c:pt>
                <c:pt idx="6949">
                  <c:v>2.93631694396946</c:v>
                </c:pt>
                <c:pt idx="6950">
                  <c:v>2.93735071474242</c:v>
                </c:pt>
                <c:pt idx="6951">
                  <c:v>2.93812361216085</c:v>
                </c:pt>
                <c:pt idx="6952">
                  <c:v>2.93863536887193</c:v>
                </c:pt>
                <c:pt idx="6953">
                  <c:v>2.93888656879569</c:v>
                </c:pt>
                <c:pt idx="6954">
                  <c:v>2.938876382188698</c:v>
                </c:pt>
                <c:pt idx="6955">
                  <c:v>2.93860482743767</c:v>
                </c:pt>
                <c:pt idx="6956">
                  <c:v>2.93807051143159</c:v>
                </c:pt>
                <c:pt idx="6957">
                  <c:v>2.93727252329281</c:v>
                </c:pt>
                <c:pt idx="6958">
                  <c:v>2.93621006489737</c:v>
                </c:pt>
                <c:pt idx="6959">
                  <c:v>2.934880590000279</c:v>
                </c:pt>
                <c:pt idx="6960">
                  <c:v>2.93328282671377</c:v>
                </c:pt>
                <c:pt idx="6961">
                  <c:v>2.93141380680056</c:v>
                </c:pt>
                <c:pt idx="6962">
                  <c:v>2.92927150776047</c:v>
                </c:pt>
                <c:pt idx="6963">
                  <c:v>2.92685228785437</c:v>
                </c:pt>
                <c:pt idx="6964">
                  <c:v>2.92415278581854</c:v>
                </c:pt>
                <c:pt idx="6965">
                  <c:v>2.9211688640065</c:v>
                </c:pt>
                <c:pt idx="6966">
                  <c:v>2.91789531824892</c:v>
                </c:pt>
                <c:pt idx="6967">
                  <c:v>2.9143270398817</c:v>
                </c:pt>
                <c:pt idx="6968">
                  <c:v>2.91045765826881</c:v>
                </c:pt>
                <c:pt idx="6969">
                  <c:v>2.90628036496605</c:v>
                </c:pt>
                <c:pt idx="6970">
                  <c:v>2.90459455422804</c:v>
                </c:pt>
                <c:pt idx="6971">
                  <c:v>2.90267777663844</c:v>
                </c:pt>
                <c:pt idx="6972">
                  <c:v>2.90052758015968</c:v>
                </c:pt>
                <c:pt idx="6973">
                  <c:v>2.89814024400379</c:v>
                </c:pt>
                <c:pt idx="6974">
                  <c:v>2.89551254726126</c:v>
                </c:pt>
                <c:pt idx="6975">
                  <c:v>2.89263941057533</c:v>
                </c:pt>
                <c:pt idx="6976">
                  <c:v>2.88951668804797</c:v>
                </c:pt>
                <c:pt idx="6977">
                  <c:v>2.8861388373487</c:v>
                </c:pt>
                <c:pt idx="6978">
                  <c:v>2.882499019995119</c:v>
                </c:pt>
                <c:pt idx="6979">
                  <c:v>2.87859085555156</c:v>
                </c:pt>
                <c:pt idx="6980">
                  <c:v>2.874406190163485</c:v>
                </c:pt>
                <c:pt idx="6981">
                  <c:v>2.869935899489</c:v>
                </c:pt>
                <c:pt idx="6982">
                  <c:v>2.86516939169969</c:v>
                </c:pt>
                <c:pt idx="6983">
                  <c:v>2.86009573783678</c:v>
                </c:pt>
                <c:pt idx="6984">
                  <c:v>2.85470070595008</c:v>
                </c:pt>
                <c:pt idx="6985">
                  <c:v>2.84896925860828</c:v>
                </c:pt>
                <c:pt idx="6986">
                  <c:v>2.84288366838451</c:v>
                </c:pt>
                <c:pt idx="6987">
                  <c:v>2.83970708300847</c:v>
                </c:pt>
                <c:pt idx="6988">
                  <c:v>2.83630026664582</c:v>
                </c:pt>
                <c:pt idx="6989">
                  <c:v>2.832655190347565</c:v>
                </c:pt>
                <c:pt idx="6990">
                  <c:v>2.82876339081788</c:v>
                </c:pt>
                <c:pt idx="6991">
                  <c:v>2.82461518850427</c:v>
                </c:pt>
                <c:pt idx="6992">
                  <c:v>2.82019953730252</c:v>
                </c:pt>
                <c:pt idx="6993">
                  <c:v>2.81550418767499</c:v>
                </c:pt>
                <c:pt idx="6994">
                  <c:v>2.81051502026691</c:v>
                </c:pt>
                <c:pt idx="6995">
                  <c:v>2.805215175514796</c:v>
                </c:pt>
                <c:pt idx="6996">
                  <c:v>2.79958647752047</c:v>
                </c:pt>
                <c:pt idx="6997">
                  <c:v>2.79360701563633</c:v>
                </c:pt>
                <c:pt idx="6998">
                  <c:v>2.7872516386458</c:v>
                </c:pt>
                <c:pt idx="6999">
                  <c:v>2.78445972096563</c:v>
                </c:pt>
                <c:pt idx="7000">
                  <c:v>2.78147342233133</c:v>
                </c:pt>
                <c:pt idx="7001">
                  <c:v>2.77828538123052</c:v>
                </c:pt>
                <c:pt idx="7002">
                  <c:v>2.77488722927774</c:v>
                </c:pt>
                <c:pt idx="7003">
                  <c:v>2.77126993881342</c:v>
                </c:pt>
                <c:pt idx="7004">
                  <c:v>2.76742238533783</c:v>
                </c:pt>
                <c:pt idx="7005">
                  <c:v>2.76333302374432</c:v>
                </c:pt>
                <c:pt idx="7006">
                  <c:v>2.75898824981724</c:v>
                </c:pt>
                <c:pt idx="7007">
                  <c:v>2.75437211137893</c:v>
                </c:pt>
                <c:pt idx="7008">
                  <c:v>2.74946704701797</c:v>
                </c:pt>
                <c:pt idx="7009">
                  <c:v>2.74425292564709</c:v>
                </c:pt>
                <c:pt idx="7010">
                  <c:v>2.7387054824067</c:v>
                </c:pt>
                <c:pt idx="7011">
                  <c:v>2.73279681573047</c:v>
                </c:pt>
                <c:pt idx="7012">
                  <c:v>2.7264940815296</c:v>
                </c:pt>
                <c:pt idx="7013">
                  <c:v>2.71975795109693</c:v>
                </c:pt>
                <c:pt idx="7014">
                  <c:v>2.71254113983943</c:v>
                </c:pt>
                <c:pt idx="7015">
                  <c:v>2.70478619658108</c:v>
                </c:pt>
                <c:pt idx="7016">
                  <c:v>2.69642188832029</c:v>
                </c:pt>
                <c:pt idx="7017">
                  <c:v>2.68735981213782</c:v>
                </c:pt>
                <c:pt idx="7018">
                  <c:v>2.67748341872306</c:v>
                </c:pt>
                <c:pt idx="7019">
                  <c:v>2.67323927099521</c:v>
                </c:pt>
                <c:pt idx="7020">
                  <c:v>2.66843099879702</c:v>
                </c:pt>
                <c:pt idx="7021">
                  <c:v>2.66300163485072</c:v>
                </c:pt>
                <c:pt idx="7022">
                  <c:v>2.66447530534223</c:v>
                </c:pt>
                <c:pt idx="7023">
                  <c:v>2.66565624383356</c:v>
                </c:pt>
                <c:pt idx="7024">
                  <c:v>2.66654909800068</c:v>
                </c:pt>
                <c:pt idx="7025">
                  <c:v>2.6671557149133</c:v>
                </c:pt>
                <c:pt idx="7026">
                  <c:v>2.66747751728054</c:v>
                </c:pt>
                <c:pt idx="7027">
                  <c:v>2.66751346735596</c:v>
                </c:pt>
                <c:pt idx="7028">
                  <c:v>2.67397399168118</c:v>
                </c:pt>
                <c:pt idx="7029">
                  <c:v>2.67982877903643</c:v>
                </c:pt>
                <c:pt idx="7030">
                  <c:v>2.68513210454005</c:v>
                </c:pt>
                <c:pt idx="7031">
                  <c:v>2.68992809879837</c:v>
                </c:pt>
                <c:pt idx="7032">
                  <c:v>2.69425257123805</c:v>
                </c:pt>
                <c:pt idx="7033">
                  <c:v>2.69813500782352</c:v>
                </c:pt>
                <c:pt idx="7034">
                  <c:v>2.70159978613076</c:v>
                </c:pt>
                <c:pt idx="7035">
                  <c:v>2.70466715237869</c:v>
                </c:pt>
                <c:pt idx="7036">
                  <c:v>2.71318371344787</c:v>
                </c:pt>
                <c:pt idx="7037">
                  <c:v>2.72115452119721</c:v>
                </c:pt>
                <c:pt idx="7038">
                  <c:v>2.72863754283009</c:v>
                </c:pt>
                <c:pt idx="7039">
                  <c:v>2.735682139343655</c:v>
                </c:pt>
                <c:pt idx="7040">
                  <c:v>2.74232814355046</c:v>
                </c:pt>
                <c:pt idx="7041">
                  <c:v>2.74860977531813</c:v>
                </c:pt>
                <c:pt idx="7042">
                  <c:v>2.75455519600065</c:v>
                </c:pt>
                <c:pt idx="7043">
                  <c:v>2.7601886805272</c:v>
                </c:pt>
                <c:pt idx="7044">
                  <c:v>2.76553131159555</c:v>
                </c:pt>
                <c:pt idx="7045">
                  <c:v>2.77060078416126</c:v>
                </c:pt>
                <c:pt idx="7046">
                  <c:v>2.77541307475191</c:v>
                </c:pt>
                <c:pt idx="7047">
                  <c:v>2.78398117551942</c:v>
                </c:pt>
                <c:pt idx="7048">
                  <c:v>2.79206525750142</c:v>
                </c:pt>
                <c:pt idx="7049">
                  <c:v>2.7997085918708</c:v>
                </c:pt>
                <c:pt idx="7050">
                  <c:v>2.806945005697599</c:v>
                </c:pt>
                <c:pt idx="7051">
                  <c:v>2.813805335718365</c:v>
                </c:pt>
                <c:pt idx="7052">
                  <c:v>2.82031437943804</c:v>
                </c:pt>
                <c:pt idx="7053">
                  <c:v>2.82649439482459</c:v>
                </c:pt>
                <c:pt idx="7054">
                  <c:v>2.83236370890821</c:v>
                </c:pt>
                <c:pt idx="7055">
                  <c:v>2.83793887804024</c:v>
                </c:pt>
                <c:pt idx="7056">
                  <c:v>2.84323375569599</c:v>
                </c:pt>
                <c:pt idx="7057">
                  <c:v>2.84826098781737</c:v>
                </c:pt>
                <c:pt idx="7058">
                  <c:v>2.85303148766735</c:v>
                </c:pt>
                <c:pt idx="7059">
                  <c:v>2.857555155478845</c:v>
                </c:pt>
                <c:pt idx="7060">
                  <c:v>2.861840089744736</c:v>
                </c:pt>
                <c:pt idx="7061">
                  <c:v>2.86589368628029</c:v>
                </c:pt>
                <c:pt idx="7062">
                  <c:v>2.86972317607018</c:v>
                </c:pt>
                <c:pt idx="7063">
                  <c:v>2.87333425537994</c:v>
                </c:pt>
                <c:pt idx="7064">
                  <c:v>2.87673227338144</c:v>
                </c:pt>
                <c:pt idx="7065">
                  <c:v>2.87992151280003</c:v>
                </c:pt>
                <c:pt idx="7066">
                  <c:v>2.8829067684284</c:v>
                </c:pt>
                <c:pt idx="7067">
                  <c:v>2.88569132587764</c:v>
                </c:pt>
                <c:pt idx="7068">
                  <c:v>2.88827855997037</c:v>
                </c:pt>
                <c:pt idx="7069">
                  <c:v>2.89363773136921</c:v>
                </c:pt>
                <c:pt idx="7070">
                  <c:v>2.89870635446321</c:v>
                </c:pt>
                <c:pt idx="7071">
                  <c:v>2.90349319939065</c:v>
                </c:pt>
                <c:pt idx="7072">
                  <c:v>2.90800682869177</c:v>
                </c:pt>
                <c:pt idx="7073">
                  <c:v>2.912254420060145</c:v>
                </c:pt>
                <c:pt idx="7074">
                  <c:v>2.91624125063405</c:v>
                </c:pt>
                <c:pt idx="7075">
                  <c:v>2.919973426759225</c:v>
                </c:pt>
                <c:pt idx="7076">
                  <c:v>2.92345567236571</c:v>
                </c:pt>
                <c:pt idx="7077">
                  <c:v>2.92669158249715</c:v>
                </c:pt>
                <c:pt idx="7078">
                  <c:v>2.92968575133562</c:v>
                </c:pt>
                <c:pt idx="7079">
                  <c:v>2.932440419089835</c:v>
                </c:pt>
                <c:pt idx="7080">
                  <c:v>2.934959099724217</c:v>
                </c:pt>
                <c:pt idx="7081">
                  <c:v>2.93724395685134</c:v>
                </c:pt>
                <c:pt idx="7082">
                  <c:v>2.93929687261531</c:v>
                </c:pt>
                <c:pt idx="7083">
                  <c:v>2.94111979834268</c:v>
                </c:pt>
                <c:pt idx="7084">
                  <c:v>2.94271397495576</c:v>
                </c:pt>
                <c:pt idx="7085">
                  <c:v>2.94408066683219</c:v>
                </c:pt>
                <c:pt idx="7086">
                  <c:v>2.94794893559491</c:v>
                </c:pt>
                <c:pt idx="7087">
                  <c:v>2.95152284833731</c:v>
                </c:pt>
                <c:pt idx="7088">
                  <c:v>2.95480615498556</c:v>
                </c:pt>
                <c:pt idx="7089">
                  <c:v>2.95780264190528</c:v>
                </c:pt>
                <c:pt idx="7090">
                  <c:v>2.96051489236818</c:v>
                </c:pt>
                <c:pt idx="7091">
                  <c:v>2.962945401387278</c:v>
                </c:pt>
                <c:pt idx="7092">
                  <c:v>2.96509693794748</c:v>
                </c:pt>
                <c:pt idx="7093">
                  <c:v>2.96697050544764</c:v>
                </c:pt>
                <c:pt idx="7094">
                  <c:v>2.968568104678178</c:v>
                </c:pt>
                <c:pt idx="7095">
                  <c:v>2.96989029932178</c:v>
                </c:pt>
                <c:pt idx="7096">
                  <c:v>2.97093820662012</c:v>
                </c:pt>
                <c:pt idx="7097">
                  <c:v>2.97171186293888</c:v>
                </c:pt>
                <c:pt idx="7098">
                  <c:v>2.97221224095638</c:v>
                </c:pt>
                <c:pt idx="7099">
                  <c:v>2.972438394088565</c:v>
                </c:pt>
                <c:pt idx="7100">
                  <c:v>2.97239111631073</c:v>
                </c:pt>
                <c:pt idx="7101">
                  <c:v>2.97206886790537</c:v>
                </c:pt>
                <c:pt idx="7102">
                  <c:v>2.97147104021513</c:v>
                </c:pt>
                <c:pt idx="7103">
                  <c:v>2.97059674038248</c:v>
                </c:pt>
                <c:pt idx="7104">
                  <c:v>2.96944480258382</c:v>
                </c:pt>
                <c:pt idx="7105">
                  <c:v>2.96801299662157</c:v>
                </c:pt>
                <c:pt idx="7106">
                  <c:v>2.96629926905923</c:v>
                </c:pt>
                <c:pt idx="7107">
                  <c:v>2.96430096266658</c:v>
                </c:pt>
                <c:pt idx="7108">
                  <c:v>2.96201605055287</c:v>
                </c:pt>
                <c:pt idx="7109">
                  <c:v>2.95944037947695</c:v>
                </c:pt>
                <c:pt idx="7110">
                  <c:v>2.9565705196162</c:v>
                </c:pt>
                <c:pt idx="7111">
                  <c:v>2.953401834634179</c:v>
                </c:pt>
                <c:pt idx="7112">
                  <c:v>2.94992934862999</c:v>
                </c:pt>
                <c:pt idx="7113">
                  <c:v>2.94614705110644</c:v>
                </c:pt>
                <c:pt idx="7114">
                  <c:v>2.942048770038625</c:v>
                </c:pt>
                <c:pt idx="7115">
                  <c:v>2.93762600049985</c:v>
                </c:pt>
                <c:pt idx="7116">
                  <c:v>2.935698160219685</c:v>
                </c:pt>
                <c:pt idx="7117">
                  <c:v>2.93340873281904</c:v>
                </c:pt>
                <c:pt idx="7118">
                  <c:v>2.93371471009993</c:v>
                </c:pt>
                <c:pt idx="7119">
                  <c:v>2.93372850465327</c:v>
                </c:pt>
                <c:pt idx="7120">
                  <c:v>2.93344859827671</c:v>
                </c:pt>
                <c:pt idx="7121">
                  <c:v>2.932874441925219</c:v>
                </c:pt>
                <c:pt idx="7122">
                  <c:v>2.93484806870061</c:v>
                </c:pt>
                <c:pt idx="7123">
                  <c:v>2.936468494825415</c:v>
                </c:pt>
                <c:pt idx="7124">
                  <c:v>2.9377377440929</c:v>
                </c:pt>
                <c:pt idx="7125">
                  <c:v>2.93865686227992</c:v>
                </c:pt>
                <c:pt idx="7126">
                  <c:v>2.93922625915675</c:v>
                </c:pt>
                <c:pt idx="7127">
                  <c:v>2.942385619003276</c:v>
                </c:pt>
                <c:pt idx="7128">
                  <c:v>2.94524526753366</c:v>
                </c:pt>
                <c:pt idx="7129">
                  <c:v>2.94780911538173</c:v>
                </c:pt>
                <c:pt idx="7130">
                  <c:v>2.95007953152605</c:v>
                </c:pt>
                <c:pt idx="7131">
                  <c:v>2.952059594791105</c:v>
                </c:pt>
                <c:pt idx="7132">
                  <c:v>2.95375034190797</c:v>
                </c:pt>
                <c:pt idx="7133">
                  <c:v>2.95792127688625</c:v>
                </c:pt>
                <c:pt idx="7134">
                  <c:v>2.96173520688685</c:v>
                </c:pt>
                <c:pt idx="7135">
                  <c:v>2.96519753963612</c:v>
                </c:pt>
                <c:pt idx="7136">
                  <c:v>2.96831206124264</c:v>
                </c:pt>
                <c:pt idx="7137">
                  <c:v>2.97108323842374</c:v>
                </c:pt>
                <c:pt idx="7138">
                  <c:v>2.97351290470066</c:v>
                </c:pt>
                <c:pt idx="7139">
                  <c:v>2.97560423810099</c:v>
                </c:pt>
                <c:pt idx="7140">
                  <c:v>2.977358452038199</c:v>
                </c:pt>
                <c:pt idx="7141">
                  <c:v>2.97877761308715</c:v>
                </c:pt>
                <c:pt idx="7142">
                  <c:v>2.97986255271581</c:v>
                </c:pt>
                <c:pt idx="7143">
                  <c:v>2.98061365820781</c:v>
                </c:pt>
                <c:pt idx="7144">
                  <c:v>2.98103127006446</c:v>
                </c:pt>
                <c:pt idx="7145">
                  <c:v>2.98111442483198</c:v>
                </c:pt>
                <c:pt idx="7146">
                  <c:v>2.98366878057546</c:v>
                </c:pt>
                <c:pt idx="7147">
                  <c:v>2.98594172257566</c:v>
                </c:pt>
                <c:pt idx="7148">
                  <c:v>2.98793507215206</c:v>
                </c:pt>
                <c:pt idx="7149">
                  <c:v>2.98965000059027</c:v>
                </c:pt>
                <c:pt idx="7150">
                  <c:v>2.99108784438824</c:v>
                </c:pt>
                <c:pt idx="7151">
                  <c:v>2.99492464068777</c:v>
                </c:pt>
                <c:pt idx="7152">
                  <c:v>2.99842203823716</c:v>
                </c:pt>
                <c:pt idx="7153">
                  <c:v>3.00158402114599</c:v>
                </c:pt>
                <c:pt idx="7154">
                  <c:v>3.00441310689892</c:v>
                </c:pt>
                <c:pt idx="7155">
                  <c:v>3.00691138826242</c:v>
                </c:pt>
                <c:pt idx="7156">
                  <c:v>3.00908074206027</c:v>
                </c:pt>
                <c:pt idx="7157">
                  <c:v>3.01092256256323</c:v>
                </c:pt>
                <c:pt idx="7158">
                  <c:v>3.01243780843243</c:v>
                </c:pt>
                <c:pt idx="7159">
                  <c:v>3.01362737316981</c:v>
                </c:pt>
                <c:pt idx="7160">
                  <c:v>3.01449152520762</c:v>
                </c:pt>
                <c:pt idx="7161">
                  <c:v>3.01503060643294</c:v>
                </c:pt>
                <c:pt idx="7162">
                  <c:v>3.01524439328091</c:v>
                </c:pt>
                <c:pt idx="7163">
                  <c:v>3.01513254004261</c:v>
                </c:pt>
                <c:pt idx="7164">
                  <c:v>3.01469444458394</c:v>
                </c:pt>
                <c:pt idx="7165">
                  <c:v>3.01392911959904</c:v>
                </c:pt>
                <c:pt idx="7166">
                  <c:v>3.01283538460335</c:v>
                </c:pt>
                <c:pt idx="7167">
                  <c:v>3.01141170471103</c:v>
                </c:pt>
                <c:pt idx="7168">
                  <c:v>3.012405676640638</c:v>
                </c:pt>
                <c:pt idx="7169">
                  <c:v>3.01312713614477</c:v>
                </c:pt>
                <c:pt idx="7170">
                  <c:v>3.0135761092186</c:v>
                </c:pt>
                <c:pt idx="7171">
                  <c:v>3.01375260095472</c:v>
                </c:pt>
                <c:pt idx="7172">
                  <c:v>3.01365627902695</c:v>
                </c:pt>
                <c:pt idx="7173">
                  <c:v>3.01328674272135</c:v>
                </c:pt>
                <c:pt idx="7174">
                  <c:v>3.01264325782445</c:v>
                </c:pt>
                <c:pt idx="7175">
                  <c:v>3.01172498794342</c:v>
                </c:pt>
                <c:pt idx="7176">
                  <c:v>3.01053082640198</c:v>
                </c:pt>
                <c:pt idx="7177">
                  <c:v>3.01172266781789</c:v>
                </c:pt>
                <c:pt idx="7178">
                  <c:v>3.01258620860344</c:v>
                </c:pt>
                <c:pt idx="7179">
                  <c:v>3.0131216751904</c:v>
                </c:pt>
                <c:pt idx="7180">
                  <c:v>3.01332897104688</c:v>
                </c:pt>
                <c:pt idx="7181">
                  <c:v>3.01320767081366</c:v>
                </c:pt>
                <c:pt idx="7182">
                  <c:v>3.01275706568481</c:v>
                </c:pt>
                <c:pt idx="7183">
                  <c:v>3.011976170208865</c:v>
                </c:pt>
                <c:pt idx="7184">
                  <c:v>3.010863735078817</c:v>
                </c:pt>
                <c:pt idx="7185">
                  <c:v>3.01218792239513</c:v>
                </c:pt>
                <c:pt idx="7186">
                  <c:v>3.01323730989858</c:v>
                </c:pt>
                <c:pt idx="7187">
                  <c:v>3.0140122700742</c:v>
                </c:pt>
                <c:pt idx="7188">
                  <c:v>3.01451303430097</c:v>
                </c:pt>
                <c:pt idx="7189">
                  <c:v>3.01473950572857</c:v>
                </c:pt>
                <c:pt idx="7190">
                  <c:v>3.014691434684039</c:v>
                </c:pt>
                <c:pt idx="7191">
                  <c:v>3.01436846338593</c:v>
                </c:pt>
                <c:pt idx="7192">
                  <c:v>3.01376985958284</c:v>
                </c:pt>
                <c:pt idx="7193">
                  <c:v>3.0128947929512</c:v>
                </c:pt>
                <c:pt idx="7194">
                  <c:v>3.011742121561837</c:v>
                </c:pt>
                <c:pt idx="7195">
                  <c:v>3.01031054104647</c:v>
                </c:pt>
                <c:pt idx="7196">
                  <c:v>3.00859855792662</c:v>
                </c:pt>
                <c:pt idx="7197">
                  <c:v>3.00660407037287</c:v>
                </c:pt>
                <c:pt idx="7198">
                  <c:v>3.00432488723921</c:v>
                </c:pt>
                <c:pt idx="7199">
                  <c:v>3.00175840871141</c:v>
                </c:pt>
                <c:pt idx="7200">
                  <c:v>2.99890175616252</c:v>
                </c:pt>
                <c:pt idx="7201">
                  <c:v>2.99575130137445</c:v>
                </c:pt>
                <c:pt idx="7202">
                  <c:v>2.992302992199876</c:v>
                </c:pt>
                <c:pt idx="7203">
                  <c:v>2.98855220799481</c:v>
                </c:pt>
                <c:pt idx="7204">
                  <c:v>2.98449438638442</c:v>
                </c:pt>
                <c:pt idx="7205">
                  <c:v>2.98012259526792</c:v>
                </c:pt>
                <c:pt idx="7206">
                  <c:v>2.97543019076533</c:v>
                </c:pt>
                <c:pt idx="7207">
                  <c:v>2.97040927145732</c:v>
                </c:pt>
                <c:pt idx="7208">
                  <c:v>2.96505045260921</c:v>
                </c:pt>
                <c:pt idx="7209">
                  <c:v>2.959343475339057</c:v>
                </c:pt>
                <c:pt idx="7210">
                  <c:v>2.95327584765199</c:v>
                </c:pt>
                <c:pt idx="7211">
                  <c:v>2.94683393779651</c:v>
                </c:pt>
                <c:pt idx="7212">
                  <c:v>2.940000613339218</c:v>
                </c:pt>
                <c:pt idx="7213">
                  <c:v>2.93275724648681</c:v>
                </c:pt>
                <c:pt idx="7214">
                  <c:v>2.92508084696518</c:v>
                </c:pt>
                <c:pt idx="7215">
                  <c:v>2.92018406227783</c:v>
                </c:pt>
                <c:pt idx="7216">
                  <c:v>2.914968219898959</c:v>
                </c:pt>
                <c:pt idx="7217">
                  <c:v>2.90941996177717</c:v>
                </c:pt>
                <c:pt idx="7218">
                  <c:v>2.90352415098273</c:v>
                </c:pt>
                <c:pt idx="7219">
                  <c:v>2.89726280589963</c:v>
                </c:pt>
                <c:pt idx="7220">
                  <c:v>2.890615528564099</c:v>
                </c:pt>
                <c:pt idx="7221">
                  <c:v>2.88708111968838</c:v>
                </c:pt>
                <c:pt idx="7222">
                  <c:v>2.88329564619675</c:v>
                </c:pt>
                <c:pt idx="7223">
                  <c:v>2.8792507413417</c:v>
                </c:pt>
                <c:pt idx="7224">
                  <c:v>2.87493631313089</c:v>
                </c:pt>
                <c:pt idx="7225">
                  <c:v>2.87034039348671</c:v>
                </c:pt>
                <c:pt idx="7226">
                  <c:v>2.86545029881125</c:v>
                </c:pt>
                <c:pt idx="7227">
                  <c:v>2.86025090669002</c:v>
                </c:pt>
                <c:pt idx="7228">
                  <c:v>2.85472526007073</c:v>
                </c:pt>
                <c:pt idx="7229">
                  <c:v>2.848853330858895</c:v>
                </c:pt>
                <c:pt idx="7230">
                  <c:v>2.842612446452859</c:v>
                </c:pt>
                <c:pt idx="7231">
                  <c:v>2.835975071085079</c:v>
                </c:pt>
                <c:pt idx="7232">
                  <c:v>2.83312131732378</c:v>
                </c:pt>
                <c:pt idx="7233">
                  <c:v>2.830063834010525</c:v>
                </c:pt>
                <c:pt idx="7234">
                  <c:v>2.82679507772872</c:v>
                </c:pt>
                <c:pt idx="7235">
                  <c:v>2.8233060690322</c:v>
                </c:pt>
                <c:pt idx="7236">
                  <c:v>2.819587653824799</c:v>
                </c:pt>
                <c:pt idx="7237">
                  <c:v>2.815628020820116</c:v>
                </c:pt>
                <c:pt idx="7238">
                  <c:v>2.811415433704935</c:v>
                </c:pt>
                <c:pt idx="7239">
                  <c:v>2.80693526045873</c:v>
                </c:pt>
                <c:pt idx="7240">
                  <c:v>2.80662018944261</c:v>
                </c:pt>
                <c:pt idx="7241">
                  <c:v>2.80602685137478</c:v>
                </c:pt>
                <c:pt idx="7242">
                  <c:v>2.805152503076798</c:v>
                </c:pt>
                <c:pt idx="7243">
                  <c:v>2.80399192581553</c:v>
                </c:pt>
                <c:pt idx="7244">
                  <c:v>2.8025402462054</c:v>
                </c:pt>
                <c:pt idx="7245">
                  <c:v>2.80078995206143</c:v>
                </c:pt>
                <c:pt idx="7246">
                  <c:v>2.79873291034822</c:v>
                </c:pt>
                <c:pt idx="7247">
                  <c:v>2.79635990635004</c:v>
                </c:pt>
                <c:pt idx="7248">
                  <c:v>2.7936588620211</c:v>
                </c:pt>
                <c:pt idx="7249">
                  <c:v>2.79061636600428</c:v>
                </c:pt>
                <c:pt idx="7250">
                  <c:v>2.79229886463057</c:v>
                </c:pt>
                <c:pt idx="7251">
                  <c:v>2.79377824024973</c:v>
                </c:pt>
                <c:pt idx="7252">
                  <c:v>2.7950569953371</c:v>
                </c:pt>
                <c:pt idx="7253">
                  <c:v>2.79613795627591</c:v>
                </c:pt>
                <c:pt idx="7254">
                  <c:v>2.80165060146156</c:v>
                </c:pt>
                <c:pt idx="7255">
                  <c:v>2.806778809705059</c:v>
                </c:pt>
                <c:pt idx="7256">
                  <c:v>2.81154485993113</c:v>
                </c:pt>
                <c:pt idx="7257">
                  <c:v>2.815967322725779</c:v>
                </c:pt>
                <c:pt idx="7258">
                  <c:v>2.820062914720657</c:v>
                </c:pt>
                <c:pt idx="7259">
                  <c:v>2.82384504909093</c:v>
                </c:pt>
                <c:pt idx="7260">
                  <c:v>2.827325859673</c:v>
                </c:pt>
                <c:pt idx="7261">
                  <c:v>2.83051572159047</c:v>
                </c:pt>
                <c:pt idx="7262">
                  <c:v>2.83342366573433</c:v>
                </c:pt>
                <c:pt idx="7263">
                  <c:v>2.83605724037775</c:v>
                </c:pt>
                <c:pt idx="7264">
                  <c:v>2.838423287058799</c:v>
                </c:pt>
                <c:pt idx="7265">
                  <c:v>2.84052665338615</c:v>
                </c:pt>
                <c:pt idx="7266">
                  <c:v>2.842372811523119</c:v>
                </c:pt>
                <c:pt idx="7267">
                  <c:v>2.84396509843309</c:v>
                </c:pt>
                <c:pt idx="7268">
                  <c:v>2.84530676866389</c:v>
                </c:pt>
                <c:pt idx="7269">
                  <c:v>2.84640035522249</c:v>
                </c:pt>
                <c:pt idx="7270">
                  <c:v>2.84724763667619</c:v>
                </c:pt>
                <c:pt idx="7271">
                  <c:v>2.84784961190013</c:v>
                </c:pt>
                <c:pt idx="7272">
                  <c:v>2.8482067887934</c:v>
                </c:pt>
                <c:pt idx="7273">
                  <c:v>2.84831917508894</c:v>
                </c:pt>
                <c:pt idx="7274">
                  <c:v>2.84818566219254</c:v>
                </c:pt>
                <c:pt idx="7275">
                  <c:v>2.851736461674279</c:v>
                </c:pt>
                <c:pt idx="7276">
                  <c:v>2.85897877462027</c:v>
                </c:pt>
                <c:pt idx="7277">
                  <c:v>2.865843300279245</c:v>
                </c:pt>
                <c:pt idx="7278">
                  <c:v>2.87235429102461</c:v>
                </c:pt>
                <c:pt idx="7279">
                  <c:v>2.87853273638561</c:v>
                </c:pt>
                <c:pt idx="7280">
                  <c:v>2.8843971426254</c:v>
                </c:pt>
                <c:pt idx="7281">
                  <c:v>2.889962430189775</c:v>
                </c:pt>
                <c:pt idx="7282">
                  <c:v>2.895242904279255</c:v>
                </c:pt>
                <c:pt idx="7283">
                  <c:v>2.90025031915101</c:v>
                </c:pt>
                <c:pt idx="7284">
                  <c:v>2.90499497901261</c:v>
                </c:pt>
                <c:pt idx="7285">
                  <c:v>2.90948624372505</c:v>
                </c:pt>
                <c:pt idx="7286">
                  <c:v>2.91373273375074</c:v>
                </c:pt>
                <c:pt idx="7287">
                  <c:v>2.91774112696533</c:v>
                </c:pt>
                <c:pt idx="7288">
                  <c:v>2.92151780654971</c:v>
                </c:pt>
                <c:pt idx="7289">
                  <c:v>2.92506878624983</c:v>
                </c:pt>
                <c:pt idx="7290">
                  <c:v>2.92839890275187</c:v>
                </c:pt>
                <c:pt idx="7291">
                  <c:v>2.93151283500227</c:v>
                </c:pt>
                <c:pt idx="7292">
                  <c:v>2.93441431049605</c:v>
                </c:pt>
                <c:pt idx="7293">
                  <c:v>2.93710716467665</c:v>
                </c:pt>
                <c:pt idx="7294">
                  <c:v>2.93959380132145</c:v>
                </c:pt>
                <c:pt idx="7295">
                  <c:v>2.94187778421709</c:v>
                </c:pt>
                <c:pt idx="7296">
                  <c:v>2.94396079015774</c:v>
                </c:pt>
                <c:pt idx="7297">
                  <c:v>2.9458452261313</c:v>
                </c:pt>
                <c:pt idx="7298">
                  <c:v>2.94753307377015</c:v>
                </c:pt>
                <c:pt idx="7299">
                  <c:v>2.95212299098839</c:v>
                </c:pt>
                <c:pt idx="7300">
                  <c:v>2.95642907493947</c:v>
                </c:pt>
                <c:pt idx="7301">
                  <c:v>2.9604577927577</c:v>
                </c:pt>
                <c:pt idx="7302">
                  <c:v>2.96421536611901</c:v>
                </c:pt>
                <c:pt idx="7303">
                  <c:v>2.96770607428592</c:v>
                </c:pt>
                <c:pt idx="7304">
                  <c:v>2.97093495716248</c:v>
                </c:pt>
                <c:pt idx="7305">
                  <c:v>2.97390533691448</c:v>
                </c:pt>
                <c:pt idx="7306">
                  <c:v>2.97662035804762</c:v>
                </c:pt>
                <c:pt idx="7307">
                  <c:v>2.97908335799052</c:v>
                </c:pt>
                <c:pt idx="7308">
                  <c:v>2.98129658940734</c:v>
                </c:pt>
                <c:pt idx="7309">
                  <c:v>2.98326157995363</c:v>
                </c:pt>
                <c:pt idx="7310">
                  <c:v>2.98498119056227</c:v>
                </c:pt>
                <c:pt idx="7311">
                  <c:v>2.986455830464885</c:v>
                </c:pt>
                <c:pt idx="7312">
                  <c:v>2.98768677453316</c:v>
                </c:pt>
                <c:pt idx="7313">
                  <c:v>2.98867489423541</c:v>
                </c:pt>
                <c:pt idx="7314">
                  <c:v>2.99235035462845</c:v>
                </c:pt>
                <c:pt idx="7315">
                  <c:v>2.99571302714271</c:v>
                </c:pt>
                <c:pt idx="7316">
                  <c:v>2.99876661953034</c:v>
                </c:pt>
                <c:pt idx="7317">
                  <c:v>3.00151424214068</c:v>
                </c:pt>
                <c:pt idx="7318">
                  <c:v>3.00395903934706</c:v>
                </c:pt>
                <c:pt idx="7319">
                  <c:v>3.00610317668084</c:v>
                </c:pt>
                <c:pt idx="7320">
                  <c:v>3.00794844191023</c:v>
                </c:pt>
                <c:pt idx="7321">
                  <c:v>3.00949633997133</c:v>
                </c:pt>
                <c:pt idx="7322">
                  <c:v>3.0107479737476</c:v>
                </c:pt>
                <c:pt idx="7323">
                  <c:v>3.01170415187563</c:v>
                </c:pt>
                <c:pt idx="7324">
                  <c:v>3.01236528065397</c:v>
                </c:pt>
                <c:pt idx="7325">
                  <c:v>3.0127315289882</c:v>
                </c:pt>
                <c:pt idx="7326">
                  <c:v>3.012802686638405</c:v>
                </c:pt>
                <c:pt idx="7327">
                  <c:v>3.01257834033346</c:v>
                </c:pt>
                <c:pt idx="7328">
                  <c:v>3.012057697313245</c:v>
                </c:pt>
                <c:pt idx="7329">
                  <c:v>3.01123959326276</c:v>
                </c:pt>
                <c:pt idx="7330">
                  <c:v>3.01012268393783</c:v>
                </c:pt>
                <c:pt idx="7331">
                  <c:v>3.00870515168814</c:v>
                </c:pt>
                <c:pt idx="7332">
                  <c:v>3.0069848203267</c:v>
                </c:pt>
                <c:pt idx="7333">
                  <c:v>3.00495901071615</c:v>
                </c:pt>
                <c:pt idx="7334">
                  <c:v>3.00262475710303</c:v>
                </c:pt>
                <c:pt idx="7335">
                  <c:v>2.99997828581875</c:v>
                </c:pt>
                <c:pt idx="7336">
                  <c:v>2.99701581574049</c:v>
                </c:pt>
                <c:pt idx="7337">
                  <c:v>2.99373210969243</c:v>
                </c:pt>
                <c:pt idx="7338">
                  <c:v>2.9901218191136</c:v>
                </c:pt>
                <c:pt idx="7339">
                  <c:v>2.98927740571589</c:v>
                </c:pt>
                <c:pt idx="7340">
                  <c:v>2.98818435708588</c:v>
                </c:pt>
                <c:pt idx="7341">
                  <c:v>2.986842021829716</c:v>
                </c:pt>
                <c:pt idx="7342">
                  <c:v>2.98524725558506</c:v>
                </c:pt>
                <c:pt idx="7343">
                  <c:v>2.9833982464231</c:v>
                </c:pt>
                <c:pt idx="7344">
                  <c:v>2.98129242954632</c:v>
                </c:pt>
                <c:pt idx="7345">
                  <c:v>2.97892611451231</c:v>
                </c:pt>
                <c:pt idx="7346">
                  <c:v>2.976295779828285</c:v>
                </c:pt>
                <c:pt idx="7347">
                  <c:v>2.97339728659719</c:v>
                </c:pt>
                <c:pt idx="7348">
                  <c:v>2.9702259385828</c:v>
                </c:pt>
                <c:pt idx="7349">
                  <c:v>2.9667761463991</c:v>
                </c:pt>
                <c:pt idx="7350">
                  <c:v>2.9630415171933</c:v>
                </c:pt>
                <c:pt idx="7351">
                  <c:v>2.95901534846193</c:v>
                </c:pt>
                <c:pt idx="7352">
                  <c:v>2.9546891503277</c:v>
                </c:pt>
                <c:pt idx="7353">
                  <c:v>2.95338115934095</c:v>
                </c:pt>
                <c:pt idx="7354">
                  <c:v>2.95186946170597</c:v>
                </c:pt>
                <c:pt idx="7355">
                  <c:v>2.95015231924096</c:v>
                </c:pt>
                <c:pt idx="7356">
                  <c:v>2.94822639820492</c:v>
                </c:pt>
                <c:pt idx="7357">
                  <c:v>2.94931329095784</c:v>
                </c:pt>
                <c:pt idx="7358">
                  <c:v>2.95013412116853</c:v>
                </c:pt>
                <c:pt idx="7359">
                  <c:v>2.95069047491837</c:v>
                </c:pt>
                <c:pt idx="7360">
                  <c:v>2.95098172116568</c:v>
                </c:pt>
                <c:pt idx="7361">
                  <c:v>2.951008101976245</c:v>
                </c:pt>
                <c:pt idx="7362">
                  <c:v>2.9507687935903</c:v>
                </c:pt>
                <c:pt idx="7363">
                  <c:v>2.95026307288881</c:v>
                </c:pt>
                <c:pt idx="7364">
                  <c:v>2.94948877644065</c:v>
                </c:pt>
                <c:pt idx="7365">
                  <c:v>2.94844463916153</c:v>
                </c:pt>
                <c:pt idx="7366">
                  <c:v>2.94712760701941</c:v>
                </c:pt>
                <c:pt idx="7367">
                  <c:v>2.94553479924154</c:v>
                </c:pt>
                <c:pt idx="7368">
                  <c:v>2.94366315044564</c:v>
                </c:pt>
                <c:pt idx="7369">
                  <c:v>2.94150754571618</c:v>
                </c:pt>
                <c:pt idx="7370">
                  <c:v>2.93906430694479</c:v>
                </c:pt>
                <c:pt idx="7371">
                  <c:v>2.9363266956503</c:v>
                </c:pt>
                <c:pt idx="7372">
                  <c:v>2.93328878594312</c:v>
                </c:pt>
                <c:pt idx="7373">
                  <c:v>2.929942913976618</c:v>
                </c:pt>
                <c:pt idx="7374">
                  <c:v>2.92983648338001</c:v>
                </c:pt>
                <c:pt idx="7375">
                  <c:v>2.93290048965135</c:v>
                </c:pt>
                <c:pt idx="7376">
                  <c:v>2.935672693169115</c:v>
                </c:pt>
                <c:pt idx="7377">
                  <c:v>2.93815826294571</c:v>
                </c:pt>
                <c:pt idx="7378">
                  <c:v>2.94036086167627</c:v>
                </c:pt>
                <c:pt idx="7379">
                  <c:v>2.94228370032944</c:v>
                </c:pt>
                <c:pt idx="7380">
                  <c:v>2.94392987192507</c:v>
                </c:pt>
                <c:pt idx="7381">
                  <c:v>2.94530116735042</c:v>
                </c:pt>
                <c:pt idx="7382">
                  <c:v>2.94639956396966</c:v>
                </c:pt>
                <c:pt idx="7383">
                  <c:v>2.94722605370653</c:v>
                </c:pt>
                <c:pt idx="7384">
                  <c:v>2.94778138779584</c:v>
                </c:pt>
                <c:pt idx="7385">
                  <c:v>2.94806529416291</c:v>
                </c:pt>
                <c:pt idx="7386">
                  <c:v>2.948078396086839</c:v>
                </c:pt>
                <c:pt idx="7387">
                  <c:v>2.94781912855615</c:v>
                </c:pt>
                <c:pt idx="7388">
                  <c:v>2.94728682491005</c:v>
                </c:pt>
                <c:pt idx="7389">
                  <c:v>2.9464798001561</c:v>
                </c:pt>
                <c:pt idx="7390">
                  <c:v>2.94539537099098</c:v>
                </c:pt>
                <c:pt idx="7391">
                  <c:v>2.94403141413008</c:v>
                </c:pt>
                <c:pt idx="7392">
                  <c:v>2.9423840976532</c:v>
                </c:pt>
                <c:pt idx="7393">
                  <c:v>2.94044983453011</c:v>
                </c:pt>
                <c:pt idx="7394">
                  <c:v>2.93822380568578</c:v>
                </c:pt>
                <c:pt idx="7395">
                  <c:v>2.93570078191262</c:v>
                </c:pt>
                <c:pt idx="7396">
                  <c:v>2.932874441925219</c:v>
                </c:pt>
                <c:pt idx="7397">
                  <c:v>2.929737097799</c:v>
                </c:pt>
                <c:pt idx="7398">
                  <c:v>2.93334205018703</c:v>
                </c:pt>
                <c:pt idx="7399">
                  <c:v>2.936643369193055</c:v>
                </c:pt>
                <c:pt idx="7400">
                  <c:v>2.939647466587818</c:v>
                </c:pt>
                <c:pt idx="7401">
                  <c:v>2.94235975677672</c:v>
                </c:pt>
                <c:pt idx="7402">
                  <c:v>2.94478494204475</c:v>
                </c:pt>
                <c:pt idx="7403">
                  <c:v>2.94692616851787</c:v>
                </c:pt>
                <c:pt idx="7404">
                  <c:v>2.94878725955948</c:v>
                </c:pt>
                <c:pt idx="7405">
                  <c:v>2.95037075560964</c:v>
                </c:pt>
                <c:pt idx="7406">
                  <c:v>2.951678634694835</c:v>
                </c:pt>
                <c:pt idx="7407">
                  <c:v>2.95271227924737</c:v>
                </c:pt>
                <c:pt idx="7408">
                  <c:v>2.95347284030525</c:v>
                </c:pt>
                <c:pt idx="7409">
                  <c:v>2.953960439934785</c:v>
                </c:pt>
                <c:pt idx="7410">
                  <c:v>2.95417611088908</c:v>
                </c:pt>
                <c:pt idx="7411">
                  <c:v>2.95411866631228</c:v>
                </c:pt>
                <c:pt idx="7412">
                  <c:v>2.953787433613579</c:v>
                </c:pt>
                <c:pt idx="7413">
                  <c:v>2.956627110388136</c:v>
                </c:pt>
                <c:pt idx="7414">
                  <c:v>2.95925173298081</c:v>
                </c:pt>
                <c:pt idx="7415">
                  <c:v>2.96166482553677</c:v>
                </c:pt>
                <c:pt idx="7416">
                  <c:v>2.96386875263266</c:v>
                </c:pt>
                <c:pt idx="7417">
                  <c:v>2.96586586965765</c:v>
                </c:pt>
                <c:pt idx="7418">
                  <c:v>2.9708809384909</c:v>
                </c:pt>
                <c:pt idx="7419">
                  <c:v>2.97559561619003</c:v>
                </c:pt>
                <c:pt idx="7420">
                  <c:v>2.98001764707799</c:v>
                </c:pt>
                <c:pt idx="7421">
                  <c:v>2.98415298475117</c:v>
                </c:pt>
                <c:pt idx="7422">
                  <c:v>2.98800815273894</c:v>
                </c:pt>
                <c:pt idx="7423">
                  <c:v>2.991588489264477</c:v>
                </c:pt>
                <c:pt idx="7424">
                  <c:v>2.99489802808601</c:v>
                </c:pt>
                <c:pt idx="7425">
                  <c:v>2.99794112065412</c:v>
                </c:pt>
                <c:pt idx="7426">
                  <c:v>3.0007212233624</c:v>
                </c:pt>
                <c:pt idx="7427">
                  <c:v>3.00324086801738</c:v>
                </c:pt>
                <c:pt idx="7428">
                  <c:v>3.00550278665704</c:v>
                </c:pt>
                <c:pt idx="7429">
                  <c:v>3.00750904628616</c:v>
                </c:pt>
                <c:pt idx="7430">
                  <c:v>3.00926149403025</c:v>
                </c:pt>
                <c:pt idx="7431">
                  <c:v>3.01076150732576</c:v>
                </c:pt>
                <c:pt idx="7432">
                  <c:v>3.01201023471145</c:v>
                </c:pt>
                <c:pt idx="7433">
                  <c:v>3.01300857725467</c:v>
                </c:pt>
                <c:pt idx="7434">
                  <c:v>3.01375712847651</c:v>
                </c:pt>
                <c:pt idx="7435">
                  <c:v>3.01727954981707</c:v>
                </c:pt>
                <c:pt idx="7436">
                  <c:v>3.02048126212553</c:v>
                </c:pt>
                <c:pt idx="7437">
                  <c:v>3.02336578184757</c:v>
                </c:pt>
                <c:pt idx="7438">
                  <c:v>3.0259361423314</c:v>
                </c:pt>
                <c:pt idx="7439">
                  <c:v>3.02819482957161</c:v>
                </c:pt>
                <c:pt idx="7440">
                  <c:v>3.03014386540309</c:v>
                </c:pt>
                <c:pt idx="7441">
                  <c:v>3.03178485553252</c:v>
                </c:pt>
                <c:pt idx="7442">
                  <c:v>3.03311909361516</c:v>
                </c:pt>
                <c:pt idx="7443">
                  <c:v>3.03414739232651</c:v>
                </c:pt>
                <c:pt idx="7444">
                  <c:v>3.03487029525101</c:v>
                </c:pt>
                <c:pt idx="7445">
                  <c:v>3.03528806208101</c:v>
                </c:pt>
                <c:pt idx="7446">
                  <c:v>3.03540051766337</c:v>
                </c:pt>
                <c:pt idx="7447">
                  <c:v>3.03520733061766</c:v>
                </c:pt>
                <c:pt idx="7448">
                  <c:v>3.03470763828957</c:v>
                </c:pt>
                <c:pt idx="7449">
                  <c:v>3.03390047804078</c:v>
                </c:pt>
                <c:pt idx="7450">
                  <c:v>3.03278433000288</c:v>
                </c:pt>
                <c:pt idx="7451">
                  <c:v>3.03135746587358</c:v>
                </c:pt>
                <c:pt idx="7452">
                  <c:v>3.02961764698666</c:v>
                </c:pt>
                <c:pt idx="7453">
                  <c:v>3.02756225240268</c:v>
                </c:pt>
                <c:pt idx="7454">
                  <c:v>3.02518818132633</c:v>
                </c:pt>
                <c:pt idx="7455">
                  <c:v>3.02249172099988</c:v>
                </c:pt>
                <c:pt idx="7456">
                  <c:v>3.022616923623477</c:v>
                </c:pt>
                <c:pt idx="7457">
                  <c:v>3.0224925442825</c:v>
                </c:pt>
                <c:pt idx="7458">
                  <c:v>3.022118020394</c:v>
                </c:pt>
                <c:pt idx="7459">
                  <c:v>3.02149258374936</c:v>
                </c:pt>
                <c:pt idx="7460">
                  <c:v>3.02061517660991</c:v>
                </c:pt>
                <c:pt idx="7461">
                  <c:v>3.01948450846805</c:v>
                </c:pt>
                <c:pt idx="7462">
                  <c:v>3.018098934521138</c:v>
                </c:pt>
                <c:pt idx="7463">
                  <c:v>3.016456520839006</c:v>
                </c:pt>
                <c:pt idx="7464">
                  <c:v>3.01455506767099</c:v>
                </c:pt>
                <c:pt idx="7465">
                  <c:v>3.01239186829774</c:v>
                </c:pt>
                <c:pt idx="7466">
                  <c:v>3.00996396911612</c:v>
                </c:pt>
                <c:pt idx="7467">
                  <c:v>3.00726776457347</c:v>
                </c:pt>
                <c:pt idx="7468">
                  <c:v>3.00429931522323</c:v>
                </c:pt>
                <c:pt idx="7469">
                  <c:v>3.00105405133328</c:v>
                </c:pt>
                <c:pt idx="7470">
                  <c:v>2.99752679973427</c:v>
                </c:pt>
                <c:pt idx="7471">
                  <c:v>2.99371156274145</c:v>
                </c:pt>
                <c:pt idx="7472">
                  <c:v>2.98960123564181</c:v>
                </c:pt>
                <c:pt idx="7473">
                  <c:v>2.985188489031878</c:v>
                </c:pt>
                <c:pt idx="7474">
                  <c:v>2.98384406961298</c:v>
                </c:pt>
                <c:pt idx="7475">
                  <c:v>2.98229319152369</c:v>
                </c:pt>
                <c:pt idx="7476">
                  <c:v>2.98053350605311</c:v>
                </c:pt>
                <c:pt idx="7477">
                  <c:v>2.97856301691068</c:v>
                </c:pt>
                <c:pt idx="7478">
                  <c:v>2.976378444030737</c:v>
                </c:pt>
                <c:pt idx="7479">
                  <c:v>2.97397650322958</c:v>
                </c:pt>
                <c:pt idx="7480">
                  <c:v>2.971353524909257</c:v>
                </c:pt>
                <c:pt idx="7481">
                  <c:v>2.96850589728067</c:v>
                </c:pt>
                <c:pt idx="7482">
                  <c:v>2.96542808955062</c:v>
                </c:pt>
                <c:pt idx="7483">
                  <c:v>2.96211554300065</c:v>
                </c:pt>
                <c:pt idx="7484">
                  <c:v>2.95856230847303</c:v>
                </c:pt>
                <c:pt idx="7485">
                  <c:v>2.95476114946351</c:v>
                </c:pt>
                <c:pt idx="7486">
                  <c:v>2.95070520705537</c:v>
                </c:pt>
                <c:pt idx="7487">
                  <c:v>2.94638536102163</c:v>
                </c:pt>
                <c:pt idx="7488">
                  <c:v>2.94179307618277</c:v>
                </c:pt>
                <c:pt idx="7489">
                  <c:v>2.936916328913099</c:v>
                </c:pt>
                <c:pt idx="7490">
                  <c:v>2.931742875262838</c:v>
                </c:pt>
                <c:pt idx="7491">
                  <c:v>2.926258927667797</c:v>
                </c:pt>
                <c:pt idx="7492">
                  <c:v>2.920448314026379</c:v>
                </c:pt>
                <c:pt idx="7493">
                  <c:v>2.91429174360482</c:v>
                </c:pt>
                <c:pt idx="7494">
                  <c:v>2.9077672458468</c:v>
                </c:pt>
                <c:pt idx="7495">
                  <c:v>2.90084995022726</c:v>
                </c:pt>
                <c:pt idx="7496">
                  <c:v>2.89350992691683</c:v>
                </c:pt>
                <c:pt idx="7497">
                  <c:v>2.89419255300058</c:v>
                </c:pt>
                <c:pt idx="7498">
                  <c:v>2.89462131566209</c:v>
                </c:pt>
                <c:pt idx="7499">
                  <c:v>2.89479716601766</c:v>
                </c:pt>
                <c:pt idx="7500">
                  <c:v>2.89471911511436</c:v>
                </c:pt>
                <c:pt idx="7501">
                  <c:v>2.89438627814337</c:v>
                </c:pt>
                <c:pt idx="7502">
                  <c:v>2.89379685968179</c:v>
                </c:pt>
                <c:pt idx="7503">
                  <c:v>2.892948169474955</c:v>
                </c:pt>
                <c:pt idx="7504">
                  <c:v>2.89183766323698</c:v>
                </c:pt>
                <c:pt idx="7505">
                  <c:v>2.890460936206856</c:v>
                </c:pt>
                <c:pt idx="7506">
                  <c:v>2.88881379710635</c:v>
                </c:pt>
                <c:pt idx="7507">
                  <c:v>2.88689029047128</c:v>
                </c:pt>
                <c:pt idx="7508">
                  <c:v>2.88468410978257</c:v>
                </c:pt>
                <c:pt idx="7509">
                  <c:v>2.882187334133659</c:v>
                </c:pt>
                <c:pt idx="7510">
                  <c:v>2.87939185300103</c:v>
                </c:pt>
                <c:pt idx="7511">
                  <c:v>2.876286506240079</c:v>
                </c:pt>
                <c:pt idx="7512">
                  <c:v>2.87727866776228</c:v>
                </c:pt>
                <c:pt idx="7513">
                  <c:v>2.87790770838141</c:v>
                </c:pt>
                <c:pt idx="7514">
                  <c:v>2.8781740145309</c:v>
                </c:pt>
                <c:pt idx="7515">
                  <c:v>2.87807691849758</c:v>
                </c:pt>
                <c:pt idx="7516">
                  <c:v>2.87761469798834</c:v>
                </c:pt>
                <c:pt idx="7517">
                  <c:v>2.88139009243432</c:v>
                </c:pt>
                <c:pt idx="7518">
                  <c:v>2.8848596460266</c:v>
                </c:pt>
                <c:pt idx="7519">
                  <c:v>2.88803316958239</c:v>
                </c:pt>
                <c:pt idx="7520">
                  <c:v>2.89091913524645</c:v>
                </c:pt>
                <c:pt idx="7521">
                  <c:v>2.89352454094704</c:v>
                </c:pt>
                <c:pt idx="7522">
                  <c:v>2.895856157924885</c:v>
                </c:pt>
                <c:pt idx="7523">
                  <c:v>2.89791874411358</c:v>
                </c:pt>
                <c:pt idx="7524">
                  <c:v>2.89971735670843</c:v>
                </c:pt>
                <c:pt idx="7525">
                  <c:v>2.90125489296268</c:v>
                </c:pt>
                <c:pt idx="7526">
                  <c:v>2.90253444552584</c:v>
                </c:pt>
                <c:pt idx="7527">
                  <c:v>2.90355823506304</c:v>
                </c:pt>
                <c:pt idx="7528">
                  <c:v>2.90432792547629</c:v>
                </c:pt>
                <c:pt idx="7529">
                  <c:v>2.904844602028759</c:v>
                </c:pt>
                <c:pt idx="7530">
                  <c:v>2.90510840677479</c:v>
                </c:pt>
                <c:pt idx="7531">
                  <c:v>2.90511887852342</c:v>
                </c:pt>
                <c:pt idx="7532">
                  <c:v>2.90487565008697</c:v>
                </c:pt>
                <c:pt idx="7533">
                  <c:v>2.90437670804484</c:v>
                </c:pt>
                <c:pt idx="7534">
                  <c:v>2.90789931622929</c:v>
                </c:pt>
                <c:pt idx="7535">
                  <c:v>2.91122481666812</c:v>
                </c:pt>
                <c:pt idx="7536">
                  <c:v>2.914358773326879</c:v>
                </c:pt>
                <c:pt idx="7537">
                  <c:v>2.91730652319607</c:v>
                </c:pt>
                <c:pt idx="7538">
                  <c:v>2.920072409116218</c:v>
                </c:pt>
                <c:pt idx="7539">
                  <c:v>2.92653753730107</c:v>
                </c:pt>
                <c:pt idx="7540">
                  <c:v>2.9326672321024</c:v>
                </c:pt>
                <c:pt idx="7541">
                  <c:v>2.93847778304078</c:v>
                </c:pt>
                <c:pt idx="7542">
                  <c:v>2.9439848391939</c:v>
                </c:pt>
                <c:pt idx="7543">
                  <c:v>2.94920084745448</c:v>
                </c:pt>
                <c:pt idx="7544">
                  <c:v>2.95413742288966</c:v>
                </c:pt>
                <c:pt idx="7545">
                  <c:v>2.95880476630319</c:v>
                </c:pt>
                <c:pt idx="7546">
                  <c:v>2.96321146689228</c:v>
                </c:pt>
                <c:pt idx="7547">
                  <c:v>2.96736512462517</c:v>
                </c:pt>
                <c:pt idx="7548">
                  <c:v>2.971272624547836</c:v>
                </c:pt>
                <c:pt idx="7549">
                  <c:v>2.97494003140042</c:v>
                </c:pt>
                <c:pt idx="7550">
                  <c:v>2.97837290466134</c:v>
                </c:pt>
                <c:pt idx="7551">
                  <c:v>2.98157580715679</c:v>
                </c:pt>
                <c:pt idx="7552">
                  <c:v>2.98455305908379</c:v>
                </c:pt>
                <c:pt idx="7553">
                  <c:v>2.98730784544554</c:v>
                </c:pt>
                <c:pt idx="7554">
                  <c:v>2.98984384238816</c:v>
                </c:pt>
                <c:pt idx="7555">
                  <c:v>2.9921639215877</c:v>
                </c:pt>
                <c:pt idx="7556">
                  <c:v>2.99427010071433</c:v>
                </c:pt>
                <c:pt idx="7557">
                  <c:v>2.99616479205845</c:v>
                </c:pt>
                <c:pt idx="7558">
                  <c:v>2.997849927488895</c:v>
                </c:pt>
                <c:pt idx="7559">
                  <c:v>2.99932693108869</c:v>
                </c:pt>
                <c:pt idx="7560">
                  <c:v>3.00059726140872</c:v>
                </c:pt>
                <c:pt idx="7561">
                  <c:v>3.00166157136972</c:v>
                </c:pt>
                <c:pt idx="7562">
                  <c:v>3.00252078088029</c:v>
                </c:pt>
                <c:pt idx="7563">
                  <c:v>3.00317545959604</c:v>
                </c:pt>
                <c:pt idx="7564">
                  <c:v>3.00362594920066</c:v>
                </c:pt>
                <c:pt idx="7565">
                  <c:v>3.00387235787133</c:v>
                </c:pt>
                <c:pt idx="7566">
                  <c:v>3.00720890016383</c:v>
                </c:pt>
                <c:pt idx="7567">
                  <c:v>3.01026229069678</c:v>
                </c:pt>
                <c:pt idx="7568">
                  <c:v>3.013036412637</c:v>
                </c:pt>
                <c:pt idx="7569">
                  <c:v>3.01553461741439</c:v>
                </c:pt>
                <c:pt idx="7570">
                  <c:v>3.01775975678692</c:v>
                </c:pt>
                <c:pt idx="7571">
                  <c:v>3.01971417875329</c:v>
                </c:pt>
                <c:pt idx="7572">
                  <c:v>3.02139991346781</c:v>
                </c:pt>
                <c:pt idx="7573">
                  <c:v>3.02281850385231</c:v>
                </c:pt>
                <c:pt idx="7574">
                  <c:v>3.02397111401492</c:v>
                </c:pt>
                <c:pt idx="7575">
                  <c:v>3.02485873745404</c:v>
                </c:pt>
                <c:pt idx="7576">
                  <c:v>3.02548185967241</c:v>
                </c:pt>
                <c:pt idx="7577">
                  <c:v>3.02584072152383</c:v>
                </c:pt>
                <c:pt idx="7578">
                  <c:v>3.0259352663929</c:v>
                </c:pt>
                <c:pt idx="7579">
                  <c:v>3.02576509122817</c:v>
                </c:pt>
                <c:pt idx="7580">
                  <c:v>3.02532954017086</c:v>
                </c:pt>
                <c:pt idx="7581">
                  <c:v>3.02462757210781</c:v>
                </c:pt>
                <c:pt idx="7582">
                  <c:v>3.02365781727176</c:v>
                </c:pt>
                <c:pt idx="7583">
                  <c:v>3.02241859228673</c:v>
                </c:pt>
                <c:pt idx="7584">
                  <c:v>3.02090782850307</c:v>
                </c:pt>
                <c:pt idx="7585">
                  <c:v>3.01912305224765</c:v>
                </c:pt>
                <c:pt idx="7586">
                  <c:v>3.01706123579787</c:v>
                </c:pt>
                <c:pt idx="7587">
                  <c:v>3.01799145883621</c:v>
                </c:pt>
                <c:pt idx="7588">
                  <c:v>3.01858571486493</c:v>
                </c:pt>
                <c:pt idx="7589">
                  <c:v>3.01884420877014</c:v>
                </c:pt>
                <c:pt idx="7590">
                  <c:v>3.01876656735203</c:v>
                </c:pt>
                <c:pt idx="7591">
                  <c:v>3.01835183817337</c:v>
                </c:pt>
                <c:pt idx="7592">
                  <c:v>3.0175985886061</c:v>
                </c:pt>
                <c:pt idx="7593">
                  <c:v>3.01650478766525</c:v>
                </c:pt>
                <c:pt idx="7594">
                  <c:v>3.015067699044577</c:v>
                </c:pt>
                <c:pt idx="7595">
                  <c:v>3.01328410078869</c:v>
                </c:pt>
                <c:pt idx="7596">
                  <c:v>3.01458798767</c:v>
                </c:pt>
                <c:pt idx="7597">
                  <c:v>3.01561929141132</c:v>
                </c:pt>
                <c:pt idx="7598">
                  <c:v>3.01637880898807</c:v>
                </c:pt>
                <c:pt idx="7599">
                  <c:v>3.01686705024929</c:v>
                </c:pt>
                <c:pt idx="7600">
                  <c:v>3.0170840470083</c:v>
                </c:pt>
                <c:pt idx="7601">
                  <c:v>3.01702957311336</c:v>
                </c:pt>
                <c:pt idx="7602">
                  <c:v>3.016702963417099</c:v>
                </c:pt>
                <c:pt idx="7603">
                  <c:v>3.01610325374369</c:v>
                </c:pt>
                <c:pt idx="7604">
                  <c:v>3.01522905504495</c:v>
                </c:pt>
                <c:pt idx="7605">
                  <c:v>3.01407856864467</c:v>
                </c:pt>
                <c:pt idx="7606">
                  <c:v>3.012649651738637</c:v>
                </c:pt>
                <c:pt idx="7607">
                  <c:v>3.01093953094136</c:v>
                </c:pt>
                <c:pt idx="7608">
                  <c:v>3.00894510551789</c:v>
                </c:pt>
                <c:pt idx="7609">
                  <c:v>3.006662676451759</c:v>
                </c:pt>
                <c:pt idx="7610">
                  <c:v>3.00408791032226</c:v>
                </c:pt>
                <c:pt idx="7611">
                  <c:v>3.00474425496708</c:v>
                </c:pt>
                <c:pt idx="7612">
                  <c:v>3.00519140908903</c:v>
                </c:pt>
                <c:pt idx="7613">
                  <c:v>3.00542956075634</c:v>
                </c:pt>
                <c:pt idx="7614">
                  <c:v>3.00545854178371</c:v>
                </c:pt>
                <c:pt idx="7615">
                  <c:v>3.00527800257885</c:v>
                </c:pt>
                <c:pt idx="7616">
                  <c:v>3.00488736974539</c:v>
                </c:pt>
                <c:pt idx="7617">
                  <c:v>3.00428576222663</c:v>
                </c:pt>
                <c:pt idx="7618">
                  <c:v>3.00347208588615</c:v>
                </c:pt>
                <c:pt idx="7619">
                  <c:v>3.002444955097999</c:v>
                </c:pt>
                <c:pt idx="7620">
                  <c:v>3.00120279229768</c:v>
                </c:pt>
                <c:pt idx="7621">
                  <c:v>2.99974340777673</c:v>
                </c:pt>
                <c:pt idx="7622">
                  <c:v>2.998065191391277</c:v>
                </c:pt>
                <c:pt idx="7623">
                  <c:v>2.99616479205845</c:v>
                </c:pt>
                <c:pt idx="7624">
                  <c:v>2.99750045900616</c:v>
                </c:pt>
                <c:pt idx="7625">
                  <c:v>2.99855057491343</c:v>
                </c:pt>
                <c:pt idx="7626">
                  <c:v>2.99931695789871</c:v>
                </c:pt>
                <c:pt idx="7627">
                  <c:v>2.99979940228387</c:v>
                </c:pt>
                <c:pt idx="7628">
                  <c:v>2.99999826282555</c:v>
                </c:pt>
                <c:pt idx="7629">
                  <c:v>2.99991314978835</c:v>
                </c:pt>
                <c:pt idx="7630">
                  <c:v>2.99954336235435</c:v>
                </c:pt>
                <c:pt idx="7631">
                  <c:v>2.998887894059738</c:v>
                </c:pt>
                <c:pt idx="7632">
                  <c:v>2.99794414634798</c:v>
                </c:pt>
                <c:pt idx="7633">
                  <c:v>3.00017388288609</c:v>
                </c:pt>
                <c:pt idx="7634">
                  <c:v>3.00204381420955</c:v>
                </c:pt>
                <c:pt idx="7635">
                  <c:v>3.00355671709926</c:v>
                </c:pt>
                <c:pt idx="7636">
                  <c:v>3.00471470691497</c:v>
                </c:pt>
                <c:pt idx="7637">
                  <c:v>3.00551906075624</c:v>
                </c:pt>
                <c:pt idx="7638">
                  <c:v>3.0095220866681</c:v>
                </c:pt>
                <c:pt idx="7639">
                  <c:v>3.01322392281065</c:v>
                </c:pt>
                <c:pt idx="7640">
                  <c:v>3.0166300357759</c:v>
                </c:pt>
                <c:pt idx="7641">
                  <c:v>3.01974531058165</c:v>
                </c:pt>
                <c:pt idx="7642">
                  <c:v>3.02257396549545</c:v>
                </c:pt>
                <c:pt idx="7643">
                  <c:v>3.02511952082264</c:v>
                </c:pt>
                <c:pt idx="7644">
                  <c:v>3.03069444601544</c:v>
                </c:pt>
                <c:pt idx="7645">
                  <c:v>3.03589350800263</c:v>
                </c:pt>
                <c:pt idx="7646">
                  <c:v>3.04072563062478</c:v>
                </c:pt>
                <c:pt idx="7647">
                  <c:v>3.04519872015849</c:v>
                </c:pt>
                <c:pt idx="7648">
                  <c:v>3.04931932585482</c:v>
                </c:pt>
                <c:pt idx="7649">
                  <c:v>3.05309314286321</c:v>
                </c:pt>
                <c:pt idx="7650">
                  <c:v>3.0565249733724</c:v>
                </c:pt>
                <c:pt idx="7651">
                  <c:v>3.059618954383438</c:v>
                </c:pt>
                <c:pt idx="7652">
                  <c:v>3.06237851151744</c:v>
                </c:pt>
                <c:pt idx="7653">
                  <c:v>3.06480642619181</c:v>
                </c:pt>
                <c:pt idx="7654">
                  <c:v>3.06690512107409</c:v>
                </c:pt>
                <c:pt idx="7655">
                  <c:v>3.06867640503527</c:v>
                </c:pt>
                <c:pt idx="7656">
                  <c:v>3.07012173154043</c:v>
                </c:pt>
                <c:pt idx="7657">
                  <c:v>3.071242113474336</c:v>
                </c:pt>
                <c:pt idx="7658">
                  <c:v>3.0720382493956</c:v>
                </c:pt>
                <c:pt idx="7659">
                  <c:v>3.0725104020205</c:v>
                </c:pt>
                <c:pt idx="7660">
                  <c:v>3.072658539553105</c:v>
                </c:pt>
                <c:pt idx="7661">
                  <c:v>3.072482279048765</c:v>
                </c:pt>
                <c:pt idx="7662">
                  <c:v>3.07198088743776</c:v>
                </c:pt>
                <c:pt idx="7663">
                  <c:v>3.07115328918679</c:v>
                </c:pt>
                <c:pt idx="7664">
                  <c:v>3.06999802951634</c:v>
                </c:pt>
                <c:pt idx="7665">
                  <c:v>3.07179357831837</c:v>
                </c:pt>
                <c:pt idx="7666">
                  <c:v>3.07648186120324</c:v>
                </c:pt>
                <c:pt idx="7667">
                  <c:v>3.08082998296709</c:v>
                </c:pt>
                <c:pt idx="7668">
                  <c:v>3.08484265639222</c:v>
                </c:pt>
                <c:pt idx="7669">
                  <c:v>3.08852384786451</c:v>
                </c:pt>
                <c:pt idx="7670">
                  <c:v>3.091876829424895</c:v>
                </c:pt>
                <c:pt idx="7671">
                  <c:v>3.09490446460516</c:v>
                </c:pt>
                <c:pt idx="7672">
                  <c:v>3.097609029355878</c:v>
                </c:pt>
                <c:pt idx="7673">
                  <c:v>3.09999252865185</c:v>
                </c:pt>
                <c:pt idx="7674">
                  <c:v>3.10205653873843</c:v>
                </c:pt>
                <c:pt idx="7675">
                  <c:v>3.10380232817579</c:v>
                </c:pt>
                <c:pt idx="7676">
                  <c:v>3.10523071283805</c:v>
                </c:pt>
                <c:pt idx="7677">
                  <c:v>3.10634252551041</c:v>
                </c:pt>
                <c:pt idx="7678">
                  <c:v>3.10713809812128</c:v>
                </c:pt>
                <c:pt idx="7679">
                  <c:v>3.1076176333757</c:v>
                </c:pt>
                <c:pt idx="7680">
                  <c:v>3.10778108438781</c:v>
                </c:pt>
                <c:pt idx="7681">
                  <c:v>3.10762820546521</c:v>
                </c:pt>
                <c:pt idx="7682">
                  <c:v>3.10715844105885</c:v>
                </c:pt>
                <c:pt idx="7683">
                  <c:v>3.10637098705286</c:v>
                </c:pt>
                <c:pt idx="7684">
                  <c:v>3.10526496774565</c:v>
                </c:pt>
                <c:pt idx="7685">
                  <c:v>3.10383900794754</c:v>
                </c:pt>
                <c:pt idx="7686">
                  <c:v>3.10837641672478</c:v>
                </c:pt>
                <c:pt idx="7687">
                  <c:v>3.112586393283265</c:v>
                </c:pt>
                <c:pt idx="7688">
                  <c:v>3.11647210964091</c:v>
                </c:pt>
                <c:pt idx="7689">
                  <c:v>3.12003628445679</c:v>
                </c:pt>
                <c:pt idx="7690">
                  <c:v>3.1232811040912</c:v>
                </c:pt>
                <c:pt idx="7691">
                  <c:v>3.126208499289835</c:v>
                </c:pt>
                <c:pt idx="7692">
                  <c:v>3.12881997510264</c:v>
                </c:pt>
                <c:pt idx="7693">
                  <c:v>3.13111673593532</c:v>
                </c:pt>
                <c:pt idx="7694">
                  <c:v>3.13309982243277</c:v>
                </c:pt>
                <c:pt idx="7695">
                  <c:v>3.13476990275301</c:v>
                </c:pt>
                <c:pt idx="7696">
                  <c:v>3.1361276589226</c:v>
                </c:pt>
                <c:pt idx="7697">
                  <c:v>3.13717335185304</c:v>
                </c:pt>
                <c:pt idx="7698">
                  <c:v>3.13790721972773</c:v>
                </c:pt>
                <c:pt idx="7699">
                  <c:v>3.1383293483791</c:v>
                </c:pt>
                <c:pt idx="7700">
                  <c:v>3.13843966366925</c:v>
                </c:pt>
                <c:pt idx="7701">
                  <c:v>3.13823786826784</c:v>
                </c:pt>
                <c:pt idx="7702">
                  <c:v>3.13772356192345</c:v>
                </c:pt>
                <c:pt idx="7703">
                  <c:v>3.13689630566099</c:v>
                </c:pt>
                <c:pt idx="7704">
                  <c:v>3.13575521359098</c:v>
                </c:pt>
                <c:pt idx="7705">
                  <c:v>3.13429956166027</c:v>
                </c:pt>
                <c:pt idx="7706">
                  <c:v>3.13252815153982</c:v>
                </c:pt>
                <c:pt idx="7707">
                  <c:v>3.13043969063471</c:v>
                </c:pt>
                <c:pt idx="7708">
                  <c:v>3.12803270103292</c:v>
                </c:pt>
                <c:pt idx="7709">
                  <c:v>3.12530503023619</c:v>
                </c:pt>
                <c:pt idx="7710">
                  <c:v>3.12225465381514</c:v>
                </c:pt>
                <c:pt idx="7711">
                  <c:v>3.11887891039491</c:v>
                </c:pt>
                <c:pt idx="7712">
                  <c:v>3.11517462716925</c:v>
                </c:pt>
                <c:pt idx="7713">
                  <c:v>3.1111383626183</c:v>
                </c:pt>
                <c:pt idx="7714">
                  <c:v>3.10676575730269</c:v>
                </c:pt>
                <c:pt idx="7715">
                  <c:v>3.102051979244278</c:v>
                </c:pt>
                <c:pt idx="7716">
                  <c:v>3.09699134226448</c:v>
                </c:pt>
                <c:pt idx="7717">
                  <c:v>3.09157707358585</c:v>
                </c:pt>
                <c:pt idx="7718">
                  <c:v>3.08580138490004</c:v>
                </c:pt>
                <c:pt idx="7719">
                  <c:v>3.07965519824651</c:v>
                </c:pt>
                <c:pt idx="7720">
                  <c:v>3.07312802676695</c:v>
                </c:pt>
                <c:pt idx="7721">
                  <c:v>3.06620724433769</c:v>
                </c:pt>
                <c:pt idx="7722">
                  <c:v>3.05887846448595</c:v>
                </c:pt>
                <c:pt idx="7723">
                  <c:v>3.05455706952897</c:v>
                </c:pt>
                <c:pt idx="7724">
                  <c:v>3.04993004988527</c:v>
                </c:pt>
                <c:pt idx="7725">
                  <c:v>3.04498951699629</c:v>
                </c:pt>
                <c:pt idx="7726">
                  <c:v>3.03972653115869</c:v>
                </c:pt>
                <c:pt idx="7727">
                  <c:v>3.03413085496964</c:v>
                </c:pt>
                <c:pt idx="7728">
                  <c:v>3.02819056608566</c:v>
                </c:pt>
                <c:pt idx="7729">
                  <c:v>3.02189200853305</c:v>
                </c:pt>
                <c:pt idx="7730">
                  <c:v>3.015219429566478</c:v>
                </c:pt>
                <c:pt idx="7731">
                  <c:v>3.00815438888078</c:v>
                </c:pt>
                <c:pt idx="7732">
                  <c:v>3.00444478436645</c:v>
                </c:pt>
                <c:pt idx="7733">
                  <c:v>3.00047559562765</c:v>
                </c:pt>
                <c:pt idx="7734">
                  <c:v>2.99623884027002</c:v>
                </c:pt>
                <c:pt idx="7735">
                  <c:v>2.99172609740463</c:v>
                </c:pt>
                <c:pt idx="7736">
                  <c:v>2.98692671818816</c:v>
                </c:pt>
                <c:pt idx="7737">
                  <c:v>2.98182979734645</c:v>
                </c:pt>
                <c:pt idx="7738">
                  <c:v>2.98025827734974</c:v>
                </c:pt>
                <c:pt idx="7739">
                  <c:v>2.97836050892664</c:v>
                </c:pt>
                <c:pt idx="7740">
                  <c:v>2.97613049861167</c:v>
                </c:pt>
                <c:pt idx="7741">
                  <c:v>2.9735619393393</c:v>
                </c:pt>
                <c:pt idx="7742">
                  <c:v>2.97064707049504</c:v>
                </c:pt>
                <c:pt idx="7743">
                  <c:v>2.971482834164145</c:v>
                </c:pt>
                <c:pt idx="7744">
                  <c:v>2.972076198333645</c:v>
                </c:pt>
                <c:pt idx="7745">
                  <c:v>2.97242698173993</c:v>
                </c:pt>
                <c:pt idx="7746">
                  <c:v>2.97253581884256</c:v>
                </c:pt>
                <c:pt idx="7747">
                  <c:v>2.972402120161536</c:v>
                </c:pt>
                <c:pt idx="7748">
                  <c:v>2.97202448073262</c:v>
                </c:pt>
                <c:pt idx="7749">
                  <c:v>2.9714023163315</c:v>
                </c:pt>
                <c:pt idx="7750">
                  <c:v>2.97053343013743</c:v>
                </c:pt>
                <c:pt idx="7751">
                  <c:v>2.96941525396405</c:v>
                </c:pt>
                <c:pt idx="7752">
                  <c:v>2.96804527438496</c:v>
                </c:pt>
                <c:pt idx="7753">
                  <c:v>2.96641984623914</c:v>
                </c:pt>
                <c:pt idx="7754">
                  <c:v>2.9645346391208</c:v>
                </c:pt>
                <c:pt idx="7755">
                  <c:v>2.9623854813018</c:v>
                </c:pt>
                <c:pt idx="7756">
                  <c:v>2.95996641207913</c:v>
                </c:pt>
                <c:pt idx="7757">
                  <c:v>2.95727134996239</c:v>
                </c:pt>
                <c:pt idx="7758">
                  <c:v>2.954292195570158</c:v>
                </c:pt>
                <c:pt idx="7759">
                  <c:v>2.95102168095933</c:v>
                </c:pt>
                <c:pt idx="7760">
                  <c:v>2.94744917957134</c:v>
                </c:pt>
                <c:pt idx="7761">
                  <c:v>2.94356360114955</c:v>
                </c:pt>
                <c:pt idx="7762">
                  <c:v>2.93935276734322</c:v>
                </c:pt>
                <c:pt idx="7763">
                  <c:v>2.93480172071207</c:v>
                </c:pt>
                <c:pt idx="7764">
                  <c:v>2.92989302138687</c:v>
                </c:pt>
                <c:pt idx="7765">
                  <c:v>2.92935122448174</c:v>
                </c:pt>
                <c:pt idx="7766">
                  <c:v>2.92862066651494</c:v>
                </c:pt>
                <c:pt idx="7767">
                  <c:v>2.9276993579858</c:v>
                </c:pt>
                <c:pt idx="7768">
                  <c:v>2.92658447862008</c:v>
                </c:pt>
                <c:pt idx="7769">
                  <c:v>2.92527349833246</c:v>
                </c:pt>
                <c:pt idx="7770">
                  <c:v>2.92376345958154</c:v>
                </c:pt>
                <c:pt idx="7771">
                  <c:v>2.922050275613778</c:v>
                </c:pt>
                <c:pt idx="7772">
                  <c:v>2.92012949679056</c:v>
                </c:pt>
                <c:pt idx="7773">
                  <c:v>2.91799670458531</c:v>
                </c:pt>
                <c:pt idx="7774">
                  <c:v>2.915646109173515</c:v>
                </c:pt>
                <c:pt idx="7775">
                  <c:v>2.91307133146462</c:v>
                </c:pt>
                <c:pt idx="7776">
                  <c:v>2.915067139364005</c:v>
                </c:pt>
                <c:pt idx="7777">
                  <c:v>2.91675975607733</c:v>
                </c:pt>
                <c:pt idx="7778">
                  <c:v>2.91815422392539</c:v>
                </c:pt>
                <c:pt idx="7779">
                  <c:v>2.919253413354945</c:v>
                </c:pt>
                <c:pt idx="7780">
                  <c:v>2.92005976412762</c:v>
                </c:pt>
                <c:pt idx="7781">
                  <c:v>2.92057453198729</c:v>
                </c:pt>
                <c:pt idx="7782">
                  <c:v>2.92079848734944</c:v>
                </c:pt>
                <c:pt idx="7783">
                  <c:v>2.92073045638434</c:v>
                </c:pt>
                <c:pt idx="7784">
                  <c:v>2.92036985315481</c:v>
                </c:pt>
                <c:pt idx="7785">
                  <c:v>2.92462387036779</c:v>
                </c:pt>
                <c:pt idx="7786">
                  <c:v>2.92863614263201</c:v>
                </c:pt>
                <c:pt idx="7787">
                  <c:v>2.932415514059185</c:v>
                </c:pt>
                <c:pt idx="7788">
                  <c:v>2.93597090108506</c:v>
                </c:pt>
                <c:pt idx="7789">
                  <c:v>2.939309335005797</c:v>
                </c:pt>
                <c:pt idx="7790">
                  <c:v>2.94243734807713</c:v>
                </c:pt>
                <c:pt idx="7791">
                  <c:v>2.94536052092141</c:v>
                </c:pt>
                <c:pt idx="7792">
                  <c:v>2.94808417647305</c:v>
                </c:pt>
                <c:pt idx="7793">
                  <c:v>2.95061255797904</c:v>
                </c:pt>
                <c:pt idx="7794">
                  <c:v>2.952949933312365</c:v>
                </c:pt>
                <c:pt idx="7795">
                  <c:v>2.95509978370815</c:v>
                </c:pt>
                <c:pt idx="7796">
                  <c:v>2.95706515224881</c:v>
                </c:pt>
                <c:pt idx="7797">
                  <c:v>2.95884900773979</c:v>
                </c:pt>
                <c:pt idx="7798">
                  <c:v>2.960453431290519</c:v>
                </c:pt>
                <c:pt idx="7799">
                  <c:v>2.96188037959114</c:v>
                </c:pt>
                <c:pt idx="7800">
                  <c:v>2.96313206896684</c:v>
                </c:pt>
                <c:pt idx="7801">
                  <c:v>2.96420936699365</c:v>
                </c:pt>
                <c:pt idx="7802">
                  <c:v>2.96924205043777</c:v>
                </c:pt>
                <c:pt idx="7803">
                  <c:v>2.97396586844138</c:v>
                </c:pt>
                <c:pt idx="7804">
                  <c:v>2.97839232535708</c:v>
                </c:pt>
                <c:pt idx="7805">
                  <c:v>2.98253091453041</c:v>
                </c:pt>
                <c:pt idx="7806">
                  <c:v>2.98639016577352</c:v>
                </c:pt>
                <c:pt idx="7807">
                  <c:v>2.98997835241805</c:v>
                </c:pt>
                <c:pt idx="7808">
                  <c:v>2.99330211067271</c:v>
                </c:pt>
                <c:pt idx="7809">
                  <c:v>2.99636716299559</c:v>
                </c:pt>
                <c:pt idx="7810">
                  <c:v>2.99917822422751</c:v>
                </c:pt>
                <c:pt idx="7811">
                  <c:v>3.00174013833025</c:v>
                </c:pt>
                <c:pt idx="7812">
                  <c:v>3.00405665340646</c:v>
                </c:pt>
                <c:pt idx="7813">
                  <c:v>3.0061311455687</c:v>
                </c:pt>
                <c:pt idx="7814">
                  <c:v>3.00796635608197</c:v>
                </c:pt>
                <c:pt idx="7815">
                  <c:v>3.00956470524463</c:v>
                </c:pt>
                <c:pt idx="7816">
                  <c:v>3.0109280404711</c:v>
                </c:pt>
                <c:pt idx="7817">
                  <c:v>3.012058009878145</c:v>
                </c:pt>
                <c:pt idx="7818">
                  <c:v>3.01295577548301</c:v>
                </c:pt>
                <c:pt idx="7819">
                  <c:v>3.01362208517466</c:v>
                </c:pt>
                <c:pt idx="7820">
                  <c:v>3.01405748478117</c:v>
                </c:pt>
                <c:pt idx="7821">
                  <c:v>3.014262086338725</c:v>
                </c:pt>
                <c:pt idx="7822">
                  <c:v>3.01423569809239</c:v>
                </c:pt>
                <c:pt idx="7823">
                  <c:v>3.01397782393294</c:v>
                </c:pt>
                <c:pt idx="7824">
                  <c:v>3.0134875318447</c:v>
                </c:pt>
                <c:pt idx="7825">
                  <c:v>3.012763684898498</c:v>
                </c:pt>
                <c:pt idx="7826">
                  <c:v>3.01555410762671</c:v>
                </c:pt>
                <c:pt idx="7827">
                  <c:v>3.018026903858559</c:v>
                </c:pt>
                <c:pt idx="7828">
                  <c:v>3.02018621318316</c:v>
                </c:pt>
                <c:pt idx="7829">
                  <c:v>3.02203540529081</c:v>
                </c:pt>
                <c:pt idx="7830">
                  <c:v>3.0235772472271</c:v>
                </c:pt>
                <c:pt idx="7831">
                  <c:v>3.02481376367142</c:v>
                </c:pt>
                <c:pt idx="7832">
                  <c:v>3.02574656588793</c:v>
                </c:pt>
                <c:pt idx="7833">
                  <c:v>3.02637654815008</c:v>
                </c:pt>
                <c:pt idx="7834">
                  <c:v>3.02670414389628</c:v>
                </c:pt>
                <c:pt idx="7835">
                  <c:v>3.02672917616762</c:v>
                </c:pt>
                <c:pt idx="7836">
                  <c:v>3.02645099262114</c:v>
                </c:pt>
                <c:pt idx="7837">
                  <c:v>3.02968223270533</c:v>
                </c:pt>
                <c:pt idx="7838">
                  <c:v>3.0326731584252</c:v>
                </c:pt>
                <c:pt idx="7839">
                  <c:v>3.03542761123253</c:v>
                </c:pt>
                <c:pt idx="7840">
                  <c:v>3.04154577922896</c:v>
                </c:pt>
                <c:pt idx="7841">
                  <c:v>3.04731539351022</c:v>
                </c:pt>
                <c:pt idx="7842">
                  <c:v>3.05274758243</c:v>
                </c:pt>
                <c:pt idx="7843">
                  <c:v>3.05785195300254</c:v>
                </c:pt>
                <c:pt idx="7844">
                  <c:v>3.06263694702121</c:v>
                </c:pt>
                <c:pt idx="7845">
                  <c:v>3.06710979646062</c:v>
                </c:pt>
                <c:pt idx="7846">
                  <c:v>3.07127680899956</c:v>
                </c:pt>
                <c:pt idx="7847">
                  <c:v>3.075143434415645</c:v>
                </c:pt>
                <c:pt idx="7848">
                  <c:v>3.07871445670945</c:v>
                </c:pt>
                <c:pt idx="7849">
                  <c:v>3.08199394871841</c:v>
                </c:pt>
                <c:pt idx="7850">
                  <c:v>3.08498534314475</c:v>
                </c:pt>
                <c:pt idx="7851">
                  <c:v>3.08769183730883</c:v>
                </c:pt>
                <c:pt idx="7852">
                  <c:v>3.09011580665524</c:v>
                </c:pt>
                <c:pt idx="7853">
                  <c:v>3.09225949566641</c:v>
                </c:pt>
                <c:pt idx="7854">
                  <c:v>3.09412471304382</c:v>
                </c:pt>
                <c:pt idx="7855">
                  <c:v>3.095712903066719</c:v>
                </c:pt>
                <c:pt idx="7856">
                  <c:v>3.097025170598819</c:v>
                </c:pt>
                <c:pt idx="7857">
                  <c:v>3.09806247543204</c:v>
                </c:pt>
                <c:pt idx="7858">
                  <c:v>3.09882523412497</c:v>
                </c:pt>
                <c:pt idx="7859">
                  <c:v>3.09931395956166</c:v>
                </c:pt>
                <c:pt idx="7860">
                  <c:v>3.09952859855843</c:v>
                </c:pt>
                <c:pt idx="7861">
                  <c:v>3.09946901754724</c:v>
                </c:pt>
                <c:pt idx="7862">
                  <c:v>3.09913472910926</c:v>
                </c:pt>
                <c:pt idx="7863">
                  <c:v>3.098525113609579</c:v>
                </c:pt>
                <c:pt idx="7864">
                  <c:v>3.0976392081174</c:v>
                </c:pt>
                <c:pt idx="7865">
                  <c:v>3.09647571859848</c:v>
                </c:pt>
                <c:pt idx="7866">
                  <c:v>3.09503314503707</c:v>
                </c:pt>
                <c:pt idx="7867">
                  <c:v>3.09330969331913</c:v>
                </c:pt>
                <c:pt idx="7868">
                  <c:v>3.09130308639159</c:v>
                </c:pt>
                <c:pt idx="7869">
                  <c:v>3.08901075963099</c:v>
                </c:pt>
                <c:pt idx="7870">
                  <c:v>3.08642968561113</c:v>
                </c:pt>
                <c:pt idx="7871">
                  <c:v>3.08355631671369</c:v>
                </c:pt>
                <c:pt idx="7872">
                  <c:v>3.08038674715717</c:v>
                </c:pt>
                <c:pt idx="7873">
                  <c:v>3.07691625420207</c:v>
                </c:pt>
                <c:pt idx="7874">
                  <c:v>3.07313943638266</c:v>
                </c:pt>
                <c:pt idx="7875">
                  <c:v>3.072652173630525</c:v>
                </c:pt>
                <c:pt idx="7876">
                  <c:v>3.07194956967355</c:v>
                </c:pt>
                <c:pt idx="7877">
                  <c:v>3.07450061426562</c:v>
                </c:pt>
                <c:pt idx="7878">
                  <c:v>3.07676152669266</c:v>
                </c:pt>
                <c:pt idx="7879">
                  <c:v>3.07873470827001</c:v>
                </c:pt>
                <c:pt idx="7880">
                  <c:v>3.08042202422415</c:v>
                </c:pt>
                <c:pt idx="7881">
                  <c:v>3.08182502737704</c:v>
                </c:pt>
                <c:pt idx="7882">
                  <c:v>3.08294482518112</c:v>
                </c:pt>
                <c:pt idx="7883">
                  <c:v>3.08378226659243</c:v>
                </c:pt>
                <c:pt idx="7884">
                  <c:v>3.0843378204129</c:v>
                </c:pt>
                <c:pt idx="7885">
                  <c:v>3.08461161595967</c:v>
                </c:pt>
                <c:pt idx="7886">
                  <c:v>3.0846035948306</c:v>
                </c:pt>
                <c:pt idx="7887">
                  <c:v>3.08431324528647</c:v>
                </c:pt>
                <c:pt idx="7888">
                  <c:v>3.08373976366329</c:v>
                </c:pt>
                <c:pt idx="7889">
                  <c:v>3.082882114975519</c:v>
                </c:pt>
                <c:pt idx="7890">
                  <c:v>3.0817387827362</c:v>
                </c:pt>
                <c:pt idx="7891">
                  <c:v>3.08030794592674</c:v>
                </c:pt>
                <c:pt idx="7892">
                  <c:v>3.07858739841635</c:v>
                </c:pt>
                <c:pt idx="7893">
                  <c:v>3.07657452772146</c:v>
                </c:pt>
                <c:pt idx="7894">
                  <c:v>3.07426614624178</c:v>
                </c:pt>
                <c:pt idx="7895">
                  <c:v>3.07165874526909</c:v>
                </c:pt>
                <c:pt idx="7896">
                  <c:v>3.06874798485548</c:v>
                </c:pt>
                <c:pt idx="7897">
                  <c:v>3.06552902127629</c:v>
                </c:pt>
                <c:pt idx="7898">
                  <c:v>3.065546192483739</c:v>
                </c:pt>
                <c:pt idx="7899">
                  <c:v>3.06519875918178</c:v>
                </c:pt>
                <c:pt idx="7900">
                  <c:v>3.06448522729379</c:v>
                </c:pt>
                <c:pt idx="7901">
                  <c:v>3.06708100736323</c:v>
                </c:pt>
                <c:pt idx="7902">
                  <c:v>3.06937963974481</c:v>
                </c:pt>
                <c:pt idx="7903">
                  <c:v>3.07138362516329</c:v>
                </c:pt>
                <c:pt idx="7904">
                  <c:v>3.07309523863889</c:v>
                </c:pt>
                <c:pt idx="7905">
                  <c:v>3.07451618466147</c:v>
                </c:pt>
                <c:pt idx="7906">
                  <c:v>3.075647820624885</c:v>
                </c:pt>
                <c:pt idx="7907">
                  <c:v>3.0799822848351</c:v>
                </c:pt>
                <c:pt idx="7908">
                  <c:v>3.08394041190941</c:v>
                </c:pt>
                <c:pt idx="7909">
                  <c:v>3.08752812324564</c:v>
                </c:pt>
                <c:pt idx="7910">
                  <c:v>3.09075027775584</c:v>
                </c:pt>
                <c:pt idx="7911">
                  <c:v>3.09361107884717</c:v>
                </c:pt>
                <c:pt idx="7912">
                  <c:v>3.09611381292413</c:v>
                </c:pt>
                <c:pt idx="7913">
                  <c:v>3.09826135762326</c:v>
                </c:pt>
                <c:pt idx="7914">
                  <c:v>3.10005579049331</c:v>
                </c:pt>
                <c:pt idx="7915">
                  <c:v>3.101498932698119</c:v>
                </c:pt>
                <c:pt idx="7916">
                  <c:v>3.10259187030653</c:v>
                </c:pt>
                <c:pt idx="7917">
                  <c:v>3.10333535942816</c:v>
                </c:pt>
                <c:pt idx="7918">
                  <c:v>3.1037297499681</c:v>
                </c:pt>
                <c:pt idx="7919">
                  <c:v>3.10377491689537</c:v>
                </c:pt>
                <c:pt idx="7920">
                  <c:v>3.10347020014688</c:v>
                </c:pt>
                <c:pt idx="7921">
                  <c:v>3.10281473940412</c:v>
                </c:pt>
                <c:pt idx="7922">
                  <c:v>3.10180710037136</c:v>
                </c:pt>
                <c:pt idx="7923">
                  <c:v>3.10385941758302</c:v>
                </c:pt>
                <c:pt idx="7924">
                  <c:v>3.10549020985465</c:v>
                </c:pt>
                <c:pt idx="7925">
                  <c:v>3.110209529028856</c:v>
                </c:pt>
                <c:pt idx="7926">
                  <c:v>3.11456357662836</c:v>
                </c:pt>
                <c:pt idx="7927">
                  <c:v>3.11855747919943</c:v>
                </c:pt>
                <c:pt idx="7928">
                  <c:v>3.12219561239368</c:v>
                </c:pt>
                <c:pt idx="7929">
                  <c:v>3.12548159641597</c:v>
                </c:pt>
                <c:pt idx="7930">
                  <c:v>3.12841854209226</c:v>
                </c:pt>
                <c:pt idx="7931">
                  <c:v>3.131008793408077</c:v>
                </c:pt>
                <c:pt idx="7932">
                  <c:v>3.13325450041261</c:v>
                </c:pt>
                <c:pt idx="7933">
                  <c:v>3.13515745095119</c:v>
                </c:pt>
                <c:pt idx="7934">
                  <c:v>3.13671854856035</c:v>
                </c:pt>
                <c:pt idx="7935">
                  <c:v>3.13793890094738</c:v>
                </c:pt>
                <c:pt idx="7936">
                  <c:v>3.13881902281512</c:v>
                </c:pt>
                <c:pt idx="7937">
                  <c:v>3.13935923100059</c:v>
                </c:pt>
                <c:pt idx="7938">
                  <c:v>3.13955957191216</c:v>
                </c:pt>
                <c:pt idx="7939">
                  <c:v>3.14283540290069</c:v>
                </c:pt>
                <c:pt idx="7940">
                  <c:v>3.14583441291452</c:v>
                </c:pt>
                <c:pt idx="7941">
                  <c:v>3.14855824647035</c:v>
                </c:pt>
                <c:pt idx="7942">
                  <c:v>3.15100858016232</c:v>
                </c:pt>
                <c:pt idx="7943">
                  <c:v>3.15318666244417</c:v>
                </c:pt>
                <c:pt idx="7944">
                  <c:v>3.15509346402626</c:v>
                </c:pt>
                <c:pt idx="7945">
                  <c:v>3.16000500374542</c:v>
                </c:pt>
                <c:pt idx="7946">
                  <c:v>3.16457046403348</c:v>
                </c:pt>
                <c:pt idx="7947">
                  <c:v>3.16879304633611</c:v>
                </c:pt>
                <c:pt idx="7948">
                  <c:v>3.17267538660647</c:v>
                </c:pt>
                <c:pt idx="7949">
                  <c:v>3.17621952515561</c:v>
                </c:pt>
                <c:pt idx="7950">
                  <c:v>3.17942734784104</c:v>
                </c:pt>
                <c:pt idx="7951">
                  <c:v>3.18230019843628</c:v>
                </c:pt>
                <c:pt idx="7952">
                  <c:v>3.18483921510219</c:v>
                </c:pt>
                <c:pt idx="7953">
                  <c:v>3.18704528712872</c:v>
                </c:pt>
                <c:pt idx="7954">
                  <c:v>3.18891915108986</c:v>
                </c:pt>
                <c:pt idx="7955">
                  <c:v>3.19046115893447</c:v>
                </c:pt>
                <c:pt idx="7956">
                  <c:v>3.19167172262154</c:v>
                </c:pt>
                <c:pt idx="7957">
                  <c:v>3.19255102758756</c:v>
                </c:pt>
                <c:pt idx="7958">
                  <c:v>3.19309908517166</c:v>
                </c:pt>
                <c:pt idx="7959">
                  <c:v>3.19331585858631</c:v>
                </c:pt>
                <c:pt idx="7960">
                  <c:v>3.19320119033404</c:v>
                </c:pt>
                <c:pt idx="7961">
                  <c:v>3.19275480121533</c:v>
                </c:pt>
                <c:pt idx="7962">
                  <c:v>3.1919761584771</c:v>
                </c:pt>
                <c:pt idx="7963">
                  <c:v>3.19086488946974</c:v>
                </c:pt>
                <c:pt idx="7964">
                  <c:v>3.18942018531955</c:v>
                </c:pt>
                <c:pt idx="7965">
                  <c:v>3.18764122387093</c:v>
                </c:pt>
                <c:pt idx="7966">
                  <c:v>3.18552698933871</c:v>
                </c:pt>
                <c:pt idx="7967">
                  <c:v>3.18307616764955</c:v>
                </c:pt>
                <c:pt idx="7968">
                  <c:v>3.18028724884235</c:v>
                </c:pt>
                <c:pt idx="7969">
                  <c:v>3.17715843638419</c:v>
                </c:pt>
                <c:pt idx="7970">
                  <c:v>3.17368743754938</c:v>
                </c:pt>
                <c:pt idx="7971">
                  <c:v>3.16987165790968</c:v>
                </c:pt>
                <c:pt idx="7972">
                  <c:v>3.16570801407838</c:v>
                </c:pt>
                <c:pt idx="7973">
                  <c:v>3.16119289309191</c:v>
                </c:pt>
                <c:pt idx="7974">
                  <c:v>3.15632181564173</c:v>
                </c:pt>
                <c:pt idx="7975">
                  <c:v>3.15108975237941</c:v>
                </c:pt>
                <c:pt idx="7976">
                  <c:v>3.14892317537072</c:v>
                </c:pt>
                <c:pt idx="7977">
                  <c:v>3.14647785307168</c:v>
                </c:pt>
                <c:pt idx="7978">
                  <c:v>3.14375181760563</c:v>
                </c:pt>
                <c:pt idx="7979">
                  <c:v>3.1407426634661</c:v>
                </c:pt>
                <c:pt idx="7980">
                  <c:v>3.13744765457818</c:v>
                </c:pt>
                <c:pt idx="7981">
                  <c:v>3.13386353797948</c:v>
                </c:pt>
                <c:pt idx="7982">
                  <c:v>3.12998666708598</c:v>
                </c:pt>
                <c:pt idx="7983">
                  <c:v>3.12581289512632</c:v>
                </c:pt>
                <c:pt idx="7984">
                  <c:v>3.12133719657879</c:v>
                </c:pt>
                <c:pt idx="7985">
                  <c:v>3.1165540056293</c:v>
                </c:pt>
                <c:pt idx="7986">
                  <c:v>3.11145698579551</c:v>
                </c:pt>
                <c:pt idx="7987">
                  <c:v>3.10603849732666</c:v>
                </c:pt>
                <c:pt idx="7988">
                  <c:v>3.10029016377952</c:v>
                </c:pt>
                <c:pt idx="7989">
                  <c:v>3.09420196165249</c:v>
                </c:pt>
                <c:pt idx="7990">
                  <c:v>3.0877625813029</c:v>
                </c:pt>
                <c:pt idx="7991">
                  <c:v>3.08095874573025</c:v>
                </c:pt>
                <c:pt idx="7992">
                  <c:v>3.073774993423259</c:v>
                </c:pt>
                <c:pt idx="7993">
                  <c:v>3.06619348639232</c:v>
                </c:pt>
                <c:pt idx="7994">
                  <c:v>3.05819320844262</c:v>
                </c:pt>
                <c:pt idx="7995">
                  <c:v>3.0497493333426</c:v>
                </c:pt>
                <c:pt idx="7996">
                  <c:v>3.04083306222453</c:v>
                </c:pt>
                <c:pt idx="7997">
                  <c:v>3.03549358525208</c:v>
                </c:pt>
                <c:pt idx="7998">
                  <c:v>3.02983934303577</c:v>
                </c:pt>
                <c:pt idx="7999">
                  <c:v>3.02385584371479</c:v>
                </c:pt>
                <c:pt idx="8000">
                  <c:v>3.02158732772735</c:v>
                </c:pt>
                <c:pt idx="8001">
                  <c:v>3.01896650401026</c:v>
                </c:pt>
                <c:pt idx="8002">
                  <c:v>3.01598568202768</c:v>
                </c:pt>
                <c:pt idx="8003">
                  <c:v>3.01263561207861</c:v>
                </c:pt>
                <c:pt idx="8004">
                  <c:v>3.00890560640234</c:v>
                </c:pt>
                <c:pt idx="8005">
                  <c:v>3.00478307002501</c:v>
                </c:pt>
                <c:pt idx="8006">
                  <c:v>3.00468463406738</c:v>
                </c:pt>
                <c:pt idx="8007">
                  <c:v>3.00432370291019</c:v>
                </c:pt>
                <c:pt idx="8008">
                  <c:v>3.00369878399975</c:v>
                </c:pt>
                <c:pt idx="8009">
                  <c:v>3.00280795561358</c:v>
                </c:pt>
                <c:pt idx="8010">
                  <c:v>3.001648536384185</c:v>
                </c:pt>
                <c:pt idx="8011">
                  <c:v>3.0002173318994</c:v>
                </c:pt>
                <c:pt idx="8012">
                  <c:v>2.99851032196395</c:v>
                </c:pt>
                <c:pt idx="8013">
                  <c:v>3.00084208770852</c:v>
                </c:pt>
                <c:pt idx="8014">
                  <c:v>3.00281175850058</c:v>
                </c:pt>
                <c:pt idx="8015">
                  <c:v>3.0044240752896</c:v>
                </c:pt>
                <c:pt idx="8016">
                  <c:v>3.005682495318765</c:v>
                </c:pt>
                <c:pt idx="8017">
                  <c:v>3.00658943111214</c:v>
                </c:pt>
                <c:pt idx="8018">
                  <c:v>3.00714620266635</c:v>
                </c:pt>
                <c:pt idx="8019">
                  <c:v>3.00735331545153</c:v>
                </c:pt>
                <c:pt idx="8020">
                  <c:v>3.00721026901298</c:v>
                </c:pt>
                <c:pt idx="8021">
                  <c:v>3.00671551248729</c:v>
                </c:pt>
                <c:pt idx="8022">
                  <c:v>3.01028723790414</c:v>
                </c:pt>
                <c:pt idx="8023">
                  <c:v>3.01357404803242</c:v>
                </c:pt>
                <c:pt idx="8024">
                  <c:v>3.01658238670459</c:v>
                </c:pt>
                <c:pt idx="8025">
                  <c:v>3.0193179769422</c:v>
                </c:pt>
                <c:pt idx="8026">
                  <c:v>3.02178573635881</c:v>
                </c:pt>
                <c:pt idx="8027">
                  <c:v>3.02398983914964</c:v>
                </c:pt>
                <c:pt idx="8028">
                  <c:v>3.0259338833357</c:v>
                </c:pt>
                <c:pt idx="8029">
                  <c:v>3.02762079424152</c:v>
                </c:pt>
                <c:pt idx="8030">
                  <c:v>3.02905301253779</c:v>
                </c:pt>
                <c:pt idx="8031">
                  <c:v>3.030232553942</c:v>
                </c:pt>
                <c:pt idx="8032">
                  <c:v>3.03116084260065</c:v>
                </c:pt>
                <c:pt idx="8033">
                  <c:v>3.03183892219467</c:v>
                </c:pt>
                <c:pt idx="8034">
                  <c:v>3.032267394279256</c:v>
                </c:pt>
                <c:pt idx="8035">
                  <c:v>3.032446361142159</c:v>
                </c:pt>
                <c:pt idx="8036">
                  <c:v>3.03237565457004</c:v>
                </c:pt>
                <c:pt idx="8037">
                  <c:v>3.03608327241254</c:v>
                </c:pt>
                <c:pt idx="8038">
                  <c:v>3.03943932853098</c:v>
                </c:pt>
                <c:pt idx="8039">
                  <c:v>3.04245089410213</c:v>
                </c:pt>
                <c:pt idx="8040">
                  <c:v>3.04512383485353</c:v>
                </c:pt>
                <c:pt idx="8041">
                  <c:v>3.04746322200207</c:v>
                </c:pt>
                <c:pt idx="8042">
                  <c:v>3.04947299709499</c:v>
                </c:pt>
                <c:pt idx="8043">
                  <c:v>3.05115657226231</c:v>
                </c:pt>
                <c:pt idx="8044">
                  <c:v>3.056542484789895</c:v>
                </c:pt>
                <c:pt idx="8045">
                  <c:v>3.06164361627269</c:v>
                </c:pt>
                <c:pt idx="8046">
                  <c:v>3.06646877875461</c:v>
                </c:pt>
                <c:pt idx="8047">
                  <c:v>3.07102555937379</c:v>
                </c:pt>
                <c:pt idx="8048">
                  <c:v>3.07532072684556</c:v>
                </c:pt>
                <c:pt idx="8049">
                  <c:v>3.07936036865422</c:v>
                </c:pt>
                <c:pt idx="8050">
                  <c:v>3.08314957685245</c:v>
                </c:pt>
                <c:pt idx="8051">
                  <c:v>3.08669303192911</c:v>
                </c:pt>
                <c:pt idx="8052">
                  <c:v>3.08999487939684</c:v>
                </c:pt>
                <c:pt idx="8053">
                  <c:v>3.09305855489555</c:v>
                </c:pt>
                <c:pt idx="8054">
                  <c:v>3.09588726041758</c:v>
                </c:pt>
                <c:pt idx="8055">
                  <c:v>3.10209785103579</c:v>
                </c:pt>
                <c:pt idx="8056">
                  <c:v>3.10796865300972</c:v>
                </c:pt>
                <c:pt idx="8057">
                  <c:v>3.11350893641636</c:v>
                </c:pt>
                <c:pt idx="8058">
                  <c:v>3.11872652771682</c:v>
                </c:pt>
                <c:pt idx="8059">
                  <c:v>3.12362822005999</c:v>
                </c:pt>
                <c:pt idx="8060">
                  <c:v>3.12821994837643</c:v>
                </c:pt>
                <c:pt idx="8061">
                  <c:v>3.13250676165761</c:v>
                </c:pt>
                <c:pt idx="8062">
                  <c:v>3.13649299047231</c:v>
                </c:pt>
                <c:pt idx="8063">
                  <c:v>3.14018256013078</c:v>
                </c:pt>
                <c:pt idx="8064">
                  <c:v>3.14357860713286</c:v>
                </c:pt>
                <c:pt idx="8065">
                  <c:v>3.14668394081227</c:v>
                </c:pt>
                <c:pt idx="8066">
                  <c:v>3.14950098435632</c:v>
                </c:pt>
                <c:pt idx="8067">
                  <c:v>3.15203165927567</c:v>
                </c:pt>
                <c:pt idx="8068">
                  <c:v>3.15427764530553</c:v>
                </c:pt>
                <c:pt idx="8069">
                  <c:v>3.15624040650195</c:v>
                </c:pt>
                <c:pt idx="8070">
                  <c:v>3.15792097310231</c:v>
                </c:pt>
                <c:pt idx="8071">
                  <c:v>3.15932028780408</c:v>
                </c:pt>
                <c:pt idx="8072">
                  <c:v>3.16043899836125</c:v>
                </c:pt>
                <c:pt idx="8073">
                  <c:v>3.16468289209061</c:v>
                </c:pt>
                <c:pt idx="8074">
                  <c:v>3.16856915523551</c:v>
                </c:pt>
                <c:pt idx="8075">
                  <c:v>3.17210059095332</c:v>
                </c:pt>
                <c:pt idx="8076">
                  <c:v>3.175279843423</c:v>
                </c:pt>
                <c:pt idx="8077">
                  <c:v>3.1781088062042</c:v>
                </c:pt>
                <c:pt idx="8078">
                  <c:v>3.18058920270254</c:v>
                </c:pt>
                <c:pt idx="8079">
                  <c:v>3.18272220610294</c:v>
                </c:pt>
                <c:pt idx="8080">
                  <c:v>3.1845089200017</c:v>
                </c:pt>
                <c:pt idx="8081">
                  <c:v>3.18595001324195</c:v>
                </c:pt>
                <c:pt idx="8082">
                  <c:v>3.18704602201925</c:v>
                </c:pt>
                <c:pt idx="8083">
                  <c:v>3.18779719556607</c:v>
                </c:pt>
                <c:pt idx="8084">
                  <c:v>3.18820368098032</c:v>
                </c:pt>
                <c:pt idx="8085">
                  <c:v>3.18826524603731</c:v>
                </c:pt>
                <c:pt idx="8086">
                  <c:v>3.18798167712403</c:v>
                </c:pt>
                <c:pt idx="8087">
                  <c:v>3.18735251294446</c:v>
                </c:pt>
                <c:pt idx="8088">
                  <c:v>3.18637691826162</c:v>
                </c:pt>
                <c:pt idx="8089">
                  <c:v>3.18505409822937</c:v>
                </c:pt>
                <c:pt idx="8090">
                  <c:v>3.18338284986509</c:v>
                </c:pt>
                <c:pt idx="8091">
                  <c:v>3.18136178841916</c:v>
                </c:pt>
                <c:pt idx="8092">
                  <c:v>3.17898905038044</c:v>
                </c:pt>
                <c:pt idx="8093">
                  <c:v>3.17626266547895</c:v>
                </c:pt>
                <c:pt idx="8094">
                  <c:v>3.17318008193144</c:v>
                </c:pt>
                <c:pt idx="8095">
                  <c:v>3.1697383620473</c:v>
                </c:pt>
                <c:pt idx="8096">
                  <c:v>3.16593399837924</c:v>
                </c:pt>
                <c:pt idx="8097">
                  <c:v>3.16176294023833</c:v>
                </c:pt>
                <c:pt idx="8098">
                  <c:v>3.15722019602632</c:v>
                </c:pt>
                <c:pt idx="8099">
                  <c:v>3.15586722769066</c:v>
                </c:pt>
                <c:pt idx="8100">
                  <c:v>3.15422752826477</c:v>
                </c:pt>
                <c:pt idx="8101">
                  <c:v>3.15229966224473</c:v>
                </c:pt>
                <c:pt idx="8102">
                  <c:v>3.15008164925652</c:v>
                </c:pt>
                <c:pt idx="8103">
                  <c:v>3.14757124637523</c:v>
                </c:pt>
                <c:pt idx="8104">
                  <c:v>3.14476586409268</c:v>
                </c:pt>
                <c:pt idx="8105">
                  <c:v>3.14166249146011</c:v>
                </c:pt>
                <c:pt idx="8106">
                  <c:v>3.13825769130407</c:v>
                </c:pt>
                <c:pt idx="8107">
                  <c:v>3.13454724863741</c:v>
                </c:pt>
                <c:pt idx="8108">
                  <c:v>3.13052672713511</c:v>
                </c:pt>
                <c:pt idx="8109">
                  <c:v>3.12619061241025</c:v>
                </c:pt>
                <c:pt idx="8110">
                  <c:v>3.12153278197004</c:v>
                </c:pt>
                <c:pt idx="8111">
                  <c:v>3.11654605388554</c:v>
                </c:pt>
                <c:pt idx="8112">
                  <c:v>3.11497356453863</c:v>
                </c:pt>
                <c:pt idx="8113">
                  <c:v>3.11679205736935</c:v>
                </c:pt>
                <c:pt idx="8114">
                  <c:v>3.11831189967685</c:v>
                </c:pt>
                <c:pt idx="8115">
                  <c:v>3.11953432549184</c:v>
                </c:pt>
                <c:pt idx="8116">
                  <c:v>3.12046035720458</c:v>
                </c:pt>
                <c:pt idx="8117">
                  <c:v>3.12109049978379</c:v>
                </c:pt>
                <c:pt idx="8118">
                  <c:v>3.12142506986632</c:v>
                </c:pt>
                <c:pt idx="8119">
                  <c:v>3.12146401547965</c:v>
                </c:pt>
                <c:pt idx="8120">
                  <c:v>3.1212069126459</c:v>
                </c:pt>
                <c:pt idx="8121">
                  <c:v>3.12065302517006</c:v>
                </c:pt>
                <c:pt idx="8122">
                  <c:v>3.11980125514936</c:v>
                </c:pt>
                <c:pt idx="8123">
                  <c:v>3.11865021373948</c:v>
                </c:pt>
                <c:pt idx="8124">
                  <c:v>3.1171981258055</c:v>
                </c:pt>
                <c:pt idx="8125">
                  <c:v>3.11544274225009</c:v>
                </c:pt>
                <c:pt idx="8126">
                  <c:v>3.11338143058257</c:v>
                </c:pt>
                <c:pt idx="8127">
                  <c:v>3.111010933908755</c:v>
                </c:pt>
                <c:pt idx="8128">
                  <c:v>3.10832770339644</c:v>
                </c:pt>
                <c:pt idx="8129">
                  <c:v>3.10532728650928</c:v>
                </c:pt>
                <c:pt idx="8130">
                  <c:v>3.10200479403761</c:v>
                </c:pt>
                <c:pt idx="8131">
                  <c:v>3.09835443288549</c:v>
                </c:pt>
                <c:pt idx="8132">
                  <c:v>3.098115930021879</c:v>
                </c:pt>
                <c:pt idx="8133">
                  <c:v>3.09749230351241</c:v>
                </c:pt>
                <c:pt idx="8134">
                  <c:v>3.09648152152016</c:v>
                </c:pt>
                <c:pt idx="8135">
                  <c:v>3.095080930259698</c:v>
                </c:pt>
                <c:pt idx="8136">
                  <c:v>3.09718126031403</c:v>
                </c:pt>
                <c:pt idx="8137">
                  <c:v>3.09896975403326</c:v>
                </c:pt>
                <c:pt idx="8138">
                  <c:v>3.10044847148716</c:v>
                </c:pt>
                <c:pt idx="8139">
                  <c:v>3.10161888079846</c:v>
                </c:pt>
                <c:pt idx="8140">
                  <c:v>3.10248226573293</c:v>
                </c:pt>
                <c:pt idx="8141">
                  <c:v>3.10303909938855</c:v>
                </c:pt>
                <c:pt idx="8142">
                  <c:v>3.10328974237793</c:v>
                </c:pt>
                <c:pt idx="8143">
                  <c:v>3.1032339396285</c:v>
                </c:pt>
                <c:pt idx="8144">
                  <c:v>3.102871093720279</c:v>
                </c:pt>
                <c:pt idx="8145">
                  <c:v>3.10220010488405</c:v>
                </c:pt>
                <c:pt idx="8146">
                  <c:v>3.10121960291267</c:v>
                </c:pt>
                <c:pt idx="8147">
                  <c:v>3.0999275267306</c:v>
                </c:pt>
                <c:pt idx="8148">
                  <c:v>3.09832137227226</c:v>
                </c:pt>
                <c:pt idx="8149">
                  <c:v>3.09639828142042</c:v>
                </c:pt>
                <c:pt idx="8150">
                  <c:v>3.09793632256054</c:v>
                </c:pt>
                <c:pt idx="8151">
                  <c:v>3.09908578651207</c:v>
                </c:pt>
                <c:pt idx="8152">
                  <c:v>3.09984799598291</c:v>
                </c:pt>
                <c:pt idx="8153">
                  <c:v>3.10022347621814</c:v>
                </c:pt>
                <c:pt idx="8154">
                  <c:v>3.10409877834099</c:v>
                </c:pt>
                <c:pt idx="8155">
                  <c:v>3.10765007381446</c:v>
                </c:pt>
                <c:pt idx="8156">
                  <c:v>3.11088219709417</c:v>
                </c:pt>
                <c:pt idx="8157">
                  <c:v>3.11379939017759</c:v>
                </c:pt>
                <c:pt idx="8158">
                  <c:v>3.1164050482144</c:v>
                </c:pt>
                <c:pt idx="8159">
                  <c:v>3.118702324973539</c:v>
                </c:pt>
                <c:pt idx="8160">
                  <c:v>3.12069350719969</c:v>
                </c:pt>
                <c:pt idx="8161">
                  <c:v>3.12238064719369</c:v>
                </c:pt>
                <c:pt idx="8162">
                  <c:v>3.12376541167281</c:v>
                </c:pt>
                <c:pt idx="8163">
                  <c:v>3.12484881800683</c:v>
                </c:pt>
                <c:pt idx="8164">
                  <c:v>3.12563178632858</c:v>
                </c:pt>
                <c:pt idx="8165">
                  <c:v>3.12975749261685</c:v>
                </c:pt>
                <c:pt idx="8166">
                  <c:v>3.13349580417626</c:v>
                </c:pt>
                <c:pt idx="8167">
                  <c:v>3.13685160662013</c:v>
                </c:pt>
                <c:pt idx="8168">
                  <c:v>3.139829034240778</c:v>
                </c:pt>
                <c:pt idx="8169">
                  <c:v>3.14243142012357</c:v>
                </c:pt>
                <c:pt idx="8170">
                  <c:v>3.14466150479642</c:v>
                </c:pt>
                <c:pt idx="8171">
                  <c:v>3.14652154572861</c:v>
                </c:pt>
                <c:pt idx="8172">
                  <c:v>3.15169502499997</c:v>
                </c:pt>
                <c:pt idx="8173">
                  <c:v>3.15655536031065</c:v>
                </c:pt>
                <c:pt idx="8174">
                  <c:v>3.16110748198588</c:v>
                </c:pt>
                <c:pt idx="8175">
                  <c:v>3.16887005158473</c:v>
                </c:pt>
                <c:pt idx="8176">
                  <c:v>3.17623216704212</c:v>
                </c:pt>
                <c:pt idx="8177">
                  <c:v>3.18320355586074</c:v>
                </c:pt>
                <c:pt idx="8178">
                  <c:v>3.18979208824073</c:v>
                </c:pt>
                <c:pt idx="8179">
                  <c:v>3.19600458368272</c:v>
                </c:pt>
                <c:pt idx="8180">
                  <c:v>3.201846834058875</c:v>
                </c:pt>
                <c:pt idx="8181">
                  <c:v>3.20732338072423</c:v>
                </c:pt>
                <c:pt idx="8182">
                  <c:v>3.21243815470253</c:v>
                </c:pt>
                <c:pt idx="8183">
                  <c:v>3.21719425785672</c:v>
                </c:pt>
                <c:pt idx="8184">
                  <c:v>3.22159418290832</c:v>
                </c:pt>
                <c:pt idx="8185">
                  <c:v>3.22564013860414</c:v>
                </c:pt>
                <c:pt idx="8186">
                  <c:v>3.22933367053502</c:v>
                </c:pt>
                <c:pt idx="8187">
                  <c:v>3.23267601654673</c:v>
                </c:pt>
                <c:pt idx="8188">
                  <c:v>3.23566819234638</c:v>
                </c:pt>
                <c:pt idx="8189">
                  <c:v>3.23831093889808</c:v>
                </c:pt>
                <c:pt idx="8190">
                  <c:v>3.24060482676642</c:v>
                </c:pt>
                <c:pt idx="8191">
                  <c:v>3.24255021920254</c:v>
                </c:pt>
                <c:pt idx="8192">
                  <c:v>3.24414724057378</c:v>
                </c:pt>
                <c:pt idx="8193">
                  <c:v>3.24539605629376</c:v>
                </c:pt>
                <c:pt idx="8194">
                  <c:v>3.2462967799466</c:v>
                </c:pt>
                <c:pt idx="8195">
                  <c:v>3.24684938274694</c:v>
                </c:pt>
                <c:pt idx="8196">
                  <c:v>3.24705368354398</c:v>
                </c:pt>
                <c:pt idx="8197">
                  <c:v>3.24690949732646</c:v>
                </c:pt>
                <c:pt idx="8198">
                  <c:v>3.24641671132171</c:v>
                </c:pt>
                <c:pt idx="8199">
                  <c:v>3.24557498138229</c:v>
                </c:pt>
                <c:pt idx="8200">
                  <c:v>3.2443838932812</c:v>
                </c:pt>
                <c:pt idx="8201">
                  <c:v>3.24284305081797</c:v>
                </c:pt>
                <c:pt idx="8202">
                  <c:v>3.24095186340683</c:v>
                </c:pt>
                <c:pt idx="8203">
                  <c:v>3.23870956930206</c:v>
                </c:pt>
                <c:pt idx="8204">
                  <c:v>3.23611533887154</c:v>
                </c:pt>
                <c:pt idx="8205">
                  <c:v>3.23316808249042</c:v>
                </c:pt>
                <c:pt idx="8206">
                  <c:v>3.22986641951441</c:v>
                </c:pt>
                <c:pt idx="8207">
                  <c:v>3.22620858332592</c:v>
                </c:pt>
                <c:pt idx="8208">
                  <c:v>3.22219277468685</c:v>
                </c:pt>
                <c:pt idx="8209">
                  <c:v>3.21781635661951</c:v>
                </c:pt>
                <c:pt idx="8210">
                  <c:v>3.21307624255882</c:v>
                </c:pt>
                <c:pt idx="8211">
                  <c:v>3.20796892459729</c:v>
                </c:pt>
                <c:pt idx="8212">
                  <c:v>3.20605142687198</c:v>
                </c:pt>
                <c:pt idx="8213">
                  <c:v>3.20384719243786</c:v>
                </c:pt>
                <c:pt idx="8214">
                  <c:v>3.20135460202373</c:v>
                </c:pt>
                <c:pt idx="8215">
                  <c:v>3.198572414733757</c:v>
                </c:pt>
                <c:pt idx="8216">
                  <c:v>3.195498420288665</c:v>
                </c:pt>
                <c:pt idx="8217">
                  <c:v>3.19213072089866</c:v>
                </c:pt>
                <c:pt idx="8218">
                  <c:v>3.18846661601167</c:v>
                </c:pt>
                <c:pt idx="8219">
                  <c:v>3.18450314157519</c:v>
                </c:pt>
                <c:pt idx="8220">
                  <c:v>3.18023680110411</c:v>
                </c:pt>
                <c:pt idx="8221">
                  <c:v>3.17566358106768</c:v>
                </c:pt>
                <c:pt idx="8222">
                  <c:v>3.17077878313662</c:v>
                </c:pt>
                <c:pt idx="8223">
                  <c:v>3.1655770708034</c:v>
                </c:pt>
                <c:pt idx="8224">
                  <c:v>3.16005202504664</c:v>
                </c:pt>
                <c:pt idx="8225">
                  <c:v>3.15779254378367</c:v>
                </c:pt>
                <c:pt idx="8226">
                  <c:v>3.15515578620805</c:v>
                </c:pt>
                <c:pt idx="8227">
                  <c:v>3.15213798986825</c:v>
                </c:pt>
                <c:pt idx="8228">
                  <c:v>3.14873455582341</c:v>
                </c:pt>
                <c:pt idx="8229">
                  <c:v>3.1449401551751</c:v>
                </c:pt>
                <c:pt idx="8230">
                  <c:v>3.14074842848971</c:v>
                </c:pt>
                <c:pt idx="8231">
                  <c:v>3.13995052068923</c:v>
                </c:pt>
                <c:pt idx="8232">
                  <c:v>3.14251558739198</c:v>
                </c:pt>
                <c:pt idx="8233">
                  <c:v>3.14470119716012</c:v>
                </c:pt>
                <c:pt idx="8234">
                  <c:v>3.14650949633968</c:v>
                </c:pt>
                <c:pt idx="8235">
                  <c:v>3.14794230681414</c:v>
                </c:pt>
                <c:pt idx="8236">
                  <c:v>3.1490008372578</c:v>
                </c:pt>
                <c:pt idx="8237">
                  <c:v>3.14968576862735</c:v>
                </c:pt>
                <c:pt idx="8238">
                  <c:v>3.14999735256218</c:v>
                </c:pt>
                <c:pt idx="8239">
                  <c:v>3.14993539817578</c:v>
                </c:pt>
                <c:pt idx="8240">
                  <c:v>3.14949920737688</c:v>
                </c:pt>
                <c:pt idx="8241">
                  <c:v>3.14868764308608</c:v>
                </c:pt>
                <c:pt idx="8242">
                  <c:v>3.14749908509638</c:v>
                </c:pt>
                <c:pt idx="8243">
                  <c:v>3.14593133614309</c:v>
                </c:pt>
                <c:pt idx="8244">
                  <c:v>3.14398166238452</c:v>
                </c:pt>
                <c:pt idx="8245">
                  <c:v>3.14164666460459</c:v>
                </c:pt>
                <c:pt idx="8246">
                  <c:v>3.13892240602638</c:v>
                </c:pt>
                <c:pt idx="8247">
                  <c:v>3.135803896634199</c:v>
                </c:pt>
                <c:pt idx="8248">
                  <c:v>3.13228550007163</c:v>
                </c:pt>
                <c:pt idx="8249">
                  <c:v>3.1322301433979</c:v>
                </c:pt>
                <c:pt idx="8250">
                  <c:v>3.1318675550362</c:v>
                </c:pt>
                <c:pt idx="8251">
                  <c:v>3.13119668237819</c:v>
                </c:pt>
                <c:pt idx="8252">
                  <c:v>3.13021637285006</c:v>
                </c:pt>
                <c:pt idx="8253">
                  <c:v>3.13267219239225</c:v>
                </c:pt>
                <c:pt idx="8254">
                  <c:v>3.13474016945632</c:v>
                </c:pt>
                <c:pt idx="8255">
                  <c:v>3.13642282487513</c:v>
                </c:pt>
                <c:pt idx="8256">
                  <c:v>3.1377218921211</c:v>
                </c:pt>
                <c:pt idx="8257">
                  <c:v>3.13863862454557</c:v>
                </c:pt>
                <c:pt idx="8258">
                  <c:v>3.13917370171674</c:v>
                </c:pt>
                <c:pt idx="8259">
                  <c:v>3.13932714672118</c:v>
                </c:pt>
                <c:pt idx="8260">
                  <c:v>3.139098614813236</c:v>
                </c:pt>
                <c:pt idx="8261">
                  <c:v>3.13848697583323</c:v>
                </c:pt>
                <c:pt idx="8262">
                  <c:v>3.13749068649375</c:v>
                </c:pt>
                <c:pt idx="8263">
                  <c:v>3.13610757638313</c:v>
                </c:pt>
                <c:pt idx="8264">
                  <c:v>3.13820120997625</c:v>
                </c:pt>
                <c:pt idx="8265">
                  <c:v>3.1437026587126</c:v>
                </c:pt>
                <c:pt idx="8266">
                  <c:v>3.14879566619298</c:v>
                </c:pt>
                <c:pt idx="8267">
                  <c:v>3.15348790616161</c:v>
                </c:pt>
                <c:pt idx="8268">
                  <c:v>3.15778604836803</c:v>
                </c:pt>
                <c:pt idx="8269">
                  <c:v>3.16169537734261</c:v>
                </c:pt>
                <c:pt idx="8270">
                  <c:v>3.16522056339739</c:v>
                </c:pt>
                <c:pt idx="8271">
                  <c:v>3.16836540964034</c:v>
                </c:pt>
                <c:pt idx="8272">
                  <c:v>3.17113305750497</c:v>
                </c:pt>
                <c:pt idx="8273">
                  <c:v>3.17352602433812</c:v>
                </c:pt>
                <c:pt idx="8274">
                  <c:v>3.17925670043911</c:v>
                </c:pt>
                <c:pt idx="8275">
                  <c:v>3.18467048139137</c:v>
                </c:pt>
                <c:pt idx="8276">
                  <c:v>3.18977218800777</c:v>
                </c:pt>
                <c:pt idx="8277">
                  <c:v>3.19456643211494</c:v>
                </c:pt>
                <c:pt idx="8278">
                  <c:v>3.199056900028999</c:v>
                </c:pt>
                <c:pt idx="8279">
                  <c:v>3.2032468519816</c:v>
                </c:pt>
                <c:pt idx="8280">
                  <c:v>3.20713896578456</c:v>
                </c:pt>
                <c:pt idx="8281">
                  <c:v>3.21425429581277</c:v>
                </c:pt>
                <c:pt idx="8282">
                  <c:v>3.22098868537404</c:v>
                </c:pt>
                <c:pt idx="8283">
                  <c:v>3.22734792966369</c:v>
                </c:pt>
                <c:pt idx="8284">
                  <c:v>3.23333661345512</c:v>
                </c:pt>
                <c:pt idx="8285">
                  <c:v>3.23895871101112</c:v>
                </c:pt>
                <c:pt idx="8286">
                  <c:v>3.24421719403525</c:v>
                </c:pt>
                <c:pt idx="8287">
                  <c:v>3.24911448042646</c:v>
                </c:pt>
                <c:pt idx="8288">
                  <c:v>3.25365254562785</c:v>
                </c:pt>
                <c:pt idx="8289">
                  <c:v>3.25783282022759</c:v>
                </c:pt>
                <c:pt idx="8290">
                  <c:v>3.26165633320061</c:v>
                </c:pt>
                <c:pt idx="8291">
                  <c:v>3.26512395561816</c:v>
                </c:pt>
                <c:pt idx="8292">
                  <c:v>3.26823618254468</c:v>
                </c:pt>
                <c:pt idx="8293">
                  <c:v>3.27099323798</c:v>
                </c:pt>
                <c:pt idx="8294">
                  <c:v>3.27339551891118</c:v>
                </c:pt>
                <c:pt idx="8295">
                  <c:v>3.275442913361577</c:v>
                </c:pt>
                <c:pt idx="8296">
                  <c:v>3.27713558420387</c:v>
                </c:pt>
                <c:pt idx="8297">
                  <c:v>3.27847329354264</c:v>
                </c:pt>
                <c:pt idx="8298">
                  <c:v>3.27945604071741</c:v>
                </c:pt>
                <c:pt idx="8299">
                  <c:v>3.28008372131946</c:v>
                </c:pt>
                <c:pt idx="8300">
                  <c:v>3.28035611694023</c:v>
                </c:pt>
                <c:pt idx="8301">
                  <c:v>3.28027313823389</c:v>
                </c:pt>
                <c:pt idx="8302">
                  <c:v>3.27983457515306</c:v>
                </c:pt>
                <c:pt idx="8303">
                  <c:v>3.27904034732512</c:v>
                </c:pt>
                <c:pt idx="8304">
                  <c:v>3.27789026139701</c:v>
                </c:pt>
                <c:pt idx="8305">
                  <c:v>3.27638410368138</c:v>
                </c:pt>
                <c:pt idx="8306">
                  <c:v>3.27452157202466</c:v>
                </c:pt>
                <c:pt idx="8307">
                  <c:v>3.27230237631392</c:v>
                </c:pt>
                <c:pt idx="8308">
                  <c:v>3.26972601705287</c:v>
                </c:pt>
                <c:pt idx="8309">
                  <c:v>3.26679197800991</c:v>
                </c:pt>
                <c:pt idx="8310">
                  <c:v>3.26349943888929</c:v>
                </c:pt>
                <c:pt idx="8311">
                  <c:v>3.259847480918598</c:v>
                </c:pt>
                <c:pt idx="8312">
                  <c:v>3.25583466343604</c:v>
                </c:pt>
                <c:pt idx="8313">
                  <c:v>3.25145940698004</c:v>
                </c:pt>
                <c:pt idx="8314">
                  <c:v>3.24671967402003</c:v>
                </c:pt>
                <c:pt idx="8315">
                  <c:v>3.24161290702183</c:v>
                </c:pt>
                <c:pt idx="8316">
                  <c:v>3.23613561005372</c:v>
                </c:pt>
                <c:pt idx="8317">
                  <c:v>3.23028408579252</c:v>
                </c:pt>
                <c:pt idx="8318">
                  <c:v>3.22405331328531</c:v>
                </c:pt>
                <c:pt idx="8319">
                  <c:v>3.21743758792354</c:v>
                </c:pt>
                <c:pt idx="8320">
                  <c:v>3.21042979281292</c:v>
                </c:pt>
                <c:pt idx="8321">
                  <c:v>3.20658430351806</c:v>
                </c:pt>
                <c:pt idx="8322">
                  <c:v>3.20228634170565</c:v>
                </c:pt>
                <c:pt idx="8323">
                  <c:v>3.19753066106023</c:v>
                </c:pt>
                <c:pt idx="8324">
                  <c:v>3.1960134498655</c:v>
                </c:pt>
                <c:pt idx="8325">
                  <c:v>3.19412447813564</c:v>
                </c:pt>
                <c:pt idx="8326">
                  <c:v>3.19186170825246</c:v>
                </c:pt>
                <c:pt idx="8327">
                  <c:v>3.18922253572392</c:v>
                </c:pt>
                <c:pt idx="8328">
                  <c:v>3.18620391882107</c:v>
                </c:pt>
                <c:pt idx="8329">
                  <c:v>3.182802184520479</c:v>
                </c:pt>
                <c:pt idx="8330">
                  <c:v>3.17901298784756</c:v>
                </c:pt>
                <c:pt idx="8331">
                  <c:v>3.17859921938211</c:v>
                </c:pt>
                <c:pt idx="8332">
                  <c:v>3.17788529504078</c:v>
                </c:pt>
                <c:pt idx="8333">
                  <c:v>3.17687021291855</c:v>
                </c:pt>
                <c:pt idx="8334">
                  <c:v>3.17555269881499</c:v>
                </c:pt>
                <c:pt idx="8335">
                  <c:v>3.1739312256077</c:v>
                </c:pt>
                <c:pt idx="8336">
                  <c:v>3.175672627289138</c:v>
                </c:pt>
                <c:pt idx="8337">
                  <c:v>3.17703731352927</c:v>
                </c:pt>
                <c:pt idx="8338">
                  <c:v>3.17802641560684</c:v>
                </c:pt>
                <c:pt idx="8339">
                  <c:v>3.17864036880502</c:v>
                </c:pt>
                <c:pt idx="8340">
                  <c:v>3.17887921727696</c:v>
                </c:pt>
                <c:pt idx="8341">
                  <c:v>3.17874280062118</c:v>
                </c:pt>
                <c:pt idx="8342">
                  <c:v>3.17823042470205</c:v>
                </c:pt>
                <c:pt idx="8343">
                  <c:v>3.17734093534497</c:v>
                </c:pt>
                <c:pt idx="8344">
                  <c:v>3.176072932215237</c:v>
                </c:pt>
                <c:pt idx="8345">
                  <c:v>3.17809768027029</c:v>
                </c:pt>
                <c:pt idx="8346">
                  <c:v>3.17966997946893</c:v>
                </c:pt>
                <c:pt idx="8347">
                  <c:v>3.18079092928655</c:v>
                </c:pt>
                <c:pt idx="8348">
                  <c:v>3.18146130262823</c:v>
                </c:pt>
                <c:pt idx="8349">
                  <c:v>3.18168118522854</c:v>
                </c:pt>
                <c:pt idx="8350">
                  <c:v>3.18145002452449</c:v>
                </c:pt>
                <c:pt idx="8351">
                  <c:v>3.18076682777531</c:v>
                </c:pt>
                <c:pt idx="8352">
                  <c:v>3.18706800250175</c:v>
                </c:pt>
                <c:pt idx="8353">
                  <c:v>3.192894811407</c:v>
                </c:pt>
                <c:pt idx="8354">
                  <c:v>3.198255026098185</c:v>
                </c:pt>
                <c:pt idx="8355">
                  <c:v>3.20315490685524</c:v>
                </c:pt>
                <c:pt idx="8356">
                  <c:v>3.20759969474507</c:v>
                </c:pt>
                <c:pt idx="8357">
                  <c:v>3.21159332740887</c:v>
                </c:pt>
                <c:pt idx="8358">
                  <c:v>3.21513945649274</c:v>
                </c:pt>
                <c:pt idx="8359">
                  <c:v>3.218240461883199</c:v>
                </c:pt>
                <c:pt idx="8360">
                  <c:v>3.22089868464283</c:v>
                </c:pt>
                <c:pt idx="8361">
                  <c:v>3.22311547786465</c:v>
                </c:pt>
                <c:pt idx="8362">
                  <c:v>3.22489199324166</c:v>
                </c:pt>
                <c:pt idx="8363">
                  <c:v>3.22622905536783</c:v>
                </c:pt>
                <c:pt idx="8364">
                  <c:v>3.2307989387082</c:v>
                </c:pt>
                <c:pt idx="8365">
                  <c:v>3.2349971035634</c:v>
                </c:pt>
                <c:pt idx="8366">
                  <c:v>3.23882606854021</c:v>
                </c:pt>
                <c:pt idx="8367">
                  <c:v>3.24228740089983</c:v>
                </c:pt>
                <c:pt idx="8368">
                  <c:v>3.24538268382075</c:v>
                </c:pt>
                <c:pt idx="8369">
                  <c:v>3.24811300137422</c:v>
                </c:pt>
                <c:pt idx="8370">
                  <c:v>3.25047926235947</c:v>
                </c:pt>
                <c:pt idx="8371">
                  <c:v>3.25248200106203</c:v>
                </c:pt>
                <c:pt idx="8372">
                  <c:v>3.25412180420157</c:v>
                </c:pt>
                <c:pt idx="8373">
                  <c:v>3.25539881630518</c:v>
                </c:pt>
                <c:pt idx="8374">
                  <c:v>3.25631318269624</c:v>
                </c:pt>
                <c:pt idx="8375">
                  <c:v>3.2568649562773</c:v>
                </c:pt>
                <c:pt idx="8376">
                  <c:v>3.25705416496731</c:v>
                </c:pt>
                <c:pt idx="8377">
                  <c:v>3.256880491669639</c:v>
                </c:pt>
                <c:pt idx="8378">
                  <c:v>3.25634358765523</c:v>
                </c:pt>
                <c:pt idx="8379">
                  <c:v>3.25544315555653</c:v>
                </c:pt>
                <c:pt idx="8380">
                  <c:v>3.25782275503548</c:v>
                </c:pt>
                <c:pt idx="8381">
                  <c:v>3.25991139731354</c:v>
                </c:pt>
                <c:pt idx="8382">
                  <c:v>3.26170948794381</c:v>
                </c:pt>
                <c:pt idx="8383">
                  <c:v>3.26675657850575</c:v>
                </c:pt>
                <c:pt idx="8384">
                  <c:v>3.27143878029438</c:v>
                </c:pt>
                <c:pt idx="8385">
                  <c:v>3.27575764611565</c:v>
                </c:pt>
                <c:pt idx="8386">
                  <c:v>3.27971381841796</c:v>
                </c:pt>
                <c:pt idx="8387">
                  <c:v>3.28330826085673</c:v>
                </c:pt>
                <c:pt idx="8388">
                  <c:v>3.28654121112574</c:v>
                </c:pt>
                <c:pt idx="8389">
                  <c:v>3.2894128689762</c:v>
                </c:pt>
                <c:pt idx="8390">
                  <c:v>3.29192344233835</c:v>
                </c:pt>
                <c:pt idx="8391">
                  <c:v>3.29407268703977</c:v>
                </c:pt>
                <c:pt idx="8392">
                  <c:v>3.29586072689807</c:v>
                </c:pt>
                <c:pt idx="8393">
                  <c:v>3.29728726384621</c:v>
                </c:pt>
                <c:pt idx="8394">
                  <c:v>3.29835215699922</c:v>
                </c:pt>
                <c:pt idx="8395">
                  <c:v>3.2990552384612</c:v>
                </c:pt>
                <c:pt idx="8396">
                  <c:v>3.29939647628611</c:v>
                </c:pt>
                <c:pt idx="8397">
                  <c:v>3.29937553585187</c:v>
                </c:pt>
                <c:pt idx="8398">
                  <c:v>3.29899238307017</c:v>
                </c:pt>
                <c:pt idx="8399">
                  <c:v>3.29824685329558</c:v>
                </c:pt>
                <c:pt idx="8400">
                  <c:v>3.29713900159538</c:v>
                </c:pt>
                <c:pt idx="8401">
                  <c:v>3.29566842182613</c:v>
                </c:pt>
                <c:pt idx="8402">
                  <c:v>3.29383520717127</c:v>
                </c:pt>
                <c:pt idx="8403">
                  <c:v>3.29163902133937</c:v>
                </c:pt>
                <c:pt idx="8404">
                  <c:v>3.28907955211134</c:v>
                </c:pt>
                <c:pt idx="8405">
                  <c:v>3.28615653656838</c:v>
                </c:pt>
                <c:pt idx="8406">
                  <c:v>3.28286928929464</c:v>
                </c:pt>
                <c:pt idx="8407">
                  <c:v>3.27921708404778</c:v>
                </c:pt>
                <c:pt idx="8408">
                  <c:v>3.27519895174516</c:v>
                </c:pt>
                <c:pt idx="8409">
                  <c:v>3.27081333408394</c:v>
                </c:pt>
                <c:pt idx="8410">
                  <c:v>3.26605873010504</c:v>
                </c:pt>
                <c:pt idx="8411">
                  <c:v>3.26093264827004</c:v>
                </c:pt>
                <c:pt idx="8412">
                  <c:v>3.2554323635759</c:v>
                </c:pt>
                <c:pt idx="8413">
                  <c:v>3.24955447826129</c:v>
                </c:pt>
                <c:pt idx="8414">
                  <c:v>3.24329430373046</c:v>
                </c:pt>
                <c:pt idx="8415">
                  <c:v>3.236646591686799</c:v>
                </c:pt>
                <c:pt idx="8416">
                  <c:v>3.22960482662964</c:v>
                </c:pt>
                <c:pt idx="8417">
                  <c:v>3.22216111965934</c:v>
                </c:pt>
                <c:pt idx="8418">
                  <c:v>3.2143060087105</c:v>
                </c:pt>
                <c:pt idx="8419">
                  <c:v>3.2060280455612</c:v>
                </c:pt>
                <c:pt idx="8420">
                  <c:v>3.20110258798568</c:v>
                </c:pt>
                <c:pt idx="8421">
                  <c:v>3.195851431895659</c:v>
                </c:pt>
                <c:pt idx="8422">
                  <c:v>3.19026848686591</c:v>
                </c:pt>
                <c:pt idx="8423">
                  <c:v>3.18434662195937</c:v>
                </c:pt>
                <c:pt idx="8424">
                  <c:v>3.17807739253632</c:v>
                </c:pt>
                <c:pt idx="8425">
                  <c:v>3.17145120427474</c:v>
                </c:pt>
                <c:pt idx="8426">
                  <c:v>3.16445679662836</c:v>
                </c:pt>
                <c:pt idx="8427">
                  <c:v>3.15708093692155</c:v>
                </c:pt>
                <c:pt idx="8428">
                  <c:v>3.14930819385185</c:v>
                </c:pt>
                <c:pt idx="8429">
                  <c:v>3.14112055446897</c:v>
                </c:pt>
                <c:pt idx="8430">
                  <c:v>3.13249668579713</c:v>
                </c:pt>
                <c:pt idx="8431">
                  <c:v>3.12341131941059</c:v>
                </c:pt>
                <c:pt idx="8432">
                  <c:v>3.11793185327158</c:v>
                </c:pt>
                <c:pt idx="8433">
                  <c:v>3.11196581959151</c:v>
                </c:pt>
                <c:pt idx="8434">
                  <c:v>3.10549353206734</c:v>
                </c:pt>
                <c:pt idx="8435">
                  <c:v>3.10286663573947</c:v>
                </c:pt>
                <c:pt idx="8436">
                  <c:v>3.0998737940522</c:v>
                </c:pt>
                <c:pt idx="8437">
                  <c:v>3.09650739156294</c:v>
                </c:pt>
                <c:pt idx="8438">
                  <c:v>3.09275825143718</c:v>
                </c:pt>
                <c:pt idx="8439">
                  <c:v>3.08861597770651</c:v>
                </c:pt>
                <c:pt idx="8440">
                  <c:v>3.08406809752617</c:v>
                </c:pt>
                <c:pt idx="8441">
                  <c:v>3.07910033583712</c:v>
                </c:pt>
                <c:pt idx="8442">
                  <c:v>3.07369568445715</c:v>
                </c:pt>
                <c:pt idx="8443">
                  <c:v>3.06783435882975</c:v>
                </c:pt>
                <c:pt idx="8444">
                  <c:v>3.066279126573058</c:v>
                </c:pt>
                <c:pt idx="8445">
                  <c:v>3.0644306173769</c:v>
                </c:pt>
                <c:pt idx="8446">
                  <c:v>3.06228386219982</c:v>
                </c:pt>
                <c:pt idx="8447">
                  <c:v>3.05983308347747</c:v>
                </c:pt>
                <c:pt idx="8448">
                  <c:v>3.05707157337343</c:v>
                </c:pt>
                <c:pt idx="8449">
                  <c:v>3.05399144305316</c:v>
                </c:pt>
                <c:pt idx="8450">
                  <c:v>3.05058359490857</c:v>
                </c:pt>
                <c:pt idx="8451">
                  <c:v>3.05183653175939</c:v>
                </c:pt>
                <c:pt idx="8452">
                  <c:v>3.0528906495565</c:v>
                </c:pt>
                <c:pt idx="8453">
                  <c:v>3.05374724184512</c:v>
                </c:pt>
                <c:pt idx="8454">
                  <c:v>3.05440729922775</c:v>
                </c:pt>
                <c:pt idx="8455">
                  <c:v>3.0548714991343</c:v>
                </c:pt>
                <c:pt idx="8456">
                  <c:v>3.05514009969301</c:v>
                </c:pt>
                <c:pt idx="8457">
                  <c:v>3.05993183669306</c:v>
                </c:pt>
                <c:pt idx="8458">
                  <c:v>3.06438588669396</c:v>
                </c:pt>
                <c:pt idx="8459">
                  <c:v>3.06851360106717</c:v>
                </c:pt>
                <c:pt idx="8460">
                  <c:v>3.07232476249368</c:v>
                </c:pt>
                <c:pt idx="8461">
                  <c:v>3.0758278531247</c:v>
                </c:pt>
                <c:pt idx="8462">
                  <c:v>3.07903025941939</c:v>
                </c:pt>
                <c:pt idx="8463">
                  <c:v>3.08193829863513</c:v>
                </c:pt>
                <c:pt idx="8464">
                  <c:v>3.08455737068419</c:v>
                </c:pt>
                <c:pt idx="8465">
                  <c:v>3.08689223798002</c:v>
                </c:pt>
                <c:pt idx="8466">
                  <c:v>3.08894674104629</c:v>
                </c:pt>
                <c:pt idx="8467">
                  <c:v>3.09072421318864</c:v>
                </c:pt>
                <c:pt idx="8468">
                  <c:v>3.09658159344154</c:v>
                </c:pt>
                <c:pt idx="8469">
                  <c:v>3.10202445849487</c:v>
                </c:pt>
                <c:pt idx="8470">
                  <c:v>3.10706707205706</c:v>
                </c:pt>
                <c:pt idx="8471">
                  <c:v>3.11172146677097</c:v>
                </c:pt>
                <c:pt idx="8472">
                  <c:v>3.11599790505316</c:v>
                </c:pt>
                <c:pt idx="8473">
                  <c:v>3.11990535984453</c:v>
                </c:pt>
                <c:pt idx="8474">
                  <c:v>3.12757047003811</c:v>
                </c:pt>
                <c:pt idx="8475">
                  <c:v>3.13473199611792</c:v>
                </c:pt>
                <c:pt idx="8476">
                  <c:v>3.14140957153531</c:v>
                </c:pt>
                <c:pt idx="8477">
                  <c:v>3.14761974695569</c:v>
                </c:pt>
                <c:pt idx="8478">
                  <c:v>3.15337654589834</c:v>
                </c:pt>
                <c:pt idx="8479">
                  <c:v>3.15869165915301</c:v>
                </c:pt>
                <c:pt idx="8480">
                  <c:v>3.16357504598493</c:v>
                </c:pt>
                <c:pt idx="8481">
                  <c:v>3.1680351902274</c:v>
                </c:pt>
                <c:pt idx="8482">
                  <c:v>3.17606498503431</c:v>
                </c:pt>
                <c:pt idx="8483">
                  <c:v>3.18371553792292</c:v>
                </c:pt>
                <c:pt idx="8484">
                  <c:v>3.19099957223491</c:v>
                </c:pt>
                <c:pt idx="8485">
                  <c:v>3.19792821014982</c:v>
                </c:pt>
                <c:pt idx="8486">
                  <c:v>3.20451067593609</c:v>
                </c:pt>
                <c:pt idx="8487">
                  <c:v>3.21075493819634</c:v>
                </c:pt>
                <c:pt idx="8488">
                  <c:v>3.216668094064345</c:v>
                </c:pt>
                <c:pt idx="8489">
                  <c:v>3.22225536716182</c:v>
                </c:pt>
                <c:pt idx="8490">
                  <c:v>3.22752191673181</c:v>
                </c:pt>
                <c:pt idx="8491">
                  <c:v>3.23247191379363</c:v>
                </c:pt>
                <c:pt idx="8492">
                  <c:v>3.23710899147745</c:v>
                </c:pt>
                <c:pt idx="8493">
                  <c:v>3.24143590940092</c:v>
                </c:pt>
                <c:pt idx="8494">
                  <c:v>3.24545528219563</c:v>
                </c:pt>
                <c:pt idx="8495">
                  <c:v>3.24916920526672</c:v>
                </c:pt>
                <c:pt idx="8496">
                  <c:v>3.25257925770361</c:v>
                </c:pt>
                <c:pt idx="8497">
                  <c:v>3.25568698501727</c:v>
                </c:pt>
                <c:pt idx="8498">
                  <c:v>3.25849346516699</c:v>
                </c:pt>
                <c:pt idx="8499">
                  <c:v>3.26099957615982</c:v>
                </c:pt>
                <c:pt idx="8500">
                  <c:v>3.26320604121657</c:v>
                </c:pt>
                <c:pt idx="8501">
                  <c:v>3.26511356009329</c:v>
                </c:pt>
                <c:pt idx="8502">
                  <c:v>3.26672246606742</c:v>
                </c:pt>
                <c:pt idx="8503">
                  <c:v>3.27166878564287</c:v>
                </c:pt>
                <c:pt idx="8504">
                  <c:v>3.27623927962393</c:v>
                </c:pt>
                <c:pt idx="8505">
                  <c:v>3.28043554953528</c:v>
                </c:pt>
                <c:pt idx="8506">
                  <c:v>3.28425881549083</c:v>
                </c:pt>
                <c:pt idx="8507">
                  <c:v>3.28771000272574</c:v>
                </c:pt>
                <c:pt idx="8508">
                  <c:v>3.29078967378645</c:v>
                </c:pt>
                <c:pt idx="8509">
                  <c:v>3.29349830945559</c:v>
                </c:pt>
                <c:pt idx="8510">
                  <c:v>3.29583609405055</c:v>
                </c:pt>
                <c:pt idx="8511">
                  <c:v>3.29780304581207</c:v>
                </c:pt>
                <c:pt idx="8512">
                  <c:v>3.29939941841149</c:v>
                </c:pt>
                <c:pt idx="8513">
                  <c:v>3.30062498781916</c:v>
                </c:pt>
                <c:pt idx="8514">
                  <c:v>3.301479636278045</c:v>
                </c:pt>
                <c:pt idx="8515">
                  <c:v>3.30196334126975</c:v>
                </c:pt>
                <c:pt idx="8516">
                  <c:v>3.302075906032059</c:v>
                </c:pt>
                <c:pt idx="8517">
                  <c:v>3.30181712899761</c:v>
                </c:pt>
                <c:pt idx="8518">
                  <c:v>3.30118689116788</c:v>
                </c:pt>
                <c:pt idx="8519">
                  <c:v>3.30018498633427</c:v>
                </c:pt>
                <c:pt idx="8520">
                  <c:v>3.29881104394948</c:v>
                </c:pt>
                <c:pt idx="8521">
                  <c:v>3.29706488944617</c:v>
                </c:pt>
                <c:pt idx="8522">
                  <c:v>3.294946129515119</c:v>
                </c:pt>
                <c:pt idx="8523">
                  <c:v>3.292454179138265</c:v>
                </c:pt>
                <c:pt idx="8524">
                  <c:v>3.28958846404844</c:v>
                </c:pt>
                <c:pt idx="8525">
                  <c:v>3.2899831353169</c:v>
                </c:pt>
                <c:pt idx="8526">
                  <c:v>3.28993123118058</c:v>
                </c:pt>
                <c:pt idx="8527">
                  <c:v>3.28943257336433</c:v>
                </c:pt>
                <c:pt idx="8528">
                  <c:v>3.28848667270823</c:v>
                </c:pt>
                <c:pt idx="8529">
                  <c:v>3.28709291209629</c:v>
                </c:pt>
                <c:pt idx="8530">
                  <c:v>3.28525065295685</c:v>
                </c:pt>
                <c:pt idx="8531">
                  <c:v>3.28669959686188</c:v>
                </c:pt>
                <c:pt idx="8532">
                  <c:v>3.28777613249925</c:v>
                </c:pt>
                <c:pt idx="8533">
                  <c:v>3.28848000625646</c:v>
                </c:pt>
                <c:pt idx="8534">
                  <c:v>3.28881125857894</c:v>
                </c:pt>
                <c:pt idx="8535">
                  <c:v>3.28876979599817</c:v>
                </c:pt>
                <c:pt idx="8536">
                  <c:v>3.28835513467968</c:v>
                </c:pt>
                <c:pt idx="8537">
                  <c:v>3.28756724729562</c:v>
                </c:pt>
                <c:pt idx="8538">
                  <c:v>3.2864057258357</c:v>
                </c:pt>
                <c:pt idx="8539">
                  <c:v>3.28851511175951</c:v>
                </c:pt>
                <c:pt idx="8540">
                  <c:v>3.29017725926627</c:v>
                </c:pt>
                <c:pt idx="8541">
                  <c:v>3.29139207905256</c:v>
                </c:pt>
                <c:pt idx="8542">
                  <c:v>3.29215953842239</c:v>
                </c:pt>
                <c:pt idx="8543">
                  <c:v>3.29247930222907</c:v>
                </c:pt>
                <c:pt idx="8544">
                  <c:v>3.29235114708762</c:v>
                </c:pt>
                <c:pt idx="8545">
                  <c:v>3.2917747889362</c:v>
                </c:pt>
                <c:pt idx="8546">
                  <c:v>3.29074971843875</c:v>
                </c:pt>
                <c:pt idx="8547">
                  <c:v>3.28927530144368</c:v>
                </c:pt>
                <c:pt idx="8548">
                  <c:v>3.28735097169809</c:v>
                </c:pt>
                <c:pt idx="8549">
                  <c:v>3.28497567326838</c:v>
                </c:pt>
                <c:pt idx="8550">
                  <c:v>3.2821484123253</c:v>
                </c:pt>
                <c:pt idx="8551">
                  <c:v>3.28252730410407</c:v>
                </c:pt>
                <c:pt idx="8552">
                  <c:v>3.28238183180401</c:v>
                </c:pt>
                <c:pt idx="8553">
                  <c:v>3.28171127558671</c:v>
                </c:pt>
                <c:pt idx="8554">
                  <c:v>3.28417684243089</c:v>
                </c:pt>
                <c:pt idx="8555">
                  <c:v>3.28604357533492</c:v>
                </c:pt>
                <c:pt idx="8556">
                  <c:v>3.29107065264746</c:v>
                </c:pt>
                <c:pt idx="8557">
                  <c:v>3.2955729445198</c:v>
                </c:pt>
                <c:pt idx="8558">
                  <c:v>3.29955139763758</c:v>
                </c:pt>
                <c:pt idx="8559">
                  <c:v>3.30300679274247</c:v>
                </c:pt>
                <c:pt idx="8560">
                  <c:v>3.3059391068216</c:v>
                </c:pt>
                <c:pt idx="8561">
                  <c:v>3.308348373228076</c:v>
                </c:pt>
                <c:pt idx="8562">
                  <c:v>3.31023435063331</c:v>
                </c:pt>
                <c:pt idx="8563">
                  <c:v>3.31159682033831</c:v>
                </c:pt>
                <c:pt idx="8564">
                  <c:v>3.31243528007536</c:v>
                </c:pt>
                <c:pt idx="8565">
                  <c:v>3.312749361786138</c:v>
                </c:pt>
                <c:pt idx="8566">
                  <c:v>3.31253855140898</c:v>
                </c:pt>
                <c:pt idx="8567">
                  <c:v>3.31556301327139</c:v>
                </c:pt>
                <c:pt idx="8568">
                  <c:v>3.31813861688114</c:v>
                </c:pt>
                <c:pt idx="8569">
                  <c:v>3.32026520744338</c:v>
                </c:pt>
                <c:pt idx="8570">
                  <c:v>3.321942472472259</c:v>
                </c:pt>
                <c:pt idx="8571">
                  <c:v>3.32316999761233</c:v>
                </c:pt>
                <c:pt idx="8572">
                  <c:v>3.32394742474061</c:v>
                </c:pt>
                <c:pt idx="8573">
                  <c:v>3.32803947475443</c:v>
                </c:pt>
                <c:pt idx="8574">
                  <c:v>3.331758375058055</c:v>
                </c:pt>
                <c:pt idx="8575">
                  <c:v>3.33510353853116</c:v>
                </c:pt>
                <c:pt idx="8576">
                  <c:v>3.33807482878319</c:v>
                </c:pt>
                <c:pt idx="8577">
                  <c:v>3.34067158793042</c:v>
                </c:pt>
                <c:pt idx="8578">
                  <c:v>3.34289325922914</c:v>
                </c:pt>
                <c:pt idx="8579">
                  <c:v>3.34473955710886</c:v>
                </c:pt>
                <c:pt idx="8580">
                  <c:v>3.34620987280862</c:v>
                </c:pt>
                <c:pt idx="8581">
                  <c:v>3.34730383140624</c:v>
                </c:pt>
                <c:pt idx="8582">
                  <c:v>3.34802108874586</c:v>
                </c:pt>
                <c:pt idx="8583">
                  <c:v>3.34836151611537</c:v>
                </c:pt>
                <c:pt idx="8584">
                  <c:v>3.34832471075951</c:v>
                </c:pt>
                <c:pt idx="8585">
                  <c:v>3.34791076853326</c:v>
                </c:pt>
                <c:pt idx="8586">
                  <c:v>3.34711970377252</c:v>
                </c:pt>
                <c:pt idx="8587">
                  <c:v>3.34595155054922</c:v>
                </c:pt>
                <c:pt idx="8588">
                  <c:v>3.344406467095</c:v>
                </c:pt>
                <c:pt idx="8589">
                  <c:v>3.34248484149678</c:v>
                </c:pt>
                <c:pt idx="8590">
                  <c:v>3.34018682642051</c:v>
                </c:pt>
                <c:pt idx="8591">
                  <c:v>3.33751274252026</c:v>
                </c:pt>
                <c:pt idx="8592">
                  <c:v>3.33446253441135</c:v>
                </c:pt>
                <c:pt idx="8593">
                  <c:v>3.33103674373365</c:v>
                </c:pt>
                <c:pt idx="8594">
                  <c:v>3.330912137626738</c:v>
                </c:pt>
                <c:pt idx="8595">
                  <c:v>3.33033572982619</c:v>
                </c:pt>
                <c:pt idx="8596">
                  <c:v>3.32930746171407</c:v>
                </c:pt>
                <c:pt idx="8597">
                  <c:v>3.32782711724298</c:v>
                </c:pt>
                <c:pt idx="8598">
                  <c:v>3.32589480355585</c:v>
                </c:pt>
                <c:pt idx="8599">
                  <c:v>3.32351014513434</c:v>
                </c:pt>
                <c:pt idx="8600">
                  <c:v>3.32067305678771</c:v>
                </c:pt>
                <c:pt idx="8601">
                  <c:v>3.31738314430319</c:v>
                </c:pt>
                <c:pt idx="8602">
                  <c:v>3.317415434197765</c:v>
                </c:pt>
                <c:pt idx="8603">
                  <c:v>3.31707092206931</c:v>
                </c:pt>
                <c:pt idx="8604">
                  <c:v>3.316349873552677</c:v>
                </c:pt>
                <c:pt idx="8605">
                  <c:v>3.31525164760567</c:v>
                </c:pt>
                <c:pt idx="8606">
                  <c:v>3.31377632770319</c:v>
                </c:pt>
                <c:pt idx="8607">
                  <c:v>3.31192374467864</c:v>
                </c:pt>
                <c:pt idx="8608">
                  <c:v>3.30969332190962</c:v>
                </c:pt>
                <c:pt idx="8609">
                  <c:v>3.3070849027218</c:v>
                </c:pt>
                <c:pt idx="8610">
                  <c:v>3.30409771691192</c:v>
                </c:pt>
                <c:pt idx="8611">
                  <c:v>3.3007310434012</c:v>
                </c:pt>
                <c:pt idx="8612">
                  <c:v>3.29698399166599</c:v>
                </c:pt>
                <c:pt idx="8613">
                  <c:v>3.292855129743295</c:v>
                </c:pt>
                <c:pt idx="8614">
                  <c:v>3.28834281821279</c:v>
                </c:pt>
                <c:pt idx="8615">
                  <c:v>3.28344478501634</c:v>
                </c:pt>
                <c:pt idx="8616">
                  <c:v>3.27815856498233</c:v>
                </c:pt>
                <c:pt idx="8617">
                  <c:v>3.27248037690581</c:v>
                </c:pt>
                <c:pt idx="8618">
                  <c:v>3.26640611058358</c:v>
                </c:pt>
                <c:pt idx="8619">
                  <c:v>3.25993043973936</c:v>
                </c:pt>
                <c:pt idx="8620">
                  <c:v>3.25304720184177</c:v>
                </c:pt>
                <c:pt idx="8621">
                  <c:v>3.24574855029041</c:v>
                </c:pt>
                <c:pt idx="8622">
                  <c:v>3.23802520320975</c:v>
                </c:pt>
                <c:pt idx="8623">
                  <c:v>3.22986575593499</c:v>
                </c:pt>
                <c:pt idx="8624">
                  <c:v>3.22519452501737</c:v>
                </c:pt>
                <c:pt idx="8625">
                  <c:v>3.22018814631469</c:v>
                </c:pt>
                <c:pt idx="8626">
                  <c:v>3.21484078367664</c:v>
                </c:pt>
                <c:pt idx="8627">
                  <c:v>3.20914562876444</c:v>
                </c:pt>
                <c:pt idx="8628">
                  <c:v>3.20309473008782</c:v>
                </c:pt>
                <c:pt idx="8629">
                  <c:v>3.196678929967379</c:v>
                </c:pt>
                <c:pt idx="8630">
                  <c:v>3.18988736651625</c:v>
                </c:pt>
                <c:pt idx="8631">
                  <c:v>3.1827075218401</c:v>
                </c:pt>
                <c:pt idx="8632">
                  <c:v>3.17512453226902</c:v>
                </c:pt>
                <c:pt idx="8633">
                  <c:v>3.16712113659631</c:v>
                </c:pt>
                <c:pt idx="8634">
                  <c:v>3.15867682656615</c:v>
                </c:pt>
                <c:pt idx="8635">
                  <c:v>3.14976767496184</c:v>
                </c:pt>
                <c:pt idx="8636">
                  <c:v>3.14036462099254</c:v>
                </c:pt>
                <c:pt idx="8637">
                  <c:v>3.13043359169568</c:v>
                </c:pt>
                <c:pt idx="8638">
                  <c:v>3.12449320535962</c:v>
                </c:pt>
                <c:pt idx="8639">
                  <c:v>3.12262312468661</c:v>
                </c:pt>
                <c:pt idx="8640">
                  <c:v>3.12037898195667</c:v>
                </c:pt>
                <c:pt idx="8641">
                  <c:v>3.12218721144021</c:v>
                </c:pt>
                <c:pt idx="8642">
                  <c:v>3.12353943815179</c:v>
                </c:pt>
                <c:pt idx="8643">
                  <c:v>3.12443831244608</c:v>
                </c:pt>
                <c:pt idx="8644">
                  <c:v>3.12488506112741</c:v>
                </c:pt>
                <c:pt idx="8645">
                  <c:v>3.12487973447281</c:v>
                </c:pt>
                <c:pt idx="8646">
                  <c:v>3.12442119236667</c:v>
                </c:pt>
                <c:pt idx="8647">
                  <c:v>3.12350700091537</c:v>
                </c:pt>
                <c:pt idx="8648">
                  <c:v>3.12213352973222</c:v>
                </c:pt>
                <c:pt idx="8649">
                  <c:v>3.120295674083879</c:v>
                </c:pt>
                <c:pt idx="8650">
                  <c:v>3.12260331142509</c:v>
                </c:pt>
                <c:pt idx="8651">
                  <c:v>3.12454017930437</c:v>
                </c:pt>
                <c:pt idx="8652">
                  <c:v>3.12610966606897</c:v>
                </c:pt>
                <c:pt idx="8653">
                  <c:v>3.131852375308446</c:v>
                </c:pt>
                <c:pt idx="8654">
                  <c:v>3.13727318657065</c:v>
                </c:pt>
                <c:pt idx="8655">
                  <c:v>3.14238265157073</c:v>
                </c:pt>
                <c:pt idx="8656">
                  <c:v>3.14718977535728</c:v>
                </c:pt>
                <c:pt idx="8657">
                  <c:v>3.15170266168431</c:v>
                </c:pt>
                <c:pt idx="8658">
                  <c:v>3.16011073034499</c:v>
                </c:pt>
                <c:pt idx="8659">
                  <c:v>3.16808187397403</c:v>
                </c:pt>
                <c:pt idx="8660">
                  <c:v>3.17563527216764</c:v>
                </c:pt>
                <c:pt idx="8661">
                  <c:v>3.18278736524045</c:v>
                </c:pt>
                <c:pt idx="8662">
                  <c:v>3.1895520689022</c:v>
                </c:pt>
                <c:pt idx="8663">
                  <c:v>3.19594109346294</c:v>
                </c:pt>
                <c:pt idx="8664">
                  <c:v>3.20196477623646</c:v>
                </c:pt>
                <c:pt idx="8665">
                  <c:v>3.20763163694471</c:v>
                </c:pt>
                <c:pt idx="8666">
                  <c:v>3.21294907472957</c:v>
                </c:pt>
                <c:pt idx="8667">
                  <c:v>3.21792358147557</c:v>
                </c:pt>
                <c:pt idx="8668">
                  <c:v>3.22256041722573</c:v>
                </c:pt>
                <c:pt idx="8669">
                  <c:v>3.22686431423952</c:v>
                </c:pt>
                <c:pt idx="8670">
                  <c:v>3.23083906260839</c:v>
                </c:pt>
                <c:pt idx="8671">
                  <c:v>3.23448813238711</c:v>
                </c:pt>
                <c:pt idx="8672">
                  <c:v>3.23781429127397</c:v>
                </c:pt>
                <c:pt idx="8673">
                  <c:v>3.24081982070839</c:v>
                </c:pt>
                <c:pt idx="8674">
                  <c:v>3.24350682934237</c:v>
                </c:pt>
                <c:pt idx="8675">
                  <c:v>3.2458767452565</c:v>
                </c:pt>
                <c:pt idx="8676">
                  <c:v>3.24793102936872</c:v>
                </c:pt>
                <c:pt idx="8677">
                  <c:v>3.24967068247121</c:v>
                </c:pt>
                <c:pt idx="8678">
                  <c:v>3.25490927416452</c:v>
                </c:pt>
                <c:pt idx="8679">
                  <c:v>3.25974660854219</c:v>
                </c:pt>
                <c:pt idx="8680">
                  <c:v>3.26418616176342</c:v>
                </c:pt>
                <c:pt idx="8681">
                  <c:v>3.26823094736933</c:v>
                </c:pt>
                <c:pt idx="8682">
                  <c:v>3.27188339940244</c:v>
                </c:pt>
                <c:pt idx="8683">
                  <c:v>3.275145429508997</c:v>
                </c:pt>
                <c:pt idx="8684">
                  <c:v>3.27801850251759</c:v>
                </c:pt>
                <c:pt idx="8685">
                  <c:v>3.28050364618196</c:v>
                </c:pt>
                <c:pt idx="8686">
                  <c:v>3.28260197328587</c:v>
                </c:pt>
                <c:pt idx="8687">
                  <c:v>3.2843138071111</c:v>
                </c:pt>
                <c:pt idx="8688">
                  <c:v>3.28563972333635</c:v>
                </c:pt>
                <c:pt idx="8689">
                  <c:v>3.2865798569591</c:v>
                </c:pt>
                <c:pt idx="8690">
                  <c:v>3.2871342990079</c:v>
                </c:pt>
                <c:pt idx="8691">
                  <c:v>3.28730299988283</c:v>
                </c:pt>
                <c:pt idx="8692">
                  <c:v>3.28708567820367</c:v>
                </c:pt>
                <c:pt idx="8693">
                  <c:v>3.29035401123004</c:v>
                </c:pt>
                <c:pt idx="8694">
                  <c:v>3.29331208176834</c:v>
                </c:pt>
                <c:pt idx="8695">
                  <c:v>3.29596073172556</c:v>
                </c:pt>
                <c:pt idx="8696">
                  <c:v>3.29830053773113</c:v>
                </c:pt>
                <c:pt idx="8697">
                  <c:v>3.30409028163349</c:v>
                </c:pt>
                <c:pt idx="8698">
                  <c:v>3.309492137570198</c:v>
                </c:pt>
                <c:pt idx="8699">
                  <c:v>3.314507985349099</c:v>
                </c:pt>
                <c:pt idx="8700">
                  <c:v>3.31913893664648</c:v>
                </c:pt>
                <c:pt idx="8701">
                  <c:v>3.32338594212362</c:v>
                </c:pt>
                <c:pt idx="8702">
                  <c:v>3.32724961993789</c:v>
                </c:pt>
                <c:pt idx="8703">
                  <c:v>3.33073017830197</c:v>
                </c:pt>
                <c:pt idx="8704">
                  <c:v>3.33382762695287</c:v>
                </c:pt>
                <c:pt idx="8705">
                  <c:v>3.336541914048015</c:v>
                </c:pt>
                <c:pt idx="8706">
                  <c:v>3.338872981010105</c:v>
                </c:pt>
                <c:pt idx="8707">
                  <c:v>3.34082034898747</c:v>
                </c:pt>
                <c:pt idx="8708">
                  <c:v>3.34238384794583</c:v>
                </c:pt>
                <c:pt idx="8709">
                  <c:v>3.34356331444946</c:v>
                </c:pt>
                <c:pt idx="8710">
                  <c:v>3.34435838266615</c:v>
                </c:pt>
                <c:pt idx="8711">
                  <c:v>3.34476866300999</c:v>
                </c:pt>
                <c:pt idx="8712">
                  <c:v>3.34479431240113</c:v>
                </c:pt>
                <c:pt idx="8713">
                  <c:v>3.34443497474916</c:v>
                </c:pt>
                <c:pt idx="8714">
                  <c:v>3.34369074189551</c:v>
                </c:pt>
                <c:pt idx="8715">
                  <c:v>3.34256139057102</c:v>
                </c:pt>
                <c:pt idx="8716">
                  <c:v>3.344809107120839</c:v>
                </c:pt>
                <c:pt idx="8717">
                  <c:v>3.34659605281041</c:v>
                </c:pt>
                <c:pt idx="8718">
                  <c:v>3.34792160576901</c:v>
                </c:pt>
                <c:pt idx="8719">
                  <c:v>3.34878538986898</c:v>
                </c:pt>
                <c:pt idx="8720">
                  <c:v>3.34918687166012</c:v>
                </c:pt>
                <c:pt idx="8721">
                  <c:v>3.349125931953857</c:v>
                </c:pt>
                <c:pt idx="8722">
                  <c:v>3.348602474524005</c:v>
                </c:pt>
                <c:pt idx="8723">
                  <c:v>3.34761604137129</c:v>
                </c:pt>
                <c:pt idx="8724">
                  <c:v>3.34616669599296</c:v>
                </c:pt>
                <c:pt idx="8725">
                  <c:v>3.3442544578686</c:v>
                </c:pt>
                <c:pt idx="8726">
                  <c:v>3.341879136750737</c:v>
                </c:pt>
                <c:pt idx="8727">
                  <c:v>3.342808809930165</c:v>
                </c:pt>
                <c:pt idx="8728">
                  <c:v>3.34319896333811</c:v>
                </c:pt>
                <c:pt idx="8729">
                  <c:v>3.34304919406233</c:v>
                </c:pt>
                <c:pt idx="8730">
                  <c:v>3.342359104763705</c:v>
                </c:pt>
                <c:pt idx="8731">
                  <c:v>3.34112840732357</c:v>
                </c:pt>
                <c:pt idx="8732">
                  <c:v>3.33935684663637</c:v>
                </c:pt>
                <c:pt idx="8733">
                  <c:v>3.337044137426159</c:v>
                </c:pt>
                <c:pt idx="8734">
                  <c:v>3.33418991576249</c:v>
                </c:pt>
                <c:pt idx="8735">
                  <c:v>3.33079352052079</c:v>
                </c:pt>
                <c:pt idx="8736">
                  <c:v>3.32685426267524</c:v>
                </c:pt>
                <c:pt idx="8737">
                  <c:v>3.32237096816332</c:v>
                </c:pt>
                <c:pt idx="8738">
                  <c:v>3.32121930256699</c:v>
                </c:pt>
                <c:pt idx="8739">
                  <c:v>3.32338063822035</c:v>
                </c:pt>
                <c:pt idx="8740">
                  <c:v>3.32887836816095</c:v>
                </c:pt>
                <c:pt idx="8741">
                  <c:v>3.333913626788</c:v>
                </c:pt>
                <c:pt idx="8742">
                  <c:v>3.33848716630122</c:v>
                </c:pt>
                <c:pt idx="8743">
                  <c:v>3.342599144458259</c:v>
                </c:pt>
                <c:pt idx="8744">
                  <c:v>3.346249294676939</c:v>
                </c:pt>
                <c:pt idx="8745">
                  <c:v>3.34943722171683</c:v>
                </c:pt>
                <c:pt idx="8746">
                  <c:v>3.352162432456045</c:v>
                </c:pt>
                <c:pt idx="8747">
                  <c:v>3.35442437906666</c:v>
                </c:pt>
                <c:pt idx="8748">
                  <c:v>3.35622241514245</c:v>
                </c:pt>
                <c:pt idx="8749">
                  <c:v>3.35755595836319</c:v>
                </c:pt>
                <c:pt idx="8750">
                  <c:v>3.36221937061832</c:v>
                </c:pt>
                <c:pt idx="8751">
                  <c:v>3.36634473697692</c:v>
                </c:pt>
                <c:pt idx="8752">
                  <c:v>3.3699305912478</c:v>
                </c:pt>
                <c:pt idx="8753">
                  <c:v>3.372975669996137</c:v>
                </c:pt>
                <c:pt idx="8754">
                  <c:v>3.375478437705425</c:v>
                </c:pt>
                <c:pt idx="8755">
                  <c:v>3.37743764467577</c:v>
                </c:pt>
                <c:pt idx="8756">
                  <c:v>3.378852187265235</c:v>
                </c:pt>
                <c:pt idx="8757">
                  <c:v>3.38363499056676</c:v>
                </c:pt>
                <c:pt idx="8758">
                  <c:v>3.38795613322709</c:v>
                </c:pt>
                <c:pt idx="8759">
                  <c:v>3.39565188626789</c:v>
                </c:pt>
                <c:pt idx="8760">
                  <c:v>3.40282155893113</c:v>
                </c:pt>
                <c:pt idx="8761">
                  <c:v>3.40946198792653</c:v>
                </c:pt>
                <c:pt idx="8762">
                  <c:v>3.41556960043092</c:v>
                </c:pt>
                <c:pt idx="8763">
                  <c:v>3.42114060469842</c:v>
                </c:pt>
                <c:pt idx="8764">
                  <c:v>3.42617087100579</c:v>
                </c:pt>
                <c:pt idx="8765">
                  <c:v>3.43065617597738</c:v>
                </c:pt>
                <c:pt idx="8766">
                  <c:v>3.43459271792212</c:v>
                </c:pt>
                <c:pt idx="8767">
                  <c:v>3.43797683880419</c:v>
                </c:pt>
                <c:pt idx="8768">
                  <c:v>3.44080521993141</c:v>
                </c:pt>
                <c:pt idx="8769">
                  <c:v>3.44307449244998</c:v>
                </c:pt>
                <c:pt idx="8770">
                  <c:v>3.44478265984295</c:v>
                </c:pt>
                <c:pt idx="8771">
                  <c:v>3.44592764767783</c:v>
                </c:pt>
                <c:pt idx="8772">
                  <c:v>3.44650801438471</c:v>
                </c:pt>
                <c:pt idx="8773">
                  <c:v>3.44652319222322</c:v>
                </c:pt>
                <c:pt idx="8774">
                  <c:v>3.44597300070055</c:v>
                </c:pt>
                <c:pt idx="8775">
                  <c:v>3.44485813244036</c:v>
                </c:pt>
                <c:pt idx="8776">
                  <c:v>3.44317967062609</c:v>
                </c:pt>
                <c:pt idx="8777">
                  <c:v>3.44497305982175</c:v>
                </c:pt>
                <c:pt idx="8778">
                  <c:v>3.44628380844525</c:v>
                </c:pt>
                <c:pt idx="8779">
                  <c:v>3.44711080004276</c:v>
                </c:pt>
                <c:pt idx="8780">
                  <c:v>3.447452965303805</c:v>
                </c:pt>
                <c:pt idx="8781">
                  <c:v>3.44731013052908</c:v>
                </c:pt>
                <c:pt idx="8782">
                  <c:v>3.44668277376515</c:v>
                </c:pt>
                <c:pt idx="8783">
                  <c:v>3.44557105180106</c:v>
                </c:pt>
                <c:pt idx="8784">
                  <c:v>3.44397614025609</c:v>
                </c:pt>
                <c:pt idx="8785">
                  <c:v>3.44189986774774</c:v>
                </c:pt>
                <c:pt idx="8786">
                  <c:v>3.43934363818911</c:v>
                </c:pt>
                <c:pt idx="8787">
                  <c:v>3.43631000513767</c:v>
                </c:pt>
                <c:pt idx="8788">
                  <c:v>3.43672507541977</c:v>
                </c:pt>
                <c:pt idx="8789">
                  <c:v>3.436578129829905</c:v>
                </c:pt>
                <c:pt idx="8790">
                  <c:v>3.435869264279638</c:v>
                </c:pt>
                <c:pt idx="8791">
                  <c:v>3.43459921537244</c:v>
                </c:pt>
                <c:pt idx="8792">
                  <c:v>3.43276901048105</c:v>
                </c:pt>
                <c:pt idx="8793">
                  <c:v>3.43038044986148</c:v>
                </c:pt>
                <c:pt idx="8794">
                  <c:v>3.42743541546993</c:v>
                </c:pt>
                <c:pt idx="8795">
                  <c:v>3.42393636448473</c:v>
                </c:pt>
                <c:pt idx="8796">
                  <c:v>3.42387469879057</c:v>
                </c:pt>
                <c:pt idx="8797">
                  <c:v>3.42333448990872</c:v>
                </c:pt>
                <c:pt idx="8798">
                  <c:v>3.42621884208718</c:v>
                </c:pt>
                <c:pt idx="8799">
                  <c:v>3.42854821151486</c:v>
                </c:pt>
                <c:pt idx="8800">
                  <c:v>3.43032066988071</c:v>
                </c:pt>
                <c:pt idx="8801">
                  <c:v>3.43153414089924</c:v>
                </c:pt>
                <c:pt idx="8802">
                  <c:v>3.43218743724371</c:v>
                </c:pt>
                <c:pt idx="8803">
                  <c:v>3.432280023016979</c:v>
                </c:pt>
                <c:pt idx="8804">
                  <c:v>3.431811539723776</c:v>
                </c:pt>
                <c:pt idx="8805">
                  <c:v>3.43078216008066</c:v>
                </c:pt>
                <c:pt idx="8806">
                  <c:v>3.42919306131013</c:v>
                </c:pt>
                <c:pt idx="8807">
                  <c:v>3.42704537884866</c:v>
                </c:pt>
                <c:pt idx="8808">
                  <c:v>3.42434092409717</c:v>
                </c:pt>
                <c:pt idx="8809">
                  <c:v>3.42108185401737</c:v>
                </c:pt>
                <c:pt idx="8810">
                  <c:v>3.42116683320195</c:v>
                </c:pt>
                <c:pt idx="8811">
                  <c:v>3.42061419353165</c:v>
                </c:pt>
                <c:pt idx="8812">
                  <c:v>3.41942385383259</c:v>
                </c:pt>
                <c:pt idx="8813">
                  <c:v>3.41759683798686</c:v>
                </c:pt>
                <c:pt idx="8814">
                  <c:v>3.41513460538873</c:v>
                </c:pt>
                <c:pt idx="8815">
                  <c:v>3.41601985911079</c:v>
                </c:pt>
                <c:pt idx="8816">
                  <c:v>3.416348344556237</c:v>
                </c:pt>
                <c:pt idx="8817">
                  <c:v>3.41611970327288</c:v>
                </c:pt>
                <c:pt idx="8818">
                  <c:v>3.41533390990773</c:v>
                </c:pt>
                <c:pt idx="8819">
                  <c:v>3.41399138994286</c:v>
                </c:pt>
                <c:pt idx="8820">
                  <c:v>3.412093029487039</c:v>
                </c:pt>
                <c:pt idx="8821">
                  <c:v>3.40963996668486</c:v>
                </c:pt>
                <c:pt idx="8822">
                  <c:v>3.406633839623018</c:v>
                </c:pt>
                <c:pt idx="8823">
                  <c:v>3.40307637174005</c:v>
                </c:pt>
                <c:pt idx="8824">
                  <c:v>3.402840005872839</c:v>
                </c:pt>
                <c:pt idx="8825">
                  <c:v>3.40197000999176</c:v>
                </c:pt>
                <c:pt idx="8826">
                  <c:v>3.40443389986207</c:v>
                </c:pt>
                <c:pt idx="8827">
                  <c:v>3.40634527155604</c:v>
                </c:pt>
                <c:pt idx="8828">
                  <c:v>3.40770274538006</c:v>
                </c:pt>
                <c:pt idx="8829">
                  <c:v>3.4085050978853</c:v>
                </c:pt>
                <c:pt idx="8830">
                  <c:v>3.4087516918575</c:v>
                </c:pt>
                <c:pt idx="8831">
                  <c:v>3.40844202525663</c:v>
                </c:pt>
                <c:pt idx="8832">
                  <c:v>3.40757617600907</c:v>
                </c:pt>
                <c:pt idx="8833">
                  <c:v>3.40615458524651</c:v>
                </c:pt>
                <c:pt idx="8834">
                  <c:v>3.40417784896416</c:v>
                </c:pt>
                <c:pt idx="8835">
                  <c:v>3.40164718062632</c:v>
                </c:pt>
                <c:pt idx="8836">
                  <c:v>3.3985637775665</c:v>
                </c:pt>
                <c:pt idx="8837">
                  <c:v>3.39492919118666</c:v>
                </c:pt>
                <c:pt idx="8838">
                  <c:v>3.3947047606192</c:v>
                </c:pt>
                <c:pt idx="8839">
                  <c:v>3.39400558730936</c:v>
                </c:pt>
                <c:pt idx="8840">
                  <c:v>3.39283192038247</c:v>
                </c:pt>
                <c:pt idx="8841">
                  <c:v>3.39118428380704</c:v>
                </c:pt>
                <c:pt idx="8842">
                  <c:v>3.389062956013519</c:v>
                </c:pt>
                <c:pt idx="8843">
                  <c:v>3.39033143625464</c:v>
                </c:pt>
                <c:pt idx="8844">
                  <c:v>3.39104715563538</c:v>
                </c:pt>
                <c:pt idx="8845">
                  <c:v>3.39120972621859</c:v>
                </c:pt>
                <c:pt idx="8846">
                  <c:v>3.390818633651575</c:v>
                </c:pt>
                <c:pt idx="8847">
                  <c:v>3.38987377240554</c:v>
                </c:pt>
                <c:pt idx="8848">
                  <c:v>3.38837545477863</c:v>
                </c:pt>
                <c:pt idx="8849">
                  <c:v>3.39028438937619</c:v>
                </c:pt>
                <c:pt idx="8850">
                  <c:v>3.39171995800111</c:v>
                </c:pt>
                <c:pt idx="8851">
                  <c:v>3.39268129158017</c:v>
                </c:pt>
                <c:pt idx="8852">
                  <c:v>3.39316791208642</c:v>
                </c:pt>
                <c:pt idx="8853">
                  <c:v>3.39317929527105</c:v>
                </c:pt>
                <c:pt idx="8854">
                  <c:v>3.392715403784055</c:v>
                </c:pt>
                <c:pt idx="8855">
                  <c:v>3.3917763663111</c:v>
                </c:pt>
                <c:pt idx="8856">
                  <c:v>3.39036227019352</c:v>
                </c:pt>
                <c:pt idx="8857">
                  <c:v>3.38847370886574</c:v>
                </c:pt>
                <c:pt idx="8858">
                  <c:v>3.39007460740331</c:v>
                </c:pt>
                <c:pt idx="8859">
                  <c:v>3.39128028860396</c:v>
                </c:pt>
                <c:pt idx="8860">
                  <c:v>3.392090438706838</c:v>
                </c:pt>
                <c:pt idx="8861">
                  <c:v>3.39250465897161</c:v>
                </c:pt>
                <c:pt idx="8862">
                  <c:v>3.396400019695125</c:v>
                </c:pt>
                <c:pt idx="8863">
                  <c:v>3.39982458684129</c:v>
                </c:pt>
                <c:pt idx="8864">
                  <c:v>3.40277665268784</c:v>
                </c:pt>
                <c:pt idx="8865">
                  <c:v>3.40525463201598</c:v>
                </c:pt>
                <c:pt idx="8866">
                  <c:v>3.40725725158558</c:v>
                </c:pt>
                <c:pt idx="8867">
                  <c:v>3.41268659072792</c:v>
                </c:pt>
                <c:pt idx="8868">
                  <c:v>3.41756946107212</c:v>
                </c:pt>
                <c:pt idx="8869">
                  <c:v>3.42190267828251</c:v>
                </c:pt>
                <c:pt idx="8870">
                  <c:v>3.42568288687538</c:v>
                </c:pt>
                <c:pt idx="8871">
                  <c:v>3.42890718528299</c:v>
                </c:pt>
                <c:pt idx="8872">
                  <c:v>3.43157297076247</c:v>
                </c:pt>
                <c:pt idx="8873">
                  <c:v>3.43367766709031</c:v>
                </c:pt>
                <c:pt idx="8874">
                  <c:v>3.435219164634578</c:v>
                </c:pt>
                <c:pt idx="8875">
                  <c:v>3.43619628010772</c:v>
                </c:pt>
                <c:pt idx="8876">
                  <c:v>3.44056980480044</c:v>
                </c:pt>
                <c:pt idx="8877">
                  <c:v>3.44430533348162</c:v>
                </c:pt>
                <c:pt idx="8878">
                  <c:v>3.44739833214635</c:v>
                </c:pt>
                <c:pt idx="8879">
                  <c:v>3.449845299747218</c:v>
                </c:pt>
                <c:pt idx="8880">
                  <c:v>3.451643139816635</c:v>
                </c:pt>
                <c:pt idx="8881">
                  <c:v>3.45278950559801</c:v>
                </c:pt>
                <c:pt idx="8882">
                  <c:v>3.45328266682627</c:v>
                </c:pt>
                <c:pt idx="8883">
                  <c:v>3.45312199820865</c:v>
                </c:pt>
                <c:pt idx="8884">
                  <c:v>3.45230736310797</c:v>
                </c:pt>
                <c:pt idx="8885">
                  <c:v>3.45083961068682</c:v>
                </c:pt>
                <c:pt idx="8886">
                  <c:v>3.4487204594607</c:v>
                </c:pt>
                <c:pt idx="8887">
                  <c:v>3.45403241702038</c:v>
                </c:pt>
                <c:pt idx="8888">
                  <c:v>3.458706510982</c:v>
                </c:pt>
                <c:pt idx="8889">
                  <c:v>3.4627372839853</c:v>
                </c:pt>
                <c:pt idx="8890">
                  <c:v>3.46611919102043</c:v>
                </c:pt>
                <c:pt idx="8891">
                  <c:v>3.46884794866315</c:v>
                </c:pt>
                <c:pt idx="8892">
                  <c:v>3.47091963495251</c:v>
                </c:pt>
                <c:pt idx="8893">
                  <c:v>3.47233105304183</c:v>
                </c:pt>
                <c:pt idx="8894">
                  <c:v>3.47308050001404</c:v>
                </c:pt>
                <c:pt idx="8895">
                  <c:v>3.47316621874827</c:v>
                </c:pt>
                <c:pt idx="8896">
                  <c:v>3.47258833215762</c:v>
                </c:pt>
                <c:pt idx="8897">
                  <c:v>3.47550080199209</c:v>
                </c:pt>
                <c:pt idx="8898">
                  <c:v>3.47783625739346</c:v>
                </c:pt>
                <c:pt idx="8899">
                  <c:v>3.48368030653097</c:v>
                </c:pt>
                <c:pt idx="8900">
                  <c:v>3.4888792611774</c:v>
                </c:pt>
                <c:pt idx="8901">
                  <c:v>3.49342543192737</c:v>
                </c:pt>
                <c:pt idx="8902">
                  <c:v>3.4973122449795</c:v>
                </c:pt>
                <c:pt idx="8903">
                  <c:v>3.50053231899246</c:v>
                </c:pt>
                <c:pt idx="8904">
                  <c:v>3.50308169352313</c:v>
                </c:pt>
                <c:pt idx="8905">
                  <c:v>3.50495490231367</c:v>
                </c:pt>
                <c:pt idx="8906">
                  <c:v>3.50614951857072</c:v>
                </c:pt>
                <c:pt idx="8907">
                  <c:v>3.50666256438055</c:v>
                </c:pt>
                <c:pt idx="8908">
                  <c:v>3.50649371223244</c:v>
                </c:pt>
                <c:pt idx="8909">
                  <c:v>3.50991279734115</c:v>
                </c:pt>
                <c:pt idx="8910">
                  <c:v>3.51274153819029</c:v>
                </c:pt>
                <c:pt idx="8911">
                  <c:v>3.51497556487411</c:v>
                </c:pt>
                <c:pt idx="8912">
                  <c:v>3.51661156842603</c:v>
                </c:pt>
                <c:pt idx="8913">
                  <c:v>3.51764673846012</c:v>
                </c:pt>
                <c:pt idx="8914">
                  <c:v>3.51807976694924</c:v>
                </c:pt>
                <c:pt idx="8915">
                  <c:v>3.51790985268577</c:v>
                </c:pt>
                <c:pt idx="8916">
                  <c:v>3.51713727388901</c:v>
                </c:pt>
                <c:pt idx="8917">
                  <c:v>3.51576381437792</c:v>
                </c:pt>
                <c:pt idx="8918">
                  <c:v>3.51379090479844</c:v>
                </c:pt>
                <c:pt idx="8919">
                  <c:v>3.51122288896744</c:v>
                </c:pt>
                <c:pt idx="8920">
                  <c:v>3.50806317691511</c:v>
                </c:pt>
                <c:pt idx="8921">
                  <c:v>3.50431693238308</c:v>
                </c:pt>
                <c:pt idx="8922">
                  <c:v>3.5041476030335</c:v>
                </c:pt>
                <c:pt idx="8923">
                  <c:v>3.50755867625092</c:v>
                </c:pt>
                <c:pt idx="8924">
                  <c:v>3.5103802336625</c:v>
                </c:pt>
                <c:pt idx="8925">
                  <c:v>3.512608477754645</c:v>
                </c:pt>
                <c:pt idx="8926">
                  <c:v>3.514240113193805</c:v>
                </c:pt>
                <c:pt idx="8927">
                  <c:v>3.515272484443345</c:v>
                </c:pt>
                <c:pt idx="8928">
                  <c:v>3.51570386285146</c:v>
                </c:pt>
                <c:pt idx="8929">
                  <c:v>3.51553330971407</c:v>
                </c:pt>
                <c:pt idx="8930">
                  <c:v>3.51897567090077</c:v>
                </c:pt>
                <c:pt idx="8931">
                  <c:v>3.52173646191725</c:v>
                </c:pt>
                <c:pt idx="8932">
                  <c:v>3.52381101732299</c:v>
                </c:pt>
                <c:pt idx="8933">
                  <c:v>3.52519652391086</c:v>
                </c:pt>
                <c:pt idx="8934">
                  <c:v>3.5258891161274</c:v>
                </c:pt>
                <c:pt idx="8935">
                  <c:v>3.53014544995894</c:v>
                </c:pt>
                <c:pt idx="8936">
                  <c:v>3.53363277347129</c:v>
                </c:pt>
                <c:pt idx="8937">
                  <c:v>3.53634228026234</c:v>
                </c:pt>
                <c:pt idx="8938">
                  <c:v>3.53826893132235</c:v>
                </c:pt>
                <c:pt idx="8939">
                  <c:v>3.53940702173413</c:v>
                </c:pt>
                <c:pt idx="8940">
                  <c:v>3.539755894048378</c:v>
                </c:pt>
                <c:pt idx="8941">
                  <c:v>3.53931184135026</c:v>
                </c:pt>
                <c:pt idx="8942">
                  <c:v>3.54247855076898</c:v>
                </c:pt>
                <c:pt idx="8943">
                  <c:v>3.54494794714396</c:v>
                </c:pt>
                <c:pt idx="8944">
                  <c:v>3.55106129427206</c:v>
                </c:pt>
                <c:pt idx="8945">
                  <c:v>3.55640973262622</c:v>
                </c:pt>
                <c:pt idx="8946">
                  <c:v>3.56097647593686</c:v>
                </c:pt>
                <c:pt idx="8947">
                  <c:v>3.56475511286979</c:v>
                </c:pt>
                <c:pt idx="8948">
                  <c:v>3.5677315942665</c:v>
                </c:pt>
                <c:pt idx="8949">
                  <c:v>3.56990106858754</c:v>
                </c:pt>
                <c:pt idx="8950">
                  <c:v>3.57125583885207</c:v>
                </c:pt>
                <c:pt idx="8951">
                  <c:v>3.57179423379189</c:v>
                </c:pt>
                <c:pt idx="8952">
                  <c:v>3.57151369936953</c:v>
                </c:pt>
                <c:pt idx="8953">
                  <c:v>3.570415173606519</c:v>
                </c:pt>
                <c:pt idx="8954">
                  <c:v>3.56850210781531</c:v>
                </c:pt>
                <c:pt idx="8955">
                  <c:v>3.57021898324657</c:v>
                </c:pt>
                <c:pt idx="8956">
                  <c:v>3.57102869881989</c:v>
                </c:pt>
                <c:pt idx="8957">
                  <c:v>3.5709311815436</c:v>
                </c:pt>
                <c:pt idx="8958">
                  <c:v>3.56992365382745</c:v>
                </c:pt>
                <c:pt idx="8959">
                  <c:v>3.5680111410133</c:v>
                </c:pt>
                <c:pt idx="8960">
                  <c:v>3.56519884246514</c:v>
                </c:pt>
                <c:pt idx="8961">
                  <c:v>3.56600531893419</c:v>
                </c:pt>
                <c:pt idx="8962">
                  <c:v>3.56599780471722</c:v>
                </c:pt>
                <c:pt idx="8963">
                  <c:v>3.56517618245144</c:v>
                </c:pt>
                <c:pt idx="8964">
                  <c:v>3.56354410435857</c:v>
                </c:pt>
                <c:pt idx="8965">
                  <c:v>3.56110529579137</c:v>
                </c:pt>
                <c:pt idx="8966">
                  <c:v>3.56235818291535</c:v>
                </c:pt>
                <c:pt idx="8967">
                  <c:v>3.5628920024289</c:v>
                </c:pt>
                <c:pt idx="8968">
                  <c:v>3.56270473394978</c:v>
                </c:pt>
                <c:pt idx="8969">
                  <c:v>3.5617971506034</c:v>
                </c:pt>
                <c:pt idx="8970">
                  <c:v>3.56017091499913</c:v>
                </c:pt>
                <c:pt idx="8971">
                  <c:v>3.55783014867251</c:v>
                </c:pt>
                <c:pt idx="8972">
                  <c:v>3.55478091734496</c:v>
                </c:pt>
                <c:pt idx="8973">
                  <c:v>3.55539988104574</c:v>
                </c:pt>
                <c:pt idx="8974">
                  <c:v>3.5552142552461</c:v>
                </c:pt>
                <c:pt idx="8975">
                  <c:v>3.55870038589648</c:v>
                </c:pt>
                <c:pt idx="8976">
                  <c:v>3.56147885226345</c:v>
                </c:pt>
                <c:pt idx="8977">
                  <c:v>3.56354235563877</c:v>
                </c:pt>
                <c:pt idx="8978">
                  <c:v>3.56488872634129</c:v>
                </c:pt>
                <c:pt idx="8979">
                  <c:v>3.56551333230209</c:v>
                </c:pt>
                <c:pt idx="8980">
                  <c:v>3.56985235299775</c:v>
                </c:pt>
                <c:pt idx="8981">
                  <c:v>3.57339083009282</c:v>
                </c:pt>
                <c:pt idx="8982">
                  <c:v>3.57612035489488</c:v>
                </c:pt>
                <c:pt idx="8983">
                  <c:v>3.57803250372502</c:v>
                </c:pt>
                <c:pt idx="8984">
                  <c:v>3.5791228080523</c:v>
                </c:pt>
                <c:pt idx="8985">
                  <c:v>3.57938736210959</c:v>
                </c:pt>
                <c:pt idx="8986">
                  <c:v>3.58342239503835</c:v>
                </c:pt>
                <c:pt idx="8987">
                  <c:v>3.58673494732818</c:v>
                </c:pt>
                <c:pt idx="8988">
                  <c:v>3.58931705670839</c:v>
                </c:pt>
                <c:pt idx="8989">
                  <c:v>3.59116142640086</c:v>
                </c:pt>
                <c:pt idx="8990">
                  <c:v>3.59683931273351</c:v>
                </c:pt>
                <c:pt idx="8991">
                  <c:v>3.60170644584609</c:v>
                </c:pt>
                <c:pt idx="8992">
                  <c:v>3.605749927634799</c:v>
                </c:pt>
                <c:pt idx="8993">
                  <c:v>3.60895668584243</c:v>
                </c:pt>
                <c:pt idx="8994">
                  <c:v>3.611318113589998</c:v>
                </c:pt>
                <c:pt idx="8995">
                  <c:v>3.61282666289339</c:v>
                </c:pt>
                <c:pt idx="8996">
                  <c:v>3.61347820560637</c:v>
                </c:pt>
                <c:pt idx="8997">
                  <c:v>3.61327030435061</c:v>
                </c:pt>
                <c:pt idx="8998">
                  <c:v>3.62169623667703</c:v>
                </c:pt>
                <c:pt idx="8999">
                  <c:v>3.62933298241731</c:v>
                </c:pt>
                <c:pt idx="9000">
                  <c:v>3.63615814928631</c:v>
                </c:pt>
                <c:pt idx="9001">
                  <c:v>3.64215068695805</c:v>
                </c:pt>
                <c:pt idx="9002">
                  <c:v>3.64729162848236</c:v>
                </c:pt>
                <c:pt idx="9003">
                  <c:v>3.6515636999933</c:v>
                </c:pt>
                <c:pt idx="9004">
                  <c:v>3.65495225967147</c:v>
                </c:pt>
                <c:pt idx="9005">
                  <c:v>3.66241575975342</c:v>
                </c:pt>
                <c:pt idx="9006">
                  <c:v>3.66892716760123</c:v>
                </c:pt>
                <c:pt idx="9007">
                  <c:v>3.6744611447814</c:v>
                </c:pt>
                <c:pt idx="9008">
                  <c:v>3.67899532463177</c:v>
                </c:pt>
                <c:pt idx="9009">
                  <c:v>3.68251102328732</c:v>
                </c:pt>
                <c:pt idx="9010">
                  <c:v>3.68499309379593</c:v>
                </c:pt>
                <c:pt idx="9011">
                  <c:v>3.68643077412605</c:v>
                </c:pt>
                <c:pt idx="9012">
                  <c:v>3.686818494021765</c:v>
                </c:pt>
                <c:pt idx="9013">
                  <c:v>3.68615470573098</c:v>
                </c:pt>
                <c:pt idx="9014">
                  <c:v>3.684442745406</c:v>
                </c:pt>
                <c:pt idx="9015">
                  <c:v>3.68169077365103</c:v>
                </c:pt>
                <c:pt idx="9016">
                  <c:v>3.67791080628891</c:v>
                </c:pt>
                <c:pt idx="9017">
                  <c:v>3.6731195639824</c:v>
                </c:pt>
                <c:pt idx="9018">
                  <c:v>3.66733798647269</c:v>
                </c:pt>
                <c:pt idx="9019">
                  <c:v>3.66058890920865</c:v>
                </c:pt>
                <c:pt idx="9020">
                  <c:v>3.65289861062037</c:v>
                </c:pt>
                <c:pt idx="9021">
                  <c:v>3.64926851661155</c:v>
                </c:pt>
                <c:pt idx="9022">
                  <c:v>3.64476309390678</c:v>
                </c:pt>
                <c:pt idx="9023">
                  <c:v>3.63939825654201</c:v>
                </c:pt>
                <c:pt idx="9024">
                  <c:v>3.63319148575192</c:v>
                </c:pt>
                <c:pt idx="9025">
                  <c:v>3.62616279504544</c:v>
                </c:pt>
                <c:pt idx="9026">
                  <c:v>3.61833377836144</c:v>
                </c:pt>
                <c:pt idx="9027">
                  <c:v>3.60972637140978</c:v>
                </c:pt>
                <c:pt idx="9028">
                  <c:v>3.6003639997575</c:v>
                </c:pt>
                <c:pt idx="9029">
                  <c:v>3.59492013895223</c:v>
                </c:pt>
                <c:pt idx="9030">
                  <c:v>3.58877082961716</c:v>
                </c:pt>
                <c:pt idx="9031">
                  <c:v>3.58192950966137</c:v>
                </c:pt>
                <c:pt idx="9032">
                  <c:v>3.57441165908725</c:v>
                </c:pt>
                <c:pt idx="9033">
                  <c:v>3.56623384519683</c:v>
                </c:pt>
                <c:pt idx="9034">
                  <c:v>3.5618975476454</c:v>
                </c:pt>
                <c:pt idx="9035">
                  <c:v>3.55695303973271</c:v>
                </c:pt>
                <c:pt idx="9036">
                  <c:v>3.55141409372648</c:v>
                </c:pt>
                <c:pt idx="9037">
                  <c:v>3.54528788676619</c:v>
                </c:pt>
                <c:pt idx="9038">
                  <c:v>3.53858191668686</c:v>
                </c:pt>
                <c:pt idx="9039">
                  <c:v>3.53130876774175</c:v>
                </c:pt>
                <c:pt idx="9040">
                  <c:v>3.52347863054632</c:v>
                </c:pt>
                <c:pt idx="9041">
                  <c:v>3.51932142683981</c:v>
                </c:pt>
                <c:pt idx="9042">
                  <c:v>3.51449080518722</c:v>
                </c:pt>
                <c:pt idx="9043">
                  <c:v>3.51328367518226</c:v>
                </c:pt>
                <c:pt idx="9044">
                  <c:v>3.51147748535559</c:v>
                </c:pt>
                <c:pt idx="9045">
                  <c:v>3.51327291359831</c:v>
                </c:pt>
                <c:pt idx="9046">
                  <c:v>3.51438375364322</c:v>
                </c:pt>
                <c:pt idx="9047">
                  <c:v>3.51480686053991</c:v>
                </c:pt>
                <c:pt idx="9048">
                  <c:v>3.51454235267627</c:v>
                </c:pt>
                <c:pt idx="9049">
                  <c:v>3.51358978397092</c:v>
                </c:pt>
                <c:pt idx="9050">
                  <c:v>3.51195169173345</c:v>
                </c:pt>
                <c:pt idx="9051">
                  <c:v>3.50963004936705</c:v>
                </c:pt>
                <c:pt idx="9052">
                  <c:v>3.50662909548487</c:v>
                </c:pt>
                <c:pt idx="9053">
                  <c:v>3.50295294231627</c:v>
                </c:pt>
                <c:pt idx="9054">
                  <c:v>3.502863903659245</c:v>
                </c:pt>
                <c:pt idx="9055">
                  <c:v>3.50635544458932</c:v>
                </c:pt>
                <c:pt idx="9056">
                  <c:v>3.5091714144972</c:v>
                </c:pt>
                <c:pt idx="9057">
                  <c:v>3.51130703305449</c:v>
                </c:pt>
                <c:pt idx="9058">
                  <c:v>3.512759499522725</c:v>
                </c:pt>
                <c:pt idx="9059">
                  <c:v>3.51352573966733</c:v>
                </c:pt>
                <c:pt idx="9060">
                  <c:v>3.51360466287122</c:v>
                </c:pt>
                <c:pt idx="9061">
                  <c:v>3.51299504556766</c:v>
                </c:pt>
                <c:pt idx="9062">
                  <c:v>3.51169963899216</c:v>
                </c:pt>
                <c:pt idx="9063">
                  <c:v>3.50971880088996</c:v>
                </c:pt>
                <c:pt idx="9064">
                  <c:v>3.50705713391611</c:v>
                </c:pt>
                <c:pt idx="9065">
                  <c:v>3.50371812719629</c:v>
                </c:pt>
                <c:pt idx="9066">
                  <c:v>3.49970725172247</c:v>
                </c:pt>
                <c:pt idx="9067">
                  <c:v>3.49502974820547</c:v>
                </c:pt>
                <c:pt idx="9068">
                  <c:v>3.4938325225557</c:v>
                </c:pt>
                <c:pt idx="9069">
                  <c:v>3.49187486828801</c:v>
                </c:pt>
                <c:pt idx="9070">
                  <c:v>3.48915912694754</c:v>
                </c:pt>
                <c:pt idx="9071">
                  <c:v>3.48569017838063</c:v>
                </c:pt>
                <c:pt idx="9072">
                  <c:v>3.48568193961668</c:v>
                </c:pt>
                <c:pt idx="9073">
                  <c:v>3.48912818554846</c:v>
                </c:pt>
                <c:pt idx="9074">
                  <c:v>3.491821629316699</c:v>
                </c:pt>
                <c:pt idx="9075">
                  <c:v>3.49375805925361</c:v>
                </c:pt>
                <c:pt idx="9076">
                  <c:v>3.49493376715873</c:v>
                </c:pt>
                <c:pt idx="9077">
                  <c:v>3.495346350913159</c:v>
                </c:pt>
                <c:pt idx="9078">
                  <c:v>3.4949952631814</c:v>
                </c:pt>
                <c:pt idx="9079">
                  <c:v>3.49813099277483</c:v>
                </c:pt>
                <c:pt idx="9080">
                  <c:v>3.5005924125775</c:v>
                </c:pt>
                <c:pt idx="9081">
                  <c:v>3.50237534561397</c:v>
                </c:pt>
                <c:pt idx="9082">
                  <c:v>3.50347717482482</c:v>
                </c:pt>
                <c:pt idx="9083">
                  <c:v>3.50389615776469</c:v>
                </c:pt>
                <c:pt idx="9084">
                  <c:v>3.50363142433707</c:v>
                </c:pt>
                <c:pt idx="9085">
                  <c:v>3.50268270277901</c:v>
                </c:pt>
                <c:pt idx="9086">
                  <c:v>3.50105225927569</c:v>
                </c:pt>
                <c:pt idx="9087">
                  <c:v>3.49874254196788</c:v>
                </c:pt>
                <c:pt idx="9088">
                  <c:v>3.49575606297541</c:v>
                </c:pt>
                <c:pt idx="9089">
                  <c:v>3.496345480757038</c:v>
                </c:pt>
                <c:pt idx="9090">
                  <c:v>3.496340033384715</c:v>
                </c:pt>
                <c:pt idx="9091">
                  <c:v>3.4957393352411</c:v>
                </c:pt>
                <c:pt idx="9092">
                  <c:v>3.4945447656765</c:v>
                </c:pt>
                <c:pt idx="9093">
                  <c:v>3.49691524450128</c:v>
                </c:pt>
                <c:pt idx="9094">
                  <c:v>3.49860891015711</c:v>
                </c:pt>
                <c:pt idx="9095">
                  <c:v>3.499622169130756</c:v>
                </c:pt>
                <c:pt idx="9096">
                  <c:v>3.49995408554081</c:v>
                </c:pt>
                <c:pt idx="9097">
                  <c:v>3.50387703503024</c:v>
                </c:pt>
                <c:pt idx="9098">
                  <c:v>3.50721126405913</c:v>
                </c:pt>
                <c:pt idx="9099">
                  <c:v>3.51416859456142</c:v>
                </c:pt>
                <c:pt idx="9100">
                  <c:v>3.520472483561139</c:v>
                </c:pt>
                <c:pt idx="9101">
                  <c:v>3.52611278761078</c:v>
                </c:pt>
                <c:pt idx="9102">
                  <c:v>3.53108048701454</c:v>
                </c:pt>
                <c:pt idx="9103">
                  <c:v>3.53536620848634</c:v>
                </c:pt>
                <c:pt idx="9104">
                  <c:v>3.54338227050212</c:v>
                </c:pt>
                <c:pt idx="9105">
                  <c:v>3.55083428195094</c:v>
                </c:pt>
                <c:pt idx="9106">
                  <c:v>3.55770904112623</c:v>
                </c:pt>
                <c:pt idx="9107">
                  <c:v>3.56843361235793</c:v>
                </c:pt>
                <c:pt idx="9108">
                  <c:v>3.57854300137998</c:v>
                </c:pt>
                <c:pt idx="9109">
                  <c:v>3.58802004640344</c:v>
                </c:pt>
                <c:pt idx="9110">
                  <c:v>3.596847723274057</c:v>
                </c:pt>
                <c:pt idx="9111">
                  <c:v>3.60500666458296</c:v>
                </c:pt>
                <c:pt idx="9112">
                  <c:v>3.61247937104789</c:v>
                </c:pt>
                <c:pt idx="9113">
                  <c:v>3.61924785577024</c:v>
                </c:pt>
                <c:pt idx="9114">
                  <c:v>3.62529673499733</c:v>
                </c:pt>
                <c:pt idx="9115">
                  <c:v>3.63060934640248</c:v>
                </c:pt>
                <c:pt idx="9116">
                  <c:v>3.63517182001251</c:v>
                </c:pt>
                <c:pt idx="9117">
                  <c:v>3.63897175244237</c:v>
                </c:pt>
                <c:pt idx="9118">
                  <c:v>3.64685576489363</c:v>
                </c:pt>
                <c:pt idx="9119">
                  <c:v>3.65391531458799</c:v>
                </c:pt>
                <c:pt idx="9120">
                  <c:v>3.66012857943122</c:v>
                </c:pt>
                <c:pt idx="9121">
                  <c:v>3.66547407349542</c:v>
                </c:pt>
                <c:pt idx="9122">
                  <c:v>3.66993461370081</c:v>
                </c:pt>
                <c:pt idx="9123">
                  <c:v>3.67349311808266</c:v>
                </c:pt>
                <c:pt idx="9124">
                  <c:v>3.6761378404457</c:v>
                </c:pt>
                <c:pt idx="9125">
                  <c:v>3.677858471621179</c:v>
                </c:pt>
                <c:pt idx="9126">
                  <c:v>3.68375049502875</c:v>
                </c:pt>
                <c:pt idx="9127">
                  <c:v>3.68863760405664</c:v>
                </c:pt>
                <c:pt idx="9128">
                  <c:v>3.692499469408485</c:v>
                </c:pt>
                <c:pt idx="9129">
                  <c:v>3.69532015593131</c:v>
                </c:pt>
                <c:pt idx="9130">
                  <c:v>3.69708686629617</c:v>
                </c:pt>
                <c:pt idx="9131">
                  <c:v>3.6977920594492</c:v>
                </c:pt>
                <c:pt idx="9132">
                  <c:v>3.69743315286029</c:v>
                </c:pt>
                <c:pt idx="9133">
                  <c:v>3.69601191575239</c:v>
                </c:pt>
                <c:pt idx="9134">
                  <c:v>3.69353508352881</c:v>
                </c:pt>
                <c:pt idx="9135">
                  <c:v>3.69001466534682</c:v>
                </c:pt>
                <c:pt idx="9136">
                  <c:v>3.68546540678093</c:v>
                </c:pt>
                <c:pt idx="9137">
                  <c:v>3.67990774431449</c:v>
                </c:pt>
                <c:pt idx="9138">
                  <c:v>3.67336453827208</c:v>
                </c:pt>
                <c:pt idx="9139">
                  <c:v>3.66586122654166</c:v>
                </c:pt>
                <c:pt idx="9140">
                  <c:v>3.66247465110645</c:v>
                </c:pt>
                <c:pt idx="9141">
                  <c:v>3.65819663017847</c:v>
                </c:pt>
                <c:pt idx="9142">
                  <c:v>3.65304256417209</c:v>
                </c:pt>
                <c:pt idx="9143">
                  <c:v>3.64702971103395</c:v>
                </c:pt>
                <c:pt idx="9144">
                  <c:v>3.64511302717176</c:v>
                </c:pt>
                <c:pt idx="9145">
                  <c:v>3.64241158383972</c:v>
                </c:pt>
                <c:pt idx="9146">
                  <c:v>3.63893355024606</c:v>
                </c:pt>
                <c:pt idx="9147">
                  <c:v>3.63468951308695</c:v>
                </c:pt>
                <c:pt idx="9148">
                  <c:v>3.62969161551764</c:v>
                </c:pt>
                <c:pt idx="9149">
                  <c:v>3.62395400955531</c:v>
                </c:pt>
                <c:pt idx="9150">
                  <c:v>3.61749127571696</c:v>
                </c:pt>
                <c:pt idx="9151">
                  <c:v>3.61032051088786</c:v>
                </c:pt>
                <c:pt idx="9152">
                  <c:v>3.602458161260519</c:v>
                </c:pt>
                <c:pt idx="9153">
                  <c:v>3.5939226322814</c:v>
                </c:pt>
                <c:pt idx="9154">
                  <c:v>3.58935147178517</c:v>
                </c:pt>
                <c:pt idx="9155">
                  <c:v>3.58868322748377</c:v>
                </c:pt>
                <c:pt idx="9156">
                  <c:v>3.58727677126496</c:v>
                </c:pt>
                <c:pt idx="9157">
                  <c:v>3.58513390260081</c:v>
                </c:pt>
                <c:pt idx="9158">
                  <c:v>3.58226116915572</c:v>
                </c:pt>
                <c:pt idx="9159">
                  <c:v>3.57866429988502</c:v>
                </c:pt>
                <c:pt idx="9160">
                  <c:v>3.574352655958839</c:v>
                </c:pt>
                <c:pt idx="9161">
                  <c:v>3.56933504677503</c:v>
                </c:pt>
                <c:pt idx="9162">
                  <c:v>3.56362137300753</c:v>
                </c:pt>
                <c:pt idx="9163">
                  <c:v>3.5572255750941</c:v>
                </c:pt>
                <c:pt idx="9164">
                  <c:v>3.55452345759331</c:v>
                </c:pt>
                <c:pt idx="9165">
                  <c:v>3.55102638533782</c:v>
                </c:pt>
                <c:pt idx="9166">
                  <c:v>3.546742526613718</c:v>
                </c:pt>
                <c:pt idx="9167">
                  <c:v>3.54610660065715</c:v>
                </c:pt>
                <c:pt idx="9168">
                  <c:v>3.54476292827418</c:v>
                </c:pt>
                <c:pt idx="9169">
                  <c:v>3.54271290367701</c:v>
                </c:pt>
                <c:pt idx="9170">
                  <c:v>3.53996167804987</c:v>
                </c:pt>
                <c:pt idx="9171">
                  <c:v>3.54082712774744</c:v>
                </c:pt>
                <c:pt idx="9172">
                  <c:v>3.54532355699462</c:v>
                </c:pt>
                <c:pt idx="9173">
                  <c:v>3.54912623428214</c:v>
                </c:pt>
                <c:pt idx="9174">
                  <c:v>3.55222710190447</c:v>
                </c:pt>
                <c:pt idx="9175">
                  <c:v>3.55462358865163</c:v>
                </c:pt>
                <c:pt idx="9176">
                  <c:v>3.55631137783722</c:v>
                </c:pt>
                <c:pt idx="9177">
                  <c:v>3.55727477498438</c:v>
                </c:pt>
                <c:pt idx="9178">
                  <c:v>3.55752979492656</c:v>
                </c:pt>
                <c:pt idx="9179">
                  <c:v>3.55706579224373</c:v>
                </c:pt>
                <c:pt idx="9180">
                  <c:v>3.55588397313101</c:v>
                </c:pt>
                <c:pt idx="9181">
                  <c:v>3.55837727898792</c:v>
                </c:pt>
                <c:pt idx="9182">
                  <c:v>3.56006571191843</c:v>
                </c:pt>
                <c:pt idx="9183">
                  <c:v>3.56094771402215</c:v>
                </c:pt>
                <c:pt idx="9184">
                  <c:v>3.56101946432736</c:v>
                </c:pt>
                <c:pt idx="9185">
                  <c:v>3.56028135044346</c:v>
                </c:pt>
                <c:pt idx="9186">
                  <c:v>3.558735759956</c:v>
                </c:pt>
                <c:pt idx="9187">
                  <c:v>3.55637908232196</c:v>
                </c:pt>
                <c:pt idx="9188">
                  <c:v>3.55323595934934</c:v>
                </c:pt>
                <c:pt idx="9189">
                  <c:v>3.54929512171202</c:v>
                </c:pt>
                <c:pt idx="9190">
                  <c:v>3.54891975175215</c:v>
                </c:pt>
                <c:pt idx="9191">
                  <c:v>3.54765486576685</c:v>
                </c:pt>
                <c:pt idx="9192">
                  <c:v>3.54995083636559</c:v>
                </c:pt>
                <c:pt idx="9193">
                  <c:v>3.551448879231725</c:v>
                </c:pt>
                <c:pt idx="9194">
                  <c:v>3.55214316195004</c:v>
                </c:pt>
                <c:pt idx="9195">
                  <c:v>3.55203740831625</c:v>
                </c:pt>
                <c:pt idx="9196">
                  <c:v>3.55112803066355</c:v>
                </c:pt>
                <c:pt idx="9197">
                  <c:v>3.54941529018701</c:v>
                </c:pt>
                <c:pt idx="9198">
                  <c:v>3.55136029763163</c:v>
                </c:pt>
                <c:pt idx="9199">
                  <c:v>3.55259387126063</c:v>
                </c:pt>
                <c:pt idx="9200">
                  <c:v>3.55311519479473</c:v>
                </c:pt>
                <c:pt idx="9201">
                  <c:v>3.55291782171073</c:v>
                </c:pt>
                <c:pt idx="9202">
                  <c:v>3.55200660060805</c:v>
                </c:pt>
                <c:pt idx="9203">
                  <c:v>3.55038431448947</c:v>
                </c:pt>
                <c:pt idx="9204">
                  <c:v>3.54805077292455</c:v>
                </c:pt>
                <c:pt idx="9205">
                  <c:v>3.54936835744003</c:v>
                </c:pt>
                <c:pt idx="9206">
                  <c:v>3.55435268074073</c:v>
                </c:pt>
                <c:pt idx="9207">
                  <c:v>3.55864159272304</c:v>
                </c:pt>
                <c:pt idx="9208">
                  <c:v>3.562225821078</c:v>
                </c:pt>
                <c:pt idx="9209">
                  <c:v>3.56509751989051</c:v>
                </c:pt>
                <c:pt idx="9210">
                  <c:v>3.56725191910082</c:v>
                </c:pt>
                <c:pt idx="9211">
                  <c:v>3.56868465433219</c:v>
                </c:pt>
                <c:pt idx="9212">
                  <c:v>3.56939192191791</c:v>
                </c:pt>
                <c:pt idx="9213">
                  <c:v>3.56937323124759</c:v>
                </c:pt>
                <c:pt idx="9214">
                  <c:v>3.56862690665234</c:v>
                </c:pt>
                <c:pt idx="9215">
                  <c:v>3.56715572700574</c:v>
                </c:pt>
                <c:pt idx="9216">
                  <c:v>3.56496400167221</c:v>
                </c:pt>
                <c:pt idx="9217">
                  <c:v>3.57102433190638</c:v>
                </c:pt>
                <c:pt idx="9218">
                  <c:v>3.57638816185641</c:v>
                </c:pt>
                <c:pt idx="9219">
                  <c:v>3.58555982509931</c:v>
                </c:pt>
                <c:pt idx="9220">
                  <c:v>3.59398247950164</c:v>
                </c:pt>
                <c:pt idx="9221">
                  <c:v>3.60163580598347</c:v>
                </c:pt>
                <c:pt idx="9222">
                  <c:v>3.60850120567136</c:v>
                </c:pt>
                <c:pt idx="9223">
                  <c:v>3.61456068484642</c:v>
                </c:pt>
                <c:pt idx="9224">
                  <c:v>3.61979798714419</c:v>
                </c:pt>
                <c:pt idx="9225">
                  <c:v>3.62903453241227</c:v>
                </c:pt>
                <c:pt idx="9226">
                  <c:v>3.63758821695272</c:v>
                </c:pt>
                <c:pt idx="9227">
                  <c:v>3.6454377105296</c:v>
                </c:pt>
                <c:pt idx="9228">
                  <c:v>3.65256401024135</c:v>
                </c:pt>
                <c:pt idx="9229">
                  <c:v>3.658947109914178</c:v>
                </c:pt>
                <c:pt idx="9230">
                  <c:v>3.66456918087324</c:v>
                </c:pt>
                <c:pt idx="9231">
                  <c:v>3.66941396361608</c:v>
                </c:pt>
                <c:pt idx="9232">
                  <c:v>3.673466498118179</c:v>
                </c:pt>
                <c:pt idx="9233">
                  <c:v>3.68178635834508</c:v>
                </c:pt>
                <c:pt idx="9234">
                  <c:v>3.68925444803942</c:v>
                </c:pt>
                <c:pt idx="9235">
                  <c:v>3.69584501675199</c:v>
                </c:pt>
                <c:pt idx="9236">
                  <c:v>3.70153403280623</c:v>
                </c:pt>
                <c:pt idx="9237">
                  <c:v>3.70630030728531</c:v>
                </c:pt>
                <c:pt idx="9238">
                  <c:v>3.71012532753984</c:v>
                </c:pt>
                <c:pt idx="9239">
                  <c:v>3.71832907461562</c:v>
                </c:pt>
                <c:pt idx="9240">
                  <c:v>3.7255253237617</c:v>
                </c:pt>
                <c:pt idx="9241">
                  <c:v>3.73168090358555</c:v>
                </c:pt>
                <c:pt idx="9242">
                  <c:v>3.7367683567023</c:v>
                </c:pt>
                <c:pt idx="9243">
                  <c:v>3.74076364146985</c:v>
                </c:pt>
                <c:pt idx="9244">
                  <c:v>3.74364720506525</c:v>
                </c:pt>
                <c:pt idx="9245">
                  <c:v>3.74540503998511</c:v>
                </c:pt>
                <c:pt idx="9246">
                  <c:v>3.74602846459087</c:v>
                </c:pt>
                <c:pt idx="9247">
                  <c:v>3.74551524701452</c:v>
                </c:pt>
                <c:pt idx="9248">
                  <c:v>3.74386796040892</c:v>
                </c:pt>
                <c:pt idx="9249">
                  <c:v>3.74109585421837</c:v>
                </c:pt>
                <c:pt idx="9250">
                  <c:v>3.73721323309422</c:v>
                </c:pt>
                <c:pt idx="9251">
                  <c:v>3.73223967342105</c:v>
                </c:pt>
                <c:pt idx="9252">
                  <c:v>3.72619966676829</c:v>
                </c:pt>
                <c:pt idx="9253">
                  <c:v>3.71912127821315</c:v>
                </c:pt>
                <c:pt idx="9254">
                  <c:v>3.7164502540629</c:v>
                </c:pt>
                <c:pt idx="9255">
                  <c:v>3.712816123886017</c:v>
                </c:pt>
                <c:pt idx="9256">
                  <c:v>3.70823367228334</c:v>
                </c:pt>
                <c:pt idx="9257">
                  <c:v>3.7027219658914</c:v>
                </c:pt>
                <c:pt idx="9258">
                  <c:v>3.69630230897444</c:v>
                </c:pt>
                <c:pt idx="9259">
                  <c:v>3.68899886181244</c:v>
                </c:pt>
                <c:pt idx="9260">
                  <c:v>3.68083832956181</c:v>
                </c:pt>
                <c:pt idx="9261">
                  <c:v>3.671848410036115</c:v>
                </c:pt>
                <c:pt idx="9262">
                  <c:v>3.66205759286976</c:v>
                </c:pt>
                <c:pt idx="9263">
                  <c:v>3.66141483085633</c:v>
                </c:pt>
                <c:pt idx="9264">
                  <c:v>3.65986694344592</c:v>
                </c:pt>
                <c:pt idx="9265">
                  <c:v>3.6574188306143</c:v>
                </c:pt>
                <c:pt idx="9266">
                  <c:v>3.65407918744211</c:v>
                </c:pt>
                <c:pt idx="9267">
                  <c:v>3.64986018100056</c:v>
                </c:pt>
                <c:pt idx="9268">
                  <c:v>3.64477516909732</c:v>
                </c:pt>
                <c:pt idx="9269">
                  <c:v>3.63884051737002</c:v>
                </c:pt>
                <c:pt idx="9270">
                  <c:v>3.64175344906633</c:v>
                </c:pt>
                <c:pt idx="9271">
                  <c:v>3.64378860286548</c:v>
                </c:pt>
                <c:pt idx="9272">
                  <c:v>3.64493927163376</c:v>
                </c:pt>
                <c:pt idx="9273">
                  <c:v>3.65005822845029</c:v>
                </c:pt>
                <c:pt idx="9274">
                  <c:v>3.65421040861352</c:v>
                </c:pt>
                <c:pt idx="9275">
                  <c:v>3.65737956281304</c:v>
                </c:pt>
                <c:pt idx="9276">
                  <c:v>3.65955529023634</c:v>
                </c:pt>
                <c:pt idx="9277">
                  <c:v>3.66072867420778</c:v>
                </c:pt>
                <c:pt idx="9278">
                  <c:v>3.66089533764456</c:v>
                </c:pt>
                <c:pt idx="9279">
                  <c:v>3.66500492462592</c:v>
                </c:pt>
                <c:pt idx="9280">
                  <c:v>3.6731150628239</c:v>
                </c:pt>
                <c:pt idx="9281">
                  <c:v>3.68027740956848</c:v>
                </c:pt>
                <c:pt idx="9282">
                  <c:v>3.68646495216882</c:v>
                </c:pt>
                <c:pt idx="9283">
                  <c:v>3.69165310826367</c:v>
                </c:pt>
                <c:pt idx="9284">
                  <c:v>3.70101578209402</c:v>
                </c:pt>
                <c:pt idx="9285">
                  <c:v>3.7093162140639</c:v>
                </c:pt>
                <c:pt idx="9286">
                  <c:v>3.71651785295103</c:v>
                </c:pt>
                <c:pt idx="9287">
                  <c:v>3.72258563167235</c:v>
                </c:pt>
                <c:pt idx="9288">
                  <c:v>3.72749027992844</c:v>
                </c:pt>
                <c:pt idx="9289">
                  <c:v>3.73677475286688</c:v>
                </c:pt>
                <c:pt idx="9290">
                  <c:v>3.745050923413216</c:v>
                </c:pt>
                <c:pt idx="9291">
                  <c:v>3.752282723839678</c:v>
                </c:pt>
                <c:pt idx="9292">
                  <c:v>3.75843459413885</c:v>
                </c:pt>
                <c:pt idx="9293">
                  <c:v>3.7634765938347</c:v>
                </c:pt>
                <c:pt idx="9294">
                  <c:v>3.767382729104</c:v>
                </c:pt>
                <c:pt idx="9295">
                  <c:v>3.77013342348573</c:v>
                </c:pt>
                <c:pt idx="9296">
                  <c:v>3.7717138767952</c:v>
                </c:pt>
                <c:pt idx="9297">
                  <c:v>3.77211612216434</c:v>
                </c:pt>
                <c:pt idx="9298">
                  <c:v>3.7713389375326</c:v>
                </c:pt>
                <c:pt idx="9299">
                  <c:v>3.7693868441783</c:v>
                </c:pt>
                <c:pt idx="9300">
                  <c:v>3.76627052607531</c:v>
                </c:pt>
                <c:pt idx="9301">
                  <c:v>3.76773187918006</c:v>
                </c:pt>
                <c:pt idx="9302">
                  <c:v>3.76790566878103</c:v>
                </c:pt>
                <c:pt idx="9303">
                  <c:v>3.76679085819794</c:v>
                </c:pt>
                <c:pt idx="9304">
                  <c:v>3.770242412274745</c:v>
                </c:pt>
                <c:pt idx="9305">
                  <c:v>3.77253005822388</c:v>
                </c:pt>
                <c:pt idx="9306">
                  <c:v>3.77364089212727</c:v>
                </c:pt>
                <c:pt idx="9307">
                  <c:v>3.7793969414457</c:v>
                </c:pt>
                <c:pt idx="9308">
                  <c:v>3.78388003767553</c:v>
                </c:pt>
                <c:pt idx="9309">
                  <c:v>3.78706434848581</c:v>
                </c:pt>
                <c:pt idx="9310">
                  <c:v>3.78893020952484</c:v>
                </c:pt>
                <c:pt idx="9311">
                  <c:v>3.78946692801964</c:v>
                </c:pt>
                <c:pt idx="9312">
                  <c:v>3.79463700133287</c:v>
                </c:pt>
                <c:pt idx="9313">
                  <c:v>3.79837213268777</c:v>
                </c:pt>
                <c:pt idx="9314">
                  <c:v>3.800646401738077</c:v>
                </c:pt>
                <c:pt idx="9315">
                  <c:v>3.80144490176231</c:v>
                </c:pt>
                <c:pt idx="9316">
                  <c:v>3.80695196671639</c:v>
                </c:pt>
                <c:pt idx="9317">
                  <c:v>3.81112549016933</c:v>
                </c:pt>
                <c:pt idx="9318">
                  <c:v>3.82026212250108</c:v>
                </c:pt>
                <c:pt idx="9319">
                  <c:v>3.82824225487506</c:v>
                </c:pt>
                <c:pt idx="9320">
                  <c:v>3.84145658955933</c:v>
                </c:pt>
                <c:pt idx="9321">
                  <c:v>3.85348282473165</c:v>
                </c:pt>
                <c:pt idx="9322">
                  <c:v>3.86424514670243</c:v>
                </c:pt>
                <c:pt idx="9323">
                  <c:v>3.87367179181815</c:v>
                </c:pt>
                <c:pt idx="9324">
                  <c:v>3.88866891894108</c:v>
                </c:pt>
                <c:pt idx="9325">
                  <c:v>3.90230479792249</c:v>
                </c:pt>
                <c:pt idx="9326">
                  <c:v>3.91447431691906</c:v>
                </c:pt>
                <c:pt idx="9327">
                  <c:v>3.92507646121176</c:v>
                </c:pt>
                <c:pt idx="9328">
                  <c:v>3.93401754537355</c:v>
                </c:pt>
                <c:pt idx="9329">
                  <c:v>3.94121423718949</c:v>
                </c:pt>
                <c:pt idx="9330">
                  <c:v>3.9465973018933</c:v>
                </c:pt>
                <c:pt idx="9331">
                  <c:v>3.95011398801944</c:v>
                </c:pt>
                <c:pt idx="9332">
                  <c:v>3.95976922363143</c:v>
                </c:pt>
                <c:pt idx="9333">
                  <c:v>3.96777986103358</c:v>
                </c:pt>
                <c:pt idx="9334">
                  <c:v>3.974069773298079</c:v>
                </c:pt>
                <c:pt idx="9335">
                  <c:v>3.97857831216491</c:v>
                </c:pt>
                <c:pt idx="9336">
                  <c:v>3.98126123185869</c:v>
                </c:pt>
                <c:pt idx="9337">
                  <c:v>3.98209185435311</c:v>
                </c:pt>
                <c:pt idx="9338">
                  <c:v>3.98955247616833</c:v>
                </c:pt>
                <c:pt idx="9339">
                  <c:v>3.99537687490661</c:v>
                </c:pt>
                <c:pt idx="9340">
                  <c:v>3.99951256094265</c:v>
                </c:pt>
                <c:pt idx="9341">
                  <c:v>4.01060834431052</c:v>
                </c:pt>
                <c:pt idx="9342">
                  <c:v>4.019936513487445</c:v>
                </c:pt>
                <c:pt idx="9343">
                  <c:v>4.02739680446911</c:v>
                </c:pt>
                <c:pt idx="9344">
                  <c:v>4.0329100527936</c:v>
                </c:pt>
                <c:pt idx="9345">
                  <c:v>4.03641591399094</c:v>
                </c:pt>
                <c:pt idx="9346">
                  <c:v>4.04717821765086</c:v>
                </c:pt>
                <c:pt idx="9347">
                  <c:v>4.05582504564773</c:v>
                </c:pt>
                <c:pt idx="9348">
                  <c:v>4.06224847426811</c:v>
                </c:pt>
                <c:pt idx="9349">
                  <c:v>4.06636230426004</c:v>
                </c:pt>
                <c:pt idx="9350">
                  <c:v>4.068112217726463</c:v>
                </c:pt>
                <c:pt idx="9351">
                  <c:v>4.067474944926291</c:v>
                </c:pt>
                <c:pt idx="9352">
                  <c:v>4.064464521065043</c:v>
                </c:pt>
                <c:pt idx="9353">
                  <c:v>4.05912193617632</c:v>
                </c:pt>
                <c:pt idx="9354">
                  <c:v>4.06106884066044</c:v>
                </c:pt>
                <c:pt idx="9355">
                  <c:v>4.060468816926726</c:v>
                </c:pt>
                <c:pt idx="9356">
                  <c:v>4.05733083380712</c:v>
                </c:pt>
                <c:pt idx="9357">
                  <c:v>4.05170506293682</c:v>
                </c:pt>
                <c:pt idx="9358">
                  <c:v>4.04367272558446</c:v>
                </c:pt>
                <c:pt idx="9359">
                  <c:v>4.03334699290436</c:v>
                </c:pt>
                <c:pt idx="9360">
                  <c:v>4.02086549475834</c:v>
                </c:pt>
                <c:pt idx="9361">
                  <c:v>4.00638290257482</c:v>
                </c:pt>
                <c:pt idx="9362">
                  <c:v>4.00727646464157</c:v>
                </c:pt>
                <c:pt idx="9363">
                  <c:v>4.005876629016877</c:v>
                </c:pt>
                <c:pt idx="9364">
                  <c:v>4.0022013189965</c:v>
                </c:pt>
                <c:pt idx="9365">
                  <c:v>3.99629782956601</c:v>
                </c:pt>
                <c:pt idx="9366">
                  <c:v>3.98824564393778</c:v>
                </c:pt>
                <c:pt idx="9367">
                  <c:v>3.97813827212779</c:v>
                </c:pt>
                <c:pt idx="9368">
                  <c:v>3.9741806598343</c:v>
                </c:pt>
                <c:pt idx="9369">
                  <c:v>3.97619915257403</c:v>
                </c:pt>
                <c:pt idx="9370">
                  <c:v>3.976055279484505</c:v>
                </c:pt>
                <c:pt idx="9371">
                  <c:v>3.97375281852223</c:v>
                </c:pt>
                <c:pt idx="9372">
                  <c:v>3.97758358960597</c:v>
                </c:pt>
                <c:pt idx="9373">
                  <c:v>3.97942783736501</c:v>
                </c:pt>
                <c:pt idx="9374">
                  <c:v>3.97926550054113</c:v>
                </c:pt>
                <c:pt idx="9375">
                  <c:v>3.97709882286415</c:v>
                </c:pt>
                <c:pt idx="9376">
                  <c:v>3.97295266848575</c:v>
                </c:pt>
                <c:pt idx="9377">
                  <c:v>3.966875930656518</c:v>
                </c:pt>
                <c:pt idx="9378">
                  <c:v>3.96703209074459</c:v>
                </c:pt>
                <c:pt idx="9379">
                  <c:v>3.96539159436764</c:v>
                </c:pt>
                <c:pt idx="9380">
                  <c:v>3.9619734747495</c:v>
                </c:pt>
                <c:pt idx="9381">
                  <c:v>3.95681068815726</c:v>
                </c:pt>
                <c:pt idx="9382">
                  <c:v>3.94995489153962</c:v>
                </c:pt>
                <c:pt idx="9383">
                  <c:v>3.94930749418925</c:v>
                </c:pt>
                <c:pt idx="9384">
                  <c:v>3.9470826212361</c:v>
                </c:pt>
                <c:pt idx="9385">
                  <c:v>3.95103603634597</c:v>
                </c:pt>
                <c:pt idx="9386">
                  <c:v>3.95326024809193</c:v>
                </c:pt>
                <c:pt idx="9387">
                  <c:v>3.95373589652186</c:v>
                </c:pt>
                <c:pt idx="9388">
                  <c:v>3.95246229846541</c:v>
                </c:pt>
                <c:pt idx="9389">
                  <c:v>3.957266233185797</c:v>
                </c:pt>
                <c:pt idx="9390">
                  <c:v>3.96017319973786</c:v>
                </c:pt>
                <c:pt idx="9391">
                  <c:v>3.96115341231475</c:v>
                </c:pt>
                <c:pt idx="9392">
                  <c:v>3.96019697474461</c:v>
                </c:pt>
                <c:pt idx="9393">
                  <c:v>3.95731622273956</c:v>
                </c:pt>
                <c:pt idx="9394">
                  <c:v>3.952542105352939</c:v>
                </c:pt>
                <c:pt idx="9395">
                  <c:v>3.953685927000158</c:v>
                </c:pt>
                <c:pt idx="9396">
                  <c:v>3.95276135779188</c:v>
                </c:pt>
                <c:pt idx="9397">
                  <c:v>3.94978153886861</c:v>
                </c:pt>
                <c:pt idx="9398">
                  <c:v>3.94477958784447</c:v>
                </c:pt>
                <c:pt idx="9399">
                  <c:v>3.93781075038437</c:v>
                </c:pt>
                <c:pt idx="9400">
                  <c:v>3.936595703318217</c:v>
                </c:pt>
                <c:pt idx="9401">
                  <c:v>3.9411220737361</c:v>
                </c:pt>
                <c:pt idx="9402">
                  <c:v>3.94365018104536</c:v>
                </c:pt>
                <c:pt idx="9403">
                  <c:v>3.95188190140781</c:v>
                </c:pt>
                <c:pt idx="9404">
                  <c:v>3.95798671735418</c:v>
                </c:pt>
                <c:pt idx="9405">
                  <c:v>3.96189310937513</c:v>
                </c:pt>
                <c:pt idx="9406">
                  <c:v>3.97169721449974</c:v>
                </c:pt>
                <c:pt idx="9407">
                  <c:v>3.97950654286855</c:v>
                </c:pt>
                <c:pt idx="9408">
                  <c:v>3.98522920501188</c:v>
                </c:pt>
                <c:pt idx="9409">
                  <c:v>3.9888001545636</c:v>
                </c:pt>
                <c:pt idx="9410">
                  <c:v>3.99017743581585</c:v>
                </c:pt>
                <c:pt idx="9411">
                  <c:v>3.99788795832962</c:v>
                </c:pt>
                <c:pt idx="9412">
                  <c:v>4.00361044655676</c:v>
                </c:pt>
                <c:pt idx="9413">
                  <c:v>4.00727977689604</c:v>
                </c:pt>
                <c:pt idx="9414">
                  <c:v>4.00885560594038</c:v>
                </c:pt>
                <c:pt idx="9415">
                  <c:v>4.0083185527626</c:v>
                </c:pt>
                <c:pt idx="9416">
                  <c:v>4.005680251251547</c:v>
                </c:pt>
                <c:pt idx="9417">
                  <c:v>4.00096851351919</c:v>
                </c:pt>
                <c:pt idx="9418">
                  <c:v>3.994243099614105</c:v>
                </c:pt>
                <c:pt idx="9419">
                  <c:v>3.99405199696174</c:v>
                </c:pt>
                <c:pt idx="9420">
                  <c:v>4.00042120926389</c:v>
                </c:pt>
                <c:pt idx="9421">
                  <c:v>4.00476361815398</c:v>
                </c:pt>
                <c:pt idx="9422">
                  <c:v>4.00703200168367</c:v>
                </c:pt>
                <c:pt idx="9423">
                  <c:v>4.016022946427849</c:v>
                </c:pt>
                <c:pt idx="9424">
                  <c:v>4.032124554451967</c:v>
                </c:pt>
                <c:pt idx="9425">
                  <c:v>4.04645876646687</c:v>
                </c:pt>
                <c:pt idx="9426">
                  <c:v>4.05886264902013</c:v>
                </c:pt>
                <c:pt idx="9427">
                  <c:v>4.06918998567934</c:v>
                </c:pt>
                <c:pt idx="9428">
                  <c:v>4.087259916496389</c:v>
                </c:pt>
                <c:pt idx="9429">
                  <c:v>4.10323465570919</c:v>
                </c:pt>
                <c:pt idx="9430">
                  <c:v>4.116894647331335</c:v>
                </c:pt>
                <c:pt idx="9431">
                  <c:v>4.12803526711752</c:v>
                </c:pt>
                <c:pt idx="9432">
                  <c:v>4.136485438206845</c:v>
                </c:pt>
                <c:pt idx="9433">
                  <c:v>4.15343398468937</c:v>
                </c:pt>
                <c:pt idx="9434">
                  <c:v>4.167598716247165</c:v>
                </c:pt>
                <c:pt idx="9435">
                  <c:v>4.17872399015307</c:v>
                </c:pt>
                <c:pt idx="9436">
                  <c:v>4.186597569182985</c:v>
                </c:pt>
                <c:pt idx="9437">
                  <c:v>4.1910616023698</c:v>
                </c:pt>
                <c:pt idx="9438">
                  <c:v>4.20456214573146</c:v>
                </c:pt>
                <c:pt idx="9439">
                  <c:v>4.214465881048477</c:v>
                </c:pt>
                <c:pt idx="9440">
                  <c:v>4.23406030070559</c:v>
                </c:pt>
                <c:pt idx="9441">
                  <c:v>4.26466303330071</c:v>
                </c:pt>
                <c:pt idx="9442">
                  <c:v>4.29264463989984</c:v>
                </c:pt>
                <c:pt idx="9443">
                  <c:v>4.317430046615063</c:v>
                </c:pt>
                <c:pt idx="9444">
                  <c:v>4.338410479936146</c:v>
                </c:pt>
                <c:pt idx="9445">
                  <c:v>4.39146904587281</c:v>
                </c:pt>
                <c:pt idx="9446">
                  <c:v>4.46642289693335</c:v>
                </c:pt>
                <c:pt idx="9447">
                  <c:v>4.54729591740214</c:v>
                </c:pt>
                <c:pt idx="9448">
                  <c:v>4.635070217460705</c:v>
                </c:pt>
                <c:pt idx="9449">
                  <c:v>4.7309510179528</c:v>
                </c:pt>
                <c:pt idx="9450">
                  <c:v>4.83638309342748</c:v>
                </c:pt>
                <c:pt idx="9451">
                  <c:v>4.952932397011406</c:v>
                </c:pt>
                <c:pt idx="9452">
                  <c:v>5.082080244051467</c:v>
                </c:pt>
                <c:pt idx="9453">
                  <c:v>6.00685910196289</c:v>
                </c:pt>
                <c:pt idx="9454">
                  <c:v>7.029746921046987</c:v>
                </c:pt>
                <c:pt idx="9455">
                  <c:v>7.3853950823831</c:v>
                </c:pt>
                <c:pt idx="9456">
                  <c:v>7.40311043132933</c:v>
                </c:pt>
                <c:pt idx="9457">
                  <c:v>7.4094428116114</c:v>
                </c:pt>
                <c:pt idx="9458">
                  <c:v>7.34166181234484</c:v>
                </c:pt>
                <c:pt idx="9459">
                  <c:v>7.34311321051882</c:v>
                </c:pt>
                <c:pt idx="9460">
                  <c:v>7.41923931217879</c:v>
                </c:pt>
                <c:pt idx="9461">
                  <c:v>7.39440979253783</c:v>
                </c:pt>
                <c:pt idx="9462">
                  <c:v>7.44122221180184</c:v>
                </c:pt>
                <c:pt idx="9463">
                  <c:v>7.52046010275123</c:v>
                </c:pt>
                <c:pt idx="9464">
                  <c:v>7.46767044391011</c:v>
                </c:pt>
                <c:pt idx="9465">
                  <c:v>7.50451810544616</c:v>
                </c:pt>
                <c:pt idx="9466">
                  <c:v>7.47592299706744</c:v>
                </c:pt>
                <c:pt idx="9467">
                  <c:v>7.60166704578328</c:v>
                </c:pt>
                <c:pt idx="9468">
                  <c:v>7.66217708201922</c:v>
                </c:pt>
                <c:pt idx="9469">
                  <c:v>7.65244713656487</c:v>
                </c:pt>
                <c:pt idx="9470">
                  <c:v>7.91398810022341</c:v>
                </c:pt>
                <c:pt idx="9471">
                  <c:v>7.47957280473735</c:v>
                </c:pt>
                <c:pt idx="9472">
                  <c:v>7.59457901521415</c:v>
                </c:pt>
                <c:pt idx="9473">
                  <c:v>7.663575691616204</c:v>
                </c:pt>
                <c:pt idx="9474">
                  <c:v>7.653782029950905</c:v>
                </c:pt>
                <c:pt idx="9475">
                  <c:v>7.53195633870917</c:v>
                </c:pt>
                <c:pt idx="9476">
                  <c:v>7.5711828628271</c:v>
                </c:pt>
                <c:pt idx="9477">
                  <c:v>7.550497842545905</c:v>
                </c:pt>
                <c:pt idx="9478">
                  <c:v>7.704876656784295</c:v>
                </c:pt>
                <c:pt idx="9479">
                  <c:v>7.820992566879431</c:v>
                </c:pt>
                <c:pt idx="9480">
                  <c:v>7.680808964760199</c:v>
                </c:pt>
                <c:pt idx="9481">
                  <c:v>7.64405469564114</c:v>
                </c:pt>
                <c:pt idx="9482">
                  <c:v>7.70579707577675</c:v>
                </c:pt>
                <c:pt idx="9483">
                  <c:v>7.64860977822993</c:v>
                </c:pt>
                <c:pt idx="9484">
                  <c:v>7.672397520256975</c:v>
                </c:pt>
                <c:pt idx="9485">
                  <c:v>7.64626817671039</c:v>
                </c:pt>
                <c:pt idx="9486">
                  <c:v>6.48099834500565</c:v>
                </c:pt>
                <c:pt idx="9487">
                  <c:v>7.68964172267231</c:v>
                </c:pt>
                <c:pt idx="9488">
                  <c:v>6.4399046235098</c:v>
                </c:pt>
                <c:pt idx="9489">
                  <c:v>6.39666581394654</c:v>
                </c:pt>
                <c:pt idx="9490">
                  <c:v>6.369965609208735</c:v>
                </c:pt>
                <c:pt idx="9491">
                  <c:v>6.33774832181465</c:v>
                </c:pt>
                <c:pt idx="9492">
                  <c:v>6.34391828806863</c:v>
                </c:pt>
                <c:pt idx="9493">
                  <c:v>6.29719814544944</c:v>
                </c:pt>
                <c:pt idx="9494">
                  <c:v>6.297217259159245</c:v>
                </c:pt>
                <c:pt idx="9495">
                  <c:v>6.29861181380985</c:v>
                </c:pt>
                <c:pt idx="9496">
                  <c:v>6.28528206396947</c:v>
                </c:pt>
                <c:pt idx="9497">
                  <c:v>6.25384542417806</c:v>
                </c:pt>
                <c:pt idx="9498">
                  <c:v>6.24874946490892</c:v>
                </c:pt>
                <c:pt idx="9499">
                  <c:v>6.23565347222573</c:v>
                </c:pt>
                <c:pt idx="9500">
                  <c:v>6.187290876592453</c:v>
                </c:pt>
                <c:pt idx="9501">
                  <c:v>6.17768661326582</c:v>
                </c:pt>
                <c:pt idx="9502">
                  <c:v>6.16329398706405</c:v>
                </c:pt>
                <c:pt idx="9503">
                  <c:v>6.152412535616544</c:v>
                </c:pt>
                <c:pt idx="9504">
                  <c:v>6.144374615690277</c:v>
                </c:pt>
                <c:pt idx="9505">
                  <c:v>6.13125396386074</c:v>
                </c:pt>
                <c:pt idx="9506">
                  <c:v>6.110770200196545</c:v>
                </c:pt>
                <c:pt idx="9507">
                  <c:v>6.10480958173868</c:v>
                </c:pt>
                <c:pt idx="9508">
                  <c:v>6.094457594977007</c:v>
                </c:pt>
                <c:pt idx="9509">
                  <c:v>6.09374961615174</c:v>
                </c:pt>
                <c:pt idx="9510">
                  <c:v>6.07651739225421</c:v>
                </c:pt>
                <c:pt idx="9511">
                  <c:v>6.0777712811293</c:v>
                </c:pt>
                <c:pt idx="9512">
                  <c:v>6.07567620103497</c:v>
                </c:pt>
                <c:pt idx="9513">
                  <c:v>6.06474265135218</c:v>
                </c:pt>
                <c:pt idx="9514">
                  <c:v>6.07232717355434</c:v>
                </c:pt>
                <c:pt idx="9515">
                  <c:v>6.05520390996445</c:v>
                </c:pt>
                <c:pt idx="9516">
                  <c:v>6.064632920052047</c:v>
                </c:pt>
                <c:pt idx="9517">
                  <c:v>6.05940358634007</c:v>
                </c:pt>
                <c:pt idx="9518">
                  <c:v>6.05129872514769</c:v>
                </c:pt>
                <c:pt idx="9519">
                  <c:v>6.0448667016606</c:v>
                </c:pt>
                <c:pt idx="9520">
                  <c:v>6.04528841640134</c:v>
                </c:pt>
                <c:pt idx="9521">
                  <c:v>6.0387790122721</c:v>
                </c:pt>
                <c:pt idx="9522">
                  <c:v>6.03447244160227</c:v>
                </c:pt>
                <c:pt idx="9523">
                  <c:v>6.01988168065053</c:v>
                </c:pt>
                <c:pt idx="9524">
                  <c:v>6.00919867696398</c:v>
                </c:pt>
                <c:pt idx="9525">
                  <c:v>6.00519914465788</c:v>
                </c:pt>
                <c:pt idx="9526">
                  <c:v>5.99675063459304</c:v>
                </c:pt>
                <c:pt idx="9527">
                  <c:v>5.98401901082472</c:v>
                </c:pt>
                <c:pt idx="9528">
                  <c:v>5.97895466238757</c:v>
                </c:pt>
                <c:pt idx="9529">
                  <c:v>5.97902583337734</c:v>
                </c:pt>
                <c:pt idx="9530">
                  <c:v>5.97100970084011</c:v>
                </c:pt>
                <c:pt idx="9531">
                  <c:v>5.96059500308687</c:v>
                </c:pt>
                <c:pt idx="9532">
                  <c:v>5.95844823427502</c:v>
                </c:pt>
                <c:pt idx="9533">
                  <c:v>5.9478360744542</c:v>
                </c:pt>
                <c:pt idx="9534">
                  <c:v>5.947298749372</c:v>
                </c:pt>
                <c:pt idx="9535">
                  <c:v>5.93938676089821</c:v>
                </c:pt>
                <c:pt idx="9536">
                  <c:v>5.92835802511759</c:v>
                </c:pt>
                <c:pt idx="9537">
                  <c:v>5.915500579329866</c:v>
                </c:pt>
                <c:pt idx="9538">
                  <c:v>5.90623871728607</c:v>
                </c:pt>
                <c:pt idx="9539">
                  <c:v>5.898649263126979</c:v>
                </c:pt>
                <c:pt idx="9540">
                  <c:v>5.89166503738506</c:v>
                </c:pt>
                <c:pt idx="9541">
                  <c:v>5.88461584634569</c:v>
                </c:pt>
                <c:pt idx="9542">
                  <c:v>5.87745320072126</c:v>
                </c:pt>
                <c:pt idx="9543">
                  <c:v>5.868568372732239</c:v>
                </c:pt>
                <c:pt idx="9544">
                  <c:v>5.8607000441648</c:v>
                </c:pt>
                <c:pt idx="9545">
                  <c:v>5.84661019026541</c:v>
                </c:pt>
                <c:pt idx="9546">
                  <c:v>5.83736899083361</c:v>
                </c:pt>
                <c:pt idx="9547">
                  <c:v>5.82362075444296</c:v>
                </c:pt>
                <c:pt idx="9548">
                  <c:v>5.811234582965238</c:v>
                </c:pt>
                <c:pt idx="9549">
                  <c:v>5.80044419431562</c:v>
                </c:pt>
                <c:pt idx="9550">
                  <c:v>5.78673173515433</c:v>
                </c:pt>
                <c:pt idx="9551">
                  <c:v>5.77973941242263</c:v>
                </c:pt>
                <c:pt idx="9552">
                  <c:v>5.764614237216133</c:v>
                </c:pt>
                <c:pt idx="9553">
                  <c:v>5.753985222801585</c:v>
                </c:pt>
                <c:pt idx="9554">
                  <c:v>5.7466998032053</c:v>
                </c:pt>
                <c:pt idx="9555">
                  <c:v>5.73345175544347</c:v>
                </c:pt>
                <c:pt idx="9556">
                  <c:v>5.72446061433269</c:v>
                </c:pt>
                <c:pt idx="9557">
                  <c:v>5.715821568639376</c:v>
                </c:pt>
                <c:pt idx="9558">
                  <c:v>5.70487269462902</c:v>
                </c:pt>
                <c:pt idx="9559">
                  <c:v>5.69567128567921</c:v>
                </c:pt>
                <c:pt idx="9560">
                  <c:v>5.684493359259755</c:v>
                </c:pt>
                <c:pt idx="9561">
                  <c:v>5.67549263429198</c:v>
                </c:pt>
                <c:pt idx="9562">
                  <c:v>5.668166337329283</c:v>
                </c:pt>
                <c:pt idx="9563">
                  <c:v>5.65968163062324</c:v>
                </c:pt>
                <c:pt idx="9564">
                  <c:v>5.652823039458235</c:v>
                </c:pt>
                <c:pt idx="9565">
                  <c:v>5.646481333329047</c:v>
                </c:pt>
                <c:pt idx="9566">
                  <c:v>5.637546554582808</c:v>
                </c:pt>
                <c:pt idx="9567">
                  <c:v>5.62946341065408</c:v>
                </c:pt>
                <c:pt idx="9568">
                  <c:v>5.62032381282982</c:v>
                </c:pt>
                <c:pt idx="9569">
                  <c:v>5.608973806533529</c:v>
                </c:pt>
                <c:pt idx="9570">
                  <c:v>5.59657146215117</c:v>
                </c:pt>
                <c:pt idx="9571">
                  <c:v>5.58560933141425</c:v>
                </c:pt>
                <c:pt idx="9572">
                  <c:v>5.57648101614316</c:v>
                </c:pt>
                <c:pt idx="9573">
                  <c:v>5.55955173477291</c:v>
                </c:pt>
                <c:pt idx="9574">
                  <c:v>5.54083602934388</c:v>
                </c:pt>
                <c:pt idx="9575">
                  <c:v>5.52346732342919</c:v>
                </c:pt>
                <c:pt idx="9576">
                  <c:v>3.94755693654842</c:v>
                </c:pt>
                <c:pt idx="9577">
                  <c:v>3.94879883929434</c:v>
                </c:pt>
                <c:pt idx="9578">
                  <c:v>3.932205179282418</c:v>
                </c:pt>
                <c:pt idx="9579">
                  <c:v>3.93995976369719</c:v>
                </c:pt>
                <c:pt idx="9580">
                  <c:v>3.929217633448419</c:v>
                </c:pt>
                <c:pt idx="9581">
                  <c:v>3.94965891816592</c:v>
                </c:pt>
                <c:pt idx="9582">
                  <c:v>3.9318713055634</c:v>
                </c:pt>
                <c:pt idx="9583">
                  <c:v>3.93449983230222</c:v>
                </c:pt>
                <c:pt idx="9584">
                  <c:v>3.935873099291805</c:v>
                </c:pt>
                <c:pt idx="9585">
                  <c:v>3.953670703054219</c:v>
                </c:pt>
                <c:pt idx="9586">
                  <c:v>3.95554255953996</c:v>
                </c:pt>
                <c:pt idx="9587">
                  <c:v>3.94497697200054</c:v>
                </c:pt>
                <c:pt idx="9588">
                  <c:v>3.93587834480603</c:v>
                </c:pt>
                <c:pt idx="9589">
                  <c:v>3.93902882897719</c:v>
                </c:pt>
                <c:pt idx="9590">
                  <c:v>3.95060170498726</c:v>
                </c:pt>
                <c:pt idx="9591">
                  <c:v>3.96539720881156</c:v>
                </c:pt>
                <c:pt idx="9592">
                  <c:v>3.96661002428643</c:v>
                </c:pt>
                <c:pt idx="9593">
                  <c:v>3.95658505959673</c:v>
                </c:pt>
                <c:pt idx="9594">
                  <c:v>3.96019538970366</c:v>
                </c:pt>
                <c:pt idx="9595">
                  <c:v>3.939065439268075</c:v>
                </c:pt>
                <c:pt idx="9596">
                  <c:v>3.95250044822102</c:v>
                </c:pt>
                <c:pt idx="9597">
                  <c:v>3.9676254473664</c:v>
                </c:pt>
                <c:pt idx="9598">
                  <c:v>3.96876690492309</c:v>
                </c:pt>
                <c:pt idx="9599">
                  <c:v>3.96460028320896</c:v>
                </c:pt>
                <c:pt idx="9600">
                  <c:v>3.96663334994917</c:v>
                </c:pt>
                <c:pt idx="9601">
                  <c:v>3.96770244575289</c:v>
                </c:pt>
                <c:pt idx="9602">
                  <c:v>3.976051991513845</c:v>
                </c:pt>
                <c:pt idx="9603">
                  <c:v>3.975568930407578</c:v>
                </c:pt>
                <c:pt idx="9604">
                  <c:v>3.97349288381499</c:v>
                </c:pt>
                <c:pt idx="9605">
                  <c:v>3.97304326995785</c:v>
                </c:pt>
                <c:pt idx="9606">
                  <c:v>3.98100175395094</c:v>
                </c:pt>
                <c:pt idx="9607">
                  <c:v>3.98139560586039</c:v>
                </c:pt>
                <c:pt idx="9608">
                  <c:v>3.98124001871115</c:v>
                </c:pt>
                <c:pt idx="9609">
                  <c:v>3.98190935596887</c:v>
                </c:pt>
                <c:pt idx="9610">
                  <c:v>3.98095769137336</c:v>
                </c:pt>
                <c:pt idx="9611">
                  <c:v>3.981739010024</c:v>
                </c:pt>
                <c:pt idx="9612">
                  <c:v>3.9817069474773</c:v>
                </c:pt>
                <c:pt idx="9613">
                  <c:v>3.98078356323429</c:v>
                </c:pt>
                <c:pt idx="9614">
                  <c:v>3.98057918681542</c:v>
                </c:pt>
                <c:pt idx="9615">
                  <c:v>3.98163741735962</c:v>
                </c:pt>
                <c:pt idx="9616">
                  <c:v>3.98195434844747</c:v>
                </c:pt>
                <c:pt idx="9617">
                  <c:v>3.98264732113753</c:v>
                </c:pt>
                <c:pt idx="9618">
                  <c:v>3.98257972640573</c:v>
                </c:pt>
                <c:pt idx="9619">
                  <c:v>3.98289985130459</c:v>
                </c:pt>
                <c:pt idx="9620">
                  <c:v>3.98352324821695</c:v>
                </c:pt>
                <c:pt idx="9621">
                  <c:v>3.98399305815527</c:v>
                </c:pt>
                <c:pt idx="9622">
                  <c:v>3.98427862285357</c:v>
                </c:pt>
                <c:pt idx="9623">
                  <c:v>3.97731187220632</c:v>
                </c:pt>
                <c:pt idx="9624">
                  <c:v>3.97801770049348</c:v>
                </c:pt>
                <c:pt idx="9625">
                  <c:v>3.978365467178059</c:v>
                </c:pt>
                <c:pt idx="9626">
                  <c:v>3.98532786264825</c:v>
                </c:pt>
                <c:pt idx="9627">
                  <c:v>3.9852245875439</c:v>
                </c:pt>
                <c:pt idx="9628">
                  <c:v>3.98435486101963</c:v>
                </c:pt>
                <c:pt idx="9629">
                  <c:v>3.98488386995157</c:v>
                </c:pt>
                <c:pt idx="9630">
                  <c:v>3.985209476173738</c:v>
                </c:pt>
                <c:pt idx="9631">
                  <c:v>3.98542318301189</c:v>
                </c:pt>
                <c:pt idx="9632">
                  <c:v>3.98514777686872</c:v>
                </c:pt>
                <c:pt idx="9633">
                  <c:v>3.98514399964499</c:v>
                </c:pt>
                <c:pt idx="9634">
                  <c:v>3.98536019364281</c:v>
                </c:pt>
                <c:pt idx="9635">
                  <c:v>3.98510664886788</c:v>
                </c:pt>
                <c:pt idx="9636">
                  <c:v>3.98535515488794</c:v>
                </c:pt>
                <c:pt idx="9637">
                  <c:v>3.98556725304214</c:v>
                </c:pt>
                <c:pt idx="9638">
                  <c:v>3.98592910891969</c:v>
                </c:pt>
                <c:pt idx="9639">
                  <c:v>3.986172196514599</c:v>
                </c:pt>
                <c:pt idx="9640">
                  <c:v>3.98636028320773</c:v>
                </c:pt>
                <c:pt idx="9641">
                  <c:v>3.98611709034175</c:v>
                </c:pt>
                <c:pt idx="9642">
                  <c:v>3.9863240901772</c:v>
                </c:pt>
                <c:pt idx="9643">
                  <c:v>3.986952425325517</c:v>
                </c:pt>
                <c:pt idx="9644">
                  <c:v>3.986665939988415</c:v>
                </c:pt>
                <c:pt idx="9645">
                  <c:v>3.98674933827729</c:v>
                </c:pt>
                <c:pt idx="9646">
                  <c:v>3.98692545394198</c:v>
                </c:pt>
                <c:pt idx="9647">
                  <c:v>3.98671395522909</c:v>
                </c:pt>
                <c:pt idx="9648">
                  <c:v>3.987008480589858</c:v>
                </c:pt>
                <c:pt idx="9649">
                  <c:v>3.9867653458414</c:v>
                </c:pt>
                <c:pt idx="9650">
                  <c:v>3.98655897774932</c:v>
                </c:pt>
                <c:pt idx="9651">
                  <c:v>3.98666804580873</c:v>
                </c:pt>
                <c:pt idx="9652">
                  <c:v>3.98617724475791</c:v>
                </c:pt>
                <c:pt idx="9653">
                  <c:v>3.9860010116665</c:v>
                </c:pt>
                <c:pt idx="9654">
                  <c:v>3.986250030120745</c:v>
                </c:pt>
                <c:pt idx="9655">
                  <c:v>3.98657792583225</c:v>
                </c:pt>
                <c:pt idx="9656">
                  <c:v>3.98642931083667</c:v>
                </c:pt>
                <c:pt idx="9657">
                  <c:v>3.9865097166023</c:v>
                </c:pt>
                <c:pt idx="9658">
                  <c:v>3.98680494603514</c:v>
                </c:pt>
                <c:pt idx="9659">
                  <c:v>3.98665035723553</c:v>
                </c:pt>
                <c:pt idx="9660">
                  <c:v>3.98671016435919</c:v>
                </c:pt>
                <c:pt idx="9661">
                  <c:v>3.98696211857564</c:v>
                </c:pt>
                <c:pt idx="9662">
                  <c:v>3.9870957388935</c:v>
                </c:pt>
                <c:pt idx="9663">
                  <c:v>3.98713958543193</c:v>
                </c:pt>
                <c:pt idx="9664">
                  <c:v>3.98737533644887</c:v>
                </c:pt>
                <c:pt idx="9665">
                  <c:v>3.98751878966504</c:v>
                </c:pt>
                <c:pt idx="9666">
                  <c:v>3.98755845862268</c:v>
                </c:pt>
                <c:pt idx="9667">
                  <c:v>3.98775179114214</c:v>
                </c:pt>
                <c:pt idx="9668">
                  <c:v>3.98764624962342</c:v>
                </c:pt>
                <c:pt idx="9669">
                  <c:v>3.9880711048369</c:v>
                </c:pt>
                <c:pt idx="9670">
                  <c:v>1.54517845537373</c:v>
                </c:pt>
                <c:pt idx="9671">
                  <c:v>1.54886457312106</c:v>
                </c:pt>
                <c:pt idx="9672">
                  <c:v>1.55227295050124</c:v>
                </c:pt>
                <c:pt idx="9673">
                  <c:v>1.55539722868991</c:v>
                </c:pt>
                <c:pt idx="9674">
                  <c:v>1.5594315635455</c:v>
                </c:pt>
                <c:pt idx="9675">
                  <c:v>1.56320609642759</c:v>
                </c:pt>
                <c:pt idx="9676">
                  <c:v>1.56718987276032</c:v>
                </c:pt>
                <c:pt idx="9677">
                  <c:v>1.57139341015793</c:v>
                </c:pt>
                <c:pt idx="9678">
                  <c:v>1.57535533074815</c:v>
                </c:pt>
                <c:pt idx="9679">
                  <c:v>1.57907271751877</c:v>
                </c:pt>
                <c:pt idx="9680">
                  <c:v>1.58254142717236</c:v>
                </c:pt>
                <c:pt idx="9681">
                  <c:v>1.58675842521654</c:v>
                </c:pt>
                <c:pt idx="9682">
                  <c:v>1.59073437782476</c:v>
                </c:pt>
                <c:pt idx="9683">
                  <c:v>1.59446616344836</c:v>
                </c:pt>
                <c:pt idx="9684">
                  <c:v>1.59794988223871</c:v>
                </c:pt>
                <c:pt idx="9685">
                  <c:v>1.60145101646787</c:v>
                </c:pt>
                <c:pt idx="9686">
                  <c:v>1.604695453279</c:v>
                </c:pt>
                <c:pt idx="9687">
                  <c:v>1.60767789734832</c:v>
                </c:pt>
                <c:pt idx="9688">
                  <c:v>1.61066802910277</c:v>
                </c:pt>
                <c:pt idx="9689">
                  <c:v>1.61366247574825</c:v>
                </c:pt>
                <c:pt idx="9690">
                  <c:v>1.61637813557187</c:v>
                </c:pt>
                <c:pt idx="9691">
                  <c:v>1.61929322156997</c:v>
                </c:pt>
                <c:pt idx="9692">
                  <c:v>1.62193403412269</c:v>
                </c:pt>
                <c:pt idx="9693">
                  <c:v>1.62478389412295</c:v>
                </c:pt>
                <c:pt idx="9694">
                  <c:v>1.62736430355844</c:v>
                </c:pt>
                <c:pt idx="9695">
                  <c:v>1.63016376749941</c:v>
                </c:pt>
                <c:pt idx="9696">
                  <c:v>1.63269944106951</c:v>
                </c:pt>
                <c:pt idx="9697">
                  <c:v>1.63496432865962</c:v>
                </c:pt>
                <c:pt idx="9698">
                  <c:v>1.63745457219151</c:v>
                </c:pt>
                <c:pt idx="9699">
                  <c:v>1.6396796681939</c:v>
                </c:pt>
                <c:pt idx="9700">
                  <c:v>1.64163183667988</c:v>
                </c:pt>
                <c:pt idx="9701">
                  <c:v>1.64381690692843</c:v>
                </c:pt>
                <c:pt idx="9702">
                  <c:v>1.64573478194318</c:v>
                </c:pt>
                <c:pt idx="9703">
                  <c:v>1.64841876848451</c:v>
                </c:pt>
                <c:pt idx="9704">
                  <c:v>1.65086317953141</c:v>
                </c:pt>
                <c:pt idx="9705">
                  <c:v>1.6530624909468</c:v>
                </c:pt>
                <c:pt idx="9706">
                  <c:v>1.65553738023665</c:v>
                </c:pt>
                <c:pt idx="9707">
                  <c:v>1.65830418592474</c:v>
                </c:pt>
                <c:pt idx="9708">
                  <c:v>1.66137699236399</c:v>
                </c:pt>
                <c:pt idx="9709">
                  <c:v>1.66424110617063</c:v>
                </c:pt>
                <c:pt idx="9710">
                  <c:v>1.66689324104055</c:v>
                </c:pt>
                <c:pt idx="9711">
                  <c:v>1.66932998733706</c:v>
                </c:pt>
                <c:pt idx="9712">
                  <c:v>1.671546797019649</c:v>
                </c:pt>
                <c:pt idx="9713">
                  <c:v>1.67353919495435</c:v>
                </c:pt>
                <c:pt idx="9714">
                  <c:v>1.67563336971185</c:v>
                </c:pt>
                <c:pt idx="9715">
                  <c:v>1.67749292543457</c:v>
                </c:pt>
                <c:pt idx="9716">
                  <c:v>1.67944786940601</c:v>
                </c:pt>
                <c:pt idx="9717">
                  <c:v>1.68115647136561</c:v>
                </c:pt>
                <c:pt idx="9718">
                  <c:v>1.68316277055397</c:v>
                </c:pt>
                <c:pt idx="9719">
                  <c:v>1.68493169928291</c:v>
                </c:pt>
                <c:pt idx="9720">
                  <c:v>1.68645651289583</c:v>
                </c:pt>
                <c:pt idx="9721">
                  <c:v>1.688291901164</c:v>
                </c:pt>
                <c:pt idx="9722">
                  <c:v>1.68989279651092</c:v>
                </c:pt>
                <c:pt idx="9723">
                  <c:v>1.69160763100434</c:v>
                </c:pt>
                <c:pt idx="9724">
                  <c:v>1.69307555297738</c:v>
                </c:pt>
                <c:pt idx="9725">
                  <c:v>1.69486626230909</c:v>
                </c:pt>
                <c:pt idx="9726">
                  <c:v>1.69641972955652</c:v>
                </c:pt>
                <c:pt idx="9727">
                  <c:v>1.69772904533259</c:v>
                </c:pt>
                <c:pt idx="9728">
                  <c:v>1.69937582492985</c:v>
                </c:pt>
                <c:pt idx="9729">
                  <c:v>1.7011617640573</c:v>
                </c:pt>
                <c:pt idx="9730">
                  <c:v>1.70270882420932</c:v>
                </c:pt>
                <c:pt idx="9731">
                  <c:v>1.70460951238366</c:v>
                </c:pt>
                <c:pt idx="9732">
                  <c:v>1.70628241933032</c:v>
                </c:pt>
                <c:pt idx="9733">
                  <c:v>1.7081048088546</c:v>
                </c:pt>
                <c:pt idx="9734">
                  <c:v>1.70968775164737</c:v>
                </c:pt>
                <c:pt idx="9735">
                  <c:v>1.71102412949497</c:v>
                </c:pt>
                <c:pt idx="9736">
                  <c:v>1.71210560061946</c:v>
                </c:pt>
                <c:pt idx="9737">
                  <c:v>1.71292307179237</c:v>
                </c:pt>
                <c:pt idx="9738">
                  <c:v>1.71409944150284</c:v>
                </c:pt>
                <c:pt idx="9739">
                  <c:v>1.7156595185419</c:v>
                </c:pt>
                <c:pt idx="9740">
                  <c:v>1.71698703943034</c:v>
                </c:pt>
                <c:pt idx="9741">
                  <c:v>1.7187193144968</c:v>
                </c:pt>
                <c:pt idx="9742">
                  <c:v>1.72023224928999</c:v>
                </c:pt>
                <c:pt idx="9743">
                  <c:v>1.72151963335269</c:v>
                </c:pt>
                <c:pt idx="9744">
                  <c:v>1.72257439700014</c:v>
                </c:pt>
                <c:pt idx="9745">
                  <c:v>1.72447512183769</c:v>
                </c:pt>
                <c:pt idx="9746">
                  <c:v>1.72682134039582</c:v>
                </c:pt>
                <c:pt idx="9747">
                  <c:v>1.72896921360426</c:v>
                </c:pt>
                <c:pt idx="9748">
                  <c:v>1.73091478957291</c:v>
                </c:pt>
                <c:pt idx="9749">
                  <c:v>1.7326536498999</c:v>
                </c:pt>
                <c:pt idx="9750">
                  <c:v>1.73461513215626</c:v>
                </c:pt>
                <c:pt idx="9751">
                  <c:v>1.73635967132343</c:v>
                </c:pt>
                <c:pt idx="9752">
                  <c:v>1.7378822345735</c:v>
                </c:pt>
                <c:pt idx="9753">
                  <c:v>1.73917664537386</c:v>
                </c:pt>
                <c:pt idx="9754">
                  <c:v>1.74023559009948</c:v>
                </c:pt>
                <c:pt idx="9755">
                  <c:v>1.74105159234791</c:v>
                </c:pt>
                <c:pt idx="9756">
                  <c:v>1.74277130881749</c:v>
                </c:pt>
                <c:pt idx="9757">
                  <c:v>1.74472170434221</c:v>
                </c:pt>
                <c:pt idx="9758">
                  <c:v>1.74643957265861</c:v>
                </c:pt>
                <c:pt idx="9759">
                  <c:v>1.74791870897623</c:v>
                </c:pt>
                <c:pt idx="9760">
                  <c:v>1.74986628721612</c:v>
                </c:pt>
                <c:pt idx="9761">
                  <c:v>1.7515899598583</c:v>
                </c:pt>
                <c:pt idx="9762">
                  <c:v>1.7542736921161</c:v>
                </c:pt>
                <c:pt idx="9763">
                  <c:v>1.75674684270003</c:v>
                </c:pt>
                <c:pt idx="9764">
                  <c:v>1.75900570318853</c:v>
                </c:pt>
                <c:pt idx="9765">
                  <c:v>1.76104634191093</c:v>
                </c:pt>
                <c:pt idx="9766">
                  <c:v>1.76358644440565</c:v>
                </c:pt>
                <c:pt idx="9767">
                  <c:v>1.76592330843272</c:v>
                </c:pt>
                <c:pt idx="9768">
                  <c:v>1.76805355920555</c:v>
                </c:pt>
                <c:pt idx="9769">
                  <c:v>1.76997331586207</c:v>
                </c:pt>
                <c:pt idx="9770">
                  <c:v>1.77167844774091</c:v>
                </c:pt>
                <c:pt idx="9771">
                  <c:v>1.77316355249512</c:v>
                </c:pt>
                <c:pt idx="9772">
                  <c:v>1.77442350258488</c:v>
                </c:pt>
                <c:pt idx="9773">
                  <c:v>1.77619240300312</c:v>
                </c:pt>
                <c:pt idx="9774">
                  <c:v>1.77775240381574</c:v>
                </c:pt>
                <c:pt idx="9775">
                  <c:v>1.7790986105839</c:v>
                </c:pt>
                <c:pt idx="9776">
                  <c:v>1.78022508603698</c:v>
                </c:pt>
                <c:pt idx="9777">
                  <c:v>1.78112564624789</c:v>
                </c:pt>
                <c:pt idx="9778">
                  <c:v>1.781792834167</c:v>
                </c:pt>
                <c:pt idx="9779">
                  <c:v>1.78221820561059</c:v>
                </c:pt>
                <c:pt idx="9780">
                  <c:v>1.78395054120547</c:v>
                </c:pt>
                <c:pt idx="9781">
                  <c:v>1.78549127055558</c:v>
                </c:pt>
                <c:pt idx="9782">
                  <c:v>1.78683566607351</c:v>
                </c:pt>
                <c:pt idx="9783">
                  <c:v>1.78797948456899</c:v>
                </c:pt>
                <c:pt idx="9784">
                  <c:v>1.78970823974628</c:v>
                </c:pt>
                <c:pt idx="9785">
                  <c:v>1.79125560316497</c:v>
                </c:pt>
                <c:pt idx="9786">
                  <c:v>1.79261798981522</c:v>
                </c:pt>
                <c:pt idx="9787">
                  <c:v>1.79458909745992</c:v>
                </c:pt>
                <c:pt idx="9788">
                  <c:v>1.79719030408263</c:v>
                </c:pt>
                <c:pt idx="9789">
                  <c:v>1.79964534001724</c:v>
                </c:pt>
                <c:pt idx="9790">
                  <c:v>1.80195327811774</c:v>
                </c:pt>
                <c:pt idx="9791">
                  <c:v>1.80411307232888</c:v>
                </c:pt>
                <c:pt idx="9792">
                  <c:v>1.80666498683916</c:v>
                </c:pt>
                <c:pt idx="9793">
                  <c:v>1.80905959557518</c:v>
                </c:pt>
                <c:pt idx="9794">
                  <c:v>1.81129560815525</c:v>
                </c:pt>
                <c:pt idx="9795">
                  <c:v>1.81337190960766</c:v>
                </c:pt>
                <c:pt idx="9796">
                  <c:v>1.81528671308197</c:v>
                </c:pt>
                <c:pt idx="9797">
                  <c:v>1.81758306481464</c:v>
                </c:pt>
                <c:pt idx="9798">
                  <c:v>1.81970892929547</c:v>
                </c:pt>
                <c:pt idx="9799">
                  <c:v>1.82166173366415</c:v>
                </c:pt>
                <c:pt idx="9800">
                  <c:v>1.82343966678499</c:v>
                </c:pt>
                <c:pt idx="9801">
                  <c:v>1.82503966734647</c:v>
                </c:pt>
                <c:pt idx="9802">
                  <c:v>1.82645915396802</c:v>
                </c:pt>
                <c:pt idx="9803">
                  <c:v>1.82769458066962</c:v>
                </c:pt>
                <c:pt idx="9804">
                  <c:v>1.82930068935115</c:v>
                </c:pt>
                <c:pt idx="9805">
                  <c:v>1.83071243071318</c:v>
                </c:pt>
                <c:pt idx="9806">
                  <c:v>1.83248949149126</c:v>
                </c:pt>
                <c:pt idx="9807">
                  <c:v>1.83406159511064</c:v>
                </c:pt>
                <c:pt idx="9808">
                  <c:v>1.83599263495355</c:v>
                </c:pt>
                <c:pt idx="9809">
                  <c:v>1.83770778485878</c:v>
                </c:pt>
                <c:pt idx="9810">
                  <c:v>1.83920324590387</c:v>
                </c:pt>
                <c:pt idx="9811">
                  <c:v>1.84047401256047</c:v>
                </c:pt>
                <c:pt idx="9812">
                  <c:v>1.84151447523035</c:v>
                </c:pt>
                <c:pt idx="9813">
                  <c:v>1.84314446721431</c:v>
                </c:pt>
                <c:pt idx="9814">
                  <c:v>1.84456344866144</c:v>
                </c:pt>
                <c:pt idx="9815">
                  <c:v>1.8465961574337</c:v>
                </c:pt>
                <c:pt idx="9816">
                  <c:v>1.84843618572854</c:v>
                </c:pt>
                <c:pt idx="9817">
                  <c:v>1.85008072867098</c:v>
                </c:pt>
                <c:pt idx="9818">
                  <c:v>1.85152660404972</c:v>
                </c:pt>
                <c:pt idx="9819">
                  <c:v>1.85276963606874</c:v>
                </c:pt>
                <c:pt idx="9820">
                  <c:v>1.85380589454434</c:v>
                </c:pt>
                <c:pt idx="9821">
                  <c:v>1.85462984867692</c:v>
                </c:pt>
                <c:pt idx="9822">
                  <c:v>1.85608723287955</c:v>
                </c:pt>
                <c:pt idx="9823">
                  <c:v>1.85735341255718</c:v>
                </c:pt>
                <c:pt idx="9824">
                  <c:v>1.85842418974066</c:v>
                </c:pt>
                <c:pt idx="9825">
                  <c:v>1.85929559466616</c:v>
                </c:pt>
                <c:pt idx="9826">
                  <c:v>1.85996233065789</c:v>
                </c:pt>
                <c:pt idx="9827">
                  <c:v>1.8604187277017</c:v>
                </c:pt>
                <c:pt idx="9828">
                  <c:v>1.86153782659857</c:v>
                </c:pt>
                <c:pt idx="9829">
                  <c:v>1.86246961097882</c:v>
                </c:pt>
                <c:pt idx="9830">
                  <c:v>1.86320969772289</c:v>
                </c:pt>
                <c:pt idx="9831">
                  <c:v>1.86375297680439</c:v>
                </c:pt>
                <c:pt idx="9832">
                  <c:v>1.8649924052578</c:v>
                </c:pt>
                <c:pt idx="9833">
                  <c:v>1.86605859779999</c:v>
                </c:pt>
                <c:pt idx="9834">
                  <c:v>1.86694834948897</c:v>
                </c:pt>
                <c:pt idx="9835">
                  <c:v>1.86765736686279</c:v>
                </c:pt>
                <c:pt idx="9836">
                  <c:v>1.86818123422557</c:v>
                </c:pt>
                <c:pt idx="9837">
                  <c:v>1.86851478783991</c:v>
                </c:pt>
                <c:pt idx="9838">
                  <c:v>1.86865213242402</c:v>
                </c:pt>
                <c:pt idx="9839">
                  <c:v>1.86858698460109</c:v>
                </c:pt>
                <c:pt idx="9840">
                  <c:v>1.8683117386409</c:v>
                </c:pt>
                <c:pt idx="9841">
                  <c:v>1.86850612503504</c:v>
                </c:pt>
                <c:pt idx="9842">
                  <c:v>1.86847821272807</c:v>
                </c:pt>
                <c:pt idx="9843">
                  <c:v>1.86821970810932</c:v>
                </c:pt>
                <c:pt idx="9844">
                  <c:v>1.86871151210522</c:v>
                </c:pt>
                <c:pt idx="9845">
                  <c:v>1.86900178693778</c:v>
                </c:pt>
                <c:pt idx="9846">
                  <c:v>1.8690833813863</c:v>
                </c:pt>
                <c:pt idx="9847">
                  <c:v>1.86894879088254</c:v>
                </c:pt>
                <c:pt idx="9848">
                  <c:v>1.86858955181801</c:v>
                </c:pt>
                <c:pt idx="9849">
                  <c:v>1.86903680000057</c:v>
                </c:pt>
                <c:pt idx="9850">
                  <c:v>1.86929161306977</c:v>
                </c:pt>
                <c:pt idx="9851">
                  <c:v>1.86934690121427</c:v>
                </c:pt>
                <c:pt idx="9852">
                  <c:v>1.86919583980306</c:v>
                </c:pt>
                <c:pt idx="9853">
                  <c:v>1.86959900148917</c:v>
                </c:pt>
                <c:pt idx="9854">
                  <c:v>1.87209799868158</c:v>
                </c:pt>
                <c:pt idx="9855">
                  <c:v>1.87543513467458</c:v>
                </c:pt>
                <c:pt idx="9856">
                  <c:v>1.87961693709367</c:v>
                </c:pt>
                <c:pt idx="9857">
                  <c:v>1.88359783087011</c:v>
                </c:pt>
                <c:pt idx="9858">
                  <c:v>1.88738092433527</c:v>
                </c:pt>
                <c:pt idx="9859">
                  <c:v>1.89096846182193</c:v>
                </c:pt>
                <c:pt idx="9860">
                  <c:v>1.89436346243357</c:v>
                </c:pt>
                <c:pt idx="9861">
                  <c:v>1.89857326763169</c:v>
                </c:pt>
                <c:pt idx="9862">
                  <c:v>1.90260142003704</c:v>
                </c:pt>
                <c:pt idx="9863">
                  <c:v>1.90645189750652</c:v>
                </c:pt>
                <c:pt idx="9864">
                  <c:v>1.91012737359041</c:v>
                </c:pt>
                <c:pt idx="9865">
                  <c:v>1.91362984605452</c:v>
                </c:pt>
                <c:pt idx="9866">
                  <c:v>1.91696166402404</c:v>
                </c:pt>
                <c:pt idx="9867">
                  <c:v>1.92012443808602</c:v>
                </c:pt>
                <c:pt idx="9868">
                  <c:v>1.92311972309764</c:v>
                </c:pt>
                <c:pt idx="9869">
                  <c:v>1.92594790259</c:v>
                </c:pt>
                <c:pt idx="9870">
                  <c:v>1.92860998094644</c:v>
                </c:pt>
                <c:pt idx="9871">
                  <c:v>1.93110648103177</c:v>
                </c:pt>
                <c:pt idx="9872">
                  <c:v>1.93343742067642</c:v>
                </c:pt>
                <c:pt idx="9873">
                  <c:v>1.93560191759184</c:v>
                </c:pt>
                <c:pt idx="9874">
                  <c:v>1.93760004398235</c:v>
                </c:pt>
                <c:pt idx="9875">
                  <c:v>1.93943095649793</c:v>
                </c:pt>
                <c:pt idx="9876">
                  <c:v>1.94109325296694</c:v>
                </c:pt>
                <c:pt idx="9877">
                  <c:v>1.94258496195512</c:v>
                </c:pt>
                <c:pt idx="9878">
                  <c:v>1.9439050625894</c:v>
                </c:pt>
                <c:pt idx="9879">
                  <c:v>1.94505082285376</c:v>
                </c:pt>
                <c:pt idx="9880">
                  <c:v>1.94602008264108</c:v>
                </c:pt>
                <c:pt idx="9881">
                  <c:v>1.94680934624515</c:v>
                </c:pt>
                <c:pt idx="9882">
                  <c:v>1.94741531861401</c:v>
                </c:pt>
                <c:pt idx="9883">
                  <c:v>1.94783414875067</c:v>
                </c:pt>
                <c:pt idx="9884">
                  <c:v>1.94806105538979</c:v>
                </c:pt>
                <c:pt idx="9885">
                  <c:v>1.94809188377435</c:v>
                </c:pt>
                <c:pt idx="9886">
                  <c:v>1.94792004343139</c:v>
                </c:pt>
                <c:pt idx="9887">
                  <c:v>1.94753923178096</c:v>
                </c:pt>
                <c:pt idx="9888">
                  <c:v>1.94694269525802</c:v>
                </c:pt>
                <c:pt idx="9889">
                  <c:v>1.94612173116844</c:v>
                </c:pt>
                <c:pt idx="9890">
                  <c:v>1.9450676610757</c:v>
                </c:pt>
                <c:pt idx="9891">
                  <c:v>1.94479526818883</c:v>
                </c:pt>
                <c:pt idx="9892">
                  <c:v>1.94432051949411</c:v>
                </c:pt>
                <c:pt idx="9893">
                  <c:v>1.94363644916133</c:v>
                </c:pt>
                <c:pt idx="9894">
                  <c:v>1.94273376795128</c:v>
                </c:pt>
                <c:pt idx="9895">
                  <c:v>1.94160320788615</c:v>
                </c:pt>
                <c:pt idx="9896">
                  <c:v>1.94132235505579</c:v>
                </c:pt>
                <c:pt idx="9897">
                  <c:v>1.94084835362011</c:v>
                </c:pt>
                <c:pt idx="9898">
                  <c:v>1.94017502401003</c:v>
                </c:pt>
                <c:pt idx="9899">
                  <c:v>1.93929385148359</c:v>
                </c:pt>
                <c:pt idx="9900">
                  <c:v>1.93819592997828</c:v>
                </c:pt>
                <c:pt idx="9901">
                  <c:v>1.93687088630082</c:v>
                </c:pt>
                <c:pt idx="9902">
                  <c:v>1.93530770472612</c:v>
                </c:pt>
                <c:pt idx="9903">
                  <c:v>1.934685872376</c:v>
                </c:pt>
                <c:pt idx="9904">
                  <c:v>1.93386759314259</c:v>
                </c:pt>
                <c:pt idx="9905">
                  <c:v>1.93406157103368</c:v>
                </c:pt>
                <c:pt idx="9906">
                  <c:v>1.93410075016213</c:v>
                </c:pt>
                <c:pt idx="9907">
                  <c:v>1.93611783252782</c:v>
                </c:pt>
                <c:pt idx="9908">
                  <c:v>1.93890807463957</c:v>
                </c:pt>
                <c:pt idx="9909">
                  <c:v>1.94244609698553</c:v>
                </c:pt>
                <c:pt idx="9910">
                  <c:v>1.94670062216804</c:v>
                </c:pt>
                <c:pt idx="9911">
                  <c:v>1.95075754895225</c:v>
                </c:pt>
                <c:pt idx="9912">
                  <c:v>1.95549120575131</c:v>
                </c:pt>
                <c:pt idx="9913">
                  <c:v>1.96000681112373</c:v>
                </c:pt>
                <c:pt idx="9914">
                  <c:v>1.96431016329964</c:v>
                </c:pt>
                <c:pt idx="9915">
                  <c:v>1.96840694932678</c:v>
                </c:pt>
                <c:pt idx="9916">
                  <c:v>1.97230228061609</c:v>
                </c:pt>
                <c:pt idx="9917">
                  <c:v>1.97599856547916</c:v>
                </c:pt>
                <c:pt idx="9918">
                  <c:v>1.97950032875755</c:v>
                </c:pt>
                <c:pt idx="9919">
                  <c:v>1.98281050979952</c:v>
                </c:pt>
                <c:pt idx="9920">
                  <c:v>1.98593121117025</c:v>
                </c:pt>
                <c:pt idx="9921">
                  <c:v>1.98886449147705</c:v>
                </c:pt>
                <c:pt idx="9922">
                  <c:v>1.99161191791123</c:v>
                </c:pt>
                <c:pt idx="9923">
                  <c:v>1.99417453293595</c:v>
                </c:pt>
                <c:pt idx="9924">
                  <c:v>1.99655239351385</c:v>
                </c:pt>
                <c:pt idx="9925">
                  <c:v>1.99874669909606</c:v>
                </c:pt>
                <c:pt idx="9926">
                  <c:v>2.00075672214362</c:v>
                </c:pt>
                <c:pt idx="9927">
                  <c:v>2.00258224616843</c:v>
                </c:pt>
                <c:pt idx="9928">
                  <c:v>2.00422243279335</c:v>
                </c:pt>
                <c:pt idx="9929">
                  <c:v>2.005675895154178</c:v>
                </c:pt>
                <c:pt idx="9930">
                  <c:v>2.00694104202455</c:v>
                </c:pt>
                <c:pt idx="9931">
                  <c:v>2.0080157234013</c:v>
                </c:pt>
                <c:pt idx="9932">
                  <c:v>2.00889736124895</c:v>
                </c:pt>
                <c:pt idx="9933">
                  <c:v>2.00958295260134</c:v>
                </c:pt>
                <c:pt idx="9934">
                  <c:v>2.010069031749679</c:v>
                </c:pt>
                <c:pt idx="9935">
                  <c:v>2.01035141350857</c:v>
                </c:pt>
                <c:pt idx="9936">
                  <c:v>2.0104253850995</c:v>
                </c:pt>
                <c:pt idx="9937">
                  <c:v>2.01028559250051</c:v>
                </c:pt>
                <c:pt idx="9938">
                  <c:v>2.00992579909861</c:v>
                </c:pt>
                <c:pt idx="9939">
                  <c:v>2.00933905192501</c:v>
                </c:pt>
                <c:pt idx="9940">
                  <c:v>2.00961074688556</c:v>
                </c:pt>
                <c:pt idx="9941">
                  <c:v>2.00968641318264</c:v>
                </c:pt>
                <c:pt idx="9942">
                  <c:v>2.00956102034837</c:v>
                </c:pt>
                <c:pt idx="9943">
                  <c:v>2.00922897530442</c:v>
                </c:pt>
                <c:pt idx="9944">
                  <c:v>2.00868370678435</c:v>
                </c:pt>
                <c:pt idx="9945">
                  <c:v>2.00880685216801</c:v>
                </c:pt>
                <c:pt idx="9946">
                  <c:v>2.00870360088479</c:v>
                </c:pt>
                <c:pt idx="9947">
                  <c:v>2.00836711892351</c:v>
                </c:pt>
                <c:pt idx="9948">
                  <c:v>2.00778954680445</c:v>
                </c:pt>
                <c:pt idx="9949">
                  <c:v>2.00696195973532</c:v>
                </c:pt>
                <c:pt idx="9950">
                  <c:v>2.00680536614873</c:v>
                </c:pt>
                <c:pt idx="9951">
                  <c:v>2.00638356366211</c:v>
                </c:pt>
                <c:pt idx="9952">
                  <c:v>2.00690141587477</c:v>
                </c:pt>
                <c:pt idx="9953">
                  <c:v>2.010808432932</c:v>
                </c:pt>
                <c:pt idx="9954">
                  <c:v>2.015475611965678</c:v>
                </c:pt>
                <c:pt idx="9955">
                  <c:v>2.019948563090038</c:v>
                </c:pt>
                <c:pt idx="9956">
                  <c:v>2.02423343124234</c:v>
                </c:pt>
                <c:pt idx="9957">
                  <c:v>2.02922708254133</c:v>
                </c:pt>
                <c:pt idx="9958">
                  <c:v>2.034009193208735</c:v>
                </c:pt>
                <c:pt idx="9959">
                  <c:v>2.03858669007927</c:v>
                </c:pt>
                <c:pt idx="9960">
                  <c:v>2.04382493985859</c:v>
                </c:pt>
                <c:pt idx="9961">
                  <c:v>2.04883744870738</c:v>
                </c:pt>
                <c:pt idx="9962">
                  <c:v>2.05363180170411</c:v>
                </c:pt>
                <c:pt idx="9963">
                  <c:v>2.05821471030941</c:v>
                </c:pt>
                <c:pt idx="9964">
                  <c:v>2.06259199939154</c:v>
                </c:pt>
                <c:pt idx="9965">
                  <c:v>2.06676885944409</c:v>
                </c:pt>
                <c:pt idx="9966">
                  <c:v>2.070749919923265</c:v>
                </c:pt>
                <c:pt idx="9967">
                  <c:v>2.07453912881177</c:v>
                </c:pt>
                <c:pt idx="9968">
                  <c:v>2.07814004942006</c:v>
                </c:pt>
                <c:pt idx="9969">
                  <c:v>2.08155575967527</c:v>
                </c:pt>
                <c:pt idx="9970">
                  <c:v>2.08478880459357</c:v>
                </c:pt>
                <c:pt idx="9971">
                  <c:v>2.08784152415578</c:v>
                </c:pt>
                <c:pt idx="9972">
                  <c:v>2.09071522207864</c:v>
                </c:pt>
                <c:pt idx="9973">
                  <c:v>2.093412483428235</c:v>
                </c:pt>
                <c:pt idx="9974">
                  <c:v>2.09593438140523</c:v>
                </c:pt>
                <c:pt idx="9975">
                  <c:v>2.09828128897346</c:v>
                </c:pt>
                <c:pt idx="9976">
                  <c:v>2.10045405407732</c:v>
                </c:pt>
                <c:pt idx="9977">
                  <c:v>2.102452903224616</c:v>
                </c:pt>
                <c:pt idx="9978">
                  <c:v>2.10427830270037</c:v>
                </c:pt>
                <c:pt idx="9979">
                  <c:v>2.1059296823434</c:v>
                </c:pt>
                <c:pt idx="9980">
                  <c:v>2.10740674614627</c:v>
                </c:pt>
                <c:pt idx="9981">
                  <c:v>2.1087087494765</c:v>
                </c:pt>
                <c:pt idx="9982">
                  <c:v>2.10983465859026</c:v>
                </c:pt>
                <c:pt idx="9983">
                  <c:v>2.11078325940824</c:v>
                </c:pt>
                <c:pt idx="9984">
                  <c:v>2.11155276433545</c:v>
                </c:pt>
                <c:pt idx="9985">
                  <c:v>2.11214159814993</c:v>
                </c:pt>
                <c:pt idx="9986">
                  <c:v>2.11254739150238</c:v>
                </c:pt>
                <c:pt idx="9987">
                  <c:v>2.11276754702887</c:v>
                </c:pt>
                <c:pt idx="9988">
                  <c:v>2.112799135638705</c:v>
                </c:pt>
                <c:pt idx="9989">
                  <c:v>2.112638795129238</c:v>
                </c:pt>
                <c:pt idx="9990">
                  <c:v>2.112282744678799</c:v>
                </c:pt>
                <c:pt idx="9991">
                  <c:v>2.11172646594533</c:v>
                </c:pt>
                <c:pt idx="9992">
                  <c:v>2.11096579318116</c:v>
                </c:pt>
                <c:pt idx="9993">
                  <c:v>2.11080601588283</c:v>
                </c:pt>
                <c:pt idx="9994">
                  <c:v>2.11042771827219</c:v>
                </c:pt>
                <c:pt idx="9995">
                  <c:v>2.10982520708569</c:v>
                </c:pt>
                <c:pt idx="9996">
                  <c:v>2.10899338604486</c:v>
                </c:pt>
                <c:pt idx="9997">
                  <c:v>2.10792527508878</c:v>
                </c:pt>
                <c:pt idx="9998">
                  <c:v>2.10661334633881</c:v>
                </c:pt>
                <c:pt idx="9999">
                  <c:v>2.10504907969963</c:v>
                </c:pt>
                <c:pt idx="10000">
                  <c:v>2.10322275790631</c:v>
                </c:pt>
                <c:pt idx="10001">
                  <c:v>2.10112339009628</c:v>
                </c:pt>
                <c:pt idx="10002">
                  <c:v>2.09873854525843</c:v>
                </c:pt>
                <c:pt idx="10003">
                  <c:v>2.09605350656147</c:v>
                </c:pt>
                <c:pt idx="10004">
                  <c:v>2.09305209804277</c:v>
                </c:pt>
                <c:pt idx="10005">
                  <c:v>2.08971505365179</c:v>
                </c:pt>
                <c:pt idx="10006">
                  <c:v>2.08718049535757</c:v>
                </c:pt>
                <c:pt idx="10007">
                  <c:v>2.08551684382882</c:v>
                </c:pt>
                <c:pt idx="10008">
                  <c:v>2.08574677918601</c:v>
                </c:pt>
                <c:pt idx="10009">
                  <c:v>2.0869503304329</c:v>
                </c:pt>
                <c:pt idx="10010">
                  <c:v>2.08797833925427</c:v>
                </c:pt>
                <c:pt idx="10011">
                  <c:v>2.090008130056419</c:v>
                </c:pt>
                <c:pt idx="10012">
                  <c:v>2.09188611292797</c:v>
                </c:pt>
                <c:pt idx="10013">
                  <c:v>2.09361264125414</c:v>
                </c:pt>
                <c:pt idx="10014">
                  <c:v>2.0951877633023</c:v>
                </c:pt>
                <c:pt idx="10015">
                  <c:v>2.09756406417266</c:v>
                </c:pt>
                <c:pt idx="10016">
                  <c:v>2.09976940876777</c:v>
                </c:pt>
                <c:pt idx="10017">
                  <c:v>2.10180468467202</c:v>
                </c:pt>
                <c:pt idx="10018">
                  <c:v>2.10461370193383</c:v>
                </c:pt>
                <c:pt idx="10019">
                  <c:v>2.10723237287225</c:v>
                </c:pt>
                <c:pt idx="10020">
                  <c:v>2.10966238269027</c:v>
                </c:pt>
                <c:pt idx="10021">
                  <c:v>2.11190501351407</c:v>
                </c:pt>
                <c:pt idx="10022">
                  <c:v>2.11396106319694</c:v>
                </c:pt>
                <c:pt idx="10023">
                  <c:v>2.11583099249263</c:v>
                </c:pt>
                <c:pt idx="10024">
                  <c:v>2.1175150227807</c:v>
                </c:pt>
                <c:pt idx="10025">
                  <c:v>2.11901278178191</c:v>
                </c:pt>
                <c:pt idx="10026">
                  <c:v>2.12125083388861</c:v>
                </c:pt>
                <c:pt idx="10027">
                  <c:v>2.12328444985349</c:v>
                </c:pt>
                <c:pt idx="10028">
                  <c:v>2.12511399531317</c:v>
                </c:pt>
                <c:pt idx="10029">
                  <c:v>2.12673934309935</c:v>
                </c:pt>
                <c:pt idx="10030">
                  <c:v>2.12815991543574</c:v>
                </c:pt>
                <c:pt idx="10031">
                  <c:v>2.12937484819738</c:v>
                </c:pt>
                <c:pt idx="10032">
                  <c:v>2.13038269235249</c:v>
                </c:pt>
                <c:pt idx="10033">
                  <c:v>2.13118152608068</c:v>
                </c:pt>
                <c:pt idx="10034">
                  <c:v>2.13176907275997</c:v>
                </c:pt>
                <c:pt idx="10035">
                  <c:v>2.13214235276052</c:v>
                </c:pt>
                <c:pt idx="10036">
                  <c:v>2.132298103534497</c:v>
                </c:pt>
                <c:pt idx="10037">
                  <c:v>2.13223226331079</c:v>
                </c:pt>
                <c:pt idx="10038">
                  <c:v>2.131940166188877</c:v>
                </c:pt>
                <c:pt idx="10039">
                  <c:v>2.13141644937566</c:v>
                </c:pt>
                <c:pt idx="10040">
                  <c:v>2.130655085014499</c:v>
                </c:pt>
                <c:pt idx="10041">
                  <c:v>2.1296489507563</c:v>
                </c:pt>
                <c:pt idx="10042">
                  <c:v>2.12839011597119</c:v>
                </c:pt>
                <c:pt idx="10043">
                  <c:v>2.12686931999756</c:v>
                </c:pt>
                <c:pt idx="10044">
                  <c:v>2.12728469259728</c:v>
                </c:pt>
                <c:pt idx="10045">
                  <c:v>2.12746882190948</c:v>
                </c:pt>
                <c:pt idx="10046">
                  <c:v>2.12741727879797</c:v>
                </c:pt>
                <c:pt idx="10047">
                  <c:v>2.12712473467629</c:v>
                </c:pt>
                <c:pt idx="10048">
                  <c:v>2.12658504967281</c:v>
                </c:pt>
                <c:pt idx="10049">
                  <c:v>2.1270330241041</c:v>
                </c:pt>
                <c:pt idx="10050">
                  <c:v>2.127266586688</c:v>
                </c:pt>
                <c:pt idx="10051">
                  <c:v>2.12728178162846</c:v>
                </c:pt>
                <c:pt idx="10052">
                  <c:v>2.12707404706128</c:v>
                </c:pt>
                <c:pt idx="10053">
                  <c:v>2.12790295856497</c:v>
                </c:pt>
                <c:pt idx="10054">
                  <c:v>2.12854131527407</c:v>
                </c:pt>
                <c:pt idx="10055">
                  <c:v>2.13003593811238</c:v>
                </c:pt>
                <c:pt idx="10056">
                  <c:v>2.13258118885003</c:v>
                </c:pt>
                <c:pt idx="10057">
                  <c:v>2.13494028654711</c:v>
                </c:pt>
                <c:pt idx="10058">
                  <c:v>2.13711474836583</c:v>
                </c:pt>
                <c:pt idx="10059">
                  <c:v>2.14034248167503</c:v>
                </c:pt>
                <c:pt idx="10060">
                  <c:v>2.14442185212902</c:v>
                </c:pt>
                <c:pt idx="10061">
                  <c:v>2.14830329632359</c:v>
                </c:pt>
                <c:pt idx="10062">
                  <c:v>2.15199153779998</c:v>
                </c:pt>
                <c:pt idx="10063">
                  <c:v>2.15549101443579</c:v>
                </c:pt>
                <c:pt idx="10064">
                  <c:v>2.15880551768959</c:v>
                </c:pt>
                <c:pt idx="10065">
                  <c:v>2.16193826202926</c:v>
                </c:pt>
                <c:pt idx="10066">
                  <c:v>2.16586482909706</c:v>
                </c:pt>
                <c:pt idx="10067">
                  <c:v>2.16958572561612</c:v>
                </c:pt>
                <c:pt idx="10068">
                  <c:v>2.17310515542407</c:v>
                </c:pt>
                <c:pt idx="10069">
                  <c:v>2.17642685946219</c:v>
                </c:pt>
                <c:pt idx="10070">
                  <c:v>2.17955419542609</c:v>
                </c:pt>
                <c:pt idx="10071">
                  <c:v>2.18248976355877</c:v>
                </c:pt>
                <c:pt idx="10072">
                  <c:v>2.18523608737828</c:v>
                </c:pt>
                <c:pt idx="10073">
                  <c:v>2.18779505400524</c:v>
                </c:pt>
                <c:pt idx="10074">
                  <c:v>2.19016834731057</c:v>
                </c:pt>
                <c:pt idx="10075">
                  <c:v>2.19235708818272</c:v>
                </c:pt>
                <c:pt idx="10076">
                  <c:v>2.19436241837353</c:v>
                </c:pt>
                <c:pt idx="10077">
                  <c:v>2.19710803959785</c:v>
                </c:pt>
                <c:pt idx="10078">
                  <c:v>2.19965057838563</c:v>
                </c:pt>
                <c:pt idx="10079">
                  <c:v>2.20199153545535</c:v>
                </c:pt>
                <c:pt idx="10080">
                  <c:v>2.20413193460453</c:v>
                </c:pt>
                <c:pt idx="10081">
                  <c:v>2.20607271542884</c:v>
                </c:pt>
                <c:pt idx="10082">
                  <c:v>2.20781429898623</c:v>
                </c:pt>
                <c:pt idx="10083">
                  <c:v>2.20935670831631</c:v>
                </c:pt>
                <c:pt idx="10084">
                  <c:v>2.21069976623588</c:v>
                </c:pt>
                <c:pt idx="10085">
                  <c:v>2.211842804658665</c:v>
                </c:pt>
                <c:pt idx="10086">
                  <c:v>2.21278493930946</c:v>
                </c:pt>
                <c:pt idx="10087">
                  <c:v>2.21352492530303</c:v>
                </c:pt>
                <c:pt idx="10088">
                  <c:v>2.21406094271494</c:v>
                </c:pt>
                <c:pt idx="10089">
                  <c:v>2.21439109587331</c:v>
                </c:pt>
                <c:pt idx="10090">
                  <c:v>2.21451292189972</c:v>
                </c:pt>
                <c:pt idx="10091">
                  <c:v>2.21442354152283</c:v>
                </c:pt>
                <c:pt idx="10092">
                  <c:v>2.21519747642031</c:v>
                </c:pt>
                <c:pt idx="10093">
                  <c:v>2.2157851688598</c:v>
                </c:pt>
                <c:pt idx="10094">
                  <c:v>2.21618507442192</c:v>
                </c:pt>
                <c:pt idx="10095">
                  <c:v>2.21639502938749</c:v>
                </c:pt>
                <c:pt idx="10096">
                  <c:v>2.21641282805897</c:v>
                </c:pt>
                <c:pt idx="10097">
                  <c:v>2.21623573159487</c:v>
                </c:pt>
                <c:pt idx="10098">
                  <c:v>2.21586062284697</c:v>
                </c:pt>
                <c:pt idx="10099">
                  <c:v>2.21528395047535</c:v>
                </c:pt>
                <c:pt idx="10100">
                  <c:v>2.21450160601018</c:v>
                </c:pt>
                <c:pt idx="10101">
                  <c:v>2.21350901973066</c:v>
                </c:pt>
                <c:pt idx="10102">
                  <c:v>2.21230111862611</c:v>
                </c:pt>
                <c:pt idx="10103">
                  <c:v>2.21087207838153</c:v>
                </c:pt>
                <c:pt idx="10104">
                  <c:v>2.20921529758022</c:v>
                </c:pt>
                <c:pt idx="10105">
                  <c:v>2.20732338072423</c:v>
                </c:pt>
                <c:pt idx="10106">
                  <c:v>2.20518799152851</c:v>
                </c:pt>
                <c:pt idx="10107">
                  <c:v>2.20499904991388</c:v>
                </c:pt>
                <c:pt idx="10108">
                  <c:v>2.20459706520068</c:v>
                </c:pt>
                <c:pt idx="10109">
                  <c:v>2.20397762688666</c:v>
                </c:pt>
                <c:pt idx="10110">
                  <c:v>2.20313584073275</c:v>
                </c:pt>
                <c:pt idx="10111">
                  <c:v>2.20206608274886</c:v>
                </c:pt>
                <c:pt idx="10112">
                  <c:v>2.20076190097876</c:v>
                </c:pt>
                <c:pt idx="10113">
                  <c:v>2.19921599604777</c:v>
                </c:pt>
                <c:pt idx="10114">
                  <c:v>2.1986687470492</c:v>
                </c:pt>
                <c:pt idx="10115">
                  <c:v>2.19791546869277</c:v>
                </c:pt>
                <c:pt idx="10116">
                  <c:v>2.19695108076781</c:v>
                </c:pt>
                <c:pt idx="10117">
                  <c:v>2.197042131856219</c:v>
                </c:pt>
                <c:pt idx="10118">
                  <c:v>2.19695709556616</c:v>
                </c:pt>
                <c:pt idx="10119">
                  <c:v>2.196692933064595</c:v>
                </c:pt>
                <c:pt idx="10120">
                  <c:v>2.196246286043817</c:v>
                </c:pt>
                <c:pt idx="10121">
                  <c:v>2.19671486077266</c:v>
                </c:pt>
                <c:pt idx="10122">
                  <c:v>2.19698443660857</c:v>
                </c:pt>
                <c:pt idx="10123">
                  <c:v>2.19705218145684</c:v>
                </c:pt>
                <c:pt idx="10124">
                  <c:v>2.19691499372698</c:v>
                </c:pt>
                <c:pt idx="10125">
                  <c:v>2.19788094533295</c:v>
                </c:pt>
                <c:pt idx="10126">
                  <c:v>2.19867361912283</c:v>
                </c:pt>
                <c:pt idx="10127">
                  <c:v>2.1992917176443</c:v>
                </c:pt>
                <c:pt idx="10128">
                  <c:v>2.19973380493189</c:v>
                </c:pt>
                <c:pt idx="10129">
                  <c:v>2.19999782802843</c:v>
                </c:pt>
                <c:pt idx="10130">
                  <c:v>2.20008139652895</c:v>
                </c:pt>
                <c:pt idx="10131">
                  <c:v>2.19998185960133</c:v>
                </c:pt>
                <c:pt idx="10132">
                  <c:v>2.19969604148928</c:v>
                </c:pt>
                <c:pt idx="10133">
                  <c:v>2.19922025589601</c:v>
                </c:pt>
                <c:pt idx="10134">
                  <c:v>2.19855032443688</c:v>
                </c:pt>
                <c:pt idx="10135">
                  <c:v>2.19768159921384</c:v>
                </c:pt>
                <c:pt idx="10136">
                  <c:v>2.19660864807047</c:v>
                </c:pt>
                <c:pt idx="10137">
                  <c:v>2.195325426723679</c:v>
                </c:pt>
                <c:pt idx="10138">
                  <c:v>2.19382511543439</c:v>
                </c:pt>
                <c:pt idx="10139">
                  <c:v>2.19330277728533</c:v>
                </c:pt>
                <c:pt idx="10140">
                  <c:v>2.19254899777667</c:v>
                </c:pt>
                <c:pt idx="10141">
                  <c:v>2.19155728508075</c:v>
                </c:pt>
                <c:pt idx="10142">
                  <c:v>2.19032018083335</c:v>
                </c:pt>
                <c:pt idx="10143">
                  <c:v>2.19029641969096</c:v>
                </c:pt>
                <c:pt idx="10144">
                  <c:v>2.19007024908935</c:v>
                </c:pt>
                <c:pt idx="10145">
                  <c:v>2.18963754924025</c:v>
                </c:pt>
                <c:pt idx="10146">
                  <c:v>2.18899343388277</c:v>
                </c:pt>
                <c:pt idx="10147">
                  <c:v>2.1881322121496</c:v>
                </c:pt>
                <c:pt idx="10148">
                  <c:v>2.18704749180404</c:v>
                </c:pt>
                <c:pt idx="10149">
                  <c:v>2.18702457708875</c:v>
                </c:pt>
                <c:pt idx="10150">
                  <c:v>2.18805646936692</c:v>
                </c:pt>
                <c:pt idx="10151">
                  <c:v>2.18883287284711</c:v>
                </c:pt>
                <c:pt idx="10152">
                  <c:v>2.18935079959546</c:v>
                </c:pt>
                <c:pt idx="10153">
                  <c:v>2.18960676900404</c:v>
                </c:pt>
                <c:pt idx="10154">
                  <c:v>2.19114259199987</c:v>
                </c:pt>
                <c:pt idx="10155">
                  <c:v>2.192451172138818</c:v>
                </c:pt>
                <c:pt idx="10156">
                  <c:v>2.19353192649222</c:v>
                </c:pt>
                <c:pt idx="10157">
                  <c:v>2.19438354925841</c:v>
                </c:pt>
                <c:pt idx="10158">
                  <c:v>2.195003937123257</c:v>
                </c:pt>
                <c:pt idx="10159">
                  <c:v>2.19693583909501</c:v>
                </c:pt>
                <c:pt idx="10160">
                  <c:v>2.19866806084604</c:v>
                </c:pt>
                <c:pt idx="10161">
                  <c:v>2.20020127036809</c:v>
                </c:pt>
                <c:pt idx="10162">
                  <c:v>2.20153581669194</c:v>
                </c:pt>
                <c:pt idx="10163">
                  <c:v>2.20267130206764</c:v>
                </c:pt>
                <c:pt idx="10164">
                  <c:v>2.203607123233819</c:v>
                </c:pt>
                <c:pt idx="10165">
                  <c:v>2.20586852788233</c:v>
                </c:pt>
                <c:pt idx="10166">
                  <c:v>2.20795784804034</c:v>
                </c:pt>
                <c:pt idx="10167">
                  <c:v>2.20987661791464</c:v>
                </c:pt>
                <c:pt idx="10168">
                  <c:v>2.21162605959376</c:v>
                </c:pt>
                <c:pt idx="10169">
                  <c:v>2.21320699543893</c:v>
                </c:pt>
                <c:pt idx="10170">
                  <c:v>2.21461997483873</c:v>
                </c:pt>
                <c:pt idx="10171">
                  <c:v>2.215865120518465</c:v>
                </c:pt>
                <c:pt idx="10172">
                  <c:v>2.2169422609394</c:v>
                </c:pt>
                <c:pt idx="10173">
                  <c:v>2.21785085216301</c:v>
                </c:pt>
                <c:pt idx="10174">
                  <c:v>2.21859018841892</c:v>
                </c:pt>
                <c:pt idx="10175">
                  <c:v>2.219158969494039</c:v>
                </c:pt>
                <c:pt idx="10176">
                  <c:v>2.22105052654176</c:v>
                </c:pt>
                <c:pt idx="10177">
                  <c:v>2.22280104259722</c:v>
                </c:pt>
                <c:pt idx="10178">
                  <c:v>2.225676429608205</c:v>
                </c:pt>
                <c:pt idx="10179">
                  <c:v>2.22837908487457</c:v>
                </c:pt>
                <c:pt idx="10180">
                  <c:v>2.23091200449585</c:v>
                </c:pt>
                <c:pt idx="10181">
                  <c:v>2.23327738237802</c:v>
                </c:pt>
                <c:pt idx="10182">
                  <c:v>2.23547724313238</c:v>
                </c:pt>
                <c:pt idx="10183">
                  <c:v>2.23751342336147</c:v>
                </c:pt>
                <c:pt idx="10184">
                  <c:v>2.23938710210016</c:v>
                </c:pt>
                <c:pt idx="10185">
                  <c:v>2.24109945690925</c:v>
                </c:pt>
                <c:pt idx="10186">
                  <c:v>2.242651199503479</c:v>
                </c:pt>
                <c:pt idx="10187">
                  <c:v>2.24404278856908</c:v>
                </c:pt>
                <c:pt idx="10188">
                  <c:v>2.245274420158879</c:v>
                </c:pt>
                <c:pt idx="10189">
                  <c:v>2.24756247567406</c:v>
                </c:pt>
                <c:pt idx="10190">
                  <c:v>2.24966420014267</c:v>
                </c:pt>
                <c:pt idx="10191">
                  <c:v>2.25158100526779</c:v>
                </c:pt>
                <c:pt idx="10192">
                  <c:v>2.25331412465028</c:v>
                </c:pt>
                <c:pt idx="10193">
                  <c:v>2.25486420838729</c:v>
                </c:pt>
                <c:pt idx="10194">
                  <c:v>2.25623177371192</c:v>
                </c:pt>
                <c:pt idx="10195">
                  <c:v>2.25741672474183</c:v>
                </c:pt>
                <c:pt idx="10196">
                  <c:v>2.25841889064682</c:v>
                </c:pt>
                <c:pt idx="10197">
                  <c:v>2.25923762770308</c:v>
                </c:pt>
                <c:pt idx="10198">
                  <c:v>2.25987189286892</c:v>
                </c:pt>
                <c:pt idx="10199">
                  <c:v>2.26032040043124</c:v>
                </c:pt>
                <c:pt idx="10200">
                  <c:v>2.26178708968293</c:v>
                </c:pt>
                <c:pt idx="10201">
                  <c:v>2.26304564829283</c:v>
                </c:pt>
                <c:pt idx="10202">
                  <c:v>2.26409568474335</c:v>
                </c:pt>
                <c:pt idx="10203">
                  <c:v>2.26493655450324</c:v>
                </c:pt>
                <c:pt idx="10204">
                  <c:v>2.26556695617475</c:v>
                </c:pt>
                <c:pt idx="10205">
                  <c:v>2.26598524900724</c:v>
                </c:pt>
                <c:pt idx="10206">
                  <c:v>2.26757889657046</c:v>
                </c:pt>
                <c:pt idx="10207">
                  <c:v>2.27019258984222</c:v>
                </c:pt>
                <c:pt idx="10208">
                  <c:v>2.27259572185718</c:v>
                </c:pt>
                <c:pt idx="10209">
                  <c:v>2.27479041839225</c:v>
                </c:pt>
                <c:pt idx="10210">
                  <c:v>2.27677828605218</c:v>
                </c:pt>
                <c:pt idx="10211">
                  <c:v>2.27856071281333</c:v>
                </c:pt>
                <c:pt idx="10212">
                  <c:v>2.2801385178952</c:v>
                </c:pt>
                <c:pt idx="10213">
                  <c:v>2.28151201280001</c:v>
                </c:pt>
                <c:pt idx="10214">
                  <c:v>2.28268123489104</c:v>
                </c:pt>
                <c:pt idx="10215">
                  <c:v>2.28364585473482</c:v>
                </c:pt>
                <c:pt idx="10216">
                  <c:v>2.28440491797635</c:v>
                </c:pt>
                <c:pt idx="10217">
                  <c:v>2.28614151254098</c:v>
                </c:pt>
                <c:pt idx="10218">
                  <c:v>2.28764952596526</c:v>
                </c:pt>
                <c:pt idx="10219">
                  <c:v>2.2889290812021</c:v>
                </c:pt>
                <c:pt idx="10220">
                  <c:v>2.29132208379693</c:v>
                </c:pt>
                <c:pt idx="10221">
                  <c:v>2.29351043153225</c:v>
                </c:pt>
                <c:pt idx="10222">
                  <c:v>2.29549584025599</c:v>
                </c:pt>
                <c:pt idx="10223">
                  <c:v>2.2972795136944</c:v>
                </c:pt>
                <c:pt idx="10224">
                  <c:v>2.29886220537566</c:v>
                </c:pt>
                <c:pt idx="10225">
                  <c:v>2.30024445978666</c:v>
                </c:pt>
                <c:pt idx="10226">
                  <c:v>2.30142633989047</c:v>
                </c:pt>
                <c:pt idx="10227">
                  <c:v>2.302407414590577</c:v>
                </c:pt>
                <c:pt idx="10228">
                  <c:v>2.303187186612</c:v>
                </c:pt>
                <c:pt idx="10229">
                  <c:v>2.30376447904381</c:v>
                </c:pt>
                <c:pt idx="10230">
                  <c:v>2.30413795709795</c:v>
                </c:pt>
                <c:pt idx="10231">
                  <c:v>2.30430586888986</c:v>
                </c:pt>
                <c:pt idx="10232">
                  <c:v>2.30426578816034</c:v>
                </c:pt>
                <c:pt idx="10233">
                  <c:v>2.30401506126901</c:v>
                </c:pt>
                <c:pt idx="10234">
                  <c:v>2.30355064549751</c:v>
                </c:pt>
                <c:pt idx="10235">
                  <c:v>2.302868864244145</c:v>
                </c:pt>
                <c:pt idx="10236">
                  <c:v>2.30196534332699</c:v>
                </c:pt>
                <c:pt idx="10237">
                  <c:v>2.30083530166543</c:v>
                </c:pt>
                <c:pt idx="10238">
                  <c:v>2.30085171094906</c:v>
                </c:pt>
                <c:pt idx="10239">
                  <c:v>2.30067801237281</c:v>
                </c:pt>
                <c:pt idx="10240">
                  <c:v>2.30031157226667</c:v>
                </c:pt>
                <c:pt idx="10241">
                  <c:v>2.29974932730553</c:v>
                </c:pt>
                <c:pt idx="10242">
                  <c:v>2.29898771466953</c:v>
                </c:pt>
                <c:pt idx="10243">
                  <c:v>2.29802260698005</c:v>
                </c:pt>
                <c:pt idx="10244">
                  <c:v>2.296849424915075</c:v>
                </c:pt>
                <c:pt idx="10245">
                  <c:v>2.295462910014865</c:v>
                </c:pt>
                <c:pt idx="10246">
                  <c:v>2.29385707826084</c:v>
                </c:pt>
                <c:pt idx="10247">
                  <c:v>2.29202535203892</c:v>
                </c:pt>
                <c:pt idx="10248">
                  <c:v>2.29143404763722</c:v>
                </c:pt>
                <c:pt idx="10249">
                  <c:v>2.29213519970357</c:v>
                </c:pt>
                <c:pt idx="10250">
                  <c:v>2.29269482436939</c:v>
                </c:pt>
                <c:pt idx="10251">
                  <c:v>2.29311203146643</c:v>
                </c:pt>
                <c:pt idx="10252">
                  <c:v>2.29467684186298</c:v>
                </c:pt>
                <c:pt idx="10253">
                  <c:v>2.29607424149768</c:v>
                </c:pt>
                <c:pt idx="10254">
                  <c:v>2.29730474525199</c:v>
                </c:pt>
                <c:pt idx="10255">
                  <c:v>2.29836821374166</c:v>
                </c:pt>
                <c:pt idx="10256">
                  <c:v>2.29926462030793</c:v>
                </c:pt>
                <c:pt idx="10257">
                  <c:v>2.29999344354984</c:v>
                </c:pt>
                <c:pt idx="10258">
                  <c:v>2.30055383574332</c:v>
                </c:pt>
                <c:pt idx="10259">
                  <c:v>2.30094470860265</c:v>
                </c:pt>
                <c:pt idx="10260">
                  <c:v>2.30116482159723</c:v>
                </c:pt>
                <c:pt idx="10261">
                  <c:v>2.3012123507665</c:v>
                </c:pt>
                <c:pt idx="10262">
                  <c:v>2.301085328305739</c:v>
                </c:pt>
                <c:pt idx="10263">
                  <c:v>2.30078138981271</c:v>
                </c:pt>
                <c:pt idx="10264">
                  <c:v>2.30029769803541</c:v>
                </c:pt>
                <c:pt idx="10265">
                  <c:v>2.29963121668471</c:v>
                </c:pt>
                <c:pt idx="10266">
                  <c:v>2.29877820702053</c:v>
                </c:pt>
                <c:pt idx="10267">
                  <c:v>2.2977347681881</c:v>
                </c:pt>
                <c:pt idx="10268">
                  <c:v>2.29649608459726</c:v>
                </c:pt>
                <c:pt idx="10269">
                  <c:v>2.29641030815121</c:v>
                </c:pt>
                <c:pt idx="10270">
                  <c:v>2.29611185566657</c:v>
                </c:pt>
                <c:pt idx="10271">
                  <c:v>2.2955968762129</c:v>
                </c:pt>
                <c:pt idx="10272">
                  <c:v>2.29486125805792</c:v>
                </c:pt>
                <c:pt idx="10273">
                  <c:v>2.29389996929839</c:v>
                </c:pt>
                <c:pt idx="10274">
                  <c:v>2.29270743530059</c:v>
                </c:pt>
                <c:pt idx="10275">
                  <c:v>2.29127706853756</c:v>
                </c:pt>
                <c:pt idx="10276">
                  <c:v>2.28960140811323</c:v>
                </c:pt>
                <c:pt idx="10277">
                  <c:v>2.28930962583215</c:v>
                </c:pt>
                <c:pt idx="10278">
                  <c:v>2.28882164595549</c:v>
                </c:pt>
                <c:pt idx="10279">
                  <c:v>2.28813357601719</c:v>
                </c:pt>
                <c:pt idx="10280">
                  <c:v>2.28724106516579</c:v>
                </c:pt>
                <c:pt idx="10281">
                  <c:v>2.28613891066725</c:v>
                </c:pt>
                <c:pt idx="10282">
                  <c:v>2.28629278373813</c:v>
                </c:pt>
                <c:pt idx="10283">
                  <c:v>2.28621814890983</c:v>
                </c:pt>
                <c:pt idx="10284">
                  <c:v>2.28591118121813</c:v>
                </c:pt>
                <c:pt idx="10285">
                  <c:v>2.28536742963714</c:v>
                </c:pt>
                <c:pt idx="10286">
                  <c:v>2.28458167740494</c:v>
                </c:pt>
                <c:pt idx="10287">
                  <c:v>2.283547727757</c:v>
                </c:pt>
                <c:pt idx="10288">
                  <c:v>2.28400634458094</c:v>
                </c:pt>
                <c:pt idx="10289">
                  <c:v>2.28426474890196</c:v>
                </c:pt>
                <c:pt idx="10290">
                  <c:v>2.28432049349717</c:v>
                </c:pt>
                <c:pt idx="10291">
                  <c:v>2.28569874700574</c:v>
                </c:pt>
                <c:pt idx="10292">
                  <c:v>2.28684744765921</c:v>
                </c:pt>
                <c:pt idx="10293">
                  <c:v>2.28776627557595</c:v>
                </c:pt>
                <c:pt idx="10294">
                  <c:v>2.28845443840926</c:v>
                </c:pt>
                <c:pt idx="10295">
                  <c:v>2.28891007539104</c:v>
                </c:pt>
                <c:pt idx="10296">
                  <c:v>2.28913093199687</c:v>
                </c:pt>
                <c:pt idx="10297">
                  <c:v>2.29064963413001</c:v>
                </c:pt>
                <c:pt idx="10298">
                  <c:v>2.29190558083055</c:v>
                </c:pt>
                <c:pt idx="10299">
                  <c:v>2.29464508634619</c:v>
                </c:pt>
                <c:pt idx="10300">
                  <c:v>2.29714976225035</c:v>
                </c:pt>
                <c:pt idx="10301">
                  <c:v>2.29942295613204</c:v>
                </c:pt>
                <c:pt idx="10302">
                  <c:v>2.301467637499599</c:v>
                </c:pt>
                <c:pt idx="10303">
                  <c:v>2.30328583710631</c:v>
                </c:pt>
                <c:pt idx="10304">
                  <c:v>2.304879130396019</c:v>
                </c:pt>
                <c:pt idx="10305">
                  <c:v>2.30624834798351</c:v>
                </c:pt>
                <c:pt idx="10306">
                  <c:v>2.30908252702668</c:v>
                </c:pt>
                <c:pt idx="10307">
                  <c:v>2.31318209780258</c:v>
                </c:pt>
                <c:pt idx="10308">
                  <c:v>2.31703595417548</c:v>
                </c:pt>
                <c:pt idx="10309">
                  <c:v>2.32065142843163</c:v>
                </c:pt>
                <c:pt idx="10310">
                  <c:v>2.32403469540279</c:v>
                </c:pt>
                <c:pt idx="10311">
                  <c:v>2.32719122053035</c:v>
                </c:pt>
                <c:pt idx="10312">
                  <c:v>2.33012586901975</c:v>
                </c:pt>
                <c:pt idx="10313">
                  <c:v>2.332842467812165</c:v>
                </c:pt>
                <c:pt idx="10314">
                  <c:v>2.33534458220366</c:v>
                </c:pt>
                <c:pt idx="10315">
                  <c:v>2.337635193786256</c:v>
                </c:pt>
                <c:pt idx="10316">
                  <c:v>2.341259600804098</c:v>
                </c:pt>
                <c:pt idx="10317">
                  <c:v>2.3446902832476</c:v>
                </c:pt>
                <c:pt idx="10318">
                  <c:v>2.34793157239417</c:v>
                </c:pt>
                <c:pt idx="10319">
                  <c:v>2.35098757367053</c:v>
                </c:pt>
                <c:pt idx="10320">
                  <c:v>2.353861833384458</c:v>
                </c:pt>
                <c:pt idx="10321">
                  <c:v>2.356557490071816</c:v>
                </c:pt>
                <c:pt idx="10322">
                  <c:v>2.359077039493585</c:v>
                </c:pt>
                <c:pt idx="10323">
                  <c:v>2.361422994474005</c:v>
                </c:pt>
                <c:pt idx="10324">
                  <c:v>2.3635973661287</c:v>
                </c:pt>
                <c:pt idx="10325">
                  <c:v>2.36560173629989</c:v>
                </c:pt>
                <c:pt idx="10326">
                  <c:v>2.36743763948335</c:v>
                </c:pt>
                <c:pt idx="10327">
                  <c:v>2.36910614416279</c:v>
                </c:pt>
                <c:pt idx="10328">
                  <c:v>2.370608140048255</c:v>
                </c:pt>
                <c:pt idx="10329">
                  <c:v>2.37194432719434</c:v>
                </c:pt>
                <c:pt idx="10330">
                  <c:v>2.37311500142854</c:v>
                </c:pt>
                <c:pt idx="10331">
                  <c:v>2.37412035226983</c:v>
                </c:pt>
                <c:pt idx="10332">
                  <c:v>2.3749602521937</c:v>
                </c:pt>
                <c:pt idx="10333">
                  <c:v>2.37563435435584</c:v>
                </c:pt>
                <c:pt idx="10334">
                  <c:v>2.376142089951577</c:v>
                </c:pt>
                <c:pt idx="10335">
                  <c:v>2.376482770534539</c:v>
                </c:pt>
                <c:pt idx="10336">
                  <c:v>2.376655175324465</c:v>
                </c:pt>
                <c:pt idx="10337">
                  <c:v>2.37665796661245</c:v>
                </c:pt>
                <c:pt idx="10338">
                  <c:v>2.37648979768913</c:v>
                </c:pt>
                <c:pt idx="10339">
                  <c:v>2.37744727652599</c:v>
                </c:pt>
                <c:pt idx="10340">
                  <c:v>2.37821042478746</c:v>
                </c:pt>
                <c:pt idx="10341">
                  <c:v>2.37877873263371</c:v>
                </c:pt>
                <c:pt idx="10342">
                  <c:v>2.37915122491495</c:v>
                </c:pt>
                <c:pt idx="10343">
                  <c:v>2.37932656482261</c:v>
                </c:pt>
                <c:pt idx="10344">
                  <c:v>2.379302953249236</c:v>
                </c:pt>
                <c:pt idx="10345">
                  <c:v>2.37907855136506</c:v>
                </c:pt>
                <c:pt idx="10346">
                  <c:v>2.379963417143736</c:v>
                </c:pt>
                <c:pt idx="10347">
                  <c:v>2.38062415667541</c:v>
                </c:pt>
                <c:pt idx="10348">
                  <c:v>2.38105974339256</c:v>
                </c:pt>
                <c:pt idx="10349">
                  <c:v>2.38126866266552</c:v>
                </c:pt>
                <c:pt idx="10350">
                  <c:v>2.381248915493715</c:v>
                </c:pt>
                <c:pt idx="10351">
                  <c:v>2.382469597724877</c:v>
                </c:pt>
                <c:pt idx="10352">
                  <c:v>2.3834935036925</c:v>
                </c:pt>
                <c:pt idx="10353">
                  <c:v>2.384320178288</c:v>
                </c:pt>
                <c:pt idx="10354">
                  <c:v>2.38494922687939</c:v>
                </c:pt>
                <c:pt idx="10355">
                  <c:v>2.38669837051215</c:v>
                </c:pt>
                <c:pt idx="10356">
                  <c:v>2.38822328448833</c:v>
                </c:pt>
                <c:pt idx="10357">
                  <c:v>2.38952466427829</c:v>
                </c:pt>
                <c:pt idx="10358">
                  <c:v>2.390602615217257</c:v>
                </c:pt>
                <c:pt idx="10359">
                  <c:v>2.39145695867145</c:v>
                </c:pt>
                <c:pt idx="10360">
                  <c:v>2.39208701084733</c:v>
                </c:pt>
                <c:pt idx="10361">
                  <c:v>2.39249168515205</c:v>
                </c:pt>
                <c:pt idx="10362">
                  <c:v>2.392669385120957</c:v>
                </c:pt>
                <c:pt idx="10363">
                  <c:v>2.392618223241005</c:v>
                </c:pt>
                <c:pt idx="10364">
                  <c:v>2.39233560081399</c:v>
                </c:pt>
                <c:pt idx="10365">
                  <c:v>2.39181875764272</c:v>
                </c:pt>
                <c:pt idx="10366">
                  <c:v>2.39106382674091</c:v>
                </c:pt>
                <c:pt idx="10367">
                  <c:v>2.39141085924838</c:v>
                </c:pt>
                <c:pt idx="10368">
                  <c:v>2.392988934630115</c:v>
                </c:pt>
                <c:pt idx="10369">
                  <c:v>2.39433925827428</c:v>
                </c:pt>
                <c:pt idx="10370">
                  <c:v>2.395462274232718</c:v>
                </c:pt>
                <c:pt idx="10371">
                  <c:v>2.39635771973693</c:v>
                </c:pt>
                <c:pt idx="10372">
                  <c:v>2.39702504609896</c:v>
                </c:pt>
                <c:pt idx="10373">
                  <c:v>2.39746319802399</c:v>
                </c:pt>
                <c:pt idx="10374">
                  <c:v>2.39767082953017</c:v>
                </c:pt>
                <c:pt idx="10375">
                  <c:v>2.3976457652874</c:v>
                </c:pt>
                <c:pt idx="10376">
                  <c:v>2.39738565999064</c:v>
                </c:pt>
                <c:pt idx="10377">
                  <c:v>2.39688757789975</c:v>
                </c:pt>
                <c:pt idx="10378">
                  <c:v>2.396147795491839</c:v>
                </c:pt>
                <c:pt idx="10379">
                  <c:v>2.395162152458718</c:v>
                </c:pt>
                <c:pt idx="10380">
                  <c:v>2.3939258671339</c:v>
                </c:pt>
                <c:pt idx="10381">
                  <c:v>2.39397395569093</c:v>
                </c:pt>
                <c:pt idx="10382">
                  <c:v>2.39381077744662</c:v>
                </c:pt>
                <c:pt idx="10383">
                  <c:v>2.39343399149274</c:v>
                </c:pt>
                <c:pt idx="10384">
                  <c:v>2.392840612099845</c:v>
                </c:pt>
                <c:pt idx="10385">
                  <c:v>2.39202702768513</c:v>
                </c:pt>
                <c:pt idx="10386">
                  <c:v>2.39098945290347</c:v>
                </c:pt>
                <c:pt idx="10387">
                  <c:v>2.38972320708235</c:v>
                </c:pt>
                <c:pt idx="10388">
                  <c:v>2.38822307214556</c:v>
                </c:pt>
                <c:pt idx="10389">
                  <c:v>2.386482910848997</c:v>
                </c:pt>
                <c:pt idx="10390">
                  <c:v>2.38611665268068</c:v>
                </c:pt>
                <c:pt idx="10391">
                  <c:v>2.38555597261587</c:v>
                </c:pt>
                <c:pt idx="10392">
                  <c:v>2.3847977254706</c:v>
                </c:pt>
                <c:pt idx="10393">
                  <c:v>2.38383832078761</c:v>
                </c:pt>
                <c:pt idx="10394">
                  <c:v>2.382673955278538</c:v>
                </c:pt>
                <c:pt idx="10395">
                  <c:v>2.38278749386716</c:v>
                </c:pt>
                <c:pt idx="10396">
                  <c:v>2.38433185803158</c:v>
                </c:pt>
                <c:pt idx="10397">
                  <c:v>2.385686416576</c:v>
                </c:pt>
                <c:pt idx="10398">
                  <c:v>2.3868515948854</c:v>
                </c:pt>
                <c:pt idx="10399">
                  <c:v>2.38782776379244</c:v>
                </c:pt>
                <c:pt idx="10400">
                  <c:v>2.38861459621106</c:v>
                </c:pt>
                <c:pt idx="10401">
                  <c:v>2.38921180277949</c:v>
                </c:pt>
                <c:pt idx="10402">
                  <c:v>2.389618492135237</c:v>
                </c:pt>
                <c:pt idx="10403">
                  <c:v>2.38983348866951</c:v>
                </c:pt>
                <c:pt idx="10404">
                  <c:v>2.389855122063235</c:v>
                </c:pt>
                <c:pt idx="10405">
                  <c:v>2.38968165896484</c:v>
                </c:pt>
                <c:pt idx="10406">
                  <c:v>2.3909726778069</c:v>
                </c:pt>
                <c:pt idx="10407">
                  <c:v>2.392104471788818</c:v>
                </c:pt>
                <c:pt idx="10408">
                  <c:v>2.39307739417216</c:v>
                </c:pt>
                <c:pt idx="10409">
                  <c:v>2.39389133702519</c:v>
                </c:pt>
                <c:pt idx="10410">
                  <c:v>2.39454626309109</c:v>
                </c:pt>
                <c:pt idx="10411">
                  <c:v>2.39504155782894</c:v>
                </c:pt>
                <c:pt idx="10412">
                  <c:v>2.39537645773129</c:v>
                </c:pt>
                <c:pt idx="10413">
                  <c:v>2.395550159268156</c:v>
                </c:pt>
                <c:pt idx="10414">
                  <c:v>2.39556128112387</c:v>
                </c:pt>
                <c:pt idx="10415">
                  <c:v>2.395408407554165</c:v>
                </c:pt>
                <c:pt idx="10416">
                  <c:v>2.39508966222647</c:v>
                </c:pt>
                <c:pt idx="10417">
                  <c:v>2.39610789864952</c:v>
                </c:pt>
                <c:pt idx="10418">
                  <c:v>2.39693382908745</c:v>
                </c:pt>
                <c:pt idx="10419">
                  <c:v>2.39756732681013</c:v>
                </c:pt>
                <c:pt idx="10420">
                  <c:v>2.39800754671519</c:v>
                </c:pt>
                <c:pt idx="10421">
                  <c:v>2.39825335658179</c:v>
                </c:pt>
                <c:pt idx="10422">
                  <c:v>2.39830333937136</c:v>
                </c:pt>
                <c:pt idx="10423">
                  <c:v>2.39815547217443</c:v>
                </c:pt>
                <c:pt idx="10424">
                  <c:v>2.39780756905107</c:v>
                </c:pt>
                <c:pt idx="10425">
                  <c:v>2.39725674976481</c:v>
                </c:pt>
                <c:pt idx="10426">
                  <c:v>2.396499998120038</c:v>
                </c:pt>
                <c:pt idx="10427">
                  <c:v>2.395533423031797</c:v>
                </c:pt>
                <c:pt idx="10428">
                  <c:v>2.39435271812714</c:v>
                </c:pt>
                <c:pt idx="10429">
                  <c:v>2.392953083587765</c:v>
                </c:pt>
                <c:pt idx="10430">
                  <c:v>2.391328833628505</c:v>
                </c:pt>
                <c:pt idx="10431">
                  <c:v>2.38947355206862</c:v>
                </c:pt>
                <c:pt idx="10432">
                  <c:v>2.38738014689118</c:v>
                </c:pt>
                <c:pt idx="10433">
                  <c:v>2.38504027957471</c:v>
                </c:pt>
                <c:pt idx="10434">
                  <c:v>2.38244466220666</c:v>
                </c:pt>
                <c:pt idx="10435">
                  <c:v>2.37958262999638</c:v>
                </c:pt>
                <c:pt idx="10436">
                  <c:v>2.37812795010982</c:v>
                </c:pt>
                <c:pt idx="10437">
                  <c:v>2.37639225441461</c:v>
                </c:pt>
                <c:pt idx="10438">
                  <c:v>2.376283370748875</c:v>
                </c:pt>
                <c:pt idx="10439">
                  <c:v>2.37594924563351</c:v>
                </c:pt>
                <c:pt idx="10440">
                  <c:v>2.375386069060279</c:v>
                </c:pt>
                <c:pt idx="10441">
                  <c:v>2.37458958654582</c:v>
                </c:pt>
                <c:pt idx="10442">
                  <c:v>2.37355471646645</c:v>
                </c:pt>
                <c:pt idx="10443">
                  <c:v>2.372275486457045</c:v>
                </c:pt>
                <c:pt idx="10444">
                  <c:v>2.370744980149058</c:v>
                </c:pt>
                <c:pt idx="10445">
                  <c:v>2.37096011632009</c:v>
                </c:pt>
                <c:pt idx="10446">
                  <c:v>2.37098133988698</c:v>
                </c:pt>
                <c:pt idx="10447">
                  <c:v>2.370806582463738</c:v>
                </c:pt>
                <c:pt idx="10448">
                  <c:v>2.37043312506287</c:v>
                </c:pt>
                <c:pt idx="10449">
                  <c:v>2.36985751052973</c:v>
                </c:pt>
                <c:pt idx="10450">
                  <c:v>2.3690757670527</c:v>
                </c:pt>
                <c:pt idx="10451">
                  <c:v>2.36808373624051</c:v>
                </c:pt>
                <c:pt idx="10452">
                  <c:v>2.36871424956936</c:v>
                </c:pt>
                <c:pt idx="10453">
                  <c:v>2.36910848095158</c:v>
                </c:pt>
                <c:pt idx="10454">
                  <c:v>2.37132442801985</c:v>
                </c:pt>
                <c:pt idx="10455">
                  <c:v>2.37334095894034</c:v>
                </c:pt>
                <c:pt idx="10456">
                  <c:v>2.375160693680865</c:v>
                </c:pt>
                <c:pt idx="10457">
                  <c:v>2.3767855579622</c:v>
                </c:pt>
                <c:pt idx="10458">
                  <c:v>2.37821716869279</c:v>
                </c:pt>
                <c:pt idx="10459">
                  <c:v>2.379456503452217</c:v>
                </c:pt>
                <c:pt idx="10460">
                  <c:v>2.38050429825054</c:v>
                </c:pt>
                <c:pt idx="10461">
                  <c:v>2.3813606189941</c:v>
                </c:pt>
                <c:pt idx="10462">
                  <c:v>2.382025373291519</c:v>
                </c:pt>
                <c:pt idx="10463">
                  <c:v>2.38249767808952</c:v>
                </c:pt>
                <c:pt idx="10464">
                  <c:v>2.38456783507786</c:v>
                </c:pt>
                <c:pt idx="10465">
                  <c:v>2.38640730846992</c:v>
                </c:pt>
                <c:pt idx="10466">
                  <c:v>2.38999336677584</c:v>
                </c:pt>
                <c:pt idx="10467">
                  <c:v>2.393368987329099</c:v>
                </c:pt>
                <c:pt idx="10468">
                  <c:v>2.396539931000845</c:v>
                </c:pt>
                <c:pt idx="10469">
                  <c:v>2.39951141123496</c:v>
                </c:pt>
                <c:pt idx="10470">
                  <c:v>2.40228781550698</c:v>
                </c:pt>
                <c:pt idx="10471">
                  <c:v>2.4048729751411</c:v>
                </c:pt>
                <c:pt idx="10472">
                  <c:v>2.40727056316123</c:v>
                </c:pt>
                <c:pt idx="10473">
                  <c:v>2.40948328354779</c:v>
                </c:pt>
                <c:pt idx="10474">
                  <c:v>2.41151383266307</c:v>
                </c:pt>
                <c:pt idx="10475">
                  <c:v>2.41336420556857</c:v>
                </c:pt>
                <c:pt idx="10476">
                  <c:v>2.41503611674512</c:v>
                </c:pt>
                <c:pt idx="10477">
                  <c:v>2.416530981658799</c:v>
                </c:pt>
                <c:pt idx="10478">
                  <c:v>2.417849900543576</c:v>
                </c:pt>
                <c:pt idx="10479">
                  <c:v>2.41899341654633</c:v>
                </c:pt>
                <c:pt idx="10480">
                  <c:v>2.419962186953176</c:v>
                </c:pt>
                <c:pt idx="10481">
                  <c:v>2.42075606371276</c:v>
                </c:pt>
                <c:pt idx="10482">
                  <c:v>2.42137488477813</c:v>
                </c:pt>
                <c:pt idx="10483">
                  <c:v>2.42181812855702</c:v>
                </c:pt>
                <c:pt idx="10484">
                  <c:v>2.422085026724837</c:v>
                </c:pt>
                <c:pt idx="10485">
                  <c:v>2.42217422058359</c:v>
                </c:pt>
                <c:pt idx="10486">
                  <c:v>2.42208433804045</c:v>
                </c:pt>
                <c:pt idx="10487">
                  <c:v>2.421813540169</c:v>
                </c:pt>
                <c:pt idx="10488">
                  <c:v>2.42301965892291</c:v>
                </c:pt>
                <c:pt idx="10489">
                  <c:v>2.42401487124224</c:v>
                </c:pt>
                <c:pt idx="10490">
                  <c:v>2.42479921883363</c:v>
                </c:pt>
                <c:pt idx="10491">
                  <c:v>2.42537224774669</c:v>
                </c:pt>
                <c:pt idx="10492">
                  <c:v>2.42573300330834</c:v>
                </c:pt>
                <c:pt idx="10493">
                  <c:v>2.42588014523354</c:v>
                </c:pt>
                <c:pt idx="10494">
                  <c:v>2.42765032916459</c:v>
                </c:pt>
                <c:pt idx="10495">
                  <c:v>2.42924300103107</c:v>
                </c:pt>
                <c:pt idx="10496">
                  <c:v>2.430659336841539</c:v>
                </c:pt>
                <c:pt idx="10497">
                  <c:v>2.43190005361899</c:v>
                </c:pt>
                <c:pt idx="10498">
                  <c:v>2.432965983734515</c:v>
                </c:pt>
                <c:pt idx="10499">
                  <c:v>2.435494429518735</c:v>
                </c:pt>
                <c:pt idx="10500">
                  <c:v>2.43780911748105</c:v>
                </c:pt>
                <c:pt idx="10501">
                  <c:v>2.439912994776157</c:v>
                </c:pt>
                <c:pt idx="10502">
                  <c:v>2.441808211328198</c:v>
                </c:pt>
                <c:pt idx="10503">
                  <c:v>2.44349680505127</c:v>
                </c:pt>
                <c:pt idx="10504">
                  <c:v>2.44497995643187</c:v>
                </c:pt>
                <c:pt idx="10505">
                  <c:v>2.446258809433505</c:v>
                </c:pt>
                <c:pt idx="10506">
                  <c:v>2.4473339736134</c:v>
                </c:pt>
                <c:pt idx="10507">
                  <c:v>2.44820575273535</c:v>
                </c:pt>
                <c:pt idx="10508">
                  <c:v>2.44887376966522</c:v>
                </c:pt>
                <c:pt idx="10509">
                  <c:v>2.44933744725134</c:v>
                </c:pt>
                <c:pt idx="10510">
                  <c:v>2.44959612957693</c:v>
                </c:pt>
                <c:pt idx="10511">
                  <c:v>2.449648104679875</c:v>
                </c:pt>
                <c:pt idx="10512">
                  <c:v>2.45110004855309</c:v>
                </c:pt>
                <c:pt idx="10513">
                  <c:v>2.45231450023187</c:v>
                </c:pt>
                <c:pt idx="10514">
                  <c:v>2.45329166997324</c:v>
                </c:pt>
                <c:pt idx="10515">
                  <c:v>2.45403167576543</c:v>
                </c:pt>
                <c:pt idx="10516">
                  <c:v>2.45629194880964</c:v>
                </c:pt>
                <c:pt idx="10517">
                  <c:v>2.458345884148756</c:v>
                </c:pt>
                <c:pt idx="10518">
                  <c:v>2.46019562545614</c:v>
                </c:pt>
                <c:pt idx="10519">
                  <c:v>2.46184266462777</c:v>
                </c:pt>
                <c:pt idx="10520">
                  <c:v>2.46328857132151</c:v>
                </c:pt>
                <c:pt idx="10521">
                  <c:v>2.46453396882415</c:v>
                </c:pt>
                <c:pt idx="10522">
                  <c:v>2.46557939853547</c:v>
                </c:pt>
                <c:pt idx="10523">
                  <c:v>2.46642531218294</c:v>
                </c:pt>
                <c:pt idx="10524">
                  <c:v>2.46707117410073</c:v>
                </c:pt>
                <c:pt idx="10525">
                  <c:v>2.4675167257415</c:v>
                </c:pt>
                <c:pt idx="10526">
                  <c:v>2.46776109430084</c:v>
                </c:pt>
                <c:pt idx="10527">
                  <c:v>2.4678027921839</c:v>
                </c:pt>
                <c:pt idx="10528">
                  <c:v>2.46764048626728</c:v>
                </c:pt>
                <c:pt idx="10529">
                  <c:v>2.46727198513843</c:v>
                </c:pt>
                <c:pt idx="10530">
                  <c:v>2.46669488758719</c:v>
                </c:pt>
                <c:pt idx="10531">
                  <c:v>2.46750436437194</c:v>
                </c:pt>
                <c:pt idx="10532">
                  <c:v>2.46807756273227</c:v>
                </c:pt>
                <c:pt idx="10533">
                  <c:v>2.46841354452188</c:v>
                </c:pt>
                <c:pt idx="10534">
                  <c:v>2.46851111984568</c:v>
                </c:pt>
                <c:pt idx="10535">
                  <c:v>2.47012313201962</c:v>
                </c:pt>
                <c:pt idx="10536">
                  <c:v>2.47153183109661</c:v>
                </c:pt>
                <c:pt idx="10537">
                  <c:v>2.47273805212404</c:v>
                </c:pt>
                <c:pt idx="10538">
                  <c:v>2.473742419017725</c:v>
                </c:pt>
                <c:pt idx="10539">
                  <c:v>2.47454507561191</c:v>
                </c:pt>
                <c:pt idx="10540">
                  <c:v>2.475145676101659</c:v>
                </c:pt>
                <c:pt idx="10541">
                  <c:v>2.47554363913247</c:v>
                </c:pt>
                <c:pt idx="10542">
                  <c:v>2.47732915781388</c:v>
                </c:pt>
                <c:pt idx="10543">
                  <c:v>2.47887931458605</c:v>
                </c:pt>
                <c:pt idx="10544">
                  <c:v>2.48019523044744</c:v>
                </c:pt>
                <c:pt idx="10545">
                  <c:v>2.48127764878552</c:v>
                </c:pt>
                <c:pt idx="10546">
                  <c:v>2.4821265242848</c:v>
                </c:pt>
                <c:pt idx="10547">
                  <c:v>2.48274166845588</c:v>
                </c:pt>
                <c:pt idx="10548">
                  <c:v>2.48312248133543</c:v>
                </c:pt>
                <c:pt idx="10549">
                  <c:v>2.48326742054475</c:v>
                </c:pt>
                <c:pt idx="10550">
                  <c:v>2.4831749286822</c:v>
                </c:pt>
                <c:pt idx="10551">
                  <c:v>2.48458121215426</c:v>
                </c:pt>
                <c:pt idx="10552">
                  <c:v>2.48578626453878</c:v>
                </c:pt>
                <c:pt idx="10553">
                  <c:v>2.48679039315559</c:v>
                </c:pt>
                <c:pt idx="10554">
                  <c:v>2.48759379605592</c:v>
                </c:pt>
                <c:pt idx="10555">
                  <c:v>2.48819642290479</c:v>
                </c:pt>
                <c:pt idx="10556">
                  <c:v>2.48859756897915</c:v>
                </c:pt>
                <c:pt idx="10557">
                  <c:v>2.48879654114671</c:v>
                </c:pt>
                <c:pt idx="10558">
                  <c:v>2.48879185682672</c:v>
                </c:pt>
                <c:pt idx="10559">
                  <c:v>2.4885820511091</c:v>
                </c:pt>
                <c:pt idx="10560">
                  <c:v>2.4881652827272</c:v>
                </c:pt>
                <c:pt idx="10561">
                  <c:v>2.48753894405143</c:v>
                </c:pt>
                <c:pt idx="10562">
                  <c:v>2.48670034467788</c:v>
                </c:pt>
                <c:pt idx="10563">
                  <c:v>2.4874115166251</c:v>
                </c:pt>
                <c:pt idx="10564">
                  <c:v>2.48795190562283</c:v>
                </c:pt>
                <c:pt idx="10565">
                  <c:v>2.48832087225644</c:v>
                </c:pt>
                <c:pt idx="10566">
                  <c:v>2.48851797887915</c:v>
                </c:pt>
                <c:pt idx="10567">
                  <c:v>2.48854205501767</c:v>
                </c:pt>
                <c:pt idx="10568">
                  <c:v>2.48839200218628</c:v>
                </c:pt>
                <c:pt idx="10569">
                  <c:v>2.48806626378293</c:v>
                </c:pt>
                <c:pt idx="10570">
                  <c:v>2.48756296597447</c:v>
                </c:pt>
                <c:pt idx="10571">
                  <c:v>2.486880193809795</c:v>
                </c:pt>
                <c:pt idx="10572">
                  <c:v>2.4860153356823</c:v>
                </c:pt>
                <c:pt idx="10573">
                  <c:v>2.48496563211906</c:v>
                </c:pt>
                <c:pt idx="10574">
                  <c:v>2.48372805898506</c:v>
                </c:pt>
                <c:pt idx="10575">
                  <c:v>2.48229881924251</c:v>
                </c:pt>
                <c:pt idx="10576">
                  <c:v>2.48067389968605</c:v>
                </c:pt>
                <c:pt idx="10577">
                  <c:v>2.478848835333865</c:v>
                </c:pt>
                <c:pt idx="10578">
                  <c:v>2.476818353114576</c:v>
                </c:pt>
                <c:pt idx="10579">
                  <c:v>2.47457680862696</c:v>
                </c:pt>
                <c:pt idx="10580">
                  <c:v>2.47211758585107</c:v>
                </c:pt>
                <c:pt idx="10581">
                  <c:v>2.46943380432698</c:v>
                </c:pt>
                <c:pt idx="10582">
                  <c:v>2.46651672018512</c:v>
                </c:pt>
                <c:pt idx="10583">
                  <c:v>2.46335710546332</c:v>
                </c:pt>
                <c:pt idx="10584">
                  <c:v>2.45994470537461</c:v>
                </c:pt>
                <c:pt idx="10585">
                  <c:v>2.456267484652697</c:v>
                </c:pt>
                <c:pt idx="10586">
                  <c:v>2.452311793033139</c:v>
                </c:pt>
                <c:pt idx="10587">
                  <c:v>2.45206710736133</c:v>
                </c:pt>
                <c:pt idx="10588">
                  <c:v>2.45161574183217</c:v>
                </c:pt>
                <c:pt idx="10589">
                  <c:v>2.45095453739698</c:v>
                </c:pt>
                <c:pt idx="10590">
                  <c:v>2.45008004433113</c:v>
                </c:pt>
                <c:pt idx="10591">
                  <c:v>2.44898805514904</c:v>
                </c:pt>
                <c:pt idx="10592">
                  <c:v>2.447673636379259</c:v>
                </c:pt>
                <c:pt idx="10593">
                  <c:v>2.44613128832636</c:v>
                </c:pt>
                <c:pt idx="10594">
                  <c:v>2.44435462525618</c:v>
                </c:pt>
                <c:pt idx="10595">
                  <c:v>2.44233607133296</c:v>
                </c:pt>
                <c:pt idx="10596">
                  <c:v>2.44006753341644</c:v>
                </c:pt>
                <c:pt idx="10597">
                  <c:v>2.43753916150889</c:v>
                </c:pt>
                <c:pt idx="10598">
                  <c:v>2.43702945125615</c:v>
                </c:pt>
                <c:pt idx="10599">
                  <c:v>2.436335624061178</c:v>
                </c:pt>
                <c:pt idx="10600">
                  <c:v>2.43545441888451</c:v>
                </c:pt>
                <c:pt idx="10601">
                  <c:v>2.4343817808027</c:v>
                </c:pt>
                <c:pt idx="10602">
                  <c:v>2.43311336025885</c:v>
                </c:pt>
                <c:pt idx="10603">
                  <c:v>2.43376113835065</c:v>
                </c:pt>
                <c:pt idx="10604">
                  <c:v>2.43418451858689</c:v>
                </c:pt>
                <c:pt idx="10605">
                  <c:v>2.43438201695719</c:v>
                </c:pt>
                <c:pt idx="10606">
                  <c:v>2.43435167215721</c:v>
                </c:pt>
                <c:pt idx="10607">
                  <c:v>2.43409093596145</c:v>
                </c:pt>
                <c:pt idx="10608">
                  <c:v>2.43359645127812</c:v>
                </c:pt>
                <c:pt idx="10609">
                  <c:v>2.432864073633745</c:v>
                </c:pt>
                <c:pt idx="10610">
                  <c:v>2.43188901774583</c:v>
                </c:pt>
                <c:pt idx="10611">
                  <c:v>2.43308016086305</c:v>
                </c:pt>
                <c:pt idx="10612">
                  <c:v>2.43408716003664</c:v>
                </c:pt>
                <c:pt idx="10613">
                  <c:v>2.43491049803269</c:v>
                </c:pt>
                <c:pt idx="10614">
                  <c:v>2.43555007173496</c:v>
                </c:pt>
                <c:pt idx="10615">
                  <c:v>2.43600565885395</c:v>
                </c:pt>
                <c:pt idx="10616">
                  <c:v>2.436276323297125</c:v>
                </c:pt>
                <c:pt idx="10617">
                  <c:v>2.43851960928807</c:v>
                </c:pt>
                <c:pt idx="10618">
                  <c:v>2.44052956338273</c:v>
                </c:pt>
                <c:pt idx="10619">
                  <c:v>2.44230925423138</c:v>
                </c:pt>
                <c:pt idx="10620">
                  <c:v>2.4438612349865</c:v>
                </c:pt>
                <c:pt idx="10621">
                  <c:v>2.44518751093734</c:v>
                </c:pt>
                <c:pt idx="10622">
                  <c:v>2.44628926958593</c:v>
                </c:pt>
                <c:pt idx="10623">
                  <c:v>2.4471669779007</c:v>
                </c:pt>
                <c:pt idx="10624">
                  <c:v>2.44782085334249</c:v>
                </c:pt>
                <c:pt idx="10625">
                  <c:v>2.448250125208339</c:v>
                </c:pt>
                <c:pt idx="10626">
                  <c:v>2.44845363838149</c:v>
                </c:pt>
                <c:pt idx="10627">
                  <c:v>2.4484296117901</c:v>
                </c:pt>
                <c:pt idx="10628">
                  <c:v>2.44817540164933</c:v>
                </c:pt>
                <c:pt idx="10629">
                  <c:v>2.44768788100134</c:v>
                </c:pt>
                <c:pt idx="10630">
                  <c:v>2.44933573625556</c:v>
                </c:pt>
                <c:pt idx="10631">
                  <c:v>2.450800491029205</c:v>
                </c:pt>
                <c:pt idx="10632">
                  <c:v>2.45208358763643</c:v>
                </c:pt>
                <c:pt idx="10633">
                  <c:v>2.45318623386266</c:v>
                </c:pt>
                <c:pt idx="10634">
                  <c:v>2.456215828828137</c:v>
                </c:pt>
                <c:pt idx="10635">
                  <c:v>2.459008324474035</c:v>
                </c:pt>
                <c:pt idx="10636">
                  <c:v>2.461568415339197</c:v>
                </c:pt>
                <c:pt idx="10637">
                  <c:v>2.46390109212795</c:v>
                </c:pt>
                <c:pt idx="10638">
                  <c:v>2.46601021365603</c:v>
                </c:pt>
                <c:pt idx="10639">
                  <c:v>2.46789895485757</c:v>
                </c:pt>
                <c:pt idx="10640">
                  <c:v>2.46957002024127</c:v>
                </c:pt>
                <c:pt idx="10641">
                  <c:v>2.47323800829576</c:v>
                </c:pt>
                <c:pt idx="10642">
                  <c:v>2.47670900097792</c:v>
                </c:pt>
                <c:pt idx="10643">
                  <c:v>2.47998874900523</c:v>
                </c:pt>
                <c:pt idx="10644">
                  <c:v>2.48308245651349</c:v>
                </c:pt>
                <c:pt idx="10645">
                  <c:v>2.48599485661712</c:v>
                </c:pt>
                <c:pt idx="10646">
                  <c:v>2.49064261140095</c:v>
                </c:pt>
                <c:pt idx="10647">
                  <c:v>2.49504454773662</c:v>
                </c:pt>
                <c:pt idx="10648">
                  <c:v>2.49920948068717</c:v>
                </c:pt>
                <c:pt idx="10649">
                  <c:v>2.50314573760699</c:v>
                </c:pt>
                <c:pt idx="10650">
                  <c:v>2.50685994386103</c:v>
                </c:pt>
                <c:pt idx="10651">
                  <c:v>2.51035857286534</c:v>
                </c:pt>
                <c:pt idx="10652">
                  <c:v>2.51364717682399</c:v>
                </c:pt>
                <c:pt idx="10653">
                  <c:v>2.51673044610541</c:v>
                </c:pt>
                <c:pt idx="10654">
                  <c:v>2.51961271264652</c:v>
                </c:pt>
                <c:pt idx="10655">
                  <c:v>2.52229761394973</c:v>
                </c:pt>
                <c:pt idx="10656">
                  <c:v>2.52478876821233</c:v>
                </c:pt>
                <c:pt idx="10657">
                  <c:v>2.52708872378704</c:v>
                </c:pt>
                <c:pt idx="10658">
                  <c:v>2.5292002298909</c:v>
                </c:pt>
                <c:pt idx="10659">
                  <c:v>2.531125189305159</c:v>
                </c:pt>
                <c:pt idx="10660">
                  <c:v>2.53286551136206</c:v>
                </c:pt>
                <c:pt idx="10661">
                  <c:v>2.53442250331493</c:v>
                </c:pt>
                <c:pt idx="10662">
                  <c:v>2.53579759316967</c:v>
                </c:pt>
                <c:pt idx="10663">
                  <c:v>2.53699127455512</c:v>
                </c:pt>
                <c:pt idx="10664">
                  <c:v>2.53800443504218</c:v>
                </c:pt>
                <c:pt idx="10665">
                  <c:v>2.53883730335881</c:v>
                </c:pt>
                <c:pt idx="10666">
                  <c:v>2.53949003966772</c:v>
                </c:pt>
                <c:pt idx="10667">
                  <c:v>2.53996228034074</c:v>
                </c:pt>
                <c:pt idx="10668">
                  <c:v>2.54025358585522</c:v>
                </c:pt>
                <c:pt idx="10669">
                  <c:v>2.54036329027569</c:v>
                </c:pt>
                <c:pt idx="10670">
                  <c:v>2.54029050251845</c:v>
                </c:pt>
                <c:pt idx="10671">
                  <c:v>2.54003365772386</c:v>
                </c:pt>
                <c:pt idx="10672">
                  <c:v>2.53959142729049</c:v>
                </c:pt>
                <c:pt idx="10673">
                  <c:v>2.5389618231557</c:v>
                </c:pt>
                <c:pt idx="10674">
                  <c:v>2.53814266073596</c:v>
                </c:pt>
                <c:pt idx="10675">
                  <c:v>2.53887394962771</c:v>
                </c:pt>
                <c:pt idx="10676">
                  <c:v>2.5393855178645</c:v>
                </c:pt>
                <c:pt idx="10677">
                  <c:v>2.53967703853492</c:v>
                </c:pt>
                <c:pt idx="10678">
                  <c:v>2.53974731555992</c:v>
                </c:pt>
                <c:pt idx="10679">
                  <c:v>2.53959488752318</c:v>
                </c:pt>
                <c:pt idx="10680">
                  <c:v>2.53921788433964</c:v>
                </c:pt>
                <c:pt idx="10681">
                  <c:v>2.53861403820493</c:v>
                </c:pt>
                <c:pt idx="10682">
                  <c:v>2.53778039898745</c:v>
                </c:pt>
                <c:pt idx="10683">
                  <c:v>2.53671380533357</c:v>
                </c:pt>
                <c:pt idx="10684">
                  <c:v>2.5354101620925</c:v>
                </c:pt>
                <c:pt idx="10685">
                  <c:v>2.53386507259474</c:v>
                </c:pt>
                <c:pt idx="10686">
                  <c:v>2.53402961256394</c:v>
                </c:pt>
                <c:pt idx="10687">
                  <c:v>2.53400302652345</c:v>
                </c:pt>
                <c:pt idx="10688">
                  <c:v>2.53378386510127</c:v>
                </c:pt>
                <c:pt idx="10689">
                  <c:v>2.53337034334103</c:v>
                </c:pt>
                <c:pt idx="10690">
                  <c:v>2.532760498244857</c:v>
                </c:pt>
                <c:pt idx="10691">
                  <c:v>2.53377124738396</c:v>
                </c:pt>
                <c:pt idx="10692">
                  <c:v>2.53455319893569</c:v>
                </c:pt>
                <c:pt idx="10693">
                  <c:v>2.53510600487699</c:v>
                </c:pt>
                <c:pt idx="10694">
                  <c:v>2.53542908586229</c:v>
                </c:pt>
                <c:pt idx="10695">
                  <c:v>2.53552148146093</c:v>
                </c:pt>
                <c:pt idx="10696">
                  <c:v>2.53538140550127</c:v>
                </c:pt>
                <c:pt idx="10697">
                  <c:v>2.53500699866207</c:v>
                </c:pt>
                <c:pt idx="10698">
                  <c:v>2.53439559590249</c:v>
                </c:pt>
                <c:pt idx="10699">
                  <c:v>2.53354404277232</c:v>
                </c:pt>
                <c:pt idx="10700">
                  <c:v>2.532448570954815</c:v>
                </c:pt>
                <c:pt idx="10701">
                  <c:v>2.53110468174251</c:v>
                </c:pt>
                <c:pt idx="10702">
                  <c:v>2.53154145126371</c:v>
                </c:pt>
                <c:pt idx="10703">
                  <c:v>2.53178076103212</c:v>
                </c:pt>
                <c:pt idx="10704">
                  <c:v>2.531821693252839</c:v>
                </c:pt>
                <c:pt idx="10705">
                  <c:v>2.53166286233305</c:v>
                </c:pt>
                <c:pt idx="10706">
                  <c:v>2.533178924278979</c:v>
                </c:pt>
                <c:pt idx="10707">
                  <c:v>2.53445833289943</c:v>
                </c:pt>
                <c:pt idx="10708">
                  <c:v>2.53550210656146</c:v>
                </c:pt>
                <c:pt idx="10709">
                  <c:v>2.53631062494841</c:v>
                </c:pt>
                <c:pt idx="10710">
                  <c:v>2.536883614585939</c:v>
                </c:pt>
                <c:pt idx="10711">
                  <c:v>2.53722073914309</c:v>
                </c:pt>
                <c:pt idx="10712">
                  <c:v>2.53732070035034</c:v>
                </c:pt>
                <c:pt idx="10713">
                  <c:v>2.53718183830591</c:v>
                </c:pt>
                <c:pt idx="10714">
                  <c:v>2.536801990232199</c:v>
                </c:pt>
                <c:pt idx="10715">
                  <c:v>2.536178653126079</c:v>
                </c:pt>
                <c:pt idx="10716">
                  <c:v>2.53736111036246</c:v>
                </c:pt>
                <c:pt idx="10717">
                  <c:v>2.53834528135013</c:v>
                </c:pt>
                <c:pt idx="10718">
                  <c:v>2.53913116126903</c:v>
                </c:pt>
                <c:pt idx="10719">
                  <c:v>2.53971887231052</c:v>
                </c:pt>
                <c:pt idx="10720">
                  <c:v>2.54010805929698</c:v>
                </c:pt>
                <c:pt idx="10721">
                  <c:v>2.54029803691693</c:v>
                </c:pt>
                <c:pt idx="10722">
                  <c:v>2.540287790167</c:v>
                </c:pt>
                <c:pt idx="10723">
                  <c:v>2.54007567647897</c:v>
                </c:pt>
                <c:pt idx="10724">
                  <c:v>2.54155479385551</c:v>
                </c:pt>
                <c:pt idx="10725">
                  <c:v>2.54279534355379</c:v>
                </c:pt>
                <c:pt idx="10726">
                  <c:v>2.5437979971585</c:v>
                </c:pt>
                <c:pt idx="10727">
                  <c:v>2.54456307464688</c:v>
                </c:pt>
                <c:pt idx="10728">
                  <c:v>2.54509053396897</c:v>
                </c:pt>
                <c:pt idx="10729">
                  <c:v>2.54537965969144</c:v>
                </c:pt>
                <c:pt idx="10730">
                  <c:v>2.54542906045724</c:v>
                </c:pt>
                <c:pt idx="10731">
                  <c:v>2.54523728275076</c:v>
                </c:pt>
                <c:pt idx="10732">
                  <c:v>2.54480190512018</c:v>
                </c:pt>
                <c:pt idx="10733">
                  <c:v>2.54807516475567</c:v>
                </c:pt>
                <c:pt idx="10734">
                  <c:v>2.55109620601254</c:v>
                </c:pt>
                <c:pt idx="10735">
                  <c:v>2.55386966968819</c:v>
                </c:pt>
                <c:pt idx="10736">
                  <c:v>2.55640003688791</c:v>
                </c:pt>
                <c:pt idx="10737">
                  <c:v>2.5586906388842</c:v>
                </c:pt>
                <c:pt idx="10738">
                  <c:v>2.56074453849174</c:v>
                </c:pt>
                <c:pt idx="10739">
                  <c:v>2.56256401833081</c:v>
                </c:pt>
                <c:pt idx="10740">
                  <c:v>2.56415133566769</c:v>
                </c:pt>
                <c:pt idx="10741">
                  <c:v>2.56550758323642</c:v>
                </c:pt>
                <c:pt idx="10742">
                  <c:v>2.56663409576597</c:v>
                </c:pt>
                <c:pt idx="10743">
                  <c:v>2.56753115716145</c:v>
                </c:pt>
                <c:pt idx="10744">
                  <c:v>2.56819894459121</c:v>
                </c:pt>
                <c:pt idx="10745">
                  <c:v>2.57059771829364</c:v>
                </c:pt>
                <c:pt idx="10746">
                  <c:v>2.57280059390931</c:v>
                </c:pt>
                <c:pt idx="10747">
                  <c:v>2.57480973213246</c:v>
                </c:pt>
                <c:pt idx="10748">
                  <c:v>2.576626970144746</c:v>
                </c:pt>
                <c:pt idx="10749">
                  <c:v>2.57825412809534</c:v>
                </c:pt>
                <c:pt idx="10750">
                  <c:v>2.579692499875196</c:v>
                </c:pt>
                <c:pt idx="10751">
                  <c:v>2.58094283249464</c:v>
                </c:pt>
                <c:pt idx="10752">
                  <c:v>2.58200597295082</c:v>
                </c:pt>
                <c:pt idx="10753">
                  <c:v>2.582882529928106</c:v>
                </c:pt>
                <c:pt idx="10754">
                  <c:v>2.5835725322377</c:v>
                </c:pt>
                <c:pt idx="10755">
                  <c:v>2.58407592037085</c:v>
                </c:pt>
                <c:pt idx="10756">
                  <c:v>2.58439237733585</c:v>
                </c:pt>
                <c:pt idx="10757">
                  <c:v>2.58452116028873</c:v>
                </c:pt>
                <c:pt idx="10758">
                  <c:v>2.58446160176724</c:v>
                </c:pt>
                <c:pt idx="10759">
                  <c:v>2.58421244543654</c:v>
                </c:pt>
                <c:pt idx="10760">
                  <c:v>2.58377235179642</c:v>
                </c:pt>
                <c:pt idx="10761">
                  <c:v>2.58313923975025</c:v>
                </c:pt>
                <c:pt idx="10762">
                  <c:v>2.58231146281735</c:v>
                </c:pt>
                <c:pt idx="10763">
                  <c:v>2.581286324773798</c:v>
                </c:pt>
                <c:pt idx="10764">
                  <c:v>2.58006126033442</c:v>
                </c:pt>
                <c:pt idx="10765">
                  <c:v>2.57863286106345</c:v>
                </c:pt>
                <c:pt idx="10766">
                  <c:v>2.57699772704906</c:v>
                </c:pt>
                <c:pt idx="10767">
                  <c:v>2.57515167144103</c:v>
                </c:pt>
                <c:pt idx="10768">
                  <c:v>2.57308992391905</c:v>
                </c:pt>
                <c:pt idx="10769">
                  <c:v>2.57080765875472</c:v>
                </c:pt>
                <c:pt idx="10770">
                  <c:v>2.56829874326141</c:v>
                </c:pt>
                <c:pt idx="10771">
                  <c:v>2.56555661243386</c:v>
                </c:pt>
                <c:pt idx="10772">
                  <c:v>2.56257369404435</c:v>
                </c:pt>
                <c:pt idx="10773">
                  <c:v>2.55934165374636</c:v>
                </c:pt>
                <c:pt idx="10774">
                  <c:v>2.55798158061284</c:v>
                </c:pt>
                <c:pt idx="10775">
                  <c:v>2.55644116707278</c:v>
                </c:pt>
                <c:pt idx="10776">
                  <c:v>2.55471657704078</c:v>
                </c:pt>
                <c:pt idx="10777">
                  <c:v>2.55280350427849</c:v>
                </c:pt>
                <c:pt idx="10778">
                  <c:v>2.55069705110611</c:v>
                </c:pt>
                <c:pt idx="10779">
                  <c:v>2.54839222976449</c:v>
                </c:pt>
                <c:pt idx="10780">
                  <c:v>2.5458827734046</c:v>
                </c:pt>
                <c:pt idx="10781">
                  <c:v>2.54316196616796</c:v>
                </c:pt>
                <c:pt idx="10782">
                  <c:v>2.54022239748734</c:v>
                </c:pt>
                <c:pt idx="10783">
                  <c:v>2.53705558421251</c:v>
                </c:pt>
                <c:pt idx="10784">
                  <c:v>2.53365191675196</c:v>
                </c:pt>
                <c:pt idx="10785">
                  <c:v>2.530000621988838</c:v>
                </c:pt>
                <c:pt idx="10786">
                  <c:v>2.52608959857831</c:v>
                </c:pt>
                <c:pt idx="10787">
                  <c:v>2.52190470252021</c:v>
                </c:pt>
                <c:pt idx="10788">
                  <c:v>2.51743010010032</c:v>
                </c:pt>
                <c:pt idx="10789">
                  <c:v>2.512647500820119</c:v>
                </c:pt>
                <c:pt idx="10790">
                  <c:v>2.51015031864494</c:v>
                </c:pt>
                <c:pt idx="10791">
                  <c:v>2.50745779052082</c:v>
                </c:pt>
                <c:pt idx="10792">
                  <c:v>2.50456182088355</c:v>
                </c:pt>
                <c:pt idx="10793">
                  <c:v>2.50145333692842</c:v>
                </c:pt>
                <c:pt idx="10794">
                  <c:v>2.49812169413197</c:v>
                </c:pt>
                <c:pt idx="10795">
                  <c:v>2.49455561554536</c:v>
                </c:pt>
                <c:pt idx="10796">
                  <c:v>2.49074141292905</c:v>
                </c:pt>
                <c:pt idx="10797">
                  <c:v>2.48930609520599</c:v>
                </c:pt>
                <c:pt idx="10798">
                  <c:v>2.48762316007315</c:v>
                </c:pt>
                <c:pt idx="10799">
                  <c:v>2.48568446438257</c:v>
                </c:pt>
                <c:pt idx="10800">
                  <c:v>2.48348035882245</c:v>
                </c:pt>
                <c:pt idx="10801">
                  <c:v>2.48099992248867</c:v>
                </c:pt>
                <c:pt idx="10802">
                  <c:v>2.47823042483689</c:v>
                </c:pt>
                <c:pt idx="10803">
                  <c:v>2.475156959888725</c:v>
                </c:pt>
                <c:pt idx="10804">
                  <c:v>2.47176264075639</c:v>
                </c:pt>
                <c:pt idx="10805">
                  <c:v>2.471276462378785</c:v>
                </c:pt>
                <c:pt idx="10806">
                  <c:v>2.47059595564058</c:v>
                </c:pt>
                <c:pt idx="10807">
                  <c:v>2.46971716606179</c:v>
                </c:pt>
                <c:pt idx="10808">
                  <c:v>2.468635164108278</c:v>
                </c:pt>
                <c:pt idx="10809">
                  <c:v>2.46734484506928</c:v>
                </c:pt>
                <c:pt idx="10810">
                  <c:v>2.46583981669716</c:v>
                </c:pt>
                <c:pt idx="10811">
                  <c:v>2.46411270723105</c:v>
                </c:pt>
                <c:pt idx="10812">
                  <c:v>2.46215522566439</c:v>
                </c:pt>
                <c:pt idx="10813">
                  <c:v>2.45995785534851</c:v>
                </c:pt>
                <c:pt idx="10814">
                  <c:v>2.45750956938647</c:v>
                </c:pt>
                <c:pt idx="10815">
                  <c:v>2.45479744849648</c:v>
                </c:pt>
                <c:pt idx="10816">
                  <c:v>2.45180694947433</c:v>
                </c:pt>
                <c:pt idx="10817">
                  <c:v>2.451876522754278</c:v>
                </c:pt>
                <c:pt idx="10818">
                  <c:v>2.45165935827206</c:v>
                </c:pt>
                <c:pt idx="10819">
                  <c:v>2.45115036307769</c:v>
                </c:pt>
                <c:pt idx="10820">
                  <c:v>2.45034333438534</c:v>
                </c:pt>
                <c:pt idx="10821">
                  <c:v>2.44923015641568</c:v>
                </c:pt>
                <c:pt idx="10822">
                  <c:v>2.44780075875656</c:v>
                </c:pt>
                <c:pt idx="10823">
                  <c:v>2.449905136551119</c:v>
                </c:pt>
                <c:pt idx="10824">
                  <c:v>2.451782613749657</c:v>
                </c:pt>
                <c:pt idx="10825">
                  <c:v>2.45343759631224</c:v>
                </c:pt>
                <c:pt idx="10826">
                  <c:v>2.45487344404048</c:v>
                </c:pt>
                <c:pt idx="10827">
                  <c:v>2.456092922603017</c:v>
                </c:pt>
                <c:pt idx="10828">
                  <c:v>2.45709780054463</c:v>
                </c:pt>
                <c:pt idx="10829">
                  <c:v>2.45788919554839</c:v>
                </c:pt>
                <c:pt idx="10830">
                  <c:v>2.458467432738737</c:v>
                </c:pt>
                <c:pt idx="10831">
                  <c:v>2.45883203292218</c:v>
                </c:pt>
                <c:pt idx="10832">
                  <c:v>2.4626694776977</c:v>
                </c:pt>
                <c:pt idx="10833">
                  <c:v>2.46631613089941</c:v>
                </c:pt>
                <c:pt idx="10834">
                  <c:v>2.46978108565205</c:v>
                </c:pt>
                <c:pt idx="10835">
                  <c:v>2.47307198070276</c:v>
                </c:pt>
                <c:pt idx="10836">
                  <c:v>2.479272073441658</c:v>
                </c:pt>
                <c:pt idx="10837">
                  <c:v>2.48513759745989</c:v>
                </c:pt>
                <c:pt idx="10838">
                  <c:v>2.490692479839057</c:v>
                </c:pt>
                <c:pt idx="10839">
                  <c:v>2.495957934566999</c:v>
                </c:pt>
                <c:pt idx="10840">
                  <c:v>2.50095204771101</c:v>
                </c:pt>
                <c:pt idx="10841">
                  <c:v>2.50569064655119</c:v>
                </c:pt>
                <c:pt idx="10842">
                  <c:v>2.51018771548999</c:v>
                </c:pt>
                <c:pt idx="10843">
                  <c:v>2.51445530771923</c:v>
                </c:pt>
                <c:pt idx="10844">
                  <c:v>2.5185041987619</c:v>
                </c:pt>
                <c:pt idx="10845">
                  <c:v>2.5223435900396</c:v>
                </c:pt>
                <c:pt idx="10846">
                  <c:v>2.52598198267322</c:v>
                </c:pt>
                <c:pt idx="10847">
                  <c:v>2.52942678934508</c:v>
                </c:pt>
                <c:pt idx="10848">
                  <c:v>2.53268467945287</c:v>
                </c:pt>
                <c:pt idx="10849">
                  <c:v>2.53576135468254</c:v>
                </c:pt>
                <c:pt idx="10850">
                  <c:v>2.53866207481435</c:v>
                </c:pt>
                <c:pt idx="10851">
                  <c:v>2.54139160846865</c:v>
                </c:pt>
                <c:pt idx="10852">
                  <c:v>2.54395403529993</c:v>
                </c:pt>
                <c:pt idx="10853">
                  <c:v>2.54635300506682</c:v>
                </c:pt>
                <c:pt idx="10854">
                  <c:v>2.54859185695889</c:v>
                </c:pt>
                <c:pt idx="10855">
                  <c:v>2.55301060071467</c:v>
                </c:pt>
                <c:pt idx="10856">
                  <c:v>2.55718813050537</c:v>
                </c:pt>
                <c:pt idx="10857">
                  <c:v>2.56113343576456</c:v>
                </c:pt>
                <c:pt idx="10858">
                  <c:v>2.56485444211481</c:v>
                </c:pt>
                <c:pt idx="10859">
                  <c:v>2.56835869777215</c:v>
                </c:pt>
                <c:pt idx="10860">
                  <c:v>2.57165216224774</c:v>
                </c:pt>
                <c:pt idx="10861">
                  <c:v>2.57474056093183</c:v>
                </c:pt>
                <c:pt idx="10862">
                  <c:v>2.57762867541288</c:v>
                </c:pt>
                <c:pt idx="10863">
                  <c:v>2.58032109925729</c:v>
                </c:pt>
                <c:pt idx="10864">
                  <c:v>2.58495717047045</c:v>
                </c:pt>
                <c:pt idx="10865">
                  <c:v>2.58932768460281</c:v>
                </c:pt>
                <c:pt idx="10866">
                  <c:v>2.59344193722025</c:v>
                </c:pt>
                <c:pt idx="10867">
                  <c:v>2.59730746111763</c:v>
                </c:pt>
                <c:pt idx="10868">
                  <c:v>2.6009314247153</c:v>
                </c:pt>
                <c:pt idx="10869">
                  <c:v>2.60432037297842</c:v>
                </c:pt>
                <c:pt idx="10870">
                  <c:v>2.60747943776521</c:v>
                </c:pt>
                <c:pt idx="10871">
                  <c:v>2.6104136510813</c:v>
                </c:pt>
                <c:pt idx="10872">
                  <c:v>2.61312700671864</c:v>
                </c:pt>
                <c:pt idx="10873">
                  <c:v>2.61562310627552</c:v>
                </c:pt>
                <c:pt idx="10874">
                  <c:v>2.6179052959371</c:v>
                </c:pt>
                <c:pt idx="10875">
                  <c:v>2.61997608817963</c:v>
                </c:pt>
                <c:pt idx="10876">
                  <c:v>2.62183766319743</c:v>
                </c:pt>
                <c:pt idx="10877">
                  <c:v>2.62349220710971</c:v>
                </c:pt>
                <c:pt idx="10878">
                  <c:v>2.62494079576034</c:v>
                </c:pt>
                <c:pt idx="10879">
                  <c:v>2.6261850150215</c:v>
                </c:pt>
                <c:pt idx="10880">
                  <c:v>2.62722548403502</c:v>
                </c:pt>
                <c:pt idx="10881">
                  <c:v>2.62806275626462</c:v>
                </c:pt>
                <c:pt idx="10882">
                  <c:v>2.62869694318033</c:v>
                </c:pt>
                <c:pt idx="10883">
                  <c:v>2.62912807645429</c:v>
                </c:pt>
                <c:pt idx="10884">
                  <c:v>2.62935573516136</c:v>
                </c:pt>
                <c:pt idx="10885">
                  <c:v>2.62937904408644</c:v>
                </c:pt>
                <c:pt idx="10886">
                  <c:v>2.62919704573612</c:v>
                </c:pt>
                <c:pt idx="10887">
                  <c:v>2.62880833524698</c:v>
                </c:pt>
                <c:pt idx="10888">
                  <c:v>2.62821125309854</c:v>
                </c:pt>
                <c:pt idx="10889">
                  <c:v>2.62740371134951</c:v>
                </c:pt>
                <c:pt idx="10890">
                  <c:v>2.62638302500537</c:v>
                </c:pt>
                <c:pt idx="10891">
                  <c:v>2.62514666636948</c:v>
                </c:pt>
                <c:pt idx="10892">
                  <c:v>2.62369100134732</c:v>
                </c:pt>
                <c:pt idx="10893">
                  <c:v>2.622012419455685</c:v>
                </c:pt>
                <c:pt idx="10894">
                  <c:v>2.62010645229932</c:v>
                </c:pt>
                <c:pt idx="10895">
                  <c:v>2.617968180851819</c:v>
                </c:pt>
                <c:pt idx="10896">
                  <c:v>2.61778099438666</c:v>
                </c:pt>
                <c:pt idx="10897">
                  <c:v>2.61742036100373</c:v>
                </c:pt>
                <c:pt idx="10898">
                  <c:v>2.61688509465793</c:v>
                </c:pt>
                <c:pt idx="10899">
                  <c:v>2.61617350760925</c:v>
                </c:pt>
                <c:pt idx="10900">
                  <c:v>2.61528360073347</c:v>
                </c:pt>
                <c:pt idx="10901">
                  <c:v>2.61421289738006</c:v>
                </c:pt>
                <c:pt idx="10902">
                  <c:v>2.612958817088785</c:v>
                </c:pt>
                <c:pt idx="10903">
                  <c:v>2.613600924749225</c:v>
                </c:pt>
                <c:pt idx="10904">
                  <c:v>2.614025536458858</c:v>
                </c:pt>
                <c:pt idx="10905">
                  <c:v>2.61423201309494</c:v>
                </c:pt>
                <c:pt idx="10906">
                  <c:v>2.61421986469271</c:v>
                </c:pt>
                <c:pt idx="10907">
                  <c:v>2.6139873240413</c:v>
                </c:pt>
                <c:pt idx="10908">
                  <c:v>2.61353260443591</c:v>
                </c:pt>
                <c:pt idx="10909">
                  <c:v>2.61285373163687</c:v>
                </c:pt>
                <c:pt idx="10910">
                  <c:v>2.61194784591135</c:v>
                </c:pt>
                <c:pt idx="10911">
                  <c:v>2.61081175831897</c:v>
                </c:pt>
                <c:pt idx="10912">
                  <c:v>2.60944162133925</c:v>
                </c:pt>
                <c:pt idx="10913">
                  <c:v>2.6078329630139</c:v>
                </c:pt>
                <c:pt idx="10914">
                  <c:v>2.60598090271768</c:v>
                </c:pt>
                <c:pt idx="10915">
                  <c:v>2.60387967029313</c:v>
                </c:pt>
                <c:pt idx="10916">
                  <c:v>2.60387600691756</c:v>
                </c:pt>
                <c:pt idx="10917">
                  <c:v>2.60368764639352</c:v>
                </c:pt>
                <c:pt idx="10918">
                  <c:v>2.60331291244676</c:v>
                </c:pt>
                <c:pt idx="10919">
                  <c:v>2.60493985774218</c:v>
                </c:pt>
                <c:pt idx="10920">
                  <c:v>2.60633671845849</c:v>
                </c:pt>
                <c:pt idx="10921">
                  <c:v>2.60750494389141</c:v>
                </c:pt>
                <c:pt idx="10922">
                  <c:v>2.60844567047614</c:v>
                </c:pt>
                <c:pt idx="10923">
                  <c:v>2.6091590002297</c:v>
                </c:pt>
                <c:pt idx="10924">
                  <c:v>2.609645399259205</c:v>
                </c:pt>
                <c:pt idx="10925">
                  <c:v>2.60990410340136</c:v>
                </c:pt>
                <c:pt idx="10926">
                  <c:v>2.60993417471302</c:v>
                </c:pt>
                <c:pt idx="10927">
                  <c:v>2.60973415118858</c:v>
                </c:pt>
                <c:pt idx="10928">
                  <c:v>2.60930240745811</c:v>
                </c:pt>
                <c:pt idx="10929">
                  <c:v>2.60863628280101</c:v>
                </c:pt>
                <c:pt idx="10930">
                  <c:v>2.60773280643966</c:v>
                </c:pt>
                <c:pt idx="10931">
                  <c:v>2.60658836791671</c:v>
                </c:pt>
                <c:pt idx="10932">
                  <c:v>2.6051987477705</c:v>
                </c:pt>
                <c:pt idx="10933">
                  <c:v>2.60355915465712</c:v>
                </c:pt>
                <c:pt idx="10934">
                  <c:v>2.60166374814277</c:v>
                </c:pt>
                <c:pt idx="10935">
                  <c:v>2.60420810406445</c:v>
                </c:pt>
                <c:pt idx="10936">
                  <c:v>2.60650868069456</c:v>
                </c:pt>
                <c:pt idx="10937">
                  <c:v>2.60856926800763</c:v>
                </c:pt>
                <c:pt idx="10938">
                  <c:v>2.61039293185832</c:v>
                </c:pt>
                <c:pt idx="10939">
                  <c:v>2.61198196916602</c:v>
                </c:pt>
                <c:pt idx="10940">
                  <c:v>2.61333840512156</c:v>
                </c:pt>
                <c:pt idx="10941">
                  <c:v>2.614463433579135</c:v>
                </c:pt>
                <c:pt idx="10942">
                  <c:v>2.61535810797687</c:v>
                </c:pt>
                <c:pt idx="10943">
                  <c:v>2.61602279078159</c:v>
                </c:pt>
                <c:pt idx="10944">
                  <c:v>2.61645714058058</c:v>
                </c:pt>
                <c:pt idx="10945">
                  <c:v>2.616661003970285</c:v>
                </c:pt>
                <c:pt idx="10946">
                  <c:v>2.61663297830695</c:v>
                </c:pt>
                <c:pt idx="10947">
                  <c:v>2.61637167216172</c:v>
                </c:pt>
                <c:pt idx="10948">
                  <c:v>2.615874995552819</c:v>
                </c:pt>
                <c:pt idx="10949">
                  <c:v>2.61514035349003</c:v>
                </c:pt>
                <c:pt idx="10950">
                  <c:v>2.61416448657623</c:v>
                </c:pt>
                <c:pt idx="10951">
                  <c:v>2.61294367609144</c:v>
                </c:pt>
                <c:pt idx="10952">
                  <c:v>2.61147359707649</c:v>
                </c:pt>
                <c:pt idx="10953">
                  <c:v>2.609748827059818</c:v>
                </c:pt>
                <c:pt idx="10954">
                  <c:v>2.61022402738065</c:v>
                </c:pt>
                <c:pt idx="10955">
                  <c:v>2.61278054306548</c:v>
                </c:pt>
                <c:pt idx="10956">
                  <c:v>2.61509166018848</c:v>
                </c:pt>
                <c:pt idx="10957">
                  <c:v>2.61716091905052</c:v>
                </c:pt>
                <c:pt idx="10958">
                  <c:v>2.61899165508247</c:v>
                </c:pt>
                <c:pt idx="10959">
                  <c:v>2.62058587687626</c:v>
                </c:pt>
                <c:pt idx="10960">
                  <c:v>2.621946218385</c:v>
                </c:pt>
                <c:pt idx="10961">
                  <c:v>2.62307319363431</c:v>
                </c:pt>
                <c:pt idx="10962">
                  <c:v>2.62396826038169</c:v>
                </c:pt>
                <c:pt idx="10963">
                  <c:v>2.62699930695926</c:v>
                </c:pt>
                <c:pt idx="10964">
                  <c:v>2.62983159607252</c:v>
                </c:pt>
                <c:pt idx="10965">
                  <c:v>2.63246909169179</c:v>
                </c:pt>
                <c:pt idx="10966">
                  <c:v>2.6349148602632</c:v>
                </c:pt>
                <c:pt idx="10967">
                  <c:v>2.63717233803474</c:v>
                </c:pt>
                <c:pt idx="10968">
                  <c:v>2.64137882458834</c:v>
                </c:pt>
                <c:pt idx="10969">
                  <c:v>2.64533291029294</c:v>
                </c:pt>
                <c:pt idx="10970">
                  <c:v>2.64904159964138</c:v>
                </c:pt>
                <c:pt idx="10971">
                  <c:v>2.65251093515764</c:v>
                </c:pt>
                <c:pt idx="10972">
                  <c:v>2.6557462903222</c:v>
                </c:pt>
                <c:pt idx="10973">
                  <c:v>2.65875209396098</c:v>
                </c:pt>
                <c:pt idx="10974">
                  <c:v>2.66153274877541</c:v>
                </c:pt>
                <c:pt idx="10975">
                  <c:v>2.66409138915601</c:v>
                </c:pt>
                <c:pt idx="10976">
                  <c:v>2.66643162360339</c:v>
                </c:pt>
                <c:pt idx="10977">
                  <c:v>2.6685556964759</c:v>
                </c:pt>
                <c:pt idx="10978">
                  <c:v>2.67046585288459</c:v>
                </c:pt>
                <c:pt idx="10979">
                  <c:v>2.67216411461279</c:v>
                </c:pt>
                <c:pt idx="10980">
                  <c:v>2.67365205274206</c:v>
                </c:pt>
                <c:pt idx="10981">
                  <c:v>2.67493076459242</c:v>
                </c:pt>
                <c:pt idx="10982">
                  <c:v>2.67600085472391</c:v>
                </c:pt>
                <c:pt idx="10983">
                  <c:v>2.67686324560311</c:v>
                </c:pt>
                <c:pt idx="10984">
                  <c:v>2.677518139894738</c:v>
                </c:pt>
                <c:pt idx="10985">
                  <c:v>2.67796542310165</c:v>
                </c:pt>
                <c:pt idx="10986">
                  <c:v>2.67820486646794</c:v>
                </c:pt>
                <c:pt idx="10987">
                  <c:v>2.67823571190077</c:v>
                </c:pt>
                <c:pt idx="10988">
                  <c:v>2.67805729414303</c:v>
                </c:pt>
                <c:pt idx="10989">
                  <c:v>2.67766821688387</c:v>
                </c:pt>
                <c:pt idx="10990">
                  <c:v>2.6770671875066</c:v>
                </c:pt>
                <c:pt idx="10991">
                  <c:v>2.676251993882678</c:v>
                </c:pt>
                <c:pt idx="10992">
                  <c:v>2.67522075730071</c:v>
                </c:pt>
                <c:pt idx="10993">
                  <c:v>2.67397071166002</c:v>
                </c:pt>
                <c:pt idx="10994">
                  <c:v>2.67249884468698</c:v>
                </c:pt>
                <c:pt idx="10995">
                  <c:v>2.67080192171206</c:v>
                </c:pt>
                <c:pt idx="10996">
                  <c:v>2.668875904323845</c:v>
                </c:pt>
                <c:pt idx="10997">
                  <c:v>2.66671619609086</c:v>
                </c:pt>
                <c:pt idx="10998">
                  <c:v>2.66431788872963</c:v>
                </c:pt>
                <c:pt idx="10999">
                  <c:v>2.66167500995339</c:v>
                </c:pt>
                <c:pt idx="11000">
                  <c:v>2.65878139026061</c:v>
                </c:pt>
                <c:pt idx="11001">
                  <c:v>2.6556293433203</c:v>
                </c:pt>
                <c:pt idx="11002">
                  <c:v>2.65451275989444</c:v>
                </c:pt>
                <c:pt idx="11003">
                  <c:v>2.653206889698219</c:v>
                </c:pt>
                <c:pt idx="11004">
                  <c:v>2.65170876972802</c:v>
                </c:pt>
                <c:pt idx="11005">
                  <c:v>2.65001515853882</c:v>
                </c:pt>
                <c:pt idx="11006">
                  <c:v>2.64812198078793</c:v>
                </c:pt>
                <c:pt idx="11007">
                  <c:v>2.646025136553856</c:v>
                </c:pt>
                <c:pt idx="11008">
                  <c:v>2.64371976284442</c:v>
                </c:pt>
                <c:pt idx="11009">
                  <c:v>2.64120028297522</c:v>
                </c:pt>
                <c:pt idx="11010">
                  <c:v>2.63846065091924</c:v>
                </c:pt>
                <c:pt idx="11011">
                  <c:v>2.63549403103001</c:v>
                </c:pt>
                <c:pt idx="11012">
                  <c:v>2.632292684951237</c:v>
                </c:pt>
                <c:pt idx="11013">
                  <c:v>2.628847874293239</c:v>
                </c:pt>
                <c:pt idx="11014">
                  <c:v>2.62514959761655</c:v>
                </c:pt>
                <c:pt idx="11015">
                  <c:v>2.62118690127354</c:v>
                </c:pt>
                <c:pt idx="11016">
                  <c:v>2.616946933132425</c:v>
                </c:pt>
                <c:pt idx="11017">
                  <c:v>2.61241531883232</c:v>
                </c:pt>
                <c:pt idx="11018">
                  <c:v>2.61028687200197</c:v>
                </c:pt>
                <c:pt idx="11019">
                  <c:v>2.61049140125307</c:v>
                </c:pt>
                <c:pt idx="11020">
                  <c:v>2.610484493499018</c:v>
                </c:pt>
                <c:pt idx="11021">
                  <c:v>2.61026456554602</c:v>
                </c:pt>
                <c:pt idx="11022">
                  <c:v>2.60982999535183</c:v>
                </c:pt>
                <c:pt idx="11023">
                  <c:v>2.60917807136742</c:v>
                </c:pt>
                <c:pt idx="11024">
                  <c:v>2.60830571802598</c:v>
                </c:pt>
                <c:pt idx="11025">
                  <c:v>2.60720986804238</c:v>
                </c:pt>
                <c:pt idx="11026">
                  <c:v>2.60588572890757</c:v>
                </c:pt>
                <c:pt idx="11027">
                  <c:v>2.60432875502582</c:v>
                </c:pt>
                <c:pt idx="11028">
                  <c:v>2.60253328267894</c:v>
                </c:pt>
                <c:pt idx="11029">
                  <c:v>2.60049258804643</c:v>
                </c:pt>
                <c:pt idx="11030">
                  <c:v>2.59819912776518</c:v>
                </c:pt>
                <c:pt idx="11031">
                  <c:v>2.59564444142156</c:v>
                </c:pt>
                <c:pt idx="11032">
                  <c:v>2.592818729324105</c:v>
                </c:pt>
                <c:pt idx="11033">
                  <c:v>2.58971046211972</c:v>
                </c:pt>
                <c:pt idx="11034">
                  <c:v>2.58933544481699</c:v>
                </c:pt>
                <c:pt idx="11035">
                  <c:v>2.5887802647471</c:v>
                </c:pt>
                <c:pt idx="11036">
                  <c:v>2.58804224826498</c:v>
                </c:pt>
                <c:pt idx="11037">
                  <c:v>2.58711863447652</c:v>
                </c:pt>
                <c:pt idx="11038">
                  <c:v>2.58600575263902</c:v>
                </c:pt>
                <c:pt idx="11039">
                  <c:v>2.58470005178626</c:v>
                </c:pt>
                <c:pt idx="11040">
                  <c:v>2.58319662117621</c:v>
                </c:pt>
                <c:pt idx="11041">
                  <c:v>2.5814905624345</c:v>
                </c:pt>
                <c:pt idx="11042">
                  <c:v>2.57957602740811</c:v>
                </c:pt>
                <c:pt idx="11043">
                  <c:v>2.577446106644258</c:v>
                </c:pt>
                <c:pt idx="11044">
                  <c:v>2.575093220732</c:v>
                </c:pt>
                <c:pt idx="11045">
                  <c:v>2.57250885986873</c:v>
                </c:pt>
                <c:pt idx="11046">
                  <c:v>2.56968318135603</c:v>
                </c:pt>
                <c:pt idx="11047">
                  <c:v>2.56660479662771</c:v>
                </c:pt>
                <c:pt idx="11048">
                  <c:v>2.56326106240932</c:v>
                </c:pt>
                <c:pt idx="11049">
                  <c:v>2.55963727662438</c:v>
                </c:pt>
                <c:pt idx="11050">
                  <c:v>2.55571625164471</c:v>
                </c:pt>
                <c:pt idx="11051">
                  <c:v>2.551478410447257</c:v>
                </c:pt>
                <c:pt idx="11052">
                  <c:v>2.550342674408077</c:v>
                </c:pt>
                <c:pt idx="11053">
                  <c:v>2.54889930871196</c:v>
                </c:pt>
                <c:pt idx="11054">
                  <c:v>2.55090623355581</c:v>
                </c:pt>
                <c:pt idx="11055">
                  <c:v>2.55268968208175</c:v>
                </c:pt>
                <c:pt idx="11056">
                  <c:v>2.55425339016601</c:v>
                </c:pt>
                <c:pt idx="11057">
                  <c:v>2.55560057093902</c:v>
                </c:pt>
                <c:pt idx="11058">
                  <c:v>2.55673325649716</c:v>
                </c:pt>
                <c:pt idx="11059">
                  <c:v>2.55765336181356</c:v>
                </c:pt>
                <c:pt idx="11060">
                  <c:v>2.55836172688904</c:v>
                </c:pt>
                <c:pt idx="11061">
                  <c:v>2.558858726879139</c:v>
                </c:pt>
                <c:pt idx="11062">
                  <c:v>2.559143949158098</c:v>
                </c:pt>
                <c:pt idx="11063">
                  <c:v>2.55921634644483</c:v>
                </c:pt>
                <c:pt idx="11064">
                  <c:v>2.55907455352349</c:v>
                </c:pt>
                <c:pt idx="11065">
                  <c:v>2.55871626456236</c:v>
                </c:pt>
                <c:pt idx="11066">
                  <c:v>2.55813824661598</c:v>
                </c:pt>
                <c:pt idx="11067">
                  <c:v>2.56435706727655</c:v>
                </c:pt>
                <c:pt idx="11068">
                  <c:v>2.57023028398922</c:v>
                </c:pt>
                <c:pt idx="11069">
                  <c:v>2.57578223083898</c:v>
                </c:pt>
                <c:pt idx="11070">
                  <c:v>2.58103385218261</c:v>
                </c:pt>
                <c:pt idx="11071">
                  <c:v>2.58600340885857</c:v>
                </c:pt>
                <c:pt idx="11072">
                  <c:v>2.59070662235006</c:v>
                </c:pt>
                <c:pt idx="11073">
                  <c:v>2.59515722142439</c:v>
                </c:pt>
                <c:pt idx="11074">
                  <c:v>2.59936721869905</c:v>
                </c:pt>
                <c:pt idx="11075">
                  <c:v>2.60334706084749</c:v>
                </c:pt>
                <c:pt idx="11076">
                  <c:v>2.60710634006982</c:v>
                </c:pt>
                <c:pt idx="11077">
                  <c:v>2.61065314494776</c:v>
                </c:pt>
                <c:pt idx="11078">
                  <c:v>2.61399482340947</c:v>
                </c:pt>
                <c:pt idx="11079">
                  <c:v>2.61713789701663</c:v>
                </c:pt>
                <c:pt idx="11080">
                  <c:v>2.62008798166969</c:v>
                </c:pt>
                <c:pt idx="11081">
                  <c:v>2.62285026159379</c:v>
                </c:pt>
                <c:pt idx="11082">
                  <c:v>2.62542925627139</c:v>
                </c:pt>
                <c:pt idx="11083">
                  <c:v>2.62782895362256</c:v>
                </c:pt>
                <c:pt idx="11084">
                  <c:v>2.630052953697659</c:v>
                </c:pt>
                <c:pt idx="11085">
                  <c:v>2.63210406304601</c:v>
                </c:pt>
                <c:pt idx="11086">
                  <c:v>2.63398537809411</c:v>
                </c:pt>
                <c:pt idx="11087">
                  <c:v>2.638268953991579</c:v>
                </c:pt>
                <c:pt idx="11088">
                  <c:v>2.64229779142097</c:v>
                </c:pt>
                <c:pt idx="11089">
                  <c:v>2.64608088532771</c:v>
                </c:pt>
                <c:pt idx="11090">
                  <c:v>2.64962558934427</c:v>
                </c:pt>
                <c:pt idx="11091">
                  <c:v>2.65293923311295</c:v>
                </c:pt>
                <c:pt idx="11092">
                  <c:v>2.6560272883824</c:v>
                </c:pt>
                <c:pt idx="11093">
                  <c:v>2.65889542710791</c:v>
                </c:pt>
                <c:pt idx="11094">
                  <c:v>2.66154788920586</c:v>
                </c:pt>
                <c:pt idx="11095">
                  <c:v>2.6639890020174</c:v>
                </c:pt>
                <c:pt idx="11096">
                  <c:v>2.66622194128055</c:v>
                </c:pt>
                <c:pt idx="11097">
                  <c:v>2.66825008888152</c:v>
                </c:pt>
                <c:pt idx="11098">
                  <c:v>2.6700757940715</c:v>
                </c:pt>
                <c:pt idx="11099">
                  <c:v>2.67170114614049</c:v>
                </c:pt>
                <c:pt idx="11100">
                  <c:v>2.67312815723271</c:v>
                </c:pt>
                <c:pt idx="11101">
                  <c:v>2.67435792526254</c:v>
                </c:pt>
                <c:pt idx="11102">
                  <c:v>2.67539184308892</c:v>
                </c:pt>
                <c:pt idx="11103">
                  <c:v>2.67623035599882</c:v>
                </c:pt>
                <c:pt idx="11104">
                  <c:v>2.67687397700023</c:v>
                </c:pt>
                <c:pt idx="11105">
                  <c:v>2.67732286940261</c:v>
                </c:pt>
                <c:pt idx="11106">
                  <c:v>2.67757684152218</c:v>
                </c:pt>
                <c:pt idx="11107">
                  <c:v>2.677635137609739</c:v>
                </c:pt>
                <c:pt idx="11108">
                  <c:v>2.67983106467165</c:v>
                </c:pt>
                <c:pt idx="11109">
                  <c:v>2.68177967925489</c:v>
                </c:pt>
                <c:pt idx="11110">
                  <c:v>2.6834834584783</c:v>
                </c:pt>
                <c:pt idx="11111">
                  <c:v>2.68494452413184</c:v>
                </c:pt>
                <c:pt idx="11112">
                  <c:v>2.68616440416684</c:v>
                </c:pt>
                <c:pt idx="11113">
                  <c:v>2.68714442953959</c:v>
                </c:pt>
                <c:pt idx="11114">
                  <c:v>2.68788508317144</c:v>
                </c:pt>
                <c:pt idx="11115">
                  <c:v>2.68838640693362</c:v>
                </c:pt>
                <c:pt idx="11116">
                  <c:v>2.68864820628663</c:v>
                </c:pt>
                <c:pt idx="11117">
                  <c:v>2.68866983563841</c:v>
                </c:pt>
                <c:pt idx="11118">
                  <c:v>2.69089534867297</c:v>
                </c:pt>
                <c:pt idx="11119">
                  <c:v>2.69292412589233</c:v>
                </c:pt>
                <c:pt idx="11120">
                  <c:v>2.6947582930043</c:v>
                </c:pt>
                <c:pt idx="11121">
                  <c:v>2.69640008529935</c:v>
                </c:pt>
                <c:pt idx="11122">
                  <c:v>2.69785075092189</c:v>
                </c:pt>
                <c:pt idx="11123">
                  <c:v>2.69911160741968</c:v>
                </c:pt>
                <c:pt idx="11124">
                  <c:v>2.70018359714174</c:v>
                </c:pt>
                <c:pt idx="11125">
                  <c:v>2.70106771026358</c:v>
                </c:pt>
                <c:pt idx="11126">
                  <c:v>2.70176410373499</c:v>
                </c:pt>
                <c:pt idx="11127">
                  <c:v>2.70227318358335</c:v>
                </c:pt>
                <c:pt idx="11128">
                  <c:v>2.70259450835157</c:v>
                </c:pt>
                <c:pt idx="11129">
                  <c:v>2.70272809881246</c:v>
                </c:pt>
                <c:pt idx="11130">
                  <c:v>2.70267290564047</c:v>
                </c:pt>
                <c:pt idx="11131">
                  <c:v>2.702428563015879</c:v>
                </c:pt>
                <c:pt idx="11132">
                  <c:v>2.70199342195248</c:v>
                </c:pt>
                <c:pt idx="11133">
                  <c:v>2.70136630861772</c:v>
                </c:pt>
                <c:pt idx="11134">
                  <c:v>2.70054543870341</c:v>
                </c:pt>
                <c:pt idx="11135">
                  <c:v>2.69952886646517</c:v>
                </c:pt>
                <c:pt idx="11136">
                  <c:v>2.69831384700941</c:v>
                </c:pt>
                <c:pt idx="11137">
                  <c:v>2.69689772574211</c:v>
                </c:pt>
                <c:pt idx="11138">
                  <c:v>2.69527730738237</c:v>
                </c:pt>
                <c:pt idx="11139">
                  <c:v>2.69344909890917</c:v>
                </c:pt>
                <c:pt idx="11140">
                  <c:v>2.691408697293438</c:v>
                </c:pt>
                <c:pt idx="11141">
                  <c:v>2.68915189828748</c:v>
                </c:pt>
                <c:pt idx="11142">
                  <c:v>2.68904512790257</c:v>
                </c:pt>
                <c:pt idx="11143">
                  <c:v>2.68868976952428</c:v>
                </c:pt>
                <c:pt idx="11144">
                  <c:v>2.68808346787092</c:v>
                </c:pt>
                <c:pt idx="11145">
                  <c:v>2.68722367960567</c:v>
                </c:pt>
                <c:pt idx="11146">
                  <c:v>2.68610727084976</c:v>
                </c:pt>
                <c:pt idx="11147">
                  <c:v>2.68473012560175</c:v>
                </c:pt>
                <c:pt idx="11148">
                  <c:v>2.68308802628042</c:v>
                </c:pt>
                <c:pt idx="11149">
                  <c:v>2.68117543806052</c:v>
                </c:pt>
                <c:pt idx="11150">
                  <c:v>2.67898619973941</c:v>
                </c:pt>
                <c:pt idx="11151">
                  <c:v>2.67914881746403</c:v>
                </c:pt>
                <c:pt idx="11152">
                  <c:v>2.67910483829696</c:v>
                </c:pt>
                <c:pt idx="11153">
                  <c:v>2.678853495703457</c:v>
                </c:pt>
                <c:pt idx="11154">
                  <c:v>2.67839287130596</c:v>
                </c:pt>
                <c:pt idx="11155">
                  <c:v>2.67772114896376</c:v>
                </c:pt>
                <c:pt idx="11156">
                  <c:v>2.67683600555514</c:v>
                </c:pt>
                <c:pt idx="11157">
                  <c:v>2.6757344228253</c:v>
                </c:pt>
                <c:pt idx="11158">
                  <c:v>2.67441332831614</c:v>
                </c:pt>
                <c:pt idx="11159">
                  <c:v>2.672868388845019</c:v>
                </c:pt>
                <c:pt idx="11160">
                  <c:v>2.67109548264931</c:v>
                </c:pt>
                <c:pt idx="11161">
                  <c:v>2.66908910204092</c:v>
                </c:pt>
                <c:pt idx="11162">
                  <c:v>2.66684362891282</c:v>
                </c:pt>
                <c:pt idx="11163">
                  <c:v>2.66435237513192</c:v>
                </c:pt>
                <c:pt idx="11164">
                  <c:v>2.66160745997039</c:v>
                </c:pt>
                <c:pt idx="11165">
                  <c:v>2.65860029951907</c:v>
                </c:pt>
                <c:pt idx="11166">
                  <c:v>2.65820493316595</c:v>
                </c:pt>
                <c:pt idx="11167">
                  <c:v>2.66031527503383</c:v>
                </c:pt>
                <c:pt idx="11168">
                  <c:v>2.66219703332703</c:v>
                </c:pt>
                <c:pt idx="11169">
                  <c:v>2.663852990689679</c:v>
                </c:pt>
                <c:pt idx="11170">
                  <c:v>2.66528554936003</c:v>
                </c:pt>
                <c:pt idx="11171">
                  <c:v>2.66649670412081</c:v>
                </c:pt>
                <c:pt idx="11172">
                  <c:v>2.66748761531578</c:v>
                </c:pt>
                <c:pt idx="11173">
                  <c:v>2.6682593956066</c:v>
                </c:pt>
                <c:pt idx="11174">
                  <c:v>2.66881208696002</c:v>
                </c:pt>
                <c:pt idx="11175">
                  <c:v>2.66914566158449</c:v>
                </c:pt>
                <c:pt idx="11176">
                  <c:v>2.6692598167174</c:v>
                </c:pt>
                <c:pt idx="11177">
                  <c:v>2.67177334408244</c:v>
                </c:pt>
                <c:pt idx="11178">
                  <c:v>2.67400617820305</c:v>
                </c:pt>
                <c:pt idx="11179">
                  <c:v>2.675962753595</c:v>
                </c:pt>
                <c:pt idx="11180">
                  <c:v>2.67764588809747</c:v>
                </c:pt>
                <c:pt idx="11181">
                  <c:v>2.67905878941403</c:v>
                </c:pt>
                <c:pt idx="11182">
                  <c:v>2.68020295222824</c:v>
                </c:pt>
                <c:pt idx="11183">
                  <c:v>2.68107977933186</c:v>
                </c:pt>
                <c:pt idx="11184">
                  <c:v>2.68168993894287</c:v>
                </c:pt>
                <c:pt idx="11185">
                  <c:v>2.68203293039596</c:v>
                </c:pt>
                <c:pt idx="11186">
                  <c:v>2.68483205680247</c:v>
                </c:pt>
                <c:pt idx="11187">
                  <c:v>2.68740632682038</c:v>
                </c:pt>
                <c:pt idx="11188">
                  <c:v>2.68975990700745</c:v>
                </c:pt>
                <c:pt idx="11189">
                  <c:v>2.6918963750239</c:v>
                </c:pt>
                <c:pt idx="11190">
                  <c:v>2.693818460068618</c:v>
                </c:pt>
                <c:pt idx="11191">
                  <c:v>2.69552907623933</c:v>
                </c:pt>
                <c:pt idx="11192">
                  <c:v>2.69702979121122</c:v>
                </c:pt>
                <c:pt idx="11193">
                  <c:v>2.6983227366962</c:v>
                </c:pt>
                <c:pt idx="11194">
                  <c:v>2.70186639661675</c:v>
                </c:pt>
                <c:pt idx="11195">
                  <c:v>2.70513493519956</c:v>
                </c:pt>
                <c:pt idx="11196">
                  <c:v>2.70813430433736</c:v>
                </c:pt>
                <c:pt idx="11197">
                  <c:v>2.71086988510981</c:v>
                </c:pt>
                <c:pt idx="11198">
                  <c:v>2.71334618892693</c:v>
                </c:pt>
                <c:pt idx="11199">
                  <c:v>2.71556678447982</c:v>
                </c:pt>
                <c:pt idx="11200">
                  <c:v>2.71753536724326</c:v>
                </c:pt>
                <c:pt idx="11201">
                  <c:v>2.7192539078124</c:v>
                </c:pt>
                <c:pt idx="11202">
                  <c:v>2.72072441660208</c:v>
                </c:pt>
                <c:pt idx="11203">
                  <c:v>2.72194915292584</c:v>
                </c:pt>
                <c:pt idx="11204">
                  <c:v>2.72292854359106</c:v>
                </c:pt>
                <c:pt idx="11205">
                  <c:v>2.72366367680299</c:v>
                </c:pt>
                <c:pt idx="11206">
                  <c:v>2.72415468794802</c:v>
                </c:pt>
                <c:pt idx="11207">
                  <c:v>2.7268845524501</c:v>
                </c:pt>
                <c:pt idx="11208">
                  <c:v>2.72941036056753</c:v>
                </c:pt>
                <c:pt idx="11209">
                  <c:v>2.73173475783502</c:v>
                </c:pt>
                <c:pt idx="11210">
                  <c:v>2.73386053598354</c:v>
                </c:pt>
                <c:pt idx="11211">
                  <c:v>2.73578990619041</c:v>
                </c:pt>
                <c:pt idx="11212">
                  <c:v>2.73752470436647</c:v>
                </c:pt>
                <c:pt idx="11213">
                  <c:v>2.74134619811972</c:v>
                </c:pt>
                <c:pt idx="11214">
                  <c:v>2.74491114377672</c:v>
                </c:pt>
                <c:pt idx="11215">
                  <c:v>2.74822482199336</c:v>
                </c:pt>
                <c:pt idx="11216">
                  <c:v>2.75129224419597</c:v>
                </c:pt>
                <c:pt idx="11217">
                  <c:v>2.75411685938681</c:v>
                </c:pt>
                <c:pt idx="11218">
                  <c:v>2.75670219682534</c:v>
                </c:pt>
                <c:pt idx="11219">
                  <c:v>2.759051334601799</c:v>
                </c:pt>
                <c:pt idx="11220">
                  <c:v>2.76116685549013</c:v>
                </c:pt>
                <c:pt idx="11221">
                  <c:v>2.76305080761444</c:v>
                </c:pt>
                <c:pt idx="11222">
                  <c:v>2.76470517545047</c:v>
                </c:pt>
                <c:pt idx="11223">
                  <c:v>2.76613109877724</c:v>
                </c:pt>
                <c:pt idx="11224">
                  <c:v>2.76732985975772</c:v>
                </c:pt>
                <c:pt idx="11225">
                  <c:v>2.76830185343561</c:v>
                </c:pt>
                <c:pt idx="11226">
                  <c:v>2.769048099333265</c:v>
                </c:pt>
                <c:pt idx="11227">
                  <c:v>2.76956845074845</c:v>
                </c:pt>
                <c:pt idx="11228">
                  <c:v>2.76986286066745</c:v>
                </c:pt>
                <c:pt idx="11229">
                  <c:v>2.76993086910735</c:v>
                </c:pt>
                <c:pt idx="11230">
                  <c:v>2.76977185851429</c:v>
                </c:pt>
                <c:pt idx="11231">
                  <c:v>2.76938480121709</c:v>
                </c:pt>
                <c:pt idx="11232">
                  <c:v>2.76876852122096</c:v>
                </c:pt>
                <c:pt idx="11233">
                  <c:v>2.76792093912661</c:v>
                </c:pt>
                <c:pt idx="11234">
                  <c:v>2.766840615419245</c:v>
                </c:pt>
                <c:pt idx="11235">
                  <c:v>2.76552473068966</c:v>
                </c:pt>
                <c:pt idx="11236">
                  <c:v>2.76397088815762</c:v>
                </c:pt>
                <c:pt idx="11237">
                  <c:v>2.76217561937198</c:v>
                </c:pt>
                <c:pt idx="11238">
                  <c:v>2.76013542974768</c:v>
                </c:pt>
                <c:pt idx="11239">
                  <c:v>2.757846330219019</c:v>
                </c:pt>
                <c:pt idx="11240">
                  <c:v>2.75530314036923</c:v>
                </c:pt>
                <c:pt idx="11241">
                  <c:v>2.75490331896245</c:v>
                </c:pt>
                <c:pt idx="11242">
                  <c:v>2.75431266249025</c:v>
                </c:pt>
                <c:pt idx="11243">
                  <c:v>2.75352899433243</c:v>
                </c:pt>
                <c:pt idx="11244">
                  <c:v>2.75255114787574</c:v>
                </c:pt>
                <c:pt idx="11245">
                  <c:v>2.75137675999618</c:v>
                </c:pt>
                <c:pt idx="11246">
                  <c:v>2.75000400770666</c:v>
                </c:pt>
                <c:pt idx="11247">
                  <c:v>2.74843015286054</c:v>
                </c:pt>
                <c:pt idx="11248">
                  <c:v>2.74665181601625</c:v>
                </c:pt>
                <c:pt idx="11249">
                  <c:v>2.74466621544331</c:v>
                </c:pt>
                <c:pt idx="11250">
                  <c:v>2.742469014353257</c:v>
                </c:pt>
                <c:pt idx="11251">
                  <c:v>2.74005653296371</c:v>
                </c:pt>
                <c:pt idx="11252">
                  <c:v>2.73742338645456</c:v>
                </c:pt>
                <c:pt idx="11253">
                  <c:v>2.73456469065593</c:v>
                </c:pt>
                <c:pt idx="11254">
                  <c:v>2.73147397808566</c:v>
                </c:pt>
                <c:pt idx="11255">
                  <c:v>2.72814445910474</c:v>
                </c:pt>
                <c:pt idx="11256">
                  <c:v>2.72456862627436</c:v>
                </c:pt>
                <c:pt idx="11257">
                  <c:v>2.72073765828982</c:v>
                </c:pt>
                <c:pt idx="11258">
                  <c:v>2.71664154772077</c:v>
                </c:pt>
                <c:pt idx="11259">
                  <c:v>2.712269464381856</c:v>
                </c:pt>
                <c:pt idx="11260">
                  <c:v>2.70760856508382</c:v>
                </c:pt>
                <c:pt idx="11261">
                  <c:v>2.70264421672254</c:v>
                </c:pt>
                <c:pt idx="11262">
                  <c:v>2.69736002251925</c:v>
                </c:pt>
                <c:pt idx="11263">
                  <c:v>2.69173660238974</c:v>
                </c:pt>
                <c:pt idx="11264">
                  <c:v>2.6857519902445</c:v>
                </c:pt>
                <c:pt idx="11265">
                  <c:v>2.67937998875597</c:v>
                </c:pt>
                <c:pt idx="11266">
                  <c:v>2.67570231378851</c:v>
                </c:pt>
                <c:pt idx="11267">
                  <c:v>2.671776199615019</c:v>
                </c:pt>
                <c:pt idx="11268">
                  <c:v>2.66758881059409</c:v>
                </c:pt>
                <c:pt idx="11269">
                  <c:v>2.66312598276448</c:v>
                </c:pt>
                <c:pt idx="11270">
                  <c:v>2.65837142179519</c:v>
                </c:pt>
                <c:pt idx="11271">
                  <c:v>2.65330617948023</c:v>
                </c:pt>
                <c:pt idx="11272">
                  <c:v>2.64790878983754</c:v>
                </c:pt>
                <c:pt idx="11273">
                  <c:v>2.64215392576855</c:v>
                </c:pt>
                <c:pt idx="11274">
                  <c:v>2.6360117945644</c:v>
                </c:pt>
                <c:pt idx="11275">
                  <c:v>2.63293550818111</c:v>
                </c:pt>
                <c:pt idx="11276">
                  <c:v>2.6332637166271</c:v>
                </c:pt>
                <c:pt idx="11277">
                  <c:v>2.6333736724668</c:v>
                </c:pt>
                <c:pt idx="11278">
                  <c:v>2.63326427660329</c:v>
                </c:pt>
                <c:pt idx="11279">
                  <c:v>2.63293345649235</c:v>
                </c:pt>
                <c:pt idx="11280">
                  <c:v>2.632378923433725</c:v>
                </c:pt>
                <c:pt idx="11281">
                  <c:v>2.63159725669361</c:v>
                </c:pt>
                <c:pt idx="11282">
                  <c:v>2.63058430175611</c:v>
                </c:pt>
                <c:pt idx="11283">
                  <c:v>2.62933538712254</c:v>
                </c:pt>
                <c:pt idx="11284">
                  <c:v>2.62784480692127</c:v>
                </c:pt>
                <c:pt idx="11285">
                  <c:v>2.62610550580617</c:v>
                </c:pt>
                <c:pt idx="11286">
                  <c:v>2.62410969777677</c:v>
                </c:pt>
                <c:pt idx="11287">
                  <c:v>2.621848390223835</c:v>
                </c:pt>
                <c:pt idx="11288">
                  <c:v>2.61931075464267</c:v>
                </c:pt>
                <c:pt idx="11289">
                  <c:v>2.61648443656035</c:v>
                </c:pt>
                <c:pt idx="11290">
                  <c:v>2.61335516454021</c:v>
                </c:pt>
                <c:pt idx="11291">
                  <c:v>2.60990604912911</c:v>
                </c:pt>
                <c:pt idx="11292">
                  <c:v>2.60611765298691</c:v>
                </c:pt>
                <c:pt idx="11293">
                  <c:v>2.6064098818225</c:v>
                </c:pt>
                <c:pt idx="11294">
                  <c:v>2.60653114609656</c:v>
                </c:pt>
                <c:pt idx="11295">
                  <c:v>2.61051123951656</c:v>
                </c:pt>
                <c:pt idx="11296">
                  <c:v>2.614188423347198</c:v>
                </c:pt>
                <c:pt idx="11297">
                  <c:v>2.61757642466786</c:v>
                </c:pt>
                <c:pt idx="11298">
                  <c:v>2.62068686629605</c:v>
                </c:pt>
                <c:pt idx="11299">
                  <c:v>2.62352980491873</c:v>
                </c:pt>
                <c:pt idx="11300">
                  <c:v>2.62611395182162</c:v>
                </c:pt>
                <c:pt idx="11301">
                  <c:v>2.6284465538934</c:v>
                </c:pt>
                <c:pt idx="11302">
                  <c:v>2.63053366032862</c:v>
                </c:pt>
                <c:pt idx="11303">
                  <c:v>2.63238078622488</c:v>
                </c:pt>
                <c:pt idx="11304">
                  <c:v>2.63399192205968</c:v>
                </c:pt>
                <c:pt idx="11305">
                  <c:v>2.63537078240408</c:v>
                </c:pt>
                <c:pt idx="11306">
                  <c:v>2.6365196444404</c:v>
                </c:pt>
                <c:pt idx="11307">
                  <c:v>2.63744081420547</c:v>
                </c:pt>
                <c:pt idx="11308">
                  <c:v>2.63813528838042</c:v>
                </c:pt>
                <c:pt idx="11309">
                  <c:v>2.63860348708178</c:v>
                </c:pt>
                <c:pt idx="11310">
                  <c:v>2.63884524416973</c:v>
                </c:pt>
                <c:pt idx="11311">
                  <c:v>2.638859613956796</c:v>
                </c:pt>
                <c:pt idx="11312">
                  <c:v>2.64250767301708</c:v>
                </c:pt>
                <c:pt idx="11313">
                  <c:v>2.64596555094952</c:v>
                </c:pt>
                <c:pt idx="11314">
                  <c:v>2.6492408232919</c:v>
                </c:pt>
                <c:pt idx="11315">
                  <c:v>2.65574530744307</c:v>
                </c:pt>
                <c:pt idx="11316">
                  <c:v>2.66189925556956</c:v>
                </c:pt>
                <c:pt idx="11317">
                  <c:v>2.66772741164916</c:v>
                </c:pt>
                <c:pt idx="11318">
                  <c:v>2.67325011787621</c:v>
                </c:pt>
                <c:pt idx="11319">
                  <c:v>2.678485039966719</c:v>
                </c:pt>
                <c:pt idx="11320">
                  <c:v>2.68344804759428</c:v>
                </c:pt>
                <c:pt idx="11321">
                  <c:v>2.68815208729973</c:v>
                </c:pt>
                <c:pt idx="11322">
                  <c:v>2.692609660403339</c:v>
                </c:pt>
                <c:pt idx="11323">
                  <c:v>2.69683095178266</c:v>
                </c:pt>
                <c:pt idx="11324">
                  <c:v>2.70082535921711</c:v>
                </c:pt>
                <c:pt idx="11325">
                  <c:v>2.70460071305751</c:v>
                </c:pt>
                <c:pt idx="11326">
                  <c:v>2.70816468899694</c:v>
                </c:pt>
                <c:pt idx="11327">
                  <c:v>2.71152362313511</c:v>
                </c:pt>
                <c:pt idx="11328">
                  <c:v>2.71468308212558</c:v>
                </c:pt>
                <c:pt idx="11329">
                  <c:v>2.71764824424331</c:v>
                </c:pt>
                <c:pt idx="11330">
                  <c:v>2.72316265904324</c:v>
                </c:pt>
                <c:pt idx="11331">
                  <c:v>2.72838233347897</c:v>
                </c:pt>
                <c:pt idx="11332">
                  <c:v>2.73331988939467</c:v>
                </c:pt>
                <c:pt idx="11333">
                  <c:v>2.73798674785357</c:v>
                </c:pt>
                <c:pt idx="11334">
                  <c:v>2.74239245368283</c:v>
                </c:pt>
                <c:pt idx="11335">
                  <c:v>2.74654568137179</c:v>
                </c:pt>
                <c:pt idx="11336">
                  <c:v>2.75045410144623</c:v>
                </c:pt>
                <c:pt idx="11337">
                  <c:v>2.75412425588447</c:v>
                </c:pt>
                <c:pt idx="11338">
                  <c:v>2.75756218863751</c:v>
                </c:pt>
                <c:pt idx="11339">
                  <c:v>2.76077311794897</c:v>
                </c:pt>
                <c:pt idx="11340">
                  <c:v>2.76376160771392</c:v>
                </c:pt>
                <c:pt idx="11341">
                  <c:v>2.76899119978433</c:v>
                </c:pt>
                <c:pt idx="11342">
                  <c:v>2.77392156111333</c:v>
                </c:pt>
                <c:pt idx="11343">
                  <c:v>2.77856176576816</c:v>
                </c:pt>
                <c:pt idx="11344">
                  <c:v>2.78292026930835</c:v>
                </c:pt>
                <c:pt idx="11345">
                  <c:v>2.78700450715312</c:v>
                </c:pt>
                <c:pt idx="11346">
                  <c:v>2.79082075515506</c:v>
                </c:pt>
                <c:pt idx="11347">
                  <c:v>2.79437427163217</c:v>
                </c:pt>
                <c:pt idx="11348">
                  <c:v>2.79767028114778</c:v>
                </c:pt>
                <c:pt idx="11349">
                  <c:v>2.8007130932145</c:v>
                </c:pt>
                <c:pt idx="11350">
                  <c:v>2.80350601996044</c:v>
                </c:pt>
                <c:pt idx="11351">
                  <c:v>2.806052692238845</c:v>
                </c:pt>
                <c:pt idx="11352">
                  <c:v>2.80835563618661</c:v>
                </c:pt>
                <c:pt idx="11353">
                  <c:v>2.81041733485055</c:v>
                </c:pt>
                <c:pt idx="11354">
                  <c:v>2.81223935544538</c:v>
                </c:pt>
                <c:pt idx="11355">
                  <c:v>2.813823439890617</c:v>
                </c:pt>
                <c:pt idx="11356">
                  <c:v>2.81517120624831</c:v>
                </c:pt>
                <c:pt idx="11357">
                  <c:v>2.816282992091716</c:v>
                </c:pt>
                <c:pt idx="11358">
                  <c:v>2.81715982195655</c:v>
                </c:pt>
                <c:pt idx="11359">
                  <c:v>2.817801978137</c:v>
                </c:pt>
                <c:pt idx="11360">
                  <c:v>2.81820955923708</c:v>
                </c:pt>
                <c:pt idx="11361">
                  <c:v>2.81838218957533</c:v>
                </c:pt>
                <c:pt idx="11362">
                  <c:v>2.81831958885724</c:v>
                </c:pt>
                <c:pt idx="11363">
                  <c:v>2.818020716231</c:v>
                </c:pt>
                <c:pt idx="11364">
                  <c:v>2.81748491787905</c:v>
                </c:pt>
                <c:pt idx="11365">
                  <c:v>2.81671022194602</c:v>
                </c:pt>
                <c:pt idx="11366">
                  <c:v>2.81569534860739</c:v>
                </c:pt>
                <c:pt idx="11367">
                  <c:v>2.81443829808438</c:v>
                </c:pt>
                <c:pt idx="11368">
                  <c:v>2.81293637486038</c:v>
                </c:pt>
                <c:pt idx="11369">
                  <c:v>2.81118706237367</c:v>
                </c:pt>
                <c:pt idx="11370">
                  <c:v>2.809186922123279</c:v>
                </c:pt>
                <c:pt idx="11371">
                  <c:v>2.80693219771453</c:v>
                </c:pt>
                <c:pt idx="11372">
                  <c:v>2.80441857794681</c:v>
                </c:pt>
                <c:pt idx="11373">
                  <c:v>2.801641524420197</c:v>
                </c:pt>
                <c:pt idx="11374">
                  <c:v>2.801085985679196</c:v>
                </c:pt>
                <c:pt idx="11375">
                  <c:v>2.80033174517609</c:v>
                </c:pt>
                <c:pt idx="11376">
                  <c:v>2.7993771012153</c:v>
                </c:pt>
                <c:pt idx="11377">
                  <c:v>2.7982201004735</c:v>
                </c:pt>
                <c:pt idx="11378">
                  <c:v>2.796858824980656</c:v>
                </c:pt>
                <c:pt idx="11379">
                  <c:v>2.79529086238341</c:v>
                </c:pt>
                <c:pt idx="11380">
                  <c:v>2.79351332979571</c:v>
                </c:pt>
                <c:pt idx="11381">
                  <c:v>2.79152343918564</c:v>
                </c:pt>
                <c:pt idx="11382">
                  <c:v>2.78931744622468</c:v>
                </c:pt>
                <c:pt idx="11383">
                  <c:v>2.78689149601681</c:v>
                </c:pt>
                <c:pt idx="11384">
                  <c:v>2.78424086170142</c:v>
                </c:pt>
                <c:pt idx="11385">
                  <c:v>2.78136105364153</c:v>
                </c:pt>
                <c:pt idx="11386">
                  <c:v>2.778246023779745</c:v>
                </c:pt>
                <c:pt idx="11387">
                  <c:v>2.77488929828761</c:v>
                </c:pt>
                <c:pt idx="11388">
                  <c:v>2.77128378897803</c:v>
                </c:pt>
                <c:pt idx="11389">
                  <c:v>2.76998635756562</c:v>
                </c:pt>
                <c:pt idx="11390">
                  <c:v>2.7684129314715</c:v>
                </c:pt>
                <c:pt idx="11391">
                  <c:v>2.76655890232011</c:v>
                </c:pt>
                <c:pt idx="11392">
                  <c:v>2.76441903693509</c:v>
                </c:pt>
                <c:pt idx="11393">
                  <c:v>2.76198728611196</c:v>
                </c:pt>
                <c:pt idx="11394">
                  <c:v>2.76203875575936</c:v>
                </c:pt>
                <c:pt idx="11395">
                  <c:v>2.7618713134608</c:v>
                </c:pt>
                <c:pt idx="11396">
                  <c:v>2.76148370763925</c:v>
                </c:pt>
                <c:pt idx="11397">
                  <c:v>2.76087452383275</c:v>
                </c:pt>
                <c:pt idx="11398">
                  <c:v>2.76004144430477</c:v>
                </c:pt>
                <c:pt idx="11399">
                  <c:v>2.75898226596569</c:v>
                </c:pt>
                <c:pt idx="11400">
                  <c:v>2.75769416829871</c:v>
                </c:pt>
                <c:pt idx="11401">
                  <c:v>2.75617349235254</c:v>
                </c:pt>
                <c:pt idx="11402">
                  <c:v>2.7544165183479</c:v>
                </c:pt>
                <c:pt idx="11403">
                  <c:v>2.75241875700845</c:v>
                </c:pt>
                <c:pt idx="11404">
                  <c:v>2.75017475383506</c:v>
                </c:pt>
                <c:pt idx="11405">
                  <c:v>2.74767863785336</c:v>
                </c:pt>
                <c:pt idx="11406">
                  <c:v>2.74492369554967</c:v>
                </c:pt>
                <c:pt idx="11407">
                  <c:v>2.74190220942983</c:v>
                </c:pt>
                <c:pt idx="11408">
                  <c:v>2.73860507816937</c:v>
                </c:pt>
                <c:pt idx="11409">
                  <c:v>2.73502288621985</c:v>
                </c:pt>
                <c:pt idx="11410">
                  <c:v>2.73404270599673</c:v>
                </c:pt>
                <c:pt idx="11411">
                  <c:v>2.73275245274657</c:v>
                </c:pt>
                <c:pt idx="11412">
                  <c:v>2.73114646959729</c:v>
                </c:pt>
                <c:pt idx="11413">
                  <c:v>2.72921824942215</c:v>
                </c:pt>
                <c:pt idx="11414">
                  <c:v>2.73009729965999</c:v>
                </c:pt>
                <c:pt idx="11415">
                  <c:v>2.73073159037801</c:v>
                </c:pt>
                <c:pt idx="11416">
                  <c:v>2.73112144874793</c:v>
                </c:pt>
                <c:pt idx="11417">
                  <c:v>2.731266683308645</c:v>
                </c:pt>
                <c:pt idx="11418">
                  <c:v>2.73116611314331</c:v>
                </c:pt>
                <c:pt idx="11419">
                  <c:v>2.73081827322206</c:v>
                </c:pt>
                <c:pt idx="11420">
                  <c:v>2.7302209568313</c:v>
                </c:pt>
                <c:pt idx="11421">
                  <c:v>2.72937169864656</c:v>
                </c:pt>
                <c:pt idx="11422">
                  <c:v>2.72826663220641</c:v>
                </c:pt>
                <c:pt idx="11423">
                  <c:v>2.72690192001022</c:v>
                </c:pt>
                <c:pt idx="11424">
                  <c:v>2.72527262832435</c:v>
                </c:pt>
                <c:pt idx="11425">
                  <c:v>2.7233725521174</c:v>
                </c:pt>
                <c:pt idx="11426">
                  <c:v>2.7211954295806</c:v>
                </c:pt>
                <c:pt idx="11427">
                  <c:v>2.71873272244556</c:v>
                </c:pt>
                <c:pt idx="11428">
                  <c:v>2.71597577549609</c:v>
                </c:pt>
                <c:pt idx="11429">
                  <c:v>2.71627712229401</c:v>
                </c:pt>
                <c:pt idx="11430">
                  <c:v>2.71638198760419</c:v>
                </c:pt>
                <c:pt idx="11431">
                  <c:v>2.716289099162799</c:v>
                </c:pt>
                <c:pt idx="11432">
                  <c:v>2.71913697325679</c:v>
                </c:pt>
                <c:pt idx="11433">
                  <c:v>2.72170951236898</c:v>
                </c:pt>
                <c:pt idx="11434">
                  <c:v>2.72401250209773</c:v>
                </c:pt>
                <c:pt idx="11435">
                  <c:v>2.72605056968693</c:v>
                </c:pt>
                <c:pt idx="11436">
                  <c:v>2.7278278052318</c:v>
                </c:pt>
                <c:pt idx="11437">
                  <c:v>2.72934747847366</c:v>
                </c:pt>
                <c:pt idx="11438">
                  <c:v>2.73061199178735</c:v>
                </c:pt>
                <c:pt idx="11439">
                  <c:v>2.73162331034371</c:v>
                </c:pt>
                <c:pt idx="11440">
                  <c:v>2.73557605293503</c:v>
                </c:pt>
                <c:pt idx="11441">
                  <c:v>2.73930672780321</c:v>
                </c:pt>
                <c:pt idx="11442">
                  <c:v>2.74282199194624</c:v>
                </c:pt>
                <c:pt idx="11443">
                  <c:v>2.74612866355125</c:v>
                </c:pt>
                <c:pt idx="11444">
                  <c:v>2.74923172584431</c:v>
                </c:pt>
                <c:pt idx="11445">
                  <c:v>2.75213667067482</c:v>
                </c:pt>
                <c:pt idx="11446">
                  <c:v>2.75484750174784</c:v>
                </c:pt>
                <c:pt idx="11447">
                  <c:v>2.75736814450812</c:v>
                </c:pt>
                <c:pt idx="11448">
                  <c:v>2.75970241590634</c:v>
                </c:pt>
                <c:pt idx="11449">
                  <c:v>2.76185274063189</c:v>
                </c:pt>
                <c:pt idx="11450">
                  <c:v>2.76382211217717</c:v>
                </c:pt>
                <c:pt idx="11451">
                  <c:v>2.76561282185004</c:v>
                </c:pt>
                <c:pt idx="11452">
                  <c:v>2.76722668139918</c:v>
                </c:pt>
                <c:pt idx="11453">
                  <c:v>2.76866551043727</c:v>
                </c:pt>
                <c:pt idx="11454">
                  <c:v>2.76993086910735</c:v>
                </c:pt>
                <c:pt idx="11455">
                  <c:v>2.77102353102657</c:v>
                </c:pt>
                <c:pt idx="11456">
                  <c:v>2.77467365704033</c:v>
                </c:pt>
                <c:pt idx="11457">
                  <c:v>2.77807534234238</c:v>
                </c:pt>
                <c:pt idx="11458">
                  <c:v>2.78123427995859</c:v>
                </c:pt>
                <c:pt idx="11459">
                  <c:v>2.78415525113367</c:v>
                </c:pt>
                <c:pt idx="11460">
                  <c:v>2.786843109651285</c:v>
                </c:pt>
                <c:pt idx="11461">
                  <c:v>2.78930087001777</c:v>
                </c:pt>
                <c:pt idx="11462">
                  <c:v>2.791532575925</c:v>
                </c:pt>
                <c:pt idx="11463">
                  <c:v>2.79354086647592</c:v>
                </c:pt>
                <c:pt idx="11464">
                  <c:v>2.79532800002405</c:v>
                </c:pt>
                <c:pt idx="11465">
                  <c:v>2.79689609694993</c:v>
                </c:pt>
                <c:pt idx="11466">
                  <c:v>2.79824657263368</c:v>
                </c:pt>
                <c:pt idx="11467">
                  <c:v>2.79938065840104</c:v>
                </c:pt>
                <c:pt idx="11468">
                  <c:v>2.80029966137049</c:v>
                </c:pt>
                <c:pt idx="11469">
                  <c:v>2.80100413060003</c:v>
                </c:pt>
                <c:pt idx="11470">
                  <c:v>2.80149384285773</c:v>
                </c:pt>
                <c:pt idx="11471">
                  <c:v>2.80176944568585</c:v>
                </c:pt>
                <c:pt idx="11472">
                  <c:v>2.80441055014073</c:v>
                </c:pt>
                <c:pt idx="11473">
                  <c:v>2.80677741804736</c:v>
                </c:pt>
                <c:pt idx="11474">
                  <c:v>2.80887329037373</c:v>
                </c:pt>
                <c:pt idx="11475">
                  <c:v>2.81070090779894</c:v>
                </c:pt>
                <c:pt idx="11476">
                  <c:v>2.812262468059865</c:v>
                </c:pt>
                <c:pt idx="11477">
                  <c:v>2.81355987238096</c:v>
                </c:pt>
                <c:pt idx="11478">
                  <c:v>2.81459384905558</c:v>
                </c:pt>
                <c:pt idx="11479">
                  <c:v>2.815365627303525</c:v>
                </c:pt>
                <c:pt idx="11480">
                  <c:v>2.81587522464197</c:v>
                </c:pt>
                <c:pt idx="11481">
                  <c:v>2.8161225692543</c:v>
                </c:pt>
                <c:pt idx="11482">
                  <c:v>2.81610721272892</c:v>
                </c:pt>
                <c:pt idx="11483">
                  <c:v>2.8158280461522</c:v>
                </c:pt>
                <c:pt idx="11484">
                  <c:v>2.815283874708065</c:v>
                </c:pt>
                <c:pt idx="11485">
                  <c:v>2.81447257684562</c:v>
                </c:pt>
                <c:pt idx="11486">
                  <c:v>2.81339197393487</c:v>
                </c:pt>
                <c:pt idx="11487">
                  <c:v>2.812039003719565</c:v>
                </c:pt>
                <c:pt idx="11488">
                  <c:v>2.813115393993816</c:v>
                </c:pt>
                <c:pt idx="11489">
                  <c:v>2.81397905373979</c:v>
                </c:pt>
                <c:pt idx="11490">
                  <c:v>2.814630123959205</c:v>
                </c:pt>
                <c:pt idx="11491">
                  <c:v>2.815069063639465</c:v>
                </c:pt>
                <c:pt idx="11492">
                  <c:v>2.81529551215896</c:v>
                </c:pt>
                <c:pt idx="11493">
                  <c:v>2.81530913688798</c:v>
                </c:pt>
                <c:pt idx="11494">
                  <c:v>2.815109634077578</c:v>
                </c:pt>
                <c:pt idx="11495">
                  <c:v>2.814695596493379</c:v>
                </c:pt>
                <c:pt idx="11496">
                  <c:v>2.814065938815185</c:v>
                </c:pt>
                <c:pt idx="11497">
                  <c:v>2.81321933801045</c:v>
                </c:pt>
                <c:pt idx="11498">
                  <c:v>2.81215339858843</c:v>
                </c:pt>
                <c:pt idx="11499">
                  <c:v>2.810865802145078</c:v>
                </c:pt>
                <c:pt idx="11500">
                  <c:v>2.80935404239073</c:v>
                </c:pt>
                <c:pt idx="11501">
                  <c:v>2.80761516713717</c:v>
                </c:pt>
                <c:pt idx="11502">
                  <c:v>2.805645530109565</c:v>
                </c:pt>
                <c:pt idx="11503">
                  <c:v>2.80344055544696</c:v>
                </c:pt>
                <c:pt idx="11504">
                  <c:v>2.80099616566097</c:v>
                </c:pt>
                <c:pt idx="11505">
                  <c:v>2.79830689152031</c:v>
                </c:pt>
                <c:pt idx="11506">
                  <c:v>2.79536676751841</c:v>
                </c:pt>
                <c:pt idx="11507">
                  <c:v>2.792169127184679</c:v>
                </c:pt>
                <c:pt idx="11508">
                  <c:v>2.78870588247829</c:v>
                </c:pt>
                <c:pt idx="11509">
                  <c:v>2.78790166161077</c:v>
                </c:pt>
                <c:pt idx="11510">
                  <c:v>2.78691967957124</c:v>
                </c:pt>
                <c:pt idx="11511">
                  <c:v>2.78575849102179</c:v>
                </c:pt>
                <c:pt idx="11512">
                  <c:v>2.78441504145611</c:v>
                </c:pt>
                <c:pt idx="11513">
                  <c:v>2.78288733882326</c:v>
                </c:pt>
                <c:pt idx="11514">
                  <c:v>2.78117182537449</c:v>
                </c:pt>
                <c:pt idx="11515">
                  <c:v>2.77926551477007</c:v>
                </c:pt>
                <c:pt idx="11516">
                  <c:v>2.77716443927011</c:v>
                </c:pt>
                <c:pt idx="11517">
                  <c:v>2.77486421220774</c:v>
                </c:pt>
                <c:pt idx="11518">
                  <c:v>2.7723600653055</c:v>
                </c:pt>
                <c:pt idx="11519">
                  <c:v>2.76964688944285</c:v>
                </c:pt>
                <c:pt idx="11520">
                  <c:v>2.76671826349962</c:v>
                </c:pt>
                <c:pt idx="11521">
                  <c:v>2.76356729414133</c:v>
                </c:pt>
                <c:pt idx="11522">
                  <c:v>2.76018668037991</c:v>
                </c:pt>
                <c:pt idx="11523">
                  <c:v>2.75656779084592</c:v>
                </c:pt>
                <c:pt idx="11524">
                  <c:v>2.75270053519363</c:v>
                </c:pt>
                <c:pt idx="11525">
                  <c:v>2.7485739909355</c:v>
                </c:pt>
                <c:pt idx="11526">
                  <c:v>2.74417580890811</c:v>
                </c:pt>
                <c:pt idx="11527">
                  <c:v>2.73949167392555</c:v>
                </c:pt>
                <c:pt idx="11528">
                  <c:v>2.73450529976408</c:v>
                </c:pt>
                <c:pt idx="11529">
                  <c:v>2.72919752978205</c:v>
                </c:pt>
                <c:pt idx="11530">
                  <c:v>2.72354692776126</c:v>
                </c:pt>
                <c:pt idx="11531">
                  <c:v>2.72473403563535</c:v>
                </c:pt>
                <c:pt idx="11532">
                  <c:v>2.72570472289903</c:v>
                </c:pt>
                <c:pt idx="11533">
                  <c:v>2.72646053638854</c:v>
                </c:pt>
                <c:pt idx="11534">
                  <c:v>2.72700173905511</c:v>
                </c:pt>
                <c:pt idx="11535">
                  <c:v>2.72732868543051</c:v>
                </c:pt>
                <c:pt idx="11536">
                  <c:v>2.72744112287152</c:v>
                </c:pt>
                <c:pt idx="11537">
                  <c:v>2.7273379575202</c:v>
                </c:pt>
                <c:pt idx="11538">
                  <c:v>2.72701795313085</c:v>
                </c:pt>
                <c:pt idx="11539">
                  <c:v>2.72647927507894</c:v>
                </c:pt>
                <c:pt idx="11540">
                  <c:v>2.72571904108117</c:v>
                </c:pt>
                <c:pt idx="11541">
                  <c:v>2.72473449647366</c:v>
                </c:pt>
                <c:pt idx="11542">
                  <c:v>2.72352165159019</c:v>
                </c:pt>
                <c:pt idx="11543">
                  <c:v>2.72207623666593</c:v>
                </c:pt>
                <c:pt idx="11544">
                  <c:v>2.72039304930136</c:v>
                </c:pt>
                <c:pt idx="11545">
                  <c:v>2.71846577767274</c:v>
                </c:pt>
                <c:pt idx="11546">
                  <c:v>2.71628751729327</c:v>
                </c:pt>
                <c:pt idx="11547">
                  <c:v>2.71385015965684</c:v>
                </c:pt>
                <c:pt idx="11548">
                  <c:v>2.7111444826227</c:v>
                </c:pt>
                <c:pt idx="11549">
                  <c:v>2.70815936598329</c:v>
                </c:pt>
                <c:pt idx="11550">
                  <c:v>2.70488282020881</c:v>
                </c:pt>
                <c:pt idx="11551">
                  <c:v>2.701300153999</c:v>
                </c:pt>
                <c:pt idx="11552">
                  <c:v>2.70132438768972</c:v>
                </c:pt>
                <c:pt idx="11553">
                  <c:v>2.70102101826661</c:v>
                </c:pt>
                <c:pt idx="11554">
                  <c:v>2.70038680998608</c:v>
                </c:pt>
                <c:pt idx="11555">
                  <c:v>2.70359963462621</c:v>
                </c:pt>
                <c:pt idx="11556">
                  <c:v>2.70654175633447</c:v>
                </c:pt>
                <c:pt idx="11557">
                  <c:v>2.709221711802</c:v>
                </c:pt>
                <c:pt idx="11558">
                  <c:v>2.71164702130245</c:v>
                </c:pt>
                <c:pt idx="11559">
                  <c:v>2.71382341924682</c:v>
                </c:pt>
                <c:pt idx="11560">
                  <c:v>2.71575633507555</c:v>
                </c:pt>
                <c:pt idx="11561">
                  <c:v>2.71744970910152</c:v>
                </c:pt>
                <c:pt idx="11562">
                  <c:v>2.71890729080681</c:v>
                </c:pt>
                <c:pt idx="11563">
                  <c:v>2.72013192200206</c:v>
                </c:pt>
                <c:pt idx="11564">
                  <c:v>2.72112549915012</c:v>
                </c:pt>
                <c:pt idx="11565">
                  <c:v>2.72188940207475</c:v>
                </c:pt>
                <c:pt idx="11566">
                  <c:v>2.72242470553413</c:v>
                </c:pt>
                <c:pt idx="11567">
                  <c:v>2.72273147950525</c:v>
                </c:pt>
                <c:pt idx="11568">
                  <c:v>2.726446425068977</c:v>
                </c:pt>
                <c:pt idx="11569">
                  <c:v>2.72982654343798</c:v>
                </c:pt>
                <c:pt idx="11570">
                  <c:v>2.732882503104657</c:v>
                </c:pt>
                <c:pt idx="11571">
                  <c:v>2.73932483760455</c:v>
                </c:pt>
                <c:pt idx="11572">
                  <c:v>2.74542944746436</c:v>
                </c:pt>
                <c:pt idx="11573">
                  <c:v>2.75121729611671</c:v>
                </c:pt>
                <c:pt idx="11574">
                  <c:v>2.756706413183918</c:v>
                </c:pt>
                <c:pt idx="11575">
                  <c:v>2.76191247769636</c:v>
                </c:pt>
                <c:pt idx="11576">
                  <c:v>2.76684950123725</c:v>
                </c:pt>
                <c:pt idx="11577">
                  <c:v>2.77152957461277</c:v>
                </c:pt>
                <c:pt idx="11578">
                  <c:v>2.775963409629059</c:v>
                </c:pt>
                <c:pt idx="11579">
                  <c:v>2.78016015854698</c:v>
                </c:pt>
                <c:pt idx="11580">
                  <c:v>2.78412830315095</c:v>
                </c:pt>
                <c:pt idx="11581">
                  <c:v>2.787875013118119</c:v>
                </c:pt>
                <c:pt idx="11582">
                  <c:v>2.79140682827866</c:v>
                </c:pt>
                <c:pt idx="11583">
                  <c:v>2.79472984704566</c:v>
                </c:pt>
                <c:pt idx="11584">
                  <c:v>2.79784884155578</c:v>
                </c:pt>
                <c:pt idx="11585">
                  <c:v>2.80076881452254</c:v>
                </c:pt>
                <c:pt idx="11586">
                  <c:v>2.80349358923055</c:v>
                </c:pt>
                <c:pt idx="11587">
                  <c:v>2.80602685137478</c:v>
                </c:pt>
                <c:pt idx="11588">
                  <c:v>2.81121574281868</c:v>
                </c:pt>
                <c:pt idx="11589">
                  <c:v>2.81611944102917</c:v>
                </c:pt>
                <c:pt idx="11590">
                  <c:v>2.82074732011851</c:v>
                </c:pt>
                <c:pt idx="11591">
                  <c:v>2.825108179913097</c:v>
                </c:pt>
                <c:pt idx="11592">
                  <c:v>2.82920982338248</c:v>
                </c:pt>
                <c:pt idx="11593">
                  <c:v>2.83305921699881</c:v>
                </c:pt>
                <c:pt idx="11594">
                  <c:v>2.836662079638775</c:v>
                </c:pt>
                <c:pt idx="11595">
                  <c:v>2.84002396844993</c:v>
                </c:pt>
                <c:pt idx="11596">
                  <c:v>2.84314900686365</c:v>
                </c:pt>
                <c:pt idx="11597">
                  <c:v>2.846041613617999</c:v>
                </c:pt>
                <c:pt idx="11598">
                  <c:v>2.84870524597528</c:v>
                </c:pt>
                <c:pt idx="11599">
                  <c:v>2.85114325856067</c:v>
                </c:pt>
                <c:pt idx="11600">
                  <c:v>2.85335763004361</c:v>
                </c:pt>
                <c:pt idx="11601">
                  <c:v>2.85535139275549</c:v>
                </c:pt>
                <c:pt idx="11602">
                  <c:v>2.857126133986</c:v>
                </c:pt>
                <c:pt idx="11603">
                  <c:v>2.85868382797704</c:v>
                </c:pt>
                <c:pt idx="11604">
                  <c:v>2.86002525346638</c:v>
                </c:pt>
                <c:pt idx="11605">
                  <c:v>2.86115185478127</c:v>
                </c:pt>
                <c:pt idx="11606">
                  <c:v>2.86206415920403</c:v>
                </c:pt>
                <c:pt idx="11607">
                  <c:v>2.86276270803012</c:v>
                </c:pt>
                <c:pt idx="11608">
                  <c:v>2.86582193582851</c:v>
                </c:pt>
                <c:pt idx="11609">
                  <c:v>2.86860591818263</c:v>
                </c:pt>
                <c:pt idx="11610">
                  <c:v>2.87111855733485</c:v>
                </c:pt>
                <c:pt idx="11611">
                  <c:v>2.87336280599799</c:v>
                </c:pt>
                <c:pt idx="11612">
                  <c:v>2.87534060456138</c:v>
                </c:pt>
                <c:pt idx="11613">
                  <c:v>2.87705413753043</c:v>
                </c:pt>
                <c:pt idx="11614">
                  <c:v>2.87850482881581</c:v>
                </c:pt>
                <c:pt idx="11615">
                  <c:v>2.879693966334885</c:v>
                </c:pt>
                <c:pt idx="11616">
                  <c:v>2.88062235373064</c:v>
                </c:pt>
                <c:pt idx="11617">
                  <c:v>2.88129062265293</c:v>
                </c:pt>
                <c:pt idx="11618">
                  <c:v>2.88169856054424</c:v>
                </c:pt>
                <c:pt idx="11619">
                  <c:v>2.88184609433295</c:v>
                </c:pt>
                <c:pt idx="11620">
                  <c:v>2.8817329585615</c:v>
                </c:pt>
                <c:pt idx="11621">
                  <c:v>2.88135770442279</c:v>
                </c:pt>
                <c:pt idx="11622">
                  <c:v>2.88072002058688</c:v>
                </c:pt>
                <c:pt idx="11623">
                  <c:v>2.87981776843793</c:v>
                </c:pt>
                <c:pt idx="11624">
                  <c:v>2.878648982496319</c:v>
                </c:pt>
                <c:pt idx="11625">
                  <c:v>2.87721155837325</c:v>
                </c:pt>
                <c:pt idx="11626">
                  <c:v>2.875502622204765</c:v>
                </c:pt>
                <c:pt idx="11627">
                  <c:v>2.8735188942566</c:v>
                </c:pt>
                <c:pt idx="11628">
                  <c:v>2.87125672795954</c:v>
                </c:pt>
                <c:pt idx="11629">
                  <c:v>2.86871151210522</c:v>
                </c:pt>
                <c:pt idx="11630">
                  <c:v>2.86860367178234</c:v>
                </c:pt>
                <c:pt idx="11631">
                  <c:v>2.86827999071409</c:v>
                </c:pt>
                <c:pt idx="11632">
                  <c:v>2.86773966991709</c:v>
                </c:pt>
                <c:pt idx="11633">
                  <c:v>2.866981279081</c:v>
                </c:pt>
                <c:pt idx="11634">
                  <c:v>2.86600340767001</c:v>
                </c:pt>
                <c:pt idx="11635">
                  <c:v>2.86480403851136</c:v>
                </c:pt>
                <c:pt idx="11636">
                  <c:v>2.86338120281688</c:v>
                </c:pt>
                <c:pt idx="11637">
                  <c:v>2.86173267853415</c:v>
                </c:pt>
                <c:pt idx="11638">
                  <c:v>2.85985538280155</c:v>
                </c:pt>
                <c:pt idx="11639">
                  <c:v>2.85774572438465</c:v>
                </c:pt>
                <c:pt idx="11640">
                  <c:v>2.855400576023519</c:v>
                </c:pt>
                <c:pt idx="11641">
                  <c:v>2.852815433230203</c:v>
                </c:pt>
                <c:pt idx="11642">
                  <c:v>2.849985409759645</c:v>
                </c:pt>
                <c:pt idx="11643">
                  <c:v>2.8469052897949</c:v>
                </c:pt>
                <c:pt idx="11644">
                  <c:v>2.84356867535705</c:v>
                </c:pt>
                <c:pt idx="11645">
                  <c:v>2.839968684576938</c:v>
                </c:pt>
                <c:pt idx="11646">
                  <c:v>2.83609773531285</c:v>
                </c:pt>
                <c:pt idx="11647">
                  <c:v>2.831946466165438</c:v>
                </c:pt>
                <c:pt idx="11648">
                  <c:v>2.82750507210986</c:v>
                </c:pt>
                <c:pt idx="11649">
                  <c:v>2.82276198168273</c:v>
                </c:pt>
                <c:pt idx="11650">
                  <c:v>2.81770378172195</c:v>
                </c:pt>
                <c:pt idx="11651">
                  <c:v>2.815445691634405</c:v>
                </c:pt>
                <c:pt idx="11652">
                  <c:v>2.812982110901379</c:v>
                </c:pt>
                <c:pt idx="11653">
                  <c:v>2.81030788591869</c:v>
                </c:pt>
                <c:pt idx="11654">
                  <c:v>2.80741777309732</c:v>
                </c:pt>
                <c:pt idx="11655">
                  <c:v>2.80430537190833</c:v>
                </c:pt>
                <c:pt idx="11656">
                  <c:v>2.80096375810495</c:v>
                </c:pt>
                <c:pt idx="11657">
                  <c:v>2.79738473711078</c:v>
                </c:pt>
                <c:pt idx="11658">
                  <c:v>2.79355976520795</c:v>
                </c:pt>
                <c:pt idx="11659">
                  <c:v>2.79266890995241</c:v>
                </c:pt>
                <c:pt idx="11660">
                  <c:v>2.79150704728211</c:v>
                </c:pt>
                <c:pt idx="11661">
                  <c:v>2.79006992327341</c:v>
                </c:pt>
                <c:pt idx="11662">
                  <c:v>2.78835253540916</c:v>
                </c:pt>
                <c:pt idx="11663">
                  <c:v>2.786348920454658</c:v>
                </c:pt>
                <c:pt idx="11664">
                  <c:v>2.78405222375391</c:v>
                </c:pt>
                <c:pt idx="11665">
                  <c:v>2.78145451715304</c:v>
                </c:pt>
                <c:pt idx="11666">
                  <c:v>2.778546116663219</c:v>
                </c:pt>
                <c:pt idx="11667">
                  <c:v>2.77887825950143</c:v>
                </c:pt>
                <c:pt idx="11668">
                  <c:v>2.77900173632492</c:v>
                </c:pt>
                <c:pt idx="11669">
                  <c:v>2.77891558600161</c:v>
                </c:pt>
                <c:pt idx="11670">
                  <c:v>2.77861915064449</c:v>
                </c:pt>
                <c:pt idx="11671">
                  <c:v>2.77811025491951</c:v>
                </c:pt>
                <c:pt idx="11672">
                  <c:v>2.7773875639426</c:v>
                </c:pt>
                <c:pt idx="11673">
                  <c:v>2.776447991163785</c:v>
                </c:pt>
                <c:pt idx="11674">
                  <c:v>2.7752888018369</c:v>
                </c:pt>
                <c:pt idx="11675">
                  <c:v>2.77390633635977</c:v>
                </c:pt>
                <c:pt idx="11676">
                  <c:v>2.77573220476433</c:v>
                </c:pt>
                <c:pt idx="11677">
                  <c:v>2.77727052621827</c:v>
                </c:pt>
                <c:pt idx="11678">
                  <c:v>2.77852342646262</c:v>
                </c:pt>
                <c:pt idx="11679">
                  <c:v>2.77949364252614</c:v>
                </c:pt>
                <c:pt idx="11680">
                  <c:v>2.78018241082727</c:v>
                </c:pt>
                <c:pt idx="11681">
                  <c:v>2.780589960054</c:v>
                </c:pt>
                <c:pt idx="11682">
                  <c:v>2.78071602152685</c:v>
                </c:pt>
                <c:pt idx="11683">
                  <c:v>2.78055982603591</c:v>
                </c:pt>
                <c:pt idx="11684">
                  <c:v>2.78011906027395</c:v>
                </c:pt>
                <c:pt idx="11685">
                  <c:v>2.77939145365166</c:v>
                </c:pt>
                <c:pt idx="11686">
                  <c:v>2.77837297087509</c:v>
                </c:pt>
                <c:pt idx="11687">
                  <c:v>2.78069033451625</c:v>
                </c:pt>
                <c:pt idx="11688">
                  <c:v>2.786159099409819</c:v>
                </c:pt>
                <c:pt idx="11689">
                  <c:v>2.791276014138158</c:v>
                </c:pt>
                <c:pt idx="11690">
                  <c:v>2.796057299958698</c:v>
                </c:pt>
                <c:pt idx="11691">
                  <c:v>2.80051689035111</c:v>
                </c:pt>
                <c:pt idx="11692">
                  <c:v>2.80466668262046</c:v>
                </c:pt>
                <c:pt idx="11693">
                  <c:v>2.80851684781469</c:v>
                </c:pt>
                <c:pt idx="11694">
                  <c:v>2.81207619283433</c:v>
                </c:pt>
                <c:pt idx="11695">
                  <c:v>2.815353136327658</c:v>
                </c:pt>
                <c:pt idx="11696">
                  <c:v>2.81835388950301</c:v>
                </c:pt>
                <c:pt idx="11697">
                  <c:v>2.82108431843504</c:v>
                </c:pt>
                <c:pt idx="11698">
                  <c:v>2.82354987248448</c:v>
                </c:pt>
                <c:pt idx="11699">
                  <c:v>2.82575435516632</c:v>
                </c:pt>
                <c:pt idx="11700">
                  <c:v>2.82770159027612</c:v>
                </c:pt>
                <c:pt idx="11701">
                  <c:v>2.82939421321582</c:v>
                </c:pt>
                <c:pt idx="11702">
                  <c:v>2.83083508821759</c:v>
                </c:pt>
                <c:pt idx="11703">
                  <c:v>2.832025811743716</c:v>
                </c:pt>
                <c:pt idx="11704">
                  <c:v>2.83296756131677</c:v>
                </c:pt>
                <c:pt idx="11705">
                  <c:v>2.833661669058038</c:v>
                </c:pt>
                <c:pt idx="11706">
                  <c:v>2.83410812894349</c:v>
                </c:pt>
                <c:pt idx="11707">
                  <c:v>2.83743619085632</c:v>
                </c:pt>
                <c:pt idx="11708">
                  <c:v>2.84056094855643</c:v>
                </c:pt>
                <c:pt idx="11709">
                  <c:v>2.84348688994286</c:v>
                </c:pt>
                <c:pt idx="11710">
                  <c:v>2.84621744227116</c:v>
                </c:pt>
                <c:pt idx="11711">
                  <c:v>2.851642939059781</c:v>
                </c:pt>
                <c:pt idx="11712">
                  <c:v>2.856778724625097</c:v>
                </c:pt>
                <c:pt idx="11713">
                  <c:v>2.861635083735825</c:v>
                </c:pt>
                <c:pt idx="11714">
                  <c:v>2.86622006122296</c:v>
                </c:pt>
                <c:pt idx="11715">
                  <c:v>2.8705418148026</c:v>
                </c:pt>
                <c:pt idx="11716">
                  <c:v>2.874606903401959</c:v>
                </c:pt>
                <c:pt idx="11717">
                  <c:v>2.87842111686479</c:v>
                </c:pt>
                <c:pt idx="11718">
                  <c:v>2.88199003769172</c:v>
                </c:pt>
                <c:pt idx="11719">
                  <c:v>2.88531797340313</c:v>
                </c:pt>
                <c:pt idx="11720">
                  <c:v>2.88840920045752</c:v>
                </c:pt>
                <c:pt idx="11721">
                  <c:v>2.89126724381541</c:v>
                </c:pt>
                <c:pt idx="11722">
                  <c:v>2.89389481378544</c:v>
                </c:pt>
                <c:pt idx="11723">
                  <c:v>2.896295117932258</c:v>
                </c:pt>
                <c:pt idx="11724">
                  <c:v>2.898470127599499</c:v>
                </c:pt>
                <c:pt idx="11725">
                  <c:v>2.9030632352758</c:v>
                </c:pt>
                <c:pt idx="11726">
                  <c:v>2.90736004757013</c:v>
                </c:pt>
                <c:pt idx="11727">
                  <c:v>2.91136679579079</c:v>
                </c:pt>
                <c:pt idx="11728">
                  <c:v>2.91508856893199</c:v>
                </c:pt>
                <c:pt idx="11729">
                  <c:v>2.918529911528199</c:v>
                </c:pt>
                <c:pt idx="11730">
                  <c:v>2.92169437754359</c:v>
                </c:pt>
                <c:pt idx="11731">
                  <c:v>2.92458517181736</c:v>
                </c:pt>
                <c:pt idx="11732">
                  <c:v>2.92720546146556</c:v>
                </c:pt>
                <c:pt idx="11733">
                  <c:v>2.92955722709608</c:v>
                </c:pt>
                <c:pt idx="11734">
                  <c:v>2.931642681461756</c:v>
                </c:pt>
                <c:pt idx="11735">
                  <c:v>2.93346387479571</c:v>
                </c:pt>
                <c:pt idx="11736">
                  <c:v>2.93502154378012</c:v>
                </c:pt>
                <c:pt idx="11737">
                  <c:v>2.93631694396946</c:v>
                </c:pt>
                <c:pt idx="11738">
                  <c:v>2.93735071474242</c:v>
                </c:pt>
                <c:pt idx="11739">
                  <c:v>2.93812361216085</c:v>
                </c:pt>
                <c:pt idx="11740">
                  <c:v>2.93863536887193</c:v>
                </c:pt>
                <c:pt idx="11741">
                  <c:v>2.93888656879569</c:v>
                </c:pt>
                <c:pt idx="11742">
                  <c:v>2.938876382188698</c:v>
                </c:pt>
                <c:pt idx="11743">
                  <c:v>2.93860482743767</c:v>
                </c:pt>
                <c:pt idx="11744">
                  <c:v>2.93807051143159</c:v>
                </c:pt>
                <c:pt idx="11745">
                  <c:v>2.93727252329281</c:v>
                </c:pt>
                <c:pt idx="11746">
                  <c:v>2.93621006489737</c:v>
                </c:pt>
                <c:pt idx="11747">
                  <c:v>2.934880590000279</c:v>
                </c:pt>
                <c:pt idx="11748">
                  <c:v>2.93328282671377</c:v>
                </c:pt>
                <c:pt idx="11749">
                  <c:v>2.93141380680056</c:v>
                </c:pt>
                <c:pt idx="11750">
                  <c:v>2.92927150776047</c:v>
                </c:pt>
                <c:pt idx="11751">
                  <c:v>2.92685228785437</c:v>
                </c:pt>
                <c:pt idx="11752">
                  <c:v>2.92415278581854</c:v>
                </c:pt>
                <c:pt idx="11753">
                  <c:v>2.9211688640065</c:v>
                </c:pt>
                <c:pt idx="11754">
                  <c:v>2.91789531824892</c:v>
                </c:pt>
                <c:pt idx="11755">
                  <c:v>2.9143270398817</c:v>
                </c:pt>
                <c:pt idx="11756">
                  <c:v>2.91045765826881</c:v>
                </c:pt>
                <c:pt idx="11757">
                  <c:v>2.90628036496605</c:v>
                </c:pt>
                <c:pt idx="11758">
                  <c:v>2.90459455422804</c:v>
                </c:pt>
                <c:pt idx="11759">
                  <c:v>2.90267777663844</c:v>
                </c:pt>
                <c:pt idx="11760">
                  <c:v>2.90052758015968</c:v>
                </c:pt>
                <c:pt idx="11761">
                  <c:v>2.89814024400379</c:v>
                </c:pt>
                <c:pt idx="11762">
                  <c:v>2.89551254726126</c:v>
                </c:pt>
                <c:pt idx="11763">
                  <c:v>2.89263941057533</c:v>
                </c:pt>
                <c:pt idx="11764">
                  <c:v>2.88951668804797</c:v>
                </c:pt>
                <c:pt idx="11765">
                  <c:v>2.8861388373487</c:v>
                </c:pt>
                <c:pt idx="11766">
                  <c:v>2.882499019995119</c:v>
                </c:pt>
                <c:pt idx="11767">
                  <c:v>2.87859085555156</c:v>
                </c:pt>
                <c:pt idx="11768">
                  <c:v>2.874406190163485</c:v>
                </c:pt>
                <c:pt idx="11769">
                  <c:v>2.869935899489</c:v>
                </c:pt>
                <c:pt idx="11770">
                  <c:v>2.86516939169969</c:v>
                </c:pt>
                <c:pt idx="11771">
                  <c:v>2.86009573783678</c:v>
                </c:pt>
                <c:pt idx="11772">
                  <c:v>2.85470070595008</c:v>
                </c:pt>
                <c:pt idx="11773">
                  <c:v>2.84896925860828</c:v>
                </c:pt>
                <c:pt idx="11774">
                  <c:v>2.84288366838451</c:v>
                </c:pt>
                <c:pt idx="11775">
                  <c:v>2.83970708300847</c:v>
                </c:pt>
                <c:pt idx="11776">
                  <c:v>2.83630026664582</c:v>
                </c:pt>
                <c:pt idx="11777">
                  <c:v>2.832655190347565</c:v>
                </c:pt>
                <c:pt idx="11778">
                  <c:v>2.82876339081788</c:v>
                </c:pt>
                <c:pt idx="11779">
                  <c:v>2.82461518850427</c:v>
                </c:pt>
                <c:pt idx="11780">
                  <c:v>2.82019953730252</c:v>
                </c:pt>
                <c:pt idx="11781">
                  <c:v>2.81550418767499</c:v>
                </c:pt>
                <c:pt idx="11782">
                  <c:v>2.81051502026691</c:v>
                </c:pt>
                <c:pt idx="11783">
                  <c:v>2.805215175514796</c:v>
                </c:pt>
                <c:pt idx="11784">
                  <c:v>2.79958647752047</c:v>
                </c:pt>
                <c:pt idx="11785">
                  <c:v>2.79360701563633</c:v>
                </c:pt>
                <c:pt idx="11786">
                  <c:v>2.7872516386458</c:v>
                </c:pt>
                <c:pt idx="11787">
                  <c:v>2.78445972096563</c:v>
                </c:pt>
                <c:pt idx="11788">
                  <c:v>2.78147342233133</c:v>
                </c:pt>
                <c:pt idx="11789">
                  <c:v>2.77828538123052</c:v>
                </c:pt>
                <c:pt idx="11790">
                  <c:v>2.77488722927774</c:v>
                </c:pt>
                <c:pt idx="11791">
                  <c:v>2.77126993881342</c:v>
                </c:pt>
                <c:pt idx="11792">
                  <c:v>2.76742238533783</c:v>
                </c:pt>
                <c:pt idx="11793">
                  <c:v>2.76333302374432</c:v>
                </c:pt>
                <c:pt idx="11794">
                  <c:v>2.75898824981724</c:v>
                </c:pt>
                <c:pt idx="11795">
                  <c:v>2.75437211137893</c:v>
                </c:pt>
                <c:pt idx="11796">
                  <c:v>2.74946704701797</c:v>
                </c:pt>
                <c:pt idx="11797">
                  <c:v>2.74425292564709</c:v>
                </c:pt>
                <c:pt idx="11798">
                  <c:v>2.7387054824067</c:v>
                </c:pt>
                <c:pt idx="11799">
                  <c:v>2.73279681573047</c:v>
                </c:pt>
                <c:pt idx="11800">
                  <c:v>2.7264940815296</c:v>
                </c:pt>
                <c:pt idx="11801">
                  <c:v>2.71975795109693</c:v>
                </c:pt>
                <c:pt idx="11802">
                  <c:v>2.71254113983943</c:v>
                </c:pt>
                <c:pt idx="11803">
                  <c:v>2.70478619658108</c:v>
                </c:pt>
                <c:pt idx="11804">
                  <c:v>2.69642188832029</c:v>
                </c:pt>
                <c:pt idx="11805">
                  <c:v>2.68735981213782</c:v>
                </c:pt>
                <c:pt idx="11806">
                  <c:v>2.67748341872306</c:v>
                </c:pt>
                <c:pt idx="11807">
                  <c:v>2.67323927099521</c:v>
                </c:pt>
                <c:pt idx="11808">
                  <c:v>2.66843099879702</c:v>
                </c:pt>
                <c:pt idx="11809">
                  <c:v>2.66300163485072</c:v>
                </c:pt>
                <c:pt idx="11810">
                  <c:v>2.66447530534223</c:v>
                </c:pt>
                <c:pt idx="11811">
                  <c:v>2.66565624383356</c:v>
                </c:pt>
                <c:pt idx="11812">
                  <c:v>2.66654909800068</c:v>
                </c:pt>
                <c:pt idx="11813">
                  <c:v>2.6671557149133</c:v>
                </c:pt>
                <c:pt idx="11814">
                  <c:v>2.66747751728054</c:v>
                </c:pt>
                <c:pt idx="11815">
                  <c:v>2.66751346735596</c:v>
                </c:pt>
                <c:pt idx="11816">
                  <c:v>2.67397399168118</c:v>
                </c:pt>
                <c:pt idx="11817">
                  <c:v>2.67982877903643</c:v>
                </c:pt>
                <c:pt idx="11818">
                  <c:v>2.68513210454005</c:v>
                </c:pt>
                <c:pt idx="11819">
                  <c:v>2.68992809879837</c:v>
                </c:pt>
                <c:pt idx="11820">
                  <c:v>2.69425257123805</c:v>
                </c:pt>
                <c:pt idx="11821">
                  <c:v>2.69813500782352</c:v>
                </c:pt>
                <c:pt idx="11822">
                  <c:v>2.70159978613076</c:v>
                </c:pt>
                <c:pt idx="11823">
                  <c:v>2.70466715237869</c:v>
                </c:pt>
                <c:pt idx="11824">
                  <c:v>2.71318371344787</c:v>
                </c:pt>
                <c:pt idx="11825">
                  <c:v>2.72115452119721</c:v>
                </c:pt>
                <c:pt idx="11826">
                  <c:v>2.72863754283009</c:v>
                </c:pt>
                <c:pt idx="11827">
                  <c:v>2.735682139343655</c:v>
                </c:pt>
                <c:pt idx="11828">
                  <c:v>2.74232814355046</c:v>
                </c:pt>
                <c:pt idx="11829">
                  <c:v>2.74860977531813</c:v>
                </c:pt>
                <c:pt idx="11830">
                  <c:v>2.75455519600065</c:v>
                </c:pt>
                <c:pt idx="11831">
                  <c:v>2.7601886805272</c:v>
                </c:pt>
                <c:pt idx="11832">
                  <c:v>2.76553131159555</c:v>
                </c:pt>
                <c:pt idx="11833">
                  <c:v>2.77060078416126</c:v>
                </c:pt>
                <c:pt idx="11834">
                  <c:v>2.77541307475191</c:v>
                </c:pt>
                <c:pt idx="11835">
                  <c:v>2.78398117551942</c:v>
                </c:pt>
                <c:pt idx="11836">
                  <c:v>2.79206525750142</c:v>
                </c:pt>
                <c:pt idx="11837">
                  <c:v>2.7997085918708</c:v>
                </c:pt>
                <c:pt idx="11838">
                  <c:v>2.806945005697599</c:v>
                </c:pt>
                <c:pt idx="11839">
                  <c:v>2.813805335718365</c:v>
                </c:pt>
                <c:pt idx="11840">
                  <c:v>2.82031437943804</c:v>
                </c:pt>
                <c:pt idx="11841">
                  <c:v>2.82649439482459</c:v>
                </c:pt>
                <c:pt idx="11842">
                  <c:v>2.83236370890821</c:v>
                </c:pt>
                <c:pt idx="11843">
                  <c:v>2.83793887804024</c:v>
                </c:pt>
                <c:pt idx="11844">
                  <c:v>2.84323375569599</c:v>
                </c:pt>
                <c:pt idx="11845">
                  <c:v>2.84826098781737</c:v>
                </c:pt>
                <c:pt idx="11846">
                  <c:v>2.85303148766735</c:v>
                </c:pt>
                <c:pt idx="11847">
                  <c:v>2.857555155478845</c:v>
                </c:pt>
                <c:pt idx="11848">
                  <c:v>2.861840089744736</c:v>
                </c:pt>
                <c:pt idx="11849">
                  <c:v>2.86589368628029</c:v>
                </c:pt>
                <c:pt idx="11850">
                  <c:v>2.86972317607018</c:v>
                </c:pt>
                <c:pt idx="11851">
                  <c:v>2.87333425537994</c:v>
                </c:pt>
                <c:pt idx="11852">
                  <c:v>2.87673227338144</c:v>
                </c:pt>
                <c:pt idx="11853">
                  <c:v>2.87992151280003</c:v>
                </c:pt>
                <c:pt idx="11854">
                  <c:v>2.8829067684284</c:v>
                </c:pt>
                <c:pt idx="11855">
                  <c:v>2.88569132587764</c:v>
                </c:pt>
                <c:pt idx="11856">
                  <c:v>2.88827855997037</c:v>
                </c:pt>
                <c:pt idx="11857">
                  <c:v>2.89363773136921</c:v>
                </c:pt>
                <c:pt idx="11858">
                  <c:v>2.89870635446321</c:v>
                </c:pt>
                <c:pt idx="11859">
                  <c:v>2.90349319939065</c:v>
                </c:pt>
                <c:pt idx="11860">
                  <c:v>2.90800682869177</c:v>
                </c:pt>
                <c:pt idx="11861">
                  <c:v>2.912254420060145</c:v>
                </c:pt>
                <c:pt idx="11862">
                  <c:v>2.91624125063405</c:v>
                </c:pt>
                <c:pt idx="11863">
                  <c:v>2.919973426759225</c:v>
                </c:pt>
                <c:pt idx="11864">
                  <c:v>2.92345567236571</c:v>
                </c:pt>
                <c:pt idx="11865">
                  <c:v>2.92669158249715</c:v>
                </c:pt>
                <c:pt idx="11866">
                  <c:v>2.92968575133562</c:v>
                </c:pt>
                <c:pt idx="11867">
                  <c:v>2.932440419089835</c:v>
                </c:pt>
                <c:pt idx="11868">
                  <c:v>2.934959099724217</c:v>
                </c:pt>
                <c:pt idx="11869">
                  <c:v>2.93724395685134</c:v>
                </c:pt>
                <c:pt idx="11870">
                  <c:v>2.93929687261531</c:v>
                </c:pt>
                <c:pt idx="11871">
                  <c:v>2.94111979834268</c:v>
                </c:pt>
                <c:pt idx="11872">
                  <c:v>2.94271397495576</c:v>
                </c:pt>
                <c:pt idx="11873">
                  <c:v>2.94408066683219</c:v>
                </c:pt>
                <c:pt idx="11874">
                  <c:v>2.94794893559491</c:v>
                </c:pt>
                <c:pt idx="11875">
                  <c:v>2.95152284833731</c:v>
                </c:pt>
                <c:pt idx="11876">
                  <c:v>2.95480615498556</c:v>
                </c:pt>
                <c:pt idx="11877">
                  <c:v>2.95780264190528</c:v>
                </c:pt>
                <c:pt idx="11878">
                  <c:v>2.96051489236818</c:v>
                </c:pt>
                <c:pt idx="11879">
                  <c:v>2.962945401387278</c:v>
                </c:pt>
                <c:pt idx="11880">
                  <c:v>2.96509693794748</c:v>
                </c:pt>
                <c:pt idx="11881">
                  <c:v>2.96697050544764</c:v>
                </c:pt>
                <c:pt idx="11882">
                  <c:v>2.968568104678178</c:v>
                </c:pt>
                <c:pt idx="11883">
                  <c:v>2.96989029932178</c:v>
                </c:pt>
                <c:pt idx="11884">
                  <c:v>2.97093820662012</c:v>
                </c:pt>
                <c:pt idx="11885">
                  <c:v>2.97171186293888</c:v>
                </c:pt>
                <c:pt idx="11886">
                  <c:v>2.97221224095638</c:v>
                </c:pt>
                <c:pt idx="11887">
                  <c:v>2.972438394088565</c:v>
                </c:pt>
                <c:pt idx="11888">
                  <c:v>2.97239111631073</c:v>
                </c:pt>
                <c:pt idx="11889">
                  <c:v>2.97206886790537</c:v>
                </c:pt>
                <c:pt idx="11890">
                  <c:v>2.97147104021513</c:v>
                </c:pt>
                <c:pt idx="11891">
                  <c:v>2.97059674038248</c:v>
                </c:pt>
                <c:pt idx="11892">
                  <c:v>2.96944480258382</c:v>
                </c:pt>
                <c:pt idx="11893">
                  <c:v>2.96801299662157</c:v>
                </c:pt>
                <c:pt idx="11894">
                  <c:v>2.96629926905923</c:v>
                </c:pt>
                <c:pt idx="11895">
                  <c:v>2.96430096266658</c:v>
                </c:pt>
                <c:pt idx="11896">
                  <c:v>2.96201605055287</c:v>
                </c:pt>
                <c:pt idx="11897">
                  <c:v>2.95944037947695</c:v>
                </c:pt>
                <c:pt idx="11898">
                  <c:v>2.9565705196162</c:v>
                </c:pt>
                <c:pt idx="11899">
                  <c:v>2.953401834634179</c:v>
                </c:pt>
                <c:pt idx="11900">
                  <c:v>2.94992934862999</c:v>
                </c:pt>
                <c:pt idx="11901">
                  <c:v>2.94614705110644</c:v>
                </c:pt>
                <c:pt idx="11902">
                  <c:v>2.942048770038625</c:v>
                </c:pt>
                <c:pt idx="11903">
                  <c:v>2.93762600049985</c:v>
                </c:pt>
                <c:pt idx="11904">
                  <c:v>2.935698160219685</c:v>
                </c:pt>
                <c:pt idx="11905">
                  <c:v>2.93340873281904</c:v>
                </c:pt>
                <c:pt idx="11906">
                  <c:v>2.93371471009993</c:v>
                </c:pt>
                <c:pt idx="11907">
                  <c:v>2.93372850465327</c:v>
                </c:pt>
                <c:pt idx="11908">
                  <c:v>2.93344859827671</c:v>
                </c:pt>
                <c:pt idx="11909">
                  <c:v>2.932874441925219</c:v>
                </c:pt>
                <c:pt idx="11910">
                  <c:v>2.93484806870061</c:v>
                </c:pt>
                <c:pt idx="11911">
                  <c:v>2.936468494825415</c:v>
                </c:pt>
                <c:pt idx="11912">
                  <c:v>2.9377377440929</c:v>
                </c:pt>
                <c:pt idx="11913">
                  <c:v>2.93865686227992</c:v>
                </c:pt>
                <c:pt idx="11914">
                  <c:v>2.93922625915675</c:v>
                </c:pt>
                <c:pt idx="11915">
                  <c:v>2.942385619003276</c:v>
                </c:pt>
                <c:pt idx="11916">
                  <c:v>2.94524526753366</c:v>
                </c:pt>
                <c:pt idx="11917">
                  <c:v>2.94780911538173</c:v>
                </c:pt>
                <c:pt idx="11918">
                  <c:v>2.95007953152605</c:v>
                </c:pt>
                <c:pt idx="11919">
                  <c:v>2.952059594791105</c:v>
                </c:pt>
                <c:pt idx="11920">
                  <c:v>2.95375034190797</c:v>
                </c:pt>
                <c:pt idx="11921">
                  <c:v>2.95792127688625</c:v>
                </c:pt>
                <c:pt idx="11922">
                  <c:v>2.96173520688685</c:v>
                </c:pt>
                <c:pt idx="11923">
                  <c:v>2.96519753963612</c:v>
                </c:pt>
                <c:pt idx="11924">
                  <c:v>2.96831206124264</c:v>
                </c:pt>
                <c:pt idx="11925">
                  <c:v>2.97108323842374</c:v>
                </c:pt>
                <c:pt idx="11926">
                  <c:v>2.97351290470066</c:v>
                </c:pt>
                <c:pt idx="11927">
                  <c:v>2.97560423810099</c:v>
                </c:pt>
                <c:pt idx="11928">
                  <c:v>2.977358452038199</c:v>
                </c:pt>
                <c:pt idx="11929">
                  <c:v>2.97877761308715</c:v>
                </c:pt>
                <c:pt idx="11930">
                  <c:v>2.97986255271581</c:v>
                </c:pt>
                <c:pt idx="11931">
                  <c:v>2.98061365820781</c:v>
                </c:pt>
                <c:pt idx="11932">
                  <c:v>2.98103127006446</c:v>
                </c:pt>
                <c:pt idx="11933">
                  <c:v>2.98111442483198</c:v>
                </c:pt>
                <c:pt idx="11934">
                  <c:v>2.98366878057546</c:v>
                </c:pt>
                <c:pt idx="11935">
                  <c:v>2.98594172257566</c:v>
                </c:pt>
                <c:pt idx="11936">
                  <c:v>2.98793507215206</c:v>
                </c:pt>
                <c:pt idx="11937">
                  <c:v>2.98965000059027</c:v>
                </c:pt>
                <c:pt idx="11938">
                  <c:v>2.99108784438824</c:v>
                </c:pt>
                <c:pt idx="11939">
                  <c:v>2.99492464068777</c:v>
                </c:pt>
                <c:pt idx="11940">
                  <c:v>2.99842203823716</c:v>
                </c:pt>
                <c:pt idx="11941">
                  <c:v>3.00158402114599</c:v>
                </c:pt>
                <c:pt idx="11942">
                  <c:v>3.00441310689892</c:v>
                </c:pt>
                <c:pt idx="11943">
                  <c:v>3.00691138826242</c:v>
                </c:pt>
                <c:pt idx="11944">
                  <c:v>3.00908074206027</c:v>
                </c:pt>
                <c:pt idx="11945">
                  <c:v>3.01092256256323</c:v>
                </c:pt>
                <c:pt idx="11946">
                  <c:v>3.01243780843243</c:v>
                </c:pt>
                <c:pt idx="11947">
                  <c:v>3.01362737316981</c:v>
                </c:pt>
                <c:pt idx="11948">
                  <c:v>3.01449152520762</c:v>
                </c:pt>
                <c:pt idx="11949">
                  <c:v>3.01503060643294</c:v>
                </c:pt>
                <c:pt idx="11950">
                  <c:v>3.01524439328091</c:v>
                </c:pt>
                <c:pt idx="11951">
                  <c:v>3.01513254004261</c:v>
                </c:pt>
                <c:pt idx="11952">
                  <c:v>3.01469444458394</c:v>
                </c:pt>
                <c:pt idx="11953">
                  <c:v>3.01392911959904</c:v>
                </c:pt>
                <c:pt idx="11954">
                  <c:v>3.01283538460335</c:v>
                </c:pt>
                <c:pt idx="11955">
                  <c:v>3.01141170471103</c:v>
                </c:pt>
                <c:pt idx="11956">
                  <c:v>3.012405676640638</c:v>
                </c:pt>
                <c:pt idx="11957">
                  <c:v>3.01312713614477</c:v>
                </c:pt>
                <c:pt idx="11958">
                  <c:v>3.0135761092186</c:v>
                </c:pt>
                <c:pt idx="11959">
                  <c:v>3.01375260095472</c:v>
                </c:pt>
                <c:pt idx="11960">
                  <c:v>3.01365627902695</c:v>
                </c:pt>
                <c:pt idx="11961">
                  <c:v>3.01328674272135</c:v>
                </c:pt>
                <c:pt idx="11962">
                  <c:v>3.01264325782445</c:v>
                </c:pt>
                <c:pt idx="11963">
                  <c:v>3.01172498794342</c:v>
                </c:pt>
                <c:pt idx="11964">
                  <c:v>3.01053082640198</c:v>
                </c:pt>
                <c:pt idx="11965">
                  <c:v>3.01172266781789</c:v>
                </c:pt>
                <c:pt idx="11966">
                  <c:v>3.01258620860344</c:v>
                </c:pt>
                <c:pt idx="11967">
                  <c:v>3.0131216751904</c:v>
                </c:pt>
                <c:pt idx="11968">
                  <c:v>3.01332897104688</c:v>
                </c:pt>
                <c:pt idx="11969">
                  <c:v>3.01320767081366</c:v>
                </c:pt>
                <c:pt idx="11970">
                  <c:v>3.01275706568481</c:v>
                </c:pt>
                <c:pt idx="11971">
                  <c:v>3.011976170208865</c:v>
                </c:pt>
                <c:pt idx="11972">
                  <c:v>3.010863735078817</c:v>
                </c:pt>
                <c:pt idx="11973">
                  <c:v>3.01218792239513</c:v>
                </c:pt>
                <c:pt idx="11974">
                  <c:v>3.01323730989858</c:v>
                </c:pt>
                <c:pt idx="11975">
                  <c:v>3.0140122700742</c:v>
                </c:pt>
                <c:pt idx="11976">
                  <c:v>3.01451303430097</c:v>
                </c:pt>
                <c:pt idx="11977">
                  <c:v>3.01473950572857</c:v>
                </c:pt>
                <c:pt idx="11978">
                  <c:v>3.014691434684039</c:v>
                </c:pt>
                <c:pt idx="11979">
                  <c:v>3.01436846338593</c:v>
                </c:pt>
                <c:pt idx="11980">
                  <c:v>3.01376985958284</c:v>
                </c:pt>
                <c:pt idx="11981">
                  <c:v>3.0128947929512</c:v>
                </c:pt>
                <c:pt idx="11982">
                  <c:v>3.011742121561837</c:v>
                </c:pt>
                <c:pt idx="11983">
                  <c:v>3.01031054104647</c:v>
                </c:pt>
                <c:pt idx="11984">
                  <c:v>3.00859855792662</c:v>
                </c:pt>
                <c:pt idx="11985">
                  <c:v>3.00660407037287</c:v>
                </c:pt>
                <c:pt idx="11986">
                  <c:v>3.00432488723921</c:v>
                </c:pt>
                <c:pt idx="11987">
                  <c:v>3.00175840871141</c:v>
                </c:pt>
                <c:pt idx="11988">
                  <c:v>2.99890175616252</c:v>
                </c:pt>
                <c:pt idx="11989">
                  <c:v>2.99575130137445</c:v>
                </c:pt>
                <c:pt idx="11990">
                  <c:v>2.992302992199876</c:v>
                </c:pt>
                <c:pt idx="11991">
                  <c:v>2.98855220799481</c:v>
                </c:pt>
                <c:pt idx="11992">
                  <c:v>2.98449438638442</c:v>
                </c:pt>
                <c:pt idx="11993">
                  <c:v>2.98012259526792</c:v>
                </c:pt>
                <c:pt idx="11994">
                  <c:v>2.97543019076533</c:v>
                </c:pt>
                <c:pt idx="11995">
                  <c:v>2.97040927145732</c:v>
                </c:pt>
                <c:pt idx="11996">
                  <c:v>2.96505045260921</c:v>
                </c:pt>
                <c:pt idx="11997">
                  <c:v>2.959343475339057</c:v>
                </c:pt>
                <c:pt idx="11998">
                  <c:v>2.95327584765199</c:v>
                </c:pt>
                <c:pt idx="11999">
                  <c:v>2.94683393779651</c:v>
                </c:pt>
                <c:pt idx="12000">
                  <c:v>2.940000613339218</c:v>
                </c:pt>
                <c:pt idx="12001">
                  <c:v>2.93275724648681</c:v>
                </c:pt>
                <c:pt idx="12002">
                  <c:v>2.92508084696518</c:v>
                </c:pt>
                <c:pt idx="12003">
                  <c:v>2.92018406227783</c:v>
                </c:pt>
                <c:pt idx="12004">
                  <c:v>2.914968219898959</c:v>
                </c:pt>
                <c:pt idx="12005">
                  <c:v>2.90941996177717</c:v>
                </c:pt>
                <c:pt idx="12006">
                  <c:v>2.90352415098273</c:v>
                </c:pt>
                <c:pt idx="12007">
                  <c:v>2.89726280589963</c:v>
                </c:pt>
                <c:pt idx="12008">
                  <c:v>2.890615528564099</c:v>
                </c:pt>
                <c:pt idx="12009">
                  <c:v>2.88708111968838</c:v>
                </c:pt>
                <c:pt idx="12010">
                  <c:v>2.88329564619675</c:v>
                </c:pt>
                <c:pt idx="12011">
                  <c:v>2.8792507413417</c:v>
                </c:pt>
                <c:pt idx="12012">
                  <c:v>2.87493631313089</c:v>
                </c:pt>
                <c:pt idx="12013">
                  <c:v>2.87034039348671</c:v>
                </c:pt>
                <c:pt idx="12014">
                  <c:v>2.86545029881125</c:v>
                </c:pt>
                <c:pt idx="12015">
                  <c:v>2.86025090669002</c:v>
                </c:pt>
                <c:pt idx="12016">
                  <c:v>2.85472526007073</c:v>
                </c:pt>
                <c:pt idx="12017">
                  <c:v>2.848853330858895</c:v>
                </c:pt>
                <c:pt idx="12018">
                  <c:v>2.842612446452859</c:v>
                </c:pt>
                <c:pt idx="12019">
                  <c:v>2.835975071085079</c:v>
                </c:pt>
                <c:pt idx="12020">
                  <c:v>2.83312131732378</c:v>
                </c:pt>
                <c:pt idx="12021">
                  <c:v>2.830063834010525</c:v>
                </c:pt>
                <c:pt idx="12022">
                  <c:v>2.82679507772872</c:v>
                </c:pt>
                <c:pt idx="12023">
                  <c:v>2.8233060690322</c:v>
                </c:pt>
                <c:pt idx="12024">
                  <c:v>2.819587653824799</c:v>
                </c:pt>
                <c:pt idx="12025">
                  <c:v>2.815628020820116</c:v>
                </c:pt>
                <c:pt idx="12026">
                  <c:v>2.811415433704935</c:v>
                </c:pt>
                <c:pt idx="12027">
                  <c:v>2.80693526045873</c:v>
                </c:pt>
                <c:pt idx="12028">
                  <c:v>2.80662018944261</c:v>
                </c:pt>
                <c:pt idx="12029">
                  <c:v>2.80602685137478</c:v>
                </c:pt>
                <c:pt idx="12030">
                  <c:v>2.805152503076798</c:v>
                </c:pt>
                <c:pt idx="12031">
                  <c:v>2.80399192581553</c:v>
                </c:pt>
                <c:pt idx="12032">
                  <c:v>2.8025402462054</c:v>
                </c:pt>
                <c:pt idx="12033">
                  <c:v>2.80078995206143</c:v>
                </c:pt>
                <c:pt idx="12034">
                  <c:v>2.79873291034822</c:v>
                </c:pt>
                <c:pt idx="12035">
                  <c:v>2.79635990635004</c:v>
                </c:pt>
                <c:pt idx="12036">
                  <c:v>2.7936588620211</c:v>
                </c:pt>
                <c:pt idx="12037">
                  <c:v>2.79061636600428</c:v>
                </c:pt>
                <c:pt idx="12038">
                  <c:v>2.79229886463057</c:v>
                </c:pt>
                <c:pt idx="12039">
                  <c:v>2.79377824024973</c:v>
                </c:pt>
                <c:pt idx="12040">
                  <c:v>2.7950569953371</c:v>
                </c:pt>
                <c:pt idx="12041">
                  <c:v>2.79613795627591</c:v>
                </c:pt>
                <c:pt idx="12042">
                  <c:v>2.80165060146156</c:v>
                </c:pt>
                <c:pt idx="12043">
                  <c:v>2.806778809705059</c:v>
                </c:pt>
                <c:pt idx="12044">
                  <c:v>2.81154485993113</c:v>
                </c:pt>
                <c:pt idx="12045">
                  <c:v>2.815967322725779</c:v>
                </c:pt>
                <c:pt idx="12046">
                  <c:v>2.820062914720657</c:v>
                </c:pt>
                <c:pt idx="12047">
                  <c:v>2.82384504909093</c:v>
                </c:pt>
                <c:pt idx="12048">
                  <c:v>2.827325859673</c:v>
                </c:pt>
                <c:pt idx="12049">
                  <c:v>2.83051572159047</c:v>
                </c:pt>
                <c:pt idx="12050">
                  <c:v>2.83342366573433</c:v>
                </c:pt>
                <c:pt idx="12051">
                  <c:v>2.83605724037775</c:v>
                </c:pt>
                <c:pt idx="12052">
                  <c:v>2.838423287058799</c:v>
                </c:pt>
                <c:pt idx="12053">
                  <c:v>2.84052665338615</c:v>
                </c:pt>
                <c:pt idx="12054">
                  <c:v>2.842372811523119</c:v>
                </c:pt>
                <c:pt idx="12055">
                  <c:v>2.84396509843309</c:v>
                </c:pt>
                <c:pt idx="12056">
                  <c:v>2.84530676866389</c:v>
                </c:pt>
                <c:pt idx="12057">
                  <c:v>2.84640035522249</c:v>
                </c:pt>
                <c:pt idx="12058">
                  <c:v>2.84724763667619</c:v>
                </c:pt>
                <c:pt idx="12059">
                  <c:v>2.84784961190013</c:v>
                </c:pt>
                <c:pt idx="12060">
                  <c:v>2.8482067887934</c:v>
                </c:pt>
                <c:pt idx="12061">
                  <c:v>2.84831917508894</c:v>
                </c:pt>
                <c:pt idx="12062">
                  <c:v>2.84818566219254</c:v>
                </c:pt>
                <c:pt idx="12063">
                  <c:v>2.851736461674279</c:v>
                </c:pt>
                <c:pt idx="12064">
                  <c:v>2.85897877462027</c:v>
                </c:pt>
                <c:pt idx="12065">
                  <c:v>2.865843300279245</c:v>
                </c:pt>
                <c:pt idx="12066">
                  <c:v>2.87235429102461</c:v>
                </c:pt>
                <c:pt idx="12067">
                  <c:v>2.87853273638561</c:v>
                </c:pt>
                <c:pt idx="12068">
                  <c:v>2.8843971426254</c:v>
                </c:pt>
                <c:pt idx="12069">
                  <c:v>2.889962430189775</c:v>
                </c:pt>
                <c:pt idx="12070">
                  <c:v>2.895242904279255</c:v>
                </c:pt>
                <c:pt idx="12071">
                  <c:v>2.90025031915101</c:v>
                </c:pt>
                <c:pt idx="12072">
                  <c:v>2.90499497901261</c:v>
                </c:pt>
                <c:pt idx="12073">
                  <c:v>2.90948624372505</c:v>
                </c:pt>
                <c:pt idx="12074">
                  <c:v>2.91373273375074</c:v>
                </c:pt>
                <c:pt idx="12075">
                  <c:v>2.91774112696533</c:v>
                </c:pt>
                <c:pt idx="12076">
                  <c:v>2.92151780654971</c:v>
                </c:pt>
                <c:pt idx="12077">
                  <c:v>2.92506878624983</c:v>
                </c:pt>
                <c:pt idx="12078">
                  <c:v>2.92839890275187</c:v>
                </c:pt>
                <c:pt idx="12079">
                  <c:v>2.93151283500227</c:v>
                </c:pt>
                <c:pt idx="12080">
                  <c:v>2.93441431049605</c:v>
                </c:pt>
                <c:pt idx="12081">
                  <c:v>2.93710716467665</c:v>
                </c:pt>
                <c:pt idx="12082">
                  <c:v>2.93959380132145</c:v>
                </c:pt>
                <c:pt idx="12083">
                  <c:v>2.94187778421709</c:v>
                </c:pt>
                <c:pt idx="12084">
                  <c:v>2.94396079015774</c:v>
                </c:pt>
                <c:pt idx="12085">
                  <c:v>2.9458452261313</c:v>
                </c:pt>
                <c:pt idx="12086">
                  <c:v>2.94753307377015</c:v>
                </c:pt>
                <c:pt idx="12087">
                  <c:v>2.95212299098839</c:v>
                </c:pt>
                <c:pt idx="12088">
                  <c:v>2.95642907493947</c:v>
                </c:pt>
                <c:pt idx="12089">
                  <c:v>2.9604577927577</c:v>
                </c:pt>
                <c:pt idx="12090">
                  <c:v>2.96421536611901</c:v>
                </c:pt>
                <c:pt idx="12091">
                  <c:v>2.96770607428592</c:v>
                </c:pt>
                <c:pt idx="12092">
                  <c:v>2.97093495716248</c:v>
                </c:pt>
                <c:pt idx="12093">
                  <c:v>2.97390533691448</c:v>
                </c:pt>
                <c:pt idx="12094">
                  <c:v>2.97662035804762</c:v>
                </c:pt>
                <c:pt idx="12095">
                  <c:v>2.97908335799052</c:v>
                </c:pt>
                <c:pt idx="12096">
                  <c:v>2.98129658940734</c:v>
                </c:pt>
                <c:pt idx="12097">
                  <c:v>2.98326157995363</c:v>
                </c:pt>
                <c:pt idx="12098">
                  <c:v>2.98498119056227</c:v>
                </c:pt>
                <c:pt idx="12099">
                  <c:v>2.986455830464885</c:v>
                </c:pt>
                <c:pt idx="12100">
                  <c:v>2.98768677453316</c:v>
                </c:pt>
                <c:pt idx="12101">
                  <c:v>2.98867489423541</c:v>
                </c:pt>
                <c:pt idx="12102">
                  <c:v>2.99235035462845</c:v>
                </c:pt>
                <c:pt idx="12103">
                  <c:v>2.99571302714271</c:v>
                </c:pt>
                <c:pt idx="12104">
                  <c:v>2.99876661953034</c:v>
                </c:pt>
                <c:pt idx="12105">
                  <c:v>3.00151424214068</c:v>
                </c:pt>
                <c:pt idx="12106">
                  <c:v>3.00395903934706</c:v>
                </c:pt>
                <c:pt idx="12107">
                  <c:v>3.00610317668084</c:v>
                </c:pt>
                <c:pt idx="12108">
                  <c:v>3.00794844191023</c:v>
                </c:pt>
                <c:pt idx="12109">
                  <c:v>3.00949633997133</c:v>
                </c:pt>
                <c:pt idx="12110">
                  <c:v>3.0107479737476</c:v>
                </c:pt>
                <c:pt idx="12111">
                  <c:v>3.01170415187563</c:v>
                </c:pt>
                <c:pt idx="12112">
                  <c:v>3.01236528065397</c:v>
                </c:pt>
                <c:pt idx="12113">
                  <c:v>3.0127315289882</c:v>
                </c:pt>
                <c:pt idx="12114">
                  <c:v>3.012802686638405</c:v>
                </c:pt>
                <c:pt idx="12115">
                  <c:v>3.01257834033346</c:v>
                </c:pt>
                <c:pt idx="12116">
                  <c:v>3.012057697313245</c:v>
                </c:pt>
                <c:pt idx="12117">
                  <c:v>3.01123959326276</c:v>
                </c:pt>
                <c:pt idx="12118">
                  <c:v>3.01012268393783</c:v>
                </c:pt>
                <c:pt idx="12119">
                  <c:v>3.00870515168814</c:v>
                </c:pt>
                <c:pt idx="12120">
                  <c:v>3.0069848203267</c:v>
                </c:pt>
                <c:pt idx="12121">
                  <c:v>3.00495901071615</c:v>
                </c:pt>
                <c:pt idx="12122">
                  <c:v>3.00262475710303</c:v>
                </c:pt>
                <c:pt idx="12123">
                  <c:v>2.99997828581875</c:v>
                </c:pt>
                <c:pt idx="12124">
                  <c:v>2.99701581574049</c:v>
                </c:pt>
                <c:pt idx="12125">
                  <c:v>2.99373210969243</c:v>
                </c:pt>
                <c:pt idx="12126">
                  <c:v>2.9901218191136</c:v>
                </c:pt>
                <c:pt idx="12127">
                  <c:v>2.98927740571589</c:v>
                </c:pt>
                <c:pt idx="12128">
                  <c:v>2.98818435708588</c:v>
                </c:pt>
                <c:pt idx="12129">
                  <c:v>2.986842021829716</c:v>
                </c:pt>
                <c:pt idx="12130">
                  <c:v>2.98524725558506</c:v>
                </c:pt>
                <c:pt idx="12131">
                  <c:v>2.9833982464231</c:v>
                </c:pt>
                <c:pt idx="12132">
                  <c:v>2.98129242954632</c:v>
                </c:pt>
                <c:pt idx="12133">
                  <c:v>2.97892611451231</c:v>
                </c:pt>
                <c:pt idx="12134">
                  <c:v>2.976295779828285</c:v>
                </c:pt>
                <c:pt idx="12135">
                  <c:v>2.97339728659719</c:v>
                </c:pt>
                <c:pt idx="12136">
                  <c:v>2.9702259385828</c:v>
                </c:pt>
                <c:pt idx="12137">
                  <c:v>2.9667761463991</c:v>
                </c:pt>
                <c:pt idx="12138">
                  <c:v>2.9630415171933</c:v>
                </c:pt>
                <c:pt idx="12139">
                  <c:v>2.95901534846193</c:v>
                </c:pt>
                <c:pt idx="12140">
                  <c:v>2.9546891503277</c:v>
                </c:pt>
                <c:pt idx="12141">
                  <c:v>2.95338115934095</c:v>
                </c:pt>
                <c:pt idx="12142">
                  <c:v>2.95186946170597</c:v>
                </c:pt>
                <c:pt idx="12143">
                  <c:v>2.95015231924096</c:v>
                </c:pt>
                <c:pt idx="12144">
                  <c:v>2.94822639820492</c:v>
                </c:pt>
                <c:pt idx="12145">
                  <c:v>2.94931329095784</c:v>
                </c:pt>
                <c:pt idx="12146">
                  <c:v>2.95013412116853</c:v>
                </c:pt>
                <c:pt idx="12147">
                  <c:v>2.95069047491837</c:v>
                </c:pt>
                <c:pt idx="12148">
                  <c:v>2.95098172116568</c:v>
                </c:pt>
                <c:pt idx="12149">
                  <c:v>2.951008101976245</c:v>
                </c:pt>
                <c:pt idx="12150">
                  <c:v>2.9507687935903</c:v>
                </c:pt>
                <c:pt idx="12151">
                  <c:v>2.95026307288881</c:v>
                </c:pt>
                <c:pt idx="12152">
                  <c:v>2.94948877644065</c:v>
                </c:pt>
                <c:pt idx="12153">
                  <c:v>2.94844463916153</c:v>
                </c:pt>
                <c:pt idx="12154">
                  <c:v>2.94712760701941</c:v>
                </c:pt>
                <c:pt idx="12155">
                  <c:v>2.94553479924154</c:v>
                </c:pt>
                <c:pt idx="12156">
                  <c:v>2.94366315044564</c:v>
                </c:pt>
                <c:pt idx="12157">
                  <c:v>2.94150754571618</c:v>
                </c:pt>
                <c:pt idx="12158">
                  <c:v>2.93906430694479</c:v>
                </c:pt>
                <c:pt idx="12159">
                  <c:v>2.9363266956503</c:v>
                </c:pt>
                <c:pt idx="12160">
                  <c:v>2.93328878594312</c:v>
                </c:pt>
                <c:pt idx="12161">
                  <c:v>2.929942913976618</c:v>
                </c:pt>
                <c:pt idx="12162">
                  <c:v>2.92983648338001</c:v>
                </c:pt>
                <c:pt idx="12163">
                  <c:v>2.93290048965135</c:v>
                </c:pt>
                <c:pt idx="12164">
                  <c:v>2.935672693169115</c:v>
                </c:pt>
                <c:pt idx="12165">
                  <c:v>2.93815826294571</c:v>
                </c:pt>
                <c:pt idx="12166">
                  <c:v>2.94036086167627</c:v>
                </c:pt>
                <c:pt idx="12167">
                  <c:v>2.94228370032944</c:v>
                </c:pt>
                <c:pt idx="12168">
                  <c:v>2.94392987192507</c:v>
                </c:pt>
                <c:pt idx="12169">
                  <c:v>2.94530116735042</c:v>
                </c:pt>
                <c:pt idx="12170">
                  <c:v>2.94639956396966</c:v>
                </c:pt>
                <c:pt idx="12171">
                  <c:v>2.94722605370653</c:v>
                </c:pt>
                <c:pt idx="12172">
                  <c:v>2.94778138779584</c:v>
                </c:pt>
                <c:pt idx="12173">
                  <c:v>2.94806529416291</c:v>
                </c:pt>
                <c:pt idx="12174">
                  <c:v>2.948078396086839</c:v>
                </c:pt>
                <c:pt idx="12175">
                  <c:v>2.94781912855615</c:v>
                </c:pt>
                <c:pt idx="12176">
                  <c:v>2.94728682491005</c:v>
                </c:pt>
                <c:pt idx="12177">
                  <c:v>2.9464798001561</c:v>
                </c:pt>
                <c:pt idx="12178">
                  <c:v>2.94539537099098</c:v>
                </c:pt>
                <c:pt idx="12179">
                  <c:v>2.94403141413008</c:v>
                </c:pt>
                <c:pt idx="12180">
                  <c:v>2.9423840976532</c:v>
                </c:pt>
                <c:pt idx="12181">
                  <c:v>2.94044983453011</c:v>
                </c:pt>
                <c:pt idx="12182">
                  <c:v>2.93822380568578</c:v>
                </c:pt>
                <c:pt idx="12183">
                  <c:v>2.93570078191262</c:v>
                </c:pt>
                <c:pt idx="12184">
                  <c:v>2.932874441925219</c:v>
                </c:pt>
                <c:pt idx="12185">
                  <c:v>2.929737097799</c:v>
                </c:pt>
                <c:pt idx="12186">
                  <c:v>2.93334205018703</c:v>
                </c:pt>
                <c:pt idx="12187">
                  <c:v>2.936643369193055</c:v>
                </c:pt>
                <c:pt idx="12188">
                  <c:v>2.939647466587818</c:v>
                </c:pt>
                <c:pt idx="12189">
                  <c:v>2.94235975677672</c:v>
                </c:pt>
                <c:pt idx="12190">
                  <c:v>2.94478494204475</c:v>
                </c:pt>
                <c:pt idx="12191">
                  <c:v>2.94692616851787</c:v>
                </c:pt>
                <c:pt idx="12192">
                  <c:v>2.94878725955948</c:v>
                </c:pt>
                <c:pt idx="12193">
                  <c:v>2.95037075560964</c:v>
                </c:pt>
                <c:pt idx="12194">
                  <c:v>2.951678634694835</c:v>
                </c:pt>
                <c:pt idx="12195">
                  <c:v>2.95271227924737</c:v>
                </c:pt>
                <c:pt idx="12196">
                  <c:v>2.95347284030525</c:v>
                </c:pt>
                <c:pt idx="12197">
                  <c:v>2.953960439934785</c:v>
                </c:pt>
                <c:pt idx="12198">
                  <c:v>2.95417611088908</c:v>
                </c:pt>
                <c:pt idx="12199">
                  <c:v>2.95411866631228</c:v>
                </c:pt>
                <c:pt idx="12200">
                  <c:v>2.953787433613579</c:v>
                </c:pt>
                <c:pt idx="12201">
                  <c:v>2.956627110388136</c:v>
                </c:pt>
                <c:pt idx="12202">
                  <c:v>2.95925173298081</c:v>
                </c:pt>
                <c:pt idx="12203">
                  <c:v>2.96166482553677</c:v>
                </c:pt>
                <c:pt idx="12204">
                  <c:v>2.96386875263266</c:v>
                </c:pt>
                <c:pt idx="12205">
                  <c:v>2.96586586965765</c:v>
                </c:pt>
                <c:pt idx="12206">
                  <c:v>2.9708809384909</c:v>
                </c:pt>
                <c:pt idx="12207">
                  <c:v>2.97559561619003</c:v>
                </c:pt>
                <c:pt idx="12208">
                  <c:v>2.98001764707799</c:v>
                </c:pt>
                <c:pt idx="12209">
                  <c:v>2.98415298475117</c:v>
                </c:pt>
                <c:pt idx="12210">
                  <c:v>2.98800815273894</c:v>
                </c:pt>
                <c:pt idx="12211">
                  <c:v>2.991588489264477</c:v>
                </c:pt>
                <c:pt idx="12212">
                  <c:v>2.99489802808601</c:v>
                </c:pt>
                <c:pt idx="12213">
                  <c:v>2.99794112065412</c:v>
                </c:pt>
                <c:pt idx="12214">
                  <c:v>3.0007212233624</c:v>
                </c:pt>
                <c:pt idx="12215">
                  <c:v>3.00324086801738</c:v>
                </c:pt>
                <c:pt idx="12216">
                  <c:v>3.00550278665704</c:v>
                </c:pt>
                <c:pt idx="12217">
                  <c:v>3.00750904628616</c:v>
                </c:pt>
                <c:pt idx="12218">
                  <c:v>3.00926149403025</c:v>
                </c:pt>
                <c:pt idx="12219">
                  <c:v>3.01076150732576</c:v>
                </c:pt>
                <c:pt idx="12220">
                  <c:v>3.01201023471145</c:v>
                </c:pt>
                <c:pt idx="12221">
                  <c:v>3.01300857725467</c:v>
                </c:pt>
                <c:pt idx="12222">
                  <c:v>3.01375712847651</c:v>
                </c:pt>
                <c:pt idx="12223">
                  <c:v>3.01727954981707</c:v>
                </c:pt>
                <c:pt idx="12224">
                  <c:v>3.02048126212553</c:v>
                </c:pt>
                <c:pt idx="12225">
                  <c:v>3.02336578184757</c:v>
                </c:pt>
                <c:pt idx="12226">
                  <c:v>3.0259361423314</c:v>
                </c:pt>
                <c:pt idx="12227">
                  <c:v>3.02819482957161</c:v>
                </c:pt>
                <c:pt idx="12228">
                  <c:v>3.03014386540309</c:v>
                </c:pt>
                <c:pt idx="12229">
                  <c:v>3.03178485553252</c:v>
                </c:pt>
                <c:pt idx="12230">
                  <c:v>3.03311909361516</c:v>
                </c:pt>
                <c:pt idx="12231">
                  <c:v>3.03414739232651</c:v>
                </c:pt>
                <c:pt idx="12232">
                  <c:v>3.03487029525101</c:v>
                </c:pt>
                <c:pt idx="12233">
                  <c:v>3.03528806208101</c:v>
                </c:pt>
                <c:pt idx="12234">
                  <c:v>3.03540051766337</c:v>
                </c:pt>
                <c:pt idx="12235">
                  <c:v>3.03520733061766</c:v>
                </c:pt>
                <c:pt idx="12236">
                  <c:v>3.03470763828957</c:v>
                </c:pt>
                <c:pt idx="12237">
                  <c:v>3.03390047804078</c:v>
                </c:pt>
                <c:pt idx="12238">
                  <c:v>3.03278433000288</c:v>
                </c:pt>
                <c:pt idx="12239">
                  <c:v>3.03135746587358</c:v>
                </c:pt>
                <c:pt idx="12240">
                  <c:v>3.02961764698666</c:v>
                </c:pt>
                <c:pt idx="12241">
                  <c:v>3.02756225240268</c:v>
                </c:pt>
                <c:pt idx="12242">
                  <c:v>3.02518818132633</c:v>
                </c:pt>
                <c:pt idx="12243">
                  <c:v>3.02249172099988</c:v>
                </c:pt>
                <c:pt idx="12244">
                  <c:v>3.022616923623477</c:v>
                </c:pt>
                <c:pt idx="12245">
                  <c:v>3.0224925442825</c:v>
                </c:pt>
                <c:pt idx="12246">
                  <c:v>3.022118020394</c:v>
                </c:pt>
                <c:pt idx="12247">
                  <c:v>3.02149258374936</c:v>
                </c:pt>
                <c:pt idx="12248">
                  <c:v>3.02061517660991</c:v>
                </c:pt>
                <c:pt idx="12249">
                  <c:v>3.01948450846805</c:v>
                </c:pt>
                <c:pt idx="12250">
                  <c:v>3.018098934521138</c:v>
                </c:pt>
                <c:pt idx="12251">
                  <c:v>3.016456520839006</c:v>
                </c:pt>
                <c:pt idx="12252">
                  <c:v>3.01455506767099</c:v>
                </c:pt>
                <c:pt idx="12253">
                  <c:v>3.01239186829774</c:v>
                </c:pt>
                <c:pt idx="12254">
                  <c:v>3.00996396911612</c:v>
                </c:pt>
                <c:pt idx="12255">
                  <c:v>3.00726776457347</c:v>
                </c:pt>
                <c:pt idx="12256">
                  <c:v>3.00429931522323</c:v>
                </c:pt>
                <c:pt idx="12257">
                  <c:v>3.00105405133328</c:v>
                </c:pt>
                <c:pt idx="12258">
                  <c:v>2.99752679973427</c:v>
                </c:pt>
                <c:pt idx="12259">
                  <c:v>2.99371156274145</c:v>
                </c:pt>
                <c:pt idx="12260">
                  <c:v>2.98960123564181</c:v>
                </c:pt>
                <c:pt idx="12261">
                  <c:v>2.985188489031878</c:v>
                </c:pt>
                <c:pt idx="12262">
                  <c:v>2.98384406961298</c:v>
                </c:pt>
                <c:pt idx="12263">
                  <c:v>2.98229319152369</c:v>
                </c:pt>
                <c:pt idx="12264">
                  <c:v>2.98053350605311</c:v>
                </c:pt>
                <c:pt idx="12265">
                  <c:v>2.97856301691068</c:v>
                </c:pt>
                <c:pt idx="12266">
                  <c:v>2.976378444030737</c:v>
                </c:pt>
                <c:pt idx="12267">
                  <c:v>2.97397650322958</c:v>
                </c:pt>
                <c:pt idx="12268">
                  <c:v>2.971353524909257</c:v>
                </c:pt>
                <c:pt idx="12269">
                  <c:v>2.96850589728067</c:v>
                </c:pt>
                <c:pt idx="12270">
                  <c:v>2.96542808955062</c:v>
                </c:pt>
                <c:pt idx="12271">
                  <c:v>2.96211554300065</c:v>
                </c:pt>
                <c:pt idx="12272">
                  <c:v>2.95856230847303</c:v>
                </c:pt>
                <c:pt idx="12273">
                  <c:v>2.95476114946351</c:v>
                </c:pt>
                <c:pt idx="12274">
                  <c:v>2.95070520705537</c:v>
                </c:pt>
                <c:pt idx="12275">
                  <c:v>2.94638536102163</c:v>
                </c:pt>
                <c:pt idx="12276">
                  <c:v>2.94179307618277</c:v>
                </c:pt>
                <c:pt idx="12277">
                  <c:v>2.936916328913099</c:v>
                </c:pt>
                <c:pt idx="12278">
                  <c:v>2.931742875262838</c:v>
                </c:pt>
                <c:pt idx="12279">
                  <c:v>2.926258927667797</c:v>
                </c:pt>
                <c:pt idx="12280">
                  <c:v>2.920448314026379</c:v>
                </c:pt>
                <c:pt idx="12281">
                  <c:v>2.91429174360482</c:v>
                </c:pt>
                <c:pt idx="12282">
                  <c:v>2.9077672458468</c:v>
                </c:pt>
                <c:pt idx="12283">
                  <c:v>2.90084995022726</c:v>
                </c:pt>
                <c:pt idx="12284">
                  <c:v>2.89350992691683</c:v>
                </c:pt>
                <c:pt idx="12285">
                  <c:v>2.89419255300058</c:v>
                </c:pt>
                <c:pt idx="12286">
                  <c:v>2.89462131566209</c:v>
                </c:pt>
                <c:pt idx="12287">
                  <c:v>2.89479716601766</c:v>
                </c:pt>
                <c:pt idx="12288">
                  <c:v>2.89471911511436</c:v>
                </c:pt>
                <c:pt idx="12289">
                  <c:v>2.89438627814337</c:v>
                </c:pt>
                <c:pt idx="12290">
                  <c:v>2.89379685968179</c:v>
                </c:pt>
                <c:pt idx="12291">
                  <c:v>2.892948169474955</c:v>
                </c:pt>
                <c:pt idx="12292">
                  <c:v>2.89183766323698</c:v>
                </c:pt>
                <c:pt idx="12293">
                  <c:v>2.890460936206856</c:v>
                </c:pt>
                <c:pt idx="12294">
                  <c:v>2.88881379710635</c:v>
                </c:pt>
                <c:pt idx="12295">
                  <c:v>2.88689029047128</c:v>
                </c:pt>
                <c:pt idx="12296">
                  <c:v>2.88468410978257</c:v>
                </c:pt>
                <c:pt idx="12297">
                  <c:v>2.882187334133659</c:v>
                </c:pt>
                <c:pt idx="12298">
                  <c:v>2.87939185300103</c:v>
                </c:pt>
                <c:pt idx="12299">
                  <c:v>2.876286506240079</c:v>
                </c:pt>
                <c:pt idx="12300">
                  <c:v>2.87727866776228</c:v>
                </c:pt>
                <c:pt idx="12301">
                  <c:v>2.87790770838141</c:v>
                </c:pt>
                <c:pt idx="12302">
                  <c:v>2.8781740145309</c:v>
                </c:pt>
                <c:pt idx="12303">
                  <c:v>2.87807691849758</c:v>
                </c:pt>
                <c:pt idx="12304">
                  <c:v>2.87761469798834</c:v>
                </c:pt>
                <c:pt idx="12305">
                  <c:v>2.88139009243432</c:v>
                </c:pt>
                <c:pt idx="12306">
                  <c:v>2.8848596460266</c:v>
                </c:pt>
                <c:pt idx="12307">
                  <c:v>2.88803316958239</c:v>
                </c:pt>
                <c:pt idx="12308">
                  <c:v>2.89091913524645</c:v>
                </c:pt>
                <c:pt idx="12309">
                  <c:v>2.89352454094704</c:v>
                </c:pt>
                <c:pt idx="12310">
                  <c:v>2.895856157924885</c:v>
                </c:pt>
                <c:pt idx="12311">
                  <c:v>2.89791874411358</c:v>
                </c:pt>
                <c:pt idx="12312">
                  <c:v>2.89971735670843</c:v>
                </c:pt>
                <c:pt idx="12313">
                  <c:v>2.90125489296268</c:v>
                </c:pt>
                <c:pt idx="12314">
                  <c:v>2.90253444552584</c:v>
                </c:pt>
                <c:pt idx="12315">
                  <c:v>2.90355823506304</c:v>
                </c:pt>
                <c:pt idx="12316">
                  <c:v>2.90432792547629</c:v>
                </c:pt>
                <c:pt idx="12317">
                  <c:v>2.904844602028759</c:v>
                </c:pt>
                <c:pt idx="12318">
                  <c:v>2.90510840677479</c:v>
                </c:pt>
                <c:pt idx="12319">
                  <c:v>2.90511887852342</c:v>
                </c:pt>
                <c:pt idx="12320">
                  <c:v>2.90487565008697</c:v>
                </c:pt>
                <c:pt idx="12321">
                  <c:v>2.90437670804484</c:v>
                </c:pt>
                <c:pt idx="12322">
                  <c:v>2.90789931622929</c:v>
                </c:pt>
                <c:pt idx="12323">
                  <c:v>2.91122481666812</c:v>
                </c:pt>
                <c:pt idx="12324">
                  <c:v>2.914358773326879</c:v>
                </c:pt>
                <c:pt idx="12325">
                  <c:v>2.91730652319607</c:v>
                </c:pt>
                <c:pt idx="12326">
                  <c:v>2.920072409116218</c:v>
                </c:pt>
                <c:pt idx="12327">
                  <c:v>2.92653753730107</c:v>
                </c:pt>
                <c:pt idx="12328">
                  <c:v>2.9326672321024</c:v>
                </c:pt>
                <c:pt idx="12329">
                  <c:v>2.93847778304078</c:v>
                </c:pt>
                <c:pt idx="12330">
                  <c:v>2.9439848391939</c:v>
                </c:pt>
                <c:pt idx="12331">
                  <c:v>2.94920084745448</c:v>
                </c:pt>
                <c:pt idx="12332">
                  <c:v>2.95413742288966</c:v>
                </c:pt>
                <c:pt idx="12333">
                  <c:v>2.95880476630319</c:v>
                </c:pt>
                <c:pt idx="12334">
                  <c:v>2.96321146689228</c:v>
                </c:pt>
                <c:pt idx="12335">
                  <c:v>2.96736512462517</c:v>
                </c:pt>
                <c:pt idx="12336">
                  <c:v>2.971272624547836</c:v>
                </c:pt>
                <c:pt idx="12337">
                  <c:v>2.97494003140042</c:v>
                </c:pt>
                <c:pt idx="12338">
                  <c:v>2.97837290466134</c:v>
                </c:pt>
                <c:pt idx="12339">
                  <c:v>2.98157580715679</c:v>
                </c:pt>
                <c:pt idx="12340">
                  <c:v>2.98455305908379</c:v>
                </c:pt>
                <c:pt idx="12341">
                  <c:v>2.98730784544554</c:v>
                </c:pt>
                <c:pt idx="12342">
                  <c:v>2.98984384238816</c:v>
                </c:pt>
                <c:pt idx="12343">
                  <c:v>2.9921639215877</c:v>
                </c:pt>
                <c:pt idx="12344">
                  <c:v>2.99427010071433</c:v>
                </c:pt>
                <c:pt idx="12345">
                  <c:v>2.99616479205845</c:v>
                </c:pt>
                <c:pt idx="12346">
                  <c:v>2.997849927488895</c:v>
                </c:pt>
                <c:pt idx="12347">
                  <c:v>2.99932693108869</c:v>
                </c:pt>
                <c:pt idx="12348">
                  <c:v>3.00059726140872</c:v>
                </c:pt>
                <c:pt idx="12349">
                  <c:v>3.00166157136972</c:v>
                </c:pt>
                <c:pt idx="12350">
                  <c:v>3.00252078088029</c:v>
                </c:pt>
                <c:pt idx="12351">
                  <c:v>3.00317545959604</c:v>
                </c:pt>
                <c:pt idx="12352">
                  <c:v>3.00362594920066</c:v>
                </c:pt>
                <c:pt idx="12353">
                  <c:v>3.00387235787133</c:v>
                </c:pt>
                <c:pt idx="12354">
                  <c:v>3.00720890016383</c:v>
                </c:pt>
                <c:pt idx="12355">
                  <c:v>3.01026229069678</c:v>
                </c:pt>
                <c:pt idx="12356">
                  <c:v>3.013036412637</c:v>
                </c:pt>
                <c:pt idx="12357">
                  <c:v>3.01553461741439</c:v>
                </c:pt>
                <c:pt idx="12358">
                  <c:v>3.01775975678692</c:v>
                </c:pt>
                <c:pt idx="12359">
                  <c:v>3.01971417875329</c:v>
                </c:pt>
                <c:pt idx="12360">
                  <c:v>3.02139991346781</c:v>
                </c:pt>
                <c:pt idx="12361">
                  <c:v>3.02281850385231</c:v>
                </c:pt>
                <c:pt idx="12362">
                  <c:v>3.02397111401492</c:v>
                </c:pt>
                <c:pt idx="12363">
                  <c:v>3.02485873745404</c:v>
                </c:pt>
                <c:pt idx="12364">
                  <c:v>3.02548185967241</c:v>
                </c:pt>
                <c:pt idx="12365">
                  <c:v>3.02584072152383</c:v>
                </c:pt>
                <c:pt idx="12366">
                  <c:v>3.0259352663929</c:v>
                </c:pt>
                <c:pt idx="12367">
                  <c:v>3.02576509122817</c:v>
                </c:pt>
                <c:pt idx="12368">
                  <c:v>3.02532954017086</c:v>
                </c:pt>
                <c:pt idx="12369">
                  <c:v>3.02462757210781</c:v>
                </c:pt>
                <c:pt idx="12370">
                  <c:v>3.02365781727176</c:v>
                </c:pt>
                <c:pt idx="12371">
                  <c:v>3.02241859228673</c:v>
                </c:pt>
                <c:pt idx="12372">
                  <c:v>3.02090782850307</c:v>
                </c:pt>
                <c:pt idx="12373">
                  <c:v>3.01912305224765</c:v>
                </c:pt>
                <c:pt idx="12374">
                  <c:v>3.01706123579787</c:v>
                </c:pt>
                <c:pt idx="12375">
                  <c:v>3.01799145883621</c:v>
                </c:pt>
                <c:pt idx="12376">
                  <c:v>3.01858571486493</c:v>
                </c:pt>
                <c:pt idx="12377">
                  <c:v>3.01884420877014</c:v>
                </c:pt>
                <c:pt idx="12378">
                  <c:v>3.01876656735203</c:v>
                </c:pt>
                <c:pt idx="12379">
                  <c:v>3.01835183817337</c:v>
                </c:pt>
                <c:pt idx="12380">
                  <c:v>3.0175985886061</c:v>
                </c:pt>
                <c:pt idx="12381">
                  <c:v>3.01650478766525</c:v>
                </c:pt>
                <c:pt idx="12382">
                  <c:v>3.015067699044577</c:v>
                </c:pt>
                <c:pt idx="12383">
                  <c:v>3.01328410078869</c:v>
                </c:pt>
                <c:pt idx="12384">
                  <c:v>3.01458798767</c:v>
                </c:pt>
                <c:pt idx="12385">
                  <c:v>3.01561929141132</c:v>
                </c:pt>
                <c:pt idx="12386">
                  <c:v>3.01637880898807</c:v>
                </c:pt>
                <c:pt idx="12387">
                  <c:v>3.01686705024929</c:v>
                </c:pt>
                <c:pt idx="12388">
                  <c:v>3.0170840470083</c:v>
                </c:pt>
                <c:pt idx="12389">
                  <c:v>3.01702957311336</c:v>
                </c:pt>
                <c:pt idx="12390">
                  <c:v>3.016702963417099</c:v>
                </c:pt>
                <c:pt idx="12391">
                  <c:v>3.01610325374369</c:v>
                </c:pt>
                <c:pt idx="12392">
                  <c:v>3.01522905504495</c:v>
                </c:pt>
                <c:pt idx="12393">
                  <c:v>3.01407856864467</c:v>
                </c:pt>
                <c:pt idx="12394">
                  <c:v>3.012649651738637</c:v>
                </c:pt>
                <c:pt idx="12395">
                  <c:v>3.01093953094136</c:v>
                </c:pt>
                <c:pt idx="12396">
                  <c:v>3.00894510551789</c:v>
                </c:pt>
                <c:pt idx="12397">
                  <c:v>3.006662676451759</c:v>
                </c:pt>
                <c:pt idx="12398">
                  <c:v>3.00408791032226</c:v>
                </c:pt>
                <c:pt idx="12399">
                  <c:v>3.00474425496708</c:v>
                </c:pt>
                <c:pt idx="12400">
                  <c:v>3.00519140908903</c:v>
                </c:pt>
                <c:pt idx="12401">
                  <c:v>3.00542956075634</c:v>
                </c:pt>
                <c:pt idx="12402">
                  <c:v>3.00545854178371</c:v>
                </c:pt>
                <c:pt idx="12403">
                  <c:v>3.00527800257885</c:v>
                </c:pt>
                <c:pt idx="12404">
                  <c:v>3.00488736974539</c:v>
                </c:pt>
                <c:pt idx="12405">
                  <c:v>3.00428576222663</c:v>
                </c:pt>
                <c:pt idx="12406">
                  <c:v>3.00347208588615</c:v>
                </c:pt>
                <c:pt idx="12407">
                  <c:v>3.002444955097999</c:v>
                </c:pt>
                <c:pt idx="12408">
                  <c:v>3.00120279229768</c:v>
                </c:pt>
                <c:pt idx="12409">
                  <c:v>2.99974340777673</c:v>
                </c:pt>
                <c:pt idx="12410">
                  <c:v>2.998065191391277</c:v>
                </c:pt>
                <c:pt idx="12411">
                  <c:v>2.99616479205845</c:v>
                </c:pt>
                <c:pt idx="12412">
                  <c:v>2.99750045900616</c:v>
                </c:pt>
                <c:pt idx="12413">
                  <c:v>2.99855057491343</c:v>
                </c:pt>
                <c:pt idx="12414">
                  <c:v>2.99931695789871</c:v>
                </c:pt>
                <c:pt idx="12415">
                  <c:v>2.99979940228387</c:v>
                </c:pt>
                <c:pt idx="12416">
                  <c:v>2.99999826282555</c:v>
                </c:pt>
                <c:pt idx="12417">
                  <c:v>2.99991314978835</c:v>
                </c:pt>
                <c:pt idx="12418">
                  <c:v>2.99954336235435</c:v>
                </c:pt>
                <c:pt idx="12419">
                  <c:v>2.998887894059738</c:v>
                </c:pt>
                <c:pt idx="12420">
                  <c:v>2.99794414634798</c:v>
                </c:pt>
                <c:pt idx="12421">
                  <c:v>3.00017388288609</c:v>
                </c:pt>
                <c:pt idx="12422">
                  <c:v>3.00204381420955</c:v>
                </c:pt>
                <c:pt idx="12423">
                  <c:v>3.00355671709926</c:v>
                </c:pt>
                <c:pt idx="12424">
                  <c:v>3.00471470691497</c:v>
                </c:pt>
                <c:pt idx="12425">
                  <c:v>3.00551906075624</c:v>
                </c:pt>
                <c:pt idx="12426">
                  <c:v>3.0095220866681</c:v>
                </c:pt>
                <c:pt idx="12427">
                  <c:v>3.01322392281065</c:v>
                </c:pt>
                <c:pt idx="12428">
                  <c:v>3.0166300357759</c:v>
                </c:pt>
                <c:pt idx="12429">
                  <c:v>3.01974531058165</c:v>
                </c:pt>
                <c:pt idx="12430">
                  <c:v>3.02257396549545</c:v>
                </c:pt>
                <c:pt idx="12431">
                  <c:v>3.02511952082264</c:v>
                </c:pt>
                <c:pt idx="12432">
                  <c:v>3.03069444601544</c:v>
                </c:pt>
                <c:pt idx="12433">
                  <c:v>3.03589350800263</c:v>
                </c:pt>
                <c:pt idx="12434">
                  <c:v>3.04072563062478</c:v>
                </c:pt>
                <c:pt idx="12435">
                  <c:v>3.04519872015849</c:v>
                </c:pt>
                <c:pt idx="12436">
                  <c:v>3.04931932585482</c:v>
                </c:pt>
                <c:pt idx="12437">
                  <c:v>3.05309314286321</c:v>
                </c:pt>
                <c:pt idx="12438">
                  <c:v>3.0565249733724</c:v>
                </c:pt>
                <c:pt idx="12439">
                  <c:v>3.059618954383438</c:v>
                </c:pt>
                <c:pt idx="12440">
                  <c:v>3.06237851151744</c:v>
                </c:pt>
                <c:pt idx="12441">
                  <c:v>3.06480642619181</c:v>
                </c:pt>
                <c:pt idx="12442">
                  <c:v>3.06690512107409</c:v>
                </c:pt>
                <c:pt idx="12443">
                  <c:v>3.06867640503527</c:v>
                </c:pt>
                <c:pt idx="12444">
                  <c:v>3.07012173154043</c:v>
                </c:pt>
                <c:pt idx="12445">
                  <c:v>3.071242113474336</c:v>
                </c:pt>
                <c:pt idx="12446">
                  <c:v>3.0720382493956</c:v>
                </c:pt>
                <c:pt idx="12447">
                  <c:v>3.0725104020205</c:v>
                </c:pt>
                <c:pt idx="12448">
                  <c:v>3.072658539553105</c:v>
                </c:pt>
                <c:pt idx="12449">
                  <c:v>3.072482279048765</c:v>
                </c:pt>
                <c:pt idx="12450">
                  <c:v>3.07198088743776</c:v>
                </c:pt>
                <c:pt idx="12451">
                  <c:v>3.07115328918679</c:v>
                </c:pt>
                <c:pt idx="12452">
                  <c:v>3.06999802951634</c:v>
                </c:pt>
                <c:pt idx="12453">
                  <c:v>3.07179357831837</c:v>
                </c:pt>
                <c:pt idx="12454">
                  <c:v>3.07648186120324</c:v>
                </c:pt>
                <c:pt idx="12455">
                  <c:v>3.08082998296709</c:v>
                </c:pt>
                <c:pt idx="12456">
                  <c:v>3.08484265639222</c:v>
                </c:pt>
                <c:pt idx="12457">
                  <c:v>3.08852384786451</c:v>
                </c:pt>
                <c:pt idx="12458">
                  <c:v>3.091876829424895</c:v>
                </c:pt>
                <c:pt idx="12459">
                  <c:v>3.09490446460516</c:v>
                </c:pt>
                <c:pt idx="12460">
                  <c:v>3.097609029355878</c:v>
                </c:pt>
                <c:pt idx="12461">
                  <c:v>3.09999252865185</c:v>
                </c:pt>
                <c:pt idx="12462">
                  <c:v>3.10205653873843</c:v>
                </c:pt>
                <c:pt idx="12463">
                  <c:v>3.10380232817579</c:v>
                </c:pt>
                <c:pt idx="12464">
                  <c:v>3.10523071283805</c:v>
                </c:pt>
                <c:pt idx="12465">
                  <c:v>3.10634252551041</c:v>
                </c:pt>
                <c:pt idx="12466">
                  <c:v>3.10713809812128</c:v>
                </c:pt>
                <c:pt idx="12467">
                  <c:v>3.1076176333757</c:v>
                </c:pt>
                <c:pt idx="12468">
                  <c:v>3.10778108438781</c:v>
                </c:pt>
                <c:pt idx="12469">
                  <c:v>3.10762820546521</c:v>
                </c:pt>
                <c:pt idx="12470">
                  <c:v>3.10715844105885</c:v>
                </c:pt>
                <c:pt idx="12471">
                  <c:v>3.10637098705286</c:v>
                </c:pt>
                <c:pt idx="12472">
                  <c:v>3.10526496774565</c:v>
                </c:pt>
                <c:pt idx="12473">
                  <c:v>3.10383900794754</c:v>
                </c:pt>
                <c:pt idx="12474">
                  <c:v>3.10837641672478</c:v>
                </c:pt>
                <c:pt idx="12475">
                  <c:v>3.112586393283265</c:v>
                </c:pt>
                <c:pt idx="12476">
                  <c:v>3.11647210964091</c:v>
                </c:pt>
                <c:pt idx="12477">
                  <c:v>3.12003628445679</c:v>
                </c:pt>
                <c:pt idx="12478">
                  <c:v>3.1232811040912</c:v>
                </c:pt>
                <c:pt idx="12479">
                  <c:v>3.126208499289835</c:v>
                </c:pt>
                <c:pt idx="12480">
                  <c:v>3.12881997510264</c:v>
                </c:pt>
                <c:pt idx="12481">
                  <c:v>3.13111673593532</c:v>
                </c:pt>
                <c:pt idx="12482">
                  <c:v>3.13309982243277</c:v>
                </c:pt>
                <c:pt idx="12483">
                  <c:v>3.13476990275301</c:v>
                </c:pt>
                <c:pt idx="12484">
                  <c:v>3.1361276589226</c:v>
                </c:pt>
                <c:pt idx="12485">
                  <c:v>3.13717335185304</c:v>
                </c:pt>
                <c:pt idx="12486">
                  <c:v>3.13790721972773</c:v>
                </c:pt>
                <c:pt idx="12487">
                  <c:v>3.1383293483791</c:v>
                </c:pt>
                <c:pt idx="12488">
                  <c:v>3.13843966366925</c:v>
                </c:pt>
                <c:pt idx="12489">
                  <c:v>3.13823786826784</c:v>
                </c:pt>
                <c:pt idx="12490">
                  <c:v>3.13772356192345</c:v>
                </c:pt>
                <c:pt idx="12491">
                  <c:v>3.13689630566099</c:v>
                </c:pt>
                <c:pt idx="12492">
                  <c:v>3.13575521359098</c:v>
                </c:pt>
                <c:pt idx="12493">
                  <c:v>3.13429956166027</c:v>
                </c:pt>
                <c:pt idx="12494">
                  <c:v>3.13252815153982</c:v>
                </c:pt>
                <c:pt idx="12495">
                  <c:v>3.13043969063471</c:v>
                </c:pt>
                <c:pt idx="12496">
                  <c:v>3.12803270103292</c:v>
                </c:pt>
                <c:pt idx="12497">
                  <c:v>3.12530503023619</c:v>
                </c:pt>
                <c:pt idx="12498">
                  <c:v>3.12225465381514</c:v>
                </c:pt>
                <c:pt idx="12499">
                  <c:v>3.11887891039491</c:v>
                </c:pt>
                <c:pt idx="12500">
                  <c:v>3.11517462716925</c:v>
                </c:pt>
                <c:pt idx="12501">
                  <c:v>3.1111383626183</c:v>
                </c:pt>
                <c:pt idx="12502">
                  <c:v>3.10676575730269</c:v>
                </c:pt>
                <c:pt idx="12503">
                  <c:v>3.102051979244278</c:v>
                </c:pt>
                <c:pt idx="12504">
                  <c:v>3.09699134226448</c:v>
                </c:pt>
                <c:pt idx="12505">
                  <c:v>3.09157707358585</c:v>
                </c:pt>
                <c:pt idx="12506">
                  <c:v>3.08580138490004</c:v>
                </c:pt>
                <c:pt idx="12507">
                  <c:v>3.07965519824651</c:v>
                </c:pt>
                <c:pt idx="12508">
                  <c:v>3.07312802676695</c:v>
                </c:pt>
                <c:pt idx="12509">
                  <c:v>3.06620724433769</c:v>
                </c:pt>
                <c:pt idx="12510">
                  <c:v>3.05887846448595</c:v>
                </c:pt>
                <c:pt idx="12511">
                  <c:v>3.05455706952897</c:v>
                </c:pt>
                <c:pt idx="12512">
                  <c:v>3.04993004988527</c:v>
                </c:pt>
                <c:pt idx="12513">
                  <c:v>3.04498951699629</c:v>
                </c:pt>
                <c:pt idx="12514">
                  <c:v>3.03972653115869</c:v>
                </c:pt>
                <c:pt idx="12515">
                  <c:v>3.03413085496964</c:v>
                </c:pt>
                <c:pt idx="12516">
                  <c:v>3.02819056608566</c:v>
                </c:pt>
                <c:pt idx="12517">
                  <c:v>3.02189200853305</c:v>
                </c:pt>
                <c:pt idx="12518">
                  <c:v>3.015219429566478</c:v>
                </c:pt>
                <c:pt idx="12519">
                  <c:v>3.00815438888078</c:v>
                </c:pt>
                <c:pt idx="12520">
                  <c:v>3.00444478436645</c:v>
                </c:pt>
                <c:pt idx="12521">
                  <c:v>3.00047559562765</c:v>
                </c:pt>
                <c:pt idx="12522">
                  <c:v>2.99623884027002</c:v>
                </c:pt>
                <c:pt idx="12523">
                  <c:v>2.99172609740463</c:v>
                </c:pt>
                <c:pt idx="12524">
                  <c:v>2.98692671818816</c:v>
                </c:pt>
                <c:pt idx="12525">
                  <c:v>2.98182979734645</c:v>
                </c:pt>
                <c:pt idx="12526">
                  <c:v>2.98025827734974</c:v>
                </c:pt>
                <c:pt idx="12527">
                  <c:v>2.97836050892664</c:v>
                </c:pt>
                <c:pt idx="12528">
                  <c:v>2.97613049861167</c:v>
                </c:pt>
                <c:pt idx="12529">
                  <c:v>2.9735619393393</c:v>
                </c:pt>
                <c:pt idx="12530">
                  <c:v>2.97064707049504</c:v>
                </c:pt>
                <c:pt idx="12531">
                  <c:v>2.971482834164145</c:v>
                </c:pt>
                <c:pt idx="12532">
                  <c:v>2.972076198333645</c:v>
                </c:pt>
                <c:pt idx="12533">
                  <c:v>2.97242698173993</c:v>
                </c:pt>
                <c:pt idx="12534">
                  <c:v>2.97253581884256</c:v>
                </c:pt>
                <c:pt idx="12535">
                  <c:v>2.972402120161536</c:v>
                </c:pt>
                <c:pt idx="12536">
                  <c:v>2.97202448073262</c:v>
                </c:pt>
                <c:pt idx="12537">
                  <c:v>2.9714023163315</c:v>
                </c:pt>
                <c:pt idx="12538">
                  <c:v>2.97053343013743</c:v>
                </c:pt>
                <c:pt idx="12539">
                  <c:v>2.96941525396405</c:v>
                </c:pt>
                <c:pt idx="12540">
                  <c:v>2.96804527438496</c:v>
                </c:pt>
                <c:pt idx="12541">
                  <c:v>2.96641984623914</c:v>
                </c:pt>
                <c:pt idx="12542">
                  <c:v>2.9645346391208</c:v>
                </c:pt>
                <c:pt idx="12543">
                  <c:v>2.9623854813018</c:v>
                </c:pt>
                <c:pt idx="12544">
                  <c:v>2.95996641207913</c:v>
                </c:pt>
                <c:pt idx="12545">
                  <c:v>2.95727134996239</c:v>
                </c:pt>
                <c:pt idx="12546">
                  <c:v>2.954292195570158</c:v>
                </c:pt>
                <c:pt idx="12547">
                  <c:v>2.95102168095933</c:v>
                </c:pt>
                <c:pt idx="12548">
                  <c:v>2.94744917957134</c:v>
                </c:pt>
                <c:pt idx="12549">
                  <c:v>2.94356360114955</c:v>
                </c:pt>
                <c:pt idx="12550">
                  <c:v>2.93935276734322</c:v>
                </c:pt>
                <c:pt idx="12551">
                  <c:v>2.93480172071207</c:v>
                </c:pt>
                <c:pt idx="12552">
                  <c:v>2.92989302138687</c:v>
                </c:pt>
                <c:pt idx="12553">
                  <c:v>2.92935122448174</c:v>
                </c:pt>
                <c:pt idx="12554">
                  <c:v>2.92862066651494</c:v>
                </c:pt>
                <c:pt idx="12555">
                  <c:v>2.9276993579858</c:v>
                </c:pt>
                <c:pt idx="12556">
                  <c:v>2.92658447862008</c:v>
                </c:pt>
                <c:pt idx="12557">
                  <c:v>2.92527349833246</c:v>
                </c:pt>
                <c:pt idx="12558">
                  <c:v>2.92376345958154</c:v>
                </c:pt>
                <c:pt idx="12559">
                  <c:v>2.922050275613778</c:v>
                </c:pt>
                <c:pt idx="12560">
                  <c:v>2.92012949679056</c:v>
                </c:pt>
                <c:pt idx="12561">
                  <c:v>2.91799670458531</c:v>
                </c:pt>
                <c:pt idx="12562">
                  <c:v>2.915646109173515</c:v>
                </c:pt>
                <c:pt idx="12563">
                  <c:v>2.91307133146462</c:v>
                </c:pt>
                <c:pt idx="12564">
                  <c:v>2.915067139364005</c:v>
                </c:pt>
                <c:pt idx="12565">
                  <c:v>2.91675975607733</c:v>
                </c:pt>
                <c:pt idx="12566">
                  <c:v>2.91815422392539</c:v>
                </c:pt>
                <c:pt idx="12567">
                  <c:v>2.919253413354945</c:v>
                </c:pt>
                <c:pt idx="12568">
                  <c:v>2.92005976412762</c:v>
                </c:pt>
                <c:pt idx="12569">
                  <c:v>2.92057453198729</c:v>
                </c:pt>
                <c:pt idx="12570">
                  <c:v>2.92079848734944</c:v>
                </c:pt>
                <c:pt idx="12571">
                  <c:v>2.92073045638434</c:v>
                </c:pt>
                <c:pt idx="12572">
                  <c:v>2.92036985315481</c:v>
                </c:pt>
                <c:pt idx="12573">
                  <c:v>2.92462387036779</c:v>
                </c:pt>
                <c:pt idx="12574">
                  <c:v>2.92863614263201</c:v>
                </c:pt>
                <c:pt idx="12575">
                  <c:v>2.932415514059185</c:v>
                </c:pt>
                <c:pt idx="12576">
                  <c:v>2.93597090108506</c:v>
                </c:pt>
                <c:pt idx="12577">
                  <c:v>2.939309335005797</c:v>
                </c:pt>
                <c:pt idx="12578">
                  <c:v>2.94243734807713</c:v>
                </c:pt>
                <c:pt idx="12579">
                  <c:v>2.94536052092141</c:v>
                </c:pt>
                <c:pt idx="12580">
                  <c:v>2.94808417647305</c:v>
                </c:pt>
                <c:pt idx="12581">
                  <c:v>2.95061255797904</c:v>
                </c:pt>
                <c:pt idx="12582">
                  <c:v>2.952949933312365</c:v>
                </c:pt>
                <c:pt idx="12583">
                  <c:v>2.95509978370815</c:v>
                </c:pt>
                <c:pt idx="12584">
                  <c:v>2.95706515224881</c:v>
                </c:pt>
                <c:pt idx="12585">
                  <c:v>2.95884900773979</c:v>
                </c:pt>
                <c:pt idx="12586">
                  <c:v>2.960453431290519</c:v>
                </c:pt>
                <c:pt idx="12587">
                  <c:v>2.96188037959114</c:v>
                </c:pt>
                <c:pt idx="12588">
                  <c:v>2.96313206896684</c:v>
                </c:pt>
                <c:pt idx="12589">
                  <c:v>2.96420936699365</c:v>
                </c:pt>
                <c:pt idx="12590">
                  <c:v>2.96924205043777</c:v>
                </c:pt>
                <c:pt idx="12591">
                  <c:v>2.97396586844138</c:v>
                </c:pt>
                <c:pt idx="12592">
                  <c:v>2.97839232535708</c:v>
                </c:pt>
                <c:pt idx="12593">
                  <c:v>2.98253091453041</c:v>
                </c:pt>
                <c:pt idx="12594">
                  <c:v>2.98639016577352</c:v>
                </c:pt>
                <c:pt idx="12595">
                  <c:v>2.98997835241805</c:v>
                </c:pt>
                <c:pt idx="12596">
                  <c:v>2.99330211067271</c:v>
                </c:pt>
                <c:pt idx="12597">
                  <c:v>2.99636716299559</c:v>
                </c:pt>
                <c:pt idx="12598">
                  <c:v>2.99917822422751</c:v>
                </c:pt>
                <c:pt idx="12599">
                  <c:v>3.00174013833025</c:v>
                </c:pt>
                <c:pt idx="12600">
                  <c:v>3.00405665340646</c:v>
                </c:pt>
                <c:pt idx="12601">
                  <c:v>3.0061311455687</c:v>
                </c:pt>
                <c:pt idx="12602">
                  <c:v>3.00796635608197</c:v>
                </c:pt>
                <c:pt idx="12603">
                  <c:v>3.00956470524463</c:v>
                </c:pt>
                <c:pt idx="12604">
                  <c:v>3.0109280404711</c:v>
                </c:pt>
                <c:pt idx="12605">
                  <c:v>3.012058009878145</c:v>
                </c:pt>
                <c:pt idx="12606">
                  <c:v>3.01295577548301</c:v>
                </c:pt>
                <c:pt idx="12607">
                  <c:v>3.01362208517466</c:v>
                </c:pt>
                <c:pt idx="12608">
                  <c:v>3.01405748478117</c:v>
                </c:pt>
                <c:pt idx="12609">
                  <c:v>3.014262086338725</c:v>
                </c:pt>
                <c:pt idx="12610">
                  <c:v>3.01423569809239</c:v>
                </c:pt>
                <c:pt idx="12611">
                  <c:v>3.01397782393294</c:v>
                </c:pt>
                <c:pt idx="12612">
                  <c:v>3.0134875318447</c:v>
                </c:pt>
                <c:pt idx="12613">
                  <c:v>3.012763684898498</c:v>
                </c:pt>
                <c:pt idx="12614">
                  <c:v>3.01555410762671</c:v>
                </c:pt>
                <c:pt idx="12615">
                  <c:v>3.018026903858559</c:v>
                </c:pt>
                <c:pt idx="12616">
                  <c:v>3.02018621318316</c:v>
                </c:pt>
                <c:pt idx="12617">
                  <c:v>3.02203540529081</c:v>
                </c:pt>
                <c:pt idx="12618">
                  <c:v>3.0235772472271</c:v>
                </c:pt>
                <c:pt idx="12619">
                  <c:v>3.02481376367142</c:v>
                </c:pt>
                <c:pt idx="12620">
                  <c:v>3.02574656588793</c:v>
                </c:pt>
                <c:pt idx="12621">
                  <c:v>3.02637654815008</c:v>
                </c:pt>
                <c:pt idx="12622">
                  <c:v>3.02670414389628</c:v>
                </c:pt>
                <c:pt idx="12623">
                  <c:v>3.02672917616762</c:v>
                </c:pt>
                <c:pt idx="12624">
                  <c:v>3.02645099262114</c:v>
                </c:pt>
                <c:pt idx="12625">
                  <c:v>3.02968223270533</c:v>
                </c:pt>
                <c:pt idx="12626">
                  <c:v>3.0326731584252</c:v>
                </c:pt>
                <c:pt idx="12627">
                  <c:v>3.03542761123253</c:v>
                </c:pt>
                <c:pt idx="12628">
                  <c:v>3.04154577922896</c:v>
                </c:pt>
                <c:pt idx="12629">
                  <c:v>3.04731539351022</c:v>
                </c:pt>
                <c:pt idx="12630">
                  <c:v>3.05274758243</c:v>
                </c:pt>
                <c:pt idx="12631">
                  <c:v>3.05785195300254</c:v>
                </c:pt>
                <c:pt idx="12632">
                  <c:v>3.06263694702121</c:v>
                </c:pt>
                <c:pt idx="12633">
                  <c:v>3.06710979646062</c:v>
                </c:pt>
                <c:pt idx="12634">
                  <c:v>3.07127680899956</c:v>
                </c:pt>
                <c:pt idx="12635">
                  <c:v>3.075143434415645</c:v>
                </c:pt>
                <c:pt idx="12636">
                  <c:v>3.07871445670945</c:v>
                </c:pt>
                <c:pt idx="12637">
                  <c:v>3.08199394871841</c:v>
                </c:pt>
                <c:pt idx="12638">
                  <c:v>3.08498534314475</c:v>
                </c:pt>
                <c:pt idx="12639">
                  <c:v>3.08769183730883</c:v>
                </c:pt>
                <c:pt idx="12640">
                  <c:v>3.09011580665524</c:v>
                </c:pt>
                <c:pt idx="12641">
                  <c:v>3.09225949566641</c:v>
                </c:pt>
                <c:pt idx="12642">
                  <c:v>3.09412471304382</c:v>
                </c:pt>
                <c:pt idx="12643">
                  <c:v>3.095712903066719</c:v>
                </c:pt>
                <c:pt idx="12644">
                  <c:v>3.097025170598819</c:v>
                </c:pt>
                <c:pt idx="12645">
                  <c:v>3.09806247543204</c:v>
                </c:pt>
                <c:pt idx="12646">
                  <c:v>3.09882523412497</c:v>
                </c:pt>
                <c:pt idx="12647">
                  <c:v>3.09931395956166</c:v>
                </c:pt>
                <c:pt idx="12648">
                  <c:v>3.09952859855843</c:v>
                </c:pt>
                <c:pt idx="12649">
                  <c:v>3.09946901754724</c:v>
                </c:pt>
                <c:pt idx="12650">
                  <c:v>3.09913472910926</c:v>
                </c:pt>
                <c:pt idx="12651">
                  <c:v>3.098525113609579</c:v>
                </c:pt>
                <c:pt idx="12652">
                  <c:v>3.0976392081174</c:v>
                </c:pt>
                <c:pt idx="12653">
                  <c:v>3.09647571859848</c:v>
                </c:pt>
                <c:pt idx="12654">
                  <c:v>3.09503314503707</c:v>
                </c:pt>
                <c:pt idx="12655">
                  <c:v>3.09330969331913</c:v>
                </c:pt>
                <c:pt idx="12656">
                  <c:v>3.09130308639159</c:v>
                </c:pt>
                <c:pt idx="12657">
                  <c:v>3.08901075963099</c:v>
                </c:pt>
                <c:pt idx="12658">
                  <c:v>3.08642968561113</c:v>
                </c:pt>
                <c:pt idx="12659">
                  <c:v>3.08355631671369</c:v>
                </c:pt>
                <c:pt idx="12660">
                  <c:v>3.08038674715717</c:v>
                </c:pt>
                <c:pt idx="12661">
                  <c:v>3.07691625420207</c:v>
                </c:pt>
                <c:pt idx="12662">
                  <c:v>3.07313943638266</c:v>
                </c:pt>
                <c:pt idx="12663">
                  <c:v>3.072652173630525</c:v>
                </c:pt>
                <c:pt idx="12664">
                  <c:v>3.07194956967355</c:v>
                </c:pt>
                <c:pt idx="12665">
                  <c:v>3.07450061426562</c:v>
                </c:pt>
                <c:pt idx="12666">
                  <c:v>3.07676152669266</c:v>
                </c:pt>
                <c:pt idx="12667">
                  <c:v>3.07873470827001</c:v>
                </c:pt>
                <c:pt idx="12668">
                  <c:v>3.08042202422415</c:v>
                </c:pt>
                <c:pt idx="12669">
                  <c:v>3.08182502737704</c:v>
                </c:pt>
                <c:pt idx="12670">
                  <c:v>3.08294482518112</c:v>
                </c:pt>
                <c:pt idx="12671">
                  <c:v>3.08378226659243</c:v>
                </c:pt>
                <c:pt idx="12672">
                  <c:v>3.0843378204129</c:v>
                </c:pt>
                <c:pt idx="12673">
                  <c:v>3.08461161595967</c:v>
                </c:pt>
                <c:pt idx="12674">
                  <c:v>3.0846035948306</c:v>
                </c:pt>
                <c:pt idx="12675">
                  <c:v>3.08431324528647</c:v>
                </c:pt>
                <c:pt idx="12676">
                  <c:v>3.08373976366329</c:v>
                </c:pt>
                <c:pt idx="12677">
                  <c:v>3.082882114975519</c:v>
                </c:pt>
                <c:pt idx="12678">
                  <c:v>3.0817387827362</c:v>
                </c:pt>
                <c:pt idx="12679">
                  <c:v>3.08030794592674</c:v>
                </c:pt>
                <c:pt idx="12680">
                  <c:v>3.07858739841635</c:v>
                </c:pt>
                <c:pt idx="12681">
                  <c:v>3.07657452772146</c:v>
                </c:pt>
                <c:pt idx="12682">
                  <c:v>3.07426614624178</c:v>
                </c:pt>
                <c:pt idx="12683">
                  <c:v>3.07165874526909</c:v>
                </c:pt>
                <c:pt idx="12684">
                  <c:v>3.06874798485548</c:v>
                </c:pt>
                <c:pt idx="12685">
                  <c:v>3.06552902127629</c:v>
                </c:pt>
                <c:pt idx="12686">
                  <c:v>3.065546192483739</c:v>
                </c:pt>
                <c:pt idx="12687">
                  <c:v>3.06519875918178</c:v>
                </c:pt>
                <c:pt idx="12688">
                  <c:v>3.06448522729379</c:v>
                </c:pt>
                <c:pt idx="12689">
                  <c:v>3.06708100736323</c:v>
                </c:pt>
                <c:pt idx="12690">
                  <c:v>3.06937963974481</c:v>
                </c:pt>
                <c:pt idx="12691">
                  <c:v>3.07138362516329</c:v>
                </c:pt>
                <c:pt idx="12692">
                  <c:v>3.07309523863889</c:v>
                </c:pt>
                <c:pt idx="12693">
                  <c:v>3.07451618466147</c:v>
                </c:pt>
                <c:pt idx="12694">
                  <c:v>3.075647820624885</c:v>
                </c:pt>
                <c:pt idx="12695">
                  <c:v>3.0799822848351</c:v>
                </c:pt>
                <c:pt idx="12696">
                  <c:v>3.08394041190941</c:v>
                </c:pt>
                <c:pt idx="12697">
                  <c:v>3.08752812324564</c:v>
                </c:pt>
                <c:pt idx="12698">
                  <c:v>3.09075027775584</c:v>
                </c:pt>
                <c:pt idx="12699">
                  <c:v>3.09361107884717</c:v>
                </c:pt>
                <c:pt idx="12700">
                  <c:v>3.09611381292413</c:v>
                </c:pt>
                <c:pt idx="12701">
                  <c:v>3.09826135762326</c:v>
                </c:pt>
                <c:pt idx="12702">
                  <c:v>3.10005579049331</c:v>
                </c:pt>
                <c:pt idx="12703">
                  <c:v>3.101498932698119</c:v>
                </c:pt>
                <c:pt idx="12704">
                  <c:v>3.10259187030653</c:v>
                </c:pt>
                <c:pt idx="12705">
                  <c:v>3.10333535942816</c:v>
                </c:pt>
                <c:pt idx="12706">
                  <c:v>3.1037297499681</c:v>
                </c:pt>
                <c:pt idx="12707">
                  <c:v>3.10377491689537</c:v>
                </c:pt>
                <c:pt idx="12708">
                  <c:v>3.10347020014688</c:v>
                </c:pt>
                <c:pt idx="12709">
                  <c:v>3.10281473940412</c:v>
                </c:pt>
                <c:pt idx="12710">
                  <c:v>3.10180710037136</c:v>
                </c:pt>
                <c:pt idx="12711">
                  <c:v>3.10385941758302</c:v>
                </c:pt>
                <c:pt idx="12712">
                  <c:v>3.10549020985465</c:v>
                </c:pt>
                <c:pt idx="12713">
                  <c:v>3.110209529028856</c:v>
                </c:pt>
                <c:pt idx="12714">
                  <c:v>3.11456357662836</c:v>
                </c:pt>
                <c:pt idx="12715">
                  <c:v>3.11855747919943</c:v>
                </c:pt>
                <c:pt idx="12716">
                  <c:v>3.12219561239368</c:v>
                </c:pt>
                <c:pt idx="12717">
                  <c:v>3.12548159641597</c:v>
                </c:pt>
                <c:pt idx="12718">
                  <c:v>3.12841854209226</c:v>
                </c:pt>
                <c:pt idx="12719">
                  <c:v>3.131008793408077</c:v>
                </c:pt>
                <c:pt idx="12720">
                  <c:v>3.13325450041261</c:v>
                </c:pt>
                <c:pt idx="12721">
                  <c:v>3.13515745095119</c:v>
                </c:pt>
                <c:pt idx="12722">
                  <c:v>3.13671854856035</c:v>
                </c:pt>
                <c:pt idx="12723">
                  <c:v>3.13793890094738</c:v>
                </c:pt>
                <c:pt idx="12724">
                  <c:v>3.13881902281512</c:v>
                </c:pt>
                <c:pt idx="12725">
                  <c:v>3.13935923100059</c:v>
                </c:pt>
                <c:pt idx="12726">
                  <c:v>3.13955957191216</c:v>
                </c:pt>
                <c:pt idx="12727">
                  <c:v>3.14283540290069</c:v>
                </c:pt>
                <c:pt idx="12728">
                  <c:v>3.14583441291452</c:v>
                </c:pt>
                <c:pt idx="12729">
                  <c:v>3.14855824647035</c:v>
                </c:pt>
                <c:pt idx="12730">
                  <c:v>3.15100858016232</c:v>
                </c:pt>
                <c:pt idx="12731">
                  <c:v>3.15318666244417</c:v>
                </c:pt>
                <c:pt idx="12732">
                  <c:v>3.15509346402626</c:v>
                </c:pt>
                <c:pt idx="12733">
                  <c:v>3.16000500374542</c:v>
                </c:pt>
                <c:pt idx="12734">
                  <c:v>3.16457046403348</c:v>
                </c:pt>
                <c:pt idx="12735">
                  <c:v>3.16879304633611</c:v>
                </c:pt>
                <c:pt idx="12736">
                  <c:v>3.17267538660647</c:v>
                </c:pt>
                <c:pt idx="12737">
                  <c:v>3.17621952515561</c:v>
                </c:pt>
                <c:pt idx="12738">
                  <c:v>3.17942734784104</c:v>
                </c:pt>
                <c:pt idx="12739">
                  <c:v>3.18230019843628</c:v>
                </c:pt>
                <c:pt idx="12740">
                  <c:v>3.18483921510219</c:v>
                </c:pt>
                <c:pt idx="12741">
                  <c:v>3.18704528712872</c:v>
                </c:pt>
                <c:pt idx="12742">
                  <c:v>3.18891915108986</c:v>
                </c:pt>
                <c:pt idx="12743">
                  <c:v>3.19046115893447</c:v>
                </c:pt>
                <c:pt idx="12744">
                  <c:v>3.19167172262154</c:v>
                </c:pt>
                <c:pt idx="12745">
                  <c:v>3.19255102758756</c:v>
                </c:pt>
                <c:pt idx="12746">
                  <c:v>3.19309908517166</c:v>
                </c:pt>
                <c:pt idx="12747">
                  <c:v>3.19331585858631</c:v>
                </c:pt>
                <c:pt idx="12748">
                  <c:v>3.19320119033404</c:v>
                </c:pt>
                <c:pt idx="12749">
                  <c:v>3.19275480121533</c:v>
                </c:pt>
                <c:pt idx="12750">
                  <c:v>3.1919761584771</c:v>
                </c:pt>
                <c:pt idx="12751">
                  <c:v>3.19086488946974</c:v>
                </c:pt>
                <c:pt idx="12752">
                  <c:v>3.18942018531955</c:v>
                </c:pt>
                <c:pt idx="12753">
                  <c:v>3.18764122387093</c:v>
                </c:pt>
                <c:pt idx="12754">
                  <c:v>3.18552698933871</c:v>
                </c:pt>
                <c:pt idx="12755">
                  <c:v>3.18307616764955</c:v>
                </c:pt>
                <c:pt idx="12756">
                  <c:v>3.18028724884235</c:v>
                </c:pt>
                <c:pt idx="12757">
                  <c:v>3.17715843638419</c:v>
                </c:pt>
                <c:pt idx="12758">
                  <c:v>3.17368743754938</c:v>
                </c:pt>
                <c:pt idx="12759">
                  <c:v>3.16987165790968</c:v>
                </c:pt>
                <c:pt idx="12760">
                  <c:v>3.16570801407838</c:v>
                </c:pt>
                <c:pt idx="12761">
                  <c:v>3.16119289309191</c:v>
                </c:pt>
                <c:pt idx="12762">
                  <c:v>3.15632181564173</c:v>
                </c:pt>
                <c:pt idx="12763">
                  <c:v>3.15108975237941</c:v>
                </c:pt>
                <c:pt idx="12764">
                  <c:v>3.14892317537072</c:v>
                </c:pt>
                <c:pt idx="12765">
                  <c:v>3.14647785307168</c:v>
                </c:pt>
                <c:pt idx="12766">
                  <c:v>3.14375181760563</c:v>
                </c:pt>
                <c:pt idx="12767">
                  <c:v>3.1407426634661</c:v>
                </c:pt>
                <c:pt idx="12768">
                  <c:v>3.13744765457818</c:v>
                </c:pt>
                <c:pt idx="12769">
                  <c:v>3.13386353797948</c:v>
                </c:pt>
                <c:pt idx="12770">
                  <c:v>3.12998666708598</c:v>
                </c:pt>
                <c:pt idx="12771">
                  <c:v>3.12581289512632</c:v>
                </c:pt>
                <c:pt idx="12772">
                  <c:v>3.12133719657879</c:v>
                </c:pt>
                <c:pt idx="12773">
                  <c:v>3.1165540056293</c:v>
                </c:pt>
                <c:pt idx="12774">
                  <c:v>3.11145698579551</c:v>
                </c:pt>
                <c:pt idx="12775">
                  <c:v>3.10603849732666</c:v>
                </c:pt>
                <c:pt idx="12776">
                  <c:v>3.10029016377952</c:v>
                </c:pt>
                <c:pt idx="12777">
                  <c:v>3.09420196165249</c:v>
                </c:pt>
                <c:pt idx="12778">
                  <c:v>3.0877625813029</c:v>
                </c:pt>
                <c:pt idx="12779">
                  <c:v>3.08095874573025</c:v>
                </c:pt>
                <c:pt idx="12780">
                  <c:v>3.073774993423259</c:v>
                </c:pt>
                <c:pt idx="12781">
                  <c:v>3.06619348639232</c:v>
                </c:pt>
                <c:pt idx="12782">
                  <c:v>3.05819320844262</c:v>
                </c:pt>
                <c:pt idx="12783">
                  <c:v>3.0497493333426</c:v>
                </c:pt>
                <c:pt idx="12784">
                  <c:v>3.04083306222453</c:v>
                </c:pt>
                <c:pt idx="12785">
                  <c:v>3.03549358525208</c:v>
                </c:pt>
                <c:pt idx="12786">
                  <c:v>3.02983934303577</c:v>
                </c:pt>
                <c:pt idx="12787">
                  <c:v>3.02385584371479</c:v>
                </c:pt>
                <c:pt idx="12788">
                  <c:v>3.02158732772735</c:v>
                </c:pt>
                <c:pt idx="12789">
                  <c:v>3.01896650401026</c:v>
                </c:pt>
                <c:pt idx="12790">
                  <c:v>3.01598568202768</c:v>
                </c:pt>
                <c:pt idx="12791">
                  <c:v>3.01263561207861</c:v>
                </c:pt>
                <c:pt idx="12792">
                  <c:v>3.00890560640234</c:v>
                </c:pt>
                <c:pt idx="12793">
                  <c:v>3.00478307002501</c:v>
                </c:pt>
                <c:pt idx="12794">
                  <c:v>3.00468463406738</c:v>
                </c:pt>
                <c:pt idx="12795">
                  <c:v>3.00432370291019</c:v>
                </c:pt>
                <c:pt idx="12796">
                  <c:v>3.00369878399975</c:v>
                </c:pt>
                <c:pt idx="12797">
                  <c:v>3.00280795561358</c:v>
                </c:pt>
                <c:pt idx="12798">
                  <c:v>3.001648536384185</c:v>
                </c:pt>
                <c:pt idx="12799">
                  <c:v>3.0002173318994</c:v>
                </c:pt>
                <c:pt idx="12800">
                  <c:v>2.99851032196395</c:v>
                </c:pt>
                <c:pt idx="12801">
                  <c:v>3.00084208770852</c:v>
                </c:pt>
                <c:pt idx="12802">
                  <c:v>3.00281175850058</c:v>
                </c:pt>
                <c:pt idx="12803">
                  <c:v>3.0044240752896</c:v>
                </c:pt>
                <c:pt idx="12804">
                  <c:v>3.005682495318765</c:v>
                </c:pt>
                <c:pt idx="12805">
                  <c:v>3.00658943111214</c:v>
                </c:pt>
                <c:pt idx="12806">
                  <c:v>3.00714620266635</c:v>
                </c:pt>
                <c:pt idx="12807">
                  <c:v>3.00735331545153</c:v>
                </c:pt>
                <c:pt idx="12808">
                  <c:v>3.00721026901298</c:v>
                </c:pt>
                <c:pt idx="12809">
                  <c:v>3.00671551248729</c:v>
                </c:pt>
                <c:pt idx="12810">
                  <c:v>3.01028723790414</c:v>
                </c:pt>
                <c:pt idx="12811">
                  <c:v>3.01357404803242</c:v>
                </c:pt>
                <c:pt idx="12812">
                  <c:v>3.01658238670459</c:v>
                </c:pt>
                <c:pt idx="12813">
                  <c:v>3.0193179769422</c:v>
                </c:pt>
                <c:pt idx="12814">
                  <c:v>3.02178573635881</c:v>
                </c:pt>
                <c:pt idx="12815">
                  <c:v>3.02398983914964</c:v>
                </c:pt>
                <c:pt idx="12816">
                  <c:v>3.0259338833357</c:v>
                </c:pt>
                <c:pt idx="12817">
                  <c:v>3.02762079424152</c:v>
                </c:pt>
                <c:pt idx="12818">
                  <c:v>3.02905301253779</c:v>
                </c:pt>
                <c:pt idx="12819">
                  <c:v>3.030232553942</c:v>
                </c:pt>
                <c:pt idx="12820">
                  <c:v>3.03116084260065</c:v>
                </c:pt>
                <c:pt idx="12821">
                  <c:v>3.03183892219467</c:v>
                </c:pt>
                <c:pt idx="12822">
                  <c:v>3.032267394279256</c:v>
                </c:pt>
                <c:pt idx="12823">
                  <c:v>3.032446361142159</c:v>
                </c:pt>
                <c:pt idx="12824">
                  <c:v>3.03237565457004</c:v>
                </c:pt>
                <c:pt idx="12825">
                  <c:v>3.03608327241254</c:v>
                </c:pt>
                <c:pt idx="12826">
                  <c:v>3.03943932853098</c:v>
                </c:pt>
                <c:pt idx="12827">
                  <c:v>3.04245089410213</c:v>
                </c:pt>
                <c:pt idx="12828">
                  <c:v>3.04512383485353</c:v>
                </c:pt>
                <c:pt idx="12829">
                  <c:v>3.04746322200207</c:v>
                </c:pt>
                <c:pt idx="12830">
                  <c:v>3.04947299709499</c:v>
                </c:pt>
                <c:pt idx="12831">
                  <c:v>3.05115657226231</c:v>
                </c:pt>
                <c:pt idx="12832">
                  <c:v>3.056542484789895</c:v>
                </c:pt>
                <c:pt idx="12833">
                  <c:v>3.06164361627269</c:v>
                </c:pt>
                <c:pt idx="12834">
                  <c:v>3.06646877875461</c:v>
                </c:pt>
                <c:pt idx="12835">
                  <c:v>3.07102555937379</c:v>
                </c:pt>
                <c:pt idx="12836">
                  <c:v>3.07532072684556</c:v>
                </c:pt>
                <c:pt idx="12837">
                  <c:v>3.07936036865422</c:v>
                </c:pt>
                <c:pt idx="12838">
                  <c:v>3.08314957685245</c:v>
                </c:pt>
                <c:pt idx="12839">
                  <c:v>3.08669303192911</c:v>
                </c:pt>
                <c:pt idx="12840">
                  <c:v>3.08999487939684</c:v>
                </c:pt>
                <c:pt idx="12841">
                  <c:v>3.09305855489555</c:v>
                </c:pt>
                <c:pt idx="12842">
                  <c:v>3.09588726041758</c:v>
                </c:pt>
                <c:pt idx="12843">
                  <c:v>3.10209785103579</c:v>
                </c:pt>
                <c:pt idx="12844">
                  <c:v>3.10796865300972</c:v>
                </c:pt>
                <c:pt idx="12845">
                  <c:v>3.11350893641636</c:v>
                </c:pt>
                <c:pt idx="12846">
                  <c:v>3.11872652771682</c:v>
                </c:pt>
                <c:pt idx="12847">
                  <c:v>3.12362822005999</c:v>
                </c:pt>
                <c:pt idx="12848">
                  <c:v>3.12821994837643</c:v>
                </c:pt>
                <c:pt idx="12849">
                  <c:v>3.13250676165761</c:v>
                </c:pt>
                <c:pt idx="12850">
                  <c:v>3.13649299047231</c:v>
                </c:pt>
                <c:pt idx="12851">
                  <c:v>3.14018256013078</c:v>
                </c:pt>
                <c:pt idx="12852">
                  <c:v>3.14357860713286</c:v>
                </c:pt>
                <c:pt idx="12853">
                  <c:v>3.14668394081227</c:v>
                </c:pt>
                <c:pt idx="12854">
                  <c:v>3.14950098435632</c:v>
                </c:pt>
                <c:pt idx="12855">
                  <c:v>3.15203165927567</c:v>
                </c:pt>
                <c:pt idx="12856">
                  <c:v>3.15427764530553</c:v>
                </c:pt>
                <c:pt idx="12857">
                  <c:v>3.15624040650195</c:v>
                </c:pt>
                <c:pt idx="12858">
                  <c:v>3.15792097310231</c:v>
                </c:pt>
                <c:pt idx="12859">
                  <c:v>3.15932028780408</c:v>
                </c:pt>
                <c:pt idx="12860">
                  <c:v>3.16043899836125</c:v>
                </c:pt>
                <c:pt idx="12861">
                  <c:v>3.16468289209061</c:v>
                </c:pt>
                <c:pt idx="12862">
                  <c:v>3.16856915523551</c:v>
                </c:pt>
                <c:pt idx="12863">
                  <c:v>3.17210059095332</c:v>
                </c:pt>
                <c:pt idx="12864">
                  <c:v>3.175279843423</c:v>
                </c:pt>
                <c:pt idx="12865">
                  <c:v>3.1781088062042</c:v>
                </c:pt>
                <c:pt idx="12866">
                  <c:v>3.18058920270254</c:v>
                </c:pt>
                <c:pt idx="12867">
                  <c:v>3.18272220610294</c:v>
                </c:pt>
                <c:pt idx="12868">
                  <c:v>3.1845089200017</c:v>
                </c:pt>
                <c:pt idx="12869">
                  <c:v>3.18595001324195</c:v>
                </c:pt>
                <c:pt idx="12870">
                  <c:v>3.18704602201925</c:v>
                </c:pt>
                <c:pt idx="12871">
                  <c:v>3.18779719556607</c:v>
                </c:pt>
                <c:pt idx="12872">
                  <c:v>3.18820368098032</c:v>
                </c:pt>
                <c:pt idx="12873">
                  <c:v>3.18826524603731</c:v>
                </c:pt>
                <c:pt idx="12874">
                  <c:v>3.18798167712403</c:v>
                </c:pt>
                <c:pt idx="12875">
                  <c:v>3.18735251294446</c:v>
                </c:pt>
                <c:pt idx="12876">
                  <c:v>3.18637691826162</c:v>
                </c:pt>
                <c:pt idx="12877">
                  <c:v>3.18505409822937</c:v>
                </c:pt>
                <c:pt idx="12878">
                  <c:v>3.18338284986509</c:v>
                </c:pt>
                <c:pt idx="12879">
                  <c:v>3.18136178841916</c:v>
                </c:pt>
                <c:pt idx="12880">
                  <c:v>3.17898905038044</c:v>
                </c:pt>
                <c:pt idx="12881">
                  <c:v>3.17626266547895</c:v>
                </c:pt>
                <c:pt idx="12882">
                  <c:v>3.17318008193144</c:v>
                </c:pt>
                <c:pt idx="12883">
                  <c:v>3.1697383620473</c:v>
                </c:pt>
                <c:pt idx="12884">
                  <c:v>3.16593399837924</c:v>
                </c:pt>
                <c:pt idx="12885">
                  <c:v>3.16176294023833</c:v>
                </c:pt>
                <c:pt idx="12886">
                  <c:v>3.15722019602632</c:v>
                </c:pt>
                <c:pt idx="12887">
                  <c:v>3.15586722769066</c:v>
                </c:pt>
                <c:pt idx="12888">
                  <c:v>3.15422752826477</c:v>
                </c:pt>
                <c:pt idx="12889">
                  <c:v>3.15229966224473</c:v>
                </c:pt>
                <c:pt idx="12890">
                  <c:v>3.15008164925652</c:v>
                </c:pt>
                <c:pt idx="12891">
                  <c:v>3.14757124637523</c:v>
                </c:pt>
                <c:pt idx="12892">
                  <c:v>3.14476586409268</c:v>
                </c:pt>
                <c:pt idx="12893">
                  <c:v>3.14166249146011</c:v>
                </c:pt>
                <c:pt idx="12894">
                  <c:v>3.13825769130407</c:v>
                </c:pt>
                <c:pt idx="12895">
                  <c:v>3.13454724863741</c:v>
                </c:pt>
                <c:pt idx="12896">
                  <c:v>3.13052672713511</c:v>
                </c:pt>
                <c:pt idx="12897">
                  <c:v>3.12619061241025</c:v>
                </c:pt>
                <c:pt idx="12898">
                  <c:v>3.12153278197004</c:v>
                </c:pt>
                <c:pt idx="12899">
                  <c:v>3.11654605388554</c:v>
                </c:pt>
                <c:pt idx="12900">
                  <c:v>3.11497356453863</c:v>
                </c:pt>
                <c:pt idx="12901">
                  <c:v>3.11679205736935</c:v>
                </c:pt>
                <c:pt idx="12902">
                  <c:v>3.11831189967685</c:v>
                </c:pt>
                <c:pt idx="12903">
                  <c:v>3.11953432549184</c:v>
                </c:pt>
                <c:pt idx="12904">
                  <c:v>3.12046035720458</c:v>
                </c:pt>
                <c:pt idx="12905">
                  <c:v>3.12109049978379</c:v>
                </c:pt>
                <c:pt idx="12906">
                  <c:v>3.12142506986632</c:v>
                </c:pt>
                <c:pt idx="12907">
                  <c:v>3.12146401547965</c:v>
                </c:pt>
                <c:pt idx="12908">
                  <c:v>3.1212069126459</c:v>
                </c:pt>
                <c:pt idx="12909">
                  <c:v>3.12065302517006</c:v>
                </c:pt>
                <c:pt idx="12910">
                  <c:v>3.11980125514936</c:v>
                </c:pt>
                <c:pt idx="12911">
                  <c:v>3.11865021373948</c:v>
                </c:pt>
                <c:pt idx="12912">
                  <c:v>3.1171981258055</c:v>
                </c:pt>
                <c:pt idx="12913">
                  <c:v>3.11544274225009</c:v>
                </c:pt>
                <c:pt idx="12914">
                  <c:v>3.11338143058257</c:v>
                </c:pt>
                <c:pt idx="12915">
                  <c:v>3.111010933908755</c:v>
                </c:pt>
                <c:pt idx="12916">
                  <c:v>3.10832770339644</c:v>
                </c:pt>
                <c:pt idx="12917">
                  <c:v>3.10532728650928</c:v>
                </c:pt>
                <c:pt idx="12918">
                  <c:v>3.10200479403761</c:v>
                </c:pt>
                <c:pt idx="12919">
                  <c:v>3.09835443288549</c:v>
                </c:pt>
                <c:pt idx="12920">
                  <c:v>3.098115930021879</c:v>
                </c:pt>
                <c:pt idx="12921">
                  <c:v>3.09749230351241</c:v>
                </c:pt>
                <c:pt idx="12922">
                  <c:v>3.09648152152016</c:v>
                </c:pt>
                <c:pt idx="12923">
                  <c:v>3.095080930259698</c:v>
                </c:pt>
                <c:pt idx="12924">
                  <c:v>3.09718126031403</c:v>
                </c:pt>
                <c:pt idx="12925">
                  <c:v>3.09896975403326</c:v>
                </c:pt>
                <c:pt idx="12926">
                  <c:v>3.10044847148716</c:v>
                </c:pt>
                <c:pt idx="12927">
                  <c:v>3.10161888079846</c:v>
                </c:pt>
                <c:pt idx="12928">
                  <c:v>3.10248226573293</c:v>
                </c:pt>
                <c:pt idx="12929">
                  <c:v>3.10303909938855</c:v>
                </c:pt>
                <c:pt idx="12930">
                  <c:v>3.10328974237793</c:v>
                </c:pt>
                <c:pt idx="12931">
                  <c:v>3.1032339396285</c:v>
                </c:pt>
                <c:pt idx="12932">
                  <c:v>3.102871093720279</c:v>
                </c:pt>
                <c:pt idx="12933">
                  <c:v>3.10220010488405</c:v>
                </c:pt>
                <c:pt idx="12934">
                  <c:v>3.10121960291267</c:v>
                </c:pt>
                <c:pt idx="12935">
                  <c:v>3.0999275267306</c:v>
                </c:pt>
                <c:pt idx="12936">
                  <c:v>3.09832137227226</c:v>
                </c:pt>
                <c:pt idx="12937">
                  <c:v>3.09639828142042</c:v>
                </c:pt>
                <c:pt idx="12938">
                  <c:v>3.09793632256054</c:v>
                </c:pt>
                <c:pt idx="12939">
                  <c:v>3.09908578651207</c:v>
                </c:pt>
                <c:pt idx="12940">
                  <c:v>3.09984799598291</c:v>
                </c:pt>
                <c:pt idx="12941">
                  <c:v>3.10022347621814</c:v>
                </c:pt>
                <c:pt idx="12942">
                  <c:v>3.10409877834099</c:v>
                </c:pt>
                <c:pt idx="12943">
                  <c:v>3.10765007381446</c:v>
                </c:pt>
                <c:pt idx="12944">
                  <c:v>3.11088219709417</c:v>
                </c:pt>
                <c:pt idx="12945">
                  <c:v>3.11379939017759</c:v>
                </c:pt>
                <c:pt idx="12946">
                  <c:v>3.1164050482144</c:v>
                </c:pt>
                <c:pt idx="12947">
                  <c:v>3.118702324973539</c:v>
                </c:pt>
                <c:pt idx="12948">
                  <c:v>3.12069350719969</c:v>
                </c:pt>
                <c:pt idx="12949">
                  <c:v>3.12238064719369</c:v>
                </c:pt>
                <c:pt idx="12950">
                  <c:v>3.12376541167281</c:v>
                </c:pt>
                <c:pt idx="12951">
                  <c:v>3.12484881800683</c:v>
                </c:pt>
                <c:pt idx="12952">
                  <c:v>3.12563178632858</c:v>
                </c:pt>
                <c:pt idx="12953">
                  <c:v>3.12975749261685</c:v>
                </c:pt>
                <c:pt idx="12954">
                  <c:v>3.13349580417626</c:v>
                </c:pt>
                <c:pt idx="12955">
                  <c:v>3.13685160662013</c:v>
                </c:pt>
                <c:pt idx="12956">
                  <c:v>3.139829034240778</c:v>
                </c:pt>
                <c:pt idx="12957">
                  <c:v>3.14243142012357</c:v>
                </c:pt>
                <c:pt idx="12958">
                  <c:v>3.14466150479642</c:v>
                </c:pt>
                <c:pt idx="12959">
                  <c:v>3.14652154572861</c:v>
                </c:pt>
                <c:pt idx="12960">
                  <c:v>3.15169502499997</c:v>
                </c:pt>
                <c:pt idx="12961">
                  <c:v>3.15655536031065</c:v>
                </c:pt>
                <c:pt idx="12962">
                  <c:v>3.16110748198588</c:v>
                </c:pt>
                <c:pt idx="12963">
                  <c:v>3.16887005158473</c:v>
                </c:pt>
                <c:pt idx="12964">
                  <c:v>3.17623216704212</c:v>
                </c:pt>
                <c:pt idx="12965">
                  <c:v>3.18320355586074</c:v>
                </c:pt>
                <c:pt idx="12966">
                  <c:v>3.18979208824073</c:v>
                </c:pt>
                <c:pt idx="12967">
                  <c:v>3.19600458368272</c:v>
                </c:pt>
                <c:pt idx="12968">
                  <c:v>3.201846834058875</c:v>
                </c:pt>
                <c:pt idx="12969">
                  <c:v>3.20732338072423</c:v>
                </c:pt>
                <c:pt idx="12970">
                  <c:v>3.21243815470253</c:v>
                </c:pt>
                <c:pt idx="12971">
                  <c:v>3.21719425785672</c:v>
                </c:pt>
                <c:pt idx="12972">
                  <c:v>3.22159418290832</c:v>
                </c:pt>
                <c:pt idx="12973">
                  <c:v>3.22564013860414</c:v>
                </c:pt>
                <c:pt idx="12974">
                  <c:v>3.22933367053502</c:v>
                </c:pt>
                <c:pt idx="12975">
                  <c:v>3.23267601654673</c:v>
                </c:pt>
                <c:pt idx="12976">
                  <c:v>3.23566819234638</c:v>
                </c:pt>
                <c:pt idx="12977">
                  <c:v>3.23831093889808</c:v>
                </c:pt>
                <c:pt idx="12978">
                  <c:v>3.24060482676642</c:v>
                </c:pt>
                <c:pt idx="12979">
                  <c:v>3.24255021920254</c:v>
                </c:pt>
                <c:pt idx="12980">
                  <c:v>3.24414724057378</c:v>
                </c:pt>
                <c:pt idx="12981">
                  <c:v>3.24539605629376</c:v>
                </c:pt>
                <c:pt idx="12982">
                  <c:v>3.2462967799466</c:v>
                </c:pt>
                <c:pt idx="12983">
                  <c:v>3.24684938274694</c:v>
                </c:pt>
                <c:pt idx="12984">
                  <c:v>3.24705368354398</c:v>
                </c:pt>
                <c:pt idx="12985">
                  <c:v>3.24690949732646</c:v>
                </c:pt>
                <c:pt idx="12986">
                  <c:v>3.24641671132171</c:v>
                </c:pt>
                <c:pt idx="12987">
                  <c:v>3.24557498138229</c:v>
                </c:pt>
                <c:pt idx="12988">
                  <c:v>3.2443838932812</c:v>
                </c:pt>
                <c:pt idx="12989">
                  <c:v>3.24284305081797</c:v>
                </c:pt>
                <c:pt idx="12990">
                  <c:v>3.24095186340683</c:v>
                </c:pt>
                <c:pt idx="12991">
                  <c:v>3.23870956930206</c:v>
                </c:pt>
                <c:pt idx="12992">
                  <c:v>3.23611533887154</c:v>
                </c:pt>
                <c:pt idx="12993">
                  <c:v>3.23316808249042</c:v>
                </c:pt>
                <c:pt idx="12994">
                  <c:v>3.22986641951441</c:v>
                </c:pt>
                <c:pt idx="12995">
                  <c:v>3.22620858332592</c:v>
                </c:pt>
                <c:pt idx="12996">
                  <c:v>3.22219277468685</c:v>
                </c:pt>
                <c:pt idx="12997">
                  <c:v>3.21781635661951</c:v>
                </c:pt>
                <c:pt idx="12998">
                  <c:v>3.21307624255882</c:v>
                </c:pt>
                <c:pt idx="12999">
                  <c:v>3.20796892459729</c:v>
                </c:pt>
                <c:pt idx="13000">
                  <c:v>3.20605142687198</c:v>
                </c:pt>
                <c:pt idx="13001">
                  <c:v>3.20384719243786</c:v>
                </c:pt>
                <c:pt idx="13002">
                  <c:v>3.20135460202373</c:v>
                </c:pt>
                <c:pt idx="13003">
                  <c:v>3.198572414733757</c:v>
                </c:pt>
                <c:pt idx="13004">
                  <c:v>3.195498420288665</c:v>
                </c:pt>
                <c:pt idx="13005">
                  <c:v>3.19213072089866</c:v>
                </c:pt>
                <c:pt idx="13006">
                  <c:v>3.18846661601167</c:v>
                </c:pt>
                <c:pt idx="13007">
                  <c:v>3.18450314157519</c:v>
                </c:pt>
                <c:pt idx="13008">
                  <c:v>3.18023680110411</c:v>
                </c:pt>
                <c:pt idx="13009">
                  <c:v>3.17566358106768</c:v>
                </c:pt>
                <c:pt idx="13010">
                  <c:v>3.17077878313662</c:v>
                </c:pt>
                <c:pt idx="13011">
                  <c:v>3.1655770708034</c:v>
                </c:pt>
                <c:pt idx="13012">
                  <c:v>3.16005202504664</c:v>
                </c:pt>
                <c:pt idx="13013">
                  <c:v>3.15779254378367</c:v>
                </c:pt>
                <c:pt idx="13014">
                  <c:v>3.15515578620805</c:v>
                </c:pt>
                <c:pt idx="13015">
                  <c:v>3.15213798986825</c:v>
                </c:pt>
                <c:pt idx="13016">
                  <c:v>3.14873455582341</c:v>
                </c:pt>
                <c:pt idx="13017">
                  <c:v>3.1449401551751</c:v>
                </c:pt>
                <c:pt idx="13018">
                  <c:v>3.14074842848971</c:v>
                </c:pt>
                <c:pt idx="13019">
                  <c:v>3.13995052068923</c:v>
                </c:pt>
                <c:pt idx="13020">
                  <c:v>3.14251558739198</c:v>
                </c:pt>
                <c:pt idx="13021">
                  <c:v>3.14470119716012</c:v>
                </c:pt>
                <c:pt idx="13022">
                  <c:v>3.14650949633968</c:v>
                </c:pt>
                <c:pt idx="13023">
                  <c:v>3.14794230681414</c:v>
                </c:pt>
                <c:pt idx="13024">
                  <c:v>3.1490008372578</c:v>
                </c:pt>
                <c:pt idx="13025">
                  <c:v>3.14968576862735</c:v>
                </c:pt>
                <c:pt idx="13026">
                  <c:v>3.14999735256218</c:v>
                </c:pt>
                <c:pt idx="13027">
                  <c:v>3.14993539817578</c:v>
                </c:pt>
                <c:pt idx="13028">
                  <c:v>3.14949920737688</c:v>
                </c:pt>
                <c:pt idx="13029">
                  <c:v>3.14868764308608</c:v>
                </c:pt>
                <c:pt idx="13030">
                  <c:v>3.14749908509638</c:v>
                </c:pt>
                <c:pt idx="13031">
                  <c:v>3.14593133614309</c:v>
                </c:pt>
                <c:pt idx="13032">
                  <c:v>3.14398166238452</c:v>
                </c:pt>
                <c:pt idx="13033">
                  <c:v>3.14164666460459</c:v>
                </c:pt>
                <c:pt idx="13034">
                  <c:v>3.13892240602638</c:v>
                </c:pt>
                <c:pt idx="13035">
                  <c:v>3.135803896634199</c:v>
                </c:pt>
                <c:pt idx="13036">
                  <c:v>3.13228550007163</c:v>
                </c:pt>
                <c:pt idx="13037">
                  <c:v>3.1322301433979</c:v>
                </c:pt>
                <c:pt idx="13038">
                  <c:v>3.1318675550362</c:v>
                </c:pt>
                <c:pt idx="13039">
                  <c:v>3.13119668237819</c:v>
                </c:pt>
                <c:pt idx="13040">
                  <c:v>3.13021637285006</c:v>
                </c:pt>
                <c:pt idx="13041">
                  <c:v>3.13267219239225</c:v>
                </c:pt>
                <c:pt idx="13042">
                  <c:v>3.13474016945632</c:v>
                </c:pt>
                <c:pt idx="13043">
                  <c:v>3.13642282487513</c:v>
                </c:pt>
                <c:pt idx="13044">
                  <c:v>3.1377218921211</c:v>
                </c:pt>
                <c:pt idx="13045">
                  <c:v>3.13863862454557</c:v>
                </c:pt>
                <c:pt idx="13046">
                  <c:v>3.13917370171674</c:v>
                </c:pt>
                <c:pt idx="13047">
                  <c:v>3.13932714672118</c:v>
                </c:pt>
                <c:pt idx="13048">
                  <c:v>3.139098614813236</c:v>
                </c:pt>
                <c:pt idx="13049">
                  <c:v>3.13848697583323</c:v>
                </c:pt>
                <c:pt idx="13050">
                  <c:v>3.13749068649375</c:v>
                </c:pt>
                <c:pt idx="13051">
                  <c:v>3.13610757638313</c:v>
                </c:pt>
                <c:pt idx="13052">
                  <c:v>3.13820120997625</c:v>
                </c:pt>
                <c:pt idx="13053">
                  <c:v>3.1437026587126</c:v>
                </c:pt>
                <c:pt idx="13054">
                  <c:v>3.14879566619298</c:v>
                </c:pt>
                <c:pt idx="13055">
                  <c:v>3.15348790616161</c:v>
                </c:pt>
                <c:pt idx="13056">
                  <c:v>3.15778604836803</c:v>
                </c:pt>
                <c:pt idx="13057">
                  <c:v>3.16169537734261</c:v>
                </c:pt>
                <c:pt idx="13058">
                  <c:v>3.16522056339739</c:v>
                </c:pt>
                <c:pt idx="13059">
                  <c:v>3.16836540964034</c:v>
                </c:pt>
                <c:pt idx="13060">
                  <c:v>3.17113305750497</c:v>
                </c:pt>
                <c:pt idx="13061">
                  <c:v>3.17352602433812</c:v>
                </c:pt>
                <c:pt idx="13062">
                  <c:v>3.17925670043911</c:v>
                </c:pt>
                <c:pt idx="13063">
                  <c:v>3.18467048139137</c:v>
                </c:pt>
                <c:pt idx="13064">
                  <c:v>3.18977218800777</c:v>
                </c:pt>
                <c:pt idx="13065">
                  <c:v>3.19456643211494</c:v>
                </c:pt>
                <c:pt idx="13066">
                  <c:v>3.199056900028999</c:v>
                </c:pt>
                <c:pt idx="13067">
                  <c:v>3.2032468519816</c:v>
                </c:pt>
                <c:pt idx="13068">
                  <c:v>3.20713896578456</c:v>
                </c:pt>
                <c:pt idx="13069">
                  <c:v>3.21425429581277</c:v>
                </c:pt>
                <c:pt idx="13070">
                  <c:v>3.22098868537404</c:v>
                </c:pt>
                <c:pt idx="13071">
                  <c:v>3.22734792966369</c:v>
                </c:pt>
                <c:pt idx="13072">
                  <c:v>3.23333661345512</c:v>
                </c:pt>
                <c:pt idx="13073">
                  <c:v>3.23895871101112</c:v>
                </c:pt>
                <c:pt idx="13074">
                  <c:v>3.24421719403525</c:v>
                </c:pt>
                <c:pt idx="13075">
                  <c:v>3.24911448042646</c:v>
                </c:pt>
                <c:pt idx="13076">
                  <c:v>3.25365254562785</c:v>
                </c:pt>
                <c:pt idx="13077">
                  <c:v>3.25783282022759</c:v>
                </c:pt>
                <c:pt idx="13078">
                  <c:v>3.26165633320061</c:v>
                </c:pt>
                <c:pt idx="13079">
                  <c:v>3.26512395561816</c:v>
                </c:pt>
                <c:pt idx="13080">
                  <c:v>3.26823618254468</c:v>
                </c:pt>
                <c:pt idx="13081">
                  <c:v>3.27099323798</c:v>
                </c:pt>
                <c:pt idx="13082">
                  <c:v>3.27339551891118</c:v>
                </c:pt>
                <c:pt idx="13083">
                  <c:v>3.275442913361577</c:v>
                </c:pt>
                <c:pt idx="13084">
                  <c:v>3.27713558420387</c:v>
                </c:pt>
                <c:pt idx="13085">
                  <c:v>3.27847329354264</c:v>
                </c:pt>
                <c:pt idx="13086">
                  <c:v>3.27945604071741</c:v>
                </c:pt>
                <c:pt idx="13087">
                  <c:v>3.28008372131946</c:v>
                </c:pt>
                <c:pt idx="13088">
                  <c:v>3.28035611694023</c:v>
                </c:pt>
                <c:pt idx="13089">
                  <c:v>3.28027313823389</c:v>
                </c:pt>
                <c:pt idx="13090">
                  <c:v>3.27983457515306</c:v>
                </c:pt>
                <c:pt idx="13091">
                  <c:v>3.27904034732512</c:v>
                </c:pt>
                <c:pt idx="13092">
                  <c:v>3.27789026139701</c:v>
                </c:pt>
                <c:pt idx="13093">
                  <c:v>3.27638410368138</c:v>
                </c:pt>
                <c:pt idx="13094">
                  <c:v>3.27452157202466</c:v>
                </c:pt>
                <c:pt idx="13095">
                  <c:v>3.27230237631392</c:v>
                </c:pt>
                <c:pt idx="13096">
                  <c:v>3.26972601705287</c:v>
                </c:pt>
                <c:pt idx="13097">
                  <c:v>3.26679197800991</c:v>
                </c:pt>
                <c:pt idx="13098">
                  <c:v>3.26349943888929</c:v>
                </c:pt>
                <c:pt idx="13099">
                  <c:v>3.259847480918598</c:v>
                </c:pt>
                <c:pt idx="13100">
                  <c:v>3.25583466343604</c:v>
                </c:pt>
                <c:pt idx="13101">
                  <c:v>3.25145940698004</c:v>
                </c:pt>
                <c:pt idx="13102">
                  <c:v>3.24671967402003</c:v>
                </c:pt>
                <c:pt idx="13103">
                  <c:v>3.24161290702183</c:v>
                </c:pt>
                <c:pt idx="13104">
                  <c:v>3.23613561005372</c:v>
                </c:pt>
                <c:pt idx="13105">
                  <c:v>3.23028408579252</c:v>
                </c:pt>
                <c:pt idx="13106">
                  <c:v>3.22405331328531</c:v>
                </c:pt>
                <c:pt idx="13107">
                  <c:v>3.21743758792354</c:v>
                </c:pt>
                <c:pt idx="13108">
                  <c:v>3.21042979281292</c:v>
                </c:pt>
                <c:pt idx="13109">
                  <c:v>3.20658430351806</c:v>
                </c:pt>
                <c:pt idx="13110">
                  <c:v>3.20228634170565</c:v>
                </c:pt>
                <c:pt idx="13111">
                  <c:v>3.19753066106023</c:v>
                </c:pt>
                <c:pt idx="13112">
                  <c:v>3.1960134498655</c:v>
                </c:pt>
                <c:pt idx="13113">
                  <c:v>3.19412447813564</c:v>
                </c:pt>
                <c:pt idx="13114">
                  <c:v>3.19186170825246</c:v>
                </c:pt>
                <c:pt idx="13115">
                  <c:v>3.18922253572392</c:v>
                </c:pt>
                <c:pt idx="13116">
                  <c:v>3.18620391882107</c:v>
                </c:pt>
                <c:pt idx="13117">
                  <c:v>3.182802184520479</c:v>
                </c:pt>
                <c:pt idx="13118">
                  <c:v>3.17901298784756</c:v>
                </c:pt>
                <c:pt idx="13119">
                  <c:v>3.17859921938211</c:v>
                </c:pt>
                <c:pt idx="13120">
                  <c:v>3.17788529504078</c:v>
                </c:pt>
                <c:pt idx="13121">
                  <c:v>3.17687021291855</c:v>
                </c:pt>
                <c:pt idx="13122">
                  <c:v>3.17555269881499</c:v>
                </c:pt>
                <c:pt idx="13123">
                  <c:v>3.1739312256077</c:v>
                </c:pt>
                <c:pt idx="13124">
                  <c:v>3.175672627289138</c:v>
                </c:pt>
                <c:pt idx="13125">
                  <c:v>3.17703731352927</c:v>
                </c:pt>
                <c:pt idx="13126">
                  <c:v>3.17802641560684</c:v>
                </c:pt>
                <c:pt idx="13127">
                  <c:v>3.17864036880502</c:v>
                </c:pt>
                <c:pt idx="13128">
                  <c:v>3.17887921727696</c:v>
                </c:pt>
                <c:pt idx="13129">
                  <c:v>3.17874280062118</c:v>
                </c:pt>
                <c:pt idx="13130">
                  <c:v>3.17823042470205</c:v>
                </c:pt>
                <c:pt idx="13131">
                  <c:v>3.17734093534497</c:v>
                </c:pt>
                <c:pt idx="13132">
                  <c:v>3.176072932215237</c:v>
                </c:pt>
                <c:pt idx="13133">
                  <c:v>3.17809768027029</c:v>
                </c:pt>
                <c:pt idx="13134">
                  <c:v>3.17966997946893</c:v>
                </c:pt>
                <c:pt idx="13135">
                  <c:v>3.18079092928655</c:v>
                </c:pt>
                <c:pt idx="13136">
                  <c:v>3.18146130262823</c:v>
                </c:pt>
                <c:pt idx="13137">
                  <c:v>3.18168118522854</c:v>
                </c:pt>
                <c:pt idx="13138">
                  <c:v>3.18145002452449</c:v>
                </c:pt>
                <c:pt idx="13139">
                  <c:v>3.18076682777531</c:v>
                </c:pt>
                <c:pt idx="13140">
                  <c:v>3.18706800250175</c:v>
                </c:pt>
                <c:pt idx="13141">
                  <c:v>3.192894811407</c:v>
                </c:pt>
                <c:pt idx="13142">
                  <c:v>3.198255026098185</c:v>
                </c:pt>
                <c:pt idx="13143">
                  <c:v>3.20315490685524</c:v>
                </c:pt>
                <c:pt idx="13144">
                  <c:v>3.20759969474507</c:v>
                </c:pt>
                <c:pt idx="13145">
                  <c:v>3.21159332740887</c:v>
                </c:pt>
                <c:pt idx="13146">
                  <c:v>3.21513945649274</c:v>
                </c:pt>
                <c:pt idx="13147">
                  <c:v>3.218240461883199</c:v>
                </c:pt>
                <c:pt idx="13148">
                  <c:v>3.22089868464283</c:v>
                </c:pt>
                <c:pt idx="13149">
                  <c:v>3.22311547786465</c:v>
                </c:pt>
                <c:pt idx="13150">
                  <c:v>3.22489199324166</c:v>
                </c:pt>
                <c:pt idx="13151">
                  <c:v>3.22622905536783</c:v>
                </c:pt>
                <c:pt idx="13152">
                  <c:v>3.2307989387082</c:v>
                </c:pt>
                <c:pt idx="13153">
                  <c:v>3.2349971035634</c:v>
                </c:pt>
                <c:pt idx="13154">
                  <c:v>3.23882606854021</c:v>
                </c:pt>
                <c:pt idx="13155">
                  <c:v>3.24228740089983</c:v>
                </c:pt>
                <c:pt idx="13156">
                  <c:v>3.24538268382075</c:v>
                </c:pt>
                <c:pt idx="13157">
                  <c:v>3.24811300137422</c:v>
                </c:pt>
                <c:pt idx="13158">
                  <c:v>3.25047926235947</c:v>
                </c:pt>
                <c:pt idx="13159">
                  <c:v>3.25248200106203</c:v>
                </c:pt>
                <c:pt idx="13160">
                  <c:v>3.25412180420157</c:v>
                </c:pt>
                <c:pt idx="13161">
                  <c:v>3.25539881630518</c:v>
                </c:pt>
                <c:pt idx="13162">
                  <c:v>3.25631318269624</c:v>
                </c:pt>
                <c:pt idx="13163">
                  <c:v>3.2568649562773</c:v>
                </c:pt>
                <c:pt idx="13164">
                  <c:v>3.25705416496731</c:v>
                </c:pt>
                <c:pt idx="13165">
                  <c:v>3.256880491669639</c:v>
                </c:pt>
                <c:pt idx="13166">
                  <c:v>3.25634358765523</c:v>
                </c:pt>
                <c:pt idx="13167">
                  <c:v>3.25544315555653</c:v>
                </c:pt>
                <c:pt idx="13168">
                  <c:v>3.25782275503548</c:v>
                </c:pt>
                <c:pt idx="13169">
                  <c:v>3.25991139731354</c:v>
                </c:pt>
                <c:pt idx="13170">
                  <c:v>3.26170948794381</c:v>
                </c:pt>
                <c:pt idx="13171">
                  <c:v>3.26675657850575</c:v>
                </c:pt>
                <c:pt idx="13172">
                  <c:v>3.27143878029438</c:v>
                </c:pt>
                <c:pt idx="13173">
                  <c:v>3.27575764611565</c:v>
                </c:pt>
                <c:pt idx="13174">
                  <c:v>3.27971381841796</c:v>
                </c:pt>
                <c:pt idx="13175">
                  <c:v>3.28330826085673</c:v>
                </c:pt>
                <c:pt idx="13176">
                  <c:v>3.28654121112574</c:v>
                </c:pt>
                <c:pt idx="13177">
                  <c:v>3.2894128689762</c:v>
                </c:pt>
                <c:pt idx="13178">
                  <c:v>3.29192344233835</c:v>
                </c:pt>
                <c:pt idx="13179">
                  <c:v>3.29407268703977</c:v>
                </c:pt>
                <c:pt idx="13180">
                  <c:v>3.29586072689807</c:v>
                </c:pt>
                <c:pt idx="13181">
                  <c:v>3.29728726384621</c:v>
                </c:pt>
                <c:pt idx="13182">
                  <c:v>3.29835215699922</c:v>
                </c:pt>
                <c:pt idx="13183">
                  <c:v>3.2990552384612</c:v>
                </c:pt>
                <c:pt idx="13184">
                  <c:v>3.29939647628611</c:v>
                </c:pt>
                <c:pt idx="13185">
                  <c:v>3.29937553585187</c:v>
                </c:pt>
                <c:pt idx="13186">
                  <c:v>3.29899238307017</c:v>
                </c:pt>
                <c:pt idx="13187">
                  <c:v>3.29824685329558</c:v>
                </c:pt>
                <c:pt idx="13188">
                  <c:v>3.29713900159538</c:v>
                </c:pt>
                <c:pt idx="13189">
                  <c:v>3.29566842182613</c:v>
                </c:pt>
                <c:pt idx="13190">
                  <c:v>3.29383520717127</c:v>
                </c:pt>
                <c:pt idx="13191">
                  <c:v>3.29163902133937</c:v>
                </c:pt>
                <c:pt idx="13192">
                  <c:v>3.28907955211134</c:v>
                </c:pt>
                <c:pt idx="13193">
                  <c:v>3.28615653656838</c:v>
                </c:pt>
                <c:pt idx="13194">
                  <c:v>3.28286928929464</c:v>
                </c:pt>
                <c:pt idx="13195">
                  <c:v>3.27921708404778</c:v>
                </c:pt>
                <c:pt idx="13196">
                  <c:v>3.27519895174516</c:v>
                </c:pt>
                <c:pt idx="13197">
                  <c:v>3.27081333408394</c:v>
                </c:pt>
                <c:pt idx="13198">
                  <c:v>3.26605873010504</c:v>
                </c:pt>
                <c:pt idx="13199">
                  <c:v>3.26093264827004</c:v>
                </c:pt>
                <c:pt idx="13200">
                  <c:v>3.2554323635759</c:v>
                </c:pt>
                <c:pt idx="13201">
                  <c:v>3.24955447826129</c:v>
                </c:pt>
                <c:pt idx="13202">
                  <c:v>3.24329430373046</c:v>
                </c:pt>
                <c:pt idx="13203">
                  <c:v>3.236646591686799</c:v>
                </c:pt>
                <c:pt idx="13204">
                  <c:v>3.22960482662964</c:v>
                </c:pt>
                <c:pt idx="13205">
                  <c:v>3.22216111965934</c:v>
                </c:pt>
                <c:pt idx="13206">
                  <c:v>3.2143060087105</c:v>
                </c:pt>
                <c:pt idx="13207">
                  <c:v>3.2060280455612</c:v>
                </c:pt>
                <c:pt idx="13208">
                  <c:v>3.20110258798568</c:v>
                </c:pt>
                <c:pt idx="13209">
                  <c:v>3.195851431895659</c:v>
                </c:pt>
                <c:pt idx="13210">
                  <c:v>3.19026848686591</c:v>
                </c:pt>
                <c:pt idx="13211">
                  <c:v>3.18434662195937</c:v>
                </c:pt>
                <c:pt idx="13212">
                  <c:v>3.17807739253632</c:v>
                </c:pt>
                <c:pt idx="13213">
                  <c:v>3.17145120427474</c:v>
                </c:pt>
                <c:pt idx="13214">
                  <c:v>3.16445679662836</c:v>
                </c:pt>
                <c:pt idx="13215">
                  <c:v>3.15708093692155</c:v>
                </c:pt>
                <c:pt idx="13216">
                  <c:v>3.14930819385185</c:v>
                </c:pt>
                <c:pt idx="13217">
                  <c:v>3.14112055446897</c:v>
                </c:pt>
                <c:pt idx="13218">
                  <c:v>3.13249668579713</c:v>
                </c:pt>
                <c:pt idx="13219">
                  <c:v>3.12341131941059</c:v>
                </c:pt>
                <c:pt idx="13220">
                  <c:v>3.11793185327158</c:v>
                </c:pt>
                <c:pt idx="13221">
                  <c:v>3.11196581959151</c:v>
                </c:pt>
                <c:pt idx="13222">
                  <c:v>3.10549353206734</c:v>
                </c:pt>
                <c:pt idx="13223">
                  <c:v>3.10286663573947</c:v>
                </c:pt>
                <c:pt idx="13224">
                  <c:v>3.0998737940522</c:v>
                </c:pt>
                <c:pt idx="13225">
                  <c:v>3.09650739156294</c:v>
                </c:pt>
                <c:pt idx="13226">
                  <c:v>3.09275825143718</c:v>
                </c:pt>
                <c:pt idx="13227">
                  <c:v>3.08861597770651</c:v>
                </c:pt>
                <c:pt idx="13228">
                  <c:v>3.08406809752617</c:v>
                </c:pt>
                <c:pt idx="13229">
                  <c:v>3.07910033583712</c:v>
                </c:pt>
                <c:pt idx="13230">
                  <c:v>3.07369568445715</c:v>
                </c:pt>
                <c:pt idx="13231">
                  <c:v>3.06783435882975</c:v>
                </c:pt>
                <c:pt idx="13232">
                  <c:v>3.066279126573058</c:v>
                </c:pt>
                <c:pt idx="13233">
                  <c:v>3.0644306173769</c:v>
                </c:pt>
                <c:pt idx="13234">
                  <c:v>3.06228386219982</c:v>
                </c:pt>
                <c:pt idx="13235">
                  <c:v>3.05983308347747</c:v>
                </c:pt>
                <c:pt idx="13236">
                  <c:v>3.05707157337343</c:v>
                </c:pt>
                <c:pt idx="13237">
                  <c:v>3.05399144305316</c:v>
                </c:pt>
                <c:pt idx="13238">
                  <c:v>3.05058359490857</c:v>
                </c:pt>
                <c:pt idx="13239">
                  <c:v>3.05183653175939</c:v>
                </c:pt>
                <c:pt idx="13240">
                  <c:v>3.0528906495565</c:v>
                </c:pt>
                <c:pt idx="13241">
                  <c:v>3.05374724184512</c:v>
                </c:pt>
                <c:pt idx="13242">
                  <c:v>3.05440729922775</c:v>
                </c:pt>
                <c:pt idx="13243">
                  <c:v>3.0548714991343</c:v>
                </c:pt>
                <c:pt idx="13244">
                  <c:v>3.05514009969301</c:v>
                </c:pt>
                <c:pt idx="13245">
                  <c:v>3.05993183669306</c:v>
                </c:pt>
                <c:pt idx="13246">
                  <c:v>3.06438588669396</c:v>
                </c:pt>
                <c:pt idx="13247">
                  <c:v>3.06851360106717</c:v>
                </c:pt>
                <c:pt idx="13248">
                  <c:v>3.07232476249368</c:v>
                </c:pt>
                <c:pt idx="13249">
                  <c:v>3.0758278531247</c:v>
                </c:pt>
                <c:pt idx="13250">
                  <c:v>3.07903025941939</c:v>
                </c:pt>
                <c:pt idx="13251">
                  <c:v>3.08193829863513</c:v>
                </c:pt>
                <c:pt idx="13252">
                  <c:v>3.08455737068419</c:v>
                </c:pt>
                <c:pt idx="13253">
                  <c:v>3.08689223798002</c:v>
                </c:pt>
                <c:pt idx="13254">
                  <c:v>3.08894674104629</c:v>
                </c:pt>
                <c:pt idx="13255">
                  <c:v>3.09072421318864</c:v>
                </c:pt>
                <c:pt idx="13256">
                  <c:v>3.09658159344154</c:v>
                </c:pt>
                <c:pt idx="13257">
                  <c:v>3.10202445849487</c:v>
                </c:pt>
                <c:pt idx="13258">
                  <c:v>3.10706707205706</c:v>
                </c:pt>
                <c:pt idx="13259">
                  <c:v>3.11172146677097</c:v>
                </c:pt>
                <c:pt idx="13260">
                  <c:v>3.11599790505316</c:v>
                </c:pt>
                <c:pt idx="13261">
                  <c:v>3.11990535984453</c:v>
                </c:pt>
                <c:pt idx="13262">
                  <c:v>3.12757047003811</c:v>
                </c:pt>
                <c:pt idx="13263">
                  <c:v>3.13473199611792</c:v>
                </c:pt>
                <c:pt idx="13264">
                  <c:v>3.14140957153531</c:v>
                </c:pt>
                <c:pt idx="13265">
                  <c:v>3.14761974695569</c:v>
                </c:pt>
                <c:pt idx="13266">
                  <c:v>3.15337654589834</c:v>
                </c:pt>
                <c:pt idx="13267">
                  <c:v>3.15869165915301</c:v>
                </c:pt>
                <c:pt idx="13268">
                  <c:v>3.16357504598493</c:v>
                </c:pt>
                <c:pt idx="13269">
                  <c:v>3.1680351902274</c:v>
                </c:pt>
                <c:pt idx="13270">
                  <c:v>3.17606498503431</c:v>
                </c:pt>
                <c:pt idx="13271">
                  <c:v>3.18371553792292</c:v>
                </c:pt>
                <c:pt idx="13272">
                  <c:v>3.19099957223491</c:v>
                </c:pt>
                <c:pt idx="13273">
                  <c:v>3.19792821014982</c:v>
                </c:pt>
                <c:pt idx="13274">
                  <c:v>3.20451067593609</c:v>
                </c:pt>
                <c:pt idx="13275">
                  <c:v>3.21075493819634</c:v>
                </c:pt>
                <c:pt idx="13276">
                  <c:v>3.216668094064345</c:v>
                </c:pt>
                <c:pt idx="13277">
                  <c:v>3.22225536716182</c:v>
                </c:pt>
                <c:pt idx="13278">
                  <c:v>3.22752191673181</c:v>
                </c:pt>
                <c:pt idx="13279">
                  <c:v>3.23247191379363</c:v>
                </c:pt>
                <c:pt idx="13280">
                  <c:v>3.23710899147745</c:v>
                </c:pt>
                <c:pt idx="13281">
                  <c:v>3.24143590940092</c:v>
                </c:pt>
                <c:pt idx="13282">
                  <c:v>3.24545528219563</c:v>
                </c:pt>
                <c:pt idx="13283">
                  <c:v>3.24916920526672</c:v>
                </c:pt>
                <c:pt idx="13284">
                  <c:v>3.25257925770361</c:v>
                </c:pt>
                <c:pt idx="13285">
                  <c:v>3.25568698501727</c:v>
                </c:pt>
                <c:pt idx="13286">
                  <c:v>3.25849346516699</c:v>
                </c:pt>
                <c:pt idx="13287">
                  <c:v>3.26099957615982</c:v>
                </c:pt>
                <c:pt idx="13288">
                  <c:v>3.26320604121657</c:v>
                </c:pt>
                <c:pt idx="13289">
                  <c:v>3.26511356009329</c:v>
                </c:pt>
                <c:pt idx="13290">
                  <c:v>3.26672246606742</c:v>
                </c:pt>
                <c:pt idx="13291">
                  <c:v>3.27166878564287</c:v>
                </c:pt>
                <c:pt idx="13292">
                  <c:v>3.27623927962393</c:v>
                </c:pt>
                <c:pt idx="13293">
                  <c:v>3.28043554953528</c:v>
                </c:pt>
                <c:pt idx="13294">
                  <c:v>3.28425881549083</c:v>
                </c:pt>
                <c:pt idx="13295">
                  <c:v>3.28771000272574</c:v>
                </c:pt>
                <c:pt idx="13296">
                  <c:v>3.29078967378645</c:v>
                </c:pt>
                <c:pt idx="13297">
                  <c:v>3.29349830945559</c:v>
                </c:pt>
                <c:pt idx="13298">
                  <c:v>3.29583609405055</c:v>
                </c:pt>
                <c:pt idx="13299">
                  <c:v>3.29780304581207</c:v>
                </c:pt>
                <c:pt idx="13300">
                  <c:v>3.29939941841149</c:v>
                </c:pt>
                <c:pt idx="13301">
                  <c:v>3.30062498781916</c:v>
                </c:pt>
                <c:pt idx="13302">
                  <c:v>3.301479636278045</c:v>
                </c:pt>
                <c:pt idx="13303">
                  <c:v>3.30196334126975</c:v>
                </c:pt>
                <c:pt idx="13304">
                  <c:v>3.302075906032059</c:v>
                </c:pt>
                <c:pt idx="13305">
                  <c:v>3.30181712899761</c:v>
                </c:pt>
                <c:pt idx="13306">
                  <c:v>3.30118689116788</c:v>
                </c:pt>
                <c:pt idx="13307">
                  <c:v>3.30018498633427</c:v>
                </c:pt>
                <c:pt idx="13308">
                  <c:v>3.29881104394948</c:v>
                </c:pt>
                <c:pt idx="13309">
                  <c:v>3.29706488944617</c:v>
                </c:pt>
                <c:pt idx="13310">
                  <c:v>3.294946129515119</c:v>
                </c:pt>
                <c:pt idx="13311">
                  <c:v>3.292454179138265</c:v>
                </c:pt>
                <c:pt idx="13312">
                  <c:v>3.28958846404844</c:v>
                </c:pt>
                <c:pt idx="13313">
                  <c:v>3.2899831353169</c:v>
                </c:pt>
                <c:pt idx="13314">
                  <c:v>3.28993123118058</c:v>
                </c:pt>
                <c:pt idx="13315">
                  <c:v>3.28943257336433</c:v>
                </c:pt>
                <c:pt idx="13316">
                  <c:v>3.28848667270823</c:v>
                </c:pt>
                <c:pt idx="13317">
                  <c:v>3.28709291209629</c:v>
                </c:pt>
                <c:pt idx="13318">
                  <c:v>3.28525065295685</c:v>
                </c:pt>
                <c:pt idx="13319">
                  <c:v>3.28669959686188</c:v>
                </c:pt>
                <c:pt idx="13320">
                  <c:v>3.28777613249925</c:v>
                </c:pt>
                <c:pt idx="13321">
                  <c:v>3.28848000625646</c:v>
                </c:pt>
                <c:pt idx="13322">
                  <c:v>3.28881125857894</c:v>
                </c:pt>
                <c:pt idx="13323">
                  <c:v>3.28876979599817</c:v>
                </c:pt>
                <c:pt idx="13324">
                  <c:v>3.28835513467968</c:v>
                </c:pt>
                <c:pt idx="13325">
                  <c:v>3.28756724729562</c:v>
                </c:pt>
                <c:pt idx="13326">
                  <c:v>3.2864057258357</c:v>
                </c:pt>
                <c:pt idx="13327">
                  <c:v>3.28851511175951</c:v>
                </c:pt>
                <c:pt idx="13328">
                  <c:v>3.29017725926627</c:v>
                </c:pt>
                <c:pt idx="13329">
                  <c:v>3.29139207905256</c:v>
                </c:pt>
                <c:pt idx="13330">
                  <c:v>3.29215953842239</c:v>
                </c:pt>
                <c:pt idx="13331">
                  <c:v>3.29247930222907</c:v>
                </c:pt>
                <c:pt idx="13332">
                  <c:v>3.29235114708762</c:v>
                </c:pt>
                <c:pt idx="13333">
                  <c:v>3.2917747889362</c:v>
                </c:pt>
                <c:pt idx="13334">
                  <c:v>3.29074971843875</c:v>
                </c:pt>
                <c:pt idx="13335">
                  <c:v>3.28927530144368</c:v>
                </c:pt>
                <c:pt idx="13336">
                  <c:v>3.28735097169809</c:v>
                </c:pt>
                <c:pt idx="13337">
                  <c:v>3.28497567326838</c:v>
                </c:pt>
                <c:pt idx="13338">
                  <c:v>3.2821484123253</c:v>
                </c:pt>
                <c:pt idx="13339">
                  <c:v>3.28252730410407</c:v>
                </c:pt>
                <c:pt idx="13340">
                  <c:v>3.28238183180401</c:v>
                </c:pt>
                <c:pt idx="13341">
                  <c:v>3.28171127558671</c:v>
                </c:pt>
                <c:pt idx="13342">
                  <c:v>3.28417684243089</c:v>
                </c:pt>
                <c:pt idx="13343">
                  <c:v>3.28604357533492</c:v>
                </c:pt>
                <c:pt idx="13344">
                  <c:v>3.29107065264746</c:v>
                </c:pt>
                <c:pt idx="13345">
                  <c:v>3.2955729445198</c:v>
                </c:pt>
                <c:pt idx="13346">
                  <c:v>3.29955139763758</c:v>
                </c:pt>
                <c:pt idx="13347">
                  <c:v>3.30300679274247</c:v>
                </c:pt>
                <c:pt idx="13348">
                  <c:v>3.3059391068216</c:v>
                </c:pt>
                <c:pt idx="13349">
                  <c:v>3.308348373228076</c:v>
                </c:pt>
                <c:pt idx="13350">
                  <c:v>3.31023435063331</c:v>
                </c:pt>
                <c:pt idx="13351">
                  <c:v>3.31159682033831</c:v>
                </c:pt>
                <c:pt idx="13352">
                  <c:v>3.31243528007536</c:v>
                </c:pt>
                <c:pt idx="13353">
                  <c:v>3.312749361786138</c:v>
                </c:pt>
                <c:pt idx="13354">
                  <c:v>3.31253855140898</c:v>
                </c:pt>
                <c:pt idx="13355">
                  <c:v>3.31556301327139</c:v>
                </c:pt>
                <c:pt idx="13356">
                  <c:v>3.31813861688114</c:v>
                </c:pt>
                <c:pt idx="13357">
                  <c:v>3.32026520744338</c:v>
                </c:pt>
                <c:pt idx="13358">
                  <c:v>3.321942472472259</c:v>
                </c:pt>
                <c:pt idx="13359">
                  <c:v>3.32316999761233</c:v>
                </c:pt>
                <c:pt idx="13360">
                  <c:v>3.32394742474061</c:v>
                </c:pt>
                <c:pt idx="13361">
                  <c:v>3.32803947475443</c:v>
                </c:pt>
                <c:pt idx="13362">
                  <c:v>3.331758375058055</c:v>
                </c:pt>
                <c:pt idx="13363">
                  <c:v>3.33510353853116</c:v>
                </c:pt>
                <c:pt idx="13364">
                  <c:v>3.33807482878319</c:v>
                </c:pt>
                <c:pt idx="13365">
                  <c:v>3.34067158793042</c:v>
                </c:pt>
                <c:pt idx="13366">
                  <c:v>3.34289325922914</c:v>
                </c:pt>
                <c:pt idx="13367">
                  <c:v>3.34473955710886</c:v>
                </c:pt>
                <c:pt idx="13368">
                  <c:v>3.34620987280862</c:v>
                </c:pt>
                <c:pt idx="13369">
                  <c:v>3.34730383140624</c:v>
                </c:pt>
                <c:pt idx="13370">
                  <c:v>3.34802108874586</c:v>
                </c:pt>
                <c:pt idx="13371">
                  <c:v>3.34836151611537</c:v>
                </c:pt>
                <c:pt idx="13372">
                  <c:v>3.34832471075951</c:v>
                </c:pt>
                <c:pt idx="13373">
                  <c:v>3.34791076853326</c:v>
                </c:pt>
                <c:pt idx="13374">
                  <c:v>3.34711970377252</c:v>
                </c:pt>
                <c:pt idx="13375">
                  <c:v>3.34595155054922</c:v>
                </c:pt>
                <c:pt idx="13376">
                  <c:v>3.344406467095</c:v>
                </c:pt>
                <c:pt idx="13377">
                  <c:v>3.34248484149678</c:v>
                </c:pt>
                <c:pt idx="13378">
                  <c:v>3.34018682642051</c:v>
                </c:pt>
                <c:pt idx="13379">
                  <c:v>3.33751274252026</c:v>
                </c:pt>
                <c:pt idx="13380">
                  <c:v>3.33446253441135</c:v>
                </c:pt>
                <c:pt idx="13381">
                  <c:v>3.33103674373365</c:v>
                </c:pt>
                <c:pt idx="13382">
                  <c:v>3.330912137626738</c:v>
                </c:pt>
                <c:pt idx="13383">
                  <c:v>3.33033572982619</c:v>
                </c:pt>
                <c:pt idx="13384">
                  <c:v>3.32930746171407</c:v>
                </c:pt>
                <c:pt idx="13385">
                  <c:v>3.32782711724298</c:v>
                </c:pt>
                <c:pt idx="13386">
                  <c:v>3.32589480355585</c:v>
                </c:pt>
                <c:pt idx="13387">
                  <c:v>3.32351014513434</c:v>
                </c:pt>
                <c:pt idx="13388">
                  <c:v>3.32067305678771</c:v>
                </c:pt>
                <c:pt idx="13389">
                  <c:v>3.31738314430319</c:v>
                </c:pt>
                <c:pt idx="13390">
                  <c:v>3.317415434197765</c:v>
                </c:pt>
                <c:pt idx="13391">
                  <c:v>3.31707092206931</c:v>
                </c:pt>
                <c:pt idx="13392">
                  <c:v>3.316349873552677</c:v>
                </c:pt>
                <c:pt idx="13393">
                  <c:v>3.31525164760567</c:v>
                </c:pt>
                <c:pt idx="13394">
                  <c:v>3.31377632770319</c:v>
                </c:pt>
                <c:pt idx="13395">
                  <c:v>3.31192374467864</c:v>
                </c:pt>
                <c:pt idx="13396">
                  <c:v>3.30969332190962</c:v>
                </c:pt>
                <c:pt idx="13397">
                  <c:v>3.3070849027218</c:v>
                </c:pt>
                <c:pt idx="13398">
                  <c:v>3.30409771691192</c:v>
                </c:pt>
                <c:pt idx="13399">
                  <c:v>3.3007310434012</c:v>
                </c:pt>
                <c:pt idx="13400">
                  <c:v>3.29698399166599</c:v>
                </c:pt>
                <c:pt idx="13401">
                  <c:v>3.292855129743295</c:v>
                </c:pt>
                <c:pt idx="13402">
                  <c:v>3.28834281821279</c:v>
                </c:pt>
                <c:pt idx="13403">
                  <c:v>3.28344478501634</c:v>
                </c:pt>
                <c:pt idx="13404">
                  <c:v>3.27815856498233</c:v>
                </c:pt>
                <c:pt idx="13405">
                  <c:v>3.27248037690581</c:v>
                </c:pt>
                <c:pt idx="13406">
                  <c:v>3.26640611058358</c:v>
                </c:pt>
                <c:pt idx="13407">
                  <c:v>3.25993043973936</c:v>
                </c:pt>
                <c:pt idx="13408">
                  <c:v>3.25304720184177</c:v>
                </c:pt>
                <c:pt idx="13409">
                  <c:v>3.24574855029041</c:v>
                </c:pt>
                <c:pt idx="13410">
                  <c:v>3.23802520320975</c:v>
                </c:pt>
                <c:pt idx="13411">
                  <c:v>3.22986575593499</c:v>
                </c:pt>
                <c:pt idx="13412">
                  <c:v>3.22519452501737</c:v>
                </c:pt>
                <c:pt idx="13413">
                  <c:v>3.22018814631469</c:v>
                </c:pt>
                <c:pt idx="13414">
                  <c:v>3.21484078367664</c:v>
                </c:pt>
                <c:pt idx="13415">
                  <c:v>3.20914562876444</c:v>
                </c:pt>
                <c:pt idx="13416">
                  <c:v>3.20309473008782</c:v>
                </c:pt>
                <c:pt idx="13417">
                  <c:v>3.196678929967379</c:v>
                </c:pt>
                <c:pt idx="13418">
                  <c:v>3.18988736651625</c:v>
                </c:pt>
                <c:pt idx="13419">
                  <c:v>3.1827075218401</c:v>
                </c:pt>
                <c:pt idx="13420">
                  <c:v>3.17512453226902</c:v>
                </c:pt>
                <c:pt idx="13421">
                  <c:v>3.16712113659631</c:v>
                </c:pt>
                <c:pt idx="13422">
                  <c:v>3.15867682656615</c:v>
                </c:pt>
                <c:pt idx="13423">
                  <c:v>3.14976767496184</c:v>
                </c:pt>
                <c:pt idx="13424">
                  <c:v>3.14036462099254</c:v>
                </c:pt>
                <c:pt idx="13425">
                  <c:v>3.13043359169568</c:v>
                </c:pt>
                <c:pt idx="13426">
                  <c:v>3.12449320535962</c:v>
                </c:pt>
                <c:pt idx="13427">
                  <c:v>3.12262312468661</c:v>
                </c:pt>
                <c:pt idx="13428">
                  <c:v>3.12037898195667</c:v>
                </c:pt>
                <c:pt idx="13429">
                  <c:v>3.12218721144021</c:v>
                </c:pt>
                <c:pt idx="13430">
                  <c:v>3.12353943815179</c:v>
                </c:pt>
                <c:pt idx="13431">
                  <c:v>3.12443831244608</c:v>
                </c:pt>
                <c:pt idx="13432">
                  <c:v>3.12488506112741</c:v>
                </c:pt>
                <c:pt idx="13433">
                  <c:v>3.12487973447281</c:v>
                </c:pt>
                <c:pt idx="13434">
                  <c:v>3.12442119236667</c:v>
                </c:pt>
                <c:pt idx="13435">
                  <c:v>3.12350700091537</c:v>
                </c:pt>
                <c:pt idx="13436">
                  <c:v>3.12213352973222</c:v>
                </c:pt>
                <c:pt idx="13437">
                  <c:v>3.120295674083879</c:v>
                </c:pt>
                <c:pt idx="13438">
                  <c:v>3.12260331142509</c:v>
                </c:pt>
                <c:pt idx="13439">
                  <c:v>3.12454017930437</c:v>
                </c:pt>
                <c:pt idx="13440">
                  <c:v>3.12610966606897</c:v>
                </c:pt>
                <c:pt idx="13441">
                  <c:v>3.131852375308446</c:v>
                </c:pt>
                <c:pt idx="13442">
                  <c:v>3.13727318657065</c:v>
                </c:pt>
                <c:pt idx="13443">
                  <c:v>3.14238265157073</c:v>
                </c:pt>
                <c:pt idx="13444">
                  <c:v>3.14718977535728</c:v>
                </c:pt>
                <c:pt idx="13445">
                  <c:v>3.15170266168431</c:v>
                </c:pt>
                <c:pt idx="13446">
                  <c:v>3.16011073034499</c:v>
                </c:pt>
                <c:pt idx="13447">
                  <c:v>3.16808187397403</c:v>
                </c:pt>
                <c:pt idx="13448">
                  <c:v>3.17563527216764</c:v>
                </c:pt>
                <c:pt idx="13449">
                  <c:v>3.18278736524045</c:v>
                </c:pt>
                <c:pt idx="13450">
                  <c:v>3.1895520689022</c:v>
                </c:pt>
                <c:pt idx="13451">
                  <c:v>3.19594109346294</c:v>
                </c:pt>
                <c:pt idx="13452">
                  <c:v>3.20196477623646</c:v>
                </c:pt>
                <c:pt idx="13453">
                  <c:v>3.20763163694471</c:v>
                </c:pt>
                <c:pt idx="13454">
                  <c:v>3.21294907472957</c:v>
                </c:pt>
                <c:pt idx="13455">
                  <c:v>3.21792358147557</c:v>
                </c:pt>
                <c:pt idx="13456">
                  <c:v>3.22256041722573</c:v>
                </c:pt>
                <c:pt idx="13457">
                  <c:v>3.22686431423952</c:v>
                </c:pt>
                <c:pt idx="13458">
                  <c:v>3.23083906260839</c:v>
                </c:pt>
                <c:pt idx="13459">
                  <c:v>3.23448813238711</c:v>
                </c:pt>
                <c:pt idx="13460">
                  <c:v>3.23781429127397</c:v>
                </c:pt>
                <c:pt idx="13461">
                  <c:v>3.24081982070839</c:v>
                </c:pt>
                <c:pt idx="13462">
                  <c:v>3.24350682934237</c:v>
                </c:pt>
                <c:pt idx="13463">
                  <c:v>3.2458767452565</c:v>
                </c:pt>
                <c:pt idx="13464">
                  <c:v>3.24793102936872</c:v>
                </c:pt>
                <c:pt idx="13465">
                  <c:v>3.24967068247121</c:v>
                </c:pt>
                <c:pt idx="13466">
                  <c:v>3.25490927416452</c:v>
                </c:pt>
                <c:pt idx="13467">
                  <c:v>3.25974660854219</c:v>
                </c:pt>
                <c:pt idx="13468">
                  <c:v>3.26418616176342</c:v>
                </c:pt>
                <c:pt idx="13469">
                  <c:v>3.26823094736933</c:v>
                </c:pt>
                <c:pt idx="13470">
                  <c:v>3.27188339940244</c:v>
                </c:pt>
                <c:pt idx="13471">
                  <c:v>3.275145429508997</c:v>
                </c:pt>
                <c:pt idx="13472">
                  <c:v>3.27801850251759</c:v>
                </c:pt>
                <c:pt idx="13473">
                  <c:v>3.28050364618196</c:v>
                </c:pt>
                <c:pt idx="13474">
                  <c:v>3.28260197328587</c:v>
                </c:pt>
                <c:pt idx="13475">
                  <c:v>3.2843138071111</c:v>
                </c:pt>
                <c:pt idx="13476">
                  <c:v>3.28563972333635</c:v>
                </c:pt>
                <c:pt idx="13477">
                  <c:v>3.2865798569591</c:v>
                </c:pt>
                <c:pt idx="13478">
                  <c:v>3.2871342990079</c:v>
                </c:pt>
                <c:pt idx="13479">
                  <c:v>3.28730299988283</c:v>
                </c:pt>
                <c:pt idx="13480">
                  <c:v>3.28708567820367</c:v>
                </c:pt>
                <c:pt idx="13481">
                  <c:v>3.29035401123004</c:v>
                </c:pt>
                <c:pt idx="13482">
                  <c:v>3.29331208176834</c:v>
                </c:pt>
                <c:pt idx="13483">
                  <c:v>3.29596073172556</c:v>
                </c:pt>
                <c:pt idx="13484">
                  <c:v>3.29830053773113</c:v>
                </c:pt>
                <c:pt idx="13485">
                  <c:v>3.30409028163349</c:v>
                </c:pt>
                <c:pt idx="13486">
                  <c:v>3.309492137570198</c:v>
                </c:pt>
                <c:pt idx="13487">
                  <c:v>3.314507985349099</c:v>
                </c:pt>
                <c:pt idx="13488">
                  <c:v>3.31913893664648</c:v>
                </c:pt>
                <c:pt idx="13489">
                  <c:v>3.32338594212362</c:v>
                </c:pt>
                <c:pt idx="13490">
                  <c:v>3.32724961993789</c:v>
                </c:pt>
                <c:pt idx="13491">
                  <c:v>3.33073017830197</c:v>
                </c:pt>
                <c:pt idx="13492">
                  <c:v>3.33382762695287</c:v>
                </c:pt>
                <c:pt idx="13493">
                  <c:v>3.336541914048015</c:v>
                </c:pt>
                <c:pt idx="13494">
                  <c:v>3.338872981010105</c:v>
                </c:pt>
                <c:pt idx="13495">
                  <c:v>3.34082034898747</c:v>
                </c:pt>
                <c:pt idx="13496">
                  <c:v>3.34238384794583</c:v>
                </c:pt>
                <c:pt idx="13497">
                  <c:v>3.34356331444946</c:v>
                </c:pt>
                <c:pt idx="13498">
                  <c:v>3.34435838266615</c:v>
                </c:pt>
                <c:pt idx="13499">
                  <c:v>3.34476866300999</c:v>
                </c:pt>
                <c:pt idx="13500">
                  <c:v>3.34479431240113</c:v>
                </c:pt>
                <c:pt idx="13501">
                  <c:v>3.34443497474916</c:v>
                </c:pt>
                <c:pt idx="13502">
                  <c:v>3.34369074189551</c:v>
                </c:pt>
                <c:pt idx="13503">
                  <c:v>3.34256139057102</c:v>
                </c:pt>
                <c:pt idx="13504">
                  <c:v>3.344809107120839</c:v>
                </c:pt>
                <c:pt idx="13505">
                  <c:v>3.34659605281041</c:v>
                </c:pt>
                <c:pt idx="13506">
                  <c:v>3.34792160576901</c:v>
                </c:pt>
                <c:pt idx="13507">
                  <c:v>3.34878538986898</c:v>
                </c:pt>
                <c:pt idx="13508">
                  <c:v>3.34918687166012</c:v>
                </c:pt>
                <c:pt idx="13509">
                  <c:v>3.349125931953857</c:v>
                </c:pt>
                <c:pt idx="13510">
                  <c:v>3.348602474524005</c:v>
                </c:pt>
                <c:pt idx="13511">
                  <c:v>3.34761604137129</c:v>
                </c:pt>
                <c:pt idx="13512">
                  <c:v>3.34616669599296</c:v>
                </c:pt>
                <c:pt idx="13513">
                  <c:v>3.3442544578686</c:v>
                </c:pt>
                <c:pt idx="13514">
                  <c:v>3.341879136750737</c:v>
                </c:pt>
                <c:pt idx="13515">
                  <c:v>3.342808809930165</c:v>
                </c:pt>
                <c:pt idx="13516">
                  <c:v>3.34319896333811</c:v>
                </c:pt>
                <c:pt idx="13517">
                  <c:v>3.34304919406233</c:v>
                </c:pt>
                <c:pt idx="13518">
                  <c:v>3.342359104763705</c:v>
                </c:pt>
                <c:pt idx="13519">
                  <c:v>3.34112840732357</c:v>
                </c:pt>
                <c:pt idx="13520">
                  <c:v>3.33935684663637</c:v>
                </c:pt>
                <c:pt idx="13521">
                  <c:v>3.337044137426159</c:v>
                </c:pt>
                <c:pt idx="13522">
                  <c:v>3.33418991576249</c:v>
                </c:pt>
                <c:pt idx="13523">
                  <c:v>3.33079352052079</c:v>
                </c:pt>
                <c:pt idx="13524">
                  <c:v>3.32685426267524</c:v>
                </c:pt>
                <c:pt idx="13525">
                  <c:v>3.32237096816332</c:v>
                </c:pt>
                <c:pt idx="13526">
                  <c:v>3.32121930256699</c:v>
                </c:pt>
                <c:pt idx="13527">
                  <c:v>3.32338063822035</c:v>
                </c:pt>
                <c:pt idx="13528">
                  <c:v>3.32887836816095</c:v>
                </c:pt>
                <c:pt idx="13529">
                  <c:v>3.333913626788</c:v>
                </c:pt>
                <c:pt idx="13530">
                  <c:v>3.33848716630122</c:v>
                </c:pt>
                <c:pt idx="13531">
                  <c:v>3.342599144458259</c:v>
                </c:pt>
                <c:pt idx="13532">
                  <c:v>3.346249294676939</c:v>
                </c:pt>
                <c:pt idx="13533">
                  <c:v>3.34943722171683</c:v>
                </c:pt>
                <c:pt idx="13534">
                  <c:v>3.352162432456045</c:v>
                </c:pt>
                <c:pt idx="13535">
                  <c:v>3.35442437906666</c:v>
                </c:pt>
                <c:pt idx="13536">
                  <c:v>3.35622241514245</c:v>
                </c:pt>
                <c:pt idx="13537">
                  <c:v>3.35755595836319</c:v>
                </c:pt>
                <c:pt idx="13538">
                  <c:v>3.36221937061832</c:v>
                </c:pt>
                <c:pt idx="13539">
                  <c:v>3.36634473697692</c:v>
                </c:pt>
                <c:pt idx="13540">
                  <c:v>3.3699305912478</c:v>
                </c:pt>
                <c:pt idx="13541">
                  <c:v>3.372975669996137</c:v>
                </c:pt>
                <c:pt idx="13542">
                  <c:v>3.375478437705425</c:v>
                </c:pt>
                <c:pt idx="13543">
                  <c:v>3.37743764467577</c:v>
                </c:pt>
                <c:pt idx="13544">
                  <c:v>3.378852187265235</c:v>
                </c:pt>
                <c:pt idx="13545">
                  <c:v>3.38363499056676</c:v>
                </c:pt>
                <c:pt idx="13546">
                  <c:v>3.38795613322709</c:v>
                </c:pt>
                <c:pt idx="13547">
                  <c:v>3.39565188626789</c:v>
                </c:pt>
                <c:pt idx="13548">
                  <c:v>3.40282155893113</c:v>
                </c:pt>
                <c:pt idx="13549">
                  <c:v>3.40946198792653</c:v>
                </c:pt>
                <c:pt idx="13550">
                  <c:v>3.41556960043092</c:v>
                </c:pt>
                <c:pt idx="13551">
                  <c:v>3.42114060469842</c:v>
                </c:pt>
                <c:pt idx="13552">
                  <c:v>3.42617087100579</c:v>
                </c:pt>
                <c:pt idx="13553">
                  <c:v>3.43065617597738</c:v>
                </c:pt>
                <c:pt idx="13554">
                  <c:v>3.43459271792212</c:v>
                </c:pt>
                <c:pt idx="13555">
                  <c:v>3.43797683880419</c:v>
                </c:pt>
                <c:pt idx="13556">
                  <c:v>3.44080521993141</c:v>
                </c:pt>
                <c:pt idx="13557">
                  <c:v>3.44307449244998</c:v>
                </c:pt>
                <c:pt idx="13558">
                  <c:v>3.44478265984295</c:v>
                </c:pt>
                <c:pt idx="13559">
                  <c:v>3.44592764767783</c:v>
                </c:pt>
                <c:pt idx="13560">
                  <c:v>3.44650801438471</c:v>
                </c:pt>
                <c:pt idx="13561">
                  <c:v>3.44652319222322</c:v>
                </c:pt>
                <c:pt idx="13562">
                  <c:v>3.44597300070055</c:v>
                </c:pt>
                <c:pt idx="13563">
                  <c:v>3.44485813244036</c:v>
                </c:pt>
                <c:pt idx="13564">
                  <c:v>3.44317967062609</c:v>
                </c:pt>
                <c:pt idx="13565">
                  <c:v>3.44497305982175</c:v>
                </c:pt>
                <c:pt idx="13566">
                  <c:v>3.44628380844525</c:v>
                </c:pt>
                <c:pt idx="13567">
                  <c:v>3.44711080004276</c:v>
                </c:pt>
                <c:pt idx="13568">
                  <c:v>3.447452965303805</c:v>
                </c:pt>
                <c:pt idx="13569">
                  <c:v>3.44731013052908</c:v>
                </c:pt>
                <c:pt idx="13570">
                  <c:v>3.44668277376515</c:v>
                </c:pt>
                <c:pt idx="13571">
                  <c:v>3.44557105180106</c:v>
                </c:pt>
                <c:pt idx="13572">
                  <c:v>3.44397614025609</c:v>
                </c:pt>
                <c:pt idx="13573">
                  <c:v>3.44189986774774</c:v>
                </c:pt>
                <c:pt idx="13574">
                  <c:v>3.43934363818911</c:v>
                </c:pt>
                <c:pt idx="13575">
                  <c:v>3.43631000513767</c:v>
                </c:pt>
                <c:pt idx="13576">
                  <c:v>3.43672507541977</c:v>
                </c:pt>
                <c:pt idx="13577">
                  <c:v>3.436578129829905</c:v>
                </c:pt>
                <c:pt idx="13578">
                  <c:v>3.435869264279638</c:v>
                </c:pt>
                <c:pt idx="13579">
                  <c:v>3.43459921537244</c:v>
                </c:pt>
                <c:pt idx="13580">
                  <c:v>3.43276901048105</c:v>
                </c:pt>
                <c:pt idx="13581">
                  <c:v>3.43038044986148</c:v>
                </c:pt>
                <c:pt idx="13582">
                  <c:v>3.42743541546993</c:v>
                </c:pt>
                <c:pt idx="13583">
                  <c:v>3.42393636448473</c:v>
                </c:pt>
                <c:pt idx="13584">
                  <c:v>3.42387469879057</c:v>
                </c:pt>
                <c:pt idx="13585">
                  <c:v>3.42333448990872</c:v>
                </c:pt>
                <c:pt idx="13586">
                  <c:v>3.42621884208718</c:v>
                </c:pt>
                <c:pt idx="13587">
                  <c:v>3.42854821151486</c:v>
                </c:pt>
                <c:pt idx="13588">
                  <c:v>3.43032066988071</c:v>
                </c:pt>
                <c:pt idx="13589">
                  <c:v>3.43153414089924</c:v>
                </c:pt>
                <c:pt idx="13590">
                  <c:v>3.43218743724371</c:v>
                </c:pt>
                <c:pt idx="13591">
                  <c:v>3.432280023016979</c:v>
                </c:pt>
                <c:pt idx="13592">
                  <c:v>3.431811539723776</c:v>
                </c:pt>
                <c:pt idx="13593">
                  <c:v>3.43078216008066</c:v>
                </c:pt>
                <c:pt idx="13594">
                  <c:v>3.42919306131013</c:v>
                </c:pt>
                <c:pt idx="13595">
                  <c:v>3.42704537884866</c:v>
                </c:pt>
                <c:pt idx="13596">
                  <c:v>3.42434092409717</c:v>
                </c:pt>
                <c:pt idx="13597">
                  <c:v>3.42108185401737</c:v>
                </c:pt>
                <c:pt idx="13598">
                  <c:v>3.42116683320195</c:v>
                </c:pt>
                <c:pt idx="13599">
                  <c:v>3.42061419353165</c:v>
                </c:pt>
                <c:pt idx="13600">
                  <c:v>3.41942385383259</c:v>
                </c:pt>
                <c:pt idx="13601">
                  <c:v>3.41759683798686</c:v>
                </c:pt>
                <c:pt idx="13602">
                  <c:v>3.41513460538873</c:v>
                </c:pt>
                <c:pt idx="13603">
                  <c:v>3.41601985911079</c:v>
                </c:pt>
                <c:pt idx="13604">
                  <c:v>3.416348344556237</c:v>
                </c:pt>
                <c:pt idx="13605">
                  <c:v>3.41611970327288</c:v>
                </c:pt>
                <c:pt idx="13606">
                  <c:v>3.41533390990773</c:v>
                </c:pt>
                <c:pt idx="13607">
                  <c:v>3.41399138994286</c:v>
                </c:pt>
                <c:pt idx="13608">
                  <c:v>3.412093029487039</c:v>
                </c:pt>
                <c:pt idx="13609">
                  <c:v>3.40963996668486</c:v>
                </c:pt>
                <c:pt idx="13610">
                  <c:v>3.406633839623018</c:v>
                </c:pt>
                <c:pt idx="13611">
                  <c:v>3.40307637174005</c:v>
                </c:pt>
                <c:pt idx="13612">
                  <c:v>3.402840005872839</c:v>
                </c:pt>
                <c:pt idx="13613">
                  <c:v>3.40197000999176</c:v>
                </c:pt>
                <c:pt idx="13614">
                  <c:v>3.40443389986207</c:v>
                </c:pt>
                <c:pt idx="13615">
                  <c:v>3.40634527155604</c:v>
                </c:pt>
                <c:pt idx="13616">
                  <c:v>3.40770274538006</c:v>
                </c:pt>
                <c:pt idx="13617">
                  <c:v>3.4085050978853</c:v>
                </c:pt>
                <c:pt idx="13618">
                  <c:v>3.4087516918575</c:v>
                </c:pt>
                <c:pt idx="13619">
                  <c:v>3.40844202525663</c:v>
                </c:pt>
                <c:pt idx="13620">
                  <c:v>3.40757617600907</c:v>
                </c:pt>
                <c:pt idx="13621">
                  <c:v>3.40615458524651</c:v>
                </c:pt>
                <c:pt idx="13622">
                  <c:v>3.40417784896416</c:v>
                </c:pt>
                <c:pt idx="13623">
                  <c:v>3.40164718062632</c:v>
                </c:pt>
                <c:pt idx="13624">
                  <c:v>3.3985637775665</c:v>
                </c:pt>
                <c:pt idx="13625">
                  <c:v>3.39492919118666</c:v>
                </c:pt>
                <c:pt idx="13626">
                  <c:v>3.3947047606192</c:v>
                </c:pt>
                <c:pt idx="13627">
                  <c:v>3.39400558730936</c:v>
                </c:pt>
                <c:pt idx="13628">
                  <c:v>3.39283192038247</c:v>
                </c:pt>
                <c:pt idx="13629">
                  <c:v>3.39118428380704</c:v>
                </c:pt>
                <c:pt idx="13630">
                  <c:v>3.389062956013519</c:v>
                </c:pt>
                <c:pt idx="13631">
                  <c:v>3.39033143625464</c:v>
                </c:pt>
                <c:pt idx="13632">
                  <c:v>3.39104715563538</c:v>
                </c:pt>
                <c:pt idx="13633">
                  <c:v>3.39120972621859</c:v>
                </c:pt>
                <c:pt idx="13634">
                  <c:v>3.390818633651575</c:v>
                </c:pt>
                <c:pt idx="13635">
                  <c:v>3.38987377240554</c:v>
                </c:pt>
                <c:pt idx="13636">
                  <c:v>3.38837545477863</c:v>
                </c:pt>
                <c:pt idx="13637">
                  <c:v>3.39028438937619</c:v>
                </c:pt>
                <c:pt idx="13638">
                  <c:v>3.39171995800111</c:v>
                </c:pt>
                <c:pt idx="13639">
                  <c:v>3.39268129158017</c:v>
                </c:pt>
                <c:pt idx="13640">
                  <c:v>3.39316791208642</c:v>
                </c:pt>
                <c:pt idx="13641">
                  <c:v>3.39317929527105</c:v>
                </c:pt>
                <c:pt idx="13642">
                  <c:v>3.392715403784055</c:v>
                </c:pt>
                <c:pt idx="13643">
                  <c:v>3.3917763663111</c:v>
                </c:pt>
                <c:pt idx="13644">
                  <c:v>3.39036227019352</c:v>
                </c:pt>
                <c:pt idx="13645">
                  <c:v>3.38847370886574</c:v>
                </c:pt>
                <c:pt idx="13646">
                  <c:v>3.39007460740331</c:v>
                </c:pt>
                <c:pt idx="13647">
                  <c:v>3.39128028860396</c:v>
                </c:pt>
                <c:pt idx="13648">
                  <c:v>3.392090438706838</c:v>
                </c:pt>
                <c:pt idx="13649">
                  <c:v>3.39250465897161</c:v>
                </c:pt>
                <c:pt idx="13650">
                  <c:v>3.396400019695125</c:v>
                </c:pt>
                <c:pt idx="13651">
                  <c:v>3.39982458684129</c:v>
                </c:pt>
                <c:pt idx="13652">
                  <c:v>3.40277665268784</c:v>
                </c:pt>
                <c:pt idx="13653">
                  <c:v>3.40525463201598</c:v>
                </c:pt>
                <c:pt idx="13654">
                  <c:v>3.40725725158558</c:v>
                </c:pt>
                <c:pt idx="13655">
                  <c:v>3.41268659072792</c:v>
                </c:pt>
                <c:pt idx="13656">
                  <c:v>3.41756946107212</c:v>
                </c:pt>
                <c:pt idx="13657">
                  <c:v>3.42190267828251</c:v>
                </c:pt>
                <c:pt idx="13658">
                  <c:v>3.42568288687538</c:v>
                </c:pt>
                <c:pt idx="13659">
                  <c:v>3.42890718528299</c:v>
                </c:pt>
                <c:pt idx="13660">
                  <c:v>3.43157297076247</c:v>
                </c:pt>
                <c:pt idx="13661">
                  <c:v>3.43367766709031</c:v>
                </c:pt>
                <c:pt idx="13662">
                  <c:v>3.435219164634578</c:v>
                </c:pt>
                <c:pt idx="13663">
                  <c:v>3.43619628010772</c:v>
                </c:pt>
                <c:pt idx="13664">
                  <c:v>3.44056980480044</c:v>
                </c:pt>
                <c:pt idx="13665">
                  <c:v>3.44430533348162</c:v>
                </c:pt>
                <c:pt idx="13666">
                  <c:v>3.44739833214635</c:v>
                </c:pt>
                <c:pt idx="13667">
                  <c:v>3.449845299747218</c:v>
                </c:pt>
                <c:pt idx="13668">
                  <c:v>3.451643139816635</c:v>
                </c:pt>
                <c:pt idx="13669">
                  <c:v>3.45278950559801</c:v>
                </c:pt>
                <c:pt idx="13670">
                  <c:v>3.45328266682627</c:v>
                </c:pt>
                <c:pt idx="13671">
                  <c:v>3.45312199820865</c:v>
                </c:pt>
                <c:pt idx="13672">
                  <c:v>3.45230736310797</c:v>
                </c:pt>
                <c:pt idx="13673">
                  <c:v>3.45083961068682</c:v>
                </c:pt>
                <c:pt idx="13674">
                  <c:v>3.4487204594607</c:v>
                </c:pt>
                <c:pt idx="13675">
                  <c:v>3.45403241702038</c:v>
                </c:pt>
                <c:pt idx="13676">
                  <c:v>3.458706510982</c:v>
                </c:pt>
                <c:pt idx="13677">
                  <c:v>3.4627372839853</c:v>
                </c:pt>
                <c:pt idx="13678">
                  <c:v>3.46611919102043</c:v>
                </c:pt>
                <c:pt idx="13679">
                  <c:v>3.46884794866315</c:v>
                </c:pt>
                <c:pt idx="13680">
                  <c:v>3.47091963495251</c:v>
                </c:pt>
                <c:pt idx="13681">
                  <c:v>3.47233105304183</c:v>
                </c:pt>
                <c:pt idx="13682">
                  <c:v>3.47308050001404</c:v>
                </c:pt>
                <c:pt idx="13683">
                  <c:v>3.47316621874827</c:v>
                </c:pt>
                <c:pt idx="13684">
                  <c:v>3.47258833215762</c:v>
                </c:pt>
                <c:pt idx="13685">
                  <c:v>3.47550080199209</c:v>
                </c:pt>
                <c:pt idx="13686">
                  <c:v>3.47783625739346</c:v>
                </c:pt>
                <c:pt idx="13687">
                  <c:v>3.48368030653097</c:v>
                </c:pt>
                <c:pt idx="13688">
                  <c:v>3.4888792611774</c:v>
                </c:pt>
                <c:pt idx="13689">
                  <c:v>3.49342543192737</c:v>
                </c:pt>
                <c:pt idx="13690">
                  <c:v>3.4973122449795</c:v>
                </c:pt>
                <c:pt idx="13691">
                  <c:v>3.50053231899246</c:v>
                </c:pt>
                <c:pt idx="13692">
                  <c:v>3.50308169352313</c:v>
                </c:pt>
                <c:pt idx="13693">
                  <c:v>3.50495490231367</c:v>
                </c:pt>
                <c:pt idx="13694">
                  <c:v>3.50614951857072</c:v>
                </c:pt>
                <c:pt idx="13695">
                  <c:v>3.50666256438055</c:v>
                </c:pt>
                <c:pt idx="13696">
                  <c:v>3.50649371223244</c:v>
                </c:pt>
                <c:pt idx="13697">
                  <c:v>3.50991279734115</c:v>
                </c:pt>
                <c:pt idx="13698">
                  <c:v>3.51274153819029</c:v>
                </c:pt>
                <c:pt idx="13699">
                  <c:v>3.51497556487411</c:v>
                </c:pt>
                <c:pt idx="13700">
                  <c:v>3.51661156842603</c:v>
                </c:pt>
                <c:pt idx="13701">
                  <c:v>3.51764673846012</c:v>
                </c:pt>
                <c:pt idx="13702">
                  <c:v>3.51807976694924</c:v>
                </c:pt>
                <c:pt idx="13703">
                  <c:v>3.51790985268577</c:v>
                </c:pt>
                <c:pt idx="13704">
                  <c:v>3.51713727388901</c:v>
                </c:pt>
                <c:pt idx="13705">
                  <c:v>3.51576381437792</c:v>
                </c:pt>
                <c:pt idx="13706">
                  <c:v>3.51379090479844</c:v>
                </c:pt>
                <c:pt idx="13707">
                  <c:v>3.51122288896744</c:v>
                </c:pt>
                <c:pt idx="13708">
                  <c:v>3.50806317691511</c:v>
                </c:pt>
                <c:pt idx="13709">
                  <c:v>3.50431693238308</c:v>
                </c:pt>
                <c:pt idx="13710">
                  <c:v>3.5041476030335</c:v>
                </c:pt>
                <c:pt idx="13711">
                  <c:v>3.50755867625092</c:v>
                </c:pt>
                <c:pt idx="13712">
                  <c:v>3.5103802336625</c:v>
                </c:pt>
                <c:pt idx="13713">
                  <c:v>3.512608477754645</c:v>
                </c:pt>
                <c:pt idx="13714">
                  <c:v>3.514240113193805</c:v>
                </c:pt>
                <c:pt idx="13715">
                  <c:v>3.515272484443345</c:v>
                </c:pt>
                <c:pt idx="13716">
                  <c:v>3.51570386285146</c:v>
                </c:pt>
                <c:pt idx="13717">
                  <c:v>3.51553330971407</c:v>
                </c:pt>
                <c:pt idx="13718">
                  <c:v>3.51897567090077</c:v>
                </c:pt>
                <c:pt idx="13719">
                  <c:v>3.52173646191725</c:v>
                </c:pt>
                <c:pt idx="13720">
                  <c:v>3.52381101732299</c:v>
                </c:pt>
                <c:pt idx="13721">
                  <c:v>3.52519652391086</c:v>
                </c:pt>
                <c:pt idx="13722">
                  <c:v>3.5258891161274</c:v>
                </c:pt>
                <c:pt idx="13723">
                  <c:v>3.53014544995894</c:v>
                </c:pt>
                <c:pt idx="13724">
                  <c:v>3.53363277347129</c:v>
                </c:pt>
                <c:pt idx="13725">
                  <c:v>3.53634228026234</c:v>
                </c:pt>
                <c:pt idx="13726">
                  <c:v>3.53826893132235</c:v>
                </c:pt>
                <c:pt idx="13727">
                  <c:v>3.53940702173413</c:v>
                </c:pt>
                <c:pt idx="13728">
                  <c:v>3.539755894048378</c:v>
                </c:pt>
                <c:pt idx="13729">
                  <c:v>3.53931184135026</c:v>
                </c:pt>
                <c:pt idx="13730">
                  <c:v>3.54247855076898</c:v>
                </c:pt>
                <c:pt idx="13731">
                  <c:v>3.54494794714396</c:v>
                </c:pt>
                <c:pt idx="13732">
                  <c:v>3.55106129427206</c:v>
                </c:pt>
                <c:pt idx="13733">
                  <c:v>3.55640973262622</c:v>
                </c:pt>
                <c:pt idx="13734">
                  <c:v>3.56097647593686</c:v>
                </c:pt>
                <c:pt idx="13735">
                  <c:v>3.56475511286979</c:v>
                </c:pt>
                <c:pt idx="13736">
                  <c:v>3.5677315942665</c:v>
                </c:pt>
                <c:pt idx="13737">
                  <c:v>3.56990106858754</c:v>
                </c:pt>
                <c:pt idx="13738">
                  <c:v>3.57125583885207</c:v>
                </c:pt>
                <c:pt idx="13739">
                  <c:v>3.57179423379189</c:v>
                </c:pt>
                <c:pt idx="13740">
                  <c:v>3.57151369936953</c:v>
                </c:pt>
                <c:pt idx="13741">
                  <c:v>3.570415173606519</c:v>
                </c:pt>
                <c:pt idx="13742">
                  <c:v>3.56850210781531</c:v>
                </c:pt>
                <c:pt idx="13743">
                  <c:v>3.57021898324657</c:v>
                </c:pt>
                <c:pt idx="13744">
                  <c:v>3.57102869881989</c:v>
                </c:pt>
                <c:pt idx="13745">
                  <c:v>3.5709311815436</c:v>
                </c:pt>
                <c:pt idx="13746">
                  <c:v>3.56992365382745</c:v>
                </c:pt>
                <c:pt idx="13747">
                  <c:v>3.5680111410133</c:v>
                </c:pt>
                <c:pt idx="13748">
                  <c:v>3.56519884246514</c:v>
                </c:pt>
                <c:pt idx="13749">
                  <c:v>3.56600531893419</c:v>
                </c:pt>
                <c:pt idx="13750">
                  <c:v>3.56599780471722</c:v>
                </c:pt>
                <c:pt idx="13751">
                  <c:v>3.56517618245144</c:v>
                </c:pt>
                <c:pt idx="13752">
                  <c:v>3.56354410435857</c:v>
                </c:pt>
                <c:pt idx="13753">
                  <c:v>3.56110529579137</c:v>
                </c:pt>
                <c:pt idx="13754">
                  <c:v>3.56235818291535</c:v>
                </c:pt>
                <c:pt idx="13755">
                  <c:v>3.5628920024289</c:v>
                </c:pt>
                <c:pt idx="13756">
                  <c:v>3.56270473394978</c:v>
                </c:pt>
                <c:pt idx="13757">
                  <c:v>3.5617971506034</c:v>
                </c:pt>
                <c:pt idx="13758">
                  <c:v>3.56017091499913</c:v>
                </c:pt>
                <c:pt idx="13759">
                  <c:v>3.55783014867251</c:v>
                </c:pt>
                <c:pt idx="13760">
                  <c:v>3.55478091734496</c:v>
                </c:pt>
                <c:pt idx="13761">
                  <c:v>3.55539988104574</c:v>
                </c:pt>
                <c:pt idx="13762">
                  <c:v>3.5552142552461</c:v>
                </c:pt>
                <c:pt idx="13763">
                  <c:v>3.55870038589648</c:v>
                </c:pt>
                <c:pt idx="13764">
                  <c:v>3.56147885226345</c:v>
                </c:pt>
                <c:pt idx="13765">
                  <c:v>3.56354235563877</c:v>
                </c:pt>
                <c:pt idx="13766">
                  <c:v>3.56488872634129</c:v>
                </c:pt>
                <c:pt idx="13767">
                  <c:v>3.56551333230209</c:v>
                </c:pt>
                <c:pt idx="13768">
                  <c:v>3.56985235299775</c:v>
                </c:pt>
                <c:pt idx="13769">
                  <c:v>3.57339083009282</c:v>
                </c:pt>
                <c:pt idx="13770">
                  <c:v>3.57612035489488</c:v>
                </c:pt>
                <c:pt idx="13771">
                  <c:v>3.57803250372502</c:v>
                </c:pt>
                <c:pt idx="13772">
                  <c:v>3.5791228080523</c:v>
                </c:pt>
                <c:pt idx="13773">
                  <c:v>3.57938736210959</c:v>
                </c:pt>
                <c:pt idx="13774">
                  <c:v>3.58342239503835</c:v>
                </c:pt>
                <c:pt idx="13775">
                  <c:v>3.58673494732818</c:v>
                </c:pt>
                <c:pt idx="13776">
                  <c:v>3.58931705670839</c:v>
                </c:pt>
                <c:pt idx="13777">
                  <c:v>3.59116142640086</c:v>
                </c:pt>
                <c:pt idx="13778">
                  <c:v>3.59683931273351</c:v>
                </c:pt>
                <c:pt idx="13779">
                  <c:v>3.60170644584609</c:v>
                </c:pt>
                <c:pt idx="13780">
                  <c:v>3.605749927634799</c:v>
                </c:pt>
                <c:pt idx="13781">
                  <c:v>3.60895668584243</c:v>
                </c:pt>
                <c:pt idx="13782">
                  <c:v>3.611318113589998</c:v>
                </c:pt>
                <c:pt idx="13783">
                  <c:v>3.61282666289339</c:v>
                </c:pt>
                <c:pt idx="13784">
                  <c:v>3.61347820560637</c:v>
                </c:pt>
                <c:pt idx="13785">
                  <c:v>3.61327030435061</c:v>
                </c:pt>
                <c:pt idx="13786">
                  <c:v>3.62169623667703</c:v>
                </c:pt>
                <c:pt idx="13787">
                  <c:v>3.62933298241731</c:v>
                </c:pt>
                <c:pt idx="13788">
                  <c:v>3.63615814928631</c:v>
                </c:pt>
                <c:pt idx="13789">
                  <c:v>3.64215068695805</c:v>
                </c:pt>
                <c:pt idx="13790">
                  <c:v>3.64729162848236</c:v>
                </c:pt>
                <c:pt idx="13791">
                  <c:v>3.6515636999933</c:v>
                </c:pt>
                <c:pt idx="13792">
                  <c:v>3.65495225967147</c:v>
                </c:pt>
                <c:pt idx="13793">
                  <c:v>3.66241575975342</c:v>
                </c:pt>
                <c:pt idx="13794">
                  <c:v>3.66892716760123</c:v>
                </c:pt>
                <c:pt idx="13795">
                  <c:v>3.6744611447814</c:v>
                </c:pt>
                <c:pt idx="13796">
                  <c:v>3.67899532463177</c:v>
                </c:pt>
                <c:pt idx="13797">
                  <c:v>3.68251102328732</c:v>
                </c:pt>
                <c:pt idx="13798">
                  <c:v>3.68499309379593</c:v>
                </c:pt>
                <c:pt idx="13799">
                  <c:v>3.68643077412605</c:v>
                </c:pt>
                <c:pt idx="13800">
                  <c:v>3.686818494021765</c:v>
                </c:pt>
                <c:pt idx="13801">
                  <c:v>3.68615470573098</c:v>
                </c:pt>
                <c:pt idx="13802">
                  <c:v>3.684442745406</c:v>
                </c:pt>
                <c:pt idx="13803">
                  <c:v>3.68169077365103</c:v>
                </c:pt>
                <c:pt idx="13804">
                  <c:v>3.67791080628891</c:v>
                </c:pt>
                <c:pt idx="13805">
                  <c:v>3.6731195639824</c:v>
                </c:pt>
                <c:pt idx="13806">
                  <c:v>3.66733798647269</c:v>
                </c:pt>
                <c:pt idx="13807">
                  <c:v>3.66058890920865</c:v>
                </c:pt>
                <c:pt idx="13808">
                  <c:v>3.65289861062037</c:v>
                </c:pt>
                <c:pt idx="13809">
                  <c:v>3.64926851661155</c:v>
                </c:pt>
                <c:pt idx="13810">
                  <c:v>3.64476309390678</c:v>
                </c:pt>
                <c:pt idx="13811">
                  <c:v>3.63939825654201</c:v>
                </c:pt>
                <c:pt idx="13812">
                  <c:v>3.63319148575192</c:v>
                </c:pt>
                <c:pt idx="13813">
                  <c:v>3.62616279504544</c:v>
                </c:pt>
                <c:pt idx="13814">
                  <c:v>3.61833377836144</c:v>
                </c:pt>
                <c:pt idx="13815">
                  <c:v>3.60972637140978</c:v>
                </c:pt>
                <c:pt idx="13816">
                  <c:v>3.6003639997575</c:v>
                </c:pt>
                <c:pt idx="13817">
                  <c:v>3.59492013895223</c:v>
                </c:pt>
                <c:pt idx="13818">
                  <c:v>3.58877082961716</c:v>
                </c:pt>
                <c:pt idx="13819">
                  <c:v>3.58192950966137</c:v>
                </c:pt>
                <c:pt idx="13820">
                  <c:v>3.57441165908725</c:v>
                </c:pt>
                <c:pt idx="13821">
                  <c:v>3.56623384519683</c:v>
                </c:pt>
                <c:pt idx="13822">
                  <c:v>3.5618975476454</c:v>
                </c:pt>
                <c:pt idx="13823">
                  <c:v>3.55695303973271</c:v>
                </c:pt>
                <c:pt idx="13824">
                  <c:v>3.55141409372648</c:v>
                </c:pt>
                <c:pt idx="13825">
                  <c:v>3.54528788676619</c:v>
                </c:pt>
                <c:pt idx="13826">
                  <c:v>3.53858191668686</c:v>
                </c:pt>
                <c:pt idx="13827">
                  <c:v>3.53130876774175</c:v>
                </c:pt>
                <c:pt idx="13828">
                  <c:v>3.52347863054632</c:v>
                </c:pt>
                <c:pt idx="13829">
                  <c:v>3.51932142683981</c:v>
                </c:pt>
                <c:pt idx="13830">
                  <c:v>3.51449080518722</c:v>
                </c:pt>
                <c:pt idx="13831">
                  <c:v>3.51328367518226</c:v>
                </c:pt>
                <c:pt idx="13832">
                  <c:v>3.51147748535559</c:v>
                </c:pt>
                <c:pt idx="13833">
                  <c:v>3.51327291359831</c:v>
                </c:pt>
                <c:pt idx="13834">
                  <c:v>3.51438375364322</c:v>
                </c:pt>
                <c:pt idx="13835">
                  <c:v>3.51480686053991</c:v>
                </c:pt>
                <c:pt idx="13836">
                  <c:v>3.51454235267627</c:v>
                </c:pt>
                <c:pt idx="13837">
                  <c:v>3.51358978397092</c:v>
                </c:pt>
                <c:pt idx="13838">
                  <c:v>3.51195169173345</c:v>
                </c:pt>
                <c:pt idx="13839">
                  <c:v>3.50963004936705</c:v>
                </c:pt>
                <c:pt idx="13840">
                  <c:v>3.50662909548487</c:v>
                </c:pt>
                <c:pt idx="13841">
                  <c:v>3.50295294231627</c:v>
                </c:pt>
                <c:pt idx="13842">
                  <c:v>3.502863903659245</c:v>
                </c:pt>
                <c:pt idx="13843">
                  <c:v>3.50635544458932</c:v>
                </c:pt>
                <c:pt idx="13844">
                  <c:v>3.5091714144972</c:v>
                </c:pt>
                <c:pt idx="13845">
                  <c:v>3.51130703305449</c:v>
                </c:pt>
                <c:pt idx="13846">
                  <c:v>3.512759499522725</c:v>
                </c:pt>
                <c:pt idx="13847">
                  <c:v>3.51352573966733</c:v>
                </c:pt>
                <c:pt idx="13848">
                  <c:v>3.51360466287122</c:v>
                </c:pt>
                <c:pt idx="13849">
                  <c:v>3.51299504556766</c:v>
                </c:pt>
                <c:pt idx="13850">
                  <c:v>3.51169963899216</c:v>
                </c:pt>
                <c:pt idx="13851">
                  <c:v>3.50971880088996</c:v>
                </c:pt>
                <c:pt idx="13852">
                  <c:v>3.50705713391611</c:v>
                </c:pt>
                <c:pt idx="13853">
                  <c:v>3.50371812719629</c:v>
                </c:pt>
                <c:pt idx="13854">
                  <c:v>3.49970725172247</c:v>
                </c:pt>
                <c:pt idx="13855">
                  <c:v>3.49502974820547</c:v>
                </c:pt>
                <c:pt idx="13856">
                  <c:v>3.4938325225557</c:v>
                </c:pt>
                <c:pt idx="13857">
                  <c:v>3.49187486828801</c:v>
                </c:pt>
                <c:pt idx="13858">
                  <c:v>3.48915912694754</c:v>
                </c:pt>
                <c:pt idx="13859">
                  <c:v>3.48569017838063</c:v>
                </c:pt>
                <c:pt idx="13860">
                  <c:v>3.48568193961668</c:v>
                </c:pt>
                <c:pt idx="13861">
                  <c:v>3.48912818554846</c:v>
                </c:pt>
                <c:pt idx="13862">
                  <c:v>3.491821629316699</c:v>
                </c:pt>
                <c:pt idx="13863">
                  <c:v>3.49375805925361</c:v>
                </c:pt>
                <c:pt idx="13864">
                  <c:v>3.49493376715873</c:v>
                </c:pt>
                <c:pt idx="13865">
                  <c:v>3.495346350913159</c:v>
                </c:pt>
                <c:pt idx="13866">
                  <c:v>3.4949952631814</c:v>
                </c:pt>
                <c:pt idx="13867">
                  <c:v>3.49813099277483</c:v>
                </c:pt>
                <c:pt idx="13868">
                  <c:v>3.5005924125775</c:v>
                </c:pt>
                <c:pt idx="13869">
                  <c:v>3.50237534561397</c:v>
                </c:pt>
                <c:pt idx="13870">
                  <c:v>3.50347717482482</c:v>
                </c:pt>
                <c:pt idx="13871">
                  <c:v>3.50389615776469</c:v>
                </c:pt>
                <c:pt idx="13872">
                  <c:v>3.50363142433707</c:v>
                </c:pt>
                <c:pt idx="13873">
                  <c:v>3.50268270277901</c:v>
                </c:pt>
                <c:pt idx="13874">
                  <c:v>3.50105225927569</c:v>
                </c:pt>
                <c:pt idx="13875">
                  <c:v>3.49874254196788</c:v>
                </c:pt>
                <c:pt idx="13876">
                  <c:v>3.49575606297541</c:v>
                </c:pt>
                <c:pt idx="13877">
                  <c:v>3.496345480757038</c:v>
                </c:pt>
                <c:pt idx="13878">
                  <c:v>3.496340033384715</c:v>
                </c:pt>
                <c:pt idx="13879">
                  <c:v>3.4957393352411</c:v>
                </c:pt>
                <c:pt idx="13880">
                  <c:v>3.4945447656765</c:v>
                </c:pt>
                <c:pt idx="13881">
                  <c:v>3.49691524450128</c:v>
                </c:pt>
                <c:pt idx="13882">
                  <c:v>3.49860891015711</c:v>
                </c:pt>
                <c:pt idx="13883">
                  <c:v>3.499622169130756</c:v>
                </c:pt>
                <c:pt idx="13884">
                  <c:v>3.49995408554081</c:v>
                </c:pt>
                <c:pt idx="13885">
                  <c:v>3.50387703503024</c:v>
                </c:pt>
                <c:pt idx="13886">
                  <c:v>3.50721126405913</c:v>
                </c:pt>
                <c:pt idx="13887">
                  <c:v>3.51416859456142</c:v>
                </c:pt>
                <c:pt idx="13888">
                  <c:v>3.520472483561139</c:v>
                </c:pt>
                <c:pt idx="13889">
                  <c:v>3.52611278761078</c:v>
                </c:pt>
                <c:pt idx="13890">
                  <c:v>3.53108048701454</c:v>
                </c:pt>
                <c:pt idx="13891">
                  <c:v>3.53536620848634</c:v>
                </c:pt>
                <c:pt idx="13892">
                  <c:v>3.54338227050212</c:v>
                </c:pt>
                <c:pt idx="13893">
                  <c:v>3.55083428195094</c:v>
                </c:pt>
                <c:pt idx="13894">
                  <c:v>3.55770904112623</c:v>
                </c:pt>
                <c:pt idx="13895">
                  <c:v>3.56843361235793</c:v>
                </c:pt>
                <c:pt idx="13896">
                  <c:v>3.57854300137998</c:v>
                </c:pt>
                <c:pt idx="13897">
                  <c:v>3.58802004640344</c:v>
                </c:pt>
                <c:pt idx="13898">
                  <c:v>3.596847723274057</c:v>
                </c:pt>
                <c:pt idx="13899">
                  <c:v>3.60500666458296</c:v>
                </c:pt>
                <c:pt idx="13900">
                  <c:v>3.61247937104789</c:v>
                </c:pt>
                <c:pt idx="13901">
                  <c:v>3.61924785577024</c:v>
                </c:pt>
                <c:pt idx="13902">
                  <c:v>3.62529673499733</c:v>
                </c:pt>
                <c:pt idx="13903">
                  <c:v>3.63060934640248</c:v>
                </c:pt>
                <c:pt idx="13904">
                  <c:v>3.63517182001251</c:v>
                </c:pt>
                <c:pt idx="13905">
                  <c:v>3.63897175244237</c:v>
                </c:pt>
                <c:pt idx="13906">
                  <c:v>3.64685576489363</c:v>
                </c:pt>
                <c:pt idx="13907">
                  <c:v>3.65391531458799</c:v>
                </c:pt>
                <c:pt idx="13908">
                  <c:v>3.66012857943122</c:v>
                </c:pt>
                <c:pt idx="13909">
                  <c:v>3.66547407349542</c:v>
                </c:pt>
                <c:pt idx="13910">
                  <c:v>3.66993461370081</c:v>
                </c:pt>
                <c:pt idx="13911">
                  <c:v>3.67349311808266</c:v>
                </c:pt>
                <c:pt idx="13912">
                  <c:v>3.6761378404457</c:v>
                </c:pt>
                <c:pt idx="13913">
                  <c:v>3.677858471621179</c:v>
                </c:pt>
                <c:pt idx="13914">
                  <c:v>3.68375049502875</c:v>
                </c:pt>
                <c:pt idx="13915">
                  <c:v>3.68863760405664</c:v>
                </c:pt>
                <c:pt idx="13916">
                  <c:v>3.692499469408485</c:v>
                </c:pt>
                <c:pt idx="13917">
                  <c:v>3.69532015593131</c:v>
                </c:pt>
                <c:pt idx="13918">
                  <c:v>3.69708686629617</c:v>
                </c:pt>
                <c:pt idx="13919">
                  <c:v>3.6977920594492</c:v>
                </c:pt>
                <c:pt idx="13920">
                  <c:v>3.69743315286029</c:v>
                </c:pt>
                <c:pt idx="13921">
                  <c:v>3.69601191575239</c:v>
                </c:pt>
                <c:pt idx="13922">
                  <c:v>3.69353508352881</c:v>
                </c:pt>
                <c:pt idx="13923">
                  <c:v>3.69001466534682</c:v>
                </c:pt>
                <c:pt idx="13924">
                  <c:v>3.68546540678093</c:v>
                </c:pt>
                <c:pt idx="13925">
                  <c:v>3.67990774431449</c:v>
                </c:pt>
                <c:pt idx="13926">
                  <c:v>3.67336453827208</c:v>
                </c:pt>
                <c:pt idx="13927">
                  <c:v>3.66586122654166</c:v>
                </c:pt>
                <c:pt idx="13928">
                  <c:v>3.66247465110645</c:v>
                </c:pt>
                <c:pt idx="13929">
                  <c:v>3.65819663017847</c:v>
                </c:pt>
                <c:pt idx="13930">
                  <c:v>3.65304256417209</c:v>
                </c:pt>
                <c:pt idx="13931">
                  <c:v>3.64702971103395</c:v>
                </c:pt>
                <c:pt idx="13932">
                  <c:v>3.64511302717176</c:v>
                </c:pt>
                <c:pt idx="13933">
                  <c:v>3.64241158383972</c:v>
                </c:pt>
                <c:pt idx="13934">
                  <c:v>3.63893355024606</c:v>
                </c:pt>
                <c:pt idx="13935">
                  <c:v>3.63468951308695</c:v>
                </c:pt>
                <c:pt idx="13936">
                  <c:v>3.62969161551764</c:v>
                </c:pt>
                <c:pt idx="13937">
                  <c:v>3.62395400955531</c:v>
                </c:pt>
                <c:pt idx="13938">
                  <c:v>3.61749127571696</c:v>
                </c:pt>
                <c:pt idx="13939">
                  <c:v>3.61032051088786</c:v>
                </c:pt>
                <c:pt idx="13940">
                  <c:v>3.602458161260519</c:v>
                </c:pt>
                <c:pt idx="13941">
                  <c:v>3.5939226322814</c:v>
                </c:pt>
                <c:pt idx="13942">
                  <c:v>3.58935147178517</c:v>
                </c:pt>
                <c:pt idx="13943">
                  <c:v>3.58868322748377</c:v>
                </c:pt>
                <c:pt idx="13944">
                  <c:v>3.58727677126496</c:v>
                </c:pt>
                <c:pt idx="13945">
                  <c:v>3.58513390260081</c:v>
                </c:pt>
                <c:pt idx="13946">
                  <c:v>3.58226116915572</c:v>
                </c:pt>
                <c:pt idx="13947">
                  <c:v>3.57866429988502</c:v>
                </c:pt>
                <c:pt idx="13948">
                  <c:v>3.574352655958839</c:v>
                </c:pt>
                <c:pt idx="13949">
                  <c:v>3.56933504677503</c:v>
                </c:pt>
                <c:pt idx="13950">
                  <c:v>3.56362137300753</c:v>
                </c:pt>
                <c:pt idx="13951">
                  <c:v>3.5572255750941</c:v>
                </c:pt>
                <c:pt idx="13952">
                  <c:v>3.55452345759331</c:v>
                </c:pt>
                <c:pt idx="13953">
                  <c:v>3.55102638533782</c:v>
                </c:pt>
                <c:pt idx="13954">
                  <c:v>3.546742526613718</c:v>
                </c:pt>
                <c:pt idx="13955">
                  <c:v>3.54610660065715</c:v>
                </c:pt>
                <c:pt idx="13956">
                  <c:v>3.54476292827418</c:v>
                </c:pt>
                <c:pt idx="13957">
                  <c:v>3.54271290367701</c:v>
                </c:pt>
                <c:pt idx="13958">
                  <c:v>3.53996167804987</c:v>
                </c:pt>
                <c:pt idx="13959">
                  <c:v>3.54082712774744</c:v>
                </c:pt>
                <c:pt idx="13960">
                  <c:v>3.54532355699462</c:v>
                </c:pt>
                <c:pt idx="13961">
                  <c:v>3.54912623428214</c:v>
                </c:pt>
                <c:pt idx="13962">
                  <c:v>3.55222710190447</c:v>
                </c:pt>
                <c:pt idx="13963">
                  <c:v>3.55462358865163</c:v>
                </c:pt>
                <c:pt idx="13964">
                  <c:v>3.55631137783722</c:v>
                </c:pt>
                <c:pt idx="13965">
                  <c:v>3.55727477498438</c:v>
                </c:pt>
                <c:pt idx="13966">
                  <c:v>3.55752979492656</c:v>
                </c:pt>
                <c:pt idx="13967">
                  <c:v>3.55706579224373</c:v>
                </c:pt>
                <c:pt idx="13968">
                  <c:v>3.55588397313101</c:v>
                </c:pt>
                <c:pt idx="13969">
                  <c:v>3.55837727898792</c:v>
                </c:pt>
                <c:pt idx="13970">
                  <c:v>3.56006571191843</c:v>
                </c:pt>
                <c:pt idx="13971">
                  <c:v>3.56094771402215</c:v>
                </c:pt>
                <c:pt idx="13972">
                  <c:v>3.56101946432736</c:v>
                </c:pt>
                <c:pt idx="13973">
                  <c:v>3.56028135044346</c:v>
                </c:pt>
                <c:pt idx="13974">
                  <c:v>3.558735759956</c:v>
                </c:pt>
                <c:pt idx="13975">
                  <c:v>3.55637908232196</c:v>
                </c:pt>
                <c:pt idx="13976">
                  <c:v>3.55323595934934</c:v>
                </c:pt>
                <c:pt idx="13977">
                  <c:v>3.54929512171202</c:v>
                </c:pt>
                <c:pt idx="13978">
                  <c:v>3.54891975175215</c:v>
                </c:pt>
                <c:pt idx="13979">
                  <c:v>3.54765486576685</c:v>
                </c:pt>
                <c:pt idx="13980">
                  <c:v>3.54995083636559</c:v>
                </c:pt>
                <c:pt idx="13981">
                  <c:v>3.551448879231725</c:v>
                </c:pt>
                <c:pt idx="13982">
                  <c:v>3.55214316195004</c:v>
                </c:pt>
                <c:pt idx="13983">
                  <c:v>3.55203740831625</c:v>
                </c:pt>
                <c:pt idx="13984">
                  <c:v>3.55112803066355</c:v>
                </c:pt>
                <c:pt idx="13985">
                  <c:v>3.54941529018701</c:v>
                </c:pt>
                <c:pt idx="13986">
                  <c:v>3.55136029763163</c:v>
                </c:pt>
                <c:pt idx="13987">
                  <c:v>3.55259387126063</c:v>
                </c:pt>
                <c:pt idx="13988">
                  <c:v>3.55311519479473</c:v>
                </c:pt>
                <c:pt idx="13989">
                  <c:v>3.55291782171073</c:v>
                </c:pt>
                <c:pt idx="13990">
                  <c:v>3.55200660060805</c:v>
                </c:pt>
                <c:pt idx="13991">
                  <c:v>3.55038431448947</c:v>
                </c:pt>
                <c:pt idx="13992">
                  <c:v>3.54805077292455</c:v>
                </c:pt>
                <c:pt idx="13993">
                  <c:v>3.54936835744003</c:v>
                </c:pt>
                <c:pt idx="13994">
                  <c:v>3.55435268074073</c:v>
                </c:pt>
                <c:pt idx="13995">
                  <c:v>3.55864159272304</c:v>
                </c:pt>
                <c:pt idx="13996">
                  <c:v>3.562225821078</c:v>
                </c:pt>
                <c:pt idx="13997">
                  <c:v>3.56509751989051</c:v>
                </c:pt>
                <c:pt idx="13998">
                  <c:v>3.56725191910082</c:v>
                </c:pt>
                <c:pt idx="13999">
                  <c:v>3.56868465433219</c:v>
                </c:pt>
                <c:pt idx="14000">
                  <c:v>3.56939192191791</c:v>
                </c:pt>
                <c:pt idx="14001">
                  <c:v>3.56937323124759</c:v>
                </c:pt>
                <c:pt idx="14002">
                  <c:v>3.56862690665234</c:v>
                </c:pt>
                <c:pt idx="14003">
                  <c:v>3.56715572700574</c:v>
                </c:pt>
                <c:pt idx="14004">
                  <c:v>3.56496400167221</c:v>
                </c:pt>
                <c:pt idx="14005">
                  <c:v>3.57102433190638</c:v>
                </c:pt>
                <c:pt idx="14006">
                  <c:v>3.57638816185641</c:v>
                </c:pt>
                <c:pt idx="14007">
                  <c:v>3.58555982509931</c:v>
                </c:pt>
                <c:pt idx="14008">
                  <c:v>3.59398247950164</c:v>
                </c:pt>
                <c:pt idx="14009">
                  <c:v>3.60163580598347</c:v>
                </c:pt>
                <c:pt idx="14010">
                  <c:v>3.60850120567136</c:v>
                </c:pt>
                <c:pt idx="14011">
                  <c:v>3.61456068484642</c:v>
                </c:pt>
                <c:pt idx="14012">
                  <c:v>3.61979798714419</c:v>
                </c:pt>
                <c:pt idx="14013">
                  <c:v>3.62903453241227</c:v>
                </c:pt>
                <c:pt idx="14014">
                  <c:v>3.63758821695272</c:v>
                </c:pt>
                <c:pt idx="14015">
                  <c:v>3.6454377105296</c:v>
                </c:pt>
                <c:pt idx="14016">
                  <c:v>3.65256401024135</c:v>
                </c:pt>
                <c:pt idx="14017">
                  <c:v>3.658947109914178</c:v>
                </c:pt>
                <c:pt idx="14018">
                  <c:v>3.66456918087324</c:v>
                </c:pt>
                <c:pt idx="14019">
                  <c:v>3.66941396361608</c:v>
                </c:pt>
                <c:pt idx="14020">
                  <c:v>3.673466498118179</c:v>
                </c:pt>
                <c:pt idx="14021">
                  <c:v>3.68178635834508</c:v>
                </c:pt>
                <c:pt idx="14022">
                  <c:v>3.68925444803942</c:v>
                </c:pt>
                <c:pt idx="14023">
                  <c:v>3.69584501675199</c:v>
                </c:pt>
                <c:pt idx="14024">
                  <c:v>3.70153403280623</c:v>
                </c:pt>
                <c:pt idx="14025">
                  <c:v>3.70630030728531</c:v>
                </c:pt>
                <c:pt idx="14026">
                  <c:v>3.71012532753984</c:v>
                </c:pt>
                <c:pt idx="14027">
                  <c:v>3.71832907461562</c:v>
                </c:pt>
                <c:pt idx="14028">
                  <c:v>3.7255253237617</c:v>
                </c:pt>
                <c:pt idx="14029">
                  <c:v>3.73168090358555</c:v>
                </c:pt>
                <c:pt idx="14030">
                  <c:v>3.7367683567023</c:v>
                </c:pt>
                <c:pt idx="14031">
                  <c:v>3.74076364146985</c:v>
                </c:pt>
                <c:pt idx="14032">
                  <c:v>3.74364720506525</c:v>
                </c:pt>
                <c:pt idx="14033">
                  <c:v>3.74540503998511</c:v>
                </c:pt>
                <c:pt idx="14034">
                  <c:v>3.74602846459087</c:v>
                </c:pt>
                <c:pt idx="14035">
                  <c:v>3.74551524701452</c:v>
                </c:pt>
                <c:pt idx="14036">
                  <c:v>3.74386796040892</c:v>
                </c:pt>
                <c:pt idx="14037">
                  <c:v>3.74109585421837</c:v>
                </c:pt>
                <c:pt idx="14038">
                  <c:v>3.73721323309422</c:v>
                </c:pt>
                <c:pt idx="14039">
                  <c:v>3.73223967342105</c:v>
                </c:pt>
                <c:pt idx="14040">
                  <c:v>3.72619966676829</c:v>
                </c:pt>
                <c:pt idx="14041">
                  <c:v>3.71912127821315</c:v>
                </c:pt>
                <c:pt idx="14042">
                  <c:v>3.7164502540629</c:v>
                </c:pt>
                <c:pt idx="14043">
                  <c:v>3.712816123886017</c:v>
                </c:pt>
                <c:pt idx="14044">
                  <c:v>3.70823367228334</c:v>
                </c:pt>
                <c:pt idx="14045">
                  <c:v>3.7027219658914</c:v>
                </c:pt>
                <c:pt idx="14046">
                  <c:v>3.69630230897444</c:v>
                </c:pt>
                <c:pt idx="14047">
                  <c:v>3.68899886181244</c:v>
                </c:pt>
                <c:pt idx="14048">
                  <c:v>3.68083832956181</c:v>
                </c:pt>
                <c:pt idx="14049">
                  <c:v>3.671848410036115</c:v>
                </c:pt>
                <c:pt idx="14050">
                  <c:v>3.66205759286976</c:v>
                </c:pt>
                <c:pt idx="14051">
                  <c:v>3.66141483085633</c:v>
                </c:pt>
                <c:pt idx="14052">
                  <c:v>3.65986694344592</c:v>
                </c:pt>
                <c:pt idx="14053">
                  <c:v>3.6574188306143</c:v>
                </c:pt>
                <c:pt idx="14054">
                  <c:v>3.65407918744211</c:v>
                </c:pt>
                <c:pt idx="14055">
                  <c:v>3.64986018100056</c:v>
                </c:pt>
                <c:pt idx="14056">
                  <c:v>3.64477516909732</c:v>
                </c:pt>
                <c:pt idx="14057">
                  <c:v>3.63884051737002</c:v>
                </c:pt>
                <c:pt idx="14058">
                  <c:v>3.64175344906633</c:v>
                </c:pt>
                <c:pt idx="14059">
                  <c:v>3.64378860286548</c:v>
                </c:pt>
                <c:pt idx="14060">
                  <c:v>3.64493927163376</c:v>
                </c:pt>
                <c:pt idx="14061">
                  <c:v>3.65005822845029</c:v>
                </c:pt>
                <c:pt idx="14062">
                  <c:v>3.65421040861352</c:v>
                </c:pt>
                <c:pt idx="14063">
                  <c:v>3.65737956281304</c:v>
                </c:pt>
                <c:pt idx="14064">
                  <c:v>3.65955529023634</c:v>
                </c:pt>
                <c:pt idx="14065">
                  <c:v>3.66072867420778</c:v>
                </c:pt>
                <c:pt idx="14066">
                  <c:v>3.66089533764456</c:v>
                </c:pt>
                <c:pt idx="14067">
                  <c:v>3.66500492462592</c:v>
                </c:pt>
                <c:pt idx="14068">
                  <c:v>3.6731150628239</c:v>
                </c:pt>
                <c:pt idx="14069">
                  <c:v>3.68027740956848</c:v>
                </c:pt>
                <c:pt idx="14070">
                  <c:v>3.68646495216882</c:v>
                </c:pt>
                <c:pt idx="14071">
                  <c:v>3.69165310826367</c:v>
                </c:pt>
                <c:pt idx="14072">
                  <c:v>3.70101578209402</c:v>
                </c:pt>
                <c:pt idx="14073">
                  <c:v>3.7093162140639</c:v>
                </c:pt>
                <c:pt idx="14074">
                  <c:v>3.71651785295103</c:v>
                </c:pt>
                <c:pt idx="14075">
                  <c:v>3.72258563167235</c:v>
                </c:pt>
                <c:pt idx="14076">
                  <c:v>3.72749027992844</c:v>
                </c:pt>
                <c:pt idx="14077">
                  <c:v>3.73677475286688</c:v>
                </c:pt>
                <c:pt idx="14078">
                  <c:v>3.745050923413216</c:v>
                </c:pt>
                <c:pt idx="14079">
                  <c:v>3.752282723839678</c:v>
                </c:pt>
                <c:pt idx="14080">
                  <c:v>3.75843459413885</c:v>
                </c:pt>
                <c:pt idx="14081">
                  <c:v>3.7634765938347</c:v>
                </c:pt>
                <c:pt idx="14082">
                  <c:v>3.767382729104</c:v>
                </c:pt>
                <c:pt idx="14083">
                  <c:v>3.77013342348573</c:v>
                </c:pt>
                <c:pt idx="14084">
                  <c:v>3.7717138767952</c:v>
                </c:pt>
                <c:pt idx="14085">
                  <c:v>3.77211612216434</c:v>
                </c:pt>
                <c:pt idx="14086">
                  <c:v>3.7713389375326</c:v>
                </c:pt>
                <c:pt idx="14087">
                  <c:v>3.7693868441783</c:v>
                </c:pt>
                <c:pt idx="14088">
                  <c:v>3.76627052607531</c:v>
                </c:pt>
                <c:pt idx="14089">
                  <c:v>3.76773187918006</c:v>
                </c:pt>
                <c:pt idx="14090">
                  <c:v>3.76790566878103</c:v>
                </c:pt>
                <c:pt idx="14091">
                  <c:v>3.76679085819794</c:v>
                </c:pt>
                <c:pt idx="14092">
                  <c:v>3.770242412274745</c:v>
                </c:pt>
                <c:pt idx="14093">
                  <c:v>3.77253005822388</c:v>
                </c:pt>
                <c:pt idx="14094">
                  <c:v>3.77364089212727</c:v>
                </c:pt>
                <c:pt idx="14095">
                  <c:v>3.7793969414457</c:v>
                </c:pt>
                <c:pt idx="14096">
                  <c:v>3.78388003767553</c:v>
                </c:pt>
                <c:pt idx="14097">
                  <c:v>3.78706434848581</c:v>
                </c:pt>
                <c:pt idx="14098">
                  <c:v>3.78893020952484</c:v>
                </c:pt>
                <c:pt idx="14099">
                  <c:v>3.78946692801964</c:v>
                </c:pt>
                <c:pt idx="14100">
                  <c:v>3.79463700133287</c:v>
                </c:pt>
                <c:pt idx="14101">
                  <c:v>3.79837213268777</c:v>
                </c:pt>
                <c:pt idx="14102">
                  <c:v>3.800646401738077</c:v>
                </c:pt>
                <c:pt idx="14103">
                  <c:v>3.80144490176231</c:v>
                </c:pt>
                <c:pt idx="14104">
                  <c:v>3.80695196671639</c:v>
                </c:pt>
                <c:pt idx="14105">
                  <c:v>3.81112549016933</c:v>
                </c:pt>
                <c:pt idx="14106">
                  <c:v>3.82026212250108</c:v>
                </c:pt>
                <c:pt idx="14107">
                  <c:v>3.82824225487506</c:v>
                </c:pt>
                <c:pt idx="14108">
                  <c:v>3.84145658955933</c:v>
                </c:pt>
                <c:pt idx="14109">
                  <c:v>3.85348282473165</c:v>
                </c:pt>
                <c:pt idx="14110">
                  <c:v>3.86424514670243</c:v>
                </c:pt>
                <c:pt idx="14111">
                  <c:v>3.87367179181815</c:v>
                </c:pt>
                <c:pt idx="14112">
                  <c:v>3.88866891894108</c:v>
                </c:pt>
                <c:pt idx="14113">
                  <c:v>3.90230479792249</c:v>
                </c:pt>
                <c:pt idx="14114">
                  <c:v>3.91447431691906</c:v>
                </c:pt>
                <c:pt idx="14115">
                  <c:v>3.92507646121176</c:v>
                </c:pt>
                <c:pt idx="14116">
                  <c:v>3.93401754537355</c:v>
                </c:pt>
                <c:pt idx="14117">
                  <c:v>3.94121423718949</c:v>
                </c:pt>
                <c:pt idx="14118">
                  <c:v>3.9465973018933</c:v>
                </c:pt>
                <c:pt idx="14119">
                  <c:v>3.95011398801944</c:v>
                </c:pt>
                <c:pt idx="14120">
                  <c:v>3.95976922363143</c:v>
                </c:pt>
                <c:pt idx="14121">
                  <c:v>3.96777986103358</c:v>
                </c:pt>
                <c:pt idx="14122">
                  <c:v>3.974069773298079</c:v>
                </c:pt>
                <c:pt idx="14123">
                  <c:v>3.97857831216491</c:v>
                </c:pt>
                <c:pt idx="14124">
                  <c:v>3.98126123185869</c:v>
                </c:pt>
                <c:pt idx="14125">
                  <c:v>3.98209185435311</c:v>
                </c:pt>
                <c:pt idx="14126">
                  <c:v>3.98955247616833</c:v>
                </c:pt>
                <c:pt idx="14127">
                  <c:v>3.99537687490661</c:v>
                </c:pt>
                <c:pt idx="14128">
                  <c:v>3.99951256094265</c:v>
                </c:pt>
                <c:pt idx="14129">
                  <c:v>4.01060834431052</c:v>
                </c:pt>
                <c:pt idx="14130">
                  <c:v>4.019936513487445</c:v>
                </c:pt>
                <c:pt idx="14131">
                  <c:v>4.02739680446911</c:v>
                </c:pt>
                <c:pt idx="14132">
                  <c:v>4.0329100527936</c:v>
                </c:pt>
                <c:pt idx="14133">
                  <c:v>4.03641591399094</c:v>
                </c:pt>
                <c:pt idx="14134">
                  <c:v>4.04717821765086</c:v>
                </c:pt>
                <c:pt idx="14135">
                  <c:v>4.05582504564773</c:v>
                </c:pt>
                <c:pt idx="14136">
                  <c:v>4.06224847426811</c:v>
                </c:pt>
                <c:pt idx="14137">
                  <c:v>4.06636230426004</c:v>
                </c:pt>
                <c:pt idx="14138">
                  <c:v>4.068112217726463</c:v>
                </c:pt>
                <c:pt idx="14139">
                  <c:v>4.067474944926291</c:v>
                </c:pt>
                <c:pt idx="14140">
                  <c:v>4.064464521065043</c:v>
                </c:pt>
                <c:pt idx="14141">
                  <c:v>4.05912193617632</c:v>
                </c:pt>
                <c:pt idx="14142">
                  <c:v>4.06106884066044</c:v>
                </c:pt>
                <c:pt idx="14143">
                  <c:v>4.060468816926726</c:v>
                </c:pt>
                <c:pt idx="14144">
                  <c:v>4.05733083380712</c:v>
                </c:pt>
                <c:pt idx="14145">
                  <c:v>4.05170506293682</c:v>
                </c:pt>
                <c:pt idx="14146">
                  <c:v>4.04367272558446</c:v>
                </c:pt>
                <c:pt idx="14147">
                  <c:v>4.03334699290436</c:v>
                </c:pt>
                <c:pt idx="14148">
                  <c:v>4.02086549475834</c:v>
                </c:pt>
                <c:pt idx="14149">
                  <c:v>4.00638290257482</c:v>
                </c:pt>
                <c:pt idx="14150">
                  <c:v>4.00727646464157</c:v>
                </c:pt>
                <c:pt idx="14151">
                  <c:v>4.005876629016877</c:v>
                </c:pt>
                <c:pt idx="14152">
                  <c:v>4.0022013189965</c:v>
                </c:pt>
                <c:pt idx="14153">
                  <c:v>3.99629782956601</c:v>
                </c:pt>
                <c:pt idx="14154">
                  <c:v>3.98824564393778</c:v>
                </c:pt>
                <c:pt idx="14155">
                  <c:v>3.97813827212779</c:v>
                </c:pt>
                <c:pt idx="14156">
                  <c:v>3.9741806598343</c:v>
                </c:pt>
                <c:pt idx="14157">
                  <c:v>3.97619915257403</c:v>
                </c:pt>
                <c:pt idx="14158">
                  <c:v>3.976055279484505</c:v>
                </c:pt>
                <c:pt idx="14159">
                  <c:v>3.97375281852223</c:v>
                </c:pt>
                <c:pt idx="14160">
                  <c:v>3.97758358960597</c:v>
                </c:pt>
                <c:pt idx="14161">
                  <c:v>3.97942783736501</c:v>
                </c:pt>
                <c:pt idx="14162">
                  <c:v>3.97926550054113</c:v>
                </c:pt>
                <c:pt idx="14163">
                  <c:v>3.97709882286415</c:v>
                </c:pt>
                <c:pt idx="14164">
                  <c:v>3.97295266848575</c:v>
                </c:pt>
                <c:pt idx="14165">
                  <c:v>3.966875930656518</c:v>
                </c:pt>
                <c:pt idx="14166">
                  <c:v>3.96703209074459</c:v>
                </c:pt>
                <c:pt idx="14167">
                  <c:v>3.96539159436764</c:v>
                </c:pt>
                <c:pt idx="14168">
                  <c:v>3.9619734747495</c:v>
                </c:pt>
                <c:pt idx="14169">
                  <c:v>3.95681068815726</c:v>
                </c:pt>
                <c:pt idx="14170">
                  <c:v>3.94995489153962</c:v>
                </c:pt>
                <c:pt idx="14171">
                  <c:v>3.94930749418925</c:v>
                </c:pt>
                <c:pt idx="14172">
                  <c:v>3.9470826212361</c:v>
                </c:pt>
                <c:pt idx="14173">
                  <c:v>3.95103603634597</c:v>
                </c:pt>
                <c:pt idx="14174">
                  <c:v>3.95326024809193</c:v>
                </c:pt>
                <c:pt idx="14175">
                  <c:v>3.95373589652186</c:v>
                </c:pt>
                <c:pt idx="14176">
                  <c:v>3.95246229846541</c:v>
                </c:pt>
                <c:pt idx="14177">
                  <c:v>3.957266233185797</c:v>
                </c:pt>
                <c:pt idx="14178">
                  <c:v>3.96017319973786</c:v>
                </c:pt>
                <c:pt idx="14179">
                  <c:v>3.96115341231475</c:v>
                </c:pt>
                <c:pt idx="14180">
                  <c:v>3.96019697474461</c:v>
                </c:pt>
                <c:pt idx="14181">
                  <c:v>3.95731622273956</c:v>
                </c:pt>
                <c:pt idx="14182">
                  <c:v>3.952542105352939</c:v>
                </c:pt>
                <c:pt idx="14183">
                  <c:v>3.953685927000158</c:v>
                </c:pt>
                <c:pt idx="14184">
                  <c:v>3.95276135779188</c:v>
                </c:pt>
                <c:pt idx="14185">
                  <c:v>3.94978153886861</c:v>
                </c:pt>
                <c:pt idx="14186">
                  <c:v>3.94477958784447</c:v>
                </c:pt>
                <c:pt idx="14187">
                  <c:v>3.93781075038437</c:v>
                </c:pt>
                <c:pt idx="14188">
                  <c:v>3.936595703318217</c:v>
                </c:pt>
                <c:pt idx="14189">
                  <c:v>3.9411220737361</c:v>
                </c:pt>
                <c:pt idx="14190">
                  <c:v>3.94365018104536</c:v>
                </c:pt>
                <c:pt idx="14191">
                  <c:v>3.95188190140781</c:v>
                </c:pt>
                <c:pt idx="14192">
                  <c:v>3.95798671735418</c:v>
                </c:pt>
                <c:pt idx="14193">
                  <c:v>3.96189310937513</c:v>
                </c:pt>
                <c:pt idx="14194">
                  <c:v>3.97169721449974</c:v>
                </c:pt>
                <c:pt idx="14195">
                  <c:v>3.97950654286855</c:v>
                </c:pt>
                <c:pt idx="14196">
                  <c:v>3.98522920501188</c:v>
                </c:pt>
                <c:pt idx="14197">
                  <c:v>3.9888001545636</c:v>
                </c:pt>
                <c:pt idx="14198">
                  <c:v>3.99017743581585</c:v>
                </c:pt>
                <c:pt idx="14199">
                  <c:v>3.99788795832962</c:v>
                </c:pt>
                <c:pt idx="14200">
                  <c:v>4.00361044655676</c:v>
                </c:pt>
                <c:pt idx="14201">
                  <c:v>4.00727977689604</c:v>
                </c:pt>
                <c:pt idx="14202">
                  <c:v>4.00885560594038</c:v>
                </c:pt>
                <c:pt idx="14203">
                  <c:v>4.0083185527626</c:v>
                </c:pt>
                <c:pt idx="14204">
                  <c:v>4.005680251251547</c:v>
                </c:pt>
                <c:pt idx="14205">
                  <c:v>4.00096851351919</c:v>
                </c:pt>
                <c:pt idx="14206">
                  <c:v>3.994243099614105</c:v>
                </c:pt>
                <c:pt idx="14207">
                  <c:v>3.99405199696174</c:v>
                </c:pt>
                <c:pt idx="14208">
                  <c:v>4.00042120926389</c:v>
                </c:pt>
                <c:pt idx="14209">
                  <c:v>4.00476361815398</c:v>
                </c:pt>
                <c:pt idx="14210">
                  <c:v>4.00703200168367</c:v>
                </c:pt>
                <c:pt idx="14211">
                  <c:v>4.016022946427849</c:v>
                </c:pt>
                <c:pt idx="14212">
                  <c:v>4.032124554451967</c:v>
                </c:pt>
                <c:pt idx="14213">
                  <c:v>4.04645876646687</c:v>
                </c:pt>
                <c:pt idx="14214">
                  <c:v>4.05886264902013</c:v>
                </c:pt>
                <c:pt idx="14215">
                  <c:v>4.06918998567934</c:v>
                </c:pt>
                <c:pt idx="14216">
                  <c:v>4.087259916496389</c:v>
                </c:pt>
                <c:pt idx="14217">
                  <c:v>4.10323465570919</c:v>
                </c:pt>
                <c:pt idx="14218">
                  <c:v>4.116894647331335</c:v>
                </c:pt>
                <c:pt idx="14219">
                  <c:v>4.12803526711752</c:v>
                </c:pt>
                <c:pt idx="14220">
                  <c:v>4.136485438206845</c:v>
                </c:pt>
                <c:pt idx="14221">
                  <c:v>4.15343398468937</c:v>
                </c:pt>
                <c:pt idx="14222">
                  <c:v>4.167598716247165</c:v>
                </c:pt>
                <c:pt idx="14223">
                  <c:v>4.17872399015307</c:v>
                </c:pt>
                <c:pt idx="14224">
                  <c:v>4.186597569182985</c:v>
                </c:pt>
                <c:pt idx="14225">
                  <c:v>4.1910616023698</c:v>
                </c:pt>
                <c:pt idx="14226">
                  <c:v>4.20456214573146</c:v>
                </c:pt>
                <c:pt idx="14227">
                  <c:v>4.214465881048477</c:v>
                </c:pt>
                <c:pt idx="14228">
                  <c:v>4.23406030070559</c:v>
                </c:pt>
                <c:pt idx="14229">
                  <c:v>4.26466303330071</c:v>
                </c:pt>
                <c:pt idx="14230">
                  <c:v>4.29264463989984</c:v>
                </c:pt>
                <c:pt idx="14231">
                  <c:v>4.317430046615063</c:v>
                </c:pt>
                <c:pt idx="14232">
                  <c:v>4.338410479936146</c:v>
                </c:pt>
                <c:pt idx="14233">
                  <c:v>4.39146904587281</c:v>
                </c:pt>
                <c:pt idx="14234">
                  <c:v>4.46642289693335</c:v>
                </c:pt>
                <c:pt idx="14235">
                  <c:v>4.54729591740214</c:v>
                </c:pt>
                <c:pt idx="14236">
                  <c:v>4.635070217460705</c:v>
                </c:pt>
                <c:pt idx="14237">
                  <c:v>4.7309510179528</c:v>
                </c:pt>
                <c:pt idx="14238">
                  <c:v>4.83638309342748</c:v>
                </c:pt>
                <c:pt idx="14239">
                  <c:v>4.952932397011406</c:v>
                </c:pt>
                <c:pt idx="14240">
                  <c:v>5.082080244051467</c:v>
                </c:pt>
                <c:pt idx="14241">
                  <c:v>6.00685910196289</c:v>
                </c:pt>
                <c:pt idx="14242">
                  <c:v>7.029746921046987</c:v>
                </c:pt>
                <c:pt idx="14243">
                  <c:v>7.3853950823831</c:v>
                </c:pt>
                <c:pt idx="14244">
                  <c:v>7.40311043132933</c:v>
                </c:pt>
                <c:pt idx="14245">
                  <c:v>7.4094428116114</c:v>
                </c:pt>
                <c:pt idx="14246">
                  <c:v>7.34166181234484</c:v>
                </c:pt>
                <c:pt idx="14247">
                  <c:v>7.34311321051882</c:v>
                </c:pt>
                <c:pt idx="14248">
                  <c:v>7.41923931217879</c:v>
                </c:pt>
                <c:pt idx="14249">
                  <c:v>7.39440979253783</c:v>
                </c:pt>
                <c:pt idx="14250">
                  <c:v>7.44122221180184</c:v>
                </c:pt>
                <c:pt idx="14251">
                  <c:v>7.52046010275123</c:v>
                </c:pt>
                <c:pt idx="14252">
                  <c:v>7.46767044391011</c:v>
                </c:pt>
                <c:pt idx="14253">
                  <c:v>7.50451810544616</c:v>
                </c:pt>
                <c:pt idx="14254">
                  <c:v>7.47592299706744</c:v>
                </c:pt>
                <c:pt idx="14255">
                  <c:v>7.60166704578328</c:v>
                </c:pt>
                <c:pt idx="14256">
                  <c:v>7.66217708201922</c:v>
                </c:pt>
                <c:pt idx="14257">
                  <c:v>7.65244713656487</c:v>
                </c:pt>
                <c:pt idx="14258">
                  <c:v>7.91398810022341</c:v>
                </c:pt>
                <c:pt idx="14259">
                  <c:v>7.47957280473735</c:v>
                </c:pt>
                <c:pt idx="14260">
                  <c:v>7.59457901521415</c:v>
                </c:pt>
                <c:pt idx="14261">
                  <c:v>7.663575691616204</c:v>
                </c:pt>
                <c:pt idx="14262">
                  <c:v>7.653782029950905</c:v>
                </c:pt>
                <c:pt idx="14263">
                  <c:v>7.53195633870917</c:v>
                </c:pt>
                <c:pt idx="14264">
                  <c:v>7.5711828628271</c:v>
                </c:pt>
                <c:pt idx="14265">
                  <c:v>7.550497842545905</c:v>
                </c:pt>
                <c:pt idx="14266">
                  <c:v>7.704876656784295</c:v>
                </c:pt>
                <c:pt idx="14267">
                  <c:v>7.820992566879431</c:v>
                </c:pt>
                <c:pt idx="14268">
                  <c:v>7.680808964760199</c:v>
                </c:pt>
                <c:pt idx="14269">
                  <c:v>7.64405469564114</c:v>
                </c:pt>
                <c:pt idx="14270">
                  <c:v>7.70579707577675</c:v>
                </c:pt>
                <c:pt idx="14271">
                  <c:v>7.64860977822993</c:v>
                </c:pt>
                <c:pt idx="14272">
                  <c:v>7.672397520256975</c:v>
                </c:pt>
                <c:pt idx="14273">
                  <c:v>7.64626817671039</c:v>
                </c:pt>
                <c:pt idx="14274">
                  <c:v>6.48099834500565</c:v>
                </c:pt>
                <c:pt idx="14275">
                  <c:v>7.68964172267231</c:v>
                </c:pt>
                <c:pt idx="14276">
                  <c:v>6.4399046235098</c:v>
                </c:pt>
                <c:pt idx="14277">
                  <c:v>6.39666581394654</c:v>
                </c:pt>
                <c:pt idx="14278">
                  <c:v>6.369965609208735</c:v>
                </c:pt>
                <c:pt idx="14279">
                  <c:v>6.33774832181465</c:v>
                </c:pt>
                <c:pt idx="14280">
                  <c:v>6.34391828806863</c:v>
                </c:pt>
                <c:pt idx="14281">
                  <c:v>6.29719814544944</c:v>
                </c:pt>
                <c:pt idx="14282">
                  <c:v>6.297217259159245</c:v>
                </c:pt>
                <c:pt idx="14283">
                  <c:v>6.29861181380985</c:v>
                </c:pt>
                <c:pt idx="14284">
                  <c:v>6.28528206396947</c:v>
                </c:pt>
                <c:pt idx="14285">
                  <c:v>6.25384542417806</c:v>
                </c:pt>
                <c:pt idx="14286">
                  <c:v>6.24874946490892</c:v>
                </c:pt>
                <c:pt idx="14287">
                  <c:v>6.23565347222573</c:v>
                </c:pt>
                <c:pt idx="14288">
                  <c:v>6.187290876592453</c:v>
                </c:pt>
                <c:pt idx="14289">
                  <c:v>6.17768661326582</c:v>
                </c:pt>
                <c:pt idx="14290">
                  <c:v>6.16329398706405</c:v>
                </c:pt>
                <c:pt idx="14291">
                  <c:v>6.152412535616544</c:v>
                </c:pt>
                <c:pt idx="14292">
                  <c:v>6.144374615690277</c:v>
                </c:pt>
                <c:pt idx="14293">
                  <c:v>6.13125396386074</c:v>
                </c:pt>
                <c:pt idx="14294">
                  <c:v>6.110770200196545</c:v>
                </c:pt>
                <c:pt idx="14295">
                  <c:v>6.10480958173868</c:v>
                </c:pt>
                <c:pt idx="14296">
                  <c:v>6.094457594977007</c:v>
                </c:pt>
                <c:pt idx="14297">
                  <c:v>6.09374961615174</c:v>
                </c:pt>
                <c:pt idx="14298">
                  <c:v>6.07651739225421</c:v>
                </c:pt>
                <c:pt idx="14299">
                  <c:v>6.0777712811293</c:v>
                </c:pt>
                <c:pt idx="14300">
                  <c:v>6.07567620103497</c:v>
                </c:pt>
                <c:pt idx="14301">
                  <c:v>6.06474265135218</c:v>
                </c:pt>
                <c:pt idx="14302">
                  <c:v>6.07232717355434</c:v>
                </c:pt>
                <c:pt idx="14303">
                  <c:v>6.05520390996445</c:v>
                </c:pt>
                <c:pt idx="14304">
                  <c:v>6.064632920052047</c:v>
                </c:pt>
                <c:pt idx="14305">
                  <c:v>6.05940358634007</c:v>
                </c:pt>
                <c:pt idx="14306">
                  <c:v>6.05129872514769</c:v>
                </c:pt>
                <c:pt idx="14307">
                  <c:v>6.0448667016606</c:v>
                </c:pt>
                <c:pt idx="14308">
                  <c:v>6.04528841640134</c:v>
                </c:pt>
                <c:pt idx="14309">
                  <c:v>6.0387790122721</c:v>
                </c:pt>
                <c:pt idx="14310">
                  <c:v>6.03447244160227</c:v>
                </c:pt>
                <c:pt idx="14311">
                  <c:v>6.01988168065053</c:v>
                </c:pt>
                <c:pt idx="14312">
                  <c:v>6.00919867696398</c:v>
                </c:pt>
                <c:pt idx="14313">
                  <c:v>6.00519914465788</c:v>
                </c:pt>
                <c:pt idx="14314">
                  <c:v>5.99675063459304</c:v>
                </c:pt>
                <c:pt idx="14315">
                  <c:v>5.98401901082472</c:v>
                </c:pt>
                <c:pt idx="14316">
                  <c:v>5.97895466238757</c:v>
                </c:pt>
                <c:pt idx="14317">
                  <c:v>5.97902583337734</c:v>
                </c:pt>
                <c:pt idx="14318">
                  <c:v>5.97100970084011</c:v>
                </c:pt>
                <c:pt idx="14319">
                  <c:v>5.96059500308687</c:v>
                </c:pt>
                <c:pt idx="14320">
                  <c:v>5.95844823427502</c:v>
                </c:pt>
                <c:pt idx="14321">
                  <c:v>5.9478360744542</c:v>
                </c:pt>
                <c:pt idx="14322">
                  <c:v>5.947298749372</c:v>
                </c:pt>
                <c:pt idx="14323">
                  <c:v>5.93938676089821</c:v>
                </c:pt>
                <c:pt idx="14324">
                  <c:v>5.92835802511759</c:v>
                </c:pt>
                <c:pt idx="14325">
                  <c:v>5.915500579329866</c:v>
                </c:pt>
                <c:pt idx="14326">
                  <c:v>5.90623871728607</c:v>
                </c:pt>
                <c:pt idx="14327">
                  <c:v>5.898649263126979</c:v>
                </c:pt>
                <c:pt idx="14328">
                  <c:v>5.89166503738506</c:v>
                </c:pt>
                <c:pt idx="14329">
                  <c:v>5.88461584634569</c:v>
                </c:pt>
                <c:pt idx="14330">
                  <c:v>5.87745320072126</c:v>
                </c:pt>
                <c:pt idx="14331">
                  <c:v>5.868568372732239</c:v>
                </c:pt>
                <c:pt idx="14332">
                  <c:v>5.8607000441648</c:v>
                </c:pt>
                <c:pt idx="14333">
                  <c:v>5.84661019026541</c:v>
                </c:pt>
                <c:pt idx="14334">
                  <c:v>5.83736899083361</c:v>
                </c:pt>
                <c:pt idx="14335">
                  <c:v>5.82362075444296</c:v>
                </c:pt>
                <c:pt idx="14336">
                  <c:v>5.811234582965238</c:v>
                </c:pt>
                <c:pt idx="14337">
                  <c:v>5.80044419431562</c:v>
                </c:pt>
                <c:pt idx="14338">
                  <c:v>5.78673173515433</c:v>
                </c:pt>
                <c:pt idx="14339">
                  <c:v>5.77973941242263</c:v>
                </c:pt>
                <c:pt idx="14340">
                  <c:v>5.764614237216133</c:v>
                </c:pt>
                <c:pt idx="14341">
                  <c:v>5.753985222801585</c:v>
                </c:pt>
                <c:pt idx="14342">
                  <c:v>5.7466998032053</c:v>
                </c:pt>
                <c:pt idx="14343">
                  <c:v>5.73345175544347</c:v>
                </c:pt>
                <c:pt idx="14344">
                  <c:v>5.72446061433269</c:v>
                </c:pt>
                <c:pt idx="14345">
                  <c:v>5.715821568639376</c:v>
                </c:pt>
                <c:pt idx="14346">
                  <c:v>5.70487269462902</c:v>
                </c:pt>
                <c:pt idx="14347">
                  <c:v>5.69567128567921</c:v>
                </c:pt>
                <c:pt idx="14348">
                  <c:v>5.684493359259755</c:v>
                </c:pt>
                <c:pt idx="14349">
                  <c:v>5.67549263429198</c:v>
                </c:pt>
                <c:pt idx="14350">
                  <c:v>5.668166337329283</c:v>
                </c:pt>
                <c:pt idx="14351">
                  <c:v>5.65968163062324</c:v>
                </c:pt>
                <c:pt idx="14352">
                  <c:v>5.652823039458235</c:v>
                </c:pt>
                <c:pt idx="14353">
                  <c:v>5.646481333329047</c:v>
                </c:pt>
                <c:pt idx="14354">
                  <c:v>5.637546554582808</c:v>
                </c:pt>
                <c:pt idx="14355">
                  <c:v>5.62946341065408</c:v>
                </c:pt>
                <c:pt idx="14356">
                  <c:v>5.62032381282982</c:v>
                </c:pt>
                <c:pt idx="14357">
                  <c:v>5.608973806533529</c:v>
                </c:pt>
                <c:pt idx="14358">
                  <c:v>5.59657146215117</c:v>
                </c:pt>
                <c:pt idx="14359">
                  <c:v>5.58560933141425</c:v>
                </c:pt>
                <c:pt idx="14360">
                  <c:v>5.57648101614316</c:v>
                </c:pt>
                <c:pt idx="14361">
                  <c:v>5.55955173477291</c:v>
                </c:pt>
                <c:pt idx="14362">
                  <c:v>5.54083602934388</c:v>
                </c:pt>
                <c:pt idx="14363">
                  <c:v>5.52346732342919</c:v>
                </c:pt>
                <c:pt idx="14364">
                  <c:v>3.94755693654842</c:v>
                </c:pt>
                <c:pt idx="14365">
                  <c:v>3.94879883929434</c:v>
                </c:pt>
                <c:pt idx="14366">
                  <c:v>3.932205179282418</c:v>
                </c:pt>
                <c:pt idx="14367">
                  <c:v>3.93995976369719</c:v>
                </c:pt>
                <c:pt idx="14368">
                  <c:v>3.929217633448419</c:v>
                </c:pt>
                <c:pt idx="14369">
                  <c:v>3.94965891816592</c:v>
                </c:pt>
                <c:pt idx="14370">
                  <c:v>3.9318713055634</c:v>
                </c:pt>
                <c:pt idx="14371">
                  <c:v>3.93449983230222</c:v>
                </c:pt>
                <c:pt idx="14372">
                  <c:v>3.935873099291805</c:v>
                </c:pt>
                <c:pt idx="14373">
                  <c:v>3.953670703054219</c:v>
                </c:pt>
                <c:pt idx="14374">
                  <c:v>3.95554255953996</c:v>
                </c:pt>
                <c:pt idx="14375">
                  <c:v>3.94497697200054</c:v>
                </c:pt>
                <c:pt idx="14376">
                  <c:v>3.93587834480603</c:v>
                </c:pt>
                <c:pt idx="14377">
                  <c:v>3.93902882897719</c:v>
                </c:pt>
                <c:pt idx="14378">
                  <c:v>3.95060170498726</c:v>
                </c:pt>
                <c:pt idx="14379">
                  <c:v>3.96539720881156</c:v>
                </c:pt>
                <c:pt idx="14380">
                  <c:v>3.96661002428643</c:v>
                </c:pt>
                <c:pt idx="14381">
                  <c:v>3.95658505959673</c:v>
                </c:pt>
                <c:pt idx="14382">
                  <c:v>3.96019538970366</c:v>
                </c:pt>
                <c:pt idx="14383">
                  <c:v>3.939065439268075</c:v>
                </c:pt>
                <c:pt idx="14384">
                  <c:v>3.95250044822102</c:v>
                </c:pt>
                <c:pt idx="14385">
                  <c:v>3.9676254473664</c:v>
                </c:pt>
                <c:pt idx="14386">
                  <c:v>3.96876690492309</c:v>
                </c:pt>
                <c:pt idx="14387">
                  <c:v>3.96460028320896</c:v>
                </c:pt>
                <c:pt idx="14388">
                  <c:v>3.96663334994917</c:v>
                </c:pt>
                <c:pt idx="14389">
                  <c:v>3.96770244575289</c:v>
                </c:pt>
                <c:pt idx="14390">
                  <c:v>3.976051991513845</c:v>
                </c:pt>
                <c:pt idx="14391">
                  <c:v>3.975568930407578</c:v>
                </c:pt>
                <c:pt idx="14392">
                  <c:v>3.97349288381499</c:v>
                </c:pt>
                <c:pt idx="14393">
                  <c:v>3.97304326995785</c:v>
                </c:pt>
                <c:pt idx="14394">
                  <c:v>3.98100175395094</c:v>
                </c:pt>
                <c:pt idx="14395">
                  <c:v>3.98139560586039</c:v>
                </c:pt>
                <c:pt idx="14396">
                  <c:v>3.98124001871115</c:v>
                </c:pt>
                <c:pt idx="14397">
                  <c:v>3.98190935596887</c:v>
                </c:pt>
                <c:pt idx="14398">
                  <c:v>3.98095769137336</c:v>
                </c:pt>
                <c:pt idx="14399">
                  <c:v>3.981739010024</c:v>
                </c:pt>
                <c:pt idx="14400">
                  <c:v>3.9817069474773</c:v>
                </c:pt>
                <c:pt idx="14401">
                  <c:v>3.98078356323429</c:v>
                </c:pt>
                <c:pt idx="14402">
                  <c:v>3.98057918681542</c:v>
                </c:pt>
                <c:pt idx="14403">
                  <c:v>3.98163741735962</c:v>
                </c:pt>
                <c:pt idx="14404">
                  <c:v>3.98195434844747</c:v>
                </c:pt>
                <c:pt idx="14405">
                  <c:v>3.98264732113753</c:v>
                </c:pt>
                <c:pt idx="14406">
                  <c:v>3.98257972640573</c:v>
                </c:pt>
                <c:pt idx="14407">
                  <c:v>3.98289985130459</c:v>
                </c:pt>
                <c:pt idx="14408">
                  <c:v>3.98352324821695</c:v>
                </c:pt>
                <c:pt idx="14409">
                  <c:v>3.98399305815527</c:v>
                </c:pt>
                <c:pt idx="14410">
                  <c:v>3.98427862285357</c:v>
                </c:pt>
                <c:pt idx="14411">
                  <c:v>3.97731187220632</c:v>
                </c:pt>
                <c:pt idx="14412">
                  <c:v>3.97801770049348</c:v>
                </c:pt>
                <c:pt idx="14413">
                  <c:v>3.978365467178059</c:v>
                </c:pt>
                <c:pt idx="14414">
                  <c:v>3.98532786264825</c:v>
                </c:pt>
                <c:pt idx="14415">
                  <c:v>3.9852245875439</c:v>
                </c:pt>
                <c:pt idx="14416">
                  <c:v>3.98435486101963</c:v>
                </c:pt>
                <c:pt idx="14417">
                  <c:v>3.98488386995157</c:v>
                </c:pt>
                <c:pt idx="14418">
                  <c:v>3.985209476173738</c:v>
                </c:pt>
                <c:pt idx="14419">
                  <c:v>3.98542318301189</c:v>
                </c:pt>
                <c:pt idx="14420">
                  <c:v>3.98514777686872</c:v>
                </c:pt>
                <c:pt idx="14421">
                  <c:v>3.98514399964499</c:v>
                </c:pt>
                <c:pt idx="14422">
                  <c:v>3.98536019364281</c:v>
                </c:pt>
                <c:pt idx="14423">
                  <c:v>3.98510664886788</c:v>
                </c:pt>
                <c:pt idx="14424">
                  <c:v>3.98535515488794</c:v>
                </c:pt>
                <c:pt idx="14425">
                  <c:v>3.98556725304214</c:v>
                </c:pt>
                <c:pt idx="14426">
                  <c:v>3.98592910891969</c:v>
                </c:pt>
                <c:pt idx="14427">
                  <c:v>3.986172196514599</c:v>
                </c:pt>
                <c:pt idx="14428">
                  <c:v>3.98636028320773</c:v>
                </c:pt>
                <c:pt idx="14429">
                  <c:v>3.98611709034175</c:v>
                </c:pt>
                <c:pt idx="14430">
                  <c:v>3.9863240901772</c:v>
                </c:pt>
                <c:pt idx="14431">
                  <c:v>3.986952425325517</c:v>
                </c:pt>
                <c:pt idx="14432">
                  <c:v>3.986665939988415</c:v>
                </c:pt>
                <c:pt idx="14433">
                  <c:v>3.98674933827729</c:v>
                </c:pt>
                <c:pt idx="14434">
                  <c:v>3.98692545394198</c:v>
                </c:pt>
                <c:pt idx="14435">
                  <c:v>3.98671395522909</c:v>
                </c:pt>
                <c:pt idx="14436">
                  <c:v>3.987008480589858</c:v>
                </c:pt>
                <c:pt idx="14437">
                  <c:v>3.9867653458414</c:v>
                </c:pt>
                <c:pt idx="14438">
                  <c:v>3.98655897774932</c:v>
                </c:pt>
                <c:pt idx="14439">
                  <c:v>3.98666804580873</c:v>
                </c:pt>
                <c:pt idx="14440">
                  <c:v>3.98617724475791</c:v>
                </c:pt>
                <c:pt idx="14441">
                  <c:v>3.9860010116665</c:v>
                </c:pt>
                <c:pt idx="14442">
                  <c:v>3.986250030120745</c:v>
                </c:pt>
                <c:pt idx="14443">
                  <c:v>3.98657792583225</c:v>
                </c:pt>
                <c:pt idx="14444">
                  <c:v>3.98642931083667</c:v>
                </c:pt>
                <c:pt idx="14445">
                  <c:v>3.9865097166023</c:v>
                </c:pt>
                <c:pt idx="14446">
                  <c:v>3.98680494603514</c:v>
                </c:pt>
                <c:pt idx="14447">
                  <c:v>3.98665035723553</c:v>
                </c:pt>
                <c:pt idx="14448">
                  <c:v>3.98671016435919</c:v>
                </c:pt>
                <c:pt idx="14449">
                  <c:v>3.98696211857564</c:v>
                </c:pt>
                <c:pt idx="14450">
                  <c:v>3.9870957388935</c:v>
                </c:pt>
                <c:pt idx="14451">
                  <c:v>3.98713958543193</c:v>
                </c:pt>
                <c:pt idx="14452">
                  <c:v>3.98737533644887</c:v>
                </c:pt>
                <c:pt idx="14453">
                  <c:v>3.98751878966504</c:v>
                </c:pt>
                <c:pt idx="14454">
                  <c:v>3.98755845862268</c:v>
                </c:pt>
                <c:pt idx="14455">
                  <c:v>3.98775179114214</c:v>
                </c:pt>
                <c:pt idx="14456">
                  <c:v>3.98764624962342</c:v>
                </c:pt>
                <c:pt idx="14457">
                  <c:v>3.9880711048369</c:v>
                </c:pt>
                <c:pt idx="14458">
                  <c:v>1.54517845537373</c:v>
                </c:pt>
                <c:pt idx="14459">
                  <c:v>1.54886457312106</c:v>
                </c:pt>
                <c:pt idx="14460">
                  <c:v>1.55227295050124</c:v>
                </c:pt>
                <c:pt idx="14461">
                  <c:v>1.55539722868991</c:v>
                </c:pt>
                <c:pt idx="14462">
                  <c:v>1.5594315635455</c:v>
                </c:pt>
                <c:pt idx="14463">
                  <c:v>1.56320609642759</c:v>
                </c:pt>
                <c:pt idx="14464">
                  <c:v>1.56718987276032</c:v>
                </c:pt>
                <c:pt idx="14465">
                  <c:v>1.57139341015793</c:v>
                </c:pt>
                <c:pt idx="14466">
                  <c:v>1.57535533074815</c:v>
                </c:pt>
                <c:pt idx="14467">
                  <c:v>1.57907271751877</c:v>
                </c:pt>
                <c:pt idx="14468">
                  <c:v>1.58254142717236</c:v>
                </c:pt>
                <c:pt idx="14469">
                  <c:v>1.58675842521654</c:v>
                </c:pt>
                <c:pt idx="14470">
                  <c:v>1.59073437782476</c:v>
                </c:pt>
                <c:pt idx="14471">
                  <c:v>1.59446616344836</c:v>
                </c:pt>
                <c:pt idx="14472">
                  <c:v>1.59794988223871</c:v>
                </c:pt>
                <c:pt idx="14473">
                  <c:v>1.60145101646787</c:v>
                </c:pt>
                <c:pt idx="14474">
                  <c:v>1.604695453279</c:v>
                </c:pt>
                <c:pt idx="14475">
                  <c:v>1.60767789734832</c:v>
                </c:pt>
                <c:pt idx="14476">
                  <c:v>1.61066802910277</c:v>
                </c:pt>
                <c:pt idx="14477">
                  <c:v>1.61366247574825</c:v>
                </c:pt>
                <c:pt idx="14478">
                  <c:v>1.61637813557187</c:v>
                </c:pt>
                <c:pt idx="14479">
                  <c:v>1.61929322156997</c:v>
                </c:pt>
                <c:pt idx="14480">
                  <c:v>1.62193403412269</c:v>
                </c:pt>
                <c:pt idx="14481">
                  <c:v>1.62478389412295</c:v>
                </c:pt>
                <c:pt idx="14482">
                  <c:v>1.62736430355844</c:v>
                </c:pt>
                <c:pt idx="14483">
                  <c:v>1.63016376749941</c:v>
                </c:pt>
                <c:pt idx="14484">
                  <c:v>1.63269944106951</c:v>
                </c:pt>
                <c:pt idx="14485">
                  <c:v>1.63496432865962</c:v>
                </c:pt>
                <c:pt idx="14486">
                  <c:v>1.63745457219151</c:v>
                </c:pt>
                <c:pt idx="14487">
                  <c:v>1.6396796681939</c:v>
                </c:pt>
                <c:pt idx="14488">
                  <c:v>1.64163183667988</c:v>
                </c:pt>
                <c:pt idx="14489">
                  <c:v>1.64381690692843</c:v>
                </c:pt>
                <c:pt idx="14490">
                  <c:v>1.64573478194318</c:v>
                </c:pt>
                <c:pt idx="14491">
                  <c:v>1.64841876848451</c:v>
                </c:pt>
                <c:pt idx="14492">
                  <c:v>1.65086317953141</c:v>
                </c:pt>
                <c:pt idx="14493">
                  <c:v>1.6530624909468</c:v>
                </c:pt>
                <c:pt idx="14494">
                  <c:v>1.65553738023665</c:v>
                </c:pt>
                <c:pt idx="14495">
                  <c:v>1.65830418592474</c:v>
                </c:pt>
                <c:pt idx="14496">
                  <c:v>1.66137699236399</c:v>
                </c:pt>
                <c:pt idx="14497">
                  <c:v>1.66424110617063</c:v>
                </c:pt>
                <c:pt idx="14498">
                  <c:v>1.66689324104055</c:v>
                </c:pt>
                <c:pt idx="14499">
                  <c:v>1.66932998733706</c:v>
                </c:pt>
                <c:pt idx="14500">
                  <c:v>1.671546797019649</c:v>
                </c:pt>
                <c:pt idx="14501">
                  <c:v>1.67353919495435</c:v>
                </c:pt>
                <c:pt idx="14502">
                  <c:v>1.67563336971185</c:v>
                </c:pt>
                <c:pt idx="14503">
                  <c:v>1.67749292543457</c:v>
                </c:pt>
                <c:pt idx="14504">
                  <c:v>1.67944786940601</c:v>
                </c:pt>
                <c:pt idx="14505">
                  <c:v>1.68115647136561</c:v>
                </c:pt>
                <c:pt idx="14506">
                  <c:v>1.68316277055397</c:v>
                </c:pt>
                <c:pt idx="14507">
                  <c:v>1.68493169928291</c:v>
                </c:pt>
                <c:pt idx="14508">
                  <c:v>1.68645651289583</c:v>
                </c:pt>
                <c:pt idx="14509">
                  <c:v>1.688291901164</c:v>
                </c:pt>
                <c:pt idx="14510">
                  <c:v>1.68989279651092</c:v>
                </c:pt>
                <c:pt idx="14511">
                  <c:v>1.69160763100434</c:v>
                </c:pt>
                <c:pt idx="14512">
                  <c:v>1.69307555297738</c:v>
                </c:pt>
                <c:pt idx="14513">
                  <c:v>1.69486626230909</c:v>
                </c:pt>
                <c:pt idx="14514">
                  <c:v>1.69641972955652</c:v>
                </c:pt>
                <c:pt idx="14515">
                  <c:v>1.69772904533259</c:v>
                </c:pt>
                <c:pt idx="14516">
                  <c:v>1.69937582492985</c:v>
                </c:pt>
                <c:pt idx="14517">
                  <c:v>1.7011617640573</c:v>
                </c:pt>
                <c:pt idx="14518">
                  <c:v>1.70270882420932</c:v>
                </c:pt>
                <c:pt idx="14519">
                  <c:v>1.70460951238366</c:v>
                </c:pt>
                <c:pt idx="14520">
                  <c:v>1.70628241933032</c:v>
                </c:pt>
                <c:pt idx="14521">
                  <c:v>1.7081048088546</c:v>
                </c:pt>
                <c:pt idx="14522">
                  <c:v>1.70968775164737</c:v>
                </c:pt>
                <c:pt idx="14523">
                  <c:v>1.71102412949497</c:v>
                </c:pt>
                <c:pt idx="14524">
                  <c:v>1.71210560061946</c:v>
                </c:pt>
                <c:pt idx="14525">
                  <c:v>1.71292307179237</c:v>
                </c:pt>
                <c:pt idx="14526">
                  <c:v>1.71409944150284</c:v>
                </c:pt>
                <c:pt idx="14527">
                  <c:v>1.7156595185419</c:v>
                </c:pt>
                <c:pt idx="14528">
                  <c:v>1.71698703943034</c:v>
                </c:pt>
                <c:pt idx="14529">
                  <c:v>1.7187193144968</c:v>
                </c:pt>
                <c:pt idx="14530">
                  <c:v>1.72023224928999</c:v>
                </c:pt>
                <c:pt idx="14531">
                  <c:v>1.72151963335269</c:v>
                </c:pt>
                <c:pt idx="14532">
                  <c:v>1.72257439700014</c:v>
                </c:pt>
                <c:pt idx="14533">
                  <c:v>1.72447512183769</c:v>
                </c:pt>
                <c:pt idx="14534">
                  <c:v>1.72682134039582</c:v>
                </c:pt>
                <c:pt idx="14535">
                  <c:v>1.72896921360426</c:v>
                </c:pt>
                <c:pt idx="14536">
                  <c:v>1.73091478957291</c:v>
                </c:pt>
                <c:pt idx="14537">
                  <c:v>1.7326536498999</c:v>
                </c:pt>
                <c:pt idx="14538">
                  <c:v>1.73461513215626</c:v>
                </c:pt>
                <c:pt idx="14539">
                  <c:v>1.73635967132343</c:v>
                </c:pt>
                <c:pt idx="14540">
                  <c:v>1.7378822345735</c:v>
                </c:pt>
                <c:pt idx="14541">
                  <c:v>1.73917664537386</c:v>
                </c:pt>
                <c:pt idx="14542">
                  <c:v>1.74023559009948</c:v>
                </c:pt>
                <c:pt idx="14543">
                  <c:v>1.74105159234791</c:v>
                </c:pt>
                <c:pt idx="14544">
                  <c:v>1.74277130881749</c:v>
                </c:pt>
                <c:pt idx="14545">
                  <c:v>1.74472170434221</c:v>
                </c:pt>
                <c:pt idx="14546">
                  <c:v>1.74643957265861</c:v>
                </c:pt>
                <c:pt idx="14547">
                  <c:v>1.74791870897623</c:v>
                </c:pt>
                <c:pt idx="14548">
                  <c:v>1.74986628721612</c:v>
                </c:pt>
                <c:pt idx="14549">
                  <c:v>1.7515899598583</c:v>
                </c:pt>
                <c:pt idx="14550">
                  <c:v>1.7542736921161</c:v>
                </c:pt>
                <c:pt idx="14551">
                  <c:v>1.75674684270003</c:v>
                </c:pt>
                <c:pt idx="14552">
                  <c:v>1.75900570318853</c:v>
                </c:pt>
                <c:pt idx="14553">
                  <c:v>1.76104634191093</c:v>
                </c:pt>
                <c:pt idx="14554">
                  <c:v>1.76358644440565</c:v>
                </c:pt>
                <c:pt idx="14555">
                  <c:v>1.76592330843272</c:v>
                </c:pt>
                <c:pt idx="14556">
                  <c:v>1.76805355920555</c:v>
                </c:pt>
                <c:pt idx="14557">
                  <c:v>1.76997331586207</c:v>
                </c:pt>
                <c:pt idx="14558">
                  <c:v>1.77167844774091</c:v>
                </c:pt>
                <c:pt idx="14559">
                  <c:v>1.77316355249512</c:v>
                </c:pt>
                <c:pt idx="14560">
                  <c:v>1.77442350258488</c:v>
                </c:pt>
                <c:pt idx="14561">
                  <c:v>1.77619240300312</c:v>
                </c:pt>
                <c:pt idx="14562">
                  <c:v>1.77775240381574</c:v>
                </c:pt>
                <c:pt idx="14563">
                  <c:v>1.7790986105839</c:v>
                </c:pt>
                <c:pt idx="14564">
                  <c:v>1.78022508603698</c:v>
                </c:pt>
                <c:pt idx="14565">
                  <c:v>1.78112564624789</c:v>
                </c:pt>
                <c:pt idx="14566">
                  <c:v>1.781792834167</c:v>
                </c:pt>
                <c:pt idx="14567">
                  <c:v>1.78221820561059</c:v>
                </c:pt>
                <c:pt idx="14568">
                  <c:v>1.78395054120547</c:v>
                </c:pt>
                <c:pt idx="14569">
                  <c:v>1.78549127055558</c:v>
                </c:pt>
                <c:pt idx="14570">
                  <c:v>1.78683566607351</c:v>
                </c:pt>
                <c:pt idx="14571">
                  <c:v>1.78797948456899</c:v>
                </c:pt>
                <c:pt idx="14572">
                  <c:v>1.78970823974628</c:v>
                </c:pt>
                <c:pt idx="14573">
                  <c:v>1.79125560316497</c:v>
                </c:pt>
                <c:pt idx="14574">
                  <c:v>1.79261798981522</c:v>
                </c:pt>
                <c:pt idx="14575">
                  <c:v>1.79458909745992</c:v>
                </c:pt>
                <c:pt idx="14576">
                  <c:v>1.79719030408263</c:v>
                </c:pt>
                <c:pt idx="14577">
                  <c:v>1.79964534001724</c:v>
                </c:pt>
                <c:pt idx="14578">
                  <c:v>1.80195327811774</c:v>
                </c:pt>
                <c:pt idx="14579">
                  <c:v>1.80411307232888</c:v>
                </c:pt>
                <c:pt idx="14580">
                  <c:v>1.80666498683916</c:v>
                </c:pt>
                <c:pt idx="14581">
                  <c:v>1.80905959557518</c:v>
                </c:pt>
                <c:pt idx="14582">
                  <c:v>1.81129560815525</c:v>
                </c:pt>
                <c:pt idx="14583">
                  <c:v>1.81337190960766</c:v>
                </c:pt>
                <c:pt idx="14584">
                  <c:v>1.81528671308197</c:v>
                </c:pt>
                <c:pt idx="14585">
                  <c:v>1.81758306481464</c:v>
                </c:pt>
                <c:pt idx="14586">
                  <c:v>1.81970892929547</c:v>
                </c:pt>
                <c:pt idx="14587">
                  <c:v>1.82166173366415</c:v>
                </c:pt>
                <c:pt idx="14588">
                  <c:v>1.82343966678499</c:v>
                </c:pt>
                <c:pt idx="14589">
                  <c:v>1.82503966734647</c:v>
                </c:pt>
                <c:pt idx="14590">
                  <c:v>1.82645915396802</c:v>
                </c:pt>
                <c:pt idx="14591">
                  <c:v>1.82769458066962</c:v>
                </c:pt>
                <c:pt idx="14592">
                  <c:v>1.82930068935115</c:v>
                </c:pt>
                <c:pt idx="14593">
                  <c:v>1.83071243071318</c:v>
                </c:pt>
                <c:pt idx="14594">
                  <c:v>1.83248949149126</c:v>
                </c:pt>
                <c:pt idx="14595">
                  <c:v>1.83406159511064</c:v>
                </c:pt>
                <c:pt idx="14596">
                  <c:v>1.83599263495355</c:v>
                </c:pt>
                <c:pt idx="14597">
                  <c:v>1.83770778485878</c:v>
                </c:pt>
                <c:pt idx="14598">
                  <c:v>1.83920324590387</c:v>
                </c:pt>
                <c:pt idx="14599">
                  <c:v>1.84047401256047</c:v>
                </c:pt>
                <c:pt idx="14600">
                  <c:v>1.84151447523035</c:v>
                </c:pt>
                <c:pt idx="14601">
                  <c:v>1.84314446721431</c:v>
                </c:pt>
                <c:pt idx="14602">
                  <c:v>1.84456344866144</c:v>
                </c:pt>
                <c:pt idx="14603">
                  <c:v>1.8465961574337</c:v>
                </c:pt>
                <c:pt idx="14604">
                  <c:v>1.84843618572854</c:v>
                </c:pt>
                <c:pt idx="14605">
                  <c:v>1.85008072867098</c:v>
                </c:pt>
                <c:pt idx="14606">
                  <c:v>1.85152660404972</c:v>
                </c:pt>
                <c:pt idx="14607">
                  <c:v>1.85276963606874</c:v>
                </c:pt>
                <c:pt idx="14608">
                  <c:v>1.85380589454434</c:v>
                </c:pt>
                <c:pt idx="14609">
                  <c:v>1.85462984867692</c:v>
                </c:pt>
                <c:pt idx="14610">
                  <c:v>1.85608723287955</c:v>
                </c:pt>
                <c:pt idx="14611">
                  <c:v>1.85735341255718</c:v>
                </c:pt>
                <c:pt idx="14612">
                  <c:v>1.85842418974066</c:v>
                </c:pt>
                <c:pt idx="14613">
                  <c:v>1.85929559466616</c:v>
                </c:pt>
                <c:pt idx="14614">
                  <c:v>1.85996233065789</c:v>
                </c:pt>
                <c:pt idx="14615">
                  <c:v>1.8604187277017</c:v>
                </c:pt>
                <c:pt idx="14616">
                  <c:v>1.86153782659857</c:v>
                </c:pt>
                <c:pt idx="14617">
                  <c:v>1.86246961097882</c:v>
                </c:pt>
                <c:pt idx="14618">
                  <c:v>1.86320969772289</c:v>
                </c:pt>
                <c:pt idx="14619">
                  <c:v>1.86375297680439</c:v>
                </c:pt>
                <c:pt idx="14620">
                  <c:v>1.8649924052578</c:v>
                </c:pt>
                <c:pt idx="14621">
                  <c:v>1.86605859779999</c:v>
                </c:pt>
                <c:pt idx="14622">
                  <c:v>1.86694834948897</c:v>
                </c:pt>
                <c:pt idx="14623">
                  <c:v>1.86765736686279</c:v>
                </c:pt>
                <c:pt idx="14624">
                  <c:v>1.86818123422557</c:v>
                </c:pt>
                <c:pt idx="14625">
                  <c:v>1.86851478783991</c:v>
                </c:pt>
                <c:pt idx="14626">
                  <c:v>1.86865213242402</c:v>
                </c:pt>
                <c:pt idx="14627">
                  <c:v>1.86858698460109</c:v>
                </c:pt>
                <c:pt idx="14628">
                  <c:v>1.8683117386409</c:v>
                </c:pt>
                <c:pt idx="14629">
                  <c:v>1.86850612503504</c:v>
                </c:pt>
                <c:pt idx="14630">
                  <c:v>1.86847821272807</c:v>
                </c:pt>
                <c:pt idx="14631">
                  <c:v>1.86821970810932</c:v>
                </c:pt>
                <c:pt idx="14632">
                  <c:v>1.86871151210522</c:v>
                </c:pt>
                <c:pt idx="14633">
                  <c:v>1.86900178693778</c:v>
                </c:pt>
                <c:pt idx="14634">
                  <c:v>1.8690833813863</c:v>
                </c:pt>
                <c:pt idx="14635">
                  <c:v>1.86894879088254</c:v>
                </c:pt>
                <c:pt idx="14636">
                  <c:v>1.86858955181801</c:v>
                </c:pt>
                <c:pt idx="14637">
                  <c:v>1.86903680000057</c:v>
                </c:pt>
                <c:pt idx="14638">
                  <c:v>1.86929161306977</c:v>
                </c:pt>
                <c:pt idx="14639">
                  <c:v>1.86934690121427</c:v>
                </c:pt>
                <c:pt idx="14640">
                  <c:v>1.86919583980306</c:v>
                </c:pt>
                <c:pt idx="14641">
                  <c:v>1.86959900148917</c:v>
                </c:pt>
                <c:pt idx="14642">
                  <c:v>1.87209799868158</c:v>
                </c:pt>
                <c:pt idx="14643">
                  <c:v>1.87543513467458</c:v>
                </c:pt>
                <c:pt idx="14644">
                  <c:v>1.87961693709367</c:v>
                </c:pt>
                <c:pt idx="14645">
                  <c:v>1.88359783087011</c:v>
                </c:pt>
                <c:pt idx="14646">
                  <c:v>1.88738092433527</c:v>
                </c:pt>
                <c:pt idx="14647">
                  <c:v>1.89096846182193</c:v>
                </c:pt>
                <c:pt idx="14648">
                  <c:v>1.89436346243357</c:v>
                </c:pt>
                <c:pt idx="14649">
                  <c:v>1.89857326763169</c:v>
                </c:pt>
                <c:pt idx="14650">
                  <c:v>1.90260142003704</c:v>
                </c:pt>
                <c:pt idx="14651">
                  <c:v>1.90645189750652</c:v>
                </c:pt>
                <c:pt idx="14652">
                  <c:v>1.91012737359041</c:v>
                </c:pt>
                <c:pt idx="14653">
                  <c:v>1.91362984605452</c:v>
                </c:pt>
                <c:pt idx="14654">
                  <c:v>1.91696166402404</c:v>
                </c:pt>
                <c:pt idx="14655">
                  <c:v>1.92012443808602</c:v>
                </c:pt>
                <c:pt idx="14656">
                  <c:v>1.92311972309764</c:v>
                </c:pt>
                <c:pt idx="14657">
                  <c:v>1.92594790259</c:v>
                </c:pt>
                <c:pt idx="14658">
                  <c:v>1.92860998094644</c:v>
                </c:pt>
                <c:pt idx="14659">
                  <c:v>1.93110648103177</c:v>
                </c:pt>
                <c:pt idx="14660">
                  <c:v>1.93343742067642</c:v>
                </c:pt>
                <c:pt idx="14661">
                  <c:v>1.93560191759184</c:v>
                </c:pt>
                <c:pt idx="14662">
                  <c:v>1.93760004398235</c:v>
                </c:pt>
                <c:pt idx="14663">
                  <c:v>1.93943095649793</c:v>
                </c:pt>
                <c:pt idx="14664">
                  <c:v>1.94109325296694</c:v>
                </c:pt>
                <c:pt idx="14665">
                  <c:v>1.94258496195512</c:v>
                </c:pt>
                <c:pt idx="14666">
                  <c:v>1.9439050625894</c:v>
                </c:pt>
                <c:pt idx="14667">
                  <c:v>1.94505082285376</c:v>
                </c:pt>
                <c:pt idx="14668">
                  <c:v>1.94602008264108</c:v>
                </c:pt>
                <c:pt idx="14669">
                  <c:v>1.94680934624515</c:v>
                </c:pt>
                <c:pt idx="14670">
                  <c:v>1.94741531861401</c:v>
                </c:pt>
                <c:pt idx="14671">
                  <c:v>1.94783414875067</c:v>
                </c:pt>
                <c:pt idx="14672">
                  <c:v>1.94806105538979</c:v>
                </c:pt>
                <c:pt idx="14673">
                  <c:v>1.94809188377435</c:v>
                </c:pt>
                <c:pt idx="14674">
                  <c:v>1.94792004343139</c:v>
                </c:pt>
                <c:pt idx="14675">
                  <c:v>1.94753923178096</c:v>
                </c:pt>
                <c:pt idx="14676">
                  <c:v>1.94694269525802</c:v>
                </c:pt>
                <c:pt idx="14677">
                  <c:v>1.94612173116844</c:v>
                </c:pt>
                <c:pt idx="14678">
                  <c:v>1.9450676610757</c:v>
                </c:pt>
                <c:pt idx="14679">
                  <c:v>1.94479526818883</c:v>
                </c:pt>
                <c:pt idx="14680">
                  <c:v>1.94432051949411</c:v>
                </c:pt>
                <c:pt idx="14681">
                  <c:v>1.94363644916133</c:v>
                </c:pt>
                <c:pt idx="14682">
                  <c:v>1.94273376795128</c:v>
                </c:pt>
                <c:pt idx="14683">
                  <c:v>1.94160320788615</c:v>
                </c:pt>
                <c:pt idx="14684">
                  <c:v>1.94132235505579</c:v>
                </c:pt>
                <c:pt idx="14685">
                  <c:v>1.94084835362011</c:v>
                </c:pt>
                <c:pt idx="14686">
                  <c:v>1.94017502401003</c:v>
                </c:pt>
                <c:pt idx="14687">
                  <c:v>1.93929385148359</c:v>
                </c:pt>
                <c:pt idx="14688">
                  <c:v>1.93819592997828</c:v>
                </c:pt>
                <c:pt idx="14689">
                  <c:v>1.93687088630082</c:v>
                </c:pt>
                <c:pt idx="14690">
                  <c:v>1.93530770472612</c:v>
                </c:pt>
                <c:pt idx="14691">
                  <c:v>1.934685872376</c:v>
                </c:pt>
                <c:pt idx="14692">
                  <c:v>1.93386759314259</c:v>
                </c:pt>
                <c:pt idx="14693">
                  <c:v>1.93406157103368</c:v>
                </c:pt>
                <c:pt idx="14694">
                  <c:v>1.93410075016213</c:v>
                </c:pt>
                <c:pt idx="14695">
                  <c:v>1.93611783252782</c:v>
                </c:pt>
                <c:pt idx="14696">
                  <c:v>1.93890807463957</c:v>
                </c:pt>
                <c:pt idx="14697">
                  <c:v>1.94244609698553</c:v>
                </c:pt>
                <c:pt idx="14698">
                  <c:v>1.94670062216804</c:v>
                </c:pt>
                <c:pt idx="14699">
                  <c:v>1.95075754895225</c:v>
                </c:pt>
                <c:pt idx="14700">
                  <c:v>1.95549120575131</c:v>
                </c:pt>
                <c:pt idx="14701">
                  <c:v>1.96000681112373</c:v>
                </c:pt>
                <c:pt idx="14702">
                  <c:v>1.96431016329964</c:v>
                </c:pt>
                <c:pt idx="14703">
                  <c:v>1.96840694932678</c:v>
                </c:pt>
                <c:pt idx="14704">
                  <c:v>1.97230228061609</c:v>
                </c:pt>
                <c:pt idx="14705">
                  <c:v>1.97599856547916</c:v>
                </c:pt>
                <c:pt idx="14706">
                  <c:v>1.97950032875755</c:v>
                </c:pt>
                <c:pt idx="14707">
                  <c:v>1.98281050979952</c:v>
                </c:pt>
                <c:pt idx="14708">
                  <c:v>1.98593121117025</c:v>
                </c:pt>
                <c:pt idx="14709">
                  <c:v>1.98886449147705</c:v>
                </c:pt>
                <c:pt idx="14710">
                  <c:v>1.99161191791123</c:v>
                </c:pt>
                <c:pt idx="14711">
                  <c:v>1.99417453293595</c:v>
                </c:pt>
                <c:pt idx="14712">
                  <c:v>1.99655239351385</c:v>
                </c:pt>
                <c:pt idx="14713">
                  <c:v>1.99874669909606</c:v>
                </c:pt>
                <c:pt idx="14714">
                  <c:v>2.00075672214362</c:v>
                </c:pt>
                <c:pt idx="14715">
                  <c:v>2.00258224616843</c:v>
                </c:pt>
                <c:pt idx="14716">
                  <c:v>2.00422243279335</c:v>
                </c:pt>
                <c:pt idx="14717">
                  <c:v>2.005675895154178</c:v>
                </c:pt>
                <c:pt idx="14718">
                  <c:v>2.00694104202455</c:v>
                </c:pt>
                <c:pt idx="14719">
                  <c:v>2.0080157234013</c:v>
                </c:pt>
                <c:pt idx="14720">
                  <c:v>2.00889736124895</c:v>
                </c:pt>
                <c:pt idx="14721">
                  <c:v>2.00958295260134</c:v>
                </c:pt>
                <c:pt idx="14722">
                  <c:v>2.010069031749679</c:v>
                </c:pt>
                <c:pt idx="14723">
                  <c:v>2.01035141350857</c:v>
                </c:pt>
                <c:pt idx="14724">
                  <c:v>2.0104253850995</c:v>
                </c:pt>
                <c:pt idx="14725">
                  <c:v>2.01028559250051</c:v>
                </c:pt>
                <c:pt idx="14726">
                  <c:v>2.00992579909861</c:v>
                </c:pt>
                <c:pt idx="14727">
                  <c:v>2.00933905192501</c:v>
                </c:pt>
                <c:pt idx="14728">
                  <c:v>2.00961074688556</c:v>
                </c:pt>
                <c:pt idx="14729">
                  <c:v>2.00968641318264</c:v>
                </c:pt>
                <c:pt idx="14730">
                  <c:v>2.00956102034837</c:v>
                </c:pt>
                <c:pt idx="14731">
                  <c:v>2.00922897530442</c:v>
                </c:pt>
                <c:pt idx="14732">
                  <c:v>2.00868370678435</c:v>
                </c:pt>
                <c:pt idx="14733">
                  <c:v>2.00880685216801</c:v>
                </c:pt>
                <c:pt idx="14734">
                  <c:v>2.00870360088479</c:v>
                </c:pt>
                <c:pt idx="14735">
                  <c:v>2.00836711892351</c:v>
                </c:pt>
                <c:pt idx="14736">
                  <c:v>2.00778954680445</c:v>
                </c:pt>
                <c:pt idx="14737">
                  <c:v>2.00696195973532</c:v>
                </c:pt>
                <c:pt idx="14738">
                  <c:v>2.00680536614873</c:v>
                </c:pt>
                <c:pt idx="14739">
                  <c:v>2.00638356366211</c:v>
                </c:pt>
                <c:pt idx="14740">
                  <c:v>2.00690141587477</c:v>
                </c:pt>
                <c:pt idx="14741">
                  <c:v>2.010808432932</c:v>
                </c:pt>
                <c:pt idx="14742">
                  <c:v>2.015475611965678</c:v>
                </c:pt>
                <c:pt idx="14743">
                  <c:v>2.019948563090038</c:v>
                </c:pt>
                <c:pt idx="14744">
                  <c:v>2.02423343124234</c:v>
                </c:pt>
                <c:pt idx="14745">
                  <c:v>2.02922708254133</c:v>
                </c:pt>
                <c:pt idx="14746">
                  <c:v>2.034009193208735</c:v>
                </c:pt>
                <c:pt idx="14747">
                  <c:v>2.03858669007927</c:v>
                </c:pt>
                <c:pt idx="14748">
                  <c:v>2.04382493985859</c:v>
                </c:pt>
                <c:pt idx="14749">
                  <c:v>2.04883744870738</c:v>
                </c:pt>
                <c:pt idx="14750">
                  <c:v>2.05363180170411</c:v>
                </c:pt>
                <c:pt idx="14751">
                  <c:v>2.05821471030941</c:v>
                </c:pt>
                <c:pt idx="14752">
                  <c:v>2.06259199939154</c:v>
                </c:pt>
                <c:pt idx="14753">
                  <c:v>2.06676885944409</c:v>
                </c:pt>
                <c:pt idx="14754">
                  <c:v>2.070749919923265</c:v>
                </c:pt>
                <c:pt idx="14755">
                  <c:v>2.07453912881177</c:v>
                </c:pt>
                <c:pt idx="14756">
                  <c:v>2.07814004942006</c:v>
                </c:pt>
                <c:pt idx="14757">
                  <c:v>2.08155575967527</c:v>
                </c:pt>
                <c:pt idx="14758">
                  <c:v>2.08478880459357</c:v>
                </c:pt>
                <c:pt idx="14759">
                  <c:v>2.08784152415578</c:v>
                </c:pt>
                <c:pt idx="14760">
                  <c:v>2.09071522207864</c:v>
                </c:pt>
                <c:pt idx="14761">
                  <c:v>2.093412483428235</c:v>
                </c:pt>
                <c:pt idx="14762">
                  <c:v>2.09593438140523</c:v>
                </c:pt>
                <c:pt idx="14763">
                  <c:v>2.09828128897346</c:v>
                </c:pt>
                <c:pt idx="14764">
                  <c:v>2.10045405407732</c:v>
                </c:pt>
                <c:pt idx="14765">
                  <c:v>2.102452903224616</c:v>
                </c:pt>
                <c:pt idx="14766">
                  <c:v>2.10427830270037</c:v>
                </c:pt>
                <c:pt idx="14767">
                  <c:v>2.1059296823434</c:v>
                </c:pt>
                <c:pt idx="14768">
                  <c:v>2.10740674614627</c:v>
                </c:pt>
                <c:pt idx="14769">
                  <c:v>2.1087087494765</c:v>
                </c:pt>
                <c:pt idx="14770">
                  <c:v>2.10983465859026</c:v>
                </c:pt>
                <c:pt idx="14771">
                  <c:v>2.11078325940824</c:v>
                </c:pt>
                <c:pt idx="14772">
                  <c:v>2.11155276433545</c:v>
                </c:pt>
                <c:pt idx="14773">
                  <c:v>2.11214159814993</c:v>
                </c:pt>
                <c:pt idx="14774">
                  <c:v>2.11254739150238</c:v>
                </c:pt>
                <c:pt idx="14775">
                  <c:v>2.11276754702887</c:v>
                </c:pt>
                <c:pt idx="14776">
                  <c:v>2.112799135638705</c:v>
                </c:pt>
                <c:pt idx="14777">
                  <c:v>2.112638795129238</c:v>
                </c:pt>
                <c:pt idx="14778">
                  <c:v>2.112282744678799</c:v>
                </c:pt>
                <c:pt idx="14779">
                  <c:v>2.11172646594533</c:v>
                </c:pt>
                <c:pt idx="14780">
                  <c:v>2.11096579318116</c:v>
                </c:pt>
                <c:pt idx="14781">
                  <c:v>2.11080601588283</c:v>
                </c:pt>
                <c:pt idx="14782">
                  <c:v>2.11042771827219</c:v>
                </c:pt>
                <c:pt idx="14783">
                  <c:v>2.10982520708569</c:v>
                </c:pt>
                <c:pt idx="14784">
                  <c:v>2.10899338604486</c:v>
                </c:pt>
                <c:pt idx="14785">
                  <c:v>2.10792527508878</c:v>
                </c:pt>
                <c:pt idx="14786">
                  <c:v>2.10661334633881</c:v>
                </c:pt>
                <c:pt idx="14787">
                  <c:v>2.10504907969963</c:v>
                </c:pt>
                <c:pt idx="14788">
                  <c:v>2.10322275790631</c:v>
                </c:pt>
                <c:pt idx="14789">
                  <c:v>2.10112339009628</c:v>
                </c:pt>
                <c:pt idx="14790">
                  <c:v>2.09873854525843</c:v>
                </c:pt>
                <c:pt idx="14791">
                  <c:v>2.09605350656147</c:v>
                </c:pt>
                <c:pt idx="14792">
                  <c:v>2.09305209804277</c:v>
                </c:pt>
                <c:pt idx="14793">
                  <c:v>2.08971505365179</c:v>
                </c:pt>
                <c:pt idx="14794">
                  <c:v>2.08718049535757</c:v>
                </c:pt>
                <c:pt idx="14795">
                  <c:v>2.08551684382882</c:v>
                </c:pt>
                <c:pt idx="14796">
                  <c:v>2.08574677918601</c:v>
                </c:pt>
                <c:pt idx="14797">
                  <c:v>2.0869503304329</c:v>
                </c:pt>
                <c:pt idx="14798">
                  <c:v>2.08797833925427</c:v>
                </c:pt>
                <c:pt idx="14799">
                  <c:v>2.090008130056419</c:v>
                </c:pt>
                <c:pt idx="14800">
                  <c:v>2.09188611292797</c:v>
                </c:pt>
                <c:pt idx="14801">
                  <c:v>2.09361264125414</c:v>
                </c:pt>
                <c:pt idx="14802">
                  <c:v>2.0951877633023</c:v>
                </c:pt>
                <c:pt idx="14803">
                  <c:v>2.09756406417266</c:v>
                </c:pt>
                <c:pt idx="14804">
                  <c:v>2.09976940876777</c:v>
                </c:pt>
                <c:pt idx="14805">
                  <c:v>2.10180468467202</c:v>
                </c:pt>
                <c:pt idx="14806">
                  <c:v>2.10461370193383</c:v>
                </c:pt>
                <c:pt idx="14807">
                  <c:v>2.10723237287225</c:v>
                </c:pt>
                <c:pt idx="14808">
                  <c:v>2.10966238269027</c:v>
                </c:pt>
                <c:pt idx="14809">
                  <c:v>2.11190501351407</c:v>
                </c:pt>
                <c:pt idx="14810">
                  <c:v>2.11396106319694</c:v>
                </c:pt>
                <c:pt idx="14811">
                  <c:v>2.11583099249263</c:v>
                </c:pt>
                <c:pt idx="14812">
                  <c:v>2.1175150227807</c:v>
                </c:pt>
                <c:pt idx="14813">
                  <c:v>2.11901278178191</c:v>
                </c:pt>
                <c:pt idx="14814">
                  <c:v>2.12125083388861</c:v>
                </c:pt>
                <c:pt idx="14815">
                  <c:v>2.12328444985349</c:v>
                </c:pt>
                <c:pt idx="14816">
                  <c:v>2.12511399531317</c:v>
                </c:pt>
                <c:pt idx="14817">
                  <c:v>2.12673934309935</c:v>
                </c:pt>
                <c:pt idx="14818">
                  <c:v>2.12815991543574</c:v>
                </c:pt>
                <c:pt idx="14819">
                  <c:v>2.12937484819738</c:v>
                </c:pt>
                <c:pt idx="14820">
                  <c:v>2.13038269235249</c:v>
                </c:pt>
                <c:pt idx="14821">
                  <c:v>2.13118152608068</c:v>
                </c:pt>
                <c:pt idx="14822">
                  <c:v>2.13176907275997</c:v>
                </c:pt>
                <c:pt idx="14823">
                  <c:v>2.13214235276052</c:v>
                </c:pt>
                <c:pt idx="14824">
                  <c:v>2.132298103534497</c:v>
                </c:pt>
                <c:pt idx="14825">
                  <c:v>2.13223226331079</c:v>
                </c:pt>
                <c:pt idx="14826">
                  <c:v>2.131940166188877</c:v>
                </c:pt>
                <c:pt idx="14827">
                  <c:v>2.13141644937566</c:v>
                </c:pt>
                <c:pt idx="14828">
                  <c:v>2.130655085014499</c:v>
                </c:pt>
                <c:pt idx="14829">
                  <c:v>2.1296489507563</c:v>
                </c:pt>
                <c:pt idx="14830">
                  <c:v>2.12839011597119</c:v>
                </c:pt>
                <c:pt idx="14831">
                  <c:v>2.12686931999756</c:v>
                </c:pt>
                <c:pt idx="14832">
                  <c:v>2.12728469259728</c:v>
                </c:pt>
                <c:pt idx="14833">
                  <c:v>2.12746882190948</c:v>
                </c:pt>
                <c:pt idx="14834">
                  <c:v>2.12741727879797</c:v>
                </c:pt>
                <c:pt idx="14835">
                  <c:v>2.12712473467629</c:v>
                </c:pt>
                <c:pt idx="14836">
                  <c:v>2.12658504967281</c:v>
                </c:pt>
                <c:pt idx="14837">
                  <c:v>2.1270330241041</c:v>
                </c:pt>
                <c:pt idx="14838">
                  <c:v>2.127266586688</c:v>
                </c:pt>
                <c:pt idx="14839">
                  <c:v>2.12728178162846</c:v>
                </c:pt>
                <c:pt idx="14840">
                  <c:v>2.12707404706128</c:v>
                </c:pt>
                <c:pt idx="14841">
                  <c:v>2.12790295856497</c:v>
                </c:pt>
                <c:pt idx="14842">
                  <c:v>2.12854131527407</c:v>
                </c:pt>
                <c:pt idx="14843">
                  <c:v>2.13003593811238</c:v>
                </c:pt>
                <c:pt idx="14844">
                  <c:v>2.13258118885003</c:v>
                </c:pt>
                <c:pt idx="14845">
                  <c:v>2.13494028654711</c:v>
                </c:pt>
                <c:pt idx="14846">
                  <c:v>2.13711474836583</c:v>
                </c:pt>
                <c:pt idx="14847">
                  <c:v>2.14034248167503</c:v>
                </c:pt>
                <c:pt idx="14848">
                  <c:v>2.14442185212902</c:v>
                </c:pt>
                <c:pt idx="14849">
                  <c:v>2.14830329632359</c:v>
                </c:pt>
                <c:pt idx="14850">
                  <c:v>2.15199153779998</c:v>
                </c:pt>
                <c:pt idx="14851">
                  <c:v>2.15549101443579</c:v>
                </c:pt>
                <c:pt idx="14852">
                  <c:v>2.15880551768959</c:v>
                </c:pt>
                <c:pt idx="14853">
                  <c:v>2.16193826202926</c:v>
                </c:pt>
                <c:pt idx="14854">
                  <c:v>2.16586482909706</c:v>
                </c:pt>
                <c:pt idx="14855">
                  <c:v>2.16958572561612</c:v>
                </c:pt>
                <c:pt idx="14856">
                  <c:v>2.17310515542407</c:v>
                </c:pt>
                <c:pt idx="14857">
                  <c:v>2.17642685946219</c:v>
                </c:pt>
                <c:pt idx="14858">
                  <c:v>2.17955419542609</c:v>
                </c:pt>
                <c:pt idx="14859">
                  <c:v>2.18248976355877</c:v>
                </c:pt>
                <c:pt idx="14860">
                  <c:v>2.18523608737828</c:v>
                </c:pt>
                <c:pt idx="14861">
                  <c:v>2.18779505400524</c:v>
                </c:pt>
                <c:pt idx="14862">
                  <c:v>2.19016834731057</c:v>
                </c:pt>
                <c:pt idx="14863">
                  <c:v>2.19235708818272</c:v>
                </c:pt>
                <c:pt idx="14864">
                  <c:v>2.19436241837353</c:v>
                </c:pt>
                <c:pt idx="14865">
                  <c:v>2.19710803959785</c:v>
                </c:pt>
                <c:pt idx="14866">
                  <c:v>2.19965057838563</c:v>
                </c:pt>
                <c:pt idx="14867">
                  <c:v>2.20199153545535</c:v>
                </c:pt>
                <c:pt idx="14868">
                  <c:v>2.20413193460453</c:v>
                </c:pt>
                <c:pt idx="14869">
                  <c:v>2.20607271542884</c:v>
                </c:pt>
                <c:pt idx="14870">
                  <c:v>2.20781429898623</c:v>
                </c:pt>
                <c:pt idx="14871">
                  <c:v>2.20935670831631</c:v>
                </c:pt>
                <c:pt idx="14872">
                  <c:v>2.21069976623588</c:v>
                </c:pt>
                <c:pt idx="14873">
                  <c:v>2.211842804658665</c:v>
                </c:pt>
                <c:pt idx="14874">
                  <c:v>2.21278493930946</c:v>
                </c:pt>
                <c:pt idx="14875">
                  <c:v>2.21352492530303</c:v>
                </c:pt>
                <c:pt idx="14876">
                  <c:v>2.21406094271494</c:v>
                </c:pt>
                <c:pt idx="14877">
                  <c:v>2.21439109587331</c:v>
                </c:pt>
                <c:pt idx="14878">
                  <c:v>2.21451292189972</c:v>
                </c:pt>
                <c:pt idx="14879">
                  <c:v>2.21442354152283</c:v>
                </c:pt>
                <c:pt idx="14880">
                  <c:v>2.21519747642031</c:v>
                </c:pt>
                <c:pt idx="14881">
                  <c:v>2.2157851688598</c:v>
                </c:pt>
                <c:pt idx="14882">
                  <c:v>2.21618507442192</c:v>
                </c:pt>
                <c:pt idx="14883">
                  <c:v>2.21639502938749</c:v>
                </c:pt>
                <c:pt idx="14884">
                  <c:v>2.21641282805897</c:v>
                </c:pt>
                <c:pt idx="14885">
                  <c:v>2.21623573159487</c:v>
                </c:pt>
                <c:pt idx="14886">
                  <c:v>2.21586062284697</c:v>
                </c:pt>
                <c:pt idx="14887">
                  <c:v>2.21528395047535</c:v>
                </c:pt>
                <c:pt idx="14888">
                  <c:v>2.21450160601018</c:v>
                </c:pt>
                <c:pt idx="14889">
                  <c:v>2.21350901973066</c:v>
                </c:pt>
                <c:pt idx="14890">
                  <c:v>2.21230111862611</c:v>
                </c:pt>
                <c:pt idx="14891">
                  <c:v>2.21087207838153</c:v>
                </c:pt>
                <c:pt idx="14892">
                  <c:v>2.20921529758022</c:v>
                </c:pt>
                <c:pt idx="14893">
                  <c:v>2.20732338072423</c:v>
                </c:pt>
                <c:pt idx="14894">
                  <c:v>2.20518799152851</c:v>
                </c:pt>
                <c:pt idx="14895">
                  <c:v>2.20499904991388</c:v>
                </c:pt>
                <c:pt idx="14896">
                  <c:v>2.20459706520068</c:v>
                </c:pt>
                <c:pt idx="14897">
                  <c:v>2.20397762688666</c:v>
                </c:pt>
                <c:pt idx="14898">
                  <c:v>2.20313584073275</c:v>
                </c:pt>
                <c:pt idx="14899">
                  <c:v>2.20206608274886</c:v>
                </c:pt>
                <c:pt idx="14900">
                  <c:v>2.20076190097876</c:v>
                </c:pt>
                <c:pt idx="14901">
                  <c:v>2.19921599604777</c:v>
                </c:pt>
                <c:pt idx="14902">
                  <c:v>2.1986687470492</c:v>
                </c:pt>
                <c:pt idx="14903">
                  <c:v>2.19791546869277</c:v>
                </c:pt>
                <c:pt idx="14904">
                  <c:v>2.19695108076781</c:v>
                </c:pt>
                <c:pt idx="14905">
                  <c:v>2.197042131856219</c:v>
                </c:pt>
                <c:pt idx="14906">
                  <c:v>2.19695709556616</c:v>
                </c:pt>
                <c:pt idx="14907">
                  <c:v>2.196692933064595</c:v>
                </c:pt>
                <c:pt idx="14908">
                  <c:v>2.196246286043817</c:v>
                </c:pt>
                <c:pt idx="14909">
                  <c:v>2.19671486077266</c:v>
                </c:pt>
                <c:pt idx="14910">
                  <c:v>2.19698443660857</c:v>
                </c:pt>
                <c:pt idx="14911">
                  <c:v>2.19705218145684</c:v>
                </c:pt>
                <c:pt idx="14912">
                  <c:v>2.19691499372698</c:v>
                </c:pt>
                <c:pt idx="14913">
                  <c:v>2.19788094533295</c:v>
                </c:pt>
                <c:pt idx="14914">
                  <c:v>2.19867361912283</c:v>
                </c:pt>
                <c:pt idx="14915">
                  <c:v>2.1992917176443</c:v>
                </c:pt>
                <c:pt idx="14916">
                  <c:v>2.19973380493189</c:v>
                </c:pt>
                <c:pt idx="14917">
                  <c:v>2.19999782802843</c:v>
                </c:pt>
                <c:pt idx="14918">
                  <c:v>2.20008139652895</c:v>
                </c:pt>
                <c:pt idx="14919">
                  <c:v>2.19998185960133</c:v>
                </c:pt>
                <c:pt idx="14920">
                  <c:v>2.19969604148928</c:v>
                </c:pt>
                <c:pt idx="14921">
                  <c:v>2.19922025589601</c:v>
                </c:pt>
                <c:pt idx="14922">
                  <c:v>2.19855032443688</c:v>
                </c:pt>
                <c:pt idx="14923">
                  <c:v>2.19768159921384</c:v>
                </c:pt>
                <c:pt idx="14924">
                  <c:v>2.19660864807047</c:v>
                </c:pt>
                <c:pt idx="14925">
                  <c:v>2.195325426723679</c:v>
                </c:pt>
                <c:pt idx="14926">
                  <c:v>2.19382511543439</c:v>
                </c:pt>
                <c:pt idx="14927">
                  <c:v>2.19330277728533</c:v>
                </c:pt>
                <c:pt idx="14928">
                  <c:v>2.19254899777667</c:v>
                </c:pt>
                <c:pt idx="14929">
                  <c:v>2.19155728508075</c:v>
                </c:pt>
                <c:pt idx="14930">
                  <c:v>2.19032018083335</c:v>
                </c:pt>
                <c:pt idx="14931">
                  <c:v>2.19029641969096</c:v>
                </c:pt>
                <c:pt idx="14932">
                  <c:v>2.19007024908935</c:v>
                </c:pt>
                <c:pt idx="14933">
                  <c:v>2.18963754924025</c:v>
                </c:pt>
                <c:pt idx="14934">
                  <c:v>2.18899343388277</c:v>
                </c:pt>
                <c:pt idx="14935">
                  <c:v>2.1881322121496</c:v>
                </c:pt>
                <c:pt idx="14936">
                  <c:v>2.18704749180404</c:v>
                </c:pt>
                <c:pt idx="14937">
                  <c:v>2.18702457708875</c:v>
                </c:pt>
                <c:pt idx="14938">
                  <c:v>2.18805646936692</c:v>
                </c:pt>
                <c:pt idx="14939">
                  <c:v>2.18883287284711</c:v>
                </c:pt>
                <c:pt idx="14940">
                  <c:v>2.18935079959546</c:v>
                </c:pt>
                <c:pt idx="14941">
                  <c:v>2.18960676900404</c:v>
                </c:pt>
                <c:pt idx="14942">
                  <c:v>2.19114259199987</c:v>
                </c:pt>
                <c:pt idx="14943">
                  <c:v>2.192451172138818</c:v>
                </c:pt>
                <c:pt idx="14944">
                  <c:v>2.19353192649222</c:v>
                </c:pt>
                <c:pt idx="14945">
                  <c:v>2.19438354925841</c:v>
                </c:pt>
                <c:pt idx="14946">
                  <c:v>2.195003937123257</c:v>
                </c:pt>
                <c:pt idx="14947">
                  <c:v>2.19693583909501</c:v>
                </c:pt>
                <c:pt idx="14948">
                  <c:v>2.19866806084604</c:v>
                </c:pt>
                <c:pt idx="14949">
                  <c:v>2.20020127036809</c:v>
                </c:pt>
                <c:pt idx="14950">
                  <c:v>2.20153581669194</c:v>
                </c:pt>
                <c:pt idx="14951">
                  <c:v>2.20267130206764</c:v>
                </c:pt>
                <c:pt idx="14952">
                  <c:v>2.203607123233819</c:v>
                </c:pt>
                <c:pt idx="14953">
                  <c:v>2.20586852788233</c:v>
                </c:pt>
                <c:pt idx="14954">
                  <c:v>2.20795784804034</c:v>
                </c:pt>
                <c:pt idx="14955">
                  <c:v>2.20987661791464</c:v>
                </c:pt>
                <c:pt idx="14956">
                  <c:v>2.21162605959376</c:v>
                </c:pt>
                <c:pt idx="14957">
                  <c:v>2.21320699543893</c:v>
                </c:pt>
                <c:pt idx="14958">
                  <c:v>2.21461997483873</c:v>
                </c:pt>
                <c:pt idx="14959">
                  <c:v>2.215865120518465</c:v>
                </c:pt>
                <c:pt idx="14960">
                  <c:v>2.2169422609394</c:v>
                </c:pt>
                <c:pt idx="14961">
                  <c:v>2.21785085216301</c:v>
                </c:pt>
                <c:pt idx="14962">
                  <c:v>2.21859018841892</c:v>
                </c:pt>
                <c:pt idx="14963">
                  <c:v>2.219158969494039</c:v>
                </c:pt>
                <c:pt idx="14964">
                  <c:v>2.22105052654176</c:v>
                </c:pt>
                <c:pt idx="14965">
                  <c:v>2.22280104259722</c:v>
                </c:pt>
                <c:pt idx="14966">
                  <c:v>2.225676429608205</c:v>
                </c:pt>
                <c:pt idx="14967">
                  <c:v>2.22837908487457</c:v>
                </c:pt>
                <c:pt idx="14968">
                  <c:v>2.23091200449585</c:v>
                </c:pt>
                <c:pt idx="14969">
                  <c:v>2.23327738237802</c:v>
                </c:pt>
                <c:pt idx="14970">
                  <c:v>2.23547724313238</c:v>
                </c:pt>
                <c:pt idx="14971">
                  <c:v>2.23751342336147</c:v>
                </c:pt>
                <c:pt idx="14972">
                  <c:v>2.23938710210016</c:v>
                </c:pt>
                <c:pt idx="14973">
                  <c:v>2.24109945690925</c:v>
                </c:pt>
                <c:pt idx="14974">
                  <c:v>2.242651199503479</c:v>
                </c:pt>
                <c:pt idx="14975">
                  <c:v>2.24404278856908</c:v>
                </c:pt>
                <c:pt idx="14976">
                  <c:v>2.245274420158879</c:v>
                </c:pt>
                <c:pt idx="14977">
                  <c:v>2.24756247567406</c:v>
                </c:pt>
                <c:pt idx="14978">
                  <c:v>2.24966420014267</c:v>
                </c:pt>
                <c:pt idx="14979">
                  <c:v>2.25158100526779</c:v>
                </c:pt>
                <c:pt idx="14980">
                  <c:v>2.25331412465028</c:v>
                </c:pt>
                <c:pt idx="14981">
                  <c:v>2.25486420838729</c:v>
                </c:pt>
                <c:pt idx="14982">
                  <c:v>2.25623177371192</c:v>
                </c:pt>
                <c:pt idx="14983">
                  <c:v>2.25741672474183</c:v>
                </c:pt>
                <c:pt idx="14984">
                  <c:v>2.25841889064682</c:v>
                </c:pt>
                <c:pt idx="14985">
                  <c:v>2.25923762770308</c:v>
                </c:pt>
                <c:pt idx="14986">
                  <c:v>2.25987189286892</c:v>
                </c:pt>
                <c:pt idx="14987">
                  <c:v>2.26032040043124</c:v>
                </c:pt>
                <c:pt idx="14988">
                  <c:v>2.26178708968293</c:v>
                </c:pt>
                <c:pt idx="14989">
                  <c:v>2.26304564829283</c:v>
                </c:pt>
                <c:pt idx="14990">
                  <c:v>2.26409568474335</c:v>
                </c:pt>
                <c:pt idx="14991">
                  <c:v>2.26493655450324</c:v>
                </c:pt>
                <c:pt idx="14992">
                  <c:v>2.26556695617475</c:v>
                </c:pt>
                <c:pt idx="14993">
                  <c:v>2.26598524900724</c:v>
                </c:pt>
                <c:pt idx="14994">
                  <c:v>2.26757889657046</c:v>
                </c:pt>
                <c:pt idx="14995">
                  <c:v>2.27019258984222</c:v>
                </c:pt>
                <c:pt idx="14996">
                  <c:v>2.27259572185718</c:v>
                </c:pt>
                <c:pt idx="14997">
                  <c:v>2.27479041839225</c:v>
                </c:pt>
                <c:pt idx="14998">
                  <c:v>2.27677828605218</c:v>
                </c:pt>
                <c:pt idx="14999">
                  <c:v>2.27856071281333</c:v>
                </c:pt>
                <c:pt idx="15000">
                  <c:v>2.2801385178952</c:v>
                </c:pt>
                <c:pt idx="15001">
                  <c:v>2.28151201280001</c:v>
                </c:pt>
                <c:pt idx="15002">
                  <c:v>2.28268123489104</c:v>
                </c:pt>
                <c:pt idx="15003">
                  <c:v>2.28364585473482</c:v>
                </c:pt>
                <c:pt idx="15004">
                  <c:v>2.28440491797635</c:v>
                </c:pt>
                <c:pt idx="15005">
                  <c:v>2.28614151254098</c:v>
                </c:pt>
                <c:pt idx="15006">
                  <c:v>2.28764952596526</c:v>
                </c:pt>
                <c:pt idx="15007">
                  <c:v>2.2889290812021</c:v>
                </c:pt>
                <c:pt idx="15008">
                  <c:v>2.29132208379693</c:v>
                </c:pt>
                <c:pt idx="15009">
                  <c:v>2.29351043153225</c:v>
                </c:pt>
                <c:pt idx="15010">
                  <c:v>2.29549584025599</c:v>
                </c:pt>
                <c:pt idx="15011">
                  <c:v>2.2972795136944</c:v>
                </c:pt>
                <c:pt idx="15012">
                  <c:v>2.29886220537566</c:v>
                </c:pt>
                <c:pt idx="15013">
                  <c:v>2.30024445978666</c:v>
                </c:pt>
                <c:pt idx="15014">
                  <c:v>2.30142633989047</c:v>
                </c:pt>
                <c:pt idx="15015">
                  <c:v>2.302407414590577</c:v>
                </c:pt>
                <c:pt idx="15016">
                  <c:v>2.303187186612</c:v>
                </c:pt>
                <c:pt idx="15017">
                  <c:v>2.30376447904381</c:v>
                </c:pt>
                <c:pt idx="15018">
                  <c:v>2.30413795709795</c:v>
                </c:pt>
                <c:pt idx="15019">
                  <c:v>2.30430586888986</c:v>
                </c:pt>
                <c:pt idx="15020">
                  <c:v>2.30426578816034</c:v>
                </c:pt>
                <c:pt idx="15021">
                  <c:v>2.30401506126901</c:v>
                </c:pt>
                <c:pt idx="15022">
                  <c:v>2.30355064549751</c:v>
                </c:pt>
                <c:pt idx="15023">
                  <c:v>2.302868864244145</c:v>
                </c:pt>
                <c:pt idx="15024">
                  <c:v>2.30196534332699</c:v>
                </c:pt>
                <c:pt idx="15025">
                  <c:v>2.30083530166543</c:v>
                </c:pt>
                <c:pt idx="15026">
                  <c:v>2.30085171094906</c:v>
                </c:pt>
                <c:pt idx="15027">
                  <c:v>2.30067801237281</c:v>
                </c:pt>
                <c:pt idx="15028">
                  <c:v>2.30031157226667</c:v>
                </c:pt>
                <c:pt idx="15029">
                  <c:v>2.29974932730553</c:v>
                </c:pt>
                <c:pt idx="15030">
                  <c:v>2.29898771466953</c:v>
                </c:pt>
                <c:pt idx="15031">
                  <c:v>2.29802260698005</c:v>
                </c:pt>
                <c:pt idx="15032">
                  <c:v>2.296849424915075</c:v>
                </c:pt>
                <c:pt idx="15033">
                  <c:v>2.295462910014865</c:v>
                </c:pt>
                <c:pt idx="15034">
                  <c:v>2.29385707826084</c:v>
                </c:pt>
                <c:pt idx="15035">
                  <c:v>2.29202535203892</c:v>
                </c:pt>
                <c:pt idx="15036">
                  <c:v>2.29143404763722</c:v>
                </c:pt>
                <c:pt idx="15037">
                  <c:v>2.29213519970357</c:v>
                </c:pt>
                <c:pt idx="15038">
                  <c:v>2.29269482436939</c:v>
                </c:pt>
                <c:pt idx="15039">
                  <c:v>2.29311203146643</c:v>
                </c:pt>
                <c:pt idx="15040">
                  <c:v>2.29467684186298</c:v>
                </c:pt>
                <c:pt idx="15041">
                  <c:v>2.29607424149768</c:v>
                </c:pt>
                <c:pt idx="15042">
                  <c:v>2.29730474525199</c:v>
                </c:pt>
                <c:pt idx="15043">
                  <c:v>2.29836821374166</c:v>
                </c:pt>
                <c:pt idx="15044">
                  <c:v>2.29926462030793</c:v>
                </c:pt>
                <c:pt idx="15045">
                  <c:v>2.29999344354984</c:v>
                </c:pt>
                <c:pt idx="15046">
                  <c:v>2.30055383574332</c:v>
                </c:pt>
                <c:pt idx="15047">
                  <c:v>2.30094470860265</c:v>
                </c:pt>
                <c:pt idx="15048">
                  <c:v>2.30116482159723</c:v>
                </c:pt>
                <c:pt idx="15049">
                  <c:v>2.3012123507665</c:v>
                </c:pt>
                <c:pt idx="15050">
                  <c:v>2.301085328305739</c:v>
                </c:pt>
                <c:pt idx="15051">
                  <c:v>2.30078138981271</c:v>
                </c:pt>
                <c:pt idx="15052">
                  <c:v>2.30029769803541</c:v>
                </c:pt>
                <c:pt idx="15053">
                  <c:v>2.29963121668471</c:v>
                </c:pt>
                <c:pt idx="15054">
                  <c:v>2.29877820702053</c:v>
                </c:pt>
                <c:pt idx="15055">
                  <c:v>2.2977347681881</c:v>
                </c:pt>
                <c:pt idx="15056">
                  <c:v>2.29649608459726</c:v>
                </c:pt>
                <c:pt idx="15057">
                  <c:v>2.29641030815121</c:v>
                </c:pt>
                <c:pt idx="15058">
                  <c:v>2.29611185566657</c:v>
                </c:pt>
                <c:pt idx="15059">
                  <c:v>2.2955968762129</c:v>
                </c:pt>
                <c:pt idx="15060">
                  <c:v>2.29486125805792</c:v>
                </c:pt>
                <c:pt idx="15061">
                  <c:v>2.29389996929839</c:v>
                </c:pt>
                <c:pt idx="15062">
                  <c:v>2.29270743530059</c:v>
                </c:pt>
                <c:pt idx="15063">
                  <c:v>2.29127706853756</c:v>
                </c:pt>
                <c:pt idx="15064">
                  <c:v>2.28960140811323</c:v>
                </c:pt>
                <c:pt idx="15065">
                  <c:v>2.28930962583215</c:v>
                </c:pt>
                <c:pt idx="15066">
                  <c:v>2.28882164595549</c:v>
                </c:pt>
                <c:pt idx="15067">
                  <c:v>2.28813357601719</c:v>
                </c:pt>
                <c:pt idx="15068">
                  <c:v>2.28724106516579</c:v>
                </c:pt>
                <c:pt idx="15069">
                  <c:v>2.28613891066725</c:v>
                </c:pt>
                <c:pt idx="15070">
                  <c:v>2.28629278373813</c:v>
                </c:pt>
                <c:pt idx="15071">
                  <c:v>2.28621814890983</c:v>
                </c:pt>
                <c:pt idx="15072">
                  <c:v>2.28591118121813</c:v>
                </c:pt>
                <c:pt idx="15073">
                  <c:v>2.28536742963714</c:v>
                </c:pt>
                <c:pt idx="15074">
                  <c:v>2.28458167740494</c:v>
                </c:pt>
                <c:pt idx="15075">
                  <c:v>2.283547727757</c:v>
                </c:pt>
                <c:pt idx="15076">
                  <c:v>2.28400634458094</c:v>
                </c:pt>
                <c:pt idx="15077">
                  <c:v>2.28426474890196</c:v>
                </c:pt>
                <c:pt idx="15078">
                  <c:v>2.28432049349717</c:v>
                </c:pt>
                <c:pt idx="15079">
                  <c:v>2.28569874700574</c:v>
                </c:pt>
                <c:pt idx="15080">
                  <c:v>2.28684744765921</c:v>
                </c:pt>
                <c:pt idx="15081">
                  <c:v>2.28776627557595</c:v>
                </c:pt>
                <c:pt idx="15082">
                  <c:v>2.28845443840926</c:v>
                </c:pt>
                <c:pt idx="15083">
                  <c:v>2.28891007539104</c:v>
                </c:pt>
                <c:pt idx="15084">
                  <c:v>2.28913093199687</c:v>
                </c:pt>
                <c:pt idx="15085">
                  <c:v>2.29064963413001</c:v>
                </c:pt>
                <c:pt idx="15086">
                  <c:v>2.29190558083055</c:v>
                </c:pt>
                <c:pt idx="15087">
                  <c:v>2.29464508634619</c:v>
                </c:pt>
                <c:pt idx="15088">
                  <c:v>2.29714976225035</c:v>
                </c:pt>
                <c:pt idx="15089">
                  <c:v>2.29942295613204</c:v>
                </c:pt>
                <c:pt idx="15090">
                  <c:v>2.301467637499599</c:v>
                </c:pt>
                <c:pt idx="15091">
                  <c:v>2.30328583710631</c:v>
                </c:pt>
                <c:pt idx="15092">
                  <c:v>2.304879130396019</c:v>
                </c:pt>
                <c:pt idx="15093">
                  <c:v>2.30624834798351</c:v>
                </c:pt>
                <c:pt idx="15094">
                  <c:v>2.30908252702668</c:v>
                </c:pt>
                <c:pt idx="15095">
                  <c:v>2.31318209780258</c:v>
                </c:pt>
                <c:pt idx="15096">
                  <c:v>2.31703595417548</c:v>
                </c:pt>
                <c:pt idx="15097">
                  <c:v>2.32065142843163</c:v>
                </c:pt>
                <c:pt idx="15098">
                  <c:v>2.32403469540279</c:v>
                </c:pt>
                <c:pt idx="15099">
                  <c:v>2.32719122053035</c:v>
                </c:pt>
                <c:pt idx="15100">
                  <c:v>2.33012586901975</c:v>
                </c:pt>
                <c:pt idx="15101">
                  <c:v>2.332842467812165</c:v>
                </c:pt>
                <c:pt idx="15102">
                  <c:v>2.33534458220366</c:v>
                </c:pt>
                <c:pt idx="15103">
                  <c:v>2.337635193786256</c:v>
                </c:pt>
                <c:pt idx="15104">
                  <c:v>2.341259600804098</c:v>
                </c:pt>
                <c:pt idx="15105">
                  <c:v>2.3446902832476</c:v>
                </c:pt>
                <c:pt idx="15106">
                  <c:v>2.34793157239417</c:v>
                </c:pt>
                <c:pt idx="15107">
                  <c:v>2.35098757367053</c:v>
                </c:pt>
                <c:pt idx="15108">
                  <c:v>2.353861833384458</c:v>
                </c:pt>
                <c:pt idx="15109">
                  <c:v>2.356557490071816</c:v>
                </c:pt>
                <c:pt idx="15110">
                  <c:v>2.359077039493585</c:v>
                </c:pt>
                <c:pt idx="15111">
                  <c:v>2.361422994474005</c:v>
                </c:pt>
                <c:pt idx="15112">
                  <c:v>2.3635973661287</c:v>
                </c:pt>
                <c:pt idx="15113">
                  <c:v>2.36560173629989</c:v>
                </c:pt>
                <c:pt idx="15114">
                  <c:v>2.36743763948335</c:v>
                </c:pt>
                <c:pt idx="15115">
                  <c:v>2.36910614416279</c:v>
                </c:pt>
                <c:pt idx="15116">
                  <c:v>2.370608140048255</c:v>
                </c:pt>
                <c:pt idx="15117">
                  <c:v>2.37194432719434</c:v>
                </c:pt>
                <c:pt idx="15118">
                  <c:v>2.37311500142854</c:v>
                </c:pt>
                <c:pt idx="15119">
                  <c:v>2.37412035226983</c:v>
                </c:pt>
                <c:pt idx="15120">
                  <c:v>2.3749602521937</c:v>
                </c:pt>
                <c:pt idx="15121">
                  <c:v>2.37563435435584</c:v>
                </c:pt>
                <c:pt idx="15122">
                  <c:v>2.376142089951577</c:v>
                </c:pt>
                <c:pt idx="15123">
                  <c:v>2.376482770534539</c:v>
                </c:pt>
                <c:pt idx="15124">
                  <c:v>2.376655175324465</c:v>
                </c:pt>
                <c:pt idx="15125">
                  <c:v>2.37665796661245</c:v>
                </c:pt>
                <c:pt idx="15126">
                  <c:v>2.37648979768913</c:v>
                </c:pt>
                <c:pt idx="15127">
                  <c:v>2.37744727652599</c:v>
                </c:pt>
                <c:pt idx="15128">
                  <c:v>2.37821042478746</c:v>
                </c:pt>
                <c:pt idx="15129">
                  <c:v>2.37877873263371</c:v>
                </c:pt>
                <c:pt idx="15130">
                  <c:v>2.37915122491495</c:v>
                </c:pt>
                <c:pt idx="15131">
                  <c:v>2.37932656482261</c:v>
                </c:pt>
                <c:pt idx="15132">
                  <c:v>2.379302953249236</c:v>
                </c:pt>
                <c:pt idx="15133">
                  <c:v>2.37907855136506</c:v>
                </c:pt>
                <c:pt idx="15134">
                  <c:v>2.379963417143736</c:v>
                </c:pt>
                <c:pt idx="15135">
                  <c:v>2.38062415667541</c:v>
                </c:pt>
                <c:pt idx="15136">
                  <c:v>2.38105974339256</c:v>
                </c:pt>
                <c:pt idx="15137">
                  <c:v>2.38126866266552</c:v>
                </c:pt>
                <c:pt idx="15138">
                  <c:v>2.381248915493715</c:v>
                </c:pt>
                <c:pt idx="15139">
                  <c:v>2.382469597724877</c:v>
                </c:pt>
                <c:pt idx="15140">
                  <c:v>2.3834935036925</c:v>
                </c:pt>
                <c:pt idx="15141">
                  <c:v>2.384320178288</c:v>
                </c:pt>
                <c:pt idx="15142">
                  <c:v>2.38494922687939</c:v>
                </c:pt>
                <c:pt idx="15143">
                  <c:v>2.38669837051215</c:v>
                </c:pt>
                <c:pt idx="15144">
                  <c:v>2.38822328448833</c:v>
                </c:pt>
                <c:pt idx="15145">
                  <c:v>2.38952466427829</c:v>
                </c:pt>
                <c:pt idx="15146">
                  <c:v>2.390602615217257</c:v>
                </c:pt>
                <c:pt idx="15147">
                  <c:v>2.39145695867145</c:v>
                </c:pt>
                <c:pt idx="15148">
                  <c:v>2.39208701084733</c:v>
                </c:pt>
                <c:pt idx="15149">
                  <c:v>2.39249168515205</c:v>
                </c:pt>
                <c:pt idx="15150">
                  <c:v>2.392669385120957</c:v>
                </c:pt>
                <c:pt idx="15151">
                  <c:v>2.392618223241005</c:v>
                </c:pt>
                <c:pt idx="15152">
                  <c:v>2.39233560081399</c:v>
                </c:pt>
                <c:pt idx="15153">
                  <c:v>2.39181875764272</c:v>
                </c:pt>
                <c:pt idx="15154">
                  <c:v>2.39106382674091</c:v>
                </c:pt>
                <c:pt idx="15155">
                  <c:v>2.39141085924838</c:v>
                </c:pt>
                <c:pt idx="15156">
                  <c:v>2.392988934630115</c:v>
                </c:pt>
                <c:pt idx="15157">
                  <c:v>2.39433925827428</c:v>
                </c:pt>
                <c:pt idx="15158">
                  <c:v>2.395462274232718</c:v>
                </c:pt>
                <c:pt idx="15159">
                  <c:v>2.39635771973693</c:v>
                </c:pt>
                <c:pt idx="15160">
                  <c:v>2.39702504609896</c:v>
                </c:pt>
                <c:pt idx="15161">
                  <c:v>2.39746319802399</c:v>
                </c:pt>
                <c:pt idx="15162">
                  <c:v>2.39767082953017</c:v>
                </c:pt>
                <c:pt idx="15163">
                  <c:v>2.3976457652874</c:v>
                </c:pt>
                <c:pt idx="15164">
                  <c:v>2.39738565999064</c:v>
                </c:pt>
                <c:pt idx="15165">
                  <c:v>2.39688757789975</c:v>
                </c:pt>
                <c:pt idx="15166">
                  <c:v>2.396147795491839</c:v>
                </c:pt>
                <c:pt idx="15167">
                  <c:v>2.395162152458718</c:v>
                </c:pt>
                <c:pt idx="15168">
                  <c:v>2.3939258671339</c:v>
                </c:pt>
                <c:pt idx="15169">
                  <c:v>2.39397395569093</c:v>
                </c:pt>
                <c:pt idx="15170">
                  <c:v>2.39381077744662</c:v>
                </c:pt>
                <c:pt idx="15171">
                  <c:v>2.39343399149274</c:v>
                </c:pt>
                <c:pt idx="15172">
                  <c:v>2.392840612099845</c:v>
                </c:pt>
                <c:pt idx="15173">
                  <c:v>2.39202702768513</c:v>
                </c:pt>
                <c:pt idx="15174">
                  <c:v>2.39098945290347</c:v>
                </c:pt>
                <c:pt idx="15175">
                  <c:v>2.38972320708235</c:v>
                </c:pt>
                <c:pt idx="15176">
                  <c:v>2.38822307214556</c:v>
                </c:pt>
                <c:pt idx="15177">
                  <c:v>2.386482910848997</c:v>
                </c:pt>
                <c:pt idx="15178">
                  <c:v>2.38611665268068</c:v>
                </c:pt>
                <c:pt idx="15179">
                  <c:v>2.38555597261587</c:v>
                </c:pt>
                <c:pt idx="15180">
                  <c:v>2.3847977254706</c:v>
                </c:pt>
                <c:pt idx="15181">
                  <c:v>2.38383832078761</c:v>
                </c:pt>
                <c:pt idx="15182">
                  <c:v>2.382673955278538</c:v>
                </c:pt>
                <c:pt idx="15183">
                  <c:v>2.38278749386716</c:v>
                </c:pt>
                <c:pt idx="15184">
                  <c:v>2.38433185803158</c:v>
                </c:pt>
                <c:pt idx="15185">
                  <c:v>2.385686416576</c:v>
                </c:pt>
                <c:pt idx="15186">
                  <c:v>2.3868515948854</c:v>
                </c:pt>
                <c:pt idx="15187">
                  <c:v>2.38782776379244</c:v>
                </c:pt>
                <c:pt idx="15188">
                  <c:v>2.38861459621106</c:v>
                </c:pt>
                <c:pt idx="15189">
                  <c:v>2.38921180277949</c:v>
                </c:pt>
                <c:pt idx="15190">
                  <c:v>2.389618492135237</c:v>
                </c:pt>
                <c:pt idx="15191">
                  <c:v>2.38983348866951</c:v>
                </c:pt>
                <c:pt idx="15192">
                  <c:v>2.389855122063235</c:v>
                </c:pt>
                <c:pt idx="15193">
                  <c:v>2.38968165896484</c:v>
                </c:pt>
                <c:pt idx="15194">
                  <c:v>2.3909726778069</c:v>
                </c:pt>
                <c:pt idx="15195">
                  <c:v>2.392104471788818</c:v>
                </c:pt>
                <c:pt idx="15196">
                  <c:v>2.39307739417216</c:v>
                </c:pt>
                <c:pt idx="15197">
                  <c:v>2.39389133702519</c:v>
                </c:pt>
                <c:pt idx="15198">
                  <c:v>2.39454626309109</c:v>
                </c:pt>
                <c:pt idx="15199">
                  <c:v>2.39504155782894</c:v>
                </c:pt>
                <c:pt idx="15200">
                  <c:v>2.39537645773129</c:v>
                </c:pt>
                <c:pt idx="15201">
                  <c:v>2.395550159268156</c:v>
                </c:pt>
                <c:pt idx="15202">
                  <c:v>2.39556128112387</c:v>
                </c:pt>
                <c:pt idx="15203">
                  <c:v>2.395408407554165</c:v>
                </c:pt>
                <c:pt idx="15204">
                  <c:v>2.39508966222647</c:v>
                </c:pt>
                <c:pt idx="15205">
                  <c:v>2.39610789864952</c:v>
                </c:pt>
                <c:pt idx="15206">
                  <c:v>2.39693382908745</c:v>
                </c:pt>
                <c:pt idx="15207">
                  <c:v>2.39756732681013</c:v>
                </c:pt>
                <c:pt idx="15208">
                  <c:v>2.39800754671519</c:v>
                </c:pt>
                <c:pt idx="15209">
                  <c:v>2.39825335658179</c:v>
                </c:pt>
                <c:pt idx="15210">
                  <c:v>2.39830333937136</c:v>
                </c:pt>
                <c:pt idx="15211">
                  <c:v>2.39815547217443</c:v>
                </c:pt>
                <c:pt idx="15212">
                  <c:v>2.39780756905107</c:v>
                </c:pt>
                <c:pt idx="15213">
                  <c:v>2.39725674976481</c:v>
                </c:pt>
                <c:pt idx="15214">
                  <c:v>2.396499998120038</c:v>
                </c:pt>
                <c:pt idx="15215">
                  <c:v>2.395533423031797</c:v>
                </c:pt>
                <c:pt idx="15216">
                  <c:v>2.39435271812714</c:v>
                </c:pt>
                <c:pt idx="15217">
                  <c:v>2.392953083587765</c:v>
                </c:pt>
                <c:pt idx="15218">
                  <c:v>2.391328833628505</c:v>
                </c:pt>
                <c:pt idx="15219">
                  <c:v>2.38947355206862</c:v>
                </c:pt>
                <c:pt idx="15220">
                  <c:v>2.38738014689118</c:v>
                </c:pt>
                <c:pt idx="15221">
                  <c:v>2.38504027957471</c:v>
                </c:pt>
                <c:pt idx="15222">
                  <c:v>2.38244466220666</c:v>
                </c:pt>
                <c:pt idx="15223">
                  <c:v>2.37958262999638</c:v>
                </c:pt>
                <c:pt idx="15224">
                  <c:v>2.37812795010982</c:v>
                </c:pt>
                <c:pt idx="15225">
                  <c:v>2.37639225441461</c:v>
                </c:pt>
                <c:pt idx="15226">
                  <c:v>2.376283370748875</c:v>
                </c:pt>
                <c:pt idx="15227">
                  <c:v>2.37594924563351</c:v>
                </c:pt>
                <c:pt idx="15228">
                  <c:v>2.375386069060279</c:v>
                </c:pt>
                <c:pt idx="15229">
                  <c:v>2.37458958654582</c:v>
                </c:pt>
                <c:pt idx="15230">
                  <c:v>2.37355471646645</c:v>
                </c:pt>
                <c:pt idx="15231">
                  <c:v>2.372275486457045</c:v>
                </c:pt>
                <c:pt idx="15232">
                  <c:v>2.370744980149058</c:v>
                </c:pt>
                <c:pt idx="15233">
                  <c:v>2.37096011632009</c:v>
                </c:pt>
                <c:pt idx="15234">
                  <c:v>2.37098133988698</c:v>
                </c:pt>
                <c:pt idx="15235">
                  <c:v>2.370806582463738</c:v>
                </c:pt>
                <c:pt idx="15236">
                  <c:v>2.37043312506287</c:v>
                </c:pt>
                <c:pt idx="15237">
                  <c:v>2.36985751052973</c:v>
                </c:pt>
                <c:pt idx="15238">
                  <c:v>2.3690757670527</c:v>
                </c:pt>
                <c:pt idx="15239">
                  <c:v>2.36808373624051</c:v>
                </c:pt>
                <c:pt idx="15240">
                  <c:v>2.36871424956936</c:v>
                </c:pt>
                <c:pt idx="15241">
                  <c:v>2.36910848095158</c:v>
                </c:pt>
                <c:pt idx="15242">
                  <c:v>2.37132442801985</c:v>
                </c:pt>
                <c:pt idx="15243">
                  <c:v>2.37334095894034</c:v>
                </c:pt>
                <c:pt idx="15244">
                  <c:v>2.375160693680865</c:v>
                </c:pt>
                <c:pt idx="15245">
                  <c:v>2.3767855579622</c:v>
                </c:pt>
                <c:pt idx="15246">
                  <c:v>2.37821716869279</c:v>
                </c:pt>
                <c:pt idx="15247">
                  <c:v>2.379456503452217</c:v>
                </c:pt>
                <c:pt idx="15248">
                  <c:v>2.38050429825054</c:v>
                </c:pt>
                <c:pt idx="15249">
                  <c:v>2.3813606189941</c:v>
                </c:pt>
                <c:pt idx="15250">
                  <c:v>2.382025373291519</c:v>
                </c:pt>
                <c:pt idx="15251">
                  <c:v>2.38249767808952</c:v>
                </c:pt>
                <c:pt idx="15252">
                  <c:v>2.38456783507786</c:v>
                </c:pt>
                <c:pt idx="15253">
                  <c:v>2.38640730846992</c:v>
                </c:pt>
                <c:pt idx="15254">
                  <c:v>2.38999336677584</c:v>
                </c:pt>
                <c:pt idx="15255">
                  <c:v>2.393368987329099</c:v>
                </c:pt>
                <c:pt idx="15256">
                  <c:v>2.396539931000845</c:v>
                </c:pt>
                <c:pt idx="15257">
                  <c:v>2.39951141123496</c:v>
                </c:pt>
                <c:pt idx="15258">
                  <c:v>2.40228781550698</c:v>
                </c:pt>
                <c:pt idx="15259">
                  <c:v>2.4048729751411</c:v>
                </c:pt>
                <c:pt idx="15260">
                  <c:v>2.40727056316123</c:v>
                </c:pt>
                <c:pt idx="15261">
                  <c:v>2.40948328354779</c:v>
                </c:pt>
                <c:pt idx="15262">
                  <c:v>2.41151383266307</c:v>
                </c:pt>
                <c:pt idx="15263">
                  <c:v>2.41336420556857</c:v>
                </c:pt>
                <c:pt idx="15264">
                  <c:v>2.41503611674512</c:v>
                </c:pt>
                <c:pt idx="15265">
                  <c:v>2.416530981658799</c:v>
                </c:pt>
                <c:pt idx="15266">
                  <c:v>2.417849900543576</c:v>
                </c:pt>
                <c:pt idx="15267">
                  <c:v>2.41899341654633</c:v>
                </c:pt>
                <c:pt idx="15268">
                  <c:v>2.419962186953176</c:v>
                </c:pt>
                <c:pt idx="15269">
                  <c:v>2.42075606371276</c:v>
                </c:pt>
                <c:pt idx="15270">
                  <c:v>2.42137488477813</c:v>
                </c:pt>
                <c:pt idx="15271">
                  <c:v>2.42181812855702</c:v>
                </c:pt>
                <c:pt idx="15272">
                  <c:v>2.422085026724837</c:v>
                </c:pt>
                <c:pt idx="15273">
                  <c:v>2.42217422058359</c:v>
                </c:pt>
                <c:pt idx="15274">
                  <c:v>2.42208433804045</c:v>
                </c:pt>
                <c:pt idx="15275">
                  <c:v>2.421813540169</c:v>
                </c:pt>
                <c:pt idx="15276">
                  <c:v>2.42301965892291</c:v>
                </c:pt>
                <c:pt idx="15277">
                  <c:v>2.42401487124224</c:v>
                </c:pt>
                <c:pt idx="15278">
                  <c:v>2.42479921883363</c:v>
                </c:pt>
                <c:pt idx="15279">
                  <c:v>2.42537224774669</c:v>
                </c:pt>
                <c:pt idx="15280">
                  <c:v>2.42573300330834</c:v>
                </c:pt>
                <c:pt idx="15281">
                  <c:v>2.42588014523354</c:v>
                </c:pt>
                <c:pt idx="15282">
                  <c:v>2.42765032916459</c:v>
                </c:pt>
                <c:pt idx="15283">
                  <c:v>2.42924300103107</c:v>
                </c:pt>
                <c:pt idx="15284">
                  <c:v>2.430659336841539</c:v>
                </c:pt>
                <c:pt idx="15285">
                  <c:v>2.43190005361899</c:v>
                </c:pt>
                <c:pt idx="15286">
                  <c:v>2.432965983734515</c:v>
                </c:pt>
                <c:pt idx="15287">
                  <c:v>2.435494429518735</c:v>
                </c:pt>
                <c:pt idx="15288">
                  <c:v>2.43780911748105</c:v>
                </c:pt>
                <c:pt idx="15289">
                  <c:v>2.439912994776157</c:v>
                </c:pt>
                <c:pt idx="15290">
                  <c:v>2.441808211328198</c:v>
                </c:pt>
                <c:pt idx="15291">
                  <c:v>2.44349680505127</c:v>
                </c:pt>
                <c:pt idx="15292">
                  <c:v>2.44497995643187</c:v>
                </c:pt>
                <c:pt idx="15293">
                  <c:v>2.446258809433505</c:v>
                </c:pt>
                <c:pt idx="15294">
                  <c:v>2.4473339736134</c:v>
                </c:pt>
                <c:pt idx="15295">
                  <c:v>2.44820575273535</c:v>
                </c:pt>
                <c:pt idx="15296">
                  <c:v>2.44887376966522</c:v>
                </c:pt>
                <c:pt idx="15297">
                  <c:v>2.44933744725134</c:v>
                </c:pt>
                <c:pt idx="15298">
                  <c:v>2.44959612957693</c:v>
                </c:pt>
                <c:pt idx="15299">
                  <c:v>2.449648104679875</c:v>
                </c:pt>
                <c:pt idx="15300">
                  <c:v>2.45110004855309</c:v>
                </c:pt>
                <c:pt idx="15301">
                  <c:v>2.45231450023187</c:v>
                </c:pt>
                <c:pt idx="15302">
                  <c:v>2.45329166997324</c:v>
                </c:pt>
                <c:pt idx="15303">
                  <c:v>2.45403167576543</c:v>
                </c:pt>
                <c:pt idx="15304">
                  <c:v>2.45629194880964</c:v>
                </c:pt>
                <c:pt idx="15305">
                  <c:v>2.458345884148756</c:v>
                </c:pt>
                <c:pt idx="15306">
                  <c:v>2.46019562545614</c:v>
                </c:pt>
                <c:pt idx="15307">
                  <c:v>2.46184266462777</c:v>
                </c:pt>
                <c:pt idx="15308">
                  <c:v>2.46328857132151</c:v>
                </c:pt>
                <c:pt idx="15309">
                  <c:v>2.46453396882415</c:v>
                </c:pt>
                <c:pt idx="15310">
                  <c:v>2.46557939853547</c:v>
                </c:pt>
                <c:pt idx="15311">
                  <c:v>2.46642531218294</c:v>
                </c:pt>
                <c:pt idx="15312">
                  <c:v>2.46707117410073</c:v>
                </c:pt>
                <c:pt idx="15313">
                  <c:v>2.4675167257415</c:v>
                </c:pt>
                <c:pt idx="15314">
                  <c:v>2.46776109430084</c:v>
                </c:pt>
                <c:pt idx="15315">
                  <c:v>2.4678027921839</c:v>
                </c:pt>
                <c:pt idx="15316">
                  <c:v>2.46764048626728</c:v>
                </c:pt>
                <c:pt idx="15317">
                  <c:v>2.46727198513843</c:v>
                </c:pt>
                <c:pt idx="15318">
                  <c:v>2.46669488758719</c:v>
                </c:pt>
                <c:pt idx="15319">
                  <c:v>2.46750436437194</c:v>
                </c:pt>
                <c:pt idx="15320">
                  <c:v>2.46807756273227</c:v>
                </c:pt>
                <c:pt idx="15321">
                  <c:v>2.46841354452188</c:v>
                </c:pt>
                <c:pt idx="15322">
                  <c:v>2.46851111984568</c:v>
                </c:pt>
                <c:pt idx="15323">
                  <c:v>2.47012313201962</c:v>
                </c:pt>
                <c:pt idx="15324">
                  <c:v>2.47153183109661</c:v>
                </c:pt>
                <c:pt idx="15325">
                  <c:v>2.47273805212404</c:v>
                </c:pt>
                <c:pt idx="15326">
                  <c:v>2.473742419017725</c:v>
                </c:pt>
                <c:pt idx="15327">
                  <c:v>2.47454507561191</c:v>
                </c:pt>
                <c:pt idx="15328">
                  <c:v>2.475145676101659</c:v>
                </c:pt>
                <c:pt idx="15329">
                  <c:v>2.47554363913247</c:v>
                </c:pt>
                <c:pt idx="15330">
                  <c:v>2.47732915781388</c:v>
                </c:pt>
                <c:pt idx="15331">
                  <c:v>2.47887931458605</c:v>
                </c:pt>
                <c:pt idx="15332">
                  <c:v>2.48019523044744</c:v>
                </c:pt>
                <c:pt idx="15333">
                  <c:v>2.48127764878552</c:v>
                </c:pt>
                <c:pt idx="15334">
                  <c:v>2.4821265242848</c:v>
                </c:pt>
                <c:pt idx="15335">
                  <c:v>2.48274166845588</c:v>
                </c:pt>
                <c:pt idx="15336">
                  <c:v>2.48312248133543</c:v>
                </c:pt>
                <c:pt idx="15337">
                  <c:v>2.48326742054475</c:v>
                </c:pt>
                <c:pt idx="15338">
                  <c:v>2.4831749286822</c:v>
                </c:pt>
                <c:pt idx="15339">
                  <c:v>2.48458121215426</c:v>
                </c:pt>
                <c:pt idx="15340">
                  <c:v>2.48578626453878</c:v>
                </c:pt>
                <c:pt idx="15341">
                  <c:v>2.48679039315559</c:v>
                </c:pt>
                <c:pt idx="15342">
                  <c:v>2.48759379605592</c:v>
                </c:pt>
                <c:pt idx="15343">
                  <c:v>2.48819642290479</c:v>
                </c:pt>
                <c:pt idx="15344">
                  <c:v>2.48859756897915</c:v>
                </c:pt>
                <c:pt idx="15345">
                  <c:v>2.48879654114671</c:v>
                </c:pt>
                <c:pt idx="15346">
                  <c:v>2.48879185682672</c:v>
                </c:pt>
                <c:pt idx="15347">
                  <c:v>2.4885820511091</c:v>
                </c:pt>
                <c:pt idx="15348">
                  <c:v>2.4881652827272</c:v>
                </c:pt>
                <c:pt idx="15349">
                  <c:v>2.48753894405143</c:v>
                </c:pt>
                <c:pt idx="15350">
                  <c:v>2.48670034467788</c:v>
                </c:pt>
                <c:pt idx="15351">
                  <c:v>2.4874115166251</c:v>
                </c:pt>
                <c:pt idx="15352">
                  <c:v>2.48795190562283</c:v>
                </c:pt>
                <c:pt idx="15353">
                  <c:v>2.48832087225644</c:v>
                </c:pt>
                <c:pt idx="15354">
                  <c:v>2.48851797887915</c:v>
                </c:pt>
                <c:pt idx="15355">
                  <c:v>2.48854205501767</c:v>
                </c:pt>
                <c:pt idx="15356">
                  <c:v>2.48839200218628</c:v>
                </c:pt>
                <c:pt idx="15357">
                  <c:v>2.48806626378293</c:v>
                </c:pt>
                <c:pt idx="15358">
                  <c:v>2.48756296597447</c:v>
                </c:pt>
                <c:pt idx="15359">
                  <c:v>2.486880193809795</c:v>
                </c:pt>
                <c:pt idx="15360">
                  <c:v>2.4860153356823</c:v>
                </c:pt>
                <c:pt idx="15361">
                  <c:v>2.48496563211906</c:v>
                </c:pt>
                <c:pt idx="15362">
                  <c:v>2.48372805898506</c:v>
                </c:pt>
                <c:pt idx="15363">
                  <c:v>2.48229881924251</c:v>
                </c:pt>
                <c:pt idx="15364">
                  <c:v>2.48067389968605</c:v>
                </c:pt>
                <c:pt idx="15365">
                  <c:v>2.478848835333865</c:v>
                </c:pt>
                <c:pt idx="15366">
                  <c:v>2.476818353114576</c:v>
                </c:pt>
                <c:pt idx="15367">
                  <c:v>2.47457680862696</c:v>
                </c:pt>
                <c:pt idx="15368">
                  <c:v>2.47211758585107</c:v>
                </c:pt>
                <c:pt idx="15369">
                  <c:v>2.46943380432698</c:v>
                </c:pt>
                <c:pt idx="15370">
                  <c:v>2.46651672018512</c:v>
                </c:pt>
                <c:pt idx="15371">
                  <c:v>2.46335710546332</c:v>
                </c:pt>
                <c:pt idx="15372">
                  <c:v>2.45994470537461</c:v>
                </c:pt>
                <c:pt idx="15373">
                  <c:v>2.456267484652697</c:v>
                </c:pt>
                <c:pt idx="15374">
                  <c:v>2.452311793033139</c:v>
                </c:pt>
                <c:pt idx="15375">
                  <c:v>2.45206710736133</c:v>
                </c:pt>
                <c:pt idx="15376">
                  <c:v>2.45161574183217</c:v>
                </c:pt>
                <c:pt idx="15377">
                  <c:v>2.45095453739698</c:v>
                </c:pt>
                <c:pt idx="15378">
                  <c:v>2.45008004433113</c:v>
                </c:pt>
                <c:pt idx="15379">
                  <c:v>2.44898805514904</c:v>
                </c:pt>
                <c:pt idx="15380">
                  <c:v>2.447673636379259</c:v>
                </c:pt>
                <c:pt idx="15381">
                  <c:v>2.44613128832636</c:v>
                </c:pt>
                <c:pt idx="15382">
                  <c:v>2.44435462525618</c:v>
                </c:pt>
                <c:pt idx="15383">
                  <c:v>2.44233607133296</c:v>
                </c:pt>
                <c:pt idx="15384">
                  <c:v>2.44006753341644</c:v>
                </c:pt>
                <c:pt idx="15385">
                  <c:v>2.43753916150889</c:v>
                </c:pt>
                <c:pt idx="15386">
                  <c:v>2.43702945125615</c:v>
                </c:pt>
                <c:pt idx="15387">
                  <c:v>2.436335624061178</c:v>
                </c:pt>
                <c:pt idx="15388">
                  <c:v>2.43545441888451</c:v>
                </c:pt>
                <c:pt idx="15389">
                  <c:v>2.4343817808027</c:v>
                </c:pt>
                <c:pt idx="15390">
                  <c:v>2.43311336025885</c:v>
                </c:pt>
                <c:pt idx="15391">
                  <c:v>2.43376113835065</c:v>
                </c:pt>
                <c:pt idx="15392">
                  <c:v>2.43418451858689</c:v>
                </c:pt>
                <c:pt idx="15393">
                  <c:v>2.43438201695719</c:v>
                </c:pt>
                <c:pt idx="15394">
                  <c:v>2.43435167215721</c:v>
                </c:pt>
                <c:pt idx="15395">
                  <c:v>2.43409093596145</c:v>
                </c:pt>
                <c:pt idx="15396">
                  <c:v>2.43359645127812</c:v>
                </c:pt>
                <c:pt idx="15397">
                  <c:v>2.432864073633745</c:v>
                </c:pt>
                <c:pt idx="15398">
                  <c:v>2.43188901774583</c:v>
                </c:pt>
                <c:pt idx="15399">
                  <c:v>2.43308016086305</c:v>
                </c:pt>
                <c:pt idx="15400">
                  <c:v>2.43408716003664</c:v>
                </c:pt>
                <c:pt idx="15401">
                  <c:v>2.43491049803269</c:v>
                </c:pt>
                <c:pt idx="15402">
                  <c:v>2.43555007173496</c:v>
                </c:pt>
                <c:pt idx="15403">
                  <c:v>2.43600565885395</c:v>
                </c:pt>
                <c:pt idx="15404">
                  <c:v>2.436276323297125</c:v>
                </c:pt>
                <c:pt idx="15405">
                  <c:v>2.43851960928807</c:v>
                </c:pt>
                <c:pt idx="15406">
                  <c:v>2.44052956338273</c:v>
                </c:pt>
                <c:pt idx="15407">
                  <c:v>2.44230925423138</c:v>
                </c:pt>
                <c:pt idx="15408">
                  <c:v>2.4438612349865</c:v>
                </c:pt>
                <c:pt idx="15409">
                  <c:v>2.44518751093734</c:v>
                </c:pt>
                <c:pt idx="15410">
                  <c:v>2.44628926958593</c:v>
                </c:pt>
                <c:pt idx="15411">
                  <c:v>2.4471669779007</c:v>
                </c:pt>
                <c:pt idx="15412">
                  <c:v>2.44782085334249</c:v>
                </c:pt>
                <c:pt idx="15413">
                  <c:v>2.448250125208339</c:v>
                </c:pt>
                <c:pt idx="15414">
                  <c:v>2.44845363838149</c:v>
                </c:pt>
                <c:pt idx="15415">
                  <c:v>2.4484296117901</c:v>
                </c:pt>
                <c:pt idx="15416">
                  <c:v>2.44817540164933</c:v>
                </c:pt>
                <c:pt idx="15417">
                  <c:v>2.44768788100134</c:v>
                </c:pt>
                <c:pt idx="15418">
                  <c:v>2.44933573625556</c:v>
                </c:pt>
                <c:pt idx="15419">
                  <c:v>2.450800491029205</c:v>
                </c:pt>
                <c:pt idx="15420">
                  <c:v>2.45208358763643</c:v>
                </c:pt>
                <c:pt idx="15421">
                  <c:v>2.45318623386266</c:v>
                </c:pt>
                <c:pt idx="15422">
                  <c:v>2.456215828828137</c:v>
                </c:pt>
                <c:pt idx="15423">
                  <c:v>2.459008324474035</c:v>
                </c:pt>
                <c:pt idx="15424">
                  <c:v>2.461568415339197</c:v>
                </c:pt>
                <c:pt idx="15425">
                  <c:v>2.46390109212795</c:v>
                </c:pt>
                <c:pt idx="15426">
                  <c:v>2.46601021365603</c:v>
                </c:pt>
                <c:pt idx="15427">
                  <c:v>2.46789895485757</c:v>
                </c:pt>
                <c:pt idx="15428">
                  <c:v>2.46957002024127</c:v>
                </c:pt>
                <c:pt idx="15429">
                  <c:v>2.47323800829576</c:v>
                </c:pt>
                <c:pt idx="15430">
                  <c:v>2.47670900097792</c:v>
                </c:pt>
                <c:pt idx="15431">
                  <c:v>2.47998874900523</c:v>
                </c:pt>
                <c:pt idx="15432">
                  <c:v>2.48308245651349</c:v>
                </c:pt>
                <c:pt idx="15433">
                  <c:v>2.48599485661712</c:v>
                </c:pt>
                <c:pt idx="15434">
                  <c:v>2.49064261140095</c:v>
                </c:pt>
                <c:pt idx="15435">
                  <c:v>2.49504454773662</c:v>
                </c:pt>
                <c:pt idx="15436">
                  <c:v>2.49920948068717</c:v>
                </c:pt>
                <c:pt idx="15437">
                  <c:v>2.50314573760699</c:v>
                </c:pt>
                <c:pt idx="15438">
                  <c:v>2.50685994386103</c:v>
                </c:pt>
                <c:pt idx="15439">
                  <c:v>2.51035857286534</c:v>
                </c:pt>
                <c:pt idx="15440">
                  <c:v>2.51364717682399</c:v>
                </c:pt>
                <c:pt idx="15441">
                  <c:v>2.51673044610541</c:v>
                </c:pt>
                <c:pt idx="15442">
                  <c:v>2.51961271264652</c:v>
                </c:pt>
                <c:pt idx="15443">
                  <c:v>2.52229761394973</c:v>
                </c:pt>
                <c:pt idx="15444">
                  <c:v>2.52478876821233</c:v>
                </c:pt>
                <c:pt idx="15445">
                  <c:v>2.52708872378704</c:v>
                </c:pt>
                <c:pt idx="15446">
                  <c:v>2.5292002298909</c:v>
                </c:pt>
                <c:pt idx="15447">
                  <c:v>2.531125189305159</c:v>
                </c:pt>
                <c:pt idx="15448">
                  <c:v>2.53286551136206</c:v>
                </c:pt>
                <c:pt idx="15449">
                  <c:v>2.53442250331493</c:v>
                </c:pt>
                <c:pt idx="15450">
                  <c:v>2.53579759316967</c:v>
                </c:pt>
                <c:pt idx="15451">
                  <c:v>2.53699127455512</c:v>
                </c:pt>
                <c:pt idx="15452">
                  <c:v>2.53800443504218</c:v>
                </c:pt>
                <c:pt idx="15453">
                  <c:v>2.53883730335881</c:v>
                </c:pt>
                <c:pt idx="15454">
                  <c:v>2.53949003966772</c:v>
                </c:pt>
                <c:pt idx="15455">
                  <c:v>2.53996228034074</c:v>
                </c:pt>
                <c:pt idx="15456">
                  <c:v>2.54025358585522</c:v>
                </c:pt>
                <c:pt idx="15457">
                  <c:v>2.54036329027569</c:v>
                </c:pt>
                <c:pt idx="15458">
                  <c:v>2.54029050251845</c:v>
                </c:pt>
                <c:pt idx="15459">
                  <c:v>2.54003365772386</c:v>
                </c:pt>
                <c:pt idx="15460">
                  <c:v>2.53959142729049</c:v>
                </c:pt>
                <c:pt idx="15461">
                  <c:v>2.5389618231557</c:v>
                </c:pt>
                <c:pt idx="15462">
                  <c:v>2.53814266073596</c:v>
                </c:pt>
                <c:pt idx="15463">
                  <c:v>2.53887394962771</c:v>
                </c:pt>
                <c:pt idx="15464">
                  <c:v>2.5393855178645</c:v>
                </c:pt>
                <c:pt idx="15465">
                  <c:v>2.53967703853492</c:v>
                </c:pt>
                <c:pt idx="15466">
                  <c:v>2.53974731555992</c:v>
                </c:pt>
                <c:pt idx="15467">
                  <c:v>2.53959488752318</c:v>
                </c:pt>
                <c:pt idx="15468">
                  <c:v>2.53921788433964</c:v>
                </c:pt>
                <c:pt idx="15469">
                  <c:v>2.53861403820493</c:v>
                </c:pt>
                <c:pt idx="15470">
                  <c:v>2.53778039898745</c:v>
                </c:pt>
                <c:pt idx="15471">
                  <c:v>2.53671380533357</c:v>
                </c:pt>
                <c:pt idx="15472">
                  <c:v>2.5354101620925</c:v>
                </c:pt>
                <c:pt idx="15473">
                  <c:v>2.53386507259474</c:v>
                </c:pt>
                <c:pt idx="15474">
                  <c:v>2.53402961256394</c:v>
                </c:pt>
                <c:pt idx="15475">
                  <c:v>2.53400302652345</c:v>
                </c:pt>
                <c:pt idx="15476">
                  <c:v>2.53378386510127</c:v>
                </c:pt>
                <c:pt idx="15477">
                  <c:v>2.53337034334103</c:v>
                </c:pt>
                <c:pt idx="15478">
                  <c:v>2.532760498244857</c:v>
                </c:pt>
                <c:pt idx="15479">
                  <c:v>2.53377124738396</c:v>
                </c:pt>
                <c:pt idx="15480">
                  <c:v>2.53455319893569</c:v>
                </c:pt>
                <c:pt idx="15481">
                  <c:v>2.53510600487699</c:v>
                </c:pt>
                <c:pt idx="15482">
                  <c:v>2.53542908586229</c:v>
                </c:pt>
                <c:pt idx="15483">
                  <c:v>2.53552148146093</c:v>
                </c:pt>
                <c:pt idx="15484">
                  <c:v>2.53538140550127</c:v>
                </c:pt>
                <c:pt idx="15485">
                  <c:v>2.53500699866207</c:v>
                </c:pt>
                <c:pt idx="15486">
                  <c:v>2.53439559590249</c:v>
                </c:pt>
                <c:pt idx="15487">
                  <c:v>2.53354404277232</c:v>
                </c:pt>
                <c:pt idx="15488">
                  <c:v>2.532448570954815</c:v>
                </c:pt>
                <c:pt idx="15489">
                  <c:v>2.53110468174251</c:v>
                </c:pt>
                <c:pt idx="15490">
                  <c:v>2.53154145126371</c:v>
                </c:pt>
                <c:pt idx="15491">
                  <c:v>2.53178076103212</c:v>
                </c:pt>
                <c:pt idx="15492">
                  <c:v>2.531821693252839</c:v>
                </c:pt>
                <c:pt idx="15493">
                  <c:v>2.53166286233305</c:v>
                </c:pt>
                <c:pt idx="15494">
                  <c:v>2.533178924278979</c:v>
                </c:pt>
                <c:pt idx="15495">
                  <c:v>2.53445833289943</c:v>
                </c:pt>
                <c:pt idx="15496">
                  <c:v>2.53550210656146</c:v>
                </c:pt>
                <c:pt idx="15497">
                  <c:v>2.53631062494841</c:v>
                </c:pt>
                <c:pt idx="15498">
                  <c:v>2.536883614585939</c:v>
                </c:pt>
                <c:pt idx="15499">
                  <c:v>2.53722073914309</c:v>
                </c:pt>
                <c:pt idx="15500">
                  <c:v>2.53732070035034</c:v>
                </c:pt>
                <c:pt idx="15501">
                  <c:v>2.53718183830591</c:v>
                </c:pt>
                <c:pt idx="15502">
                  <c:v>2.536801990232199</c:v>
                </c:pt>
                <c:pt idx="15503">
                  <c:v>2.536178653126079</c:v>
                </c:pt>
                <c:pt idx="15504">
                  <c:v>2.53736111036246</c:v>
                </c:pt>
                <c:pt idx="15505">
                  <c:v>2.53834528135013</c:v>
                </c:pt>
                <c:pt idx="15506">
                  <c:v>2.53913116126903</c:v>
                </c:pt>
                <c:pt idx="15507">
                  <c:v>2.53971887231052</c:v>
                </c:pt>
                <c:pt idx="15508">
                  <c:v>2.54010805929698</c:v>
                </c:pt>
                <c:pt idx="15509">
                  <c:v>2.54029803691693</c:v>
                </c:pt>
                <c:pt idx="15510">
                  <c:v>2.540287790167</c:v>
                </c:pt>
                <c:pt idx="15511">
                  <c:v>2.54007567647897</c:v>
                </c:pt>
                <c:pt idx="15512">
                  <c:v>2.54155479385551</c:v>
                </c:pt>
                <c:pt idx="15513">
                  <c:v>2.54279534355379</c:v>
                </c:pt>
                <c:pt idx="15514">
                  <c:v>2.5437979971585</c:v>
                </c:pt>
                <c:pt idx="15515">
                  <c:v>2.54456307464688</c:v>
                </c:pt>
                <c:pt idx="15516">
                  <c:v>2.54509053396897</c:v>
                </c:pt>
                <c:pt idx="15517">
                  <c:v>2.54537965969144</c:v>
                </c:pt>
                <c:pt idx="15518">
                  <c:v>2.54542906045724</c:v>
                </c:pt>
                <c:pt idx="15519">
                  <c:v>2.54523728275076</c:v>
                </c:pt>
                <c:pt idx="15520">
                  <c:v>2.54480190512018</c:v>
                </c:pt>
                <c:pt idx="15521">
                  <c:v>2.54807516475567</c:v>
                </c:pt>
                <c:pt idx="15522">
                  <c:v>2.55109620601254</c:v>
                </c:pt>
                <c:pt idx="15523">
                  <c:v>2.55386966968819</c:v>
                </c:pt>
                <c:pt idx="15524">
                  <c:v>2.55640003688791</c:v>
                </c:pt>
                <c:pt idx="15525">
                  <c:v>2.5586906388842</c:v>
                </c:pt>
                <c:pt idx="15526">
                  <c:v>2.56074453849174</c:v>
                </c:pt>
                <c:pt idx="15527">
                  <c:v>2.56256401833081</c:v>
                </c:pt>
                <c:pt idx="15528">
                  <c:v>2.56415133566769</c:v>
                </c:pt>
                <c:pt idx="15529">
                  <c:v>2.56550758323642</c:v>
                </c:pt>
                <c:pt idx="15530">
                  <c:v>2.56663409576597</c:v>
                </c:pt>
                <c:pt idx="15531">
                  <c:v>2.56753115716145</c:v>
                </c:pt>
                <c:pt idx="15532">
                  <c:v>2.56819894459121</c:v>
                </c:pt>
                <c:pt idx="15533">
                  <c:v>2.57059771829364</c:v>
                </c:pt>
                <c:pt idx="15534">
                  <c:v>2.57280059390931</c:v>
                </c:pt>
                <c:pt idx="15535">
                  <c:v>2.57480973213246</c:v>
                </c:pt>
                <c:pt idx="15536">
                  <c:v>2.576626970144746</c:v>
                </c:pt>
                <c:pt idx="15537">
                  <c:v>2.57825412809534</c:v>
                </c:pt>
                <c:pt idx="15538">
                  <c:v>2.579692499875196</c:v>
                </c:pt>
                <c:pt idx="15539">
                  <c:v>2.58094283249464</c:v>
                </c:pt>
                <c:pt idx="15540">
                  <c:v>2.58200597295082</c:v>
                </c:pt>
                <c:pt idx="15541">
                  <c:v>2.582882529928106</c:v>
                </c:pt>
                <c:pt idx="15542">
                  <c:v>2.5835725322377</c:v>
                </c:pt>
                <c:pt idx="15543">
                  <c:v>2.58407592037085</c:v>
                </c:pt>
                <c:pt idx="15544">
                  <c:v>2.58439237733585</c:v>
                </c:pt>
                <c:pt idx="15545">
                  <c:v>2.58452116028873</c:v>
                </c:pt>
                <c:pt idx="15546">
                  <c:v>2.58446160176724</c:v>
                </c:pt>
                <c:pt idx="15547">
                  <c:v>2.58421244543654</c:v>
                </c:pt>
                <c:pt idx="15548">
                  <c:v>2.58377235179642</c:v>
                </c:pt>
                <c:pt idx="15549">
                  <c:v>2.58313923975025</c:v>
                </c:pt>
                <c:pt idx="15550">
                  <c:v>2.58231146281735</c:v>
                </c:pt>
                <c:pt idx="15551">
                  <c:v>2.581286324773798</c:v>
                </c:pt>
                <c:pt idx="15552">
                  <c:v>2.58006126033442</c:v>
                </c:pt>
                <c:pt idx="15553">
                  <c:v>2.57863286106345</c:v>
                </c:pt>
                <c:pt idx="15554">
                  <c:v>2.57699772704906</c:v>
                </c:pt>
                <c:pt idx="15555">
                  <c:v>2.57515167144103</c:v>
                </c:pt>
                <c:pt idx="15556">
                  <c:v>2.57308992391905</c:v>
                </c:pt>
                <c:pt idx="15557">
                  <c:v>2.57080765875472</c:v>
                </c:pt>
                <c:pt idx="15558">
                  <c:v>2.56829874326141</c:v>
                </c:pt>
                <c:pt idx="15559">
                  <c:v>2.56555661243386</c:v>
                </c:pt>
                <c:pt idx="15560">
                  <c:v>2.56257369404435</c:v>
                </c:pt>
                <c:pt idx="15561">
                  <c:v>2.55934165374636</c:v>
                </c:pt>
                <c:pt idx="15562">
                  <c:v>2.55798158061284</c:v>
                </c:pt>
                <c:pt idx="15563">
                  <c:v>2.55644116707278</c:v>
                </c:pt>
                <c:pt idx="15564">
                  <c:v>2.55471657704078</c:v>
                </c:pt>
                <c:pt idx="15565">
                  <c:v>2.55280350427849</c:v>
                </c:pt>
                <c:pt idx="15566">
                  <c:v>2.55069705110611</c:v>
                </c:pt>
                <c:pt idx="15567">
                  <c:v>2.54839222976449</c:v>
                </c:pt>
                <c:pt idx="15568">
                  <c:v>2.5458827734046</c:v>
                </c:pt>
                <c:pt idx="15569">
                  <c:v>2.54316196616796</c:v>
                </c:pt>
                <c:pt idx="15570">
                  <c:v>2.54022239748734</c:v>
                </c:pt>
                <c:pt idx="15571">
                  <c:v>2.53705558421251</c:v>
                </c:pt>
                <c:pt idx="15572">
                  <c:v>2.53365191675196</c:v>
                </c:pt>
                <c:pt idx="15573">
                  <c:v>2.530000621988838</c:v>
                </c:pt>
                <c:pt idx="15574">
                  <c:v>2.52608959857831</c:v>
                </c:pt>
                <c:pt idx="15575">
                  <c:v>2.52190470252021</c:v>
                </c:pt>
                <c:pt idx="15576">
                  <c:v>2.51743010010032</c:v>
                </c:pt>
                <c:pt idx="15577">
                  <c:v>2.512647500820119</c:v>
                </c:pt>
                <c:pt idx="15578">
                  <c:v>2.51015031864494</c:v>
                </c:pt>
                <c:pt idx="15579">
                  <c:v>2.50745779052082</c:v>
                </c:pt>
                <c:pt idx="15580">
                  <c:v>2.50456182088355</c:v>
                </c:pt>
                <c:pt idx="15581">
                  <c:v>2.50145333692842</c:v>
                </c:pt>
                <c:pt idx="15582">
                  <c:v>2.49812169413197</c:v>
                </c:pt>
                <c:pt idx="15583">
                  <c:v>2.49455561554536</c:v>
                </c:pt>
                <c:pt idx="15584">
                  <c:v>2.49074141292905</c:v>
                </c:pt>
                <c:pt idx="15585">
                  <c:v>2.48930609520599</c:v>
                </c:pt>
                <c:pt idx="15586">
                  <c:v>2.48762316007315</c:v>
                </c:pt>
                <c:pt idx="15587">
                  <c:v>2.48568446438257</c:v>
                </c:pt>
                <c:pt idx="15588">
                  <c:v>2.48348035882245</c:v>
                </c:pt>
                <c:pt idx="15589">
                  <c:v>2.48099992248867</c:v>
                </c:pt>
                <c:pt idx="15590">
                  <c:v>2.47823042483689</c:v>
                </c:pt>
                <c:pt idx="15591">
                  <c:v>2.475156959888725</c:v>
                </c:pt>
                <c:pt idx="15592">
                  <c:v>2.47176264075639</c:v>
                </c:pt>
                <c:pt idx="15593">
                  <c:v>2.471276462378785</c:v>
                </c:pt>
                <c:pt idx="15594">
                  <c:v>2.47059595564058</c:v>
                </c:pt>
                <c:pt idx="15595">
                  <c:v>2.46971716606179</c:v>
                </c:pt>
                <c:pt idx="15596">
                  <c:v>2.468635164108278</c:v>
                </c:pt>
                <c:pt idx="15597">
                  <c:v>2.46734484506928</c:v>
                </c:pt>
                <c:pt idx="15598">
                  <c:v>2.46583981669716</c:v>
                </c:pt>
                <c:pt idx="15599">
                  <c:v>2.46411270723105</c:v>
                </c:pt>
                <c:pt idx="15600">
                  <c:v>2.46215522566439</c:v>
                </c:pt>
                <c:pt idx="15601">
                  <c:v>2.45995785534851</c:v>
                </c:pt>
                <c:pt idx="15602">
                  <c:v>2.45750956938647</c:v>
                </c:pt>
                <c:pt idx="15603">
                  <c:v>2.45479744849648</c:v>
                </c:pt>
                <c:pt idx="15604">
                  <c:v>2.45180694947433</c:v>
                </c:pt>
                <c:pt idx="15605">
                  <c:v>2.451876522754278</c:v>
                </c:pt>
                <c:pt idx="15606">
                  <c:v>2.45165935827206</c:v>
                </c:pt>
                <c:pt idx="15607">
                  <c:v>2.45115036307769</c:v>
                </c:pt>
                <c:pt idx="15608">
                  <c:v>2.45034333438534</c:v>
                </c:pt>
                <c:pt idx="15609">
                  <c:v>2.44923015641568</c:v>
                </c:pt>
                <c:pt idx="15610">
                  <c:v>2.44780075875656</c:v>
                </c:pt>
                <c:pt idx="15611">
                  <c:v>2.449905136551119</c:v>
                </c:pt>
                <c:pt idx="15612">
                  <c:v>2.451782613749657</c:v>
                </c:pt>
                <c:pt idx="15613">
                  <c:v>2.45343759631224</c:v>
                </c:pt>
                <c:pt idx="15614">
                  <c:v>2.45487344404048</c:v>
                </c:pt>
                <c:pt idx="15615">
                  <c:v>2.456092922603017</c:v>
                </c:pt>
                <c:pt idx="15616">
                  <c:v>2.45709780054463</c:v>
                </c:pt>
                <c:pt idx="15617">
                  <c:v>2.45788919554839</c:v>
                </c:pt>
                <c:pt idx="15618">
                  <c:v>2.458467432738737</c:v>
                </c:pt>
                <c:pt idx="15619">
                  <c:v>2.45883203292218</c:v>
                </c:pt>
                <c:pt idx="15620">
                  <c:v>2.4626694776977</c:v>
                </c:pt>
                <c:pt idx="15621">
                  <c:v>2.46631613089941</c:v>
                </c:pt>
                <c:pt idx="15622">
                  <c:v>2.46978108565205</c:v>
                </c:pt>
                <c:pt idx="15623">
                  <c:v>2.47307198070276</c:v>
                </c:pt>
                <c:pt idx="15624">
                  <c:v>2.479272073441658</c:v>
                </c:pt>
                <c:pt idx="15625">
                  <c:v>2.48513759745989</c:v>
                </c:pt>
                <c:pt idx="15626">
                  <c:v>2.490692479839057</c:v>
                </c:pt>
                <c:pt idx="15627">
                  <c:v>2.495957934566999</c:v>
                </c:pt>
                <c:pt idx="15628">
                  <c:v>2.50095204771101</c:v>
                </c:pt>
                <c:pt idx="15629">
                  <c:v>2.50569064655119</c:v>
                </c:pt>
                <c:pt idx="15630">
                  <c:v>2.51018771548999</c:v>
                </c:pt>
                <c:pt idx="15631">
                  <c:v>2.51445530771923</c:v>
                </c:pt>
                <c:pt idx="15632">
                  <c:v>2.5185041987619</c:v>
                </c:pt>
                <c:pt idx="15633">
                  <c:v>2.5223435900396</c:v>
                </c:pt>
                <c:pt idx="15634">
                  <c:v>2.52598198267322</c:v>
                </c:pt>
                <c:pt idx="15635">
                  <c:v>2.52942678934508</c:v>
                </c:pt>
                <c:pt idx="15636">
                  <c:v>2.53268467945287</c:v>
                </c:pt>
                <c:pt idx="15637">
                  <c:v>2.53576135468254</c:v>
                </c:pt>
                <c:pt idx="15638">
                  <c:v>2.53866207481435</c:v>
                </c:pt>
                <c:pt idx="15639">
                  <c:v>2.54139160846865</c:v>
                </c:pt>
                <c:pt idx="15640">
                  <c:v>2.54395403529993</c:v>
                </c:pt>
                <c:pt idx="15641">
                  <c:v>2.54635300506682</c:v>
                </c:pt>
                <c:pt idx="15642">
                  <c:v>2.54859185695889</c:v>
                </c:pt>
                <c:pt idx="15643">
                  <c:v>2.55301060071467</c:v>
                </c:pt>
                <c:pt idx="15644">
                  <c:v>2.55718813050537</c:v>
                </c:pt>
                <c:pt idx="15645">
                  <c:v>2.56113343576456</c:v>
                </c:pt>
                <c:pt idx="15646">
                  <c:v>2.56485444211481</c:v>
                </c:pt>
                <c:pt idx="15647">
                  <c:v>2.56835869777215</c:v>
                </c:pt>
                <c:pt idx="15648">
                  <c:v>2.57165216224774</c:v>
                </c:pt>
                <c:pt idx="15649">
                  <c:v>2.57474056093183</c:v>
                </c:pt>
                <c:pt idx="15650">
                  <c:v>2.57762867541288</c:v>
                </c:pt>
                <c:pt idx="15651">
                  <c:v>2.58032109925729</c:v>
                </c:pt>
                <c:pt idx="15652">
                  <c:v>2.58495717047045</c:v>
                </c:pt>
                <c:pt idx="15653">
                  <c:v>2.58932768460281</c:v>
                </c:pt>
                <c:pt idx="15654">
                  <c:v>2.59344193722025</c:v>
                </c:pt>
                <c:pt idx="15655">
                  <c:v>2.59730746111763</c:v>
                </c:pt>
                <c:pt idx="15656">
                  <c:v>2.6009314247153</c:v>
                </c:pt>
                <c:pt idx="15657">
                  <c:v>2.60432037297842</c:v>
                </c:pt>
                <c:pt idx="15658">
                  <c:v>2.60747943776521</c:v>
                </c:pt>
                <c:pt idx="15659">
                  <c:v>2.6104136510813</c:v>
                </c:pt>
                <c:pt idx="15660">
                  <c:v>2.61312700671864</c:v>
                </c:pt>
                <c:pt idx="15661">
                  <c:v>2.61562310627552</c:v>
                </c:pt>
                <c:pt idx="15662">
                  <c:v>2.6179052959371</c:v>
                </c:pt>
                <c:pt idx="15663">
                  <c:v>2.61997608817963</c:v>
                </c:pt>
                <c:pt idx="15664">
                  <c:v>2.62183766319743</c:v>
                </c:pt>
                <c:pt idx="15665">
                  <c:v>2.62349220710971</c:v>
                </c:pt>
                <c:pt idx="15666">
                  <c:v>2.62494079576034</c:v>
                </c:pt>
                <c:pt idx="15667">
                  <c:v>2.6261850150215</c:v>
                </c:pt>
                <c:pt idx="15668">
                  <c:v>2.62722548403502</c:v>
                </c:pt>
                <c:pt idx="15669">
                  <c:v>2.62806275626462</c:v>
                </c:pt>
                <c:pt idx="15670">
                  <c:v>2.62869694318033</c:v>
                </c:pt>
                <c:pt idx="15671">
                  <c:v>2.62912807645429</c:v>
                </c:pt>
                <c:pt idx="15672">
                  <c:v>2.62935573516136</c:v>
                </c:pt>
                <c:pt idx="15673">
                  <c:v>2.62937904408644</c:v>
                </c:pt>
                <c:pt idx="15674">
                  <c:v>2.62919704573612</c:v>
                </c:pt>
                <c:pt idx="15675">
                  <c:v>2.62880833524698</c:v>
                </c:pt>
                <c:pt idx="15676">
                  <c:v>2.62821125309854</c:v>
                </c:pt>
                <c:pt idx="15677">
                  <c:v>2.62740371134951</c:v>
                </c:pt>
                <c:pt idx="15678">
                  <c:v>2.62638302500537</c:v>
                </c:pt>
                <c:pt idx="15679">
                  <c:v>2.62514666636948</c:v>
                </c:pt>
                <c:pt idx="15680">
                  <c:v>2.62369100134732</c:v>
                </c:pt>
                <c:pt idx="15681">
                  <c:v>2.622012419455685</c:v>
                </c:pt>
                <c:pt idx="15682">
                  <c:v>2.62010645229932</c:v>
                </c:pt>
                <c:pt idx="15683">
                  <c:v>2.617968180851819</c:v>
                </c:pt>
                <c:pt idx="15684">
                  <c:v>2.61778099438666</c:v>
                </c:pt>
                <c:pt idx="15685">
                  <c:v>2.61742036100373</c:v>
                </c:pt>
                <c:pt idx="15686">
                  <c:v>2.61688509465793</c:v>
                </c:pt>
                <c:pt idx="15687">
                  <c:v>2.61617350760925</c:v>
                </c:pt>
                <c:pt idx="15688">
                  <c:v>2.61528360073347</c:v>
                </c:pt>
                <c:pt idx="15689">
                  <c:v>2.61421289738006</c:v>
                </c:pt>
                <c:pt idx="15690">
                  <c:v>2.612958817088785</c:v>
                </c:pt>
                <c:pt idx="15691">
                  <c:v>2.613600924749225</c:v>
                </c:pt>
                <c:pt idx="15692">
                  <c:v>2.614025536458858</c:v>
                </c:pt>
                <c:pt idx="15693">
                  <c:v>2.61423201309494</c:v>
                </c:pt>
                <c:pt idx="15694">
                  <c:v>2.61421986469271</c:v>
                </c:pt>
                <c:pt idx="15695">
                  <c:v>2.6139873240413</c:v>
                </c:pt>
                <c:pt idx="15696">
                  <c:v>2.61353260443591</c:v>
                </c:pt>
                <c:pt idx="15697">
                  <c:v>2.61285373163687</c:v>
                </c:pt>
                <c:pt idx="15698">
                  <c:v>2.61194784591135</c:v>
                </c:pt>
                <c:pt idx="15699">
                  <c:v>2.61081175831897</c:v>
                </c:pt>
                <c:pt idx="15700">
                  <c:v>2.60944162133925</c:v>
                </c:pt>
                <c:pt idx="15701">
                  <c:v>2.6078329630139</c:v>
                </c:pt>
                <c:pt idx="15702">
                  <c:v>2.60598090271768</c:v>
                </c:pt>
                <c:pt idx="15703">
                  <c:v>2.60387967029313</c:v>
                </c:pt>
                <c:pt idx="15704">
                  <c:v>2.60387600691756</c:v>
                </c:pt>
                <c:pt idx="15705">
                  <c:v>2.60368764639352</c:v>
                </c:pt>
                <c:pt idx="15706">
                  <c:v>2.60331291244676</c:v>
                </c:pt>
                <c:pt idx="15707">
                  <c:v>2.60493985774218</c:v>
                </c:pt>
                <c:pt idx="15708">
                  <c:v>2.60633671845849</c:v>
                </c:pt>
                <c:pt idx="15709">
                  <c:v>2.60750494389141</c:v>
                </c:pt>
                <c:pt idx="15710">
                  <c:v>2.60844567047614</c:v>
                </c:pt>
                <c:pt idx="15711">
                  <c:v>2.6091590002297</c:v>
                </c:pt>
                <c:pt idx="15712">
                  <c:v>2.609645399259205</c:v>
                </c:pt>
                <c:pt idx="15713">
                  <c:v>2.60990410340136</c:v>
                </c:pt>
                <c:pt idx="15714">
                  <c:v>2.60993417471302</c:v>
                </c:pt>
                <c:pt idx="15715">
                  <c:v>2.60973415118858</c:v>
                </c:pt>
                <c:pt idx="15716">
                  <c:v>2.60930240745811</c:v>
                </c:pt>
                <c:pt idx="15717">
                  <c:v>2.60863628280101</c:v>
                </c:pt>
                <c:pt idx="15718">
                  <c:v>2.60773280643966</c:v>
                </c:pt>
                <c:pt idx="15719">
                  <c:v>2.60658836791671</c:v>
                </c:pt>
                <c:pt idx="15720">
                  <c:v>2.6051987477705</c:v>
                </c:pt>
                <c:pt idx="15721">
                  <c:v>2.60355915465712</c:v>
                </c:pt>
                <c:pt idx="15722">
                  <c:v>2.60166374814277</c:v>
                </c:pt>
                <c:pt idx="15723">
                  <c:v>2.60420810406445</c:v>
                </c:pt>
                <c:pt idx="15724">
                  <c:v>2.60650868069456</c:v>
                </c:pt>
                <c:pt idx="15725">
                  <c:v>2.60856926800763</c:v>
                </c:pt>
                <c:pt idx="15726">
                  <c:v>2.61039293185832</c:v>
                </c:pt>
                <c:pt idx="15727">
                  <c:v>2.61198196916602</c:v>
                </c:pt>
                <c:pt idx="15728">
                  <c:v>2.61333840512156</c:v>
                </c:pt>
                <c:pt idx="15729">
                  <c:v>2.614463433579135</c:v>
                </c:pt>
                <c:pt idx="15730">
                  <c:v>2.61535810797687</c:v>
                </c:pt>
                <c:pt idx="15731">
                  <c:v>2.61602279078159</c:v>
                </c:pt>
                <c:pt idx="15732">
                  <c:v>2.61645714058058</c:v>
                </c:pt>
                <c:pt idx="15733">
                  <c:v>2.616661003970285</c:v>
                </c:pt>
                <c:pt idx="15734">
                  <c:v>2.61663297830695</c:v>
                </c:pt>
                <c:pt idx="15735">
                  <c:v>2.61637167216172</c:v>
                </c:pt>
                <c:pt idx="15736">
                  <c:v>2.615874995552819</c:v>
                </c:pt>
                <c:pt idx="15737">
                  <c:v>2.61514035349003</c:v>
                </c:pt>
                <c:pt idx="15738">
                  <c:v>2.61416448657623</c:v>
                </c:pt>
                <c:pt idx="15739">
                  <c:v>2.61294367609144</c:v>
                </c:pt>
                <c:pt idx="15740">
                  <c:v>2.61147359707649</c:v>
                </c:pt>
                <c:pt idx="15741">
                  <c:v>2.609748827059818</c:v>
                </c:pt>
                <c:pt idx="15742">
                  <c:v>2.61022402738065</c:v>
                </c:pt>
                <c:pt idx="15743">
                  <c:v>2.61278054306548</c:v>
                </c:pt>
                <c:pt idx="15744">
                  <c:v>2.61509166018848</c:v>
                </c:pt>
                <c:pt idx="15745">
                  <c:v>2.61716091905052</c:v>
                </c:pt>
                <c:pt idx="15746">
                  <c:v>2.61899165508247</c:v>
                </c:pt>
                <c:pt idx="15747">
                  <c:v>2.62058587687626</c:v>
                </c:pt>
                <c:pt idx="15748">
                  <c:v>2.621946218385</c:v>
                </c:pt>
                <c:pt idx="15749">
                  <c:v>2.62307319363431</c:v>
                </c:pt>
                <c:pt idx="15750">
                  <c:v>2.62396826038169</c:v>
                </c:pt>
                <c:pt idx="15751">
                  <c:v>2.62699930695926</c:v>
                </c:pt>
                <c:pt idx="15752">
                  <c:v>2.62983159607252</c:v>
                </c:pt>
                <c:pt idx="15753">
                  <c:v>2.63246909169179</c:v>
                </c:pt>
                <c:pt idx="15754">
                  <c:v>2.6349148602632</c:v>
                </c:pt>
                <c:pt idx="15755">
                  <c:v>2.63717233803474</c:v>
                </c:pt>
                <c:pt idx="15756">
                  <c:v>2.64137882458834</c:v>
                </c:pt>
                <c:pt idx="15757">
                  <c:v>2.64533291029294</c:v>
                </c:pt>
                <c:pt idx="15758">
                  <c:v>2.64904159964138</c:v>
                </c:pt>
                <c:pt idx="15759">
                  <c:v>2.65251093515764</c:v>
                </c:pt>
                <c:pt idx="15760">
                  <c:v>2.6557462903222</c:v>
                </c:pt>
                <c:pt idx="15761">
                  <c:v>2.65875209396098</c:v>
                </c:pt>
                <c:pt idx="15762">
                  <c:v>2.66153274877541</c:v>
                </c:pt>
                <c:pt idx="15763">
                  <c:v>2.66409138915601</c:v>
                </c:pt>
                <c:pt idx="15764">
                  <c:v>2.66643162360339</c:v>
                </c:pt>
                <c:pt idx="15765">
                  <c:v>2.6685556964759</c:v>
                </c:pt>
                <c:pt idx="15766">
                  <c:v>2.67046585288459</c:v>
                </c:pt>
                <c:pt idx="15767">
                  <c:v>2.67216411461279</c:v>
                </c:pt>
                <c:pt idx="15768">
                  <c:v>2.67365205274206</c:v>
                </c:pt>
                <c:pt idx="15769">
                  <c:v>2.67493076459242</c:v>
                </c:pt>
                <c:pt idx="15770">
                  <c:v>2.67600085472391</c:v>
                </c:pt>
                <c:pt idx="15771">
                  <c:v>2.67686324560311</c:v>
                </c:pt>
                <c:pt idx="15772">
                  <c:v>2.677518139894738</c:v>
                </c:pt>
                <c:pt idx="15773">
                  <c:v>2.67796542310165</c:v>
                </c:pt>
                <c:pt idx="15774">
                  <c:v>2.67820486646794</c:v>
                </c:pt>
                <c:pt idx="15775">
                  <c:v>2.67823571190077</c:v>
                </c:pt>
                <c:pt idx="15776">
                  <c:v>2.67805729414303</c:v>
                </c:pt>
                <c:pt idx="15777">
                  <c:v>2.67766821688387</c:v>
                </c:pt>
                <c:pt idx="15778">
                  <c:v>2.6770671875066</c:v>
                </c:pt>
                <c:pt idx="15779">
                  <c:v>2.676251993882678</c:v>
                </c:pt>
                <c:pt idx="15780">
                  <c:v>2.67522075730071</c:v>
                </c:pt>
                <c:pt idx="15781">
                  <c:v>2.67397071166002</c:v>
                </c:pt>
                <c:pt idx="15782">
                  <c:v>2.67249884468698</c:v>
                </c:pt>
                <c:pt idx="15783">
                  <c:v>2.67080192171206</c:v>
                </c:pt>
                <c:pt idx="15784">
                  <c:v>2.668875904323845</c:v>
                </c:pt>
                <c:pt idx="15785">
                  <c:v>2.66671619609086</c:v>
                </c:pt>
                <c:pt idx="15786">
                  <c:v>2.66431788872963</c:v>
                </c:pt>
                <c:pt idx="15787">
                  <c:v>2.66167500995339</c:v>
                </c:pt>
                <c:pt idx="15788">
                  <c:v>2.65878139026061</c:v>
                </c:pt>
                <c:pt idx="15789">
                  <c:v>2.6556293433203</c:v>
                </c:pt>
                <c:pt idx="15790">
                  <c:v>2.65451275989444</c:v>
                </c:pt>
                <c:pt idx="15791">
                  <c:v>2.653206889698219</c:v>
                </c:pt>
                <c:pt idx="15792">
                  <c:v>2.65170876972802</c:v>
                </c:pt>
                <c:pt idx="15793">
                  <c:v>2.65001515853882</c:v>
                </c:pt>
                <c:pt idx="15794">
                  <c:v>2.64812198078793</c:v>
                </c:pt>
                <c:pt idx="15795">
                  <c:v>2.646025136553856</c:v>
                </c:pt>
                <c:pt idx="15796">
                  <c:v>2.64371976284442</c:v>
                </c:pt>
                <c:pt idx="15797">
                  <c:v>2.64120028297522</c:v>
                </c:pt>
                <c:pt idx="15798">
                  <c:v>2.63846065091924</c:v>
                </c:pt>
                <c:pt idx="15799">
                  <c:v>2.63549403103001</c:v>
                </c:pt>
                <c:pt idx="15800">
                  <c:v>2.632292684951237</c:v>
                </c:pt>
                <c:pt idx="15801">
                  <c:v>2.628847874293239</c:v>
                </c:pt>
                <c:pt idx="15802">
                  <c:v>2.62514959761655</c:v>
                </c:pt>
                <c:pt idx="15803">
                  <c:v>2.62118690127354</c:v>
                </c:pt>
                <c:pt idx="15804">
                  <c:v>2.616946933132425</c:v>
                </c:pt>
                <c:pt idx="15805">
                  <c:v>2.61241531883232</c:v>
                </c:pt>
                <c:pt idx="15806">
                  <c:v>2.61028687200197</c:v>
                </c:pt>
                <c:pt idx="15807">
                  <c:v>2.61049140125307</c:v>
                </c:pt>
                <c:pt idx="15808">
                  <c:v>2.610484493499018</c:v>
                </c:pt>
                <c:pt idx="15809">
                  <c:v>2.61026456554602</c:v>
                </c:pt>
                <c:pt idx="15810">
                  <c:v>2.60982999535183</c:v>
                </c:pt>
                <c:pt idx="15811">
                  <c:v>2.60917807136742</c:v>
                </c:pt>
                <c:pt idx="15812">
                  <c:v>2.60830571802598</c:v>
                </c:pt>
                <c:pt idx="15813">
                  <c:v>2.60720986804238</c:v>
                </c:pt>
                <c:pt idx="15814">
                  <c:v>2.60588572890757</c:v>
                </c:pt>
                <c:pt idx="15815">
                  <c:v>2.60432875502582</c:v>
                </c:pt>
                <c:pt idx="15816">
                  <c:v>2.60253328267894</c:v>
                </c:pt>
                <c:pt idx="15817">
                  <c:v>2.60049258804643</c:v>
                </c:pt>
                <c:pt idx="15818">
                  <c:v>2.59819912776518</c:v>
                </c:pt>
                <c:pt idx="15819">
                  <c:v>2.59564444142156</c:v>
                </c:pt>
                <c:pt idx="15820">
                  <c:v>2.592818729324105</c:v>
                </c:pt>
                <c:pt idx="15821">
                  <c:v>2.58971046211972</c:v>
                </c:pt>
                <c:pt idx="15822">
                  <c:v>2.58933544481699</c:v>
                </c:pt>
                <c:pt idx="15823">
                  <c:v>2.5887802647471</c:v>
                </c:pt>
                <c:pt idx="15824">
                  <c:v>2.58804224826498</c:v>
                </c:pt>
                <c:pt idx="15825">
                  <c:v>2.58711863447652</c:v>
                </c:pt>
                <c:pt idx="15826">
                  <c:v>2.58600575263902</c:v>
                </c:pt>
                <c:pt idx="15827">
                  <c:v>2.58470005178626</c:v>
                </c:pt>
                <c:pt idx="15828">
                  <c:v>2.58319662117621</c:v>
                </c:pt>
                <c:pt idx="15829">
                  <c:v>2.5814905624345</c:v>
                </c:pt>
                <c:pt idx="15830">
                  <c:v>2.57957602740811</c:v>
                </c:pt>
                <c:pt idx="15831">
                  <c:v>2.577446106644258</c:v>
                </c:pt>
                <c:pt idx="15832">
                  <c:v>2.575093220732</c:v>
                </c:pt>
                <c:pt idx="15833">
                  <c:v>2.57250885986873</c:v>
                </c:pt>
                <c:pt idx="15834">
                  <c:v>2.56968318135603</c:v>
                </c:pt>
                <c:pt idx="15835">
                  <c:v>2.56660479662771</c:v>
                </c:pt>
                <c:pt idx="15836">
                  <c:v>2.56326106240932</c:v>
                </c:pt>
                <c:pt idx="15837">
                  <c:v>2.55963727662438</c:v>
                </c:pt>
                <c:pt idx="15838">
                  <c:v>2.55571625164471</c:v>
                </c:pt>
                <c:pt idx="15839">
                  <c:v>2.551478410447257</c:v>
                </c:pt>
                <c:pt idx="15840">
                  <c:v>2.550342674408077</c:v>
                </c:pt>
                <c:pt idx="15841">
                  <c:v>2.54889930871196</c:v>
                </c:pt>
                <c:pt idx="15842">
                  <c:v>2.55090623355581</c:v>
                </c:pt>
                <c:pt idx="15843">
                  <c:v>2.55268968208175</c:v>
                </c:pt>
                <c:pt idx="15844">
                  <c:v>2.55425339016601</c:v>
                </c:pt>
                <c:pt idx="15845">
                  <c:v>2.55560057093902</c:v>
                </c:pt>
                <c:pt idx="15846">
                  <c:v>2.55673325649716</c:v>
                </c:pt>
                <c:pt idx="15847">
                  <c:v>2.55765336181356</c:v>
                </c:pt>
                <c:pt idx="15848">
                  <c:v>2.55836172688904</c:v>
                </c:pt>
                <c:pt idx="15849">
                  <c:v>2.558858726879139</c:v>
                </c:pt>
                <c:pt idx="15850">
                  <c:v>2.559143949158098</c:v>
                </c:pt>
                <c:pt idx="15851">
                  <c:v>2.55921634644483</c:v>
                </c:pt>
                <c:pt idx="15852">
                  <c:v>2.55907455352349</c:v>
                </c:pt>
                <c:pt idx="15853">
                  <c:v>2.55871626456236</c:v>
                </c:pt>
                <c:pt idx="15854">
                  <c:v>2.55813824661598</c:v>
                </c:pt>
                <c:pt idx="15855">
                  <c:v>2.56435706727655</c:v>
                </c:pt>
                <c:pt idx="15856">
                  <c:v>2.57023028398922</c:v>
                </c:pt>
                <c:pt idx="15857">
                  <c:v>2.57578223083898</c:v>
                </c:pt>
                <c:pt idx="15858">
                  <c:v>2.58103385218261</c:v>
                </c:pt>
                <c:pt idx="15859">
                  <c:v>2.58600340885857</c:v>
                </c:pt>
                <c:pt idx="15860">
                  <c:v>2.59070662235006</c:v>
                </c:pt>
                <c:pt idx="15861">
                  <c:v>2.59515722142439</c:v>
                </c:pt>
                <c:pt idx="15862">
                  <c:v>2.59936721869905</c:v>
                </c:pt>
                <c:pt idx="15863">
                  <c:v>2.60334706084749</c:v>
                </c:pt>
                <c:pt idx="15864">
                  <c:v>2.60710634006982</c:v>
                </c:pt>
                <c:pt idx="15865">
                  <c:v>2.61065314494776</c:v>
                </c:pt>
                <c:pt idx="15866">
                  <c:v>2.61399482340947</c:v>
                </c:pt>
                <c:pt idx="15867">
                  <c:v>2.61713789701663</c:v>
                </c:pt>
                <c:pt idx="15868">
                  <c:v>2.62008798166969</c:v>
                </c:pt>
                <c:pt idx="15869">
                  <c:v>2.62285026159379</c:v>
                </c:pt>
                <c:pt idx="15870">
                  <c:v>2.62542925627139</c:v>
                </c:pt>
                <c:pt idx="15871">
                  <c:v>2.62782895362256</c:v>
                </c:pt>
                <c:pt idx="15872">
                  <c:v>2.630052953697659</c:v>
                </c:pt>
                <c:pt idx="15873">
                  <c:v>2.63210406304601</c:v>
                </c:pt>
                <c:pt idx="15874">
                  <c:v>2.63398537809411</c:v>
                </c:pt>
                <c:pt idx="15875">
                  <c:v>2.638268953991579</c:v>
                </c:pt>
                <c:pt idx="15876">
                  <c:v>2.64229779142097</c:v>
                </c:pt>
                <c:pt idx="15877">
                  <c:v>2.64608088532771</c:v>
                </c:pt>
                <c:pt idx="15878">
                  <c:v>2.64962558934427</c:v>
                </c:pt>
                <c:pt idx="15879">
                  <c:v>2.65293923311295</c:v>
                </c:pt>
                <c:pt idx="15880">
                  <c:v>2.6560272883824</c:v>
                </c:pt>
                <c:pt idx="15881">
                  <c:v>2.65889542710791</c:v>
                </c:pt>
                <c:pt idx="15882">
                  <c:v>2.66154788920586</c:v>
                </c:pt>
                <c:pt idx="15883">
                  <c:v>2.6639890020174</c:v>
                </c:pt>
                <c:pt idx="15884">
                  <c:v>2.66622194128055</c:v>
                </c:pt>
                <c:pt idx="15885">
                  <c:v>2.66825008888152</c:v>
                </c:pt>
                <c:pt idx="15886">
                  <c:v>2.6700757940715</c:v>
                </c:pt>
                <c:pt idx="15887">
                  <c:v>2.67170114614049</c:v>
                </c:pt>
                <c:pt idx="15888">
                  <c:v>2.67312815723271</c:v>
                </c:pt>
                <c:pt idx="15889">
                  <c:v>2.67435792526254</c:v>
                </c:pt>
                <c:pt idx="15890">
                  <c:v>2.67539184308892</c:v>
                </c:pt>
                <c:pt idx="15891">
                  <c:v>2.67623035599882</c:v>
                </c:pt>
                <c:pt idx="15892">
                  <c:v>2.67687397700023</c:v>
                </c:pt>
                <c:pt idx="15893">
                  <c:v>2.67732286940261</c:v>
                </c:pt>
                <c:pt idx="15894">
                  <c:v>2.67757684152218</c:v>
                </c:pt>
                <c:pt idx="15895">
                  <c:v>2.677635137609739</c:v>
                </c:pt>
                <c:pt idx="15896">
                  <c:v>2.67983106467165</c:v>
                </c:pt>
                <c:pt idx="15897">
                  <c:v>2.68177967925489</c:v>
                </c:pt>
                <c:pt idx="15898">
                  <c:v>2.6834834584783</c:v>
                </c:pt>
                <c:pt idx="15899">
                  <c:v>2.68494452413184</c:v>
                </c:pt>
                <c:pt idx="15900">
                  <c:v>2.68616440416684</c:v>
                </c:pt>
                <c:pt idx="15901">
                  <c:v>2.68714442953959</c:v>
                </c:pt>
                <c:pt idx="15902">
                  <c:v>2.68788508317144</c:v>
                </c:pt>
                <c:pt idx="15903">
                  <c:v>2.68838640693362</c:v>
                </c:pt>
                <c:pt idx="15904">
                  <c:v>2.68864820628663</c:v>
                </c:pt>
                <c:pt idx="15905">
                  <c:v>2.68866983563841</c:v>
                </c:pt>
                <c:pt idx="15906">
                  <c:v>2.69089534867297</c:v>
                </c:pt>
                <c:pt idx="15907">
                  <c:v>2.69292412589233</c:v>
                </c:pt>
                <c:pt idx="15908">
                  <c:v>2.6947582930043</c:v>
                </c:pt>
                <c:pt idx="15909">
                  <c:v>2.69640008529935</c:v>
                </c:pt>
                <c:pt idx="15910">
                  <c:v>2.69785075092189</c:v>
                </c:pt>
                <c:pt idx="15911">
                  <c:v>2.69911160741968</c:v>
                </c:pt>
                <c:pt idx="15912">
                  <c:v>2.70018359714174</c:v>
                </c:pt>
                <c:pt idx="15913">
                  <c:v>2.70106771026358</c:v>
                </c:pt>
                <c:pt idx="15914">
                  <c:v>2.70176410373499</c:v>
                </c:pt>
                <c:pt idx="15915">
                  <c:v>2.70227318358335</c:v>
                </c:pt>
                <c:pt idx="15916">
                  <c:v>2.70259450835157</c:v>
                </c:pt>
                <c:pt idx="15917">
                  <c:v>2.70272809881246</c:v>
                </c:pt>
                <c:pt idx="15918">
                  <c:v>2.70267290564047</c:v>
                </c:pt>
                <c:pt idx="15919">
                  <c:v>2.702428563015879</c:v>
                </c:pt>
                <c:pt idx="15920">
                  <c:v>2.70199342195248</c:v>
                </c:pt>
                <c:pt idx="15921">
                  <c:v>2.70136630861772</c:v>
                </c:pt>
                <c:pt idx="15922">
                  <c:v>2.70054543870341</c:v>
                </c:pt>
                <c:pt idx="15923">
                  <c:v>2.69952886646517</c:v>
                </c:pt>
                <c:pt idx="15924">
                  <c:v>2.69831384700941</c:v>
                </c:pt>
                <c:pt idx="15925">
                  <c:v>2.69689772574211</c:v>
                </c:pt>
                <c:pt idx="15926">
                  <c:v>2.69527730738237</c:v>
                </c:pt>
                <c:pt idx="15927">
                  <c:v>2.69344909890917</c:v>
                </c:pt>
                <c:pt idx="15928">
                  <c:v>2.691408697293438</c:v>
                </c:pt>
                <c:pt idx="15929">
                  <c:v>2.68915189828748</c:v>
                </c:pt>
                <c:pt idx="15930">
                  <c:v>2.68904512790257</c:v>
                </c:pt>
                <c:pt idx="15931">
                  <c:v>2.68868976952428</c:v>
                </c:pt>
                <c:pt idx="15932">
                  <c:v>2.68808346787092</c:v>
                </c:pt>
                <c:pt idx="15933">
                  <c:v>2.68722367960567</c:v>
                </c:pt>
                <c:pt idx="15934">
                  <c:v>2.68610727084976</c:v>
                </c:pt>
                <c:pt idx="15935">
                  <c:v>2.68473012560175</c:v>
                </c:pt>
                <c:pt idx="15936">
                  <c:v>2.68308802628042</c:v>
                </c:pt>
                <c:pt idx="15937">
                  <c:v>2.68117543806052</c:v>
                </c:pt>
                <c:pt idx="15938">
                  <c:v>2.67898619973941</c:v>
                </c:pt>
                <c:pt idx="15939">
                  <c:v>2.67914881746403</c:v>
                </c:pt>
                <c:pt idx="15940">
                  <c:v>2.67910483829696</c:v>
                </c:pt>
                <c:pt idx="15941">
                  <c:v>2.678853495703457</c:v>
                </c:pt>
                <c:pt idx="15942">
                  <c:v>2.67839287130596</c:v>
                </c:pt>
                <c:pt idx="15943">
                  <c:v>2.67772114896376</c:v>
                </c:pt>
                <c:pt idx="15944">
                  <c:v>2.67683600555514</c:v>
                </c:pt>
                <c:pt idx="15945">
                  <c:v>2.6757344228253</c:v>
                </c:pt>
                <c:pt idx="15946">
                  <c:v>2.67441332831614</c:v>
                </c:pt>
                <c:pt idx="15947">
                  <c:v>2.672868388845019</c:v>
                </c:pt>
                <c:pt idx="15948">
                  <c:v>2.67109548264931</c:v>
                </c:pt>
                <c:pt idx="15949">
                  <c:v>2.66908910204092</c:v>
                </c:pt>
                <c:pt idx="15950">
                  <c:v>2.66684362891282</c:v>
                </c:pt>
                <c:pt idx="15951">
                  <c:v>2.66435237513192</c:v>
                </c:pt>
                <c:pt idx="15952">
                  <c:v>2.66160745997039</c:v>
                </c:pt>
                <c:pt idx="15953">
                  <c:v>2.65860029951907</c:v>
                </c:pt>
                <c:pt idx="15954">
                  <c:v>2.65820493316595</c:v>
                </c:pt>
                <c:pt idx="15955">
                  <c:v>2.66031527503383</c:v>
                </c:pt>
                <c:pt idx="15956">
                  <c:v>2.66219703332703</c:v>
                </c:pt>
                <c:pt idx="15957">
                  <c:v>2.663852990689679</c:v>
                </c:pt>
                <c:pt idx="15958">
                  <c:v>2.66528554936003</c:v>
                </c:pt>
                <c:pt idx="15959">
                  <c:v>2.66649670412081</c:v>
                </c:pt>
                <c:pt idx="15960">
                  <c:v>2.66748761531578</c:v>
                </c:pt>
                <c:pt idx="15961">
                  <c:v>2.6682593956066</c:v>
                </c:pt>
                <c:pt idx="15962">
                  <c:v>2.66881208696002</c:v>
                </c:pt>
                <c:pt idx="15963">
                  <c:v>2.66914566158449</c:v>
                </c:pt>
                <c:pt idx="15964">
                  <c:v>2.6692598167174</c:v>
                </c:pt>
                <c:pt idx="15965">
                  <c:v>2.67177334408244</c:v>
                </c:pt>
                <c:pt idx="15966">
                  <c:v>2.67400617820305</c:v>
                </c:pt>
                <c:pt idx="15967">
                  <c:v>2.675962753595</c:v>
                </c:pt>
                <c:pt idx="15968">
                  <c:v>2.67764588809747</c:v>
                </c:pt>
                <c:pt idx="15969">
                  <c:v>2.67905878941403</c:v>
                </c:pt>
                <c:pt idx="15970">
                  <c:v>2.68020295222824</c:v>
                </c:pt>
                <c:pt idx="15971">
                  <c:v>2.68107977933186</c:v>
                </c:pt>
                <c:pt idx="15972">
                  <c:v>2.68168993894287</c:v>
                </c:pt>
                <c:pt idx="15973">
                  <c:v>2.68203293039596</c:v>
                </c:pt>
                <c:pt idx="15974">
                  <c:v>2.68483205680247</c:v>
                </c:pt>
                <c:pt idx="15975">
                  <c:v>2.68740632682038</c:v>
                </c:pt>
                <c:pt idx="15976">
                  <c:v>2.68975990700745</c:v>
                </c:pt>
                <c:pt idx="15977">
                  <c:v>2.6918963750239</c:v>
                </c:pt>
                <c:pt idx="15978">
                  <c:v>2.693818460068618</c:v>
                </c:pt>
                <c:pt idx="15979">
                  <c:v>2.69552907623933</c:v>
                </c:pt>
                <c:pt idx="15980">
                  <c:v>2.69702979121122</c:v>
                </c:pt>
                <c:pt idx="15981">
                  <c:v>2.6983227366962</c:v>
                </c:pt>
                <c:pt idx="15982">
                  <c:v>2.70186639661675</c:v>
                </c:pt>
                <c:pt idx="15983">
                  <c:v>2.70513493519956</c:v>
                </c:pt>
                <c:pt idx="15984">
                  <c:v>2.70813430433736</c:v>
                </c:pt>
                <c:pt idx="15985">
                  <c:v>2.71086988510981</c:v>
                </c:pt>
                <c:pt idx="15986">
                  <c:v>2.71334618892693</c:v>
                </c:pt>
                <c:pt idx="15987">
                  <c:v>2.71556678447982</c:v>
                </c:pt>
                <c:pt idx="15988">
                  <c:v>2.71753536724326</c:v>
                </c:pt>
                <c:pt idx="15989">
                  <c:v>2.7192539078124</c:v>
                </c:pt>
                <c:pt idx="15990">
                  <c:v>2.72072441660208</c:v>
                </c:pt>
                <c:pt idx="15991">
                  <c:v>2.72194915292584</c:v>
                </c:pt>
                <c:pt idx="15992">
                  <c:v>2.72292854359106</c:v>
                </c:pt>
                <c:pt idx="15993">
                  <c:v>2.72366367680299</c:v>
                </c:pt>
                <c:pt idx="15994">
                  <c:v>2.72415468794802</c:v>
                </c:pt>
                <c:pt idx="15995">
                  <c:v>2.7268845524501</c:v>
                </c:pt>
                <c:pt idx="15996">
                  <c:v>2.72941036056753</c:v>
                </c:pt>
                <c:pt idx="15997">
                  <c:v>2.73173475783502</c:v>
                </c:pt>
                <c:pt idx="15998">
                  <c:v>2.73386053598354</c:v>
                </c:pt>
                <c:pt idx="15999">
                  <c:v>2.73578990619041</c:v>
                </c:pt>
                <c:pt idx="16000">
                  <c:v>2.73752470436647</c:v>
                </c:pt>
                <c:pt idx="16001">
                  <c:v>2.74134619811972</c:v>
                </c:pt>
                <c:pt idx="16002">
                  <c:v>2.74491114377672</c:v>
                </c:pt>
                <c:pt idx="16003">
                  <c:v>2.74822482199336</c:v>
                </c:pt>
                <c:pt idx="16004">
                  <c:v>2.75129224419597</c:v>
                </c:pt>
                <c:pt idx="16005">
                  <c:v>2.75411685938681</c:v>
                </c:pt>
                <c:pt idx="16006">
                  <c:v>2.75670219682534</c:v>
                </c:pt>
                <c:pt idx="16007">
                  <c:v>2.759051334601799</c:v>
                </c:pt>
                <c:pt idx="16008">
                  <c:v>2.76116685549013</c:v>
                </c:pt>
                <c:pt idx="16009">
                  <c:v>2.76305080761444</c:v>
                </c:pt>
                <c:pt idx="16010">
                  <c:v>2.76470517545047</c:v>
                </c:pt>
                <c:pt idx="16011">
                  <c:v>2.76613109877724</c:v>
                </c:pt>
                <c:pt idx="16012">
                  <c:v>2.76732985975772</c:v>
                </c:pt>
                <c:pt idx="16013">
                  <c:v>2.76830185343561</c:v>
                </c:pt>
                <c:pt idx="16014">
                  <c:v>2.769048099333265</c:v>
                </c:pt>
                <c:pt idx="16015">
                  <c:v>2.76956845074845</c:v>
                </c:pt>
                <c:pt idx="16016">
                  <c:v>2.76986286066745</c:v>
                </c:pt>
                <c:pt idx="16017">
                  <c:v>2.76993086910735</c:v>
                </c:pt>
                <c:pt idx="16018">
                  <c:v>2.76977185851429</c:v>
                </c:pt>
                <c:pt idx="16019">
                  <c:v>2.76938480121709</c:v>
                </c:pt>
                <c:pt idx="16020">
                  <c:v>2.76876852122096</c:v>
                </c:pt>
                <c:pt idx="16021">
                  <c:v>2.76792093912661</c:v>
                </c:pt>
                <c:pt idx="16022">
                  <c:v>2.766840615419245</c:v>
                </c:pt>
                <c:pt idx="16023">
                  <c:v>2.76552473068966</c:v>
                </c:pt>
                <c:pt idx="16024">
                  <c:v>2.76397088815762</c:v>
                </c:pt>
                <c:pt idx="16025">
                  <c:v>2.76217561937198</c:v>
                </c:pt>
                <c:pt idx="16026">
                  <c:v>2.76013542974768</c:v>
                </c:pt>
                <c:pt idx="16027">
                  <c:v>2.757846330219019</c:v>
                </c:pt>
                <c:pt idx="16028">
                  <c:v>2.75530314036923</c:v>
                </c:pt>
                <c:pt idx="16029">
                  <c:v>2.75490331896245</c:v>
                </c:pt>
                <c:pt idx="16030">
                  <c:v>2.75431266249025</c:v>
                </c:pt>
                <c:pt idx="16031">
                  <c:v>2.75352899433243</c:v>
                </c:pt>
                <c:pt idx="16032">
                  <c:v>2.75255114787574</c:v>
                </c:pt>
                <c:pt idx="16033">
                  <c:v>2.75137675999618</c:v>
                </c:pt>
                <c:pt idx="16034">
                  <c:v>2.75000400770666</c:v>
                </c:pt>
                <c:pt idx="16035">
                  <c:v>2.74843015286054</c:v>
                </c:pt>
                <c:pt idx="16036">
                  <c:v>2.74665181601625</c:v>
                </c:pt>
                <c:pt idx="16037">
                  <c:v>2.74466621544331</c:v>
                </c:pt>
                <c:pt idx="16038">
                  <c:v>2.742469014353257</c:v>
                </c:pt>
                <c:pt idx="16039">
                  <c:v>2.74005653296371</c:v>
                </c:pt>
                <c:pt idx="16040">
                  <c:v>2.73742338645456</c:v>
                </c:pt>
                <c:pt idx="16041">
                  <c:v>2.73456469065593</c:v>
                </c:pt>
                <c:pt idx="16042">
                  <c:v>2.73147397808566</c:v>
                </c:pt>
                <c:pt idx="16043">
                  <c:v>2.72814445910474</c:v>
                </c:pt>
                <c:pt idx="16044">
                  <c:v>2.72456862627436</c:v>
                </c:pt>
                <c:pt idx="16045">
                  <c:v>2.72073765828982</c:v>
                </c:pt>
                <c:pt idx="16046">
                  <c:v>2.71664154772077</c:v>
                </c:pt>
                <c:pt idx="16047">
                  <c:v>2.712269464381856</c:v>
                </c:pt>
                <c:pt idx="16048">
                  <c:v>2.70760856508382</c:v>
                </c:pt>
                <c:pt idx="16049">
                  <c:v>2.70264421672254</c:v>
                </c:pt>
                <c:pt idx="16050">
                  <c:v>2.69736002251925</c:v>
                </c:pt>
                <c:pt idx="16051">
                  <c:v>2.69173660238974</c:v>
                </c:pt>
                <c:pt idx="16052">
                  <c:v>2.6857519902445</c:v>
                </c:pt>
                <c:pt idx="16053">
                  <c:v>2.67937998875597</c:v>
                </c:pt>
                <c:pt idx="16054">
                  <c:v>2.67570231378851</c:v>
                </c:pt>
                <c:pt idx="16055">
                  <c:v>2.671776199615019</c:v>
                </c:pt>
                <c:pt idx="16056">
                  <c:v>2.66758881059409</c:v>
                </c:pt>
                <c:pt idx="16057">
                  <c:v>2.66312598276448</c:v>
                </c:pt>
                <c:pt idx="16058">
                  <c:v>2.65837142179519</c:v>
                </c:pt>
                <c:pt idx="16059">
                  <c:v>2.65330617948023</c:v>
                </c:pt>
                <c:pt idx="16060">
                  <c:v>2.64790878983754</c:v>
                </c:pt>
                <c:pt idx="16061">
                  <c:v>2.64215392576855</c:v>
                </c:pt>
                <c:pt idx="16062">
                  <c:v>2.6360117945644</c:v>
                </c:pt>
                <c:pt idx="16063">
                  <c:v>2.63293550818111</c:v>
                </c:pt>
                <c:pt idx="16064">
                  <c:v>2.6332637166271</c:v>
                </c:pt>
                <c:pt idx="16065">
                  <c:v>2.6333736724668</c:v>
                </c:pt>
                <c:pt idx="16066">
                  <c:v>2.63326427660329</c:v>
                </c:pt>
                <c:pt idx="16067">
                  <c:v>2.63293345649235</c:v>
                </c:pt>
                <c:pt idx="16068">
                  <c:v>2.632378923433725</c:v>
                </c:pt>
                <c:pt idx="16069">
                  <c:v>2.63159725669361</c:v>
                </c:pt>
                <c:pt idx="16070">
                  <c:v>2.63058430175611</c:v>
                </c:pt>
                <c:pt idx="16071">
                  <c:v>2.62933538712254</c:v>
                </c:pt>
                <c:pt idx="16072">
                  <c:v>2.62784480692127</c:v>
                </c:pt>
                <c:pt idx="16073">
                  <c:v>2.62610550580617</c:v>
                </c:pt>
                <c:pt idx="16074">
                  <c:v>2.62410969777677</c:v>
                </c:pt>
                <c:pt idx="16075">
                  <c:v>2.621848390223835</c:v>
                </c:pt>
                <c:pt idx="16076">
                  <c:v>2.61931075464267</c:v>
                </c:pt>
                <c:pt idx="16077">
                  <c:v>2.61648443656035</c:v>
                </c:pt>
                <c:pt idx="16078">
                  <c:v>2.61335516454021</c:v>
                </c:pt>
                <c:pt idx="16079">
                  <c:v>2.60990604912911</c:v>
                </c:pt>
                <c:pt idx="16080">
                  <c:v>2.60611765298691</c:v>
                </c:pt>
                <c:pt idx="16081">
                  <c:v>2.6064098818225</c:v>
                </c:pt>
                <c:pt idx="16082">
                  <c:v>2.60653114609656</c:v>
                </c:pt>
                <c:pt idx="16083">
                  <c:v>2.61051123951656</c:v>
                </c:pt>
                <c:pt idx="16084">
                  <c:v>2.614188423347198</c:v>
                </c:pt>
                <c:pt idx="16085">
                  <c:v>2.61757642466786</c:v>
                </c:pt>
                <c:pt idx="16086">
                  <c:v>2.62068686629605</c:v>
                </c:pt>
                <c:pt idx="16087">
                  <c:v>2.62352980491873</c:v>
                </c:pt>
                <c:pt idx="16088">
                  <c:v>2.62611395182162</c:v>
                </c:pt>
                <c:pt idx="16089">
                  <c:v>2.6284465538934</c:v>
                </c:pt>
                <c:pt idx="16090">
                  <c:v>2.63053366032862</c:v>
                </c:pt>
                <c:pt idx="16091">
                  <c:v>2.63238078622488</c:v>
                </c:pt>
                <c:pt idx="16092">
                  <c:v>2.63399192205968</c:v>
                </c:pt>
                <c:pt idx="16093">
                  <c:v>2.63537078240408</c:v>
                </c:pt>
                <c:pt idx="16094">
                  <c:v>2.6365196444404</c:v>
                </c:pt>
                <c:pt idx="16095">
                  <c:v>2.63744081420547</c:v>
                </c:pt>
                <c:pt idx="16096">
                  <c:v>2.63813528838042</c:v>
                </c:pt>
                <c:pt idx="16097">
                  <c:v>2.63860348708178</c:v>
                </c:pt>
                <c:pt idx="16098">
                  <c:v>2.63884524416973</c:v>
                </c:pt>
                <c:pt idx="16099">
                  <c:v>2.638859613956796</c:v>
                </c:pt>
                <c:pt idx="16100">
                  <c:v>2.64250767301708</c:v>
                </c:pt>
                <c:pt idx="16101">
                  <c:v>2.64596555094952</c:v>
                </c:pt>
                <c:pt idx="16102">
                  <c:v>2.6492408232919</c:v>
                </c:pt>
                <c:pt idx="16103">
                  <c:v>2.65574530744307</c:v>
                </c:pt>
                <c:pt idx="16104">
                  <c:v>2.66189925556956</c:v>
                </c:pt>
                <c:pt idx="16105">
                  <c:v>2.66772741164916</c:v>
                </c:pt>
                <c:pt idx="16106">
                  <c:v>2.67325011787621</c:v>
                </c:pt>
                <c:pt idx="16107">
                  <c:v>2.678485039966719</c:v>
                </c:pt>
                <c:pt idx="16108">
                  <c:v>2.68344804759428</c:v>
                </c:pt>
                <c:pt idx="16109">
                  <c:v>2.68815208729973</c:v>
                </c:pt>
                <c:pt idx="16110">
                  <c:v>2.692609660403339</c:v>
                </c:pt>
                <c:pt idx="16111">
                  <c:v>2.69683095178266</c:v>
                </c:pt>
                <c:pt idx="16112">
                  <c:v>2.70082535921711</c:v>
                </c:pt>
                <c:pt idx="16113">
                  <c:v>2.70460071305751</c:v>
                </c:pt>
                <c:pt idx="16114">
                  <c:v>2.70816468899694</c:v>
                </c:pt>
                <c:pt idx="16115">
                  <c:v>2.71152362313511</c:v>
                </c:pt>
                <c:pt idx="16116">
                  <c:v>2.71468308212558</c:v>
                </c:pt>
                <c:pt idx="16117">
                  <c:v>2.71764824424331</c:v>
                </c:pt>
                <c:pt idx="16118">
                  <c:v>2.72316265904324</c:v>
                </c:pt>
                <c:pt idx="16119">
                  <c:v>2.72838233347897</c:v>
                </c:pt>
                <c:pt idx="16120">
                  <c:v>2.73331988939467</c:v>
                </c:pt>
                <c:pt idx="16121">
                  <c:v>2.73798674785357</c:v>
                </c:pt>
                <c:pt idx="16122">
                  <c:v>2.74239245368283</c:v>
                </c:pt>
                <c:pt idx="16123">
                  <c:v>2.74654568137179</c:v>
                </c:pt>
                <c:pt idx="16124">
                  <c:v>2.75045410144623</c:v>
                </c:pt>
                <c:pt idx="16125">
                  <c:v>2.75412425588447</c:v>
                </c:pt>
                <c:pt idx="16126">
                  <c:v>2.75756218863751</c:v>
                </c:pt>
                <c:pt idx="16127">
                  <c:v>2.76077311794897</c:v>
                </c:pt>
                <c:pt idx="16128">
                  <c:v>2.76376160771392</c:v>
                </c:pt>
                <c:pt idx="16129">
                  <c:v>2.76899119978433</c:v>
                </c:pt>
                <c:pt idx="16130">
                  <c:v>2.77392156111333</c:v>
                </c:pt>
                <c:pt idx="16131">
                  <c:v>2.77856176576816</c:v>
                </c:pt>
                <c:pt idx="16132">
                  <c:v>2.78292026930835</c:v>
                </c:pt>
                <c:pt idx="16133">
                  <c:v>2.78700450715312</c:v>
                </c:pt>
                <c:pt idx="16134">
                  <c:v>2.79082075515506</c:v>
                </c:pt>
                <c:pt idx="16135">
                  <c:v>2.79437427163217</c:v>
                </c:pt>
                <c:pt idx="16136">
                  <c:v>2.79767028114778</c:v>
                </c:pt>
                <c:pt idx="16137">
                  <c:v>2.8007130932145</c:v>
                </c:pt>
                <c:pt idx="16138">
                  <c:v>2.80350601996044</c:v>
                </c:pt>
                <c:pt idx="16139">
                  <c:v>2.806052692238845</c:v>
                </c:pt>
                <c:pt idx="16140">
                  <c:v>2.80835563618661</c:v>
                </c:pt>
                <c:pt idx="16141">
                  <c:v>2.81041733485055</c:v>
                </c:pt>
                <c:pt idx="16142">
                  <c:v>2.81223935544538</c:v>
                </c:pt>
                <c:pt idx="16143">
                  <c:v>2.813823439890617</c:v>
                </c:pt>
                <c:pt idx="16144">
                  <c:v>2.81517120624831</c:v>
                </c:pt>
                <c:pt idx="16145">
                  <c:v>2.816282992091716</c:v>
                </c:pt>
                <c:pt idx="16146">
                  <c:v>2.81715982195655</c:v>
                </c:pt>
                <c:pt idx="16147">
                  <c:v>2.817801978137</c:v>
                </c:pt>
                <c:pt idx="16148">
                  <c:v>2.81820955923708</c:v>
                </c:pt>
                <c:pt idx="16149">
                  <c:v>2.81838218957533</c:v>
                </c:pt>
                <c:pt idx="16150">
                  <c:v>2.81831958885724</c:v>
                </c:pt>
                <c:pt idx="16151">
                  <c:v>2.818020716231</c:v>
                </c:pt>
                <c:pt idx="16152">
                  <c:v>2.81748491787905</c:v>
                </c:pt>
                <c:pt idx="16153">
                  <c:v>2.81671022194602</c:v>
                </c:pt>
                <c:pt idx="16154">
                  <c:v>2.81569534860739</c:v>
                </c:pt>
                <c:pt idx="16155">
                  <c:v>2.81443829808438</c:v>
                </c:pt>
                <c:pt idx="16156">
                  <c:v>2.81293637486038</c:v>
                </c:pt>
                <c:pt idx="16157">
                  <c:v>2.81118706237367</c:v>
                </c:pt>
                <c:pt idx="16158">
                  <c:v>2.809186922123279</c:v>
                </c:pt>
                <c:pt idx="16159">
                  <c:v>2.80693219771453</c:v>
                </c:pt>
                <c:pt idx="16160">
                  <c:v>2.80441857794681</c:v>
                </c:pt>
                <c:pt idx="16161">
                  <c:v>2.801641524420197</c:v>
                </c:pt>
                <c:pt idx="16162">
                  <c:v>2.801085985679196</c:v>
                </c:pt>
                <c:pt idx="16163">
                  <c:v>2.80033174517609</c:v>
                </c:pt>
                <c:pt idx="16164">
                  <c:v>2.7993771012153</c:v>
                </c:pt>
                <c:pt idx="16165">
                  <c:v>2.7982201004735</c:v>
                </c:pt>
                <c:pt idx="16166">
                  <c:v>2.796858824980656</c:v>
                </c:pt>
                <c:pt idx="16167">
                  <c:v>2.79529086238341</c:v>
                </c:pt>
                <c:pt idx="16168">
                  <c:v>2.79351332979571</c:v>
                </c:pt>
                <c:pt idx="16169">
                  <c:v>2.79152343918564</c:v>
                </c:pt>
                <c:pt idx="16170">
                  <c:v>2.78931744622468</c:v>
                </c:pt>
                <c:pt idx="16171">
                  <c:v>2.78689149601681</c:v>
                </c:pt>
                <c:pt idx="16172">
                  <c:v>2.78424086170142</c:v>
                </c:pt>
                <c:pt idx="16173">
                  <c:v>2.78136105364153</c:v>
                </c:pt>
                <c:pt idx="16174">
                  <c:v>2.778246023779745</c:v>
                </c:pt>
                <c:pt idx="16175">
                  <c:v>2.77488929828761</c:v>
                </c:pt>
                <c:pt idx="16176">
                  <c:v>2.77128378897803</c:v>
                </c:pt>
                <c:pt idx="16177">
                  <c:v>2.76998635756562</c:v>
                </c:pt>
                <c:pt idx="16178">
                  <c:v>2.7684129314715</c:v>
                </c:pt>
                <c:pt idx="16179">
                  <c:v>2.76655890232011</c:v>
                </c:pt>
                <c:pt idx="16180">
                  <c:v>2.76441903693509</c:v>
                </c:pt>
                <c:pt idx="16181">
                  <c:v>2.76198728611196</c:v>
                </c:pt>
                <c:pt idx="16182">
                  <c:v>2.76203875575936</c:v>
                </c:pt>
                <c:pt idx="16183">
                  <c:v>2.7618713134608</c:v>
                </c:pt>
                <c:pt idx="16184">
                  <c:v>2.76148370763925</c:v>
                </c:pt>
                <c:pt idx="16185">
                  <c:v>2.76087452383275</c:v>
                </c:pt>
                <c:pt idx="16186">
                  <c:v>2.76004144430477</c:v>
                </c:pt>
                <c:pt idx="16187">
                  <c:v>2.75898226596569</c:v>
                </c:pt>
                <c:pt idx="16188">
                  <c:v>2.75769416829871</c:v>
                </c:pt>
                <c:pt idx="16189">
                  <c:v>2.75617349235254</c:v>
                </c:pt>
                <c:pt idx="16190">
                  <c:v>2.7544165183479</c:v>
                </c:pt>
                <c:pt idx="16191">
                  <c:v>2.75241875700845</c:v>
                </c:pt>
                <c:pt idx="16192">
                  <c:v>2.75017475383506</c:v>
                </c:pt>
                <c:pt idx="16193">
                  <c:v>2.74767863785336</c:v>
                </c:pt>
                <c:pt idx="16194">
                  <c:v>2.74492369554967</c:v>
                </c:pt>
                <c:pt idx="16195">
                  <c:v>2.74190220942983</c:v>
                </c:pt>
                <c:pt idx="16196">
                  <c:v>2.73860507816937</c:v>
                </c:pt>
                <c:pt idx="16197">
                  <c:v>2.73502288621985</c:v>
                </c:pt>
                <c:pt idx="16198">
                  <c:v>2.73404270599673</c:v>
                </c:pt>
                <c:pt idx="16199">
                  <c:v>2.73275245274657</c:v>
                </c:pt>
                <c:pt idx="16200">
                  <c:v>2.73114646959729</c:v>
                </c:pt>
                <c:pt idx="16201">
                  <c:v>2.72921824942215</c:v>
                </c:pt>
                <c:pt idx="16202">
                  <c:v>2.73009729965999</c:v>
                </c:pt>
                <c:pt idx="16203">
                  <c:v>2.73073159037801</c:v>
                </c:pt>
                <c:pt idx="16204">
                  <c:v>2.73112144874793</c:v>
                </c:pt>
                <c:pt idx="16205">
                  <c:v>2.731266683308645</c:v>
                </c:pt>
                <c:pt idx="16206">
                  <c:v>2.73116611314331</c:v>
                </c:pt>
                <c:pt idx="16207">
                  <c:v>2.73081827322206</c:v>
                </c:pt>
                <c:pt idx="16208">
                  <c:v>2.7302209568313</c:v>
                </c:pt>
                <c:pt idx="16209">
                  <c:v>2.72937169864656</c:v>
                </c:pt>
                <c:pt idx="16210">
                  <c:v>2.72826663220641</c:v>
                </c:pt>
                <c:pt idx="16211">
                  <c:v>2.72690192001022</c:v>
                </c:pt>
                <c:pt idx="16212">
                  <c:v>2.72527262832435</c:v>
                </c:pt>
                <c:pt idx="16213">
                  <c:v>2.7233725521174</c:v>
                </c:pt>
                <c:pt idx="16214">
                  <c:v>2.7211954295806</c:v>
                </c:pt>
                <c:pt idx="16215">
                  <c:v>2.71873272244556</c:v>
                </c:pt>
                <c:pt idx="16216">
                  <c:v>2.71597577549609</c:v>
                </c:pt>
                <c:pt idx="16217">
                  <c:v>2.71627712229401</c:v>
                </c:pt>
                <c:pt idx="16218">
                  <c:v>2.71638198760419</c:v>
                </c:pt>
                <c:pt idx="16219">
                  <c:v>2.716289099162799</c:v>
                </c:pt>
                <c:pt idx="16220">
                  <c:v>2.71913697325679</c:v>
                </c:pt>
                <c:pt idx="16221">
                  <c:v>2.72170951236898</c:v>
                </c:pt>
                <c:pt idx="16222">
                  <c:v>2.72401250209773</c:v>
                </c:pt>
                <c:pt idx="16223">
                  <c:v>2.72605056968693</c:v>
                </c:pt>
                <c:pt idx="16224">
                  <c:v>2.7278278052318</c:v>
                </c:pt>
                <c:pt idx="16225">
                  <c:v>2.72934747847366</c:v>
                </c:pt>
                <c:pt idx="16226">
                  <c:v>2.73061199178735</c:v>
                </c:pt>
                <c:pt idx="16227">
                  <c:v>2.73162331034371</c:v>
                </c:pt>
                <c:pt idx="16228">
                  <c:v>2.73557605293503</c:v>
                </c:pt>
                <c:pt idx="16229">
                  <c:v>2.73930672780321</c:v>
                </c:pt>
                <c:pt idx="16230">
                  <c:v>2.74282199194624</c:v>
                </c:pt>
                <c:pt idx="16231">
                  <c:v>2.74612866355125</c:v>
                </c:pt>
                <c:pt idx="16232">
                  <c:v>2.74923172584431</c:v>
                </c:pt>
                <c:pt idx="16233">
                  <c:v>2.75213667067482</c:v>
                </c:pt>
                <c:pt idx="16234">
                  <c:v>2.75484750174784</c:v>
                </c:pt>
                <c:pt idx="16235">
                  <c:v>2.75736814450812</c:v>
                </c:pt>
                <c:pt idx="16236">
                  <c:v>2.75970241590634</c:v>
                </c:pt>
                <c:pt idx="16237">
                  <c:v>2.76185274063189</c:v>
                </c:pt>
                <c:pt idx="16238">
                  <c:v>2.76382211217717</c:v>
                </c:pt>
                <c:pt idx="16239">
                  <c:v>2.76561282185004</c:v>
                </c:pt>
                <c:pt idx="16240">
                  <c:v>2.76722668139918</c:v>
                </c:pt>
                <c:pt idx="16241">
                  <c:v>2.76866551043727</c:v>
                </c:pt>
                <c:pt idx="16242">
                  <c:v>2.76993086910735</c:v>
                </c:pt>
                <c:pt idx="16243">
                  <c:v>2.77102353102657</c:v>
                </c:pt>
                <c:pt idx="16244">
                  <c:v>2.77467365704033</c:v>
                </c:pt>
                <c:pt idx="16245">
                  <c:v>2.77807534234238</c:v>
                </c:pt>
                <c:pt idx="16246">
                  <c:v>2.78123427995859</c:v>
                </c:pt>
                <c:pt idx="16247">
                  <c:v>2.78415525113367</c:v>
                </c:pt>
                <c:pt idx="16248">
                  <c:v>2.786843109651285</c:v>
                </c:pt>
                <c:pt idx="16249">
                  <c:v>2.78930087001777</c:v>
                </c:pt>
                <c:pt idx="16250">
                  <c:v>2.791532575925</c:v>
                </c:pt>
                <c:pt idx="16251">
                  <c:v>2.79354086647592</c:v>
                </c:pt>
                <c:pt idx="16252">
                  <c:v>2.79532800002405</c:v>
                </c:pt>
                <c:pt idx="16253">
                  <c:v>2.79689609694993</c:v>
                </c:pt>
                <c:pt idx="16254">
                  <c:v>2.79824657263368</c:v>
                </c:pt>
                <c:pt idx="16255">
                  <c:v>2.79938065840104</c:v>
                </c:pt>
                <c:pt idx="16256">
                  <c:v>2.80029966137049</c:v>
                </c:pt>
                <c:pt idx="16257">
                  <c:v>2.80100413060003</c:v>
                </c:pt>
                <c:pt idx="16258">
                  <c:v>2.80149384285773</c:v>
                </c:pt>
                <c:pt idx="16259">
                  <c:v>2.80176944568585</c:v>
                </c:pt>
                <c:pt idx="16260">
                  <c:v>2.80441055014073</c:v>
                </c:pt>
                <c:pt idx="16261">
                  <c:v>2.80677741804736</c:v>
                </c:pt>
                <c:pt idx="16262">
                  <c:v>2.80887329037373</c:v>
                </c:pt>
                <c:pt idx="16263">
                  <c:v>2.81070090779894</c:v>
                </c:pt>
                <c:pt idx="16264">
                  <c:v>2.812262468059865</c:v>
                </c:pt>
                <c:pt idx="16265">
                  <c:v>2.81355987238096</c:v>
                </c:pt>
                <c:pt idx="16266">
                  <c:v>2.81459384905558</c:v>
                </c:pt>
                <c:pt idx="16267">
                  <c:v>2.815365627303525</c:v>
                </c:pt>
                <c:pt idx="16268">
                  <c:v>2.81587522464197</c:v>
                </c:pt>
                <c:pt idx="16269">
                  <c:v>2.8161225692543</c:v>
                </c:pt>
                <c:pt idx="16270">
                  <c:v>2.81610721272892</c:v>
                </c:pt>
                <c:pt idx="16271">
                  <c:v>2.8158280461522</c:v>
                </c:pt>
                <c:pt idx="16272">
                  <c:v>2.815283874708065</c:v>
                </c:pt>
                <c:pt idx="16273">
                  <c:v>2.81447257684562</c:v>
                </c:pt>
                <c:pt idx="16274">
                  <c:v>2.81339197393487</c:v>
                </c:pt>
                <c:pt idx="16275">
                  <c:v>2.812039003719565</c:v>
                </c:pt>
                <c:pt idx="16276">
                  <c:v>2.813115393993816</c:v>
                </c:pt>
                <c:pt idx="16277">
                  <c:v>2.81397905373979</c:v>
                </c:pt>
                <c:pt idx="16278">
                  <c:v>2.814630123959205</c:v>
                </c:pt>
                <c:pt idx="16279">
                  <c:v>2.815069063639465</c:v>
                </c:pt>
                <c:pt idx="16280">
                  <c:v>2.81529551215896</c:v>
                </c:pt>
                <c:pt idx="16281">
                  <c:v>2.81530913688798</c:v>
                </c:pt>
                <c:pt idx="16282">
                  <c:v>2.815109634077578</c:v>
                </c:pt>
                <c:pt idx="16283">
                  <c:v>2.814695596493379</c:v>
                </c:pt>
                <c:pt idx="16284">
                  <c:v>2.814065938815185</c:v>
                </c:pt>
                <c:pt idx="16285">
                  <c:v>2.81321933801045</c:v>
                </c:pt>
                <c:pt idx="16286">
                  <c:v>2.81215339858843</c:v>
                </c:pt>
                <c:pt idx="16287">
                  <c:v>2.810865802145078</c:v>
                </c:pt>
                <c:pt idx="16288">
                  <c:v>2.80935404239073</c:v>
                </c:pt>
                <c:pt idx="16289">
                  <c:v>2.80761516713717</c:v>
                </c:pt>
                <c:pt idx="16290">
                  <c:v>2.805645530109565</c:v>
                </c:pt>
                <c:pt idx="16291">
                  <c:v>2.80344055544696</c:v>
                </c:pt>
                <c:pt idx="16292">
                  <c:v>2.80099616566097</c:v>
                </c:pt>
                <c:pt idx="16293">
                  <c:v>2.79830689152031</c:v>
                </c:pt>
                <c:pt idx="16294">
                  <c:v>2.79536676751841</c:v>
                </c:pt>
                <c:pt idx="16295">
                  <c:v>2.792169127184679</c:v>
                </c:pt>
                <c:pt idx="16296">
                  <c:v>2.78870588247829</c:v>
                </c:pt>
                <c:pt idx="16297">
                  <c:v>2.78790166161077</c:v>
                </c:pt>
                <c:pt idx="16298">
                  <c:v>2.78691967957124</c:v>
                </c:pt>
                <c:pt idx="16299">
                  <c:v>2.78575849102179</c:v>
                </c:pt>
                <c:pt idx="16300">
                  <c:v>2.78441504145611</c:v>
                </c:pt>
                <c:pt idx="16301">
                  <c:v>2.78288733882326</c:v>
                </c:pt>
                <c:pt idx="16302">
                  <c:v>2.78117182537449</c:v>
                </c:pt>
                <c:pt idx="16303">
                  <c:v>2.77926551477007</c:v>
                </c:pt>
                <c:pt idx="16304">
                  <c:v>2.77716443927011</c:v>
                </c:pt>
                <c:pt idx="16305">
                  <c:v>2.77486421220774</c:v>
                </c:pt>
                <c:pt idx="16306">
                  <c:v>2.7723600653055</c:v>
                </c:pt>
                <c:pt idx="16307">
                  <c:v>2.76964688944285</c:v>
                </c:pt>
                <c:pt idx="16308">
                  <c:v>2.76671826349962</c:v>
                </c:pt>
                <c:pt idx="16309">
                  <c:v>2.76356729414133</c:v>
                </c:pt>
                <c:pt idx="16310">
                  <c:v>2.76018668037991</c:v>
                </c:pt>
                <c:pt idx="16311">
                  <c:v>2.75656779084592</c:v>
                </c:pt>
                <c:pt idx="16312">
                  <c:v>2.75270053519363</c:v>
                </c:pt>
                <c:pt idx="16313">
                  <c:v>2.7485739909355</c:v>
                </c:pt>
                <c:pt idx="16314">
                  <c:v>2.74417580890811</c:v>
                </c:pt>
                <c:pt idx="16315">
                  <c:v>2.73949167392555</c:v>
                </c:pt>
                <c:pt idx="16316">
                  <c:v>2.73450529976408</c:v>
                </c:pt>
                <c:pt idx="16317">
                  <c:v>2.72919752978205</c:v>
                </c:pt>
                <c:pt idx="16318">
                  <c:v>2.72354692776126</c:v>
                </c:pt>
                <c:pt idx="16319">
                  <c:v>2.72473403563535</c:v>
                </c:pt>
                <c:pt idx="16320">
                  <c:v>2.72570472289903</c:v>
                </c:pt>
                <c:pt idx="16321">
                  <c:v>2.72646053638854</c:v>
                </c:pt>
                <c:pt idx="16322">
                  <c:v>2.72700173905511</c:v>
                </c:pt>
                <c:pt idx="16323">
                  <c:v>2.72732868543051</c:v>
                </c:pt>
                <c:pt idx="16324">
                  <c:v>2.72744112287152</c:v>
                </c:pt>
                <c:pt idx="16325">
                  <c:v>2.7273379575202</c:v>
                </c:pt>
                <c:pt idx="16326">
                  <c:v>2.72701795313085</c:v>
                </c:pt>
                <c:pt idx="16327">
                  <c:v>2.72647927507894</c:v>
                </c:pt>
                <c:pt idx="16328">
                  <c:v>2.72571904108117</c:v>
                </c:pt>
                <c:pt idx="16329">
                  <c:v>2.72473449647366</c:v>
                </c:pt>
                <c:pt idx="16330">
                  <c:v>2.72352165159019</c:v>
                </c:pt>
                <c:pt idx="16331">
                  <c:v>2.72207623666593</c:v>
                </c:pt>
                <c:pt idx="16332">
                  <c:v>2.72039304930136</c:v>
                </c:pt>
                <c:pt idx="16333">
                  <c:v>2.71846577767274</c:v>
                </c:pt>
                <c:pt idx="16334">
                  <c:v>2.71628751729327</c:v>
                </c:pt>
                <c:pt idx="16335">
                  <c:v>2.71385015965684</c:v>
                </c:pt>
                <c:pt idx="16336">
                  <c:v>2.7111444826227</c:v>
                </c:pt>
                <c:pt idx="16337">
                  <c:v>2.70815936598329</c:v>
                </c:pt>
                <c:pt idx="16338">
                  <c:v>2.70488282020881</c:v>
                </c:pt>
                <c:pt idx="16339">
                  <c:v>2.701300153999</c:v>
                </c:pt>
                <c:pt idx="16340">
                  <c:v>2.70132438768972</c:v>
                </c:pt>
                <c:pt idx="16341">
                  <c:v>2.70102101826661</c:v>
                </c:pt>
                <c:pt idx="16342">
                  <c:v>2.70038680998608</c:v>
                </c:pt>
                <c:pt idx="16343">
                  <c:v>2.70359963462621</c:v>
                </c:pt>
                <c:pt idx="16344">
                  <c:v>2.70654175633447</c:v>
                </c:pt>
                <c:pt idx="16345">
                  <c:v>2.709221711802</c:v>
                </c:pt>
                <c:pt idx="16346">
                  <c:v>2.71164702130245</c:v>
                </c:pt>
                <c:pt idx="16347">
                  <c:v>2.71382341924682</c:v>
                </c:pt>
                <c:pt idx="16348">
                  <c:v>2.71575633507555</c:v>
                </c:pt>
                <c:pt idx="16349">
                  <c:v>2.71744970910152</c:v>
                </c:pt>
                <c:pt idx="16350">
                  <c:v>2.71890729080681</c:v>
                </c:pt>
                <c:pt idx="16351">
                  <c:v>2.72013192200206</c:v>
                </c:pt>
                <c:pt idx="16352">
                  <c:v>2.72112549915012</c:v>
                </c:pt>
                <c:pt idx="16353">
                  <c:v>2.72188940207475</c:v>
                </c:pt>
                <c:pt idx="16354">
                  <c:v>2.72242470553413</c:v>
                </c:pt>
                <c:pt idx="16355">
                  <c:v>2.72273147950525</c:v>
                </c:pt>
                <c:pt idx="16356">
                  <c:v>2.726446425068977</c:v>
                </c:pt>
                <c:pt idx="16357">
                  <c:v>2.72982654343798</c:v>
                </c:pt>
                <c:pt idx="16358">
                  <c:v>2.732882503104657</c:v>
                </c:pt>
                <c:pt idx="16359">
                  <c:v>2.73932483760455</c:v>
                </c:pt>
                <c:pt idx="16360">
                  <c:v>2.74542944746436</c:v>
                </c:pt>
                <c:pt idx="16361">
                  <c:v>2.75121729611671</c:v>
                </c:pt>
                <c:pt idx="16362">
                  <c:v>2.756706413183918</c:v>
                </c:pt>
                <c:pt idx="16363">
                  <c:v>2.76191247769636</c:v>
                </c:pt>
                <c:pt idx="16364">
                  <c:v>2.76684950123725</c:v>
                </c:pt>
                <c:pt idx="16365">
                  <c:v>2.77152957461277</c:v>
                </c:pt>
                <c:pt idx="16366">
                  <c:v>2.775963409629059</c:v>
                </c:pt>
                <c:pt idx="16367">
                  <c:v>2.78016015854698</c:v>
                </c:pt>
                <c:pt idx="16368">
                  <c:v>2.78412830315095</c:v>
                </c:pt>
                <c:pt idx="16369">
                  <c:v>2.787875013118119</c:v>
                </c:pt>
                <c:pt idx="16370">
                  <c:v>2.79140682827866</c:v>
                </c:pt>
                <c:pt idx="16371">
                  <c:v>2.79472984704566</c:v>
                </c:pt>
                <c:pt idx="16372">
                  <c:v>2.79784884155578</c:v>
                </c:pt>
                <c:pt idx="16373">
                  <c:v>2.80076881452254</c:v>
                </c:pt>
                <c:pt idx="16374">
                  <c:v>2.80349358923055</c:v>
                </c:pt>
                <c:pt idx="16375">
                  <c:v>2.80602685137478</c:v>
                </c:pt>
                <c:pt idx="16376">
                  <c:v>2.81121574281868</c:v>
                </c:pt>
                <c:pt idx="16377">
                  <c:v>2.81611944102917</c:v>
                </c:pt>
                <c:pt idx="16378">
                  <c:v>2.82074732011851</c:v>
                </c:pt>
                <c:pt idx="16379">
                  <c:v>2.825108179913097</c:v>
                </c:pt>
                <c:pt idx="16380">
                  <c:v>2.82920982338248</c:v>
                </c:pt>
                <c:pt idx="16381">
                  <c:v>2.83305921699881</c:v>
                </c:pt>
                <c:pt idx="16382">
                  <c:v>2.836662079638775</c:v>
                </c:pt>
                <c:pt idx="16383">
                  <c:v>2.84002396844993</c:v>
                </c:pt>
                <c:pt idx="16384">
                  <c:v>2.84314900686365</c:v>
                </c:pt>
                <c:pt idx="16385">
                  <c:v>2.846041613617999</c:v>
                </c:pt>
                <c:pt idx="16386">
                  <c:v>2.84870524597528</c:v>
                </c:pt>
                <c:pt idx="16387">
                  <c:v>2.85114325856067</c:v>
                </c:pt>
                <c:pt idx="16388">
                  <c:v>2.85335763004361</c:v>
                </c:pt>
                <c:pt idx="16389">
                  <c:v>2.85535139275549</c:v>
                </c:pt>
                <c:pt idx="16390">
                  <c:v>2.857126133986</c:v>
                </c:pt>
                <c:pt idx="16391">
                  <c:v>2.85868382797704</c:v>
                </c:pt>
                <c:pt idx="16392">
                  <c:v>2.86002525346638</c:v>
                </c:pt>
                <c:pt idx="16393">
                  <c:v>2.86115185478127</c:v>
                </c:pt>
                <c:pt idx="16394">
                  <c:v>2.86206415920403</c:v>
                </c:pt>
                <c:pt idx="16395">
                  <c:v>2.86276270803012</c:v>
                </c:pt>
                <c:pt idx="16396">
                  <c:v>2.86582193582851</c:v>
                </c:pt>
                <c:pt idx="16397">
                  <c:v>2.86860591818263</c:v>
                </c:pt>
                <c:pt idx="16398">
                  <c:v>2.87111855733485</c:v>
                </c:pt>
                <c:pt idx="16399">
                  <c:v>2.87336280599799</c:v>
                </c:pt>
                <c:pt idx="16400">
                  <c:v>2.87534060456138</c:v>
                </c:pt>
                <c:pt idx="16401">
                  <c:v>2.87705413753043</c:v>
                </c:pt>
                <c:pt idx="16402">
                  <c:v>2.87850482881581</c:v>
                </c:pt>
                <c:pt idx="16403">
                  <c:v>2.879693966334885</c:v>
                </c:pt>
                <c:pt idx="16404">
                  <c:v>2.88062235373064</c:v>
                </c:pt>
                <c:pt idx="16405">
                  <c:v>2.88129062265293</c:v>
                </c:pt>
                <c:pt idx="16406">
                  <c:v>2.88169856054424</c:v>
                </c:pt>
                <c:pt idx="16407">
                  <c:v>2.88184609433295</c:v>
                </c:pt>
                <c:pt idx="16408">
                  <c:v>2.8817329585615</c:v>
                </c:pt>
                <c:pt idx="16409">
                  <c:v>2.88135770442279</c:v>
                </c:pt>
                <c:pt idx="16410">
                  <c:v>2.88072002058688</c:v>
                </c:pt>
                <c:pt idx="16411">
                  <c:v>2.87981776843793</c:v>
                </c:pt>
                <c:pt idx="16412">
                  <c:v>2.878648982496319</c:v>
                </c:pt>
                <c:pt idx="16413">
                  <c:v>2.87721155837325</c:v>
                </c:pt>
                <c:pt idx="16414">
                  <c:v>2.875502622204765</c:v>
                </c:pt>
                <c:pt idx="16415">
                  <c:v>2.8735188942566</c:v>
                </c:pt>
                <c:pt idx="16416">
                  <c:v>2.87125672795954</c:v>
                </c:pt>
                <c:pt idx="16417">
                  <c:v>2.86871151210522</c:v>
                </c:pt>
                <c:pt idx="16418">
                  <c:v>2.86860367178234</c:v>
                </c:pt>
                <c:pt idx="16419">
                  <c:v>2.86827999071409</c:v>
                </c:pt>
                <c:pt idx="16420">
                  <c:v>2.86773966991709</c:v>
                </c:pt>
                <c:pt idx="16421">
                  <c:v>2.866981279081</c:v>
                </c:pt>
                <c:pt idx="16422">
                  <c:v>2.86600340767001</c:v>
                </c:pt>
                <c:pt idx="16423">
                  <c:v>2.86480403851136</c:v>
                </c:pt>
                <c:pt idx="16424">
                  <c:v>2.86338120281688</c:v>
                </c:pt>
                <c:pt idx="16425">
                  <c:v>2.86173267853415</c:v>
                </c:pt>
                <c:pt idx="16426">
                  <c:v>2.85985538280155</c:v>
                </c:pt>
                <c:pt idx="16427">
                  <c:v>2.85774572438465</c:v>
                </c:pt>
                <c:pt idx="16428">
                  <c:v>2.855400576023519</c:v>
                </c:pt>
                <c:pt idx="16429">
                  <c:v>2.852815433230203</c:v>
                </c:pt>
                <c:pt idx="16430">
                  <c:v>2.849985409759645</c:v>
                </c:pt>
                <c:pt idx="16431">
                  <c:v>2.8469052897949</c:v>
                </c:pt>
                <c:pt idx="16432">
                  <c:v>2.84356867535705</c:v>
                </c:pt>
                <c:pt idx="16433">
                  <c:v>2.839968684576938</c:v>
                </c:pt>
                <c:pt idx="16434">
                  <c:v>2.83609773531285</c:v>
                </c:pt>
                <c:pt idx="16435">
                  <c:v>2.831946466165438</c:v>
                </c:pt>
                <c:pt idx="16436">
                  <c:v>2.82750507210986</c:v>
                </c:pt>
                <c:pt idx="16437">
                  <c:v>2.82276198168273</c:v>
                </c:pt>
                <c:pt idx="16438">
                  <c:v>2.81770378172195</c:v>
                </c:pt>
                <c:pt idx="16439">
                  <c:v>2.815445691634405</c:v>
                </c:pt>
                <c:pt idx="16440">
                  <c:v>2.812982110901379</c:v>
                </c:pt>
                <c:pt idx="16441">
                  <c:v>2.81030788591869</c:v>
                </c:pt>
                <c:pt idx="16442">
                  <c:v>2.80741777309732</c:v>
                </c:pt>
                <c:pt idx="16443">
                  <c:v>2.80430537190833</c:v>
                </c:pt>
                <c:pt idx="16444">
                  <c:v>2.80096375810495</c:v>
                </c:pt>
                <c:pt idx="16445">
                  <c:v>2.79738473711078</c:v>
                </c:pt>
                <c:pt idx="16446">
                  <c:v>2.79355976520795</c:v>
                </c:pt>
                <c:pt idx="16447">
                  <c:v>2.79266890995241</c:v>
                </c:pt>
                <c:pt idx="16448">
                  <c:v>2.79150704728211</c:v>
                </c:pt>
                <c:pt idx="16449">
                  <c:v>2.79006992327341</c:v>
                </c:pt>
                <c:pt idx="16450">
                  <c:v>2.78835253540916</c:v>
                </c:pt>
                <c:pt idx="16451">
                  <c:v>2.786348920454658</c:v>
                </c:pt>
                <c:pt idx="16452">
                  <c:v>2.78405222375391</c:v>
                </c:pt>
                <c:pt idx="16453">
                  <c:v>2.78145451715304</c:v>
                </c:pt>
                <c:pt idx="16454">
                  <c:v>2.778546116663219</c:v>
                </c:pt>
                <c:pt idx="16455">
                  <c:v>2.77887825950143</c:v>
                </c:pt>
                <c:pt idx="16456">
                  <c:v>2.77900173632492</c:v>
                </c:pt>
                <c:pt idx="16457">
                  <c:v>2.77891558600161</c:v>
                </c:pt>
                <c:pt idx="16458">
                  <c:v>2.77861915064449</c:v>
                </c:pt>
                <c:pt idx="16459">
                  <c:v>2.77811025491951</c:v>
                </c:pt>
                <c:pt idx="16460">
                  <c:v>2.7773875639426</c:v>
                </c:pt>
                <c:pt idx="16461">
                  <c:v>2.776447991163785</c:v>
                </c:pt>
                <c:pt idx="16462">
                  <c:v>2.7752888018369</c:v>
                </c:pt>
                <c:pt idx="16463">
                  <c:v>2.77390633635977</c:v>
                </c:pt>
                <c:pt idx="16464">
                  <c:v>2.77573220476433</c:v>
                </c:pt>
                <c:pt idx="16465">
                  <c:v>2.77727052621827</c:v>
                </c:pt>
                <c:pt idx="16466">
                  <c:v>2.77852342646262</c:v>
                </c:pt>
                <c:pt idx="16467">
                  <c:v>2.77949364252614</c:v>
                </c:pt>
                <c:pt idx="16468">
                  <c:v>2.78018241082727</c:v>
                </c:pt>
                <c:pt idx="16469">
                  <c:v>2.780589960054</c:v>
                </c:pt>
                <c:pt idx="16470">
                  <c:v>2.78071602152685</c:v>
                </c:pt>
                <c:pt idx="16471">
                  <c:v>2.78055982603591</c:v>
                </c:pt>
                <c:pt idx="16472">
                  <c:v>2.78011906027395</c:v>
                </c:pt>
                <c:pt idx="16473">
                  <c:v>2.77939145365166</c:v>
                </c:pt>
                <c:pt idx="16474">
                  <c:v>2.77837297087509</c:v>
                </c:pt>
                <c:pt idx="16475">
                  <c:v>2.78069033451625</c:v>
                </c:pt>
                <c:pt idx="16476">
                  <c:v>2.786159099409819</c:v>
                </c:pt>
                <c:pt idx="16477">
                  <c:v>2.791276014138158</c:v>
                </c:pt>
                <c:pt idx="16478">
                  <c:v>2.796057299958698</c:v>
                </c:pt>
                <c:pt idx="16479">
                  <c:v>2.80051689035111</c:v>
                </c:pt>
                <c:pt idx="16480">
                  <c:v>2.80466668262046</c:v>
                </c:pt>
                <c:pt idx="16481">
                  <c:v>2.80851684781469</c:v>
                </c:pt>
                <c:pt idx="16482">
                  <c:v>2.81207619283433</c:v>
                </c:pt>
                <c:pt idx="16483">
                  <c:v>2.815353136327658</c:v>
                </c:pt>
                <c:pt idx="16484">
                  <c:v>2.81835388950301</c:v>
                </c:pt>
                <c:pt idx="16485">
                  <c:v>2.82108431843504</c:v>
                </c:pt>
                <c:pt idx="16486">
                  <c:v>2.82354987248448</c:v>
                </c:pt>
                <c:pt idx="16487">
                  <c:v>2.82575435516632</c:v>
                </c:pt>
                <c:pt idx="16488">
                  <c:v>2.82770159027612</c:v>
                </c:pt>
                <c:pt idx="16489">
                  <c:v>2.82939421321582</c:v>
                </c:pt>
                <c:pt idx="16490">
                  <c:v>2.83083508821759</c:v>
                </c:pt>
                <c:pt idx="16491">
                  <c:v>2.832025811743716</c:v>
                </c:pt>
                <c:pt idx="16492">
                  <c:v>2.83296756131677</c:v>
                </c:pt>
                <c:pt idx="16493">
                  <c:v>2.833661669058038</c:v>
                </c:pt>
                <c:pt idx="16494">
                  <c:v>2.83410812894349</c:v>
                </c:pt>
                <c:pt idx="16495">
                  <c:v>2.83743619085632</c:v>
                </c:pt>
                <c:pt idx="16496">
                  <c:v>2.84056094855643</c:v>
                </c:pt>
                <c:pt idx="16497">
                  <c:v>2.84348688994286</c:v>
                </c:pt>
                <c:pt idx="16498">
                  <c:v>2.84621744227116</c:v>
                </c:pt>
                <c:pt idx="16499">
                  <c:v>2.851642939059781</c:v>
                </c:pt>
                <c:pt idx="16500">
                  <c:v>2.856778724625097</c:v>
                </c:pt>
                <c:pt idx="16501">
                  <c:v>2.861635083735825</c:v>
                </c:pt>
                <c:pt idx="16502">
                  <c:v>2.86622006122296</c:v>
                </c:pt>
                <c:pt idx="16503">
                  <c:v>2.8705418148026</c:v>
                </c:pt>
                <c:pt idx="16504">
                  <c:v>2.874606903401959</c:v>
                </c:pt>
                <c:pt idx="16505">
                  <c:v>2.87842111686479</c:v>
                </c:pt>
                <c:pt idx="16506">
                  <c:v>2.88199003769172</c:v>
                </c:pt>
                <c:pt idx="16507">
                  <c:v>2.88531797340313</c:v>
                </c:pt>
                <c:pt idx="16508">
                  <c:v>2.88840920045752</c:v>
                </c:pt>
                <c:pt idx="16509">
                  <c:v>2.89126724381541</c:v>
                </c:pt>
                <c:pt idx="16510">
                  <c:v>2.89389481378544</c:v>
                </c:pt>
                <c:pt idx="16511">
                  <c:v>2.896295117932258</c:v>
                </c:pt>
                <c:pt idx="16512">
                  <c:v>2.898470127599499</c:v>
                </c:pt>
                <c:pt idx="16513">
                  <c:v>2.9030632352758</c:v>
                </c:pt>
                <c:pt idx="16514">
                  <c:v>2.90736004757013</c:v>
                </c:pt>
                <c:pt idx="16515">
                  <c:v>2.91136679579079</c:v>
                </c:pt>
                <c:pt idx="16516">
                  <c:v>2.91508856893199</c:v>
                </c:pt>
                <c:pt idx="16517">
                  <c:v>2.918529911528199</c:v>
                </c:pt>
                <c:pt idx="16518">
                  <c:v>2.92169437754359</c:v>
                </c:pt>
                <c:pt idx="16519">
                  <c:v>2.92458517181736</c:v>
                </c:pt>
                <c:pt idx="16520">
                  <c:v>2.92720546146556</c:v>
                </c:pt>
                <c:pt idx="16521">
                  <c:v>2.92955722709608</c:v>
                </c:pt>
                <c:pt idx="16522">
                  <c:v>2.931642681461756</c:v>
                </c:pt>
                <c:pt idx="16523">
                  <c:v>2.93346387479571</c:v>
                </c:pt>
                <c:pt idx="16524">
                  <c:v>2.93502154378012</c:v>
                </c:pt>
                <c:pt idx="16525">
                  <c:v>2.93631694396946</c:v>
                </c:pt>
                <c:pt idx="16526">
                  <c:v>2.93735071474242</c:v>
                </c:pt>
                <c:pt idx="16527">
                  <c:v>2.93812361216085</c:v>
                </c:pt>
                <c:pt idx="16528">
                  <c:v>2.93863536887193</c:v>
                </c:pt>
                <c:pt idx="16529">
                  <c:v>2.93888656879569</c:v>
                </c:pt>
                <c:pt idx="16530">
                  <c:v>2.938876382188698</c:v>
                </c:pt>
                <c:pt idx="16531">
                  <c:v>2.93860482743767</c:v>
                </c:pt>
                <c:pt idx="16532">
                  <c:v>2.93807051143159</c:v>
                </c:pt>
                <c:pt idx="16533">
                  <c:v>2.93727252329281</c:v>
                </c:pt>
                <c:pt idx="16534">
                  <c:v>2.93621006489737</c:v>
                </c:pt>
                <c:pt idx="16535">
                  <c:v>2.934880590000279</c:v>
                </c:pt>
                <c:pt idx="16536">
                  <c:v>2.93328282671377</c:v>
                </c:pt>
                <c:pt idx="16537">
                  <c:v>2.93141380680056</c:v>
                </c:pt>
                <c:pt idx="16538">
                  <c:v>2.92927150776047</c:v>
                </c:pt>
                <c:pt idx="16539">
                  <c:v>2.92685228785437</c:v>
                </c:pt>
                <c:pt idx="16540">
                  <c:v>2.92415278581854</c:v>
                </c:pt>
                <c:pt idx="16541">
                  <c:v>2.9211688640065</c:v>
                </c:pt>
                <c:pt idx="16542">
                  <c:v>2.91789531824892</c:v>
                </c:pt>
                <c:pt idx="16543">
                  <c:v>2.9143270398817</c:v>
                </c:pt>
                <c:pt idx="16544">
                  <c:v>2.91045765826881</c:v>
                </c:pt>
                <c:pt idx="16545">
                  <c:v>2.90628036496605</c:v>
                </c:pt>
                <c:pt idx="16546">
                  <c:v>2.90459455422804</c:v>
                </c:pt>
                <c:pt idx="16547">
                  <c:v>2.90267777663844</c:v>
                </c:pt>
                <c:pt idx="16548">
                  <c:v>2.90052758015968</c:v>
                </c:pt>
                <c:pt idx="16549">
                  <c:v>2.89814024400379</c:v>
                </c:pt>
                <c:pt idx="16550">
                  <c:v>2.89551254726126</c:v>
                </c:pt>
                <c:pt idx="16551">
                  <c:v>2.89263941057533</c:v>
                </c:pt>
                <c:pt idx="16552">
                  <c:v>2.88951668804797</c:v>
                </c:pt>
                <c:pt idx="16553">
                  <c:v>2.8861388373487</c:v>
                </c:pt>
                <c:pt idx="16554">
                  <c:v>2.882499019995119</c:v>
                </c:pt>
                <c:pt idx="16555">
                  <c:v>2.87859085555156</c:v>
                </c:pt>
                <c:pt idx="16556">
                  <c:v>2.874406190163485</c:v>
                </c:pt>
                <c:pt idx="16557">
                  <c:v>2.869935899489</c:v>
                </c:pt>
                <c:pt idx="16558">
                  <c:v>2.86516939169969</c:v>
                </c:pt>
                <c:pt idx="16559">
                  <c:v>2.86009573783678</c:v>
                </c:pt>
                <c:pt idx="16560">
                  <c:v>2.85470070595008</c:v>
                </c:pt>
                <c:pt idx="16561">
                  <c:v>2.84896925860828</c:v>
                </c:pt>
                <c:pt idx="16562">
                  <c:v>2.84288366838451</c:v>
                </c:pt>
                <c:pt idx="16563">
                  <c:v>2.83970708300847</c:v>
                </c:pt>
                <c:pt idx="16564">
                  <c:v>2.83630026664582</c:v>
                </c:pt>
                <c:pt idx="16565">
                  <c:v>2.832655190347565</c:v>
                </c:pt>
                <c:pt idx="16566">
                  <c:v>2.82876339081788</c:v>
                </c:pt>
                <c:pt idx="16567">
                  <c:v>2.82461518850427</c:v>
                </c:pt>
                <c:pt idx="16568">
                  <c:v>2.82019953730252</c:v>
                </c:pt>
                <c:pt idx="16569">
                  <c:v>2.81550418767499</c:v>
                </c:pt>
                <c:pt idx="16570">
                  <c:v>2.81051502026691</c:v>
                </c:pt>
                <c:pt idx="16571">
                  <c:v>2.805215175514796</c:v>
                </c:pt>
                <c:pt idx="16572">
                  <c:v>2.79958647752047</c:v>
                </c:pt>
                <c:pt idx="16573">
                  <c:v>2.79360701563633</c:v>
                </c:pt>
                <c:pt idx="16574">
                  <c:v>2.7872516386458</c:v>
                </c:pt>
                <c:pt idx="16575">
                  <c:v>2.78445972096563</c:v>
                </c:pt>
                <c:pt idx="16576">
                  <c:v>2.78147342233133</c:v>
                </c:pt>
                <c:pt idx="16577">
                  <c:v>2.77828538123052</c:v>
                </c:pt>
                <c:pt idx="16578">
                  <c:v>2.77488722927774</c:v>
                </c:pt>
                <c:pt idx="16579">
                  <c:v>2.77126993881342</c:v>
                </c:pt>
                <c:pt idx="16580">
                  <c:v>2.76742238533783</c:v>
                </c:pt>
                <c:pt idx="16581">
                  <c:v>2.76333302374432</c:v>
                </c:pt>
                <c:pt idx="16582">
                  <c:v>2.75898824981724</c:v>
                </c:pt>
                <c:pt idx="16583">
                  <c:v>2.75437211137893</c:v>
                </c:pt>
                <c:pt idx="16584">
                  <c:v>2.74946704701797</c:v>
                </c:pt>
                <c:pt idx="16585">
                  <c:v>2.74425292564709</c:v>
                </c:pt>
                <c:pt idx="16586">
                  <c:v>2.7387054824067</c:v>
                </c:pt>
                <c:pt idx="16587">
                  <c:v>2.73279681573047</c:v>
                </c:pt>
                <c:pt idx="16588">
                  <c:v>2.7264940815296</c:v>
                </c:pt>
                <c:pt idx="16589">
                  <c:v>2.71975795109693</c:v>
                </c:pt>
                <c:pt idx="16590">
                  <c:v>2.71254113983943</c:v>
                </c:pt>
                <c:pt idx="16591">
                  <c:v>2.70478619658108</c:v>
                </c:pt>
                <c:pt idx="16592">
                  <c:v>2.69642188832029</c:v>
                </c:pt>
                <c:pt idx="16593">
                  <c:v>2.68735981213782</c:v>
                </c:pt>
                <c:pt idx="16594">
                  <c:v>2.67748341872306</c:v>
                </c:pt>
                <c:pt idx="16595">
                  <c:v>2.67323927099521</c:v>
                </c:pt>
                <c:pt idx="16596">
                  <c:v>2.66843099879702</c:v>
                </c:pt>
                <c:pt idx="16597">
                  <c:v>2.66300163485072</c:v>
                </c:pt>
                <c:pt idx="16598">
                  <c:v>2.66447530534223</c:v>
                </c:pt>
                <c:pt idx="16599">
                  <c:v>2.66565624383356</c:v>
                </c:pt>
                <c:pt idx="16600">
                  <c:v>2.66654909800068</c:v>
                </c:pt>
                <c:pt idx="16601">
                  <c:v>2.6671557149133</c:v>
                </c:pt>
                <c:pt idx="16602">
                  <c:v>2.66747751728054</c:v>
                </c:pt>
                <c:pt idx="16603">
                  <c:v>2.66751346735596</c:v>
                </c:pt>
                <c:pt idx="16604">
                  <c:v>2.67397399168118</c:v>
                </c:pt>
                <c:pt idx="16605">
                  <c:v>2.67982877903643</c:v>
                </c:pt>
                <c:pt idx="16606">
                  <c:v>2.68513210454005</c:v>
                </c:pt>
                <c:pt idx="16607">
                  <c:v>2.68992809879837</c:v>
                </c:pt>
                <c:pt idx="16608">
                  <c:v>2.69425257123805</c:v>
                </c:pt>
                <c:pt idx="16609">
                  <c:v>2.69813500782352</c:v>
                </c:pt>
                <c:pt idx="16610">
                  <c:v>2.70159978613076</c:v>
                </c:pt>
                <c:pt idx="16611">
                  <c:v>2.70466715237869</c:v>
                </c:pt>
                <c:pt idx="16612">
                  <c:v>2.71318371344787</c:v>
                </c:pt>
                <c:pt idx="16613">
                  <c:v>2.72115452119721</c:v>
                </c:pt>
                <c:pt idx="16614">
                  <c:v>2.72863754283009</c:v>
                </c:pt>
                <c:pt idx="16615">
                  <c:v>2.735682139343655</c:v>
                </c:pt>
                <c:pt idx="16616">
                  <c:v>2.74232814355046</c:v>
                </c:pt>
                <c:pt idx="16617">
                  <c:v>2.74860977531813</c:v>
                </c:pt>
                <c:pt idx="16618">
                  <c:v>2.75455519600065</c:v>
                </c:pt>
                <c:pt idx="16619">
                  <c:v>2.7601886805272</c:v>
                </c:pt>
                <c:pt idx="16620">
                  <c:v>2.76553131159555</c:v>
                </c:pt>
                <c:pt idx="16621">
                  <c:v>2.77060078416126</c:v>
                </c:pt>
                <c:pt idx="16622">
                  <c:v>2.77541307475191</c:v>
                </c:pt>
                <c:pt idx="16623">
                  <c:v>2.78398117551942</c:v>
                </c:pt>
                <c:pt idx="16624">
                  <c:v>2.79206525750142</c:v>
                </c:pt>
                <c:pt idx="16625">
                  <c:v>2.7997085918708</c:v>
                </c:pt>
                <c:pt idx="16626">
                  <c:v>2.806945005697599</c:v>
                </c:pt>
                <c:pt idx="16627">
                  <c:v>2.813805335718365</c:v>
                </c:pt>
                <c:pt idx="16628">
                  <c:v>2.82031437943804</c:v>
                </c:pt>
                <c:pt idx="16629">
                  <c:v>2.82649439482459</c:v>
                </c:pt>
                <c:pt idx="16630">
                  <c:v>2.83236370890821</c:v>
                </c:pt>
                <c:pt idx="16631">
                  <c:v>2.83793887804024</c:v>
                </c:pt>
                <c:pt idx="16632">
                  <c:v>2.84323375569599</c:v>
                </c:pt>
                <c:pt idx="16633">
                  <c:v>2.84826098781737</c:v>
                </c:pt>
                <c:pt idx="16634">
                  <c:v>2.85303148766735</c:v>
                </c:pt>
                <c:pt idx="16635">
                  <c:v>2.857555155478845</c:v>
                </c:pt>
                <c:pt idx="16636">
                  <c:v>2.861840089744736</c:v>
                </c:pt>
                <c:pt idx="16637">
                  <c:v>2.86589368628029</c:v>
                </c:pt>
                <c:pt idx="16638">
                  <c:v>2.86972317607018</c:v>
                </c:pt>
                <c:pt idx="16639">
                  <c:v>2.87333425537994</c:v>
                </c:pt>
                <c:pt idx="16640">
                  <c:v>2.87673227338144</c:v>
                </c:pt>
                <c:pt idx="16641">
                  <c:v>2.87992151280003</c:v>
                </c:pt>
                <c:pt idx="16642">
                  <c:v>2.8829067684284</c:v>
                </c:pt>
                <c:pt idx="16643">
                  <c:v>2.88569132587764</c:v>
                </c:pt>
                <c:pt idx="16644">
                  <c:v>2.88827855997037</c:v>
                </c:pt>
                <c:pt idx="16645">
                  <c:v>2.89363773136921</c:v>
                </c:pt>
                <c:pt idx="16646">
                  <c:v>2.89870635446321</c:v>
                </c:pt>
                <c:pt idx="16647">
                  <c:v>2.90349319939065</c:v>
                </c:pt>
                <c:pt idx="16648">
                  <c:v>2.90800682869177</c:v>
                </c:pt>
                <c:pt idx="16649">
                  <c:v>2.912254420060145</c:v>
                </c:pt>
                <c:pt idx="16650">
                  <c:v>2.91624125063405</c:v>
                </c:pt>
                <c:pt idx="16651">
                  <c:v>2.919973426759225</c:v>
                </c:pt>
                <c:pt idx="16652">
                  <c:v>2.92345567236571</c:v>
                </c:pt>
                <c:pt idx="16653">
                  <c:v>2.92669158249715</c:v>
                </c:pt>
                <c:pt idx="16654">
                  <c:v>2.92968575133562</c:v>
                </c:pt>
                <c:pt idx="16655">
                  <c:v>2.932440419089835</c:v>
                </c:pt>
                <c:pt idx="16656">
                  <c:v>2.934959099724217</c:v>
                </c:pt>
                <c:pt idx="16657">
                  <c:v>2.93724395685134</c:v>
                </c:pt>
                <c:pt idx="16658">
                  <c:v>2.93929687261531</c:v>
                </c:pt>
                <c:pt idx="16659">
                  <c:v>2.94111979834268</c:v>
                </c:pt>
                <c:pt idx="16660">
                  <c:v>2.94271397495576</c:v>
                </c:pt>
                <c:pt idx="16661">
                  <c:v>2.94408066683219</c:v>
                </c:pt>
                <c:pt idx="16662">
                  <c:v>2.94794893559491</c:v>
                </c:pt>
                <c:pt idx="16663">
                  <c:v>2.95152284833731</c:v>
                </c:pt>
                <c:pt idx="16664">
                  <c:v>2.95480615498556</c:v>
                </c:pt>
                <c:pt idx="16665">
                  <c:v>2.95780264190528</c:v>
                </c:pt>
                <c:pt idx="16666">
                  <c:v>2.96051489236818</c:v>
                </c:pt>
                <c:pt idx="16667">
                  <c:v>2.962945401387278</c:v>
                </c:pt>
                <c:pt idx="16668">
                  <c:v>2.96509693794748</c:v>
                </c:pt>
                <c:pt idx="16669">
                  <c:v>2.96697050544764</c:v>
                </c:pt>
                <c:pt idx="16670">
                  <c:v>2.968568104678178</c:v>
                </c:pt>
                <c:pt idx="16671">
                  <c:v>2.96989029932178</c:v>
                </c:pt>
                <c:pt idx="16672">
                  <c:v>2.97093820662012</c:v>
                </c:pt>
                <c:pt idx="16673">
                  <c:v>2.97171186293888</c:v>
                </c:pt>
                <c:pt idx="16674">
                  <c:v>2.97221224095638</c:v>
                </c:pt>
                <c:pt idx="16675">
                  <c:v>2.972438394088565</c:v>
                </c:pt>
                <c:pt idx="16676">
                  <c:v>2.97239111631073</c:v>
                </c:pt>
                <c:pt idx="16677">
                  <c:v>2.97206886790537</c:v>
                </c:pt>
                <c:pt idx="16678">
                  <c:v>2.97147104021513</c:v>
                </c:pt>
                <c:pt idx="16679">
                  <c:v>2.97059674038248</c:v>
                </c:pt>
                <c:pt idx="16680">
                  <c:v>2.96944480258382</c:v>
                </c:pt>
                <c:pt idx="16681">
                  <c:v>2.96801299662157</c:v>
                </c:pt>
                <c:pt idx="16682">
                  <c:v>2.96629926905923</c:v>
                </c:pt>
                <c:pt idx="16683">
                  <c:v>2.96430096266658</c:v>
                </c:pt>
                <c:pt idx="16684">
                  <c:v>2.96201605055287</c:v>
                </c:pt>
                <c:pt idx="16685">
                  <c:v>2.95944037947695</c:v>
                </c:pt>
                <c:pt idx="16686">
                  <c:v>2.9565705196162</c:v>
                </c:pt>
                <c:pt idx="16687">
                  <c:v>2.953401834634179</c:v>
                </c:pt>
                <c:pt idx="16688">
                  <c:v>2.94992934862999</c:v>
                </c:pt>
                <c:pt idx="16689">
                  <c:v>2.94614705110644</c:v>
                </c:pt>
                <c:pt idx="16690">
                  <c:v>2.942048770038625</c:v>
                </c:pt>
                <c:pt idx="16691">
                  <c:v>2.93762600049985</c:v>
                </c:pt>
                <c:pt idx="16692">
                  <c:v>2.935698160219685</c:v>
                </c:pt>
                <c:pt idx="16693">
                  <c:v>2.93340873281904</c:v>
                </c:pt>
                <c:pt idx="16694">
                  <c:v>2.93371471009993</c:v>
                </c:pt>
                <c:pt idx="16695">
                  <c:v>2.93372850465327</c:v>
                </c:pt>
                <c:pt idx="16696">
                  <c:v>2.93344859827671</c:v>
                </c:pt>
                <c:pt idx="16697">
                  <c:v>2.932874441925219</c:v>
                </c:pt>
                <c:pt idx="16698">
                  <c:v>2.93484806870061</c:v>
                </c:pt>
                <c:pt idx="16699">
                  <c:v>2.936468494825415</c:v>
                </c:pt>
                <c:pt idx="16700">
                  <c:v>2.9377377440929</c:v>
                </c:pt>
                <c:pt idx="16701">
                  <c:v>2.93865686227992</c:v>
                </c:pt>
                <c:pt idx="16702">
                  <c:v>2.93922625915675</c:v>
                </c:pt>
                <c:pt idx="16703">
                  <c:v>2.942385619003276</c:v>
                </c:pt>
                <c:pt idx="16704">
                  <c:v>2.94524526753366</c:v>
                </c:pt>
                <c:pt idx="16705">
                  <c:v>2.94780911538173</c:v>
                </c:pt>
                <c:pt idx="16706">
                  <c:v>2.95007953152605</c:v>
                </c:pt>
                <c:pt idx="16707">
                  <c:v>2.952059594791105</c:v>
                </c:pt>
                <c:pt idx="16708">
                  <c:v>2.95375034190797</c:v>
                </c:pt>
                <c:pt idx="16709">
                  <c:v>2.95792127688625</c:v>
                </c:pt>
                <c:pt idx="16710">
                  <c:v>2.96173520688685</c:v>
                </c:pt>
                <c:pt idx="16711">
                  <c:v>2.96519753963612</c:v>
                </c:pt>
                <c:pt idx="16712">
                  <c:v>2.96831206124264</c:v>
                </c:pt>
                <c:pt idx="16713">
                  <c:v>2.97108323842374</c:v>
                </c:pt>
                <c:pt idx="16714">
                  <c:v>2.97351290470066</c:v>
                </c:pt>
                <c:pt idx="16715">
                  <c:v>2.97560423810099</c:v>
                </c:pt>
                <c:pt idx="16716">
                  <c:v>2.977358452038199</c:v>
                </c:pt>
                <c:pt idx="16717">
                  <c:v>2.97877761308715</c:v>
                </c:pt>
                <c:pt idx="16718">
                  <c:v>2.97986255271581</c:v>
                </c:pt>
                <c:pt idx="16719">
                  <c:v>2.98061365820781</c:v>
                </c:pt>
                <c:pt idx="16720">
                  <c:v>2.98103127006446</c:v>
                </c:pt>
                <c:pt idx="16721">
                  <c:v>2.98111442483198</c:v>
                </c:pt>
                <c:pt idx="16722">
                  <c:v>2.98366878057546</c:v>
                </c:pt>
                <c:pt idx="16723">
                  <c:v>2.98594172257566</c:v>
                </c:pt>
                <c:pt idx="16724">
                  <c:v>2.98793507215206</c:v>
                </c:pt>
                <c:pt idx="16725">
                  <c:v>2.98965000059027</c:v>
                </c:pt>
                <c:pt idx="16726">
                  <c:v>2.99108784438824</c:v>
                </c:pt>
                <c:pt idx="16727">
                  <c:v>2.99492464068777</c:v>
                </c:pt>
                <c:pt idx="16728">
                  <c:v>2.99842203823716</c:v>
                </c:pt>
                <c:pt idx="16729">
                  <c:v>3.00158402114599</c:v>
                </c:pt>
                <c:pt idx="16730">
                  <c:v>3.00441310689892</c:v>
                </c:pt>
                <c:pt idx="16731">
                  <c:v>3.00691138826242</c:v>
                </c:pt>
                <c:pt idx="16732">
                  <c:v>3.00908074206027</c:v>
                </c:pt>
                <c:pt idx="16733">
                  <c:v>3.01092256256323</c:v>
                </c:pt>
                <c:pt idx="16734">
                  <c:v>3.01243780843243</c:v>
                </c:pt>
                <c:pt idx="16735">
                  <c:v>3.01362737316981</c:v>
                </c:pt>
                <c:pt idx="16736">
                  <c:v>3.01449152520762</c:v>
                </c:pt>
                <c:pt idx="16737">
                  <c:v>3.01503060643294</c:v>
                </c:pt>
                <c:pt idx="16738">
                  <c:v>3.01524439328091</c:v>
                </c:pt>
                <c:pt idx="16739">
                  <c:v>3.01513254004261</c:v>
                </c:pt>
                <c:pt idx="16740">
                  <c:v>3.01469444458394</c:v>
                </c:pt>
                <c:pt idx="16741">
                  <c:v>3.01392911959904</c:v>
                </c:pt>
                <c:pt idx="16742">
                  <c:v>3.01283538460335</c:v>
                </c:pt>
                <c:pt idx="16743">
                  <c:v>3.01141170471103</c:v>
                </c:pt>
                <c:pt idx="16744">
                  <c:v>3.012405676640638</c:v>
                </c:pt>
                <c:pt idx="16745">
                  <c:v>3.01312713614477</c:v>
                </c:pt>
                <c:pt idx="16746">
                  <c:v>3.0135761092186</c:v>
                </c:pt>
                <c:pt idx="16747">
                  <c:v>3.01375260095472</c:v>
                </c:pt>
                <c:pt idx="16748">
                  <c:v>3.01365627902695</c:v>
                </c:pt>
                <c:pt idx="16749">
                  <c:v>3.01328674272135</c:v>
                </c:pt>
                <c:pt idx="16750">
                  <c:v>3.01264325782445</c:v>
                </c:pt>
                <c:pt idx="16751">
                  <c:v>3.01172498794342</c:v>
                </c:pt>
                <c:pt idx="16752">
                  <c:v>3.01053082640198</c:v>
                </c:pt>
                <c:pt idx="16753">
                  <c:v>3.01172266781789</c:v>
                </c:pt>
                <c:pt idx="16754">
                  <c:v>3.01258620860344</c:v>
                </c:pt>
                <c:pt idx="16755">
                  <c:v>3.0131216751904</c:v>
                </c:pt>
                <c:pt idx="16756">
                  <c:v>3.01332897104688</c:v>
                </c:pt>
                <c:pt idx="16757">
                  <c:v>3.01320767081366</c:v>
                </c:pt>
                <c:pt idx="16758">
                  <c:v>3.01275706568481</c:v>
                </c:pt>
                <c:pt idx="16759">
                  <c:v>3.011976170208865</c:v>
                </c:pt>
                <c:pt idx="16760">
                  <c:v>3.010863735078817</c:v>
                </c:pt>
                <c:pt idx="16761">
                  <c:v>3.01218792239513</c:v>
                </c:pt>
                <c:pt idx="16762">
                  <c:v>3.01323730989858</c:v>
                </c:pt>
                <c:pt idx="16763">
                  <c:v>3.0140122700742</c:v>
                </c:pt>
                <c:pt idx="16764">
                  <c:v>3.01451303430097</c:v>
                </c:pt>
                <c:pt idx="16765">
                  <c:v>3.01473950572857</c:v>
                </c:pt>
                <c:pt idx="16766">
                  <c:v>3.014691434684039</c:v>
                </c:pt>
                <c:pt idx="16767">
                  <c:v>3.01436846338593</c:v>
                </c:pt>
                <c:pt idx="16768">
                  <c:v>3.01376985958284</c:v>
                </c:pt>
                <c:pt idx="16769">
                  <c:v>3.0128947929512</c:v>
                </c:pt>
                <c:pt idx="16770">
                  <c:v>3.011742121561837</c:v>
                </c:pt>
                <c:pt idx="16771">
                  <c:v>3.01031054104647</c:v>
                </c:pt>
                <c:pt idx="16772">
                  <c:v>3.00859855792662</c:v>
                </c:pt>
                <c:pt idx="16773">
                  <c:v>3.00660407037287</c:v>
                </c:pt>
                <c:pt idx="16774">
                  <c:v>3.00432488723921</c:v>
                </c:pt>
                <c:pt idx="16775">
                  <c:v>3.00175840871141</c:v>
                </c:pt>
                <c:pt idx="16776">
                  <c:v>2.99890175616252</c:v>
                </c:pt>
                <c:pt idx="16777">
                  <c:v>2.99575130137445</c:v>
                </c:pt>
                <c:pt idx="16778">
                  <c:v>2.992302992199876</c:v>
                </c:pt>
                <c:pt idx="16779">
                  <c:v>2.98855220799481</c:v>
                </c:pt>
                <c:pt idx="16780">
                  <c:v>2.98449438638442</c:v>
                </c:pt>
                <c:pt idx="16781">
                  <c:v>2.98012259526792</c:v>
                </c:pt>
                <c:pt idx="16782">
                  <c:v>2.97543019076533</c:v>
                </c:pt>
                <c:pt idx="16783">
                  <c:v>2.97040927145732</c:v>
                </c:pt>
                <c:pt idx="16784">
                  <c:v>2.96505045260921</c:v>
                </c:pt>
                <c:pt idx="16785">
                  <c:v>2.959343475339057</c:v>
                </c:pt>
                <c:pt idx="16786">
                  <c:v>2.95327584765199</c:v>
                </c:pt>
                <c:pt idx="16787">
                  <c:v>2.94683393779651</c:v>
                </c:pt>
                <c:pt idx="16788">
                  <c:v>2.940000613339218</c:v>
                </c:pt>
                <c:pt idx="16789">
                  <c:v>2.93275724648681</c:v>
                </c:pt>
                <c:pt idx="16790">
                  <c:v>2.92508084696518</c:v>
                </c:pt>
                <c:pt idx="16791">
                  <c:v>2.92018406227783</c:v>
                </c:pt>
                <c:pt idx="16792">
                  <c:v>2.914968219898959</c:v>
                </c:pt>
                <c:pt idx="16793">
                  <c:v>2.90941996177717</c:v>
                </c:pt>
                <c:pt idx="16794">
                  <c:v>2.90352415098273</c:v>
                </c:pt>
                <c:pt idx="16795">
                  <c:v>2.89726280589963</c:v>
                </c:pt>
                <c:pt idx="16796">
                  <c:v>2.890615528564099</c:v>
                </c:pt>
                <c:pt idx="16797">
                  <c:v>2.88708111968838</c:v>
                </c:pt>
                <c:pt idx="16798">
                  <c:v>2.88329564619675</c:v>
                </c:pt>
                <c:pt idx="16799">
                  <c:v>2.8792507413417</c:v>
                </c:pt>
                <c:pt idx="16800">
                  <c:v>2.87493631313089</c:v>
                </c:pt>
                <c:pt idx="16801">
                  <c:v>2.87034039348671</c:v>
                </c:pt>
                <c:pt idx="16802">
                  <c:v>2.86545029881125</c:v>
                </c:pt>
                <c:pt idx="16803">
                  <c:v>2.86025090669002</c:v>
                </c:pt>
                <c:pt idx="16804">
                  <c:v>2.85472526007073</c:v>
                </c:pt>
                <c:pt idx="16805">
                  <c:v>2.848853330858895</c:v>
                </c:pt>
                <c:pt idx="16806">
                  <c:v>2.842612446452859</c:v>
                </c:pt>
                <c:pt idx="16807">
                  <c:v>2.835975071085079</c:v>
                </c:pt>
                <c:pt idx="16808">
                  <c:v>2.83312131732378</c:v>
                </c:pt>
                <c:pt idx="16809">
                  <c:v>2.830063834010525</c:v>
                </c:pt>
                <c:pt idx="16810">
                  <c:v>2.82679507772872</c:v>
                </c:pt>
                <c:pt idx="16811">
                  <c:v>2.8233060690322</c:v>
                </c:pt>
                <c:pt idx="16812">
                  <c:v>2.819587653824799</c:v>
                </c:pt>
                <c:pt idx="16813">
                  <c:v>2.815628020820116</c:v>
                </c:pt>
                <c:pt idx="16814">
                  <c:v>2.811415433704935</c:v>
                </c:pt>
                <c:pt idx="16815">
                  <c:v>2.80693526045873</c:v>
                </c:pt>
                <c:pt idx="16816">
                  <c:v>2.80662018944261</c:v>
                </c:pt>
                <c:pt idx="16817">
                  <c:v>2.80602685137478</c:v>
                </c:pt>
                <c:pt idx="16818">
                  <c:v>2.805152503076798</c:v>
                </c:pt>
                <c:pt idx="16819">
                  <c:v>2.80399192581553</c:v>
                </c:pt>
                <c:pt idx="16820">
                  <c:v>2.8025402462054</c:v>
                </c:pt>
                <c:pt idx="16821">
                  <c:v>2.80078995206143</c:v>
                </c:pt>
                <c:pt idx="16822">
                  <c:v>2.79873291034822</c:v>
                </c:pt>
                <c:pt idx="16823">
                  <c:v>2.79635990635004</c:v>
                </c:pt>
                <c:pt idx="16824">
                  <c:v>2.7936588620211</c:v>
                </c:pt>
                <c:pt idx="16825">
                  <c:v>2.79061636600428</c:v>
                </c:pt>
                <c:pt idx="16826">
                  <c:v>2.79229886463057</c:v>
                </c:pt>
                <c:pt idx="16827">
                  <c:v>2.79377824024973</c:v>
                </c:pt>
                <c:pt idx="16828">
                  <c:v>2.7950569953371</c:v>
                </c:pt>
                <c:pt idx="16829">
                  <c:v>2.79613795627591</c:v>
                </c:pt>
                <c:pt idx="16830">
                  <c:v>2.80165060146156</c:v>
                </c:pt>
                <c:pt idx="16831">
                  <c:v>2.806778809705059</c:v>
                </c:pt>
                <c:pt idx="16832">
                  <c:v>2.81154485993113</c:v>
                </c:pt>
                <c:pt idx="16833">
                  <c:v>2.815967322725779</c:v>
                </c:pt>
                <c:pt idx="16834">
                  <c:v>2.820062914720657</c:v>
                </c:pt>
                <c:pt idx="16835">
                  <c:v>2.82384504909093</c:v>
                </c:pt>
                <c:pt idx="16836">
                  <c:v>2.827325859673</c:v>
                </c:pt>
                <c:pt idx="16837">
                  <c:v>2.83051572159047</c:v>
                </c:pt>
                <c:pt idx="16838">
                  <c:v>2.83342366573433</c:v>
                </c:pt>
                <c:pt idx="16839">
                  <c:v>2.83605724037775</c:v>
                </c:pt>
                <c:pt idx="16840">
                  <c:v>2.838423287058799</c:v>
                </c:pt>
                <c:pt idx="16841">
                  <c:v>2.84052665338615</c:v>
                </c:pt>
                <c:pt idx="16842">
                  <c:v>2.842372811523119</c:v>
                </c:pt>
                <c:pt idx="16843">
                  <c:v>2.84396509843309</c:v>
                </c:pt>
                <c:pt idx="16844">
                  <c:v>2.84530676866389</c:v>
                </c:pt>
                <c:pt idx="16845">
                  <c:v>2.84640035522249</c:v>
                </c:pt>
                <c:pt idx="16846">
                  <c:v>2.84724763667619</c:v>
                </c:pt>
                <c:pt idx="16847">
                  <c:v>2.84784961190013</c:v>
                </c:pt>
                <c:pt idx="16848">
                  <c:v>2.8482067887934</c:v>
                </c:pt>
                <c:pt idx="16849">
                  <c:v>2.84831917508894</c:v>
                </c:pt>
                <c:pt idx="16850">
                  <c:v>2.84818566219254</c:v>
                </c:pt>
                <c:pt idx="16851">
                  <c:v>2.851736461674279</c:v>
                </c:pt>
                <c:pt idx="16852">
                  <c:v>2.85897877462027</c:v>
                </c:pt>
                <c:pt idx="16853">
                  <c:v>2.865843300279245</c:v>
                </c:pt>
                <c:pt idx="16854">
                  <c:v>2.87235429102461</c:v>
                </c:pt>
                <c:pt idx="16855">
                  <c:v>2.87853273638561</c:v>
                </c:pt>
                <c:pt idx="16856">
                  <c:v>2.8843971426254</c:v>
                </c:pt>
                <c:pt idx="16857">
                  <c:v>2.889962430189775</c:v>
                </c:pt>
                <c:pt idx="16858">
                  <c:v>2.895242904279255</c:v>
                </c:pt>
                <c:pt idx="16859">
                  <c:v>2.90025031915101</c:v>
                </c:pt>
                <c:pt idx="16860">
                  <c:v>2.90499497901261</c:v>
                </c:pt>
                <c:pt idx="16861">
                  <c:v>2.90948624372505</c:v>
                </c:pt>
                <c:pt idx="16862">
                  <c:v>2.91373273375074</c:v>
                </c:pt>
                <c:pt idx="16863">
                  <c:v>2.91774112696533</c:v>
                </c:pt>
                <c:pt idx="16864">
                  <c:v>2.92151780654971</c:v>
                </c:pt>
                <c:pt idx="16865">
                  <c:v>2.92506878624983</c:v>
                </c:pt>
                <c:pt idx="16866">
                  <c:v>2.92839890275187</c:v>
                </c:pt>
                <c:pt idx="16867">
                  <c:v>2.93151283500227</c:v>
                </c:pt>
                <c:pt idx="16868">
                  <c:v>2.93441431049605</c:v>
                </c:pt>
                <c:pt idx="16869">
                  <c:v>2.93710716467665</c:v>
                </c:pt>
                <c:pt idx="16870">
                  <c:v>2.93959380132145</c:v>
                </c:pt>
                <c:pt idx="16871">
                  <c:v>2.94187778421709</c:v>
                </c:pt>
                <c:pt idx="16872">
                  <c:v>2.94396079015774</c:v>
                </c:pt>
                <c:pt idx="16873">
                  <c:v>2.9458452261313</c:v>
                </c:pt>
                <c:pt idx="16874">
                  <c:v>2.94753307377015</c:v>
                </c:pt>
                <c:pt idx="16875">
                  <c:v>2.95212299098839</c:v>
                </c:pt>
                <c:pt idx="16876">
                  <c:v>2.95642907493947</c:v>
                </c:pt>
                <c:pt idx="16877">
                  <c:v>2.9604577927577</c:v>
                </c:pt>
                <c:pt idx="16878">
                  <c:v>2.96421536611901</c:v>
                </c:pt>
                <c:pt idx="16879">
                  <c:v>2.96770607428592</c:v>
                </c:pt>
                <c:pt idx="16880">
                  <c:v>2.97093495716248</c:v>
                </c:pt>
                <c:pt idx="16881">
                  <c:v>2.97390533691448</c:v>
                </c:pt>
                <c:pt idx="16882">
                  <c:v>2.97662035804762</c:v>
                </c:pt>
                <c:pt idx="16883">
                  <c:v>2.97908335799052</c:v>
                </c:pt>
                <c:pt idx="16884">
                  <c:v>2.98129658940734</c:v>
                </c:pt>
                <c:pt idx="16885">
                  <c:v>2.98326157995363</c:v>
                </c:pt>
                <c:pt idx="16886">
                  <c:v>2.98498119056227</c:v>
                </c:pt>
                <c:pt idx="16887">
                  <c:v>2.986455830464885</c:v>
                </c:pt>
                <c:pt idx="16888">
                  <c:v>2.98768677453316</c:v>
                </c:pt>
                <c:pt idx="16889">
                  <c:v>2.98867489423541</c:v>
                </c:pt>
                <c:pt idx="16890">
                  <c:v>2.99235035462845</c:v>
                </c:pt>
                <c:pt idx="16891">
                  <c:v>2.99571302714271</c:v>
                </c:pt>
                <c:pt idx="16892">
                  <c:v>2.99876661953034</c:v>
                </c:pt>
                <c:pt idx="16893">
                  <c:v>3.00151424214068</c:v>
                </c:pt>
                <c:pt idx="16894">
                  <c:v>3.00395903934706</c:v>
                </c:pt>
                <c:pt idx="16895">
                  <c:v>3.00610317668084</c:v>
                </c:pt>
                <c:pt idx="16896">
                  <c:v>3.00794844191023</c:v>
                </c:pt>
                <c:pt idx="16897">
                  <c:v>3.00949633997133</c:v>
                </c:pt>
                <c:pt idx="16898">
                  <c:v>3.0107479737476</c:v>
                </c:pt>
                <c:pt idx="16899">
                  <c:v>3.01170415187563</c:v>
                </c:pt>
                <c:pt idx="16900">
                  <c:v>3.01236528065397</c:v>
                </c:pt>
                <c:pt idx="16901">
                  <c:v>3.0127315289882</c:v>
                </c:pt>
                <c:pt idx="16902">
                  <c:v>3.012802686638405</c:v>
                </c:pt>
                <c:pt idx="16903">
                  <c:v>3.01257834033346</c:v>
                </c:pt>
                <c:pt idx="16904">
                  <c:v>3.012057697313245</c:v>
                </c:pt>
                <c:pt idx="16905">
                  <c:v>3.01123959326276</c:v>
                </c:pt>
                <c:pt idx="16906">
                  <c:v>3.01012268393783</c:v>
                </c:pt>
                <c:pt idx="16907">
                  <c:v>3.00870515168814</c:v>
                </c:pt>
                <c:pt idx="16908">
                  <c:v>3.0069848203267</c:v>
                </c:pt>
                <c:pt idx="16909">
                  <c:v>3.00495901071615</c:v>
                </c:pt>
                <c:pt idx="16910">
                  <c:v>3.00262475710303</c:v>
                </c:pt>
                <c:pt idx="16911">
                  <c:v>2.99997828581875</c:v>
                </c:pt>
                <c:pt idx="16912">
                  <c:v>2.99701581574049</c:v>
                </c:pt>
                <c:pt idx="16913">
                  <c:v>2.99373210969243</c:v>
                </c:pt>
                <c:pt idx="16914">
                  <c:v>2.9901218191136</c:v>
                </c:pt>
                <c:pt idx="16915">
                  <c:v>2.98927740571589</c:v>
                </c:pt>
                <c:pt idx="16916">
                  <c:v>2.98818435708588</c:v>
                </c:pt>
                <c:pt idx="16917">
                  <c:v>2.986842021829716</c:v>
                </c:pt>
                <c:pt idx="16918">
                  <c:v>2.98524725558506</c:v>
                </c:pt>
                <c:pt idx="16919">
                  <c:v>2.9833982464231</c:v>
                </c:pt>
                <c:pt idx="16920">
                  <c:v>2.98129242954632</c:v>
                </c:pt>
                <c:pt idx="16921">
                  <c:v>2.97892611451231</c:v>
                </c:pt>
                <c:pt idx="16922">
                  <c:v>2.976295779828285</c:v>
                </c:pt>
                <c:pt idx="16923">
                  <c:v>2.97339728659719</c:v>
                </c:pt>
                <c:pt idx="16924">
                  <c:v>2.9702259385828</c:v>
                </c:pt>
                <c:pt idx="16925">
                  <c:v>2.9667761463991</c:v>
                </c:pt>
                <c:pt idx="16926">
                  <c:v>2.9630415171933</c:v>
                </c:pt>
                <c:pt idx="16927">
                  <c:v>2.95901534846193</c:v>
                </c:pt>
                <c:pt idx="16928">
                  <c:v>2.9546891503277</c:v>
                </c:pt>
                <c:pt idx="16929">
                  <c:v>2.95338115934095</c:v>
                </c:pt>
                <c:pt idx="16930">
                  <c:v>2.95186946170597</c:v>
                </c:pt>
                <c:pt idx="16931">
                  <c:v>2.95015231924096</c:v>
                </c:pt>
                <c:pt idx="16932">
                  <c:v>2.94822639820492</c:v>
                </c:pt>
                <c:pt idx="16933">
                  <c:v>2.94931329095784</c:v>
                </c:pt>
                <c:pt idx="16934">
                  <c:v>2.95013412116853</c:v>
                </c:pt>
                <c:pt idx="16935">
                  <c:v>2.95069047491837</c:v>
                </c:pt>
                <c:pt idx="16936">
                  <c:v>2.95098172116568</c:v>
                </c:pt>
                <c:pt idx="16937">
                  <c:v>2.951008101976245</c:v>
                </c:pt>
                <c:pt idx="16938">
                  <c:v>2.9507687935903</c:v>
                </c:pt>
                <c:pt idx="16939">
                  <c:v>2.95026307288881</c:v>
                </c:pt>
                <c:pt idx="16940">
                  <c:v>2.94948877644065</c:v>
                </c:pt>
                <c:pt idx="16941">
                  <c:v>2.94844463916153</c:v>
                </c:pt>
                <c:pt idx="16942">
                  <c:v>2.94712760701941</c:v>
                </c:pt>
                <c:pt idx="16943">
                  <c:v>2.94553479924154</c:v>
                </c:pt>
                <c:pt idx="16944">
                  <c:v>2.94366315044564</c:v>
                </c:pt>
                <c:pt idx="16945">
                  <c:v>2.94150754571618</c:v>
                </c:pt>
                <c:pt idx="16946">
                  <c:v>2.93906430694479</c:v>
                </c:pt>
                <c:pt idx="16947">
                  <c:v>2.9363266956503</c:v>
                </c:pt>
                <c:pt idx="16948">
                  <c:v>2.93328878594312</c:v>
                </c:pt>
                <c:pt idx="16949">
                  <c:v>2.929942913976618</c:v>
                </c:pt>
                <c:pt idx="16950">
                  <c:v>2.92983648338001</c:v>
                </c:pt>
                <c:pt idx="16951">
                  <c:v>2.93290048965135</c:v>
                </c:pt>
                <c:pt idx="16952">
                  <c:v>2.935672693169115</c:v>
                </c:pt>
                <c:pt idx="16953">
                  <c:v>2.93815826294571</c:v>
                </c:pt>
                <c:pt idx="16954">
                  <c:v>2.94036086167627</c:v>
                </c:pt>
                <c:pt idx="16955">
                  <c:v>2.94228370032944</c:v>
                </c:pt>
                <c:pt idx="16956">
                  <c:v>2.94392987192507</c:v>
                </c:pt>
                <c:pt idx="16957">
                  <c:v>2.94530116735042</c:v>
                </c:pt>
                <c:pt idx="16958">
                  <c:v>2.94639956396966</c:v>
                </c:pt>
                <c:pt idx="16959">
                  <c:v>2.94722605370653</c:v>
                </c:pt>
                <c:pt idx="16960">
                  <c:v>2.94778138779584</c:v>
                </c:pt>
                <c:pt idx="16961">
                  <c:v>2.94806529416291</c:v>
                </c:pt>
                <c:pt idx="16962">
                  <c:v>2.948078396086839</c:v>
                </c:pt>
                <c:pt idx="16963">
                  <c:v>2.94781912855615</c:v>
                </c:pt>
                <c:pt idx="16964">
                  <c:v>2.94728682491005</c:v>
                </c:pt>
                <c:pt idx="16965">
                  <c:v>2.9464798001561</c:v>
                </c:pt>
                <c:pt idx="16966">
                  <c:v>2.94539537099098</c:v>
                </c:pt>
                <c:pt idx="16967">
                  <c:v>2.94403141413008</c:v>
                </c:pt>
                <c:pt idx="16968">
                  <c:v>2.9423840976532</c:v>
                </c:pt>
                <c:pt idx="16969">
                  <c:v>2.94044983453011</c:v>
                </c:pt>
                <c:pt idx="16970">
                  <c:v>2.93822380568578</c:v>
                </c:pt>
                <c:pt idx="16971">
                  <c:v>2.93570078191262</c:v>
                </c:pt>
                <c:pt idx="16972">
                  <c:v>2.932874441925219</c:v>
                </c:pt>
                <c:pt idx="16973">
                  <c:v>2.929737097799</c:v>
                </c:pt>
                <c:pt idx="16974">
                  <c:v>2.93334205018703</c:v>
                </c:pt>
                <c:pt idx="16975">
                  <c:v>2.936643369193055</c:v>
                </c:pt>
                <c:pt idx="16976">
                  <c:v>2.939647466587818</c:v>
                </c:pt>
                <c:pt idx="16977">
                  <c:v>2.94235975677672</c:v>
                </c:pt>
                <c:pt idx="16978">
                  <c:v>2.94478494204475</c:v>
                </c:pt>
                <c:pt idx="16979">
                  <c:v>2.94692616851787</c:v>
                </c:pt>
                <c:pt idx="16980">
                  <c:v>2.94878725955948</c:v>
                </c:pt>
                <c:pt idx="16981">
                  <c:v>2.95037075560964</c:v>
                </c:pt>
                <c:pt idx="16982">
                  <c:v>2.951678634694835</c:v>
                </c:pt>
                <c:pt idx="16983">
                  <c:v>2.95271227924737</c:v>
                </c:pt>
                <c:pt idx="16984">
                  <c:v>2.95347284030525</c:v>
                </c:pt>
                <c:pt idx="16985">
                  <c:v>2.953960439934785</c:v>
                </c:pt>
                <c:pt idx="16986">
                  <c:v>2.95417611088908</c:v>
                </c:pt>
                <c:pt idx="16987">
                  <c:v>2.95411866631228</c:v>
                </c:pt>
                <c:pt idx="16988">
                  <c:v>2.953787433613579</c:v>
                </c:pt>
                <c:pt idx="16989">
                  <c:v>2.956627110388136</c:v>
                </c:pt>
                <c:pt idx="16990">
                  <c:v>2.95925173298081</c:v>
                </c:pt>
                <c:pt idx="16991">
                  <c:v>2.96166482553677</c:v>
                </c:pt>
                <c:pt idx="16992">
                  <c:v>2.96386875263266</c:v>
                </c:pt>
                <c:pt idx="16993">
                  <c:v>2.96586586965765</c:v>
                </c:pt>
                <c:pt idx="16994">
                  <c:v>2.9708809384909</c:v>
                </c:pt>
                <c:pt idx="16995">
                  <c:v>2.97559561619003</c:v>
                </c:pt>
                <c:pt idx="16996">
                  <c:v>2.98001764707799</c:v>
                </c:pt>
                <c:pt idx="16997">
                  <c:v>2.98415298475117</c:v>
                </c:pt>
                <c:pt idx="16998">
                  <c:v>2.98800815273894</c:v>
                </c:pt>
                <c:pt idx="16999">
                  <c:v>2.991588489264477</c:v>
                </c:pt>
                <c:pt idx="17000">
                  <c:v>2.99489802808601</c:v>
                </c:pt>
                <c:pt idx="17001">
                  <c:v>2.99794112065412</c:v>
                </c:pt>
                <c:pt idx="17002">
                  <c:v>3.0007212233624</c:v>
                </c:pt>
                <c:pt idx="17003">
                  <c:v>3.00324086801738</c:v>
                </c:pt>
                <c:pt idx="17004">
                  <c:v>3.00550278665704</c:v>
                </c:pt>
                <c:pt idx="17005">
                  <c:v>3.00750904628616</c:v>
                </c:pt>
                <c:pt idx="17006">
                  <c:v>3.00926149403025</c:v>
                </c:pt>
                <c:pt idx="17007">
                  <c:v>3.01076150732576</c:v>
                </c:pt>
                <c:pt idx="17008">
                  <c:v>3.01201023471145</c:v>
                </c:pt>
                <c:pt idx="17009">
                  <c:v>3.01300857725467</c:v>
                </c:pt>
                <c:pt idx="17010">
                  <c:v>3.01375712847651</c:v>
                </c:pt>
                <c:pt idx="17011">
                  <c:v>3.01727954981707</c:v>
                </c:pt>
                <c:pt idx="17012">
                  <c:v>3.02048126212553</c:v>
                </c:pt>
                <c:pt idx="17013">
                  <c:v>3.02336578184757</c:v>
                </c:pt>
                <c:pt idx="17014">
                  <c:v>3.0259361423314</c:v>
                </c:pt>
                <c:pt idx="17015">
                  <c:v>3.02819482957161</c:v>
                </c:pt>
                <c:pt idx="17016">
                  <c:v>3.03014386540309</c:v>
                </c:pt>
                <c:pt idx="17017">
                  <c:v>3.03178485553252</c:v>
                </c:pt>
                <c:pt idx="17018">
                  <c:v>3.03311909361516</c:v>
                </c:pt>
                <c:pt idx="17019">
                  <c:v>3.03414739232651</c:v>
                </c:pt>
                <c:pt idx="17020">
                  <c:v>3.03487029525101</c:v>
                </c:pt>
                <c:pt idx="17021">
                  <c:v>3.03528806208101</c:v>
                </c:pt>
                <c:pt idx="17022">
                  <c:v>3.03540051766337</c:v>
                </c:pt>
                <c:pt idx="17023">
                  <c:v>3.03520733061766</c:v>
                </c:pt>
                <c:pt idx="17024">
                  <c:v>3.03470763828957</c:v>
                </c:pt>
                <c:pt idx="17025">
                  <c:v>3.03390047804078</c:v>
                </c:pt>
                <c:pt idx="17026">
                  <c:v>3.03278433000288</c:v>
                </c:pt>
                <c:pt idx="17027">
                  <c:v>3.03135746587358</c:v>
                </c:pt>
                <c:pt idx="17028">
                  <c:v>3.02961764698666</c:v>
                </c:pt>
                <c:pt idx="17029">
                  <c:v>3.02756225240268</c:v>
                </c:pt>
                <c:pt idx="17030">
                  <c:v>3.02518818132633</c:v>
                </c:pt>
                <c:pt idx="17031">
                  <c:v>3.02249172099988</c:v>
                </c:pt>
                <c:pt idx="17032">
                  <c:v>3.022616923623477</c:v>
                </c:pt>
                <c:pt idx="17033">
                  <c:v>3.0224925442825</c:v>
                </c:pt>
                <c:pt idx="17034">
                  <c:v>3.022118020394</c:v>
                </c:pt>
                <c:pt idx="17035">
                  <c:v>3.02149258374936</c:v>
                </c:pt>
                <c:pt idx="17036">
                  <c:v>3.02061517660991</c:v>
                </c:pt>
                <c:pt idx="17037">
                  <c:v>3.01948450846805</c:v>
                </c:pt>
                <c:pt idx="17038">
                  <c:v>3.018098934521138</c:v>
                </c:pt>
                <c:pt idx="17039">
                  <c:v>3.016456520839006</c:v>
                </c:pt>
                <c:pt idx="17040">
                  <c:v>3.01455506767099</c:v>
                </c:pt>
                <c:pt idx="17041">
                  <c:v>3.01239186829774</c:v>
                </c:pt>
                <c:pt idx="17042">
                  <c:v>3.00996396911612</c:v>
                </c:pt>
                <c:pt idx="17043">
                  <c:v>3.00726776457347</c:v>
                </c:pt>
                <c:pt idx="17044">
                  <c:v>3.00429931522323</c:v>
                </c:pt>
                <c:pt idx="17045">
                  <c:v>3.00105405133328</c:v>
                </c:pt>
                <c:pt idx="17046">
                  <c:v>2.99752679973427</c:v>
                </c:pt>
                <c:pt idx="17047">
                  <c:v>2.99371156274145</c:v>
                </c:pt>
                <c:pt idx="17048">
                  <c:v>2.98960123564181</c:v>
                </c:pt>
                <c:pt idx="17049">
                  <c:v>2.985188489031878</c:v>
                </c:pt>
                <c:pt idx="17050">
                  <c:v>2.98384406961298</c:v>
                </c:pt>
                <c:pt idx="17051">
                  <c:v>2.98229319152369</c:v>
                </c:pt>
                <c:pt idx="17052">
                  <c:v>2.98053350605311</c:v>
                </c:pt>
                <c:pt idx="17053">
                  <c:v>2.97856301691068</c:v>
                </c:pt>
                <c:pt idx="17054">
                  <c:v>2.976378444030737</c:v>
                </c:pt>
                <c:pt idx="17055">
                  <c:v>2.97397650322958</c:v>
                </c:pt>
                <c:pt idx="17056">
                  <c:v>2.971353524909257</c:v>
                </c:pt>
                <c:pt idx="17057">
                  <c:v>2.96850589728067</c:v>
                </c:pt>
                <c:pt idx="17058">
                  <c:v>2.96542808955062</c:v>
                </c:pt>
                <c:pt idx="17059">
                  <c:v>2.96211554300065</c:v>
                </c:pt>
                <c:pt idx="17060">
                  <c:v>2.95856230847303</c:v>
                </c:pt>
                <c:pt idx="17061">
                  <c:v>2.95476114946351</c:v>
                </c:pt>
                <c:pt idx="17062">
                  <c:v>2.95070520705537</c:v>
                </c:pt>
                <c:pt idx="17063">
                  <c:v>2.94638536102163</c:v>
                </c:pt>
                <c:pt idx="17064">
                  <c:v>2.94179307618277</c:v>
                </c:pt>
                <c:pt idx="17065">
                  <c:v>2.936916328913099</c:v>
                </c:pt>
                <c:pt idx="17066">
                  <c:v>2.931742875262838</c:v>
                </c:pt>
                <c:pt idx="17067">
                  <c:v>2.926258927667797</c:v>
                </c:pt>
                <c:pt idx="17068">
                  <c:v>2.920448314026379</c:v>
                </c:pt>
                <c:pt idx="17069">
                  <c:v>2.91429174360482</c:v>
                </c:pt>
                <c:pt idx="17070">
                  <c:v>2.9077672458468</c:v>
                </c:pt>
                <c:pt idx="17071">
                  <c:v>2.90084995022726</c:v>
                </c:pt>
                <c:pt idx="17072">
                  <c:v>2.89350992691683</c:v>
                </c:pt>
                <c:pt idx="17073">
                  <c:v>2.89419255300058</c:v>
                </c:pt>
                <c:pt idx="17074">
                  <c:v>2.89462131566209</c:v>
                </c:pt>
                <c:pt idx="17075">
                  <c:v>2.89479716601766</c:v>
                </c:pt>
                <c:pt idx="17076">
                  <c:v>2.89471911511436</c:v>
                </c:pt>
                <c:pt idx="17077">
                  <c:v>2.89438627814337</c:v>
                </c:pt>
                <c:pt idx="17078">
                  <c:v>2.89379685968179</c:v>
                </c:pt>
                <c:pt idx="17079">
                  <c:v>2.892948169474955</c:v>
                </c:pt>
                <c:pt idx="17080">
                  <c:v>2.89183766323698</c:v>
                </c:pt>
                <c:pt idx="17081">
                  <c:v>2.890460936206856</c:v>
                </c:pt>
                <c:pt idx="17082">
                  <c:v>2.88881379710635</c:v>
                </c:pt>
                <c:pt idx="17083">
                  <c:v>2.88689029047128</c:v>
                </c:pt>
                <c:pt idx="17084">
                  <c:v>2.88468410978257</c:v>
                </c:pt>
                <c:pt idx="17085">
                  <c:v>2.882187334133659</c:v>
                </c:pt>
                <c:pt idx="17086">
                  <c:v>2.87939185300103</c:v>
                </c:pt>
                <c:pt idx="17087">
                  <c:v>2.876286506240079</c:v>
                </c:pt>
                <c:pt idx="17088">
                  <c:v>2.87727866776228</c:v>
                </c:pt>
                <c:pt idx="17089">
                  <c:v>2.87790770838141</c:v>
                </c:pt>
                <c:pt idx="17090">
                  <c:v>2.8781740145309</c:v>
                </c:pt>
                <c:pt idx="17091">
                  <c:v>2.87807691849758</c:v>
                </c:pt>
                <c:pt idx="17092">
                  <c:v>2.87761469798834</c:v>
                </c:pt>
                <c:pt idx="17093">
                  <c:v>2.88139009243432</c:v>
                </c:pt>
                <c:pt idx="17094">
                  <c:v>2.8848596460266</c:v>
                </c:pt>
                <c:pt idx="17095">
                  <c:v>2.88803316958239</c:v>
                </c:pt>
                <c:pt idx="17096">
                  <c:v>2.89091913524645</c:v>
                </c:pt>
                <c:pt idx="17097">
                  <c:v>2.89352454094704</c:v>
                </c:pt>
                <c:pt idx="17098">
                  <c:v>2.895856157924885</c:v>
                </c:pt>
                <c:pt idx="17099">
                  <c:v>2.89791874411358</c:v>
                </c:pt>
                <c:pt idx="17100">
                  <c:v>2.89971735670843</c:v>
                </c:pt>
                <c:pt idx="17101">
                  <c:v>2.90125489296268</c:v>
                </c:pt>
                <c:pt idx="17102">
                  <c:v>2.90253444552584</c:v>
                </c:pt>
                <c:pt idx="17103">
                  <c:v>2.90355823506304</c:v>
                </c:pt>
                <c:pt idx="17104">
                  <c:v>2.90432792547629</c:v>
                </c:pt>
                <c:pt idx="17105">
                  <c:v>2.904844602028759</c:v>
                </c:pt>
                <c:pt idx="17106">
                  <c:v>2.90510840677479</c:v>
                </c:pt>
                <c:pt idx="17107">
                  <c:v>2.90511887852342</c:v>
                </c:pt>
                <c:pt idx="17108">
                  <c:v>2.90487565008697</c:v>
                </c:pt>
                <c:pt idx="17109">
                  <c:v>2.90437670804484</c:v>
                </c:pt>
                <c:pt idx="17110">
                  <c:v>2.90789931622929</c:v>
                </c:pt>
                <c:pt idx="17111">
                  <c:v>2.91122481666812</c:v>
                </c:pt>
                <c:pt idx="17112">
                  <c:v>2.914358773326879</c:v>
                </c:pt>
                <c:pt idx="17113">
                  <c:v>2.91730652319607</c:v>
                </c:pt>
                <c:pt idx="17114">
                  <c:v>2.920072409116218</c:v>
                </c:pt>
                <c:pt idx="17115">
                  <c:v>2.92653753730107</c:v>
                </c:pt>
                <c:pt idx="17116">
                  <c:v>2.9326672321024</c:v>
                </c:pt>
                <c:pt idx="17117">
                  <c:v>2.93847778304078</c:v>
                </c:pt>
                <c:pt idx="17118">
                  <c:v>2.9439848391939</c:v>
                </c:pt>
                <c:pt idx="17119">
                  <c:v>2.94920084745448</c:v>
                </c:pt>
                <c:pt idx="17120">
                  <c:v>2.95413742288966</c:v>
                </c:pt>
                <c:pt idx="17121">
                  <c:v>2.95880476630319</c:v>
                </c:pt>
                <c:pt idx="17122">
                  <c:v>2.96321146689228</c:v>
                </c:pt>
                <c:pt idx="17123">
                  <c:v>2.96736512462517</c:v>
                </c:pt>
                <c:pt idx="17124">
                  <c:v>2.971272624547836</c:v>
                </c:pt>
                <c:pt idx="17125">
                  <c:v>2.97494003140042</c:v>
                </c:pt>
                <c:pt idx="17126">
                  <c:v>2.97837290466134</c:v>
                </c:pt>
                <c:pt idx="17127">
                  <c:v>2.98157580715679</c:v>
                </c:pt>
                <c:pt idx="17128">
                  <c:v>2.98455305908379</c:v>
                </c:pt>
                <c:pt idx="17129">
                  <c:v>2.98730784544554</c:v>
                </c:pt>
                <c:pt idx="17130">
                  <c:v>2.98984384238816</c:v>
                </c:pt>
                <c:pt idx="17131">
                  <c:v>2.9921639215877</c:v>
                </c:pt>
                <c:pt idx="17132">
                  <c:v>2.99427010071433</c:v>
                </c:pt>
                <c:pt idx="17133">
                  <c:v>2.99616479205845</c:v>
                </c:pt>
                <c:pt idx="17134">
                  <c:v>2.997849927488895</c:v>
                </c:pt>
                <c:pt idx="17135">
                  <c:v>2.99932693108869</c:v>
                </c:pt>
                <c:pt idx="17136">
                  <c:v>3.00059726140872</c:v>
                </c:pt>
                <c:pt idx="17137">
                  <c:v>3.00166157136972</c:v>
                </c:pt>
                <c:pt idx="17138">
                  <c:v>3.00252078088029</c:v>
                </c:pt>
                <c:pt idx="17139">
                  <c:v>3.00317545959604</c:v>
                </c:pt>
                <c:pt idx="17140">
                  <c:v>3.00362594920066</c:v>
                </c:pt>
                <c:pt idx="17141">
                  <c:v>3.00387235787133</c:v>
                </c:pt>
                <c:pt idx="17142">
                  <c:v>3.00720890016383</c:v>
                </c:pt>
                <c:pt idx="17143">
                  <c:v>3.01026229069678</c:v>
                </c:pt>
                <c:pt idx="17144">
                  <c:v>3.013036412637</c:v>
                </c:pt>
                <c:pt idx="17145">
                  <c:v>3.01553461741439</c:v>
                </c:pt>
                <c:pt idx="17146">
                  <c:v>3.01775975678692</c:v>
                </c:pt>
                <c:pt idx="17147">
                  <c:v>3.01971417875329</c:v>
                </c:pt>
                <c:pt idx="17148">
                  <c:v>3.02139991346781</c:v>
                </c:pt>
                <c:pt idx="17149">
                  <c:v>3.02281850385231</c:v>
                </c:pt>
                <c:pt idx="17150">
                  <c:v>3.02397111401492</c:v>
                </c:pt>
                <c:pt idx="17151">
                  <c:v>3.02485873745404</c:v>
                </c:pt>
                <c:pt idx="17152">
                  <c:v>3.02548185967241</c:v>
                </c:pt>
                <c:pt idx="17153">
                  <c:v>3.02584072152383</c:v>
                </c:pt>
                <c:pt idx="17154">
                  <c:v>3.0259352663929</c:v>
                </c:pt>
                <c:pt idx="17155">
                  <c:v>3.02576509122817</c:v>
                </c:pt>
                <c:pt idx="17156">
                  <c:v>3.02532954017086</c:v>
                </c:pt>
                <c:pt idx="17157">
                  <c:v>3.02462757210781</c:v>
                </c:pt>
                <c:pt idx="17158">
                  <c:v>3.02365781727176</c:v>
                </c:pt>
                <c:pt idx="17159">
                  <c:v>3.02241859228673</c:v>
                </c:pt>
                <c:pt idx="17160">
                  <c:v>3.02090782850307</c:v>
                </c:pt>
                <c:pt idx="17161">
                  <c:v>3.01912305224765</c:v>
                </c:pt>
                <c:pt idx="17162">
                  <c:v>3.01706123579787</c:v>
                </c:pt>
                <c:pt idx="17163">
                  <c:v>3.01799145883621</c:v>
                </c:pt>
                <c:pt idx="17164">
                  <c:v>3.01858571486493</c:v>
                </c:pt>
                <c:pt idx="17165">
                  <c:v>3.01884420877014</c:v>
                </c:pt>
                <c:pt idx="17166">
                  <c:v>3.01876656735203</c:v>
                </c:pt>
                <c:pt idx="17167">
                  <c:v>3.01835183817337</c:v>
                </c:pt>
                <c:pt idx="17168">
                  <c:v>3.0175985886061</c:v>
                </c:pt>
                <c:pt idx="17169">
                  <c:v>3.01650478766525</c:v>
                </c:pt>
                <c:pt idx="17170">
                  <c:v>3.015067699044577</c:v>
                </c:pt>
                <c:pt idx="17171">
                  <c:v>3.01328410078869</c:v>
                </c:pt>
                <c:pt idx="17172">
                  <c:v>3.01458798767</c:v>
                </c:pt>
                <c:pt idx="17173">
                  <c:v>3.01561929141132</c:v>
                </c:pt>
                <c:pt idx="17174">
                  <c:v>3.01637880898807</c:v>
                </c:pt>
                <c:pt idx="17175">
                  <c:v>3.01686705024929</c:v>
                </c:pt>
                <c:pt idx="17176">
                  <c:v>3.0170840470083</c:v>
                </c:pt>
                <c:pt idx="17177">
                  <c:v>3.01702957311336</c:v>
                </c:pt>
                <c:pt idx="17178">
                  <c:v>3.016702963417099</c:v>
                </c:pt>
                <c:pt idx="17179">
                  <c:v>3.01610325374369</c:v>
                </c:pt>
                <c:pt idx="17180">
                  <c:v>3.01522905504495</c:v>
                </c:pt>
                <c:pt idx="17181">
                  <c:v>3.01407856864467</c:v>
                </c:pt>
                <c:pt idx="17182">
                  <c:v>3.012649651738637</c:v>
                </c:pt>
                <c:pt idx="17183">
                  <c:v>3.01093953094136</c:v>
                </c:pt>
                <c:pt idx="17184">
                  <c:v>3.00894510551789</c:v>
                </c:pt>
                <c:pt idx="17185">
                  <c:v>3.006662676451759</c:v>
                </c:pt>
                <c:pt idx="17186">
                  <c:v>3.00408791032226</c:v>
                </c:pt>
                <c:pt idx="17187">
                  <c:v>3.00474425496708</c:v>
                </c:pt>
                <c:pt idx="17188">
                  <c:v>3.00519140908903</c:v>
                </c:pt>
                <c:pt idx="17189">
                  <c:v>3.00542956075634</c:v>
                </c:pt>
                <c:pt idx="17190">
                  <c:v>3.00545854178371</c:v>
                </c:pt>
                <c:pt idx="17191">
                  <c:v>3.00527800257885</c:v>
                </c:pt>
                <c:pt idx="17192">
                  <c:v>3.00488736974539</c:v>
                </c:pt>
                <c:pt idx="17193">
                  <c:v>3.00428576222663</c:v>
                </c:pt>
                <c:pt idx="17194">
                  <c:v>3.00347208588615</c:v>
                </c:pt>
                <c:pt idx="17195">
                  <c:v>3.002444955097999</c:v>
                </c:pt>
                <c:pt idx="17196">
                  <c:v>3.00120279229768</c:v>
                </c:pt>
                <c:pt idx="17197">
                  <c:v>2.99974340777673</c:v>
                </c:pt>
                <c:pt idx="17198">
                  <c:v>2.998065191391277</c:v>
                </c:pt>
                <c:pt idx="17199">
                  <c:v>2.99616479205845</c:v>
                </c:pt>
                <c:pt idx="17200">
                  <c:v>2.99750045900616</c:v>
                </c:pt>
                <c:pt idx="17201">
                  <c:v>2.99855057491343</c:v>
                </c:pt>
                <c:pt idx="17202">
                  <c:v>2.99931695789871</c:v>
                </c:pt>
                <c:pt idx="17203">
                  <c:v>2.99979940228387</c:v>
                </c:pt>
                <c:pt idx="17204">
                  <c:v>2.99999826282555</c:v>
                </c:pt>
                <c:pt idx="17205">
                  <c:v>2.99991314978835</c:v>
                </c:pt>
                <c:pt idx="17206">
                  <c:v>2.99954336235435</c:v>
                </c:pt>
                <c:pt idx="17207">
                  <c:v>2.998887894059738</c:v>
                </c:pt>
                <c:pt idx="17208">
                  <c:v>2.99794414634798</c:v>
                </c:pt>
                <c:pt idx="17209">
                  <c:v>3.00017388288609</c:v>
                </c:pt>
                <c:pt idx="17210">
                  <c:v>3.00204381420955</c:v>
                </c:pt>
                <c:pt idx="17211">
                  <c:v>3.00355671709926</c:v>
                </c:pt>
                <c:pt idx="17212">
                  <c:v>3.00471470691497</c:v>
                </c:pt>
                <c:pt idx="17213">
                  <c:v>3.00551906075624</c:v>
                </c:pt>
                <c:pt idx="17214">
                  <c:v>3.0095220866681</c:v>
                </c:pt>
                <c:pt idx="17215">
                  <c:v>3.01322392281065</c:v>
                </c:pt>
                <c:pt idx="17216">
                  <c:v>3.0166300357759</c:v>
                </c:pt>
                <c:pt idx="17217">
                  <c:v>3.01974531058165</c:v>
                </c:pt>
                <c:pt idx="17218">
                  <c:v>3.02257396549545</c:v>
                </c:pt>
                <c:pt idx="17219">
                  <c:v>3.02511952082264</c:v>
                </c:pt>
                <c:pt idx="17220">
                  <c:v>3.03069444601544</c:v>
                </c:pt>
                <c:pt idx="17221">
                  <c:v>3.03589350800263</c:v>
                </c:pt>
                <c:pt idx="17222">
                  <c:v>3.04072563062478</c:v>
                </c:pt>
                <c:pt idx="17223">
                  <c:v>3.04519872015849</c:v>
                </c:pt>
                <c:pt idx="17224">
                  <c:v>3.04931932585482</c:v>
                </c:pt>
                <c:pt idx="17225">
                  <c:v>3.05309314286321</c:v>
                </c:pt>
                <c:pt idx="17226">
                  <c:v>3.0565249733724</c:v>
                </c:pt>
                <c:pt idx="17227">
                  <c:v>3.059618954383438</c:v>
                </c:pt>
                <c:pt idx="17228">
                  <c:v>3.06237851151744</c:v>
                </c:pt>
                <c:pt idx="17229">
                  <c:v>3.06480642619181</c:v>
                </c:pt>
                <c:pt idx="17230">
                  <c:v>3.06690512107409</c:v>
                </c:pt>
                <c:pt idx="17231">
                  <c:v>3.06867640503527</c:v>
                </c:pt>
                <c:pt idx="17232">
                  <c:v>3.07012173154043</c:v>
                </c:pt>
                <c:pt idx="17233">
                  <c:v>3.071242113474336</c:v>
                </c:pt>
                <c:pt idx="17234">
                  <c:v>3.0720382493956</c:v>
                </c:pt>
                <c:pt idx="17235">
                  <c:v>3.0725104020205</c:v>
                </c:pt>
                <c:pt idx="17236">
                  <c:v>3.072658539553105</c:v>
                </c:pt>
                <c:pt idx="17237">
                  <c:v>3.072482279048765</c:v>
                </c:pt>
                <c:pt idx="17238">
                  <c:v>3.07198088743776</c:v>
                </c:pt>
                <c:pt idx="17239">
                  <c:v>3.07115328918679</c:v>
                </c:pt>
                <c:pt idx="17240">
                  <c:v>3.06999802951634</c:v>
                </c:pt>
                <c:pt idx="17241">
                  <c:v>3.07179357831837</c:v>
                </c:pt>
                <c:pt idx="17242">
                  <c:v>3.07648186120324</c:v>
                </c:pt>
                <c:pt idx="17243">
                  <c:v>3.08082998296709</c:v>
                </c:pt>
                <c:pt idx="17244">
                  <c:v>3.08484265639222</c:v>
                </c:pt>
                <c:pt idx="17245">
                  <c:v>3.08852384786451</c:v>
                </c:pt>
                <c:pt idx="17246">
                  <c:v>3.091876829424895</c:v>
                </c:pt>
                <c:pt idx="17247">
                  <c:v>3.09490446460516</c:v>
                </c:pt>
                <c:pt idx="17248">
                  <c:v>3.097609029355878</c:v>
                </c:pt>
                <c:pt idx="17249">
                  <c:v>3.09999252865185</c:v>
                </c:pt>
                <c:pt idx="17250">
                  <c:v>3.10205653873843</c:v>
                </c:pt>
                <c:pt idx="17251">
                  <c:v>3.10380232817579</c:v>
                </c:pt>
                <c:pt idx="17252">
                  <c:v>3.10523071283805</c:v>
                </c:pt>
                <c:pt idx="17253">
                  <c:v>3.10634252551041</c:v>
                </c:pt>
                <c:pt idx="17254">
                  <c:v>3.10713809812128</c:v>
                </c:pt>
                <c:pt idx="17255">
                  <c:v>3.1076176333757</c:v>
                </c:pt>
                <c:pt idx="17256">
                  <c:v>3.10778108438781</c:v>
                </c:pt>
                <c:pt idx="17257">
                  <c:v>3.10762820546521</c:v>
                </c:pt>
                <c:pt idx="17258">
                  <c:v>3.10715844105885</c:v>
                </c:pt>
                <c:pt idx="17259">
                  <c:v>3.10637098705286</c:v>
                </c:pt>
                <c:pt idx="17260">
                  <c:v>3.10526496774565</c:v>
                </c:pt>
                <c:pt idx="17261">
                  <c:v>3.10383900794754</c:v>
                </c:pt>
                <c:pt idx="17262">
                  <c:v>3.10837641672478</c:v>
                </c:pt>
                <c:pt idx="17263">
                  <c:v>3.112586393283265</c:v>
                </c:pt>
                <c:pt idx="17264">
                  <c:v>3.11647210964091</c:v>
                </c:pt>
                <c:pt idx="17265">
                  <c:v>3.12003628445679</c:v>
                </c:pt>
                <c:pt idx="17266">
                  <c:v>3.1232811040912</c:v>
                </c:pt>
                <c:pt idx="17267">
                  <c:v>3.126208499289835</c:v>
                </c:pt>
                <c:pt idx="17268">
                  <c:v>3.12881997510264</c:v>
                </c:pt>
                <c:pt idx="17269">
                  <c:v>3.13111673593532</c:v>
                </c:pt>
                <c:pt idx="17270">
                  <c:v>3.13309982243277</c:v>
                </c:pt>
                <c:pt idx="17271">
                  <c:v>3.13476990275301</c:v>
                </c:pt>
                <c:pt idx="17272">
                  <c:v>3.1361276589226</c:v>
                </c:pt>
                <c:pt idx="17273">
                  <c:v>3.13717335185304</c:v>
                </c:pt>
                <c:pt idx="17274">
                  <c:v>3.13790721972773</c:v>
                </c:pt>
                <c:pt idx="17275">
                  <c:v>3.1383293483791</c:v>
                </c:pt>
                <c:pt idx="17276">
                  <c:v>3.13843966366925</c:v>
                </c:pt>
                <c:pt idx="17277">
                  <c:v>3.13823786826784</c:v>
                </c:pt>
                <c:pt idx="17278">
                  <c:v>3.13772356192345</c:v>
                </c:pt>
                <c:pt idx="17279">
                  <c:v>3.13689630566099</c:v>
                </c:pt>
                <c:pt idx="17280">
                  <c:v>3.13575521359098</c:v>
                </c:pt>
                <c:pt idx="17281">
                  <c:v>3.13429956166027</c:v>
                </c:pt>
                <c:pt idx="17282">
                  <c:v>3.13252815153982</c:v>
                </c:pt>
                <c:pt idx="17283">
                  <c:v>3.13043969063471</c:v>
                </c:pt>
                <c:pt idx="17284">
                  <c:v>3.12803270103292</c:v>
                </c:pt>
                <c:pt idx="17285">
                  <c:v>3.12530503023619</c:v>
                </c:pt>
                <c:pt idx="17286">
                  <c:v>3.12225465381514</c:v>
                </c:pt>
                <c:pt idx="17287">
                  <c:v>3.11887891039491</c:v>
                </c:pt>
                <c:pt idx="17288">
                  <c:v>3.11517462716925</c:v>
                </c:pt>
                <c:pt idx="17289">
                  <c:v>3.1111383626183</c:v>
                </c:pt>
                <c:pt idx="17290">
                  <c:v>3.10676575730269</c:v>
                </c:pt>
                <c:pt idx="17291">
                  <c:v>3.102051979244278</c:v>
                </c:pt>
                <c:pt idx="17292">
                  <c:v>3.09699134226448</c:v>
                </c:pt>
                <c:pt idx="17293">
                  <c:v>3.09157707358585</c:v>
                </c:pt>
                <c:pt idx="17294">
                  <c:v>3.08580138490004</c:v>
                </c:pt>
                <c:pt idx="17295">
                  <c:v>3.07965519824651</c:v>
                </c:pt>
                <c:pt idx="17296">
                  <c:v>3.07312802676695</c:v>
                </c:pt>
                <c:pt idx="17297">
                  <c:v>3.06620724433769</c:v>
                </c:pt>
                <c:pt idx="17298">
                  <c:v>3.05887846448595</c:v>
                </c:pt>
                <c:pt idx="17299">
                  <c:v>3.05455706952897</c:v>
                </c:pt>
                <c:pt idx="17300">
                  <c:v>3.04993004988527</c:v>
                </c:pt>
                <c:pt idx="17301">
                  <c:v>3.04498951699629</c:v>
                </c:pt>
                <c:pt idx="17302">
                  <c:v>3.03972653115869</c:v>
                </c:pt>
                <c:pt idx="17303">
                  <c:v>3.03413085496964</c:v>
                </c:pt>
                <c:pt idx="17304">
                  <c:v>3.02819056608566</c:v>
                </c:pt>
                <c:pt idx="17305">
                  <c:v>3.02189200853305</c:v>
                </c:pt>
                <c:pt idx="17306">
                  <c:v>3.015219429566478</c:v>
                </c:pt>
                <c:pt idx="17307">
                  <c:v>3.00815438888078</c:v>
                </c:pt>
                <c:pt idx="17308">
                  <c:v>3.00444478436645</c:v>
                </c:pt>
                <c:pt idx="17309">
                  <c:v>3.00047559562765</c:v>
                </c:pt>
                <c:pt idx="17310">
                  <c:v>2.99623884027002</c:v>
                </c:pt>
                <c:pt idx="17311">
                  <c:v>2.99172609740463</c:v>
                </c:pt>
                <c:pt idx="17312">
                  <c:v>2.98692671818816</c:v>
                </c:pt>
                <c:pt idx="17313">
                  <c:v>2.98182979734645</c:v>
                </c:pt>
                <c:pt idx="17314">
                  <c:v>2.98025827734974</c:v>
                </c:pt>
                <c:pt idx="17315">
                  <c:v>2.97836050892664</c:v>
                </c:pt>
                <c:pt idx="17316">
                  <c:v>2.97613049861167</c:v>
                </c:pt>
                <c:pt idx="17317">
                  <c:v>2.9735619393393</c:v>
                </c:pt>
                <c:pt idx="17318">
                  <c:v>2.97064707049504</c:v>
                </c:pt>
                <c:pt idx="17319">
                  <c:v>2.971482834164145</c:v>
                </c:pt>
                <c:pt idx="17320">
                  <c:v>2.972076198333645</c:v>
                </c:pt>
                <c:pt idx="17321">
                  <c:v>2.97242698173993</c:v>
                </c:pt>
                <c:pt idx="17322">
                  <c:v>2.97253581884256</c:v>
                </c:pt>
                <c:pt idx="17323">
                  <c:v>2.972402120161536</c:v>
                </c:pt>
                <c:pt idx="17324">
                  <c:v>2.97202448073262</c:v>
                </c:pt>
                <c:pt idx="17325">
                  <c:v>2.9714023163315</c:v>
                </c:pt>
                <c:pt idx="17326">
                  <c:v>2.97053343013743</c:v>
                </c:pt>
                <c:pt idx="17327">
                  <c:v>2.96941525396405</c:v>
                </c:pt>
                <c:pt idx="17328">
                  <c:v>2.96804527438496</c:v>
                </c:pt>
                <c:pt idx="17329">
                  <c:v>2.96641984623914</c:v>
                </c:pt>
                <c:pt idx="17330">
                  <c:v>2.9645346391208</c:v>
                </c:pt>
                <c:pt idx="17331">
                  <c:v>2.9623854813018</c:v>
                </c:pt>
                <c:pt idx="17332">
                  <c:v>2.95996641207913</c:v>
                </c:pt>
                <c:pt idx="17333">
                  <c:v>2.95727134996239</c:v>
                </c:pt>
                <c:pt idx="17334">
                  <c:v>2.954292195570158</c:v>
                </c:pt>
                <c:pt idx="17335">
                  <c:v>2.95102168095933</c:v>
                </c:pt>
                <c:pt idx="17336">
                  <c:v>2.94744917957134</c:v>
                </c:pt>
                <c:pt idx="17337">
                  <c:v>2.94356360114955</c:v>
                </c:pt>
                <c:pt idx="17338">
                  <c:v>2.93935276734322</c:v>
                </c:pt>
                <c:pt idx="17339">
                  <c:v>2.93480172071207</c:v>
                </c:pt>
                <c:pt idx="17340">
                  <c:v>2.92989302138687</c:v>
                </c:pt>
                <c:pt idx="17341">
                  <c:v>2.92935122448174</c:v>
                </c:pt>
                <c:pt idx="17342">
                  <c:v>2.92862066651494</c:v>
                </c:pt>
                <c:pt idx="17343">
                  <c:v>2.9276993579858</c:v>
                </c:pt>
                <c:pt idx="17344">
                  <c:v>2.92658447862008</c:v>
                </c:pt>
                <c:pt idx="17345">
                  <c:v>2.92527349833246</c:v>
                </c:pt>
                <c:pt idx="17346">
                  <c:v>2.92376345958154</c:v>
                </c:pt>
                <c:pt idx="17347">
                  <c:v>2.922050275613778</c:v>
                </c:pt>
                <c:pt idx="17348">
                  <c:v>2.92012949679056</c:v>
                </c:pt>
                <c:pt idx="17349">
                  <c:v>2.91799670458531</c:v>
                </c:pt>
                <c:pt idx="17350">
                  <c:v>2.915646109173515</c:v>
                </c:pt>
                <c:pt idx="17351">
                  <c:v>2.91307133146462</c:v>
                </c:pt>
                <c:pt idx="17352">
                  <c:v>2.915067139364005</c:v>
                </c:pt>
                <c:pt idx="17353">
                  <c:v>2.91675975607733</c:v>
                </c:pt>
                <c:pt idx="17354">
                  <c:v>2.91815422392539</c:v>
                </c:pt>
                <c:pt idx="17355">
                  <c:v>2.919253413354945</c:v>
                </c:pt>
                <c:pt idx="17356">
                  <c:v>2.92005976412762</c:v>
                </c:pt>
                <c:pt idx="17357">
                  <c:v>2.92057453198729</c:v>
                </c:pt>
                <c:pt idx="17358">
                  <c:v>2.92079848734944</c:v>
                </c:pt>
                <c:pt idx="17359">
                  <c:v>2.92073045638434</c:v>
                </c:pt>
                <c:pt idx="17360">
                  <c:v>2.92036985315481</c:v>
                </c:pt>
                <c:pt idx="17361">
                  <c:v>2.92462387036779</c:v>
                </c:pt>
                <c:pt idx="17362">
                  <c:v>2.92863614263201</c:v>
                </c:pt>
                <c:pt idx="17363">
                  <c:v>2.932415514059185</c:v>
                </c:pt>
                <c:pt idx="17364">
                  <c:v>2.93597090108506</c:v>
                </c:pt>
                <c:pt idx="17365">
                  <c:v>2.939309335005797</c:v>
                </c:pt>
                <c:pt idx="17366">
                  <c:v>2.94243734807713</c:v>
                </c:pt>
                <c:pt idx="17367">
                  <c:v>2.94536052092141</c:v>
                </c:pt>
                <c:pt idx="17368">
                  <c:v>2.94808417647305</c:v>
                </c:pt>
                <c:pt idx="17369">
                  <c:v>2.95061255797904</c:v>
                </c:pt>
                <c:pt idx="17370">
                  <c:v>2.952949933312365</c:v>
                </c:pt>
                <c:pt idx="17371">
                  <c:v>2.95509978370815</c:v>
                </c:pt>
                <c:pt idx="17372">
                  <c:v>2.95706515224881</c:v>
                </c:pt>
                <c:pt idx="17373">
                  <c:v>2.95884900773979</c:v>
                </c:pt>
                <c:pt idx="17374">
                  <c:v>2.960453431290519</c:v>
                </c:pt>
                <c:pt idx="17375">
                  <c:v>2.96188037959114</c:v>
                </c:pt>
                <c:pt idx="17376">
                  <c:v>2.96313206896684</c:v>
                </c:pt>
                <c:pt idx="17377">
                  <c:v>2.96420936699365</c:v>
                </c:pt>
                <c:pt idx="17378">
                  <c:v>2.96924205043777</c:v>
                </c:pt>
                <c:pt idx="17379">
                  <c:v>2.97396586844138</c:v>
                </c:pt>
                <c:pt idx="17380">
                  <c:v>2.97839232535708</c:v>
                </c:pt>
                <c:pt idx="17381">
                  <c:v>2.98253091453041</c:v>
                </c:pt>
                <c:pt idx="17382">
                  <c:v>2.98639016577352</c:v>
                </c:pt>
                <c:pt idx="17383">
                  <c:v>2.98997835241805</c:v>
                </c:pt>
                <c:pt idx="17384">
                  <c:v>2.99330211067271</c:v>
                </c:pt>
                <c:pt idx="17385">
                  <c:v>2.99636716299559</c:v>
                </c:pt>
                <c:pt idx="17386">
                  <c:v>2.99917822422751</c:v>
                </c:pt>
                <c:pt idx="17387">
                  <c:v>3.00174013833025</c:v>
                </c:pt>
                <c:pt idx="17388">
                  <c:v>3.00405665340646</c:v>
                </c:pt>
                <c:pt idx="17389">
                  <c:v>3.0061311455687</c:v>
                </c:pt>
                <c:pt idx="17390">
                  <c:v>3.00796635608197</c:v>
                </c:pt>
                <c:pt idx="17391">
                  <c:v>3.00956470524463</c:v>
                </c:pt>
                <c:pt idx="17392">
                  <c:v>3.0109280404711</c:v>
                </c:pt>
                <c:pt idx="17393">
                  <c:v>3.012058009878145</c:v>
                </c:pt>
                <c:pt idx="17394">
                  <c:v>3.01295577548301</c:v>
                </c:pt>
                <c:pt idx="17395">
                  <c:v>3.01362208517466</c:v>
                </c:pt>
                <c:pt idx="17396">
                  <c:v>3.01405748478117</c:v>
                </c:pt>
                <c:pt idx="17397">
                  <c:v>3.014262086338725</c:v>
                </c:pt>
                <c:pt idx="17398">
                  <c:v>3.01423569809239</c:v>
                </c:pt>
                <c:pt idx="17399">
                  <c:v>3.01397782393294</c:v>
                </c:pt>
                <c:pt idx="17400">
                  <c:v>3.0134875318447</c:v>
                </c:pt>
                <c:pt idx="17401">
                  <c:v>3.012763684898498</c:v>
                </c:pt>
                <c:pt idx="17402">
                  <c:v>3.01555410762671</c:v>
                </c:pt>
                <c:pt idx="17403">
                  <c:v>3.018026903858559</c:v>
                </c:pt>
                <c:pt idx="17404">
                  <c:v>3.02018621318316</c:v>
                </c:pt>
                <c:pt idx="17405">
                  <c:v>3.02203540529081</c:v>
                </c:pt>
                <c:pt idx="17406">
                  <c:v>3.0235772472271</c:v>
                </c:pt>
                <c:pt idx="17407">
                  <c:v>3.02481376367142</c:v>
                </c:pt>
                <c:pt idx="17408">
                  <c:v>3.02574656588793</c:v>
                </c:pt>
                <c:pt idx="17409">
                  <c:v>3.02637654815008</c:v>
                </c:pt>
                <c:pt idx="17410">
                  <c:v>3.02670414389628</c:v>
                </c:pt>
                <c:pt idx="17411">
                  <c:v>3.02672917616762</c:v>
                </c:pt>
                <c:pt idx="17412">
                  <c:v>3.02645099262114</c:v>
                </c:pt>
                <c:pt idx="17413">
                  <c:v>3.02968223270533</c:v>
                </c:pt>
                <c:pt idx="17414">
                  <c:v>3.0326731584252</c:v>
                </c:pt>
                <c:pt idx="17415">
                  <c:v>3.03542761123253</c:v>
                </c:pt>
                <c:pt idx="17416">
                  <c:v>3.04154577922896</c:v>
                </c:pt>
                <c:pt idx="17417">
                  <c:v>3.04731539351022</c:v>
                </c:pt>
                <c:pt idx="17418">
                  <c:v>3.05274758243</c:v>
                </c:pt>
                <c:pt idx="17419">
                  <c:v>3.05785195300254</c:v>
                </c:pt>
                <c:pt idx="17420">
                  <c:v>3.06263694702121</c:v>
                </c:pt>
                <c:pt idx="17421">
                  <c:v>3.06710979646062</c:v>
                </c:pt>
                <c:pt idx="17422">
                  <c:v>3.07127680899956</c:v>
                </c:pt>
                <c:pt idx="17423">
                  <c:v>3.075143434415645</c:v>
                </c:pt>
                <c:pt idx="17424">
                  <c:v>3.07871445670945</c:v>
                </c:pt>
                <c:pt idx="17425">
                  <c:v>3.08199394871841</c:v>
                </c:pt>
                <c:pt idx="17426">
                  <c:v>3.08498534314475</c:v>
                </c:pt>
                <c:pt idx="17427">
                  <c:v>3.08769183730883</c:v>
                </c:pt>
                <c:pt idx="17428">
                  <c:v>3.09011580665524</c:v>
                </c:pt>
                <c:pt idx="17429">
                  <c:v>3.09225949566641</c:v>
                </c:pt>
                <c:pt idx="17430">
                  <c:v>3.09412471304382</c:v>
                </c:pt>
                <c:pt idx="17431">
                  <c:v>3.095712903066719</c:v>
                </c:pt>
                <c:pt idx="17432">
                  <c:v>3.097025170598819</c:v>
                </c:pt>
                <c:pt idx="17433">
                  <c:v>3.09806247543204</c:v>
                </c:pt>
                <c:pt idx="17434">
                  <c:v>3.09882523412497</c:v>
                </c:pt>
                <c:pt idx="17435">
                  <c:v>3.09931395956166</c:v>
                </c:pt>
                <c:pt idx="17436">
                  <c:v>3.09952859855843</c:v>
                </c:pt>
                <c:pt idx="17437">
                  <c:v>3.09946901754724</c:v>
                </c:pt>
                <c:pt idx="17438">
                  <c:v>3.09913472910926</c:v>
                </c:pt>
                <c:pt idx="17439">
                  <c:v>3.098525113609579</c:v>
                </c:pt>
                <c:pt idx="17440">
                  <c:v>3.0976392081174</c:v>
                </c:pt>
                <c:pt idx="17441">
                  <c:v>3.09647571859848</c:v>
                </c:pt>
                <c:pt idx="17442">
                  <c:v>3.09503314503707</c:v>
                </c:pt>
                <c:pt idx="17443">
                  <c:v>3.09330969331913</c:v>
                </c:pt>
                <c:pt idx="17444">
                  <c:v>3.09130308639159</c:v>
                </c:pt>
                <c:pt idx="17445">
                  <c:v>3.08901075963099</c:v>
                </c:pt>
                <c:pt idx="17446">
                  <c:v>3.08642968561113</c:v>
                </c:pt>
                <c:pt idx="17447">
                  <c:v>3.08355631671369</c:v>
                </c:pt>
                <c:pt idx="17448">
                  <c:v>3.08038674715717</c:v>
                </c:pt>
                <c:pt idx="17449">
                  <c:v>3.07691625420207</c:v>
                </c:pt>
                <c:pt idx="17450">
                  <c:v>3.07313943638266</c:v>
                </c:pt>
                <c:pt idx="17451">
                  <c:v>3.072652173630525</c:v>
                </c:pt>
                <c:pt idx="17452">
                  <c:v>3.07194956967355</c:v>
                </c:pt>
                <c:pt idx="17453">
                  <c:v>3.07450061426562</c:v>
                </c:pt>
                <c:pt idx="17454">
                  <c:v>3.07676152669266</c:v>
                </c:pt>
                <c:pt idx="17455">
                  <c:v>3.07873470827001</c:v>
                </c:pt>
                <c:pt idx="17456">
                  <c:v>3.08042202422415</c:v>
                </c:pt>
                <c:pt idx="17457">
                  <c:v>3.08182502737704</c:v>
                </c:pt>
                <c:pt idx="17458">
                  <c:v>3.08294482518112</c:v>
                </c:pt>
                <c:pt idx="17459">
                  <c:v>3.08378226659243</c:v>
                </c:pt>
                <c:pt idx="17460">
                  <c:v>3.0843378204129</c:v>
                </c:pt>
                <c:pt idx="17461">
                  <c:v>3.08461161595967</c:v>
                </c:pt>
                <c:pt idx="17462">
                  <c:v>3.0846035948306</c:v>
                </c:pt>
                <c:pt idx="17463">
                  <c:v>3.08431324528647</c:v>
                </c:pt>
                <c:pt idx="17464">
                  <c:v>3.08373976366329</c:v>
                </c:pt>
                <c:pt idx="17465">
                  <c:v>3.082882114975519</c:v>
                </c:pt>
                <c:pt idx="17466">
                  <c:v>3.0817387827362</c:v>
                </c:pt>
                <c:pt idx="17467">
                  <c:v>3.08030794592674</c:v>
                </c:pt>
                <c:pt idx="17468">
                  <c:v>3.07858739841635</c:v>
                </c:pt>
                <c:pt idx="17469">
                  <c:v>3.07657452772146</c:v>
                </c:pt>
                <c:pt idx="17470">
                  <c:v>3.07426614624178</c:v>
                </c:pt>
                <c:pt idx="17471">
                  <c:v>3.07165874526909</c:v>
                </c:pt>
                <c:pt idx="17472">
                  <c:v>3.06874798485548</c:v>
                </c:pt>
                <c:pt idx="17473">
                  <c:v>3.06552902127629</c:v>
                </c:pt>
                <c:pt idx="17474">
                  <c:v>3.065546192483739</c:v>
                </c:pt>
                <c:pt idx="17475">
                  <c:v>3.06519875918178</c:v>
                </c:pt>
                <c:pt idx="17476">
                  <c:v>3.06448522729379</c:v>
                </c:pt>
                <c:pt idx="17477">
                  <c:v>3.06708100736323</c:v>
                </c:pt>
                <c:pt idx="17478">
                  <c:v>3.06937963974481</c:v>
                </c:pt>
                <c:pt idx="17479">
                  <c:v>3.07138362516329</c:v>
                </c:pt>
                <c:pt idx="17480">
                  <c:v>3.07309523863889</c:v>
                </c:pt>
                <c:pt idx="17481">
                  <c:v>3.07451618466147</c:v>
                </c:pt>
                <c:pt idx="17482">
                  <c:v>3.075647820624885</c:v>
                </c:pt>
                <c:pt idx="17483">
                  <c:v>3.0799822848351</c:v>
                </c:pt>
                <c:pt idx="17484">
                  <c:v>3.08394041190941</c:v>
                </c:pt>
                <c:pt idx="17485">
                  <c:v>3.08752812324564</c:v>
                </c:pt>
                <c:pt idx="17486">
                  <c:v>3.09075027775584</c:v>
                </c:pt>
                <c:pt idx="17487">
                  <c:v>3.09361107884717</c:v>
                </c:pt>
                <c:pt idx="17488">
                  <c:v>3.09611381292413</c:v>
                </c:pt>
                <c:pt idx="17489">
                  <c:v>3.09826135762326</c:v>
                </c:pt>
                <c:pt idx="17490">
                  <c:v>3.10005579049331</c:v>
                </c:pt>
                <c:pt idx="17491">
                  <c:v>3.101498932698119</c:v>
                </c:pt>
                <c:pt idx="17492">
                  <c:v>3.10259187030653</c:v>
                </c:pt>
                <c:pt idx="17493">
                  <c:v>3.10333535942816</c:v>
                </c:pt>
                <c:pt idx="17494">
                  <c:v>3.1037297499681</c:v>
                </c:pt>
                <c:pt idx="17495">
                  <c:v>3.10377491689537</c:v>
                </c:pt>
                <c:pt idx="17496">
                  <c:v>3.10347020014688</c:v>
                </c:pt>
                <c:pt idx="17497">
                  <c:v>3.10281473940412</c:v>
                </c:pt>
                <c:pt idx="17498">
                  <c:v>3.10180710037136</c:v>
                </c:pt>
                <c:pt idx="17499">
                  <c:v>3.10385941758302</c:v>
                </c:pt>
                <c:pt idx="17500">
                  <c:v>3.10549020985465</c:v>
                </c:pt>
                <c:pt idx="17501">
                  <c:v>3.110209529028856</c:v>
                </c:pt>
                <c:pt idx="17502">
                  <c:v>3.11456357662836</c:v>
                </c:pt>
                <c:pt idx="17503">
                  <c:v>3.11855747919943</c:v>
                </c:pt>
                <c:pt idx="17504">
                  <c:v>3.12219561239368</c:v>
                </c:pt>
                <c:pt idx="17505">
                  <c:v>3.12548159641597</c:v>
                </c:pt>
                <c:pt idx="17506">
                  <c:v>3.12841854209226</c:v>
                </c:pt>
                <c:pt idx="17507">
                  <c:v>3.131008793408077</c:v>
                </c:pt>
                <c:pt idx="17508">
                  <c:v>3.13325450041261</c:v>
                </c:pt>
                <c:pt idx="17509">
                  <c:v>3.13515745095119</c:v>
                </c:pt>
                <c:pt idx="17510">
                  <c:v>3.13671854856035</c:v>
                </c:pt>
                <c:pt idx="17511">
                  <c:v>3.13793890094738</c:v>
                </c:pt>
                <c:pt idx="17512">
                  <c:v>3.13881902281512</c:v>
                </c:pt>
                <c:pt idx="17513">
                  <c:v>3.13935923100059</c:v>
                </c:pt>
                <c:pt idx="17514">
                  <c:v>3.13955957191216</c:v>
                </c:pt>
                <c:pt idx="17515">
                  <c:v>3.14283540290069</c:v>
                </c:pt>
                <c:pt idx="17516">
                  <c:v>3.14583441291452</c:v>
                </c:pt>
                <c:pt idx="17517">
                  <c:v>3.14855824647035</c:v>
                </c:pt>
                <c:pt idx="17518">
                  <c:v>3.15100858016232</c:v>
                </c:pt>
                <c:pt idx="17519">
                  <c:v>3.15318666244417</c:v>
                </c:pt>
                <c:pt idx="17520">
                  <c:v>3.15509346402626</c:v>
                </c:pt>
                <c:pt idx="17521">
                  <c:v>3.16000500374542</c:v>
                </c:pt>
                <c:pt idx="17522">
                  <c:v>3.16457046403348</c:v>
                </c:pt>
                <c:pt idx="17523">
                  <c:v>3.16879304633611</c:v>
                </c:pt>
                <c:pt idx="17524">
                  <c:v>3.17267538660647</c:v>
                </c:pt>
                <c:pt idx="17525">
                  <c:v>3.17621952515561</c:v>
                </c:pt>
                <c:pt idx="17526">
                  <c:v>3.17942734784104</c:v>
                </c:pt>
                <c:pt idx="17527">
                  <c:v>3.18230019843628</c:v>
                </c:pt>
                <c:pt idx="17528">
                  <c:v>3.18483921510219</c:v>
                </c:pt>
                <c:pt idx="17529">
                  <c:v>3.18704528712872</c:v>
                </c:pt>
                <c:pt idx="17530">
                  <c:v>3.18891915108986</c:v>
                </c:pt>
                <c:pt idx="17531">
                  <c:v>3.19046115893447</c:v>
                </c:pt>
                <c:pt idx="17532">
                  <c:v>3.19167172262154</c:v>
                </c:pt>
                <c:pt idx="17533">
                  <c:v>3.19255102758756</c:v>
                </c:pt>
                <c:pt idx="17534">
                  <c:v>3.19309908517166</c:v>
                </c:pt>
                <c:pt idx="17535">
                  <c:v>3.19331585858631</c:v>
                </c:pt>
                <c:pt idx="17536">
                  <c:v>3.19320119033404</c:v>
                </c:pt>
                <c:pt idx="17537">
                  <c:v>3.19275480121533</c:v>
                </c:pt>
                <c:pt idx="17538">
                  <c:v>3.1919761584771</c:v>
                </c:pt>
                <c:pt idx="17539">
                  <c:v>3.19086488946974</c:v>
                </c:pt>
                <c:pt idx="17540">
                  <c:v>3.18942018531955</c:v>
                </c:pt>
                <c:pt idx="17541">
                  <c:v>3.18764122387093</c:v>
                </c:pt>
                <c:pt idx="17542">
                  <c:v>3.18552698933871</c:v>
                </c:pt>
                <c:pt idx="17543">
                  <c:v>3.18307616764955</c:v>
                </c:pt>
                <c:pt idx="17544">
                  <c:v>3.18028724884235</c:v>
                </c:pt>
                <c:pt idx="17545">
                  <c:v>3.17715843638419</c:v>
                </c:pt>
                <c:pt idx="17546">
                  <c:v>3.17368743754938</c:v>
                </c:pt>
                <c:pt idx="17547">
                  <c:v>3.16987165790968</c:v>
                </c:pt>
                <c:pt idx="17548">
                  <c:v>3.16570801407838</c:v>
                </c:pt>
                <c:pt idx="17549">
                  <c:v>3.16119289309191</c:v>
                </c:pt>
                <c:pt idx="17550">
                  <c:v>3.15632181564173</c:v>
                </c:pt>
                <c:pt idx="17551">
                  <c:v>3.15108975237941</c:v>
                </c:pt>
                <c:pt idx="17552">
                  <c:v>3.14892317537072</c:v>
                </c:pt>
                <c:pt idx="17553">
                  <c:v>3.14647785307168</c:v>
                </c:pt>
                <c:pt idx="17554">
                  <c:v>3.14375181760563</c:v>
                </c:pt>
                <c:pt idx="17555">
                  <c:v>3.1407426634661</c:v>
                </c:pt>
                <c:pt idx="17556">
                  <c:v>3.13744765457818</c:v>
                </c:pt>
                <c:pt idx="17557">
                  <c:v>3.13386353797948</c:v>
                </c:pt>
                <c:pt idx="17558">
                  <c:v>3.12998666708598</c:v>
                </c:pt>
                <c:pt idx="17559">
                  <c:v>3.12581289512632</c:v>
                </c:pt>
                <c:pt idx="17560">
                  <c:v>3.12133719657879</c:v>
                </c:pt>
                <c:pt idx="17561">
                  <c:v>3.1165540056293</c:v>
                </c:pt>
                <c:pt idx="17562">
                  <c:v>3.11145698579551</c:v>
                </c:pt>
                <c:pt idx="17563">
                  <c:v>3.10603849732666</c:v>
                </c:pt>
                <c:pt idx="17564">
                  <c:v>3.10029016377952</c:v>
                </c:pt>
                <c:pt idx="17565">
                  <c:v>3.09420196165249</c:v>
                </c:pt>
                <c:pt idx="17566">
                  <c:v>3.0877625813029</c:v>
                </c:pt>
                <c:pt idx="17567">
                  <c:v>3.08095874573025</c:v>
                </c:pt>
                <c:pt idx="17568">
                  <c:v>3.073774993423259</c:v>
                </c:pt>
                <c:pt idx="17569">
                  <c:v>3.06619348639232</c:v>
                </c:pt>
                <c:pt idx="17570">
                  <c:v>3.05819320844262</c:v>
                </c:pt>
                <c:pt idx="17571">
                  <c:v>3.0497493333426</c:v>
                </c:pt>
                <c:pt idx="17572">
                  <c:v>3.04083306222453</c:v>
                </c:pt>
                <c:pt idx="17573">
                  <c:v>3.03549358525208</c:v>
                </c:pt>
                <c:pt idx="17574">
                  <c:v>3.02983934303577</c:v>
                </c:pt>
                <c:pt idx="17575">
                  <c:v>3.02385584371479</c:v>
                </c:pt>
                <c:pt idx="17576">
                  <c:v>3.02158732772735</c:v>
                </c:pt>
                <c:pt idx="17577">
                  <c:v>3.01896650401026</c:v>
                </c:pt>
                <c:pt idx="17578">
                  <c:v>3.01598568202768</c:v>
                </c:pt>
                <c:pt idx="17579">
                  <c:v>3.01263561207861</c:v>
                </c:pt>
                <c:pt idx="17580">
                  <c:v>3.00890560640234</c:v>
                </c:pt>
                <c:pt idx="17581">
                  <c:v>3.00478307002501</c:v>
                </c:pt>
                <c:pt idx="17582">
                  <c:v>3.00468463406738</c:v>
                </c:pt>
                <c:pt idx="17583">
                  <c:v>3.00432370291019</c:v>
                </c:pt>
                <c:pt idx="17584">
                  <c:v>3.00369878399975</c:v>
                </c:pt>
                <c:pt idx="17585">
                  <c:v>3.00280795561358</c:v>
                </c:pt>
                <c:pt idx="17586">
                  <c:v>3.001648536384185</c:v>
                </c:pt>
                <c:pt idx="17587">
                  <c:v>3.0002173318994</c:v>
                </c:pt>
                <c:pt idx="17588">
                  <c:v>2.99851032196395</c:v>
                </c:pt>
                <c:pt idx="17589">
                  <c:v>3.00084208770852</c:v>
                </c:pt>
                <c:pt idx="17590">
                  <c:v>3.00281175850058</c:v>
                </c:pt>
                <c:pt idx="17591">
                  <c:v>3.0044240752896</c:v>
                </c:pt>
                <c:pt idx="17592">
                  <c:v>3.005682495318765</c:v>
                </c:pt>
                <c:pt idx="17593">
                  <c:v>3.00658943111214</c:v>
                </c:pt>
                <c:pt idx="17594">
                  <c:v>3.00714620266635</c:v>
                </c:pt>
                <c:pt idx="17595">
                  <c:v>3.00735331545153</c:v>
                </c:pt>
                <c:pt idx="17596">
                  <c:v>3.00721026901298</c:v>
                </c:pt>
                <c:pt idx="17597">
                  <c:v>3.00671551248729</c:v>
                </c:pt>
                <c:pt idx="17598">
                  <c:v>3.01028723790414</c:v>
                </c:pt>
                <c:pt idx="17599">
                  <c:v>3.01357404803242</c:v>
                </c:pt>
                <c:pt idx="17600">
                  <c:v>3.01658238670459</c:v>
                </c:pt>
                <c:pt idx="17601">
                  <c:v>3.0193179769422</c:v>
                </c:pt>
                <c:pt idx="17602">
                  <c:v>3.02178573635881</c:v>
                </c:pt>
                <c:pt idx="17603">
                  <c:v>3.02398983914964</c:v>
                </c:pt>
                <c:pt idx="17604">
                  <c:v>3.0259338833357</c:v>
                </c:pt>
                <c:pt idx="17605">
                  <c:v>3.02762079424152</c:v>
                </c:pt>
                <c:pt idx="17606">
                  <c:v>3.02905301253779</c:v>
                </c:pt>
                <c:pt idx="17607">
                  <c:v>3.030232553942</c:v>
                </c:pt>
                <c:pt idx="17608">
                  <c:v>3.03116084260065</c:v>
                </c:pt>
                <c:pt idx="17609">
                  <c:v>3.03183892219467</c:v>
                </c:pt>
                <c:pt idx="17610">
                  <c:v>3.032267394279256</c:v>
                </c:pt>
                <c:pt idx="17611">
                  <c:v>3.032446361142159</c:v>
                </c:pt>
                <c:pt idx="17612">
                  <c:v>3.03237565457004</c:v>
                </c:pt>
                <c:pt idx="17613">
                  <c:v>3.03608327241254</c:v>
                </c:pt>
                <c:pt idx="17614">
                  <c:v>3.03943932853098</c:v>
                </c:pt>
                <c:pt idx="17615">
                  <c:v>3.04245089410213</c:v>
                </c:pt>
                <c:pt idx="17616">
                  <c:v>3.04512383485353</c:v>
                </c:pt>
                <c:pt idx="17617">
                  <c:v>3.04746322200207</c:v>
                </c:pt>
                <c:pt idx="17618">
                  <c:v>3.04947299709499</c:v>
                </c:pt>
                <c:pt idx="17619">
                  <c:v>3.05115657226231</c:v>
                </c:pt>
                <c:pt idx="17620">
                  <c:v>3.056542484789895</c:v>
                </c:pt>
                <c:pt idx="17621">
                  <c:v>3.06164361627269</c:v>
                </c:pt>
                <c:pt idx="17622">
                  <c:v>3.06646877875461</c:v>
                </c:pt>
                <c:pt idx="17623">
                  <c:v>3.07102555937379</c:v>
                </c:pt>
                <c:pt idx="17624">
                  <c:v>3.07532072684556</c:v>
                </c:pt>
                <c:pt idx="17625">
                  <c:v>3.07936036865422</c:v>
                </c:pt>
                <c:pt idx="17626">
                  <c:v>3.08314957685245</c:v>
                </c:pt>
                <c:pt idx="17627">
                  <c:v>3.08669303192911</c:v>
                </c:pt>
                <c:pt idx="17628">
                  <c:v>3.08999487939684</c:v>
                </c:pt>
                <c:pt idx="17629">
                  <c:v>3.09305855489555</c:v>
                </c:pt>
                <c:pt idx="17630">
                  <c:v>3.09588726041758</c:v>
                </c:pt>
                <c:pt idx="17631">
                  <c:v>3.10209785103579</c:v>
                </c:pt>
                <c:pt idx="17632">
                  <c:v>3.10796865300972</c:v>
                </c:pt>
                <c:pt idx="17633">
                  <c:v>3.11350893641636</c:v>
                </c:pt>
                <c:pt idx="17634">
                  <c:v>3.11872652771682</c:v>
                </c:pt>
                <c:pt idx="17635">
                  <c:v>3.12362822005999</c:v>
                </c:pt>
                <c:pt idx="17636">
                  <c:v>3.12821994837643</c:v>
                </c:pt>
                <c:pt idx="17637">
                  <c:v>3.13250676165761</c:v>
                </c:pt>
                <c:pt idx="17638">
                  <c:v>3.13649299047231</c:v>
                </c:pt>
                <c:pt idx="17639">
                  <c:v>3.14018256013078</c:v>
                </c:pt>
                <c:pt idx="17640">
                  <c:v>3.14357860713286</c:v>
                </c:pt>
                <c:pt idx="17641">
                  <c:v>3.14668394081227</c:v>
                </c:pt>
                <c:pt idx="17642">
                  <c:v>3.14950098435632</c:v>
                </c:pt>
                <c:pt idx="17643">
                  <c:v>3.15203165927567</c:v>
                </c:pt>
                <c:pt idx="17644">
                  <c:v>3.15427764530553</c:v>
                </c:pt>
                <c:pt idx="17645">
                  <c:v>3.15624040650195</c:v>
                </c:pt>
                <c:pt idx="17646">
                  <c:v>3.15792097310231</c:v>
                </c:pt>
                <c:pt idx="17647">
                  <c:v>3.15932028780408</c:v>
                </c:pt>
                <c:pt idx="17648">
                  <c:v>3.16043899836125</c:v>
                </c:pt>
                <c:pt idx="17649">
                  <c:v>3.16468289209061</c:v>
                </c:pt>
                <c:pt idx="17650">
                  <c:v>3.16856915523551</c:v>
                </c:pt>
                <c:pt idx="17651">
                  <c:v>3.17210059095332</c:v>
                </c:pt>
                <c:pt idx="17652">
                  <c:v>3.175279843423</c:v>
                </c:pt>
                <c:pt idx="17653">
                  <c:v>3.1781088062042</c:v>
                </c:pt>
                <c:pt idx="17654">
                  <c:v>3.18058920270254</c:v>
                </c:pt>
                <c:pt idx="17655">
                  <c:v>3.18272220610294</c:v>
                </c:pt>
                <c:pt idx="17656">
                  <c:v>3.1845089200017</c:v>
                </c:pt>
                <c:pt idx="17657">
                  <c:v>3.18595001324195</c:v>
                </c:pt>
                <c:pt idx="17658">
                  <c:v>3.18704602201925</c:v>
                </c:pt>
                <c:pt idx="17659">
                  <c:v>3.18779719556607</c:v>
                </c:pt>
                <c:pt idx="17660">
                  <c:v>3.18820368098032</c:v>
                </c:pt>
                <c:pt idx="17661">
                  <c:v>3.18826524603731</c:v>
                </c:pt>
                <c:pt idx="17662">
                  <c:v>3.18798167712403</c:v>
                </c:pt>
                <c:pt idx="17663">
                  <c:v>3.18735251294446</c:v>
                </c:pt>
                <c:pt idx="17664">
                  <c:v>3.18637691826162</c:v>
                </c:pt>
                <c:pt idx="17665">
                  <c:v>3.18505409822937</c:v>
                </c:pt>
                <c:pt idx="17666">
                  <c:v>3.18338284986509</c:v>
                </c:pt>
                <c:pt idx="17667">
                  <c:v>3.18136178841916</c:v>
                </c:pt>
                <c:pt idx="17668">
                  <c:v>3.17898905038044</c:v>
                </c:pt>
                <c:pt idx="17669">
                  <c:v>3.17626266547895</c:v>
                </c:pt>
                <c:pt idx="17670">
                  <c:v>3.17318008193144</c:v>
                </c:pt>
                <c:pt idx="17671">
                  <c:v>3.1697383620473</c:v>
                </c:pt>
                <c:pt idx="17672">
                  <c:v>3.16593399837924</c:v>
                </c:pt>
                <c:pt idx="17673">
                  <c:v>3.16176294023833</c:v>
                </c:pt>
                <c:pt idx="17674">
                  <c:v>3.15722019602632</c:v>
                </c:pt>
                <c:pt idx="17675">
                  <c:v>3.15586722769066</c:v>
                </c:pt>
                <c:pt idx="17676">
                  <c:v>3.15422752826477</c:v>
                </c:pt>
                <c:pt idx="17677">
                  <c:v>3.15229966224473</c:v>
                </c:pt>
                <c:pt idx="17678">
                  <c:v>3.15008164925652</c:v>
                </c:pt>
                <c:pt idx="17679">
                  <c:v>3.14757124637523</c:v>
                </c:pt>
                <c:pt idx="17680">
                  <c:v>3.14476586409268</c:v>
                </c:pt>
                <c:pt idx="17681">
                  <c:v>3.14166249146011</c:v>
                </c:pt>
                <c:pt idx="17682">
                  <c:v>3.13825769130407</c:v>
                </c:pt>
                <c:pt idx="17683">
                  <c:v>3.13454724863741</c:v>
                </c:pt>
                <c:pt idx="17684">
                  <c:v>3.13052672713511</c:v>
                </c:pt>
                <c:pt idx="17685">
                  <c:v>3.12619061241025</c:v>
                </c:pt>
                <c:pt idx="17686">
                  <c:v>3.12153278197004</c:v>
                </c:pt>
                <c:pt idx="17687">
                  <c:v>3.11654605388554</c:v>
                </c:pt>
                <c:pt idx="17688">
                  <c:v>3.11497356453863</c:v>
                </c:pt>
                <c:pt idx="17689">
                  <c:v>3.11679205736935</c:v>
                </c:pt>
                <c:pt idx="17690">
                  <c:v>3.11831189967685</c:v>
                </c:pt>
                <c:pt idx="17691">
                  <c:v>3.11953432549184</c:v>
                </c:pt>
                <c:pt idx="17692">
                  <c:v>3.12046035720458</c:v>
                </c:pt>
                <c:pt idx="17693">
                  <c:v>3.12109049978379</c:v>
                </c:pt>
                <c:pt idx="17694">
                  <c:v>3.12142506986632</c:v>
                </c:pt>
                <c:pt idx="17695">
                  <c:v>3.12146401547965</c:v>
                </c:pt>
                <c:pt idx="17696">
                  <c:v>3.1212069126459</c:v>
                </c:pt>
                <c:pt idx="17697">
                  <c:v>3.12065302517006</c:v>
                </c:pt>
                <c:pt idx="17698">
                  <c:v>3.11980125514936</c:v>
                </c:pt>
                <c:pt idx="17699">
                  <c:v>3.11865021373948</c:v>
                </c:pt>
                <c:pt idx="17700">
                  <c:v>3.1171981258055</c:v>
                </c:pt>
                <c:pt idx="17701">
                  <c:v>3.11544274225009</c:v>
                </c:pt>
                <c:pt idx="17702">
                  <c:v>3.11338143058257</c:v>
                </c:pt>
                <c:pt idx="17703">
                  <c:v>3.111010933908755</c:v>
                </c:pt>
                <c:pt idx="17704">
                  <c:v>3.10832770339644</c:v>
                </c:pt>
                <c:pt idx="17705">
                  <c:v>3.10532728650928</c:v>
                </c:pt>
                <c:pt idx="17706">
                  <c:v>3.10200479403761</c:v>
                </c:pt>
                <c:pt idx="17707">
                  <c:v>3.09835443288549</c:v>
                </c:pt>
                <c:pt idx="17708">
                  <c:v>3.098115930021879</c:v>
                </c:pt>
                <c:pt idx="17709">
                  <c:v>3.09749230351241</c:v>
                </c:pt>
                <c:pt idx="17710">
                  <c:v>3.09648152152016</c:v>
                </c:pt>
                <c:pt idx="17711">
                  <c:v>3.095080930259698</c:v>
                </c:pt>
                <c:pt idx="17712">
                  <c:v>3.09718126031403</c:v>
                </c:pt>
                <c:pt idx="17713">
                  <c:v>3.09896975403326</c:v>
                </c:pt>
                <c:pt idx="17714">
                  <c:v>3.10044847148716</c:v>
                </c:pt>
                <c:pt idx="17715">
                  <c:v>3.10161888079846</c:v>
                </c:pt>
                <c:pt idx="17716">
                  <c:v>3.10248226573293</c:v>
                </c:pt>
                <c:pt idx="17717">
                  <c:v>3.10303909938855</c:v>
                </c:pt>
                <c:pt idx="17718">
                  <c:v>3.10328974237793</c:v>
                </c:pt>
                <c:pt idx="17719">
                  <c:v>3.1032339396285</c:v>
                </c:pt>
                <c:pt idx="17720">
                  <c:v>3.102871093720279</c:v>
                </c:pt>
                <c:pt idx="17721">
                  <c:v>3.10220010488405</c:v>
                </c:pt>
                <c:pt idx="17722">
                  <c:v>3.10121960291267</c:v>
                </c:pt>
                <c:pt idx="17723">
                  <c:v>3.0999275267306</c:v>
                </c:pt>
                <c:pt idx="17724">
                  <c:v>3.09832137227226</c:v>
                </c:pt>
                <c:pt idx="17725">
                  <c:v>3.09639828142042</c:v>
                </c:pt>
                <c:pt idx="17726">
                  <c:v>3.09793632256054</c:v>
                </c:pt>
                <c:pt idx="17727">
                  <c:v>3.09908578651207</c:v>
                </c:pt>
                <c:pt idx="17728">
                  <c:v>3.09984799598291</c:v>
                </c:pt>
                <c:pt idx="17729">
                  <c:v>3.10022347621814</c:v>
                </c:pt>
                <c:pt idx="17730">
                  <c:v>3.10409877834099</c:v>
                </c:pt>
                <c:pt idx="17731">
                  <c:v>3.10765007381446</c:v>
                </c:pt>
                <c:pt idx="17732">
                  <c:v>3.11088219709417</c:v>
                </c:pt>
                <c:pt idx="17733">
                  <c:v>3.11379939017759</c:v>
                </c:pt>
                <c:pt idx="17734">
                  <c:v>3.1164050482144</c:v>
                </c:pt>
                <c:pt idx="17735">
                  <c:v>3.118702324973539</c:v>
                </c:pt>
                <c:pt idx="17736">
                  <c:v>3.12069350719969</c:v>
                </c:pt>
                <c:pt idx="17737">
                  <c:v>3.12238064719369</c:v>
                </c:pt>
                <c:pt idx="17738">
                  <c:v>3.12376541167281</c:v>
                </c:pt>
                <c:pt idx="17739">
                  <c:v>3.12484881800683</c:v>
                </c:pt>
                <c:pt idx="17740">
                  <c:v>3.12563178632858</c:v>
                </c:pt>
                <c:pt idx="17741">
                  <c:v>3.12975749261685</c:v>
                </c:pt>
                <c:pt idx="17742">
                  <c:v>3.13349580417626</c:v>
                </c:pt>
                <c:pt idx="17743">
                  <c:v>3.13685160662013</c:v>
                </c:pt>
                <c:pt idx="17744">
                  <c:v>3.139829034240778</c:v>
                </c:pt>
                <c:pt idx="17745">
                  <c:v>3.14243142012357</c:v>
                </c:pt>
                <c:pt idx="17746">
                  <c:v>3.14466150479642</c:v>
                </c:pt>
                <c:pt idx="17747">
                  <c:v>3.14652154572861</c:v>
                </c:pt>
                <c:pt idx="17748">
                  <c:v>3.15169502499997</c:v>
                </c:pt>
                <c:pt idx="17749">
                  <c:v>3.15655536031065</c:v>
                </c:pt>
                <c:pt idx="17750">
                  <c:v>3.16110748198588</c:v>
                </c:pt>
                <c:pt idx="17751">
                  <c:v>3.16887005158473</c:v>
                </c:pt>
                <c:pt idx="17752">
                  <c:v>3.17623216704212</c:v>
                </c:pt>
                <c:pt idx="17753">
                  <c:v>3.18320355586074</c:v>
                </c:pt>
                <c:pt idx="17754">
                  <c:v>3.18979208824073</c:v>
                </c:pt>
                <c:pt idx="17755">
                  <c:v>3.19600458368272</c:v>
                </c:pt>
                <c:pt idx="17756">
                  <c:v>3.201846834058875</c:v>
                </c:pt>
                <c:pt idx="17757">
                  <c:v>3.20732338072423</c:v>
                </c:pt>
                <c:pt idx="17758">
                  <c:v>3.21243815470253</c:v>
                </c:pt>
                <c:pt idx="17759">
                  <c:v>3.21719425785672</c:v>
                </c:pt>
                <c:pt idx="17760">
                  <c:v>3.22159418290832</c:v>
                </c:pt>
                <c:pt idx="17761">
                  <c:v>3.22564013860414</c:v>
                </c:pt>
                <c:pt idx="17762">
                  <c:v>3.22933367053502</c:v>
                </c:pt>
                <c:pt idx="17763">
                  <c:v>3.23267601654673</c:v>
                </c:pt>
                <c:pt idx="17764">
                  <c:v>3.23566819234638</c:v>
                </c:pt>
                <c:pt idx="17765">
                  <c:v>3.23831093889808</c:v>
                </c:pt>
                <c:pt idx="17766">
                  <c:v>3.24060482676642</c:v>
                </c:pt>
                <c:pt idx="17767">
                  <c:v>3.24255021920254</c:v>
                </c:pt>
                <c:pt idx="17768">
                  <c:v>3.24414724057378</c:v>
                </c:pt>
                <c:pt idx="17769">
                  <c:v>3.24539605629376</c:v>
                </c:pt>
                <c:pt idx="17770">
                  <c:v>3.2462967799466</c:v>
                </c:pt>
                <c:pt idx="17771">
                  <c:v>3.24684938274694</c:v>
                </c:pt>
                <c:pt idx="17772">
                  <c:v>3.24705368354398</c:v>
                </c:pt>
                <c:pt idx="17773">
                  <c:v>3.24690949732646</c:v>
                </c:pt>
                <c:pt idx="17774">
                  <c:v>3.24641671132171</c:v>
                </c:pt>
                <c:pt idx="17775">
                  <c:v>3.24557498138229</c:v>
                </c:pt>
                <c:pt idx="17776">
                  <c:v>3.2443838932812</c:v>
                </c:pt>
                <c:pt idx="17777">
                  <c:v>3.24284305081797</c:v>
                </c:pt>
                <c:pt idx="17778">
                  <c:v>3.24095186340683</c:v>
                </c:pt>
                <c:pt idx="17779">
                  <c:v>3.23870956930206</c:v>
                </c:pt>
                <c:pt idx="17780">
                  <c:v>3.23611533887154</c:v>
                </c:pt>
                <c:pt idx="17781">
                  <c:v>3.23316808249042</c:v>
                </c:pt>
                <c:pt idx="17782">
                  <c:v>3.22986641951441</c:v>
                </c:pt>
                <c:pt idx="17783">
                  <c:v>3.22620858332592</c:v>
                </c:pt>
                <c:pt idx="17784">
                  <c:v>3.22219277468685</c:v>
                </c:pt>
                <c:pt idx="17785">
                  <c:v>3.21781635661951</c:v>
                </c:pt>
                <c:pt idx="17786">
                  <c:v>3.21307624255882</c:v>
                </c:pt>
                <c:pt idx="17787">
                  <c:v>3.20796892459729</c:v>
                </c:pt>
                <c:pt idx="17788">
                  <c:v>3.20605142687198</c:v>
                </c:pt>
                <c:pt idx="17789">
                  <c:v>3.20384719243786</c:v>
                </c:pt>
                <c:pt idx="17790">
                  <c:v>3.20135460202373</c:v>
                </c:pt>
                <c:pt idx="17791">
                  <c:v>3.198572414733757</c:v>
                </c:pt>
                <c:pt idx="17792">
                  <c:v>3.195498420288665</c:v>
                </c:pt>
                <c:pt idx="17793">
                  <c:v>3.19213072089866</c:v>
                </c:pt>
                <c:pt idx="17794">
                  <c:v>3.18846661601167</c:v>
                </c:pt>
                <c:pt idx="17795">
                  <c:v>3.18450314157519</c:v>
                </c:pt>
                <c:pt idx="17796">
                  <c:v>3.18023680110411</c:v>
                </c:pt>
                <c:pt idx="17797">
                  <c:v>3.17566358106768</c:v>
                </c:pt>
                <c:pt idx="17798">
                  <c:v>3.17077878313662</c:v>
                </c:pt>
                <c:pt idx="17799">
                  <c:v>3.1655770708034</c:v>
                </c:pt>
                <c:pt idx="17800">
                  <c:v>3.16005202504664</c:v>
                </c:pt>
                <c:pt idx="17801">
                  <c:v>3.15779254378367</c:v>
                </c:pt>
                <c:pt idx="17802">
                  <c:v>3.15515578620805</c:v>
                </c:pt>
                <c:pt idx="17803">
                  <c:v>3.15213798986825</c:v>
                </c:pt>
                <c:pt idx="17804">
                  <c:v>3.14873455582341</c:v>
                </c:pt>
                <c:pt idx="17805">
                  <c:v>3.1449401551751</c:v>
                </c:pt>
                <c:pt idx="17806">
                  <c:v>3.14074842848971</c:v>
                </c:pt>
                <c:pt idx="17807">
                  <c:v>3.13995052068923</c:v>
                </c:pt>
                <c:pt idx="17808">
                  <c:v>3.14251558739198</c:v>
                </c:pt>
                <c:pt idx="17809">
                  <c:v>3.14470119716012</c:v>
                </c:pt>
                <c:pt idx="17810">
                  <c:v>3.14650949633968</c:v>
                </c:pt>
                <c:pt idx="17811">
                  <c:v>3.14794230681414</c:v>
                </c:pt>
                <c:pt idx="17812">
                  <c:v>3.1490008372578</c:v>
                </c:pt>
                <c:pt idx="17813">
                  <c:v>3.14968576862735</c:v>
                </c:pt>
                <c:pt idx="17814">
                  <c:v>3.14999735256218</c:v>
                </c:pt>
                <c:pt idx="17815">
                  <c:v>3.14993539817578</c:v>
                </c:pt>
                <c:pt idx="17816">
                  <c:v>3.14949920737688</c:v>
                </c:pt>
                <c:pt idx="17817">
                  <c:v>3.14868764308608</c:v>
                </c:pt>
                <c:pt idx="17818">
                  <c:v>3.14749908509638</c:v>
                </c:pt>
                <c:pt idx="17819">
                  <c:v>3.14593133614309</c:v>
                </c:pt>
                <c:pt idx="17820">
                  <c:v>3.14398166238452</c:v>
                </c:pt>
                <c:pt idx="17821">
                  <c:v>3.14164666460459</c:v>
                </c:pt>
                <c:pt idx="17822">
                  <c:v>3.13892240602638</c:v>
                </c:pt>
                <c:pt idx="17823">
                  <c:v>3.135803896634199</c:v>
                </c:pt>
                <c:pt idx="17824">
                  <c:v>3.13228550007163</c:v>
                </c:pt>
                <c:pt idx="17825">
                  <c:v>3.1322301433979</c:v>
                </c:pt>
                <c:pt idx="17826">
                  <c:v>3.1318675550362</c:v>
                </c:pt>
                <c:pt idx="17827">
                  <c:v>3.13119668237819</c:v>
                </c:pt>
                <c:pt idx="17828">
                  <c:v>3.13021637285006</c:v>
                </c:pt>
                <c:pt idx="17829">
                  <c:v>3.13267219239225</c:v>
                </c:pt>
                <c:pt idx="17830">
                  <c:v>3.13474016945632</c:v>
                </c:pt>
                <c:pt idx="17831">
                  <c:v>3.13642282487513</c:v>
                </c:pt>
                <c:pt idx="17832">
                  <c:v>3.1377218921211</c:v>
                </c:pt>
                <c:pt idx="17833">
                  <c:v>3.13863862454557</c:v>
                </c:pt>
                <c:pt idx="17834">
                  <c:v>3.13917370171674</c:v>
                </c:pt>
                <c:pt idx="17835">
                  <c:v>3.13932714672118</c:v>
                </c:pt>
                <c:pt idx="17836">
                  <c:v>3.139098614813236</c:v>
                </c:pt>
                <c:pt idx="17837">
                  <c:v>3.13848697583323</c:v>
                </c:pt>
                <c:pt idx="17838">
                  <c:v>3.13749068649375</c:v>
                </c:pt>
                <c:pt idx="17839">
                  <c:v>3.13610757638313</c:v>
                </c:pt>
                <c:pt idx="17840">
                  <c:v>3.13820120997625</c:v>
                </c:pt>
                <c:pt idx="17841">
                  <c:v>3.1437026587126</c:v>
                </c:pt>
                <c:pt idx="17842">
                  <c:v>3.14879566619298</c:v>
                </c:pt>
                <c:pt idx="17843">
                  <c:v>3.15348790616161</c:v>
                </c:pt>
                <c:pt idx="17844">
                  <c:v>3.15778604836803</c:v>
                </c:pt>
                <c:pt idx="17845">
                  <c:v>3.16169537734261</c:v>
                </c:pt>
                <c:pt idx="17846">
                  <c:v>3.16522056339739</c:v>
                </c:pt>
                <c:pt idx="17847">
                  <c:v>3.16836540964034</c:v>
                </c:pt>
                <c:pt idx="17848">
                  <c:v>3.17113305750497</c:v>
                </c:pt>
                <c:pt idx="17849">
                  <c:v>3.17352602433812</c:v>
                </c:pt>
                <c:pt idx="17850">
                  <c:v>3.17925670043911</c:v>
                </c:pt>
                <c:pt idx="17851">
                  <c:v>3.18467048139137</c:v>
                </c:pt>
                <c:pt idx="17852">
                  <c:v>3.18977218800777</c:v>
                </c:pt>
                <c:pt idx="17853">
                  <c:v>3.19456643211494</c:v>
                </c:pt>
                <c:pt idx="17854">
                  <c:v>3.199056900028999</c:v>
                </c:pt>
                <c:pt idx="17855">
                  <c:v>3.2032468519816</c:v>
                </c:pt>
                <c:pt idx="17856">
                  <c:v>3.20713896578456</c:v>
                </c:pt>
                <c:pt idx="17857">
                  <c:v>3.21425429581277</c:v>
                </c:pt>
                <c:pt idx="17858">
                  <c:v>3.22098868537404</c:v>
                </c:pt>
                <c:pt idx="17859">
                  <c:v>3.22734792966369</c:v>
                </c:pt>
                <c:pt idx="17860">
                  <c:v>3.23333661345512</c:v>
                </c:pt>
                <c:pt idx="17861">
                  <c:v>3.23895871101112</c:v>
                </c:pt>
                <c:pt idx="17862">
                  <c:v>3.24421719403525</c:v>
                </c:pt>
                <c:pt idx="17863">
                  <c:v>3.24911448042646</c:v>
                </c:pt>
                <c:pt idx="17864">
                  <c:v>3.25365254562785</c:v>
                </c:pt>
                <c:pt idx="17865">
                  <c:v>3.25783282022759</c:v>
                </c:pt>
                <c:pt idx="17866">
                  <c:v>3.26165633320061</c:v>
                </c:pt>
                <c:pt idx="17867">
                  <c:v>3.26512395561816</c:v>
                </c:pt>
                <c:pt idx="17868">
                  <c:v>3.26823618254468</c:v>
                </c:pt>
                <c:pt idx="17869">
                  <c:v>3.27099323798</c:v>
                </c:pt>
                <c:pt idx="17870">
                  <c:v>3.27339551891118</c:v>
                </c:pt>
                <c:pt idx="17871">
                  <c:v>3.275442913361577</c:v>
                </c:pt>
                <c:pt idx="17872">
                  <c:v>3.27713558420387</c:v>
                </c:pt>
                <c:pt idx="17873">
                  <c:v>3.27847329354264</c:v>
                </c:pt>
                <c:pt idx="17874">
                  <c:v>3.27945604071741</c:v>
                </c:pt>
                <c:pt idx="17875">
                  <c:v>3.28008372131946</c:v>
                </c:pt>
                <c:pt idx="17876">
                  <c:v>3.28035611694023</c:v>
                </c:pt>
                <c:pt idx="17877">
                  <c:v>3.28027313823389</c:v>
                </c:pt>
                <c:pt idx="17878">
                  <c:v>3.27983457515306</c:v>
                </c:pt>
                <c:pt idx="17879">
                  <c:v>3.27904034732512</c:v>
                </c:pt>
                <c:pt idx="17880">
                  <c:v>3.27789026139701</c:v>
                </c:pt>
                <c:pt idx="17881">
                  <c:v>3.27638410368138</c:v>
                </c:pt>
                <c:pt idx="17882">
                  <c:v>3.27452157202466</c:v>
                </c:pt>
                <c:pt idx="17883">
                  <c:v>3.27230237631392</c:v>
                </c:pt>
                <c:pt idx="17884">
                  <c:v>3.26972601705287</c:v>
                </c:pt>
                <c:pt idx="17885">
                  <c:v>3.26679197800991</c:v>
                </c:pt>
                <c:pt idx="17886">
                  <c:v>3.26349943888929</c:v>
                </c:pt>
                <c:pt idx="17887">
                  <c:v>3.259847480918598</c:v>
                </c:pt>
                <c:pt idx="17888">
                  <c:v>3.25583466343604</c:v>
                </c:pt>
                <c:pt idx="17889">
                  <c:v>3.25145940698004</c:v>
                </c:pt>
                <c:pt idx="17890">
                  <c:v>3.24671967402003</c:v>
                </c:pt>
                <c:pt idx="17891">
                  <c:v>3.24161290702183</c:v>
                </c:pt>
                <c:pt idx="17892">
                  <c:v>3.23613561005372</c:v>
                </c:pt>
                <c:pt idx="17893">
                  <c:v>3.23028408579252</c:v>
                </c:pt>
                <c:pt idx="17894">
                  <c:v>3.22405331328531</c:v>
                </c:pt>
                <c:pt idx="17895">
                  <c:v>3.21743758792354</c:v>
                </c:pt>
                <c:pt idx="17896">
                  <c:v>3.21042979281292</c:v>
                </c:pt>
                <c:pt idx="17897">
                  <c:v>3.20658430351806</c:v>
                </c:pt>
                <c:pt idx="17898">
                  <c:v>3.20228634170565</c:v>
                </c:pt>
                <c:pt idx="17899">
                  <c:v>3.19753066106023</c:v>
                </c:pt>
                <c:pt idx="17900">
                  <c:v>3.1960134498655</c:v>
                </c:pt>
                <c:pt idx="17901">
                  <c:v>3.19412447813564</c:v>
                </c:pt>
                <c:pt idx="17902">
                  <c:v>3.19186170825246</c:v>
                </c:pt>
                <c:pt idx="17903">
                  <c:v>3.18922253572392</c:v>
                </c:pt>
                <c:pt idx="17904">
                  <c:v>3.18620391882107</c:v>
                </c:pt>
                <c:pt idx="17905">
                  <c:v>3.182802184520479</c:v>
                </c:pt>
                <c:pt idx="17906">
                  <c:v>3.17901298784756</c:v>
                </c:pt>
                <c:pt idx="17907">
                  <c:v>3.17859921938211</c:v>
                </c:pt>
                <c:pt idx="17908">
                  <c:v>3.17788529504078</c:v>
                </c:pt>
                <c:pt idx="17909">
                  <c:v>3.17687021291855</c:v>
                </c:pt>
                <c:pt idx="17910">
                  <c:v>3.17555269881499</c:v>
                </c:pt>
                <c:pt idx="17911">
                  <c:v>3.1739312256077</c:v>
                </c:pt>
                <c:pt idx="17912">
                  <c:v>3.175672627289138</c:v>
                </c:pt>
                <c:pt idx="17913">
                  <c:v>3.17703731352927</c:v>
                </c:pt>
                <c:pt idx="17914">
                  <c:v>3.17802641560684</c:v>
                </c:pt>
                <c:pt idx="17915">
                  <c:v>3.17864036880502</c:v>
                </c:pt>
                <c:pt idx="17916">
                  <c:v>3.17887921727696</c:v>
                </c:pt>
                <c:pt idx="17917">
                  <c:v>3.17874280062118</c:v>
                </c:pt>
                <c:pt idx="17918">
                  <c:v>3.17823042470205</c:v>
                </c:pt>
                <c:pt idx="17919">
                  <c:v>3.17734093534497</c:v>
                </c:pt>
                <c:pt idx="17920">
                  <c:v>3.176072932215237</c:v>
                </c:pt>
                <c:pt idx="17921">
                  <c:v>3.17809768027029</c:v>
                </c:pt>
                <c:pt idx="17922">
                  <c:v>3.17966997946893</c:v>
                </c:pt>
                <c:pt idx="17923">
                  <c:v>3.18079092928655</c:v>
                </c:pt>
                <c:pt idx="17924">
                  <c:v>3.18146130262823</c:v>
                </c:pt>
                <c:pt idx="17925">
                  <c:v>3.18168118522854</c:v>
                </c:pt>
                <c:pt idx="17926">
                  <c:v>3.18145002452449</c:v>
                </c:pt>
                <c:pt idx="17927">
                  <c:v>3.18076682777531</c:v>
                </c:pt>
                <c:pt idx="17928">
                  <c:v>3.18706800250175</c:v>
                </c:pt>
                <c:pt idx="17929">
                  <c:v>3.192894811407</c:v>
                </c:pt>
                <c:pt idx="17930">
                  <c:v>3.198255026098185</c:v>
                </c:pt>
                <c:pt idx="17931">
                  <c:v>3.20315490685524</c:v>
                </c:pt>
                <c:pt idx="17932">
                  <c:v>3.20759969474507</c:v>
                </c:pt>
                <c:pt idx="17933">
                  <c:v>3.21159332740887</c:v>
                </c:pt>
                <c:pt idx="17934">
                  <c:v>3.21513945649274</c:v>
                </c:pt>
                <c:pt idx="17935">
                  <c:v>3.218240461883199</c:v>
                </c:pt>
                <c:pt idx="17936">
                  <c:v>3.22089868464283</c:v>
                </c:pt>
                <c:pt idx="17937">
                  <c:v>3.22311547786465</c:v>
                </c:pt>
                <c:pt idx="17938">
                  <c:v>3.22489199324166</c:v>
                </c:pt>
                <c:pt idx="17939">
                  <c:v>3.22622905536783</c:v>
                </c:pt>
                <c:pt idx="17940">
                  <c:v>3.2307989387082</c:v>
                </c:pt>
                <c:pt idx="17941">
                  <c:v>3.2349971035634</c:v>
                </c:pt>
                <c:pt idx="17942">
                  <c:v>3.23882606854021</c:v>
                </c:pt>
                <c:pt idx="17943">
                  <c:v>3.24228740089983</c:v>
                </c:pt>
                <c:pt idx="17944">
                  <c:v>3.24538268382075</c:v>
                </c:pt>
                <c:pt idx="17945">
                  <c:v>3.24811300137422</c:v>
                </c:pt>
                <c:pt idx="17946">
                  <c:v>3.25047926235947</c:v>
                </c:pt>
                <c:pt idx="17947">
                  <c:v>3.25248200106203</c:v>
                </c:pt>
                <c:pt idx="17948">
                  <c:v>3.25412180420157</c:v>
                </c:pt>
                <c:pt idx="17949">
                  <c:v>3.25539881630518</c:v>
                </c:pt>
                <c:pt idx="17950">
                  <c:v>3.25631318269624</c:v>
                </c:pt>
                <c:pt idx="17951">
                  <c:v>3.2568649562773</c:v>
                </c:pt>
                <c:pt idx="17952">
                  <c:v>3.25705416496731</c:v>
                </c:pt>
                <c:pt idx="17953">
                  <c:v>3.256880491669639</c:v>
                </c:pt>
                <c:pt idx="17954">
                  <c:v>3.25634358765523</c:v>
                </c:pt>
                <c:pt idx="17955">
                  <c:v>3.25544315555653</c:v>
                </c:pt>
                <c:pt idx="17956">
                  <c:v>3.25782275503548</c:v>
                </c:pt>
                <c:pt idx="17957">
                  <c:v>3.25991139731354</c:v>
                </c:pt>
                <c:pt idx="17958">
                  <c:v>3.26170948794381</c:v>
                </c:pt>
                <c:pt idx="17959">
                  <c:v>3.26675657850575</c:v>
                </c:pt>
                <c:pt idx="17960">
                  <c:v>3.27143878029438</c:v>
                </c:pt>
                <c:pt idx="17961">
                  <c:v>3.27575764611565</c:v>
                </c:pt>
                <c:pt idx="17962">
                  <c:v>3.27971381841796</c:v>
                </c:pt>
                <c:pt idx="17963">
                  <c:v>3.28330826085673</c:v>
                </c:pt>
                <c:pt idx="17964">
                  <c:v>3.28654121112574</c:v>
                </c:pt>
                <c:pt idx="17965">
                  <c:v>3.2894128689762</c:v>
                </c:pt>
                <c:pt idx="17966">
                  <c:v>3.29192344233835</c:v>
                </c:pt>
                <c:pt idx="17967">
                  <c:v>3.29407268703977</c:v>
                </c:pt>
                <c:pt idx="17968">
                  <c:v>3.29586072689807</c:v>
                </c:pt>
                <c:pt idx="17969">
                  <c:v>3.29728726384621</c:v>
                </c:pt>
                <c:pt idx="17970">
                  <c:v>3.29835215699922</c:v>
                </c:pt>
                <c:pt idx="17971">
                  <c:v>3.2990552384612</c:v>
                </c:pt>
                <c:pt idx="17972">
                  <c:v>3.29939647628611</c:v>
                </c:pt>
                <c:pt idx="17973">
                  <c:v>3.29937553585187</c:v>
                </c:pt>
                <c:pt idx="17974">
                  <c:v>3.29899238307017</c:v>
                </c:pt>
                <c:pt idx="17975">
                  <c:v>3.29824685329558</c:v>
                </c:pt>
                <c:pt idx="17976">
                  <c:v>3.29713900159538</c:v>
                </c:pt>
                <c:pt idx="17977">
                  <c:v>3.29566842182613</c:v>
                </c:pt>
                <c:pt idx="17978">
                  <c:v>3.29383520717127</c:v>
                </c:pt>
                <c:pt idx="17979">
                  <c:v>3.29163902133937</c:v>
                </c:pt>
                <c:pt idx="17980">
                  <c:v>3.28907955211134</c:v>
                </c:pt>
                <c:pt idx="17981">
                  <c:v>3.28615653656838</c:v>
                </c:pt>
                <c:pt idx="17982">
                  <c:v>3.28286928929464</c:v>
                </c:pt>
                <c:pt idx="17983">
                  <c:v>3.27921708404778</c:v>
                </c:pt>
                <c:pt idx="17984">
                  <c:v>3.27519895174516</c:v>
                </c:pt>
                <c:pt idx="17985">
                  <c:v>3.27081333408394</c:v>
                </c:pt>
                <c:pt idx="17986">
                  <c:v>3.26605873010504</c:v>
                </c:pt>
                <c:pt idx="17987">
                  <c:v>3.26093264827004</c:v>
                </c:pt>
                <c:pt idx="17988">
                  <c:v>3.2554323635759</c:v>
                </c:pt>
                <c:pt idx="17989">
                  <c:v>3.24955447826129</c:v>
                </c:pt>
                <c:pt idx="17990">
                  <c:v>3.24329430373046</c:v>
                </c:pt>
                <c:pt idx="17991">
                  <c:v>3.236646591686799</c:v>
                </c:pt>
                <c:pt idx="17992">
                  <c:v>3.22960482662964</c:v>
                </c:pt>
                <c:pt idx="17993">
                  <c:v>3.22216111965934</c:v>
                </c:pt>
                <c:pt idx="17994">
                  <c:v>3.2143060087105</c:v>
                </c:pt>
                <c:pt idx="17995">
                  <c:v>3.2060280455612</c:v>
                </c:pt>
                <c:pt idx="17996">
                  <c:v>3.20110258798568</c:v>
                </c:pt>
                <c:pt idx="17997">
                  <c:v>3.195851431895659</c:v>
                </c:pt>
                <c:pt idx="17998">
                  <c:v>3.19026848686591</c:v>
                </c:pt>
                <c:pt idx="17999">
                  <c:v>3.18434662195937</c:v>
                </c:pt>
                <c:pt idx="18000">
                  <c:v>3.17807739253632</c:v>
                </c:pt>
                <c:pt idx="18001">
                  <c:v>3.17145120427474</c:v>
                </c:pt>
                <c:pt idx="18002">
                  <c:v>3.16445679662836</c:v>
                </c:pt>
                <c:pt idx="18003">
                  <c:v>3.15708093692155</c:v>
                </c:pt>
                <c:pt idx="18004">
                  <c:v>3.14930819385185</c:v>
                </c:pt>
                <c:pt idx="18005">
                  <c:v>3.14112055446897</c:v>
                </c:pt>
                <c:pt idx="18006">
                  <c:v>3.13249668579713</c:v>
                </c:pt>
                <c:pt idx="18007">
                  <c:v>3.12341131941059</c:v>
                </c:pt>
                <c:pt idx="18008">
                  <c:v>3.11793185327158</c:v>
                </c:pt>
                <c:pt idx="18009">
                  <c:v>3.11196581959151</c:v>
                </c:pt>
                <c:pt idx="18010">
                  <c:v>3.10549353206734</c:v>
                </c:pt>
                <c:pt idx="18011">
                  <c:v>3.10286663573947</c:v>
                </c:pt>
                <c:pt idx="18012">
                  <c:v>3.0998737940522</c:v>
                </c:pt>
                <c:pt idx="18013">
                  <c:v>3.09650739156294</c:v>
                </c:pt>
                <c:pt idx="18014">
                  <c:v>3.09275825143718</c:v>
                </c:pt>
                <c:pt idx="18015">
                  <c:v>3.08861597770651</c:v>
                </c:pt>
                <c:pt idx="18016">
                  <c:v>3.08406809752617</c:v>
                </c:pt>
                <c:pt idx="18017">
                  <c:v>3.07910033583712</c:v>
                </c:pt>
                <c:pt idx="18018">
                  <c:v>3.07369568445715</c:v>
                </c:pt>
                <c:pt idx="18019">
                  <c:v>3.06783435882975</c:v>
                </c:pt>
                <c:pt idx="18020">
                  <c:v>3.066279126573058</c:v>
                </c:pt>
                <c:pt idx="18021">
                  <c:v>3.0644306173769</c:v>
                </c:pt>
                <c:pt idx="18022">
                  <c:v>3.06228386219982</c:v>
                </c:pt>
                <c:pt idx="18023">
                  <c:v>3.05983308347747</c:v>
                </c:pt>
                <c:pt idx="18024">
                  <c:v>3.05707157337343</c:v>
                </c:pt>
                <c:pt idx="18025">
                  <c:v>3.05399144305316</c:v>
                </c:pt>
                <c:pt idx="18026">
                  <c:v>3.05058359490857</c:v>
                </c:pt>
                <c:pt idx="18027">
                  <c:v>3.05183653175939</c:v>
                </c:pt>
                <c:pt idx="18028">
                  <c:v>3.0528906495565</c:v>
                </c:pt>
                <c:pt idx="18029">
                  <c:v>3.05374724184512</c:v>
                </c:pt>
                <c:pt idx="18030">
                  <c:v>3.05440729922775</c:v>
                </c:pt>
                <c:pt idx="18031">
                  <c:v>3.0548714991343</c:v>
                </c:pt>
                <c:pt idx="18032">
                  <c:v>3.05514009969301</c:v>
                </c:pt>
                <c:pt idx="18033">
                  <c:v>3.05993183669306</c:v>
                </c:pt>
                <c:pt idx="18034">
                  <c:v>3.06438588669396</c:v>
                </c:pt>
                <c:pt idx="18035">
                  <c:v>3.06851360106717</c:v>
                </c:pt>
                <c:pt idx="18036">
                  <c:v>3.07232476249368</c:v>
                </c:pt>
                <c:pt idx="18037">
                  <c:v>3.0758278531247</c:v>
                </c:pt>
                <c:pt idx="18038">
                  <c:v>3.07903025941939</c:v>
                </c:pt>
                <c:pt idx="18039">
                  <c:v>3.08193829863513</c:v>
                </c:pt>
                <c:pt idx="18040">
                  <c:v>3.08455737068419</c:v>
                </c:pt>
                <c:pt idx="18041">
                  <c:v>3.08689223798002</c:v>
                </c:pt>
                <c:pt idx="18042">
                  <c:v>3.08894674104629</c:v>
                </c:pt>
                <c:pt idx="18043">
                  <c:v>3.09072421318864</c:v>
                </c:pt>
                <c:pt idx="18044">
                  <c:v>3.09658159344154</c:v>
                </c:pt>
                <c:pt idx="18045">
                  <c:v>3.10202445849487</c:v>
                </c:pt>
                <c:pt idx="18046">
                  <c:v>3.10706707205706</c:v>
                </c:pt>
                <c:pt idx="18047">
                  <c:v>3.11172146677097</c:v>
                </c:pt>
                <c:pt idx="18048">
                  <c:v>3.11599790505316</c:v>
                </c:pt>
                <c:pt idx="18049">
                  <c:v>3.11990535984453</c:v>
                </c:pt>
                <c:pt idx="18050">
                  <c:v>3.12757047003811</c:v>
                </c:pt>
                <c:pt idx="18051">
                  <c:v>3.13473199611792</c:v>
                </c:pt>
                <c:pt idx="18052">
                  <c:v>3.14140957153531</c:v>
                </c:pt>
                <c:pt idx="18053">
                  <c:v>3.14761974695569</c:v>
                </c:pt>
                <c:pt idx="18054">
                  <c:v>3.15337654589834</c:v>
                </c:pt>
                <c:pt idx="18055">
                  <c:v>3.15869165915301</c:v>
                </c:pt>
                <c:pt idx="18056">
                  <c:v>3.16357504598493</c:v>
                </c:pt>
                <c:pt idx="18057">
                  <c:v>3.1680351902274</c:v>
                </c:pt>
                <c:pt idx="18058">
                  <c:v>3.17606498503431</c:v>
                </c:pt>
                <c:pt idx="18059">
                  <c:v>3.18371553792292</c:v>
                </c:pt>
                <c:pt idx="18060">
                  <c:v>3.19099957223491</c:v>
                </c:pt>
                <c:pt idx="18061">
                  <c:v>3.19792821014982</c:v>
                </c:pt>
                <c:pt idx="18062">
                  <c:v>3.20451067593609</c:v>
                </c:pt>
                <c:pt idx="18063">
                  <c:v>3.21075493819634</c:v>
                </c:pt>
                <c:pt idx="18064">
                  <c:v>3.216668094064345</c:v>
                </c:pt>
                <c:pt idx="18065">
                  <c:v>3.22225536716182</c:v>
                </c:pt>
                <c:pt idx="18066">
                  <c:v>3.22752191673181</c:v>
                </c:pt>
                <c:pt idx="18067">
                  <c:v>3.23247191379363</c:v>
                </c:pt>
                <c:pt idx="18068">
                  <c:v>3.23710899147745</c:v>
                </c:pt>
                <c:pt idx="18069">
                  <c:v>3.24143590940092</c:v>
                </c:pt>
                <c:pt idx="18070">
                  <c:v>3.24545528219563</c:v>
                </c:pt>
                <c:pt idx="18071">
                  <c:v>3.24916920526672</c:v>
                </c:pt>
                <c:pt idx="18072">
                  <c:v>3.25257925770361</c:v>
                </c:pt>
                <c:pt idx="18073">
                  <c:v>3.25568698501727</c:v>
                </c:pt>
                <c:pt idx="18074">
                  <c:v>3.25849346516699</c:v>
                </c:pt>
                <c:pt idx="18075">
                  <c:v>3.26099957615982</c:v>
                </c:pt>
                <c:pt idx="18076">
                  <c:v>3.26320604121657</c:v>
                </c:pt>
                <c:pt idx="18077">
                  <c:v>3.26511356009329</c:v>
                </c:pt>
                <c:pt idx="18078">
                  <c:v>3.26672246606742</c:v>
                </c:pt>
                <c:pt idx="18079">
                  <c:v>3.27166878564287</c:v>
                </c:pt>
                <c:pt idx="18080">
                  <c:v>3.27623927962393</c:v>
                </c:pt>
                <c:pt idx="18081">
                  <c:v>3.28043554953528</c:v>
                </c:pt>
                <c:pt idx="18082">
                  <c:v>3.28425881549083</c:v>
                </c:pt>
                <c:pt idx="18083">
                  <c:v>3.28771000272574</c:v>
                </c:pt>
                <c:pt idx="18084">
                  <c:v>3.29078967378645</c:v>
                </c:pt>
                <c:pt idx="18085">
                  <c:v>3.29349830945559</c:v>
                </c:pt>
                <c:pt idx="18086">
                  <c:v>3.29583609405055</c:v>
                </c:pt>
                <c:pt idx="18087">
                  <c:v>3.29780304581207</c:v>
                </c:pt>
                <c:pt idx="18088">
                  <c:v>3.29939941841149</c:v>
                </c:pt>
                <c:pt idx="18089">
                  <c:v>3.30062498781916</c:v>
                </c:pt>
                <c:pt idx="18090">
                  <c:v>3.301479636278045</c:v>
                </c:pt>
                <c:pt idx="18091">
                  <c:v>3.30196334126975</c:v>
                </c:pt>
                <c:pt idx="18092">
                  <c:v>3.302075906032059</c:v>
                </c:pt>
                <c:pt idx="18093">
                  <c:v>3.30181712899761</c:v>
                </c:pt>
                <c:pt idx="18094">
                  <c:v>3.30118689116788</c:v>
                </c:pt>
                <c:pt idx="18095">
                  <c:v>3.30018498633427</c:v>
                </c:pt>
                <c:pt idx="18096">
                  <c:v>3.29881104394948</c:v>
                </c:pt>
                <c:pt idx="18097">
                  <c:v>3.29706488944617</c:v>
                </c:pt>
                <c:pt idx="18098">
                  <c:v>3.294946129515119</c:v>
                </c:pt>
                <c:pt idx="18099">
                  <c:v>3.292454179138265</c:v>
                </c:pt>
                <c:pt idx="18100">
                  <c:v>3.28958846404844</c:v>
                </c:pt>
                <c:pt idx="18101">
                  <c:v>3.2899831353169</c:v>
                </c:pt>
                <c:pt idx="18102">
                  <c:v>3.28993123118058</c:v>
                </c:pt>
                <c:pt idx="18103">
                  <c:v>3.28943257336433</c:v>
                </c:pt>
                <c:pt idx="18104">
                  <c:v>3.28848667270823</c:v>
                </c:pt>
                <c:pt idx="18105">
                  <c:v>3.28709291209629</c:v>
                </c:pt>
                <c:pt idx="18106">
                  <c:v>3.28525065295685</c:v>
                </c:pt>
                <c:pt idx="18107">
                  <c:v>3.28669959686188</c:v>
                </c:pt>
                <c:pt idx="18108">
                  <c:v>3.28777613249925</c:v>
                </c:pt>
                <c:pt idx="18109">
                  <c:v>3.28848000625646</c:v>
                </c:pt>
                <c:pt idx="18110">
                  <c:v>3.28881125857894</c:v>
                </c:pt>
                <c:pt idx="18111">
                  <c:v>3.28876979599817</c:v>
                </c:pt>
                <c:pt idx="18112">
                  <c:v>3.28835513467968</c:v>
                </c:pt>
                <c:pt idx="18113">
                  <c:v>3.28756724729562</c:v>
                </c:pt>
                <c:pt idx="18114">
                  <c:v>3.2864057258357</c:v>
                </c:pt>
                <c:pt idx="18115">
                  <c:v>3.28851511175951</c:v>
                </c:pt>
                <c:pt idx="18116">
                  <c:v>3.29017725926627</c:v>
                </c:pt>
                <c:pt idx="18117">
                  <c:v>3.29139207905256</c:v>
                </c:pt>
                <c:pt idx="18118">
                  <c:v>3.29215953842239</c:v>
                </c:pt>
                <c:pt idx="18119">
                  <c:v>3.29247930222907</c:v>
                </c:pt>
                <c:pt idx="18120">
                  <c:v>3.29235114708762</c:v>
                </c:pt>
                <c:pt idx="18121">
                  <c:v>3.2917747889362</c:v>
                </c:pt>
                <c:pt idx="18122">
                  <c:v>3.29074971843875</c:v>
                </c:pt>
                <c:pt idx="18123">
                  <c:v>3.28927530144368</c:v>
                </c:pt>
                <c:pt idx="18124">
                  <c:v>3.28735097169809</c:v>
                </c:pt>
                <c:pt idx="18125">
                  <c:v>3.28497567326838</c:v>
                </c:pt>
                <c:pt idx="18126">
                  <c:v>3.2821484123253</c:v>
                </c:pt>
                <c:pt idx="18127">
                  <c:v>3.28252730410407</c:v>
                </c:pt>
                <c:pt idx="18128">
                  <c:v>3.28238183180401</c:v>
                </c:pt>
                <c:pt idx="18129">
                  <c:v>3.28171127558671</c:v>
                </c:pt>
                <c:pt idx="18130">
                  <c:v>3.28417684243089</c:v>
                </c:pt>
                <c:pt idx="18131">
                  <c:v>3.28604357533492</c:v>
                </c:pt>
                <c:pt idx="18132">
                  <c:v>3.29107065264746</c:v>
                </c:pt>
                <c:pt idx="18133">
                  <c:v>3.2955729445198</c:v>
                </c:pt>
                <c:pt idx="18134">
                  <c:v>3.29955139763758</c:v>
                </c:pt>
                <c:pt idx="18135">
                  <c:v>3.30300679274247</c:v>
                </c:pt>
                <c:pt idx="18136">
                  <c:v>3.3059391068216</c:v>
                </c:pt>
                <c:pt idx="18137">
                  <c:v>3.308348373228076</c:v>
                </c:pt>
                <c:pt idx="18138">
                  <c:v>3.31023435063331</c:v>
                </c:pt>
                <c:pt idx="18139">
                  <c:v>3.31159682033831</c:v>
                </c:pt>
                <c:pt idx="18140">
                  <c:v>3.31243528007536</c:v>
                </c:pt>
                <c:pt idx="18141">
                  <c:v>3.312749361786138</c:v>
                </c:pt>
                <c:pt idx="18142">
                  <c:v>3.31253855140898</c:v>
                </c:pt>
                <c:pt idx="18143">
                  <c:v>3.31556301327139</c:v>
                </c:pt>
                <c:pt idx="18144">
                  <c:v>3.31813861688114</c:v>
                </c:pt>
                <c:pt idx="18145">
                  <c:v>3.32026520744338</c:v>
                </c:pt>
                <c:pt idx="18146">
                  <c:v>3.321942472472259</c:v>
                </c:pt>
                <c:pt idx="18147">
                  <c:v>3.32316999761233</c:v>
                </c:pt>
                <c:pt idx="18148">
                  <c:v>3.32394742474061</c:v>
                </c:pt>
                <c:pt idx="18149">
                  <c:v>3.32803947475443</c:v>
                </c:pt>
                <c:pt idx="18150">
                  <c:v>3.331758375058055</c:v>
                </c:pt>
                <c:pt idx="18151">
                  <c:v>3.33510353853116</c:v>
                </c:pt>
                <c:pt idx="18152">
                  <c:v>3.33807482878319</c:v>
                </c:pt>
                <c:pt idx="18153">
                  <c:v>3.34067158793042</c:v>
                </c:pt>
                <c:pt idx="18154">
                  <c:v>3.34289325922914</c:v>
                </c:pt>
                <c:pt idx="18155">
                  <c:v>3.34473955710886</c:v>
                </c:pt>
                <c:pt idx="18156">
                  <c:v>3.34620987280862</c:v>
                </c:pt>
                <c:pt idx="18157">
                  <c:v>3.34730383140624</c:v>
                </c:pt>
                <c:pt idx="18158">
                  <c:v>3.34802108874586</c:v>
                </c:pt>
                <c:pt idx="18159">
                  <c:v>3.34836151611537</c:v>
                </c:pt>
                <c:pt idx="18160">
                  <c:v>3.34832471075951</c:v>
                </c:pt>
                <c:pt idx="18161">
                  <c:v>3.34791076853326</c:v>
                </c:pt>
                <c:pt idx="18162">
                  <c:v>3.34711970377252</c:v>
                </c:pt>
                <c:pt idx="18163">
                  <c:v>3.34595155054922</c:v>
                </c:pt>
                <c:pt idx="18164">
                  <c:v>3.344406467095</c:v>
                </c:pt>
                <c:pt idx="18165">
                  <c:v>3.34248484149678</c:v>
                </c:pt>
                <c:pt idx="18166">
                  <c:v>3.34018682642051</c:v>
                </c:pt>
                <c:pt idx="18167">
                  <c:v>3.33751274252026</c:v>
                </c:pt>
                <c:pt idx="18168">
                  <c:v>3.33446253441135</c:v>
                </c:pt>
                <c:pt idx="18169">
                  <c:v>3.33103674373365</c:v>
                </c:pt>
                <c:pt idx="18170">
                  <c:v>3.330912137626738</c:v>
                </c:pt>
                <c:pt idx="18171">
                  <c:v>3.33033572982619</c:v>
                </c:pt>
                <c:pt idx="18172">
                  <c:v>3.32930746171407</c:v>
                </c:pt>
                <c:pt idx="18173">
                  <c:v>3.32782711724298</c:v>
                </c:pt>
                <c:pt idx="18174">
                  <c:v>3.32589480355585</c:v>
                </c:pt>
                <c:pt idx="18175">
                  <c:v>3.32351014513434</c:v>
                </c:pt>
                <c:pt idx="18176">
                  <c:v>3.32067305678771</c:v>
                </c:pt>
                <c:pt idx="18177">
                  <c:v>3.31738314430319</c:v>
                </c:pt>
                <c:pt idx="18178">
                  <c:v>3.317415434197765</c:v>
                </c:pt>
                <c:pt idx="18179">
                  <c:v>3.31707092206931</c:v>
                </c:pt>
                <c:pt idx="18180">
                  <c:v>3.316349873552677</c:v>
                </c:pt>
                <c:pt idx="18181">
                  <c:v>3.31525164760567</c:v>
                </c:pt>
                <c:pt idx="18182">
                  <c:v>3.31377632770319</c:v>
                </c:pt>
                <c:pt idx="18183">
                  <c:v>3.31192374467864</c:v>
                </c:pt>
                <c:pt idx="18184">
                  <c:v>3.30969332190962</c:v>
                </c:pt>
                <c:pt idx="18185">
                  <c:v>3.3070849027218</c:v>
                </c:pt>
                <c:pt idx="18186">
                  <c:v>3.30409771691192</c:v>
                </c:pt>
                <c:pt idx="18187">
                  <c:v>3.3007310434012</c:v>
                </c:pt>
                <c:pt idx="18188">
                  <c:v>3.29698399166599</c:v>
                </c:pt>
                <c:pt idx="18189">
                  <c:v>3.292855129743295</c:v>
                </c:pt>
                <c:pt idx="18190">
                  <c:v>3.28834281821279</c:v>
                </c:pt>
                <c:pt idx="18191">
                  <c:v>3.28344478501634</c:v>
                </c:pt>
                <c:pt idx="18192">
                  <c:v>3.27815856498233</c:v>
                </c:pt>
                <c:pt idx="18193">
                  <c:v>3.27248037690581</c:v>
                </c:pt>
                <c:pt idx="18194">
                  <c:v>3.26640611058358</c:v>
                </c:pt>
                <c:pt idx="18195">
                  <c:v>3.25993043973936</c:v>
                </c:pt>
                <c:pt idx="18196">
                  <c:v>3.25304720184177</c:v>
                </c:pt>
                <c:pt idx="18197">
                  <c:v>3.24574855029041</c:v>
                </c:pt>
                <c:pt idx="18198">
                  <c:v>3.23802520320975</c:v>
                </c:pt>
                <c:pt idx="18199">
                  <c:v>3.22986575593499</c:v>
                </c:pt>
                <c:pt idx="18200">
                  <c:v>3.22519452501737</c:v>
                </c:pt>
                <c:pt idx="18201">
                  <c:v>3.22018814631469</c:v>
                </c:pt>
                <c:pt idx="18202">
                  <c:v>3.21484078367664</c:v>
                </c:pt>
                <c:pt idx="18203">
                  <c:v>3.20914562876444</c:v>
                </c:pt>
                <c:pt idx="18204">
                  <c:v>3.20309473008782</c:v>
                </c:pt>
                <c:pt idx="18205">
                  <c:v>3.196678929967379</c:v>
                </c:pt>
                <c:pt idx="18206">
                  <c:v>3.18988736651625</c:v>
                </c:pt>
                <c:pt idx="18207">
                  <c:v>3.1827075218401</c:v>
                </c:pt>
                <c:pt idx="18208">
                  <c:v>3.17512453226902</c:v>
                </c:pt>
                <c:pt idx="18209">
                  <c:v>3.16712113659631</c:v>
                </c:pt>
                <c:pt idx="18210">
                  <c:v>3.15867682656615</c:v>
                </c:pt>
                <c:pt idx="18211">
                  <c:v>3.14976767496184</c:v>
                </c:pt>
                <c:pt idx="18212">
                  <c:v>3.14036462099254</c:v>
                </c:pt>
                <c:pt idx="18213">
                  <c:v>3.13043359169568</c:v>
                </c:pt>
                <c:pt idx="18214">
                  <c:v>3.12449320535962</c:v>
                </c:pt>
                <c:pt idx="18215">
                  <c:v>3.12262312468661</c:v>
                </c:pt>
                <c:pt idx="18216">
                  <c:v>3.12037898195667</c:v>
                </c:pt>
                <c:pt idx="18217">
                  <c:v>3.12218721144021</c:v>
                </c:pt>
                <c:pt idx="18218">
                  <c:v>3.12353943815179</c:v>
                </c:pt>
                <c:pt idx="18219">
                  <c:v>3.12443831244608</c:v>
                </c:pt>
                <c:pt idx="18220">
                  <c:v>3.12488506112741</c:v>
                </c:pt>
                <c:pt idx="18221">
                  <c:v>3.12487973447281</c:v>
                </c:pt>
                <c:pt idx="18222">
                  <c:v>3.12442119236667</c:v>
                </c:pt>
                <c:pt idx="18223">
                  <c:v>3.12350700091537</c:v>
                </c:pt>
                <c:pt idx="18224">
                  <c:v>3.12213352973222</c:v>
                </c:pt>
                <c:pt idx="18225">
                  <c:v>3.120295674083879</c:v>
                </c:pt>
                <c:pt idx="18226">
                  <c:v>3.12260331142509</c:v>
                </c:pt>
                <c:pt idx="18227">
                  <c:v>3.12454017930437</c:v>
                </c:pt>
                <c:pt idx="18228">
                  <c:v>3.12610966606897</c:v>
                </c:pt>
                <c:pt idx="18229">
                  <c:v>3.131852375308446</c:v>
                </c:pt>
                <c:pt idx="18230">
                  <c:v>3.13727318657065</c:v>
                </c:pt>
                <c:pt idx="18231">
                  <c:v>3.14238265157073</c:v>
                </c:pt>
                <c:pt idx="18232">
                  <c:v>3.14718977535728</c:v>
                </c:pt>
                <c:pt idx="18233">
                  <c:v>3.15170266168431</c:v>
                </c:pt>
                <c:pt idx="18234">
                  <c:v>3.16011073034499</c:v>
                </c:pt>
                <c:pt idx="18235">
                  <c:v>3.16808187397403</c:v>
                </c:pt>
                <c:pt idx="18236">
                  <c:v>3.17563527216764</c:v>
                </c:pt>
                <c:pt idx="18237">
                  <c:v>3.18278736524045</c:v>
                </c:pt>
                <c:pt idx="18238">
                  <c:v>3.1895520689022</c:v>
                </c:pt>
                <c:pt idx="18239">
                  <c:v>3.19594109346294</c:v>
                </c:pt>
                <c:pt idx="18240">
                  <c:v>3.20196477623646</c:v>
                </c:pt>
                <c:pt idx="18241">
                  <c:v>3.20763163694471</c:v>
                </c:pt>
                <c:pt idx="18242">
                  <c:v>3.21294907472957</c:v>
                </c:pt>
                <c:pt idx="18243">
                  <c:v>3.21792358147557</c:v>
                </c:pt>
                <c:pt idx="18244">
                  <c:v>3.22256041722573</c:v>
                </c:pt>
                <c:pt idx="18245">
                  <c:v>3.22686431423952</c:v>
                </c:pt>
                <c:pt idx="18246">
                  <c:v>3.23083906260839</c:v>
                </c:pt>
                <c:pt idx="18247">
                  <c:v>3.23448813238711</c:v>
                </c:pt>
                <c:pt idx="18248">
                  <c:v>3.23781429127397</c:v>
                </c:pt>
                <c:pt idx="18249">
                  <c:v>3.24081982070839</c:v>
                </c:pt>
                <c:pt idx="18250">
                  <c:v>3.24350682934237</c:v>
                </c:pt>
                <c:pt idx="18251">
                  <c:v>3.2458767452565</c:v>
                </c:pt>
                <c:pt idx="18252">
                  <c:v>3.24793102936872</c:v>
                </c:pt>
                <c:pt idx="18253">
                  <c:v>3.24967068247121</c:v>
                </c:pt>
                <c:pt idx="18254">
                  <c:v>3.25490927416452</c:v>
                </c:pt>
                <c:pt idx="18255">
                  <c:v>3.25974660854219</c:v>
                </c:pt>
                <c:pt idx="18256">
                  <c:v>3.26418616176342</c:v>
                </c:pt>
                <c:pt idx="18257">
                  <c:v>3.26823094736933</c:v>
                </c:pt>
                <c:pt idx="18258">
                  <c:v>3.27188339940244</c:v>
                </c:pt>
                <c:pt idx="18259">
                  <c:v>3.275145429508997</c:v>
                </c:pt>
                <c:pt idx="18260">
                  <c:v>3.27801850251759</c:v>
                </c:pt>
                <c:pt idx="18261">
                  <c:v>3.28050364618196</c:v>
                </c:pt>
                <c:pt idx="18262">
                  <c:v>3.28260197328587</c:v>
                </c:pt>
                <c:pt idx="18263">
                  <c:v>3.2843138071111</c:v>
                </c:pt>
                <c:pt idx="18264">
                  <c:v>3.28563972333635</c:v>
                </c:pt>
                <c:pt idx="18265">
                  <c:v>3.2865798569591</c:v>
                </c:pt>
                <c:pt idx="18266">
                  <c:v>3.2871342990079</c:v>
                </c:pt>
                <c:pt idx="18267">
                  <c:v>3.28730299988283</c:v>
                </c:pt>
                <c:pt idx="18268">
                  <c:v>3.28708567820367</c:v>
                </c:pt>
                <c:pt idx="18269">
                  <c:v>3.29035401123004</c:v>
                </c:pt>
                <c:pt idx="18270">
                  <c:v>3.29331208176834</c:v>
                </c:pt>
                <c:pt idx="18271">
                  <c:v>3.29596073172556</c:v>
                </c:pt>
                <c:pt idx="18272">
                  <c:v>3.29830053773113</c:v>
                </c:pt>
                <c:pt idx="18273">
                  <c:v>3.30409028163349</c:v>
                </c:pt>
                <c:pt idx="18274">
                  <c:v>3.309492137570198</c:v>
                </c:pt>
                <c:pt idx="18275">
                  <c:v>3.314507985349099</c:v>
                </c:pt>
                <c:pt idx="18276">
                  <c:v>3.31913893664648</c:v>
                </c:pt>
                <c:pt idx="18277">
                  <c:v>3.32338594212362</c:v>
                </c:pt>
                <c:pt idx="18278">
                  <c:v>3.32724961993789</c:v>
                </c:pt>
                <c:pt idx="18279">
                  <c:v>3.33073017830197</c:v>
                </c:pt>
                <c:pt idx="18280">
                  <c:v>3.33382762695287</c:v>
                </c:pt>
                <c:pt idx="18281">
                  <c:v>3.336541914048015</c:v>
                </c:pt>
                <c:pt idx="18282">
                  <c:v>3.338872981010105</c:v>
                </c:pt>
                <c:pt idx="18283">
                  <c:v>3.34082034898747</c:v>
                </c:pt>
                <c:pt idx="18284">
                  <c:v>3.34238384794583</c:v>
                </c:pt>
                <c:pt idx="18285">
                  <c:v>3.34356331444946</c:v>
                </c:pt>
                <c:pt idx="18286">
                  <c:v>3.34435838266615</c:v>
                </c:pt>
                <c:pt idx="18287">
                  <c:v>3.34476866300999</c:v>
                </c:pt>
                <c:pt idx="18288">
                  <c:v>3.34479431240113</c:v>
                </c:pt>
                <c:pt idx="18289">
                  <c:v>3.34443497474916</c:v>
                </c:pt>
                <c:pt idx="18290">
                  <c:v>3.34369074189551</c:v>
                </c:pt>
                <c:pt idx="18291">
                  <c:v>3.34256139057102</c:v>
                </c:pt>
                <c:pt idx="18292">
                  <c:v>3.344809107120839</c:v>
                </c:pt>
                <c:pt idx="18293">
                  <c:v>3.34659605281041</c:v>
                </c:pt>
                <c:pt idx="18294">
                  <c:v>3.34792160576901</c:v>
                </c:pt>
                <c:pt idx="18295">
                  <c:v>3.34878538986898</c:v>
                </c:pt>
                <c:pt idx="18296">
                  <c:v>3.34918687166012</c:v>
                </c:pt>
                <c:pt idx="18297">
                  <c:v>3.349125931953857</c:v>
                </c:pt>
                <c:pt idx="18298">
                  <c:v>3.348602474524005</c:v>
                </c:pt>
                <c:pt idx="18299">
                  <c:v>3.34761604137129</c:v>
                </c:pt>
                <c:pt idx="18300">
                  <c:v>3.34616669599296</c:v>
                </c:pt>
                <c:pt idx="18301">
                  <c:v>3.3442544578686</c:v>
                </c:pt>
                <c:pt idx="18302">
                  <c:v>3.341879136750737</c:v>
                </c:pt>
                <c:pt idx="18303">
                  <c:v>3.342808809930165</c:v>
                </c:pt>
                <c:pt idx="18304">
                  <c:v>3.34319896333811</c:v>
                </c:pt>
                <c:pt idx="18305">
                  <c:v>3.34304919406233</c:v>
                </c:pt>
                <c:pt idx="18306">
                  <c:v>3.342359104763705</c:v>
                </c:pt>
                <c:pt idx="18307">
                  <c:v>3.34112840732357</c:v>
                </c:pt>
                <c:pt idx="18308">
                  <c:v>3.33935684663637</c:v>
                </c:pt>
                <c:pt idx="18309">
                  <c:v>3.337044137426159</c:v>
                </c:pt>
                <c:pt idx="18310">
                  <c:v>3.33418991576249</c:v>
                </c:pt>
                <c:pt idx="18311">
                  <c:v>3.33079352052079</c:v>
                </c:pt>
                <c:pt idx="18312">
                  <c:v>3.32685426267524</c:v>
                </c:pt>
                <c:pt idx="18313">
                  <c:v>3.32237096816332</c:v>
                </c:pt>
                <c:pt idx="18314">
                  <c:v>3.32121930256699</c:v>
                </c:pt>
                <c:pt idx="18315">
                  <c:v>3.32338063822035</c:v>
                </c:pt>
                <c:pt idx="18316">
                  <c:v>3.32887836816095</c:v>
                </c:pt>
                <c:pt idx="18317">
                  <c:v>3.333913626788</c:v>
                </c:pt>
                <c:pt idx="18318">
                  <c:v>3.33848716630122</c:v>
                </c:pt>
                <c:pt idx="18319">
                  <c:v>3.342599144458259</c:v>
                </c:pt>
                <c:pt idx="18320">
                  <c:v>3.346249294676939</c:v>
                </c:pt>
                <c:pt idx="18321">
                  <c:v>3.34943722171683</c:v>
                </c:pt>
                <c:pt idx="18322">
                  <c:v>3.352162432456045</c:v>
                </c:pt>
                <c:pt idx="18323">
                  <c:v>3.35442437906666</c:v>
                </c:pt>
                <c:pt idx="18324">
                  <c:v>3.35622241514245</c:v>
                </c:pt>
                <c:pt idx="18325">
                  <c:v>3.35755595836319</c:v>
                </c:pt>
                <c:pt idx="18326">
                  <c:v>3.36221937061832</c:v>
                </c:pt>
                <c:pt idx="18327">
                  <c:v>3.36634473697692</c:v>
                </c:pt>
                <c:pt idx="18328">
                  <c:v>3.3699305912478</c:v>
                </c:pt>
                <c:pt idx="18329">
                  <c:v>3.372975669996137</c:v>
                </c:pt>
                <c:pt idx="18330">
                  <c:v>3.375478437705425</c:v>
                </c:pt>
                <c:pt idx="18331">
                  <c:v>3.37743764467577</c:v>
                </c:pt>
                <c:pt idx="18332">
                  <c:v>3.378852187265235</c:v>
                </c:pt>
                <c:pt idx="18333">
                  <c:v>3.38363499056676</c:v>
                </c:pt>
                <c:pt idx="18334">
                  <c:v>3.38795613322709</c:v>
                </c:pt>
                <c:pt idx="18335">
                  <c:v>3.39565188626789</c:v>
                </c:pt>
                <c:pt idx="18336">
                  <c:v>3.40282155893113</c:v>
                </c:pt>
                <c:pt idx="18337">
                  <c:v>3.40946198792653</c:v>
                </c:pt>
                <c:pt idx="18338">
                  <c:v>3.41556960043092</c:v>
                </c:pt>
                <c:pt idx="18339">
                  <c:v>3.42114060469842</c:v>
                </c:pt>
                <c:pt idx="18340">
                  <c:v>3.42617087100579</c:v>
                </c:pt>
                <c:pt idx="18341">
                  <c:v>3.43065617597738</c:v>
                </c:pt>
                <c:pt idx="18342">
                  <c:v>3.43459271792212</c:v>
                </c:pt>
                <c:pt idx="18343">
                  <c:v>3.43797683880419</c:v>
                </c:pt>
                <c:pt idx="18344">
                  <c:v>3.44080521993141</c:v>
                </c:pt>
                <c:pt idx="18345">
                  <c:v>3.44307449244998</c:v>
                </c:pt>
                <c:pt idx="18346">
                  <c:v>3.44478265984295</c:v>
                </c:pt>
                <c:pt idx="18347">
                  <c:v>3.44592764767783</c:v>
                </c:pt>
                <c:pt idx="18348">
                  <c:v>3.44650801438471</c:v>
                </c:pt>
                <c:pt idx="18349">
                  <c:v>3.44652319222322</c:v>
                </c:pt>
                <c:pt idx="18350">
                  <c:v>3.44597300070055</c:v>
                </c:pt>
                <c:pt idx="18351">
                  <c:v>3.44485813244036</c:v>
                </c:pt>
                <c:pt idx="18352">
                  <c:v>3.44317967062609</c:v>
                </c:pt>
                <c:pt idx="18353">
                  <c:v>3.44497305982175</c:v>
                </c:pt>
                <c:pt idx="18354">
                  <c:v>3.44628380844525</c:v>
                </c:pt>
                <c:pt idx="18355">
                  <c:v>3.44711080004276</c:v>
                </c:pt>
                <c:pt idx="18356">
                  <c:v>3.447452965303805</c:v>
                </c:pt>
                <c:pt idx="18357">
                  <c:v>3.44731013052908</c:v>
                </c:pt>
                <c:pt idx="18358">
                  <c:v>3.44668277376515</c:v>
                </c:pt>
                <c:pt idx="18359">
                  <c:v>3.44557105180106</c:v>
                </c:pt>
                <c:pt idx="18360">
                  <c:v>3.44397614025609</c:v>
                </c:pt>
                <c:pt idx="18361">
                  <c:v>3.44189986774774</c:v>
                </c:pt>
                <c:pt idx="18362">
                  <c:v>3.43934363818911</c:v>
                </c:pt>
                <c:pt idx="18363">
                  <c:v>3.43631000513767</c:v>
                </c:pt>
                <c:pt idx="18364">
                  <c:v>3.43672507541977</c:v>
                </c:pt>
                <c:pt idx="18365">
                  <c:v>3.436578129829905</c:v>
                </c:pt>
                <c:pt idx="18366">
                  <c:v>3.435869264279638</c:v>
                </c:pt>
                <c:pt idx="18367">
                  <c:v>3.43459921537244</c:v>
                </c:pt>
                <c:pt idx="18368">
                  <c:v>3.43276901048105</c:v>
                </c:pt>
                <c:pt idx="18369">
                  <c:v>3.43038044986148</c:v>
                </c:pt>
                <c:pt idx="18370">
                  <c:v>3.42743541546993</c:v>
                </c:pt>
                <c:pt idx="18371">
                  <c:v>3.42393636448473</c:v>
                </c:pt>
                <c:pt idx="18372">
                  <c:v>3.42387469879057</c:v>
                </c:pt>
                <c:pt idx="18373">
                  <c:v>3.42333448990872</c:v>
                </c:pt>
                <c:pt idx="18374">
                  <c:v>3.42621884208718</c:v>
                </c:pt>
                <c:pt idx="18375">
                  <c:v>3.42854821151486</c:v>
                </c:pt>
                <c:pt idx="18376">
                  <c:v>3.43032066988071</c:v>
                </c:pt>
                <c:pt idx="18377">
                  <c:v>3.43153414089924</c:v>
                </c:pt>
                <c:pt idx="18378">
                  <c:v>3.43218743724371</c:v>
                </c:pt>
                <c:pt idx="18379">
                  <c:v>3.432280023016979</c:v>
                </c:pt>
                <c:pt idx="18380">
                  <c:v>3.431811539723776</c:v>
                </c:pt>
                <c:pt idx="18381">
                  <c:v>3.43078216008066</c:v>
                </c:pt>
                <c:pt idx="18382">
                  <c:v>3.42919306131013</c:v>
                </c:pt>
                <c:pt idx="18383">
                  <c:v>3.42704537884866</c:v>
                </c:pt>
                <c:pt idx="18384">
                  <c:v>3.42434092409717</c:v>
                </c:pt>
                <c:pt idx="18385">
                  <c:v>3.42108185401737</c:v>
                </c:pt>
                <c:pt idx="18386">
                  <c:v>3.42116683320195</c:v>
                </c:pt>
                <c:pt idx="18387">
                  <c:v>3.42061419353165</c:v>
                </c:pt>
                <c:pt idx="18388">
                  <c:v>3.41942385383259</c:v>
                </c:pt>
                <c:pt idx="18389">
                  <c:v>3.41759683798686</c:v>
                </c:pt>
                <c:pt idx="18390">
                  <c:v>3.41513460538873</c:v>
                </c:pt>
                <c:pt idx="18391">
                  <c:v>3.41601985911079</c:v>
                </c:pt>
                <c:pt idx="18392">
                  <c:v>3.416348344556237</c:v>
                </c:pt>
                <c:pt idx="18393">
                  <c:v>3.41611970327288</c:v>
                </c:pt>
                <c:pt idx="18394">
                  <c:v>3.41533390990773</c:v>
                </c:pt>
                <c:pt idx="18395">
                  <c:v>3.41399138994286</c:v>
                </c:pt>
                <c:pt idx="18396">
                  <c:v>3.412093029487039</c:v>
                </c:pt>
                <c:pt idx="18397">
                  <c:v>3.40963996668486</c:v>
                </c:pt>
                <c:pt idx="18398">
                  <c:v>3.406633839623018</c:v>
                </c:pt>
                <c:pt idx="18399">
                  <c:v>3.40307637174005</c:v>
                </c:pt>
                <c:pt idx="18400">
                  <c:v>3.402840005872839</c:v>
                </c:pt>
                <c:pt idx="18401">
                  <c:v>3.40197000999176</c:v>
                </c:pt>
                <c:pt idx="18402">
                  <c:v>3.40443389986207</c:v>
                </c:pt>
                <c:pt idx="18403">
                  <c:v>3.40634527155604</c:v>
                </c:pt>
                <c:pt idx="18404">
                  <c:v>3.40770274538006</c:v>
                </c:pt>
                <c:pt idx="18405">
                  <c:v>3.4085050978853</c:v>
                </c:pt>
                <c:pt idx="18406">
                  <c:v>3.4087516918575</c:v>
                </c:pt>
                <c:pt idx="18407">
                  <c:v>3.40844202525663</c:v>
                </c:pt>
                <c:pt idx="18408">
                  <c:v>3.40757617600907</c:v>
                </c:pt>
                <c:pt idx="18409">
                  <c:v>3.40615458524651</c:v>
                </c:pt>
                <c:pt idx="18410">
                  <c:v>3.40417784896416</c:v>
                </c:pt>
                <c:pt idx="18411">
                  <c:v>3.40164718062632</c:v>
                </c:pt>
                <c:pt idx="18412">
                  <c:v>3.3985637775665</c:v>
                </c:pt>
                <c:pt idx="18413">
                  <c:v>3.39492919118666</c:v>
                </c:pt>
                <c:pt idx="18414">
                  <c:v>3.3947047606192</c:v>
                </c:pt>
                <c:pt idx="18415">
                  <c:v>3.39400558730936</c:v>
                </c:pt>
                <c:pt idx="18416">
                  <c:v>3.39283192038247</c:v>
                </c:pt>
                <c:pt idx="18417">
                  <c:v>3.39118428380704</c:v>
                </c:pt>
                <c:pt idx="18418">
                  <c:v>3.389062956013519</c:v>
                </c:pt>
                <c:pt idx="18419">
                  <c:v>3.39033143625464</c:v>
                </c:pt>
                <c:pt idx="18420">
                  <c:v>3.39104715563538</c:v>
                </c:pt>
                <c:pt idx="18421">
                  <c:v>3.39120972621859</c:v>
                </c:pt>
                <c:pt idx="18422">
                  <c:v>3.390818633651575</c:v>
                </c:pt>
                <c:pt idx="18423">
                  <c:v>3.38987377240554</c:v>
                </c:pt>
                <c:pt idx="18424">
                  <c:v>3.38837545477863</c:v>
                </c:pt>
                <c:pt idx="18425">
                  <c:v>3.39028438937619</c:v>
                </c:pt>
                <c:pt idx="18426">
                  <c:v>3.39171995800111</c:v>
                </c:pt>
                <c:pt idx="18427">
                  <c:v>3.39268129158017</c:v>
                </c:pt>
                <c:pt idx="18428">
                  <c:v>3.39316791208642</c:v>
                </c:pt>
                <c:pt idx="18429">
                  <c:v>3.39317929527105</c:v>
                </c:pt>
                <c:pt idx="18430">
                  <c:v>3.392715403784055</c:v>
                </c:pt>
                <c:pt idx="18431">
                  <c:v>3.3917763663111</c:v>
                </c:pt>
                <c:pt idx="18432">
                  <c:v>3.39036227019352</c:v>
                </c:pt>
                <c:pt idx="18433">
                  <c:v>3.38847370886574</c:v>
                </c:pt>
                <c:pt idx="18434">
                  <c:v>3.39007460740331</c:v>
                </c:pt>
                <c:pt idx="18435">
                  <c:v>3.39128028860396</c:v>
                </c:pt>
                <c:pt idx="18436">
                  <c:v>3.392090438706838</c:v>
                </c:pt>
                <c:pt idx="18437">
                  <c:v>3.39250465897161</c:v>
                </c:pt>
                <c:pt idx="18438">
                  <c:v>3.396400019695125</c:v>
                </c:pt>
                <c:pt idx="18439">
                  <c:v>3.39982458684129</c:v>
                </c:pt>
                <c:pt idx="18440">
                  <c:v>3.40277665268784</c:v>
                </c:pt>
                <c:pt idx="18441">
                  <c:v>3.40525463201598</c:v>
                </c:pt>
                <c:pt idx="18442">
                  <c:v>3.40725725158558</c:v>
                </c:pt>
                <c:pt idx="18443">
                  <c:v>3.41268659072792</c:v>
                </c:pt>
                <c:pt idx="18444">
                  <c:v>3.41756946107212</c:v>
                </c:pt>
                <c:pt idx="18445">
                  <c:v>3.42190267828251</c:v>
                </c:pt>
                <c:pt idx="18446">
                  <c:v>3.42568288687538</c:v>
                </c:pt>
                <c:pt idx="18447">
                  <c:v>3.42890718528299</c:v>
                </c:pt>
                <c:pt idx="18448">
                  <c:v>3.43157297076247</c:v>
                </c:pt>
                <c:pt idx="18449">
                  <c:v>3.43367766709031</c:v>
                </c:pt>
                <c:pt idx="18450">
                  <c:v>3.435219164634578</c:v>
                </c:pt>
                <c:pt idx="18451">
                  <c:v>3.43619628010772</c:v>
                </c:pt>
                <c:pt idx="18452">
                  <c:v>3.44056980480044</c:v>
                </c:pt>
                <c:pt idx="18453">
                  <c:v>3.44430533348162</c:v>
                </c:pt>
                <c:pt idx="18454">
                  <c:v>3.44739833214635</c:v>
                </c:pt>
                <c:pt idx="18455">
                  <c:v>3.449845299747218</c:v>
                </c:pt>
                <c:pt idx="18456">
                  <c:v>3.451643139816635</c:v>
                </c:pt>
                <c:pt idx="18457">
                  <c:v>3.45278950559801</c:v>
                </c:pt>
                <c:pt idx="18458">
                  <c:v>3.45328266682627</c:v>
                </c:pt>
                <c:pt idx="18459">
                  <c:v>3.45312199820865</c:v>
                </c:pt>
                <c:pt idx="18460">
                  <c:v>3.45230736310797</c:v>
                </c:pt>
                <c:pt idx="18461">
                  <c:v>3.45083961068682</c:v>
                </c:pt>
                <c:pt idx="18462">
                  <c:v>3.4487204594607</c:v>
                </c:pt>
                <c:pt idx="18463">
                  <c:v>3.45403241702038</c:v>
                </c:pt>
                <c:pt idx="18464">
                  <c:v>3.458706510982</c:v>
                </c:pt>
                <c:pt idx="18465">
                  <c:v>3.4627372839853</c:v>
                </c:pt>
                <c:pt idx="18466">
                  <c:v>3.46611919102043</c:v>
                </c:pt>
                <c:pt idx="18467">
                  <c:v>3.46884794866315</c:v>
                </c:pt>
                <c:pt idx="18468">
                  <c:v>3.47091963495251</c:v>
                </c:pt>
                <c:pt idx="18469">
                  <c:v>3.47233105304183</c:v>
                </c:pt>
                <c:pt idx="18470">
                  <c:v>3.47308050001404</c:v>
                </c:pt>
                <c:pt idx="18471">
                  <c:v>3.47316621874827</c:v>
                </c:pt>
                <c:pt idx="18472">
                  <c:v>3.47258833215762</c:v>
                </c:pt>
                <c:pt idx="18473">
                  <c:v>3.47550080199209</c:v>
                </c:pt>
                <c:pt idx="18474">
                  <c:v>3.47783625739346</c:v>
                </c:pt>
                <c:pt idx="18475">
                  <c:v>3.48368030653097</c:v>
                </c:pt>
                <c:pt idx="18476">
                  <c:v>3.4888792611774</c:v>
                </c:pt>
                <c:pt idx="18477">
                  <c:v>3.49342543192737</c:v>
                </c:pt>
                <c:pt idx="18478">
                  <c:v>3.4973122449795</c:v>
                </c:pt>
                <c:pt idx="18479">
                  <c:v>3.50053231899246</c:v>
                </c:pt>
                <c:pt idx="18480">
                  <c:v>3.50308169352313</c:v>
                </c:pt>
                <c:pt idx="18481">
                  <c:v>3.50495490231367</c:v>
                </c:pt>
                <c:pt idx="18482">
                  <c:v>3.50614951857072</c:v>
                </c:pt>
                <c:pt idx="18483">
                  <c:v>3.50666256438055</c:v>
                </c:pt>
                <c:pt idx="18484">
                  <c:v>3.50649371223244</c:v>
                </c:pt>
                <c:pt idx="18485">
                  <c:v>3.50991279734115</c:v>
                </c:pt>
                <c:pt idx="18486">
                  <c:v>3.51274153819029</c:v>
                </c:pt>
                <c:pt idx="18487">
                  <c:v>3.51497556487411</c:v>
                </c:pt>
                <c:pt idx="18488">
                  <c:v>3.51661156842603</c:v>
                </c:pt>
                <c:pt idx="18489">
                  <c:v>3.51764673846012</c:v>
                </c:pt>
                <c:pt idx="18490">
                  <c:v>3.51807976694924</c:v>
                </c:pt>
                <c:pt idx="18491">
                  <c:v>3.51790985268577</c:v>
                </c:pt>
                <c:pt idx="18492">
                  <c:v>3.51713727388901</c:v>
                </c:pt>
                <c:pt idx="18493">
                  <c:v>3.51576381437792</c:v>
                </c:pt>
                <c:pt idx="18494">
                  <c:v>3.51379090479844</c:v>
                </c:pt>
                <c:pt idx="18495">
                  <c:v>3.51122288896744</c:v>
                </c:pt>
                <c:pt idx="18496">
                  <c:v>3.50806317691511</c:v>
                </c:pt>
                <c:pt idx="18497">
                  <c:v>3.50431693238308</c:v>
                </c:pt>
                <c:pt idx="18498">
                  <c:v>3.5041476030335</c:v>
                </c:pt>
                <c:pt idx="18499">
                  <c:v>3.50755867625092</c:v>
                </c:pt>
                <c:pt idx="18500">
                  <c:v>3.5103802336625</c:v>
                </c:pt>
                <c:pt idx="18501">
                  <c:v>3.512608477754645</c:v>
                </c:pt>
                <c:pt idx="18502">
                  <c:v>3.514240113193805</c:v>
                </c:pt>
                <c:pt idx="18503">
                  <c:v>3.515272484443345</c:v>
                </c:pt>
                <c:pt idx="18504">
                  <c:v>3.51570386285146</c:v>
                </c:pt>
                <c:pt idx="18505">
                  <c:v>3.51553330971407</c:v>
                </c:pt>
                <c:pt idx="18506">
                  <c:v>3.51897567090077</c:v>
                </c:pt>
                <c:pt idx="18507">
                  <c:v>3.52173646191725</c:v>
                </c:pt>
                <c:pt idx="18508">
                  <c:v>3.52381101732299</c:v>
                </c:pt>
                <c:pt idx="18509">
                  <c:v>3.52519652391086</c:v>
                </c:pt>
                <c:pt idx="18510">
                  <c:v>3.5258891161274</c:v>
                </c:pt>
                <c:pt idx="18511">
                  <c:v>3.53014544995894</c:v>
                </c:pt>
                <c:pt idx="18512">
                  <c:v>3.53363277347129</c:v>
                </c:pt>
                <c:pt idx="18513">
                  <c:v>3.53634228026234</c:v>
                </c:pt>
                <c:pt idx="18514">
                  <c:v>3.53826893132235</c:v>
                </c:pt>
                <c:pt idx="18515">
                  <c:v>3.53940702173413</c:v>
                </c:pt>
                <c:pt idx="18516">
                  <c:v>3.539755894048378</c:v>
                </c:pt>
                <c:pt idx="18517">
                  <c:v>3.53931184135026</c:v>
                </c:pt>
                <c:pt idx="18518">
                  <c:v>3.54247855076898</c:v>
                </c:pt>
                <c:pt idx="18519">
                  <c:v>3.54494794714396</c:v>
                </c:pt>
                <c:pt idx="18520">
                  <c:v>3.55106129427206</c:v>
                </c:pt>
                <c:pt idx="18521">
                  <c:v>3.55640973262622</c:v>
                </c:pt>
                <c:pt idx="18522">
                  <c:v>3.56097647593686</c:v>
                </c:pt>
                <c:pt idx="18523">
                  <c:v>3.56475511286979</c:v>
                </c:pt>
                <c:pt idx="18524">
                  <c:v>3.5677315942665</c:v>
                </c:pt>
                <c:pt idx="18525">
                  <c:v>3.56990106858754</c:v>
                </c:pt>
                <c:pt idx="18526">
                  <c:v>3.57125583885207</c:v>
                </c:pt>
                <c:pt idx="18527">
                  <c:v>3.57179423379189</c:v>
                </c:pt>
                <c:pt idx="18528">
                  <c:v>3.57151369936953</c:v>
                </c:pt>
                <c:pt idx="18529">
                  <c:v>3.570415173606519</c:v>
                </c:pt>
                <c:pt idx="18530">
                  <c:v>3.56850210781531</c:v>
                </c:pt>
                <c:pt idx="18531">
                  <c:v>3.57021898324657</c:v>
                </c:pt>
                <c:pt idx="18532">
                  <c:v>3.57102869881989</c:v>
                </c:pt>
                <c:pt idx="18533">
                  <c:v>3.5709311815436</c:v>
                </c:pt>
                <c:pt idx="18534">
                  <c:v>3.56992365382745</c:v>
                </c:pt>
                <c:pt idx="18535">
                  <c:v>3.5680111410133</c:v>
                </c:pt>
                <c:pt idx="18536">
                  <c:v>3.56519884246514</c:v>
                </c:pt>
                <c:pt idx="18537">
                  <c:v>3.56600531893419</c:v>
                </c:pt>
                <c:pt idx="18538">
                  <c:v>3.56599780471722</c:v>
                </c:pt>
                <c:pt idx="18539">
                  <c:v>3.56517618245144</c:v>
                </c:pt>
                <c:pt idx="18540">
                  <c:v>3.56354410435857</c:v>
                </c:pt>
                <c:pt idx="18541">
                  <c:v>3.56110529579137</c:v>
                </c:pt>
                <c:pt idx="18542">
                  <c:v>3.56235818291535</c:v>
                </c:pt>
                <c:pt idx="18543">
                  <c:v>3.5628920024289</c:v>
                </c:pt>
                <c:pt idx="18544">
                  <c:v>3.56270473394978</c:v>
                </c:pt>
                <c:pt idx="18545">
                  <c:v>3.5617971506034</c:v>
                </c:pt>
                <c:pt idx="18546">
                  <c:v>3.56017091499913</c:v>
                </c:pt>
                <c:pt idx="18547">
                  <c:v>3.55783014867251</c:v>
                </c:pt>
                <c:pt idx="18548">
                  <c:v>3.55478091734496</c:v>
                </c:pt>
                <c:pt idx="18549">
                  <c:v>3.55539988104574</c:v>
                </c:pt>
                <c:pt idx="18550">
                  <c:v>3.5552142552461</c:v>
                </c:pt>
                <c:pt idx="18551">
                  <c:v>3.55870038589648</c:v>
                </c:pt>
                <c:pt idx="18552">
                  <c:v>3.56147885226345</c:v>
                </c:pt>
                <c:pt idx="18553">
                  <c:v>3.56354235563877</c:v>
                </c:pt>
                <c:pt idx="18554">
                  <c:v>3.56488872634129</c:v>
                </c:pt>
                <c:pt idx="18555">
                  <c:v>3.56551333230209</c:v>
                </c:pt>
                <c:pt idx="18556">
                  <c:v>3.56985235299775</c:v>
                </c:pt>
                <c:pt idx="18557">
                  <c:v>3.57339083009282</c:v>
                </c:pt>
                <c:pt idx="18558">
                  <c:v>3.57612035489488</c:v>
                </c:pt>
                <c:pt idx="18559">
                  <c:v>3.57803250372502</c:v>
                </c:pt>
                <c:pt idx="18560">
                  <c:v>3.5791228080523</c:v>
                </c:pt>
                <c:pt idx="18561">
                  <c:v>3.57938736210959</c:v>
                </c:pt>
                <c:pt idx="18562">
                  <c:v>3.58342239503835</c:v>
                </c:pt>
                <c:pt idx="18563">
                  <c:v>3.58673494732818</c:v>
                </c:pt>
                <c:pt idx="18564">
                  <c:v>3.58931705670839</c:v>
                </c:pt>
                <c:pt idx="18565">
                  <c:v>3.59116142640086</c:v>
                </c:pt>
                <c:pt idx="18566">
                  <c:v>3.59683931273351</c:v>
                </c:pt>
                <c:pt idx="18567">
                  <c:v>3.60170644584609</c:v>
                </c:pt>
                <c:pt idx="18568">
                  <c:v>3.605749927634799</c:v>
                </c:pt>
                <c:pt idx="18569">
                  <c:v>3.60895668584243</c:v>
                </c:pt>
                <c:pt idx="18570">
                  <c:v>3.611318113589998</c:v>
                </c:pt>
                <c:pt idx="18571">
                  <c:v>3.61282666289339</c:v>
                </c:pt>
                <c:pt idx="18572">
                  <c:v>3.61347820560637</c:v>
                </c:pt>
                <c:pt idx="18573">
                  <c:v>3.61327030435061</c:v>
                </c:pt>
                <c:pt idx="18574">
                  <c:v>3.62169623667703</c:v>
                </c:pt>
                <c:pt idx="18575">
                  <c:v>3.62933298241731</c:v>
                </c:pt>
                <c:pt idx="18576">
                  <c:v>3.63615814928631</c:v>
                </c:pt>
                <c:pt idx="18577">
                  <c:v>3.64215068695805</c:v>
                </c:pt>
                <c:pt idx="18578">
                  <c:v>3.64729162848236</c:v>
                </c:pt>
                <c:pt idx="18579">
                  <c:v>3.6515636999933</c:v>
                </c:pt>
                <c:pt idx="18580">
                  <c:v>3.65495225967147</c:v>
                </c:pt>
                <c:pt idx="18581">
                  <c:v>3.66241575975342</c:v>
                </c:pt>
                <c:pt idx="18582">
                  <c:v>3.66892716760123</c:v>
                </c:pt>
                <c:pt idx="18583">
                  <c:v>3.6744611447814</c:v>
                </c:pt>
                <c:pt idx="18584">
                  <c:v>3.67899532463177</c:v>
                </c:pt>
                <c:pt idx="18585">
                  <c:v>3.68251102328732</c:v>
                </c:pt>
                <c:pt idx="18586">
                  <c:v>3.68499309379593</c:v>
                </c:pt>
                <c:pt idx="18587">
                  <c:v>3.68643077412605</c:v>
                </c:pt>
                <c:pt idx="18588">
                  <c:v>3.686818494021765</c:v>
                </c:pt>
                <c:pt idx="18589">
                  <c:v>3.68615470573098</c:v>
                </c:pt>
                <c:pt idx="18590">
                  <c:v>3.684442745406</c:v>
                </c:pt>
                <c:pt idx="18591">
                  <c:v>3.68169077365103</c:v>
                </c:pt>
                <c:pt idx="18592">
                  <c:v>3.67791080628891</c:v>
                </c:pt>
                <c:pt idx="18593">
                  <c:v>3.6731195639824</c:v>
                </c:pt>
                <c:pt idx="18594">
                  <c:v>3.66733798647269</c:v>
                </c:pt>
                <c:pt idx="18595">
                  <c:v>3.66058890920865</c:v>
                </c:pt>
                <c:pt idx="18596">
                  <c:v>3.65289861062037</c:v>
                </c:pt>
                <c:pt idx="18597">
                  <c:v>3.64926851661155</c:v>
                </c:pt>
                <c:pt idx="18598">
                  <c:v>3.64476309390678</c:v>
                </c:pt>
                <c:pt idx="18599">
                  <c:v>3.63939825654201</c:v>
                </c:pt>
                <c:pt idx="18600">
                  <c:v>3.63319148575192</c:v>
                </c:pt>
                <c:pt idx="18601">
                  <c:v>3.62616279504544</c:v>
                </c:pt>
                <c:pt idx="18602">
                  <c:v>3.61833377836144</c:v>
                </c:pt>
                <c:pt idx="18603">
                  <c:v>3.60972637140978</c:v>
                </c:pt>
                <c:pt idx="18604">
                  <c:v>3.6003639997575</c:v>
                </c:pt>
                <c:pt idx="18605">
                  <c:v>3.59492013895223</c:v>
                </c:pt>
                <c:pt idx="18606">
                  <c:v>3.58877082961716</c:v>
                </c:pt>
                <c:pt idx="18607">
                  <c:v>3.58192950966137</c:v>
                </c:pt>
                <c:pt idx="18608">
                  <c:v>3.57441165908725</c:v>
                </c:pt>
                <c:pt idx="18609">
                  <c:v>3.56623384519683</c:v>
                </c:pt>
                <c:pt idx="18610">
                  <c:v>3.5618975476454</c:v>
                </c:pt>
                <c:pt idx="18611">
                  <c:v>3.55695303973271</c:v>
                </c:pt>
                <c:pt idx="18612">
                  <c:v>3.55141409372648</c:v>
                </c:pt>
                <c:pt idx="18613">
                  <c:v>3.54528788676619</c:v>
                </c:pt>
                <c:pt idx="18614">
                  <c:v>3.53858191668686</c:v>
                </c:pt>
                <c:pt idx="18615">
                  <c:v>3.53130876774175</c:v>
                </c:pt>
                <c:pt idx="18616">
                  <c:v>3.52347863054632</c:v>
                </c:pt>
                <c:pt idx="18617">
                  <c:v>3.51932142683981</c:v>
                </c:pt>
                <c:pt idx="18618">
                  <c:v>3.51449080518722</c:v>
                </c:pt>
                <c:pt idx="18619">
                  <c:v>3.51328367518226</c:v>
                </c:pt>
                <c:pt idx="18620">
                  <c:v>3.51147748535559</c:v>
                </c:pt>
                <c:pt idx="18621">
                  <c:v>3.51327291359831</c:v>
                </c:pt>
                <c:pt idx="18622">
                  <c:v>3.51438375364322</c:v>
                </c:pt>
                <c:pt idx="18623">
                  <c:v>3.51480686053991</c:v>
                </c:pt>
                <c:pt idx="18624">
                  <c:v>3.51454235267627</c:v>
                </c:pt>
                <c:pt idx="18625">
                  <c:v>3.51358978397092</c:v>
                </c:pt>
                <c:pt idx="18626">
                  <c:v>3.51195169173345</c:v>
                </c:pt>
                <c:pt idx="18627">
                  <c:v>3.50963004936705</c:v>
                </c:pt>
                <c:pt idx="18628">
                  <c:v>3.50662909548487</c:v>
                </c:pt>
                <c:pt idx="18629">
                  <c:v>3.50295294231627</c:v>
                </c:pt>
                <c:pt idx="18630">
                  <c:v>3.502863903659245</c:v>
                </c:pt>
                <c:pt idx="18631">
                  <c:v>3.50635544458932</c:v>
                </c:pt>
                <c:pt idx="18632">
                  <c:v>3.5091714144972</c:v>
                </c:pt>
                <c:pt idx="18633">
                  <c:v>3.51130703305449</c:v>
                </c:pt>
                <c:pt idx="18634">
                  <c:v>3.512759499522725</c:v>
                </c:pt>
                <c:pt idx="18635">
                  <c:v>3.51352573966733</c:v>
                </c:pt>
                <c:pt idx="18636">
                  <c:v>3.51360466287122</c:v>
                </c:pt>
                <c:pt idx="18637">
                  <c:v>3.51299504556766</c:v>
                </c:pt>
                <c:pt idx="18638">
                  <c:v>3.51169963899216</c:v>
                </c:pt>
                <c:pt idx="18639">
                  <c:v>3.50971880088996</c:v>
                </c:pt>
                <c:pt idx="18640">
                  <c:v>3.50705713391611</c:v>
                </c:pt>
                <c:pt idx="18641">
                  <c:v>3.50371812719629</c:v>
                </c:pt>
                <c:pt idx="18642">
                  <c:v>3.49970725172247</c:v>
                </c:pt>
                <c:pt idx="18643">
                  <c:v>3.49502974820547</c:v>
                </c:pt>
                <c:pt idx="18644">
                  <c:v>3.4938325225557</c:v>
                </c:pt>
                <c:pt idx="18645">
                  <c:v>3.49187486828801</c:v>
                </c:pt>
                <c:pt idx="18646">
                  <c:v>3.48915912694754</c:v>
                </c:pt>
                <c:pt idx="18647">
                  <c:v>3.48569017838063</c:v>
                </c:pt>
                <c:pt idx="18648">
                  <c:v>3.48568193961668</c:v>
                </c:pt>
                <c:pt idx="18649">
                  <c:v>3.48912818554846</c:v>
                </c:pt>
                <c:pt idx="18650">
                  <c:v>3.491821629316699</c:v>
                </c:pt>
                <c:pt idx="18651">
                  <c:v>3.49375805925361</c:v>
                </c:pt>
                <c:pt idx="18652">
                  <c:v>3.49493376715873</c:v>
                </c:pt>
                <c:pt idx="18653">
                  <c:v>3.495346350913159</c:v>
                </c:pt>
                <c:pt idx="18654">
                  <c:v>3.4949952631814</c:v>
                </c:pt>
                <c:pt idx="18655">
                  <c:v>3.49813099277483</c:v>
                </c:pt>
                <c:pt idx="18656">
                  <c:v>3.5005924125775</c:v>
                </c:pt>
                <c:pt idx="18657">
                  <c:v>3.50237534561397</c:v>
                </c:pt>
                <c:pt idx="18658">
                  <c:v>3.50347717482482</c:v>
                </c:pt>
                <c:pt idx="18659">
                  <c:v>3.50389615776469</c:v>
                </c:pt>
                <c:pt idx="18660">
                  <c:v>3.50363142433707</c:v>
                </c:pt>
                <c:pt idx="18661">
                  <c:v>3.50268270277901</c:v>
                </c:pt>
                <c:pt idx="18662">
                  <c:v>3.50105225927569</c:v>
                </c:pt>
                <c:pt idx="18663">
                  <c:v>3.49874254196788</c:v>
                </c:pt>
                <c:pt idx="18664">
                  <c:v>3.49575606297541</c:v>
                </c:pt>
                <c:pt idx="18665">
                  <c:v>3.496345480757038</c:v>
                </c:pt>
                <c:pt idx="18666">
                  <c:v>3.496340033384715</c:v>
                </c:pt>
                <c:pt idx="18667">
                  <c:v>3.4957393352411</c:v>
                </c:pt>
                <c:pt idx="18668">
                  <c:v>3.4945447656765</c:v>
                </c:pt>
                <c:pt idx="18669">
                  <c:v>3.49691524450128</c:v>
                </c:pt>
                <c:pt idx="18670">
                  <c:v>3.49860891015711</c:v>
                </c:pt>
                <c:pt idx="18671">
                  <c:v>3.499622169130756</c:v>
                </c:pt>
                <c:pt idx="18672">
                  <c:v>3.49995408554081</c:v>
                </c:pt>
                <c:pt idx="18673">
                  <c:v>3.50387703503024</c:v>
                </c:pt>
                <c:pt idx="18674">
                  <c:v>3.50721126405913</c:v>
                </c:pt>
                <c:pt idx="18675">
                  <c:v>3.51416859456142</c:v>
                </c:pt>
                <c:pt idx="18676">
                  <c:v>3.520472483561139</c:v>
                </c:pt>
                <c:pt idx="18677">
                  <c:v>3.52611278761078</c:v>
                </c:pt>
                <c:pt idx="18678">
                  <c:v>3.53108048701454</c:v>
                </c:pt>
                <c:pt idx="18679">
                  <c:v>3.53536620848634</c:v>
                </c:pt>
                <c:pt idx="18680">
                  <c:v>3.54338227050212</c:v>
                </c:pt>
                <c:pt idx="18681">
                  <c:v>3.55083428195094</c:v>
                </c:pt>
                <c:pt idx="18682">
                  <c:v>3.55770904112623</c:v>
                </c:pt>
                <c:pt idx="18683">
                  <c:v>3.56843361235793</c:v>
                </c:pt>
                <c:pt idx="18684">
                  <c:v>3.57854300137998</c:v>
                </c:pt>
                <c:pt idx="18685">
                  <c:v>3.58802004640344</c:v>
                </c:pt>
                <c:pt idx="18686">
                  <c:v>3.596847723274057</c:v>
                </c:pt>
                <c:pt idx="18687">
                  <c:v>3.60500666458296</c:v>
                </c:pt>
                <c:pt idx="18688">
                  <c:v>3.61247937104789</c:v>
                </c:pt>
                <c:pt idx="18689">
                  <c:v>3.61924785577024</c:v>
                </c:pt>
                <c:pt idx="18690">
                  <c:v>3.62529673499733</c:v>
                </c:pt>
                <c:pt idx="18691">
                  <c:v>3.63060934640248</c:v>
                </c:pt>
                <c:pt idx="18692">
                  <c:v>3.63517182001251</c:v>
                </c:pt>
                <c:pt idx="18693">
                  <c:v>3.63897175244237</c:v>
                </c:pt>
                <c:pt idx="18694">
                  <c:v>3.64685576489363</c:v>
                </c:pt>
                <c:pt idx="18695">
                  <c:v>3.65391531458799</c:v>
                </c:pt>
                <c:pt idx="18696">
                  <c:v>3.66012857943122</c:v>
                </c:pt>
                <c:pt idx="18697">
                  <c:v>3.66547407349542</c:v>
                </c:pt>
                <c:pt idx="18698">
                  <c:v>3.66993461370081</c:v>
                </c:pt>
                <c:pt idx="18699">
                  <c:v>3.67349311808266</c:v>
                </c:pt>
                <c:pt idx="18700">
                  <c:v>3.6761378404457</c:v>
                </c:pt>
                <c:pt idx="18701">
                  <c:v>3.677858471621179</c:v>
                </c:pt>
                <c:pt idx="18702">
                  <c:v>3.68375049502875</c:v>
                </c:pt>
                <c:pt idx="18703">
                  <c:v>3.68863760405664</c:v>
                </c:pt>
                <c:pt idx="18704">
                  <c:v>3.692499469408485</c:v>
                </c:pt>
                <c:pt idx="18705">
                  <c:v>3.69532015593131</c:v>
                </c:pt>
                <c:pt idx="18706">
                  <c:v>3.69708686629617</c:v>
                </c:pt>
                <c:pt idx="18707">
                  <c:v>3.6977920594492</c:v>
                </c:pt>
                <c:pt idx="18708">
                  <c:v>3.69743315286029</c:v>
                </c:pt>
                <c:pt idx="18709">
                  <c:v>3.69601191575239</c:v>
                </c:pt>
                <c:pt idx="18710">
                  <c:v>3.69353508352881</c:v>
                </c:pt>
                <c:pt idx="18711">
                  <c:v>3.69001466534682</c:v>
                </c:pt>
                <c:pt idx="18712">
                  <c:v>3.68546540678093</c:v>
                </c:pt>
                <c:pt idx="18713">
                  <c:v>3.67990774431449</c:v>
                </c:pt>
                <c:pt idx="18714">
                  <c:v>3.67336453827208</c:v>
                </c:pt>
                <c:pt idx="18715">
                  <c:v>3.66586122654166</c:v>
                </c:pt>
                <c:pt idx="18716">
                  <c:v>3.66247465110645</c:v>
                </c:pt>
                <c:pt idx="18717">
                  <c:v>3.65819663017847</c:v>
                </c:pt>
                <c:pt idx="18718">
                  <c:v>3.65304256417209</c:v>
                </c:pt>
                <c:pt idx="18719">
                  <c:v>3.64702971103395</c:v>
                </c:pt>
                <c:pt idx="18720">
                  <c:v>3.64511302717176</c:v>
                </c:pt>
                <c:pt idx="18721">
                  <c:v>3.64241158383972</c:v>
                </c:pt>
                <c:pt idx="18722">
                  <c:v>3.63893355024606</c:v>
                </c:pt>
                <c:pt idx="18723">
                  <c:v>3.63468951308695</c:v>
                </c:pt>
                <c:pt idx="18724">
                  <c:v>3.62969161551764</c:v>
                </c:pt>
                <c:pt idx="18725">
                  <c:v>3.62395400955531</c:v>
                </c:pt>
                <c:pt idx="18726">
                  <c:v>3.61749127571696</c:v>
                </c:pt>
                <c:pt idx="18727">
                  <c:v>3.61032051088786</c:v>
                </c:pt>
                <c:pt idx="18728">
                  <c:v>3.602458161260519</c:v>
                </c:pt>
                <c:pt idx="18729">
                  <c:v>3.5939226322814</c:v>
                </c:pt>
                <c:pt idx="18730">
                  <c:v>3.58935147178517</c:v>
                </c:pt>
                <c:pt idx="18731">
                  <c:v>3.58868322748377</c:v>
                </c:pt>
                <c:pt idx="18732">
                  <c:v>3.58727677126496</c:v>
                </c:pt>
                <c:pt idx="18733">
                  <c:v>3.58513390260081</c:v>
                </c:pt>
                <c:pt idx="18734">
                  <c:v>3.58226116915572</c:v>
                </c:pt>
                <c:pt idx="18735">
                  <c:v>3.57866429988502</c:v>
                </c:pt>
                <c:pt idx="18736">
                  <c:v>3.574352655958839</c:v>
                </c:pt>
                <c:pt idx="18737">
                  <c:v>3.56933504677503</c:v>
                </c:pt>
                <c:pt idx="18738">
                  <c:v>3.56362137300753</c:v>
                </c:pt>
                <c:pt idx="18739">
                  <c:v>3.5572255750941</c:v>
                </c:pt>
                <c:pt idx="18740">
                  <c:v>3.55452345759331</c:v>
                </c:pt>
                <c:pt idx="18741">
                  <c:v>3.55102638533782</c:v>
                </c:pt>
                <c:pt idx="18742">
                  <c:v>3.546742526613718</c:v>
                </c:pt>
                <c:pt idx="18743">
                  <c:v>3.54610660065715</c:v>
                </c:pt>
                <c:pt idx="18744">
                  <c:v>3.54476292827418</c:v>
                </c:pt>
                <c:pt idx="18745">
                  <c:v>3.54271290367701</c:v>
                </c:pt>
                <c:pt idx="18746">
                  <c:v>3.53996167804987</c:v>
                </c:pt>
                <c:pt idx="18747">
                  <c:v>3.54082712774744</c:v>
                </c:pt>
                <c:pt idx="18748">
                  <c:v>3.54532355699462</c:v>
                </c:pt>
                <c:pt idx="18749">
                  <c:v>3.54912623428214</c:v>
                </c:pt>
                <c:pt idx="18750">
                  <c:v>3.55222710190447</c:v>
                </c:pt>
                <c:pt idx="18751">
                  <c:v>3.55462358865163</c:v>
                </c:pt>
                <c:pt idx="18752">
                  <c:v>3.55631137783722</c:v>
                </c:pt>
                <c:pt idx="18753">
                  <c:v>3.55727477498438</c:v>
                </c:pt>
                <c:pt idx="18754">
                  <c:v>3.55752979492656</c:v>
                </c:pt>
                <c:pt idx="18755">
                  <c:v>3.55706579224373</c:v>
                </c:pt>
                <c:pt idx="18756">
                  <c:v>3.55588397313101</c:v>
                </c:pt>
                <c:pt idx="18757">
                  <c:v>3.55837727898792</c:v>
                </c:pt>
                <c:pt idx="18758">
                  <c:v>3.56006571191843</c:v>
                </c:pt>
                <c:pt idx="18759">
                  <c:v>3.56094771402215</c:v>
                </c:pt>
                <c:pt idx="18760">
                  <c:v>3.56101946432736</c:v>
                </c:pt>
                <c:pt idx="18761">
                  <c:v>3.56028135044346</c:v>
                </c:pt>
                <c:pt idx="18762">
                  <c:v>3.558735759956</c:v>
                </c:pt>
                <c:pt idx="18763">
                  <c:v>3.55637908232196</c:v>
                </c:pt>
                <c:pt idx="18764">
                  <c:v>3.55323595934934</c:v>
                </c:pt>
                <c:pt idx="18765">
                  <c:v>3.54929512171202</c:v>
                </c:pt>
                <c:pt idx="18766">
                  <c:v>3.54891975175215</c:v>
                </c:pt>
                <c:pt idx="18767">
                  <c:v>3.54765486576685</c:v>
                </c:pt>
                <c:pt idx="18768">
                  <c:v>3.54995083636559</c:v>
                </c:pt>
                <c:pt idx="18769">
                  <c:v>3.551448879231725</c:v>
                </c:pt>
                <c:pt idx="18770">
                  <c:v>3.55214316195004</c:v>
                </c:pt>
                <c:pt idx="18771">
                  <c:v>3.55203740831625</c:v>
                </c:pt>
                <c:pt idx="18772">
                  <c:v>3.55112803066355</c:v>
                </c:pt>
                <c:pt idx="18773">
                  <c:v>3.54941529018701</c:v>
                </c:pt>
                <c:pt idx="18774">
                  <c:v>3.55136029763163</c:v>
                </c:pt>
                <c:pt idx="18775">
                  <c:v>3.55259387126063</c:v>
                </c:pt>
                <c:pt idx="18776">
                  <c:v>3.55311519479473</c:v>
                </c:pt>
                <c:pt idx="18777">
                  <c:v>3.55291782171073</c:v>
                </c:pt>
                <c:pt idx="18778">
                  <c:v>3.55200660060805</c:v>
                </c:pt>
                <c:pt idx="18779">
                  <c:v>3.55038431448947</c:v>
                </c:pt>
                <c:pt idx="18780">
                  <c:v>3.54805077292455</c:v>
                </c:pt>
                <c:pt idx="18781">
                  <c:v>3.54936835744003</c:v>
                </c:pt>
                <c:pt idx="18782">
                  <c:v>3.55435268074073</c:v>
                </c:pt>
                <c:pt idx="18783">
                  <c:v>3.55864159272304</c:v>
                </c:pt>
                <c:pt idx="18784">
                  <c:v>3.562225821078</c:v>
                </c:pt>
                <c:pt idx="18785">
                  <c:v>3.56509751989051</c:v>
                </c:pt>
                <c:pt idx="18786">
                  <c:v>3.56725191910082</c:v>
                </c:pt>
                <c:pt idx="18787">
                  <c:v>3.56868465433219</c:v>
                </c:pt>
                <c:pt idx="18788">
                  <c:v>3.56939192191791</c:v>
                </c:pt>
                <c:pt idx="18789">
                  <c:v>3.56937323124759</c:v>
                </c:pt>
                <c:pt idx="18790">
                  <c:v>3.56862690665234</c:v>
                </c:pt>
                <c:pt idx="18791">
                  <c:v>3.56715572700574</c:v>
                </c:pt>
                <c:pt idx="18792">
                  <c:v>3.56496400167221</c:v>
                </c:pt>
                <c:pt idx="18793">
                  <c:v>3.57102433190638</c:v>
                </c:pt>
                <c:pt idx="18794">
                  <c:v>3.57638816185641</c:v>
                </c:pt>
                <c:pt idx="18795">
                  <c:v>3.58555982509931</c:v>
                </c:pt>
                <c:pt idx="18796">
                  <c:v>3.59398247950164</c:v>
                </c:pt>
                <c:pt idx="18797">
                  <c:v>3.60163580598347</c:v>
                </c:pt>
                <c:pt idx="18798">
                  <c:v>3.60850120567136</c:v>
                </c:pt>
                <c:pt idx="18799">
                  <c:v>3.61456068484642</c:v>
                </c:pt>
                <c:pt idx="18800">
                  <c:v>3.61979798714419</c:v>
                </c:pt>
                <c:pt idx="18801">
                  <c:v>3.62903453241227</c:v>
                </c:pt>
                <c:pt idx="18802">
                  <c:v>3.63758821695272</c:v>
                </c:pt>
                <c:pt idx="18803">
                  <c:v>3.6454377105296</c:v>
                </c:pt>
                <c:pt idx="18804">
                  <c:v>3.65256401024135</c:v>
                </c:pt>
                <c:pt idx="18805">
                  <c:v>3.658947109914178</c:v>
                </c:pt>
                <c:pt idx="18806">
                  <c:v>3.66456918087324</c:v>
                </c:pt>
                <c:pt idx="18807">
                  <c:v>3.66941396361608</c:v>
                </c:pt>
                <c:pt idx="18808">
                  <c:v>3.673466498118179</c:v>
                </c:pt>
                <c:pt idx="18809">
                  <c:v>3.68178635834508</c:v>
                </c:pt>
                <c:pt idx="18810">
                  <c:v>3.68925444803942</c:v>
                </c:pt>
                <c:pt idx="18811">
                  <c:v>3.69584501675199</c:v>
                </c:pt>
                <c:pt idx="18812">
                  <c:v>3.70153403280623</c:v>
                </c:pt>
                <c:pt idx="18813">
                  <c:v>3.70630030728531</c:v>
                </c:pt>
                <c:pt idx="18814">
                  <c:v>3.71012532753984</c:v>
                </c:pt>
                <c:pt idx="18815">
                  <c:v>3.71832907461562</c:v>
                </c:pt>
                <c:pt idx="18816">
                  <c:v>3.7255253237617</c:v>
                </c:pt>
                <c:pt idx="18817">
                  <c:v>3.73168090358555</c:v>
                </c:pt>
                <c:pt idx="18818">
                  <c:v>3.7367683567023</c:v>
                </c:pt>
                <c:pt idx="18819">
                  <c:v>3.74076364146985</c:v>
                </c:pt>
                <c:pt idx="18820">
                  <c:v>3.74364720506525</c:v>
                </c:pt>
                <c:pt idx="18821">
                  <c:v>3.74540503998511</c:v>
                </c:pt>
                <c:pt idx="18822">
                  <c:v>3.74602846459087</c:v>
                </c:pt>
                <c:pt idx="18823">
                  <c:v>3.74551524701452</c:v>
                </c:pt>
                <c:pt idx="18824">
                  <c:v>3.74386796040892</c:v>
                </c:pt>
                <c:pt idx="18825">
                  <c:v>3.74109585421837</c:v>
                </c:pt>
                <c:pt idx="18826">
                  <c:v>3.73721323309422</c:v>
                </c:pt>
                <c:pt idx="18827">
                  <c:v>3.73223967342105</c:v>
                </c:pt>
                <c:pt idx="18828">
                  <c:v>3.72619966676829</c:v>
                </c:pt>
                <c:pt idx="18829">
                  <c:v>3.71912127821315</c:v>
                </c:pt>
                <c:pt idx="18830">
                  <c:v>3.7164502540629</c:v>
                </c:pt>
                <c:pt idx="18831">
                  <c:v>3.712816123886017</c:v>
                </c:pt>
                <c:pt idx="18832">
                  <c:v>3.70823367228334</c:v>
                </c:pt>
                <c:pt idx="18833">
                  <c:v>3.7027219658914</c:v>
                </c:pt>
                <c:pt idx="18834">
                  <c:v>3.69630230897444</c:v>
                </c:pt>
                <c:pt idx="18835">
                  <c:v>3.68899886181244</c:v>
                </c:pt>
                <c:pt idx="18836">
                  <c:v>3.68083832956181</c:v>
                </c:pt>
                <c:pt idx="18837">
                  <c:v>3.671848410036115</c:v>
                </c:pt>
                <c:pt idx="18838">
                  <c:v>3.66205759286976</c:v>
                </c:pt>
                <c:pt idx="18839">
                  <c:v>3.66141483085633</c:v>
                </c:pt>
                <c:pt idx="18840">
                  <c:v>3.65986694344592</c:v>
                </c:pt>
                <c:pt idx="18841">
                  <c:v>3.6574188306143</c:v>
                </c:pt>
                <c:pt idx="18842">
                  <c:v>3.65407918744211</c:v>
                </c:pt>
                <c:pt idx="18843">
                  <c:v>3.64986018100056</c:v>
                </c:pt>
                <c:pt idx="18844">
                  <c:v>3.64477516909732</c:v>
                </c:pt>
                <c:pt idx="18845">
                  <c:v>3.63884051737002</c:v>
                </c:pt>
                <c:pt idx="18846">
                  <c:v>3.64175344906633</c:v>
                </c:pt>
                <c:pt idx="18847">
                  <c:v>3.64378860286548</c:v>
                </c:pt>
                <c:pt idx="18848">
                  <c:v>3.64493927163376</c:v>
                </c:pt>
                <c:pt idx="18849">
                  <c:v>3.65005822845029</c:v>
                </c:pt>
                <c:pt idx="18850">
                  <c:v>3.65421040861352</c:v>
                </c:pt>
                <c:pt idx="18851">
                  <c:v>3.65737956281304</c:v>
                </c:pt>
                <c:pt idx="18852">
                  <c:v>3.65955529023634</c:v>
                </c:pt>
                <c:pt idx="18853">
                  <c:v>3.66072867420778</c:v>
                </c:pt>
                <c:pt idx="18854">
                  <c:v>3.66089533764456</c:v>
                </c:pt>
                <c:pt idx="18855">
                  <c:v>3.66500492462592</c:v>
                </c:pt>
                <c:pt idx="18856">
                  <c:v>3.6731150628239</c:v>
                </c:pt>
                <c:pt idx="18857">
                  <c:v>3.68027740956848</c:v>
                </c:pt>
                <c:pt idx="18858">
                  <c:v>3.68646495216882</c:v>
                </c:pt>
                <c:pt idx="18859">
                  <c:v>3.69165310826367</c:v>
                </c:pt>
                <c:pt idx="18860">
                  <c:v>3.70101578209402</c:v>
                </c:pt>
                <c:pt idx="18861">
                  <c:v>3.7093162140639</c:v>
                </c:pt>
                <c:pt idx="18862">
                  <c:v>3.71651785295103</c:v>
                </c:pt>
                <c:pt idx="18863">
                  <c:v>3.72258563167235</c:v>
                </c:pt>
                <c:pt idx="18864">
                  <c:v>3.72749027992844</c:v>
                </c:pt>
                <c:pt idx="18865">
                  <c:v>3.73677475286688</c:v>
                </c:pt>
                <c:pt idx="18866">
                  <c:v>3.745050923413216</c:v>
                </c:pt>
                <c:pt idx="18867">
                  <c:v>3.752282723839678</c:v>
                </c:pt>
                <c:pt idx="18868">
                  <c:v>3.75843459413885</c:v>
                </c:pt>
                <c:pt idx="18869">
                  <c:v>3.7634765938347</c:v>
                </c:pt>
                <c:pt idx="18870">
                  <c:v>3.767382729104</c:v>
                </c:pt>
                <c:pt idx="18871">
                  <c:v>3.77013342348573</c:v>
                </c:pt>
                <c:pt idx="18872">
                  <c:v>3.7717138767952</c:v>
                </c:pt>
                <c:pt idx="18873">
                  <c:v>3.77211612216434</c:v>
                </c:pt>
                <c:pt idx="18874">
                  <c:v>3.7713389375326</c:v>
                </c:pt>
                <c:pt idx="18875">
                  <c:v>3.7693868441783</c:v>
                </c:pt>
                <c:pt idx="18876">
                  <c:v>3.76627052607531</c:v>
                </c:pt>
                <c:pt idx="18877">
                  <c:v>3.76773187918006</c:v>
                </c:pt>
                <c:pt idx="18878">
                  <c:v>3.76790566878103</c:v>
                </c:pt>
                <c:pt idx="18879">
                  <c:v>3.76679085819794</c:v>
                </c:pt>
                <c:pt idx="18880">
                  <c:v>3.770242412274745</c:v>
                </c:pt>
                <c:pt idx="18881">
                  <c:v>3.77253005822388</c:v>
                </c:pt>
                <c:pt idx="18882">
                  <c:v>3.77364089212727</c:v>
                </c:pt>
                <c:pt idx="18883">
                  <c:v>3.7793969414457</c:v>
                </c:pt>
                <c:pt idx="18884">
                  <c:v>3.78388003767553</c:v>
                </c:pt>
                <c:pt idx="18885">
                  <c:v>3.78706434848581</c:v>
                </c:pt>
                <c:pt idx="18886">
                  <c:v>3.78893020952484</c:v>
                </c:pt>
                <c:pt idx="18887">
                  <c:v>3.78946692801964</c:v>
                </c:pt>
                <c:pt idx="18888">
                  <c:v>3.79463700133287</c:v>
                </c:pt>
                <c:pt idx="18889">
                  <c:v>3.79837213268777</c:v>
                </c:pt>
                <c:pt idx="18890">
                  <c:v>3.800646401738077</c:v>
                </c:pt>
                <c:pt idx="18891">
                  <c:v>3.80144490176231</c:v>
                </c:pt>
                <c:pt idx="18892">
                  <c:v>3.80695196671639</c:v>
                </c:pt>
                <c:pt idx="18893">
                  <c:v>3.81112549016933</c:v>
                </c:pt>
                <c:pt idx="18894">
                  <c:v>3.82026212250108</c:v>
                </c:pt>
                <c:pt idx="18895">
                  <c:v>3.82824225487506</c:v>
                </c:pt>
                <c:pt idx="18896">
                  <c:v>3.84145658955933</c:v>
                </c:pt>
                <c:pt idx="18897">
                  <c:v>3.85348282473165</c:v>
                </c:pt>
                <c:pt idx="18898">
                  <c:v>3.86424514670243</c:v>
                </c:pt>
                <c:pt idx="18899">
                  <c:v>3.87367179181815</c:v>
                </c:pt>
                <c:pt idx="18900">
                  <c:v>3.88866891894108</c:v>
                </c:pt>
                <c:pt idx="18901">
                  <c:v>3.90230479792249</c:v>
                </c:pt>
                <c:pt idx="18902">
                  <c:v>3.91447431691906</c:v>
                </c:pt>
                <c:pt idx="18903">
                  <c:v>3.92507646121176</c:v>
                </c:pt>
                <c:pt idx="18904">
                  <c:v>3.93401754537355</c:v>
                </c:pt>
                <c:pt idx="18905">
                  <c:v>3.94121423718949</c:v>
                </c:pt>
                <c:pt idx="18906">
                  <c:v>3.9465973018933</c:v>
                </c:pt>
                <c:pt idx="18907">
                  <c:v>3.95011398801944</c:v>
                </c:pt>
                <c:pt idx="18908">
                  <c:v>3.95976922363143</c:v>
                </c:pt>
                <c:pt idx="18909">
                  <c:v>3.96777986103358</c:v>
                </c:pt>
                <c:pt idx="18910">
                  <c:v>3.974069773298079</c:v>
                </c:pt>
                <c:pt idx="18911">
                  <c:v>3.97857831216491</c:v>
                </c:pt>
                <c:pt idx="18912">
                  <c:v>3.98126123185869</c:v>
                </c:pt>
                <c:pt idx="18913">
                  <c:v>3.98209185435311</c:v>
                </c:pt>
                <c:pt idx="18914">
                  <c:v>3.98955247616833</c:v>
                </c:pt>
                <c:pt idx="18915">
                  <c:v>3.99537687490661</c:v>
                </c:pt>
                <c:pt idx="18916">
                  <c:v>3.99951256094265</c:v>
                </c:pt>
                <c:pt idx="18917">
                  <c:v>4.01060834431052</c:v>
                </c:pt>
                <c:pt idx="18918">
                  <c:v>4.019936513487445</c:v>
                </c:pt>
                <c:pt idx="18919">
                  <c:v>4.02739680446911</c:v>
                </c:pt>
                <c:pt idx="18920">
                  <c:v>4.0329100527936</c:v>
                </c:pt>
                <c:pt idx="18921">
                  <c:v>4.03641591399094</c:v>
                </c:pt>
                <c:pt idx="18922">
                  <c:v>4.04717821765086</c:v>
                </c:pt>
                <c:pt idx="18923">
                  <c:v>4.05582504564773</c:v>
                </c:pt>
                <c:pt idx="18924">
                  <c:v>4.06224847426811</c:v>
                </c:pt>
                <c:pt idx="18925">
                  <c:v>4.06636230426004</c:v>
                </c:pt>
                <c:pt idx="18926">
                  <c:v>4.068112217726463</c:v>
                </c:pt>
                <c:pt idx="18927">
                  <c:v>4.067474944926291</c:v>
                </c:pt>
                <c:pt idx="18928">
                  <c:v>4.064464521065043</c:v>
                </c:pt>
                <c:pt idx="18929">
                  <c:v>4.05912193617632</c:v>
                </c:pt>
                <c:pt idx="18930">
                  <c:v>4.06106884066044</c:v>
                </c:pt>
                <c:pt idx="18931">
                  <c:v>4.060468816926726</c:v>
                </c:pt>
                <c:pt idx="18932">
                  <c:v>4.05733083380712</c:v>
                </c:pt>
                <c:pt idx="18933">
                  <c:v>4.05170506293682</c:v>
                </c:pt>
                <c:pt idx="18934">
                  <c:v>4.04367272558446</c:v>
                </c:pt>
                <c:pt idx="18935">
                  <c:v>4.03334699290436</c:v>
                </c:pt>
                <c:pt idx="18936">
                  <c:v>4.02086549475834</c:v>
                </c:pt>
                <c:pt idx="18937">
                  <c:v>4.00638290257482</c:v>
                </c:pt>
                <c:pt idx="18938">
                  <c:v>4.00727646464157</c:v>
                </c:pt>
                <c:pt idx="18939">
                  <c:v>4.005876629016877</c:v>
                </c:pt>
                <c:pt idx="18940">
                  <c:v>4.0022013189965</c:v>
                </c:pt>
                <c:pt idx="18941">
                  <c:v>3.99629782956601</c:v>
                </c:pt>
                <c:pt idx="18942">
                  <c:v>3.98824564393778</c:v>
                </c:pt>
                <c:pt idx="18943">
                  <c:v>3.97813827212779</c:v>
                </c:pt>
                <c:pt idx="18944">
                  <c:v>3.9741806598343</c:v>
                </c:pt>
                <c:pt idx="18945">
                  <c:v>3.97619915257403</c:v>
                </c:pt>
                <c:pt idx="18946">
                  <c:v>3.976055279484505</c:v>
                </c:pt>
                <c:pt idx="18947">
                  <c:v>3.97375281852223</c:v>
                </c:pt>
                <c:pt idx="18948">
                  <c:v>3.97758358960597</c:v>
                </c:pt>
                <c:pt idx="18949">
                  <c:v>3.97942783736501</c:v>
                </c:pt>
                <c:pt idx="18950">
                  <c:v>3.97926550054113</c:v>
                </c:pt>
                <c:pt idx="18951">
                  <c:v>3.97709882286415</c:v>
                </c:pt>
                <c:pt idx="18952">
                  <c:v>3.97295266848575</c:v>
                </c:pt>
                <c:pt idx="18953">
                  <c:v>3.966875930656518</c:v>
                </c:pt>
                <c:pt idx="18954">
                  <c:v>3.96703209074459</c:v>
                </c:pt>
                <c:pt idx="18955">
                  <c:v>3.96539159436764</c:v>
                </c:pt>
                <c:pt idx="18956">
                  <c:v>3.9619734747495</c:v>
                </c:pt>
                <c:pt idx="18957">
                  <c:v>3.95681068815726</c:v>
                </c:pt>
                <c:pt idx="18958">
                  <c:v>3.94995489153962</c:v>
                </c:pt>
                <c:pt idx="18959">
                  <c:v>3.94930749418925</c:v>
                </c:pt>
                <c:pt idx="18960">
                  <c:v>3.9470826212361</c:v>
                </c:pt>
                <c:pt idx="18961">
                  <c:v>3.95103603634597</c:v>
                </c:pt>
                <c:pt idx="18962">
                  <c:v>3.95326024809193</c:v>
                </c:pt>
                <c:pt idx="18963">
                  <c:v>3.95373589652186</c:v>
                </c:pt>
                <c:pt idx="18964">
                  <c:v>3.95246229846541</c:v>
                </c:pt>
                <c:pt idx="18965">
                  <c:v>3.957266233185797</c:v>
                </c:pt>
                <c:pt idx="18966">
                  <c:v>3.96017319973786</c:v>
                </c:pt>
                <c:pt idx="18967">
                  <c:v>3.96115341231475</c:v>
                </c:pt>
                <c:pt idx="18968">
                  <c:v>3.96019697474461</c:v>
                </c:pt>
                <c:pt idx="18969">
                  <c:v>3.95731622273956</c:v>
                </c:pt>
                <c:pt idx="18970">
                  <c:v>3.952542105352939</c:v>
                </c:pt>
                <c:pt idx="18971">
                  <c:v>3.953685927000158</c:v>
                </c:pt>
                <c:pt idx="18972">
                  <c:v>3.95276135779188</c:v>
                </c:pt>
                <c:pt idx="18973">
                  <c:v>3.94978153886861</c:v>
                </c:pt>
                <c:pt idx="18974">
                  <c:v>3.94477958784447</c:v>
                </c:pt>
                <c:pt idx="18975">
                  <c:v>3.93781075038437</c:v>
                </c:pt>
                <c:pt idx="18976">
                  <c:v>3.936595703318217</c:v>
                </c:pt>
                <c:pt idx="18977">
                  <c:v>3.9411220737361</c:v>
                </c:pt>
                <c:pt idx="18978">
                  <c:v>3.94365018104536</c:v>
                </c:pt>
                <c:pt idx="18979">
                  <c:v>3.95188190140781</c:v>
                </c:pt>
                <c:pt idx="18980">
                  <c:v>3.95798671735418</c:v>
                </c:pt>
                <c:pt idx="18981">
                  <c:v>3.96189310937513</c:v>
                </c:pt>
                <c:pt idx="18982">
                  <c:v>3.97169721449974</c:v>
                </c:pt>
                <c:pt idx="18983">
                  <c:v>3.97950654286855</c:v>
                </c:pt>
                <c:pt idx="18984">
                  <c:v>3.98522920501188</c:v>
                </c:pt>
                <c:pt idx="18985">
                  <c:v>3.9888001545636</c:v>
                </c:pt>
                <c:pt idx="18986">
                  <c:v>3.99017743581585</c:v>
                </c:pt>
                <c:pt idx="18987">
                  <c:v>3.99788795832962</c:v>
                </c:pt>
                <c:pt idx="18988">
                  <c:v>4.00361044655676</c:v>
                </c:pt>
                <c:pt idx="18989">
                  <c:v>4.00727977689604</c:v>
                </c:pt>
                <c:pt idx="18990">
                  <c:v>4.00885560594038</c:v>
                </c:pt>
                <c:pt idx="18991">
                  <c:v>4.0083185527626</c:v>
                </c:pt>
                <c:pt idx="18992">
                  <c:v>4.005680251251547</c:v>
                </c:pt>
                <c:pt idx="18993">
                  <c:v>4.00096851351919</c:v>
                </c:pt>
                <c:pt idx="18994">
                  <c:v>3.994243099614105</c:v>
                </c:pt>
                <c:pt idx="18995">
                  <c:v>3.99405199696174</c:v>
                </c:pt>
                <c:pt idx="18996">
                  <c:v>4.00042120926389</c:v>
                </c:pt>
                <c:pt idx="18997">
                  <c:v>4.00476361815398</c:v>
                </c:pt>
                <c:pt idx="18998">
                  <c:v>4.00703200168367</c:v>
                </c:pt>
                <c:pt idx="18999">
                  <c:v>4.016022946427849</c:v>
                </c:pt>
                <c:pt idx="19000">
                  <c:v>4.032124554451967</c:v>
                </c:pt>
                <c:pt idx="19001">
                  <c:v>4.04645876646687</c:v>
                </c:pt>
                <c:pt idx="19002">
                  <c:v>4.05886264902013</c:v>
                </c:pt>
                <c:pt idx="19003">
                  <c:v>4.06918998567934</c:v>
                </c:pt>
                <c:pt idx="19004">
                  <c:v>4.087259916496389</c:v>
                </c:pt>
                <c:pt idx="19005">
                  <c:v>4.10323465570919</c:v>
                </c:pt>
                <c:pt idx="19006">
                  <c:v>4.116894647331335</c:v>
                </c:pt>
                <c:pt idx="19007">
                  <c:v>4.12803526711752</c:v>
                </c:pt>
                <c:pt idx="19008">
                  <c:v>4.136485438206845</c:v>
                </c:pt>
                <c:pt idx="19009">
                  <c:v>4.15343398468937</c:v>
                </c:pt>
                <c:pt idx="19010">
                  <c:v>4.167598716247165</c:v>
                </c:pt>
                <c:pt idx="19011">
                  <c:v>4.17872399015307</c:v>
                </c:pt>
                <c:pt idx="19012">
                  <c:v>4.186597569182985</c:v>
                </c:pt>
                <c:pt idx="19013">
                  <c:v>4.1910616023698</c:v>
                </c:pt>
                <c:pt idx="19014">
                  <c:v>4.20456214573146</c:v>
                </c:pt>
                <c:pt idx="19015">
                  <c:v>4.214465881048477</c:v>
                </c:pt>
                <c:pt idx="19016">
                  <c:v>4.23406030070559</c:v>
                </c:pt>
                <c:pt idx="19017">
                  <c:v>4.26466303330071</c:v>
                </c:pt>
                <c:pt idx="19018">
                  <c:v>4.29264463989984</c:v>
                </c:pt>
                <c:pt idx="19019">
                  <c:v>4.317430046615063</c:v>
                </c:pt>
                <c:pt idx="19020">
                  <c:v>4.338410479936146</c:v>
                </c:pt>
                <c:pt idx="19021">
                  <c:v>4.39146904587281</c:v>
                </c:pt>
                <c:pt idx="19022">
                  <c:v>4.46642289693335</c:v>
                </c:pt>
                <c:pt idx="19023">
                  <c:v>4.54729591740214</c:v>
                </c:pt>
                <c:pt idx="19024">
                  <c:v>4.635070217460705</c:v>
                </c:pt>
                <c:pt idx="19025">
                  <c:v>4.7309510179528</c:v>
                </c:pt>
                <c:pt idx="19026">
                  <c:v>4.83638309342748</c:v>
                </c:pt>
                <c:pt idx="19027">
                  <c:v>4.952932397011406</c:v>
                </c:pt>
                <c:pt idx="19028">
                  <c:v>5.082080244051467</c:v>
                </c:pt>
                <c:pt idx="19029">
                  <c:v>6.00685910196289</c:v>
                </c:pt>
                <c:pt idx="19030">
                  <c:v>7.029746921046987</c:v>
                </c:pt>
                <c:pt idx="19031">
                  <c:v>7.3853950823831</c:v>
                </c:pt>
                <c:pt idx="19032">
                  <c:v>7.40311043132933</c:v>
                </c:pt>
                <c:pt idx="19033">
                  <c:v>7.4094428116114</c:v>
                </c:pt>
                <c:pt idx="19034">
                  <c:v>7.34166181234484</c:v>
                </c:pt>
                <c:pt idx="19035">
                  <c:v>7.34311321051882</c:v>
                </c:pt>
                <c:pt idx="19036">
                  <c:v>7.41923931217879</c:v>
                </c:pt>
                <c:pt idx="19037">
                  <c:v>7.39440979253783</c:v>
                </c:pt>
                <c:pt idx="19038">
                  <c:v>7.44122221180184</c:v>
                </c:pt>
                <c:pt idx="19039">
                  <c:v>7.52046010275123</c:v>
                </c:pt>
                <c:pt idx="19040">
                  <c:v>7.46767044391011</c:v>
                </c:pt>
                <c:pt idx="19041">
                  <c:v>7.50451810544616</c:v>
                </c:pt>
                <c:pt idx="19042">
                  <c:v>7.47592299706744</c:v>
                </c:pt>
                <c:pt idx="19043">
                  <c:v>7.60166704578328</c:v>
                </c:pt>
                <c:pt idx="19044">
                  <c:v>7.66217708201922</c:v>
                </c:pt>
                <c:pt idx="19045">
                  <c:v>7.65244713656487</c:v>
                </c:pt>
                <c:pt idx="19046">
                  <c:v>7.91398810022341</c:v>
                </c:pt>
                <c:pt idx="19047">
                  <c:v>7.47957280473735</c:v>
                </c:pt>
                <c:pt idx="19048">
                  <c:v>7.59457901521415</c:v>
                </c:pt>
                <c:pt idx="19049">
                  <c:v>7.663575691616204</c:v>
                </c:pt>
                <c:pt idx="19050">
                  <c:v>7.653782029950905</c:v>
                </c:pt>
                <c:pt idx="19051">
                  <c:v>7.53195633870917</c:v>
                </c:pt>
                <c:pt idx="19052">
                  <c:v>7.5711828628271</c:v>
                </c:pt>
                <c:pt idx="19053">
                  <c:v>7.550497842545905</c:v>
                </c:pt>
                <c:pt idx="19054">
                  <c:v>7.704876656784295</c:v>
                </c:pt>
                <c:pt idx="19055">
                  <c:v>7.820992566879431</c:v>
                </c:pt>
                <c:pt idx="19056">
                  <c:v>7.680808964760199</c:v>
                </c:pt>
                <c:pt idx="19057">
                  <c:v>7.64405469564114</c:v>
                </c:pt>
                <c:pt idx="19058">
                  <c:v>7.70579707577675</c:v>
                </c:pt>
                <c:pt idx="19059">
                  <c:v>7.64860977822993</c:v>
                </c:pt>
                <c:pt idx="19060">
                  <c:v>7.672397520256975</c:v>
                </c:pt>
                <c:pt idx="19061">
                  <c:v>7.64626817671039</c:v>
                </c:pt>
                <c:pt idx="19062">
                  <c:v>6.48099834500565</c:v>
                </c:pt>
                <c:pt idx="19063">
                  <c:v>7.68964172267231</c:v>
                </c:pt>
                <c:pt idx="19064">
                  <c:v>6.4399046235098</c:v>
                </c:pt>
                <c:pt idx="19065">
                  <c:v>6.39666581394654</c:v>
                </c:pt>
                <c:pt idx="19066">
                  <c:v>6.369965609208735</c:v>
                </c:pt>
                <c:pt idx="19067">
                  <c:v>6.33774832181465</c:v>
                </c:pt>
                <c:pt idx="19068">
                  <c:v>6.34391828806863</c:v>
                </c:pt>
                <c:pt idx="19069">
                  <c:v>6.29719814544944</c:v>
                </c:pt>
                <c:pt idx="19070">
                  <c:v>6.297217259159245</c:v>
                </c:pt>
                <c:pt idx="19071">
                  <c:v>6.29861181380985</c:v>
                </c:pt>
                <c:pt idx="19072">
                  <c:v>6.28528206396947</c:v>
                </c:pt>
                <c:pt idx="19073">
                  <c:v>6.25384542417806</c:v>
                </c:pt>
                <c:pt idx="19074">
                  <c:v>6.24874946490892</c:v>
                </c:pt>
                <c:pt idx="19075">
                  <c:v>6.23565347222573</c:v>
                </c:pt>
                <c:pt idx="19076">
                  <c:v>6.187290876592453</c:v>
                </c:pt>
                <c:pt idx="19077">
                  <c:v>6.17768661326582</c:v>
                </c:pt>
                <c:pt idx="19078">
                  <c:v>6.16329398706405</c:v>
                </c:pt>
                <c:pt idx="19079">
                  <c:v>6.152412535616544</c:v>
                </c:pt>
                <c:pt idx="19080">
                  <c:v>6.144374615690277</c:v>
                </c:pt>
                <c:pt idx="19081">
                  <c:v>6.13125396386074</c:v>
                </c:pt>
                <c:pt idx="19082">
                  <c:v>6.110770200196545</c:v>
                </c:pt>
                <c:pt idx="19083">
                  <c:v>6.10480958173868</c:v>
                </c:pt>
                <c:pt idx="19084">
                  <c:v>6.094457594977007</c:v>
                </c:pt>
                <c:pt idx="19085">
                  <c:v>6.09374961615174</c:v>
                </c:pt>
                <c:pt idx="19086">
                  <c:v>6.07651739225421</c:v>
                </c:pt>
                <c:pt idx="19087">
                  <c:v>6.0777712811293</c:v>
                </c:pt>
                <c:pt idx="19088">
                  <c:v>6.07567620103497</c:v>
                </c:pt>
                <c:pt idx="19089">
                  <c:v>6.06474265135218</c:v>
                </c:pt>
                <c:pt idx="19090">
                  <c:v>6.07232717355434</c:v>
                </c:pt>
                <c:pt idx="19091">
                  <c:v>6.05520390996445</c:v>
                </c:pt>
                <c:pt idx="19092">
                  <c:v>6.064632920052047</c:v>
                </c:pt>
                <c:pt idx="19093">
                  <c:v>6.05940358634007</c:v>
                </c:pt>
                <c:pt idx="19094">
                  <c:v>6.05129872514769</c:v>
                </c:pt>
                <c:pt idx="19095">
                  <c:v>6.0448667016606</c:v>
                </c:pt>
                <c:pt idx="19096">
                  <c:v>6.04528841640134</c:v>
                </c:pt>
                <c:pt idx="19097">
                  <c:v>6.0387790122721</c:v>
                </c:pt>
                <c:pt idx="19098">
                  <c:v>6.03447244160227</c:v>
                </c:pt>
                <c:pt idx="19099">
                  <c:v>6.01988168065053</c:v>
                </c:pt>
                <c:pt idx="19100">
                  <c:v>6.00919867696398</c:v>
                </c:pt>
                <c:pt idx="19101">
                  <c:v>6.00519914465788</c:v>
                </c:pt>
                <c:pt idx="19102">
                  <c:v>5.99675063459304</c:v>
                </c:pt>
                <c:pt idx="19103">
                  <c:v>5.98401901082472</c:v>
                </c:pt>
                <c:pt idx="19104">
                  <c:v>5.97895466238757</c:v>
                </c:pt>
                <c:pt idx="19105">
                  <c:v>5.97902583337734</c:v>
                </c:pt>
                <c:pt idx="19106">
                  <c:v>5.97100970084011</c:v>
                </c:pt>
                <c:pt idx="19107">
                  <c:v>5.96059500308687</c:v>
                </c:pt>
                <c:pt idx="19108">
                  <c:v>5.95844823427502</c:v>
                </c:pt>
                <c:pt idx="19109">
                  <c:v>5.9478360744542</c:v>
                </c:pt>
                <c:pt idx="19110">
                  <c:v>5.947298749372</c:v>
                </c:pt>
                <c:pt idx="19111">
                  <c:v>5.93938676089821</c:v>
                </c:pt>
                <c:pt idx="19112">
                  <c:v>5.92835802511759</c:v>
                </c:pt>
                <c:pt idx="19113">
                  <c:v>5.915500579329866</c:v>
                </c:pt>
                <c:pt idx="19114">
                  <c:v>5.90623871728607</c:v>
                </c:pt>
                <c:pt idx="19115">
                  <c:v>5.898649263126979</c:v>
                </c:pt>
                <c:pt idx="19116">
                  <c:v>5.89166503738506</c:v>
                </c:pt>
                <c:pt idx="19117">
                  <c:v>5.88461584634569</c:v>
                </c:pt>
                <c:pt idx="19118">
                  <c:v>5.87745320072126</c:v>
                </c:pt>
                <c:pt idx="19119">
                  <c:v>5.868568372732239</c:v>
                </c:pt>
                <c:pt idx="19120">
                  <c:v>5.8607000441648</c:v>
                </c:pt>
                <c:pt idx="19121">
                  <c:v>5.84661019026541</c:v>
                </c:pt>
                <c:pt idx="19122">
                  <c:v>5.83736899083361</c:v>
                </c:pt>
                <c:pt idx="19123">
                  <c:v>5.82362075444296</c:v>
                </c:pt>
                <c:pt idx="19124">
                  <c:v>5.811234582965238</c:v>
                </c:pt>
                <c:pt idx="19125">
                  <c:v>5.80044419431562</c:v>
                </c:pt>
                <c:pt idx="19126">
                  <c:v>5.78673173515433</c:v>
                </c:pt>
                <c:pt idx="19127">
                  <c:v>5.77973941242263</c:v>
                </c:pt>
                <c:pt idx="19128">
                  <c:v>5.764614237216133</c:v>
                </c:pt>
                <c:pt idx="19129">
                  <c:v>5.753985222801585</c:v>
                </c:pt>
                <c:pt idx="19130">
                  <c:v>5.7466998032053</c:v>
                </c:pt>
                <c:pt idx="19131">
                  <c:v>5.73345175544347</c:v>
                </c:pt>
                <c:pt idx="19132">
                  <c:v>5.72446061433269</c:v>
                </c:pt>
                <c:pt idx="19133">
                  <c:v>5.715821568639376</c:v>
                </c:pt>
                <c:pt idx="19134">
                  <c:v>5.70487269462902</c:v>
                </c:pt>
                <c:pt idx="19135">
                  <c:v>5.69567128567921</c:v>
                </c:pt>
                <c:pt idx="19136">
                  <c:v>5.684493359259755</c:v>
                </c:pt>
                <c:pt idx="19137">
                  <c:v>5.67549263429198</c:v>
                </c:pt>
                <c:pt idx="19138">
                  <c:v>5.668166337329283</c:v>
                </c:pt>
                <c:pt idx="19139">
                  <c:v>5.65968163062324</c:v>
                </c:pt>
                <c:pt idx="19140">
                  <c:v>5.652823039458235</c:v>
                </c:pt>
                <c:pt idx="19141">
                  <c:v>5.646481333329047</c:v>
                </c:pt>
                <c:pt idx="19142">
                  <c:v>5.637546554582808</c:v>
                </c:pt>
                <c:pt idx="19143">
                  <c:v>5.62946341065408</c:v>
                </c:pt>
                <c:pt idx="19144">
                  <c:v>5.62032381282982</c:v>
                </c:pt>
                <c:pt idx="19145">
                  <c:v>5.608973806533529</c:v>
                </c:pt>
                <c:pt idx="19146">
                  <c:v>5.59657146215117</c:v>
                </c:pt>
                <c:pt idx="19147">
                  <c:v>5.58560933141425</c:v>
                </c:pt>
                <c:pt idx="19148">
                  <c:v>5.57648101614316</c:v>
                </c:pt>
                <c:pt idx="19149">
                  <c:v>5.55955173477291</c:v>
                </c:pt>
                <c:pt idx="19150">
                  <c:v>5.54083602934388</c:v>
                </c:pt>
                <c:pt idx="19151">
                  <c:v>5.52346732342919</c:v>
                </c:pt>
              </c:numCache>
            </c:numRef>
          </c:val>
          <c:smooth val="0"/>
        </c:ser>
        <c:ser>
          <c:idx val="2"/>
          <c:order val="2"/>
          <c:tx>
            <c:v>effect K</c:v>
          </c:tx>
          <c:spPr>
            <a:ln w="12700"/>
          </c:spPr>
          <c:marker>
            <c:symbol val="none"/>
          </c:marker>
          <c:val>
            <c:numRef>
              <c:f>'0176cf1d-0760-4769-a493-277f4bb'!$K$1:$K$19152</c:f>
              <c:numCache>
                <c:formatCode>General</c:formatCode>
                <c:ptCount val="19152"/>
                <c:pt idx="0">
                  <c:v>1.02323256096934</c:v>
                </c:pt>
                <c:pt idx="1">
                  <c:v>1.02256896769754</c:v>
                </c:pt>
                <c:pt idx="2">
                  <c:v>1.03064158737579</c:v>
                </c:pt>
                <c:pt idx="3">
                  <c:v>1.02594883892517</c:v>
                </c:pt>
                <c:pt idx="4">
                  <c:v>1.03279404723172</c:v>
                </c:pt>
                <c:pt idx="5">
                  <c:v>1.02225773085621</c:v>
                </c:pt>
                <c:pt idx="6">
                  <c:v>1.03120874541219</c:v>
                </c:pt>
                <c:pt idx="7">
                  <c:v>1.02960032450123</c:v>
                </c:pt>
                <c:pt idx="8">
                  <c:v>1.02880020379842</c:v>
                </c:pt>
                <c:pt idx="9">
                  <c:v>1.02017108320904</c:v>
                </c:pt>
                <c:pt idx="10">
                  <c:v>1.01919351350232</c:v>
                </c:pt>
                <c:pt idx="11">
                  <c:v>1.02350652473838</c:v>
                </c:pt>
                <c:pt idx="12">
                  <c:v>1.02906368737431</c:v>
                </c:pt>
                <c:pt idx="13">
                  <c:v>1.02716352935979</c:v>
                </c:pt>
                <c:pt idx="14">
                  <c:v>1.02206385716251</c:v>
                </c:pt>
                <c:pt idx="15">
                  <c:v>1.01497202066538</c:v>
                </c:pt>
                <c:pt idx="16">
                  <c:v>1.01440955548367</c:v>
                </c:pt>
                <c:pt idx="17">
                  <c:v>1.01890155615028</c:v>
                </c:pt>
                <c:pt idx="18">
                  <c:v>1.01704751704411</c:v>
                </c:pt>
                <c:pt idx="19">
                  <c:v>1.02769656437895</c:v>
                </c:pt>
                <c:pt idx="20">
                  <c:v>1.02128411836458</c:v>
                </c:pt>
                <c:pt idx="21">
                  <c:v>1.01401929417793</c:v>
                </c:pt>
                <c:pt idx="22">
                  <c:v>1.01346139454753</c:v>
                </c:pt>
                <c:pt idx="23">
                  <c:v>1.01557652666581</c:v>
                </c:pt>
                <c:pt idx="24">
                  <c:v>1.01458556573706</c:v>
                </c:pt>
                <c:pt idx="25">
                  <c:v>1.01405690221423</c:v>
                </c:pt>
                <c:pt idx="26">
                  <c:v>1.01035121273367</c:v>
                </c:pt>
                <c:pt idx="27">
                  <c:v>1.01058457605856</c:v>
                </c:pt>
                <c:pt idx="28">
                  <c:v>1.01158837379895</c:v>
                </c:pt>
                <c:pt idx="29">
                  <c:v>1.01183977038906</c:v>
                </c:pt>
                <c:pt idx="30">
                  <c:v>1.00823316619821</c:v>
                </c:pt>
                <c:pt idx="31">
                  <c:v>1.00806936468442</c:v>
                </c:pt>
                <c:pt idx="32">
                  <c:v>1.00814190059118</c:v>
                </c:pt>
                <c:pt idx="33">
                  <c:v>1.00783377847854</c:v>
                </c:pt>
                <c:pt idx="34">
                  <c:v>1.00827471889111</c:v>
                </c:pt>
                <c:pt idx="35">
                  <c:v>1.00791390825326</c:v>
                </c:pt>
                <c:pt idx="36">
                  <c:v>1.00792957775395</c:v>
                </c:pt>
                <c:pt idx="37">
                  <c:v>1.00835998051783</c:v>
                </c:pt>
                <c:pt idx="38">
                  <c:v>1.00845732690394</c:v>
                </c:pt>
                <c:pt idx="39">
                  <c:v>1.00796625897583</c:v>
                </c:pt>
                <c:pt idx="40">
                  <c:v>1.00782065599362</c:v>
                </c:pt>
                <c:pt idx="41">
                  <c:v>1.00751768601711</c:v>
                </c:pt>
                <c:pt idx="42">
                  <c:v>1.00755018932894</c:v>
                </c:pt>
                <c:pt idx="43">
                  <c:v>1.00740386180442</c:v>
                </c:pt>
                <c:pt idx="44">
                  <c:v>1.00713277539323</c:v>
                </c:pt>
                <c:pt idx="45">
                  <c:v>1.00691796726976</c:v>
                </c:pt>
                <c:pt idx="46">
                  <c:v>1.00678796240238</c:v>
                </c:pt>
                <c:pt idx="47">
                  <c:v>1.00994762277257</c:v>
                </c:pt>
                <c:pt idx="48">
                  <c:v>1.00963155562669</c:v>
                </c:pt>
                <c:pt idx="49">
                  <c:v>1.00946737644188</c:v>
                </c:pt>
                <c:pt idx="50">
                  <c:v>1.00632610215525</c:v>
                </c:pt>
                <c:pt idx="51">
                  <c:v>1.00638787330648</c:v>
                </c:pt>
                <c:pt idx="52">
                  <c:v>1.00678971808737</c:v>
                </c:pt>
                <c:pt idx="53">
                  <c:v>1.00654708639098</c:v>
                </c:pt>
                <c:pt idx="54">
                  <c:v>1.00641223584746</c:v>
                </c:pt>
                <c:pt idx="55">
                  <c:v>1.00631490092525</c:v>
                </c:pt>
                <c:pt idx="56">
                  <c:v>1.00644321732479</c:v>
                </c:pt>
                <c:pt idx="57">
                  <c:v>1.00644605514683</c:v>
                </c:pt>
                <c:pt idx="58">
                  <c:v>1.00634762471477</c:v>
                </c:pt>
                <c:pt idx="59">
                  <c:v>1.0064660267614</c:v>
                </c:pt>
                <c:pt idx="60">
                  <c:v>1.0063527578423</c:v>
                </c:pt>
                <c:pt idx="61">
                  <c:v>1.00626939695237</c:v>
                </c:pt>
                <c:pt idx="62">
                  <c:v>1.00611672577801</c:v>
                </c:pt>
                <c:pt idx="63">
                  <c:v>1.00600602028422</c:v>
                </c:pt>
                <c:pt idx="64">
                  <c:v>1.00593296253173</c:v>
                </c:pt>
                <c:pt idx="65">
                  <c:v>1.00604667465778</c:v>
                </c:pt>
                <c:pt idx="66">
                  <c:v>1.00595241164518</c:v>
                </c:pt>
                <c:pt idx="67">
                  <c:v>1.00566404316854</c:v>
                </c:pt>
                <c:pt idx="68">
                  <c:v>1.00580944437864</c:v>
                </c:pt>
                <c:pt idx="69">
                  <c:v>1.00578428238638</c:v>
                </c:pt>
                <c:pt idx="70">
                  <c:v>1.00570378177013</c:v>
                </c:pt>
                <c:pt idx="71">
                  <c:v>1.00580301208768</c:v>
                </c:pt>
                <c:pt idx="72">
                  <c:v>1.00566734920059</c:v>
                </c:pt>
                <c:pt idx="73">
                  <c:v>1.00578132143344</c:v>
                </c:pt>
                <c:pt idx="74">
                  <c:v>1.00587827428921</c:v>
                </c:pt>
                <c:pt idx="75">
                  <c:v>1.00582880767273</c:v>
                </c:pt>
                <c:pt idx="76">
                  <c:v>1.00605830319878</c:v>
                </c:pt>
                <c:pt idx="77">
                  <c:v>1.00614186925027</c:v>
                </c:pt>
                <c:pt idx="78">
                  <c:v>1.00602674708049</c:v>
                </c:pt>
                <c:pt idx="79">
                  <c:v>1.00588780911741</c:v>
                </c:pt>
                <c:pt idx="80">
                  <c:v>1.00595825370918</c:v>
                </c:pt>
                <c:pt idx="81">
                  <c:v>1.00592206388778</c:v>
                </c:pt>
                <c:pt idx="82">
                  <c:v>1.00578565385656</c:v>
                </c:pt>
                <c:pt idx="83">
                  <c:v>1.00587119444928</c:v>
                </c:pt>
                <c:pt idx="84">
                  <c:v>1.00584451436923</c:v>
                </c:pt>
                <c:pt idx="85">
                  <c:v>1.00574035218828</c:v>
                </c:pt>
                <c:pt idx="86">
                  <c:v>1.00567917759862</c:v>
                </c:pt>
                <c:pt idx="87">
                  <c:v>1.00565980245509</c:v>
                </c:pt>
                <c:pt idx="88">
                  <c:v>1.00555053237997</c:v>
                </c:pt>
                <c:pt idx="89">
                  <c:v>1.00549622206827</c:v>
                </c:pt>
                <c:pt idx="90">
                  <c:v>1.00547864595618</c:v>
                </c:pt>
                <c:pt idx="91">
                  <c:v>1.00538950313271</c:v>
                </c:pt>
                <c:pt idx="92">
                  <c:v>1.00543959397075</c:v>
                </c:pt>
                <c:pt idx="93">
                  <c:v>1.00524287131883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5.13330048529095</c:v>
                </c:pt>
                <c:pt idx="123">
                  <c:v>3.57915969836607</c:v>
                </c:pt>
                <c:pt idx="124">
                  <c:v>3.1227263105563</c:v>
                </c:pt>
                <c:pt idx="125">
                  <c:v>2.849449904614125</c:v>
                </c:pt>
                <c:pt idx="126">
                  <c:v>2.68867354728663</c:v>
                </c:pt>
                <c:pt idx="127">
                  <c:v>2.53857751109363</c:v>
                </c:pt>
                <c:pt idx="128">
                  <c:v>2.43652038708639</c:v>
                </c:pt>
                <c:pt idx="129">
                  <c:v>2.3627658676787</c:v>
                </c:pt>
                <c:pt idx="130">
                  <c:v>2.29591474762794</c:v>
                </c:pt>
                <c:pt idx="131">
                  <c:v>2.23483838482072</c:v>
                </c:pt>
                <c:pt idx="132">
                  <c:v>2.17868353236754</c:v>
                </c:pt>
                <c:pt idx="133">
                  <c:v>2.13397789449002</c:v>
                </c:pt>
                <c:pt idx="134">
                  <c:v>2.09777553369704</c:v>
                </c:pt>
                <c:pt idx="135">
                  <c:v>2.06814542878261</c:v>
                </c:pt>
                <c:pt idx="136">
                  <c:v>2.22217177542806</c:v>
                </c:pt>
                <c:pt idx="137">
                  <c:v>2.18762475246115</c:v>
                </c:pt>
                <c:pt idx="138">
                  <c:v>2.43490505148567</c:v>
                </c:pt>
                <c:pt idx="139">
                  <c:v>2.37447627161261</c:v>
                </c:pt>
                <c:pt idx="140">
                  <c:v>2.31572845675585</c:v>
                </c:pt>
                <c:pt idx="141">
                  <c:v>2.2710136226675</c:v>
                </c:pt>
                <c:pt idx="142">
                  <c:v>2.22664574620199</c:v>
                </c:pt>
                <c:pt idx="143">
                  <c:v>2.191842495717285</c:v>
                </c:pt>
                <c:pt idx="144">
                  <c:v>2.164545923044745</c:v>
                </c:pt>
                <c:pt idx="145">
                  <c:v>2.39967220267939</c:v>
                </c:pt>
                <c:pt idx="146">
                  <c:v>2.35197460365257</c:v>
                </c:pt>
                <c:pt idx="147">
                  <c:v>2.30286063243791</c:v>
                </c:pt>
                <c:pt idx="148">
                  <c:v>2.26525814594583</c:v>
                </c:pt>
                <c:pt idx="149">
                  <c:v>2.22629028768854</c:v>
                </c:pt>
                <c:pt idx="150">
                  <c:v>2.19568090710152</c:v>
                </c:pt>
                <c:pt idx="151">
                  <c:v>2.48037699621225</c:v>
                </c:pt>
                <c:pt idx="152">
                  <c:v>2.42119846230231</c:v>
                </c:pt>
                <c:pt idx="153">
                  <c:v>2.3611629818339</c:v>
                </c:pt>
                <c:pt idx="154">
                  <c:v>2.31555373409453</c:v>
                </c:pt>
                <c:pt idx="155">
                  <c:v>2.74147887250982</c:v>
                </c:pt>
                <c:pt idx="156">
                  <c:v>2.63362380503891</c:v>
                </c:pt>
                <c:pt idx="157">
                  <c:v>2.532928695413225</c:v>
                </c:pt>
                <c:pt idx="158">
                  <c:v>2.46042060128235</c:v>
                </c:pt>
                <c:pt idx="159">
                  <c:v>2.40697071380745</c:v>
                </c:pt>
                <c:pt idx="160">
                  <c:v>2.36728519208784</c:v>
                </c:pt>
                <c:pt idx="161">
                  <c:v>2.3382346953924</c:v>
                </c:pt>
                <c:pt idx="162">
                  <c:v>2.30447683531943</c:v>
                </c:pt>
                <c:pt idx="163">
                  <c:v>2.26707383873483</c:v>
                </c:pt>
                <c:pt idx="164">
                  <c:v>2.23784309278703</c:v>
                </c:pt>
                <c:pt idx="165">
                  <c:v>2.20513016312758</c:v>
                </c:pt>
                <c:pt idx="166">
                  <c:v>2.17896119150084</c:v>
                </c:pt>
                <c:pt idx="167">
                  <c:v>2.45019234270675</c:v>
                </c:pt>
                <c:pt idx="168">
                  <c:v>2.41462034371871</c:v>
                </c:pt>
                <c:pt idx="169">
                  <c:v>2.356288922685765</c:v>
                </c:pt>
                <c:pt idx="170">
                  <c:v>2.29746161914724</c:v>
                </c:pt>
                <c:pt idx="171">
                  <c:v>2.25093354282681</c:v>
                </c:pt>
                <c:pt idx="172">
                  <c:v>2.58492935433221</c:v>
                </c:pt>
                <c:pt idx="173">
                  <c:v>2.50922039200649</c:v>
                </c:pt>
                <c:pt idx="174">
                  <c:v>2.43234304284594</c:v>
                </c:pt>
                <c:pt idx="175">
                  <c:v>2.37415622097363</c:v>
                </c:pt>
                <c:pt idx="176">
                  <c:v>2.32928723121444</c:v>
                </c:pt>
                <c:pt idx="177">
                  <c:v>2.29452830018564</c:v>
                </c:pt>
                <c:pt idx="178">
                  <c:v>2.74065744421568</c:v>
                </c:pt>
                <c:pt idx="179">
                  <c:v>0.0</c:v>
                </c:pt>
                <c:pt idx="180">
                  <c:v>6.85679275846189</c:v>
                </c:pt>
                <c:pt idx="181">
                  <c:v>3.98936394320728</c:v>
                </c:pt>
                <c:pt idx="182">
                  <c:v>3.371605639125775</c:v>
                </c:pt>
                <c:pt idx="183">
                  <c:v>3.078742475933196</c:v>
                </c:pt>
                <c:pt idx="184">
                  <c:v>0.0</c:v>
                </c:pt>
                <c:pt idx="185">
                  <c:v>0.0</c:v>
                </c:pt>
                <c:pt idx="186">
                  <c:v>5.453474040755847</c:v>
                </c:pt>
                <c:pt idx="187">
                  <c:v>3.6193286435118</c:v>
                </c:pt>
                <c:pt idx="188">
                  <c:v>3.11912609980041</c:v>
                </c:pt>
                <c:pt idx="189">
                  <c:v>2.86612519170321</c:v>
                </c:pt>
                <c:pt idx="190">
                  <c:v>2.6720195620356</c:v>
                </c:pt>
                <c:pt idx="191">
                  <c:v>2.5439456690171</c:v>
                </c:pt>
                <c:pt idx="192">
                  <c:v>2.45261338680891</c:v>
                </c:pt>
                <c:pt idx="193">
                  <c:v>2.38439263070863</c:v>
                </c:pt>
                <c:pt idx="194">
                  <c:v>2.33197281853456</c:v>
                </c:pt>
                <c:pt idx="195">
                  <c:v>2.29115858398846</c:v>
                </c:pt>
                <c:pt idx="196">
                  <c:v>2.25919743634542</c:v>
                </c:pt>
                <c:pt idx="197">
                  <c:v>2.22208869050301</c:v>
                </c:pt>
                <c:pt idx="198">
                  <c:v>2.19219551475802</c:v>
                </c:pt>
                <c:pt idx="199">
                  <c:v>2.16818780230537</c:v>
                </c:pt>
                <c:pt idx="200">
                  <c:v>2.14910886760596</c:v>
                </c:pt>
                <c:pt idx="201">
                  <c:v>2.1342717752905</c:v>
                </c:pt>
                <c:pt idx="202">
                  <c:v>2.1232149073277</c:v>
                </c:pt>
                <c:pt idx="203">
                  <c:v>2.11561214533492</c:v>
                </c:pt>
                <c:pt idx="204">
                  <c:v>2.09422756729469</c:v>
                </c:pt>
                <c:pt idx="205">
                  <c:v>2.07645826160892</c:v>
                </c:pt>
                <c:pt idx="206">
                  <c:v>2.06182268816953</c:v>
                </c:pt>
                <c:pt idx="207">
                  <c:v>2.04997776461971</c:v>
                </c:pt>
                <c:pt idx="208">
                  <c:v>2.03371500260949</c:v>
                </c:pt>
                <c:pt idx="209">
                  <c:v>2.02002410001692</c:v>
                </c:pt>
                <c:pt idx="210">
                  <c:v>2.00865015270168</c:v>
                </c:pt>
                <c:pt idx="211">
                  <c:v>1.99327997209316</c:v>
                </c:pt>
                <c:pt idx="212">
                  <c:v>1.97435314417648</c:v>
                </c:pt>
                <c:pt idx="213">
                  <c:v>1.95770430115294</c:v>
                </c:pt>
                <c:pt idx="214">
                  <c:v>2.06054539343333</c:v>
                </c:pt>
                <c:pt idx="215">
                  <c:v>2.04122607310292</c:v>
                </c:pt>
                <c:pt idx="216">
                  <c:v>2.01769822048534</c:v>
                </c:pt>
                <c:pt idx="217">
                  <c:v>1.99729558425181</c:v>
                </c:pt>
                <c:pt idx="218">
                  <c:v>1.97958713421983</c:v>
                </c:pt>
                <c:pt idx="219">
                  <c:v>2.09318061172603</c:v>
                </c:pt>
                <c:pt idx="220">
                  <c:v>2.07261366853428</c:v>
                </c:pt>
                <c:pt idx="221">
                  <c:v>2.047413973548799</c:v>
                </c:pt>
                <c:pt idx="222">
                  <c:v>2.02590503194764</c:v>
                </c:pt>
                <c:pt idx="223">
                  <c:v>2.00751106180387</c:v>
                </c:pt>
                <c:pt idx="224">
                  <c:v>1.99182006402006</c:v>
                </c:pt>
                <c:pt idx="225">
                  <c:v>1.97850705713699</c:v>
                </c:pt>
                <c:pt idx="226">
                  <c:v>2.0982155314959</c:v>
                </c:pt>
                <c:pt idx="227">
                  <c:v>2.08379139534677</c:v>
                </c:pt>
                <c:pt idx="228">
                  <c:v>2.2618725936977</c:v>
                </c:pt>
                <c:pt idx="229">
                  <c:v>2.23189433513241</c:v>
                </c:pt>
                <c:pt idx="230">
                  <c:v>2.54228672834789</c:v>
                </c:pt>
                <c:pt idx="231">
                  <c:v>2.47046335468749</c:v>
                </c:pt>
                <c:pt idx="232">
                  <c:v>2.39340486118645</c:v>
                </c:pt>
                <c:pt idx="233">
                  <c:v>2.334865589567165</c:v>
                </c:pt>
                <c:pt idx="234">
                  <c:v>2.28943736267328</c:v>
                </c:pt>
                <c:pt idx="235">
                  <c:v>2.2539135656854</c:v>
                </c:pt>
                <c:pt idx="236">
                  <c:v>2.22612161728291</c:v>
                </c:pt>
                <c:pt idx="237">
                  <c:v>2.191742931798216</c:v>
                </c:pt>
                <c:pt idx="238">
                  <c:v>2.16397822620728</c:v>
                </c:pt>
                <c:pt idx="239">
                  <c:v>2.13081600866704</c:v>
                </c:pt>
                <c:pt idx="240">
                  <c:v>2.10336699989846</c:v>
                </c:pt>
                <c:pt idx="241">
                  <c:v>2.08057189977674</c:v>
                </c:pt>
                <c:pt idx="242">
                  <c:v>2.0616998965964</c:v>
                </c:pt>
                <c:pt idx="243">
                  <c:v>2.04620524319048</c:v>
                </c:pt>
                <c:pt idx="244">
                  <c:v>2.03368779338613</c:v>
                </c:pt>
                <c:pt idx="245">
                  <c:v>2.023842905425778</c:v>
                </c:pt>
                <c:pt idx="246">
                  <c:v>2.00908457648917</c:v>
                </c:pt>
                <c:pt idx="247">
                  <c:v>1.99683942257816</c:v>
                </c:pt>
                <c:pt idx="248">
                  <c:v>1.98684127176436</c:v>
                </c:pt>
                <c:pt idx="249">
                  <c:v>1.97891156251593</c:v>
                </c:pt>
                <c:pt idx="250">
                  <c:v>1.97292190873726</c:v>
                </c:pt>
                <c:pt idx="251">
                  <c:v>1.96875446268585</c:v>
                </c:pt>
                <c:pt idx="252">
                  <c:v>1.96011810064729</c:v>
                </c:pt>
                <c:pt idx="253">
                  <c:v>1.95318758816281</c:v>
                </c:pt>
                <c:pt idx="254">
                  <c:v>1.94787314813101</c:v>
                </c:pt>
                <c:pt idx="255">
                  <c:v>1.94409511941944</c:v>
                </c:pt>
                <c:pt idx="256">
                  <c:v>1.93606038393109</c:v>
                </c:pt>
                <c:pt idx="257">
                  <c:v>1.92947071377787</c:v>
                </c:pt>
                <c:pt idx="258">
                  <c:v>1.92423726443529</c:v>
                </c:pt>
                <c:pt idx="259">
                  <c:v>1.92031169031816</c:v>
                </c:pt>
                <c:pt idx="260">
                  <c:v>1.91763836697035</c:v>
                </c:pt>
                <c:pt idx="261">
                  <c:v>1.91618907322303</c:v>
                </c:pt>
                <c:pt idx="262">
                  <c:v>1.91597017299129</c:v>
                </c:pt>
                <c:pt idx="263">
                  <c:v>2.02256659957302</c:v>
                </c:pt>
                <c:pt idx="264">
                  <c:v>2.02585310221031</c:v>
                </c:pt>
                <c:pt idx="265">
                  <c:v>2.02310748267028</c:v>
                </c:pt>
                <c:pt idx="266">
                  <c:v>2.02230938939853</c:v>
                </c:pt>
                <c:pt idx="267">
                  <c:v>2.02346863099627</c:v>
                </c:pt>
                <c:pt idx="268">
                  <c:v>2.018846462547</c:v>
                </c:pt>
                <c:pt idx="269">
                  <c:v>2.01601501942298</c:v>
                </c:pt>
                <c:pt idx="270">
                  <c:v>2.01489767494634</c:v>
                </c:pt>
                <c:pt idx="271">
                  <c:v>2.01552486474046</c:v>
                </c:pt>
                <c:pt idx="272">
                  <c:v>2.01789534779675</c:v>
                </c:pt>
                <c:pt idx="273">
                  <c:v>2.014446939988785</c:v>
                </c:pt>
                <c:pt idx="274">
                  <c:v>2.01255155898338</c:v>
                </c:pt>
                <c:pt idx="275">
                  <c:v>2.171899682798819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13.6478825615196</c:v>
                </c:pt>
                <c:pt idx="281">
                  <c:v>3.67563402008565</c:v>
                </c:pt>
                <c:pt idx="282">
                  <c:v>3.00632473758935</c:v>
                </c:pt>
                <c:pt idx="283">
                  <c:v>2.710840273429158</c:v>
                </c:pt>
                <c:pt idx="284">
                  <c:v>2.53498464320749</c:v>
                </c:pt>
                <c:pt idx="285">
                  <c:v>2.38928967840178</c:v>
                </c:pt>
                <c:pt idx="286">
                  <c:v>2.28619921518427</c:v>
                </c:pt>
                <c:pt idx="287">
                  <c:v>2.20836600540089</c:v>
                </c:pt>
                <c:pt idx="288">
                  <c:v>2.14701603717911</c:v>
                </c:pt>
                <c:pt idx="289">
                  <c:v>2.09720798053119</c:v>
                </c:pt>
                <c:pt idx="290">
                  <c:v>2.05586734577026</c:v>
                </c:pt>
                <c:pt idx="291">
                  <c:v>2.02098468885431</c:v>
                </c:pt>
                <c:pt idx="292">
                  <c:v>1.99119534874676</c:v>
                </c:pt>
                <c:pt idx="293">
                  <c:v>1.9655183435845</c:v>
                </c:pt>
                <c:pt idx="294">
                  <c:v>1.94323609456158</c:v>
                </c:pt>
                <c:pt idx="295">
                  <c:v>1.92381107931815</c:v>
                </c:pt>
                <c:pt idx="296">
                  <c:v>1.90682439930326</c:v>
                </c:pt>
                <c:pt idx="297">
                  <c:v>1.89195940953006</c:v>
                </c:pt>
                <c:pt idx="298">
                  <c:v>1.87896015498463</c:v>
                </c:pt>
                <c:pt idx="299">
                  <c:v>1.86763145094469</c:v>
                </c:pt>
                <c:pt idx="300">
                  <c:v>1.85780440938156</c:v>
                </c:pt>
                <c:pt idx="301">
                  <c:v>1.84934421648641</c:v>
                </c:pt>
                <c:pt idx="302">
                  <c:v>1.84215663311054</c:v>
                </c:pt>
                <c:pt idx="303">
                  <c:v>1.83615572294199</c:v>
                </c:pt>
                <c:pt idx="304">
                  <c:v>1.8312684678648</c:v>
                </c:pt>
                <c:pt idx="305">
                  <c:v>1.82745123408692</c:v>
                </c:pt>
                <c:pt idx="306">
                  <c:v>1.82466229356334</c:v>
                </c:pt>
                <c:pt idx="307">
                  <c:v>1.82287957187737</c:v>
                </c:pt>
                <c:pt idx="308">
                  <c:v>1.82208128511574</c:v>
                </c:pt>
                <c:pt idx="309">
                  <c:v>1.82226995604081</c:v>
                </c:pt>
                <c:pt idx="310">
                  <c:v>1.82345400739422</c:v>
                </c:pt>
                <c:pt idx="311">
                  <c:v>1.82564189885408</c:v>
                </c:pt>
                <c:pt idx="312">
                  <c:v>1.82887338099657</c:v>
                </c:pt>
                <c:pt idx="313">
                  <c:v>1.83318370417985</c:v>
                </c:pt>
                <c:pt idx="314">
                  <c:v>1.83862321670312</c:v>
                </c:pt>
                <c:pt idx="315">
                  <c:v>1.84050491827946</c:v>
                </c:pt>
                <c:pt idx="316">
                  <c:v>1.84336121860555</c:v>
                </c:pt>
                <c:pt idx="317">
                  <c:v>1.84723274665846</c:v>
                </c:pt>
                <c:pt idx="318">
                  <c:v>1.85216011140812</c:v>
                </c:pt>
                <c:pt idx="319">
                  <c:v>1.8582124737272</c:v>
                </c:pt>
                <c:pt idx="320">
                  <c:v>1.8603621883089</c:v>
                </c:pt>
                <c:pt idx="321">
                  <c:v>1.86344894013967</c:v>
                </c:pt>
                <c:pt idx="322">
                  <c:v>1.86751453560517</c:v>
                </c:pt>
                <c:pt idx="323">
                  <c:v>1.87259858405945</c:v>
                </c:pt>
                <c:pt idx="324">
                  <c:v>1.87876156681856</c:v>
                </c:pt>
                <c:pt idx="325">
                  <c:v>1.88607211877816</c:v>
                </c:pt>
                <c:pt idx="326">
                  <c:v>1.89462495587815</c:v>
                </c:pt>
                <c:pt idx="327">
                  <c:v>1.89874118152118</c:v>
                </c:pt>
                <c:pt idx="328">
                  <c:v>1.90385535049366</c:v>
                </c:pt>
                <c:pt idx="329">
                  <c:v>2.00466321691375</c:v>
                </c:pt>
                <c:pt idx="330">
                  <c:v>2.16304406524308</c:v>
                </c:pt>
                <c:pt idx="331">
                  <c:v>2.41782227004175</c:v>
                </c:pt>
                <c:pt idx="332">
                  <c:v>3.071550033835718</c:v>
                </c:pt>
                <c:pt idx="333">
                  <c:v>2.77635824754477</c:v>
                </c:pt>
                <c:pt idx="334">
                  <c:v>5.827414839540171</c:v>
                </c:pt>
                <c:pt idx="335">
                  <c:v>3.41225754032676</c:v>
                </c:pt>
                <c:pt idx="336">
                  <c:v>2.81764434802309</c:v>
                </c:pt>
                <c:pt idx="337">
                  <c:v>2.55077087050301</c:v>
                </c:pt>
                <c:pt idx="338">
                  <c:v>2.39002698226628</c:v>
                </c:pt>
                <c:pt idx="339">
                  <c:v>2.27952177161148</c:v>
                </c:pt>
                <c:pt idx="340">
                  <c:v>2.19759535269104</c:v>
                </c:pt>
                <c:pt idx="341">
                  <c:v>2.13388244575248</c:v>
                </c:pt>
                <c:pt idx="342">
                  <c:v>2.08267186725384</c:v>
                </c:pt>
                <c:pt idx="343">
                  <c:v>2.04051553687029</c:v>
                </c:pt>
                <c:pt idx="344">
                  <c:v>2.00521170005083</c:v>
                </c:pt>
                <c:pt idx="345">
                  <c:v>1.97523947240399</c:v>
                </c:pt>
                <c:pt idx="346">
                  <c:v>1.94957249768221</c:v>
                </c:pt>
                <c:pt idx="347">
                  <c:v>1.92742906292655</c:v>
                </c:pt>
                <c:pt idx="348">
                  <c:v>1.90825520868188</c:v>
                </c:pt>
                <c:pt idx="349">
                  <c:v>1.89160710795274</c:v>
                </c:pt>
                <c:pt idx="350">
                  <c:v>1.877158895672</c:v>
                </c:pt>
                <c:pt idx="351">
                  <c:v>1.86463562638367</c:v>
                </c:pt>
                <c:pt idx="352">
                  <c:v>1.85384234304814</c:v>
                </c:pt>
                <c:pt idx="353">
                  <c:v>1.84460634547542</c:v>
                </c:pt>
                <c:pt idx="354">
                  <c:v>1.83680445975802</c:v>
                </c:pt>
                <c:pt idx="355">
                  <c:v>1.83032885770632</c:v>
                </c:pt>
                <c:pt idx="356">
                  <c:v>1.82509633007476</c:v>
                </c:pt>
                <c:pt idx="357">
                  <c:v>1.82105060049223</c:v>
                </c:pt>
                <c:pt idx="358">
                  <c:v>1.81814724320814</c:v>
                </c:pt>
                <c:pt idx="359">
                  <c:v>1.81634641058635</c:v>
                </c:pt>
                <c:pt idx="360">
                  <c:v>1.81564173955732</c:v>
                </c:pt>
                <c:pt idx="361">
                  <c:v>1.81602965173225</c:v>
                </c:pt>
                <c:pt idx="362">
                  <c:v>1.81750941761475</c:v>
                </c:pt>
                <c:pt idx="363">
                  <c:v>1.82011336797449</c:v>
                </c:pt>
                <c:pt idx="364">
                  <c:v>1.81873238873203</c:v>
                </c:pt>
                <c:pt idx="365">
                  <c:v>1.8183401247911</c:v>
                </c:pt>
                <c:pt idx="366">
                  <c:v>1.81893782607076</c:v>
                </c:pt>
                <c:pt idx="367">
                  <c:v>1.889968282400489</c:v>
                </c:pt>
                <c:pt idx="368">
                  <c:v>1.89343041762502</c:v>
                </c:pt>
                <c:pt idx="369">
                  <c:v>1.89143485820411</c:v>
                </c:pt>
                <c:pt idx="370">
                  <c:v>1.89089399975819</c:v>
                </c:pt>
                <c:pt idx="371">
                  <c:v>1.89181494034481</c:v>
                </c:pt>
                <c:pt idx="372">
                  <c:v>1.99127735130297</c:v>
                </c:pt>
                <c:pt idx="373">
                  <c:v>1.9969213988617</c:v>
                </c:pt>
                <c:pt idx="374">
                  <c:v>1.99484203772096</c:v>
                </c:pt>
                <c:pt idx="375">
                  <c:v>1.99509076034461</c:v>
                </c:pt>
                <c:pt idx="376">
                  <c:v>2.1341630662581</c:v>
                </c:pt>
                <c:pt idx="377">
                  <c:v>2.08266501917702</c:v>
                </c:pt>
                <c:pt idx="378">
                  <c:v>2.02813199531058</c:v>
                </c:pt>
                <c:pt idx="379">
                  <c:v>2.12658439353328</c:v>
                </c:pt>
                <c:pt idx="380">
                  <c:v>2.06682340373941</c:v>
                </c:pt>
                <c:pt idx="381">
                  <c:v>2.00690894759831</c:v>
                </c:pt>
                <c:pt idx="382">
                  <c:v>2.08738743408368</c:v>
                </c:pt>
                <c:pt idx="383">
                  <c:v>2.02596595200308</c:v>
                </c:pt>
                <c:pt idx="384">
                  <c:v>1.96626877747704</c:v>
                </c:pt>
                <c:pt idx="385">
                  <c:v>1.9180368642666</c:v>
                </c:pt>
                <c:pt idx="386">
                  <c:v>1.87804621018906</c:v>
                </c:pt>
                <c:pt idx="387">
                  <c:v>1.84424126289943</c:v>
                </c:pt>
                <c:pt idx="388">
                  <c:v>1.81522763259787</c:v>
                </c:pt>
                <c:pt idx="389">
                  <c:v>1.79003967936411</c:v>
                </c:pt>
                <c:pt idx="390">
                  <c:v>1.76796236412039</c:v>
                </c:pt>
                <c:pt idx="391">
                  <c:v>1.74847749809669</c:v>
                </c:pt>
                <c:pt idx="392">
                  <c:v>1.73117747912744</c:v>
                </c:pt>
                <c:pt idx="393">
                  <c:v>1.71575029248732</c:v>
                </c:pt>
                <c:pt idx="394">
                  <c:v>1.70195005450102</c:v>
                </c:pt>
                <c:pt idx="395">
                  <c:v>1.68957701294934</c:v>
                </c:pt>
                <c:pt idx="396">
                  <c:v>1.67847330716707</c:v>
                </c:pt>
                <c:pt idx="397">
                  <c:v>1.66850110713151</c:v>
                </c:pt>
                <c:pt idx="398">
                  <c:v>1.65955043763672</c:v>
                </c:pt>
                <c:pt idx="399">
                  <c:v>1.65153930173932</c:v>
                </c:pt>
                <c:pt idx="400">
                  <c:v>1.64438358366248</c:v>
                </c:pt>
                <c:pt idx="401">
                  <c:v>1.63802414676482</c:v>
                </c:pt>
                <c:pt idx="402">
                  <c:v>1.63240715250329</c:v>
                </c:pt>
                <c:pt idx="403">
                  <c:v>1.62748573182169</c:v>
                </c:pt>
                <c:pt idx="404">
                  <c:v>1.62322639847822</c:v>
                </c:pt>
                <c:pt idx="405">
                  <c:v>1.61959520799253</c:v>
                </c:pt>
                <c:pt idx="406">
                  <c:v>1.61656727498741</c:v>
                </c:pt>
                <c:pt idx="407">
                  <c:v>1.61412349959827</c:v>
                </c:pt>
                <c:pt idx="408">
                  <c:v>1.61224772108928</c:v>
                </c:pt>
                <c:pt idx="409">
                  <c:v>1.61092880993135</c:v>
                </c:pt>
                <c:pt idx="410">
                  <c:v>1.6101557226247</c:v>
                </c:pt>
                <c:pt idx="411">
                  <c:v>1.60992905991152</c:v>
                </c:pt>
                <c:pt idx="412">
                  <c:v>1.61024692893284</c:v>
                </c:pt>
                <c:pt idx="413">
                  <c:v>1.61110963594973</c:v>
                </c:pt>
                <c:pt idx="414">
                  <c:v>1.61252676714586</c:v>
                </c:pt>
                <c:pt idx="415">
                  <c:v>1.6396427652918</c:v>
                </c:pt>
                <c:pt idx="416">
                  <c:v>1.64255762323882</c:v>
                </c:pt>
                <c:pt idx="417">
                  <c:v>1.64312852695748</c:v>
                </c:pt>
                <c:pt idx="418">
                  <c:v>1.64440019079552</c:v>
                </c:pt>
                <c:pt idx="419">
                  <c:v>1.64639145034487</c:v>
                </c:pt>
                <c:pt idx="420">
                  <c:v>1.64911497475635</c:v>
                </c:pt>
                <c:pt idx="421">
                  <c:v>1.65260008440315</c:v>
                </c:pt>
                <c:pt idx="422">
                  <c:v>1.65687657208186</c:v>
                </c:pt>
                <c:pt idx="423">
                  <c:v>1.661993091688</c:v>
                </c:pt>
                <c:pt idx="424">
                  <c:v>1.66799802498785</c:v>
                </c:pt>
                <c:pt idx="425">
                  <c:v>1.67495581445847</c:v>
                </c:pt>
                <c:pt idx="426">
                  <c:v>1.68294323136095</c:v>
                </c:pt>
                <c:pt idx="427">
                  <c:v>1.69205898511454</c:v>
                </c:pt>
                <c:pt idx="428">
                  <c:v>1.70241784754466</c:v>
                </c:pt>
                <c:pt idx="429">
                  <c:v>1.71415856892988</c:v>
                </c:pt>
                <c:pt idx="430">
                  <c:v>1.76745000271006</c:v>
                </c:pt>
                <c:pt idx="431">
                  <c:v>1.7750948582917</c:v>
                </c:pt>
                <c:pt idx="432">
                  <c:v>1.77367363745714</c:v>
                </c:pt>
                <c:pt idx="433">
                  <c:v>1.76821209484149</c:v>
                </c:pt>
                <c:pt idx="434">
                  <c:v>1.76366236678752</c:v>
                </c:pt>
                <c:pt idx="435">
                  <c:v>1.75521985141834</c:v>
                </c:pt>
                <c:pt idx="436">
                  <c:v>1.74768558403188</c:v>
                </c:pt>
                <c:pt idx="437">
                  <c:v>1.78913409830951</c:v>
                </c:pt>
                <c:pt idx="438">
                  <c:v>1.78186342424999</c:v>
                </c:pt>
                <c:pt idx="439">
                  <c:v>1.77034413708401</c:v>
                </c:pt>
                <c:pt idx="440">
                  <c:v>1.81296211986472</c:v>
                </c:pt>
                <c:pt idx="441">
                  <c:v>1.80159120163431</c:v>
                </c:pt>
                <c:pt idx="442">
                  <c:v>1.78593570514661</c:v>
                </c:pt>
                <c:pt idx="443">
                  <c:v>1.77208440422234</c:v>
                </c:pt>
                <c:pt idx="444">
                  <c:v>1.75983096911022</c:v>
                </c:pt>
                <c:pt idx="445">
                  <c:v>1.7489970362521</c:v>
                </c:pt>
                <c:pt idx="446">
                  <c:v>1.73943912938729</c:v>
                </c:pt>
                <c:pt idx="447">
                  <c:v>1.73104550330426</c:v>
                </c:pt>
                <c:pt idx="448">
                  <c:v>1.76809749116417</c:v>
                </c:pt>
                <c:pt idx="449">
                  <c:v>1.76039831142934</c:v>
                </c:pt>
                <c:pt idx="450">
                  <c:v>1.74879986887574</c:v>
                </c:pt>
                <c:pt idx="451">
                  <c:v>1.73866306278212</c:v>
                </c:pt>
                <c:pt idx="452">
                  <c:v>1.72984347448238</c:v>
                </c:pt>
                <c:pt idx="453">
                  <c:v>1.72222582912382</c:v>
                </c:pt>
                <c:pt idx="454">
                  <c:v>1.71572226173165</c:v>
                </c:pt>
                <c:pt idx="455">
                  <c:v>1.71025623530606</c:v>
                </c:pt>
                <c:pt idx="456">
                  <c:v>1.70577170262806</c:v>
                </c:pt>
                <c:pt idx="457">
                  <c:v>1.70221936820516</c:v>
                </c:pt>
                <c:pt idx="458">
                  <c:v>1.699566492967</c:v>
                </c:pt>
                <c:pt idx="459">
                  <c:v>1.69778458953379</c:v>
                </c:pt>
                <c:pt idx="460">
                  <c:v>1.69686321643793</c:v>
                </c:pt>
                <c:pt idx="461">
                  <c:v>1.69679139997999</c:v>
                </c:pt>
                <c:pt idx="462">
                  <c:v>1.69757549522835</c:v>
                </c:pt>
                <c:pt idx="463">
                  <c:v>1.69922127721522</c:v>
                </c:pt>
                <c:pt idx="464">
                  <c:v>1.70175229919654</c:v>
                </c:pt>
                <c:pt idx="465">
                  <c:v>1.7051923870435</c:v>
                </c:pt>
                <c:pt idx="466">
                  <c:v>1.75102400729649</c:v>
                </c:pt>
                <c:pt idx="467">
                  <c:v>1.75754377753431</c:v>
                </c:pt>
                <c:pt idx="468">
                  <c:v>1.75477144138584</c:v>
                </c:pt>
                <c:pt idx="469">
                  <c:v>1.75309623870393</c:v>
                </c:pt>
                <c:pt idx="470">
                  <c:v>1.75250819048184</c:v>
                </c:pt>
                <c:pt idx="471">
                  <c:v>1.75299889755515</c:v>
                </c:pt>
                <c:pt idx="472">
                  <c:v>1.75457536580644</c:v>
                </c:pt>
                <c:pt idx="473">
                  <c:v>1.75206930268275</c:v>
                </c:pt>
                <c:pt idx="474">
                  <c:v>1.75054212121708</c:v>
                </c:pt>
                <c:pt idx="475">
                  <c:v>1.74997892275656</c:v>
                </c:pt>
                <c:pt idx="476">
                  <c:v>1.75037713807352</c:v>
                </c:pt>
                <c:pt idx="477">
                  <c:v>1.79644691363232</c:v>
                </c:pt>
                <c:pt idx="478">
                  <c:v>1.79292150044945</c:v>
                </c:pt>
                <c:pt idx="479">
                  <c:v>1.78442954567327</c:v>
                </c:pt>
                <c:pt idx="480">
                  <c:v>1.77150334619683</c:v>
                </c:pt>
                <c:pt idx="481">
                  <c:v>1.76003809676509</c:v>
                </c:pt>
                <c:pt idx="482">
                  <c:v>1.80052749486504</c:v>
                </c:pt>
                <c:pt idx="483">
                  <c:v>1.78321551248117</c:v>
                </c:pt>
                <c:pt idx="484">
                  <c:v>1.76204864335101</c:v>
                </c:pt>
                <c:pt idx="485">
                  <c:v>1.74325794887037</c:v>
                </c:pt>
                <c:pt idx="486">
                  <c:v>1.72648531584575</c:v>
                </c:pt>
                <c:pt idx="487">
                  <c:v>1.71145410941517</c:v>
                </c:pt>
                <c:pt idx="488">
                  <c:v>1.73721686730447</c:v>
                </c:pt>
                <c:pt idx="489">
                  <c:v>1.72270450375647</c:v>
                </c:pt>
                <c:pt idx="490">
                  <c:v>1.70503501373298</c:v>
                </c:pt>
                <c:pt idx="491">
                  <c:v>1.68927685210883</c:v>
                </c:pt>
                <c:pt idx="492">
                  <c:v>1.67517466607535</c:v>
                </c:pt>
                <c:pt idx="493">
                  <c:v>1.6625159727519</c:v>
                </c:pt>
                <c:pt idx="494">
                  <c:v>1.6511386313049</c:v>
                </c:pt>
                <c:pt idx="495">
                  <c:v>1.64089979345089</c:v>
                </c:pt>
                <c:pt idx="496">
                  <c:v>1.63169047446439</c:v>
                </c:pt>
                <c:pt idx="497">
                  <c:v>1.62341590780157</c:v>
                </c:pt>
                <c:pt idx="498">
                  <c:v>1.61599532076086</c:v>
                </c:pt>
                <c:pt idx="499">
                  <c:v>1.63415232323641</c:v>
                </c:pt>
                <c:pt idx="500">
                  <c:v>1.62747244841332</c:v>
                </c:pt>
                <c:pt idx="501">
                  <c:v>1.61823238637251</c:v>
                </c:pt>
                <c:pt idx="502">
                  <c:v>1.60997687564383</c:v>
                </c:pt>
                <c:pt idx="503">
                  <c:v>1.6026221147695</c:v>
                </c:pt>
                <c:pt idx="504">
                  <c:v>1.59609930881369</c:v>
                </c:pt>
                <c:pt idx="505">
                  <c:v>1.59034781336554</c:v>
                </c:pt>
                <c:pt idx="506">
                  <c:v>1.58531791149515</c:v>
                </c:pt>
                <c:pt idx="507">
                  <c:v>1.58096915851423</c:v>
                </c:pt>
                <c:pt idx="508">
                  <c:v>1.57726911853496</c:v>
                </c:pt>
                <c:pt idx="509">
                  <c:v>1.57418846955002</c:v>
                </c:pt>
                <c:pt idx="510">
                  <c:v>1.57170637846138</c:v>
                </c:pt>
                <c:pt idx="511">
                  <c:v>1.56980592264412</c:v>
                </c:pt>
                <c:pt idx="512">
                  <c:v>1.56847376751055</c:v>
                </c:pt>
                <c:pt idx="513">
                  <c:v>1.56770181472152</c:v>
                </c:pt>
                <c:pt idx="514">
                  <c:v>1.56748509633357</c:v>
                </c:pt>
                <c:pt idx="515">
                  <c:v>1.567821687732869</c:v>
                </c:pt>
                <c:pt idx="516">
                  <c:v>1.5660485650315</c:v>
                </c:pt>
                <c:pt idx="517">
                  <c:v>1.56477647232856</c:v>
                </c:pt>
                <c:pt idx="518">
                  <c:v>1.56399907627151</c:v>
                </c:pt>
                <c:pt idx="519">
                  <c:v>1.56371397120119</c:v>
                </c:pt>
                <c:pt idx="520">
                  <c:v>1.56391890469321</c:v>
                </c:pt>
                <c:pt idx="521">
                  <c:v>1.5646173661297</c:v>
                </c:pt>
                <c:pt idx="522">
                  <c:v>1.56581115285871</c:v>
                </c:pt>
                <c:pt idx="523">
                  <c:v>1.56751169737836</c:v>
                </c:pt>
                <c:pt idx="524">
                  <c:v>1.56973091782113</c:v>
                </c:pt>
                <c:pt idx="525">
                  <c:v>1.57248133190551</c:v>
                </c:pt>
                <c:pt idx="526">
                  <c:v>1.57578604992834</c:v>
                </c:pt>
                <c:pt idx="527">
                  <c:v>1.57966359726767</c:v>
                </c:pt>
                <c:pt idx="528">
                  <c:v>1.58414616557244</c:v>
                </c:pt>
                <c:pt idx="529">
                  <c:v>1.61150519263877</c:v>
                </c:pt>
                <c:pt idx="530">
                  <c:v>1.6180226644326</c:v>
                </c:pt>
                <c:pt idx="531">
                  <c:v>1.61859731190674</c:v>
                </c:pt>
                <c:pt idx="532">
                  <c:v>1.61980153179466</c:v>
                </c:pt>
                <c:pt idx="533">
                  <c:v>1.62164685098442</c:v>
                </c:pt>
                <c:pt idx="534">
                  <c:v>1.62414865253719</c:v>
                </c:pt>
                <c:pt idx="535">
                  <c:v>1.62732909103222</c:v>
                </c:pt>
                <c:pt idx="536">
                  <c:v>1.63121246618791</c:v>
                </c:pt>
                <c:pt idx="537">
                  <c:v>1.6358390427131</c:v>
                </c:pt>
                <c:pt idx="538">
                  <c:v>1.63762047487273</c:v>
                </c:pt>
                <c:pt idx="539">
                  <c:v>1.64002404654896</c:v>
                </c:pt>
                <c:pt idx="540">
                  <c:v>1.643069097087669</c:v>
                </c:pt>
                <c:pt idx="541">
                  <c:v>1.64307750263398</c:v>
                </c:pt>
                <c:pt idx="542">
                  <c:v>1.64362460871777</c:v>
                </c:pt>
                <c:pt idx="543">
                  <c:v>1.67473481961467</c:v>
                </c:pt>
                <c:pt idx="544">
                  <c:v>1.67662988279663</c:v>
                </c:pt>
                <c:pt idx="545">
                  <c:v>1.67487545986552</c:v>
                </c:pt>
                <c:pt idx="546">
                  <c:v>1.67383759154319</c:v>
                </c:pt>
                <c:pt idx="547">
                  <c:v>1.67350252136076</c:v>
                </c:pt>
                <c:pt idx="548">
                  <c:v>1.67387340730582</c:v>
                </c:pt>
                <c:pt idx="549">
                  <c:v>1.67072551197955</c:v>
                </c:pt>
                <c:pt idx="550">
                  <c:v>1.66820654759032</c:v>
                </c:pt>
                <c:pt idx="551">
                  <c:v>1.66630719568585</c:v>
                </c:pt>
                <c:pt idx="552">
                  <c:v>1.66501095463894</c:v>
                </c:pt>
                <c:pt idx="553">
                  <c:v>1.66430984199944</c:v>
                </c:pt>
                <c:pt idx="554">
                  <c:v>1.66420410103271</c:v>
                </c:pt>
                <c:pt idx="555">
                  <c:v>1.66468970799753</c:v>
                </c:pt>
                <c:pt idx="556">
                  <c:v>1.66577081484064</c:v>
                </c:pt>
                <c:pt idx="557">
                  <c:v>1.6674630501867</c:v>
                </c:pt>
                <c:pt idx="558">
                  <c:v>1.669771757730189</c:v>
                </c:pt>
                <c:pt idx="559">
                  <c:v>1.67272384092617</c:v>
                </c:pt>
                <c:pt idx="560">
                  <c:v>1.67633316862643</c:v>
                </c:pt>
                <c:pt idx="561">
                  <c:v>1.71684638263599</c:v>
                </c:pt>
                <c:pt idx="562">
                  <c:v>1.72281201391234</c:v>
                </c:pt>
                <c:pt idx="563">
                  <c:v>1.72440928149364</c:v>
                </c:pt>
                <c:pt idx="564">
                  <c:v>1.72690405885099</c:v>
                </c:pt>
                <c:pt idx="565">
                  <c:v>1.73032256023056</c:v>
                </c:pt>
                <c:pt idx="566">
                  <c:v>1.73470309257898</c:v>
                </c:pt>
                <c:pt idx="567">
                  <c:v>1.73457365507637</c:v>
                </c:pt>
                <c:pt idx="568">
                  <c:v>1.7352388960376</c:v>
                </c:pt>
                <c:pt idx="569">
                  <c:v>1.73670593124196</c:v>
                </c:pt>
                <c:pt idx="570">
                  <c:v>1.73899060031113</c:v>
                </c:pt>
                <c:pt idx="571">
                  <c:v>1.79134723372178</c:v>
                </c:pt>
                <c:pt idx="572">
                  <c:v>1.86015612985155</c:v>
                </c:pt>
                <c:pt idx="573">
                  <c:v>1.8588763050638</c:v>
                </c:pt>
                <c:pt idx="574">
                  <c:v>1.85015143751538</c:v>
                </c:pt>
                <c:pt idx="575">
                  <c:v>1.84325768783663</c:v>
                </c:pt>
                <c:pt idx="576">
                  <c:v>1.83808893838552</c:v>
                </c:pt>
                <c:pt idx="577">
                  <c:v>1.83454979518592</c:v>
                </c:pt>
                <c:pt idx="578">
                  <c:v>1.82438630615489</c:v>
                </c:pt>
                <c:pt idx="579">
                  <c:v>1.81584540338249</c:v>
                </c:pt>
                <c:pt idx="580">
                  <c:v>1.80878889943679</c:v>
                </c:pt>
                <c:pt idx="581">
                  <c:v>1.80312242013871</c:v>
                </c:pt>
                <c:pt idx="582">
                  <c:v>1.79876027300496</c:v>
                </c:pt>
                <c:pt idx="583">
                  <c:v>1.78847917157162</c:v>
                </c:pt>
                <c:pt idx="584">
                  <c:v>1.7795253303289</c:v>
                </c:pt>
                <c:pt idx="585">
                  <c:v>1.77178561853933</c:v>
                </c:pt>
                <c:pt idx="586">
                  <c:v>1.76518448442214</c:v>
                </c:pt>
                <c:pt idx="587">
                  <c:v>1.75963479846641</c:v>
                </c:pt>
                <c:pt idx="588">
                  <c:v>1.75508113232629</c:v>
                </c:pt>
                <c:pt idx="589">
                  <c:v>1.74538277964675</c:v>
                </c:pt>
                <c:pt idx="590">
                  <c:v>1.73671956417501</c:v>
                </c:pt>
                <c:pt idx="591">
                  <c:v>1.7290018788457</c:v>
                </c:pt>
                <c:pt idx="592">
                  <c:v>1.72216775410419</c:v>
                </c:pt>
                <c:pt idx="593">
                  <c:v>1.71615467618878</c:v>
                </c:pt>
                <c:pt idx="594">
                  <c:v>1.7109111054253</c:v>
                </c:pt>
                <c:pt idx="595">
                  <c:v>1.70640247497492</c:v>
                </c:pt>
                <c:pt idx="596">
                  <c:v>1.70258683623951</c:v>
                </c:pt>
                <c:pt idx="597">
                  <c:v>1.69944472910591</c:v>
                </c:pt>
                <c:pt idx="598">
                  <c:v>1.69695185694972</c:v>
                </c:pt>
                <c:pt idx="599">
                  <c:v>1.69509009742246</c:v>
                </c:pt>
                <c:pt idx="600">
                  <c:v>1.72690511182394</c:v>
                </c:pt>
                <c:pt idx="601">
                  <c:v>1.72034001957208</c:v>
                </c:pt>
                <c:pt idx="602">
                  <c:v>1.70906980665354</c:v>
                </c:pt>
                <c:pt idx="603">
                  <c:v>1.69887531095517</c:v>
                </c:pt>
                <c:pt idx="604">
                  <c:v>1.68965832029914</c:v>
                </c:pt>
                <c:pt idx="605">
                  <c:v>1.68133712371105</c:v>
                </c:pt>
                <c:pt idx="606">
                  <c:v>1.67383047317277</c:v>
                </c:pt>
                <c:pt idx="607">
                  <c:v>1.6670891055397</c:v>
                </c:pt>
                <c:pt idx="608">
                  <c:v>1.66105378331303</c:v>
                </c:pt>
                <c:pt idx="609">
                  <c:v>1.6556836014181</c:v>
                </c:pt>
                <c:pt idx="610">
                  <c:v>1.65094469696631</c:v>
                </c:pt>
                <c:pt idx="611">
                  <c:v>1.67739491145414</c:v>
                </c:pt>
                <c:pt idx="612">
                  <c:v>1.67325315775125</c:v>
                </c:pt>
                <c:pt idx="613">
                  <c:v>1.66508412281213</c:v>
                </c:pt>
                <c:pt idx="614">
                  <c:v>1.6577992203615</c:v>
                </c:pt>
                <c:pt idx="615">
                  <c:v>1.65133221832525</c:v>
                </c:pt>
                <c:pt idx="616">
                  <c:v>1.64563418654377</c:v>
                </c:pt>
                <c:pt idx="617">
                  <c:v>1.64065425887483</c:v>
                </c:pt>
                <c:pt idx="618">
                  <c:v>1.63635878774535</c:v>
                </c:pt>
                <c:pt idx="619">
                  <c:v>1.63271054586895</c:v>
                </c:pt>
                <c:pt idx="620">
                  <c:v>1.6296873449416</c:v>
                </c:pt>
                <c:pt idx="621">
                  <c:v>1.62726503320896</c:v>
                </c:pt>
                <c:pt idx="622">
                  <c:v>1.65280512716346</c:v>
                </c:pt>
                <c:pt idx="623">
                  <c:v>1.651364290819649</c:v>
                </c:pt>
                <c:pt idx="624">
                  <c:v>1.64614786302963</c:v>
                </c:pt>
                <c:pt idx="625">
                  <c:v>1.64173512800446</c:v>
                </c:pt>
                <c:pt idx="626">
                  <c:v>1.63809177181497</c:v>
                </c:pt>
                <c:pt idx="627">
                  <c:v>1.63518427369899</c:v>
                </c:pt>
                <c:pt idx="628">
                  <c:v>1.63298766079203</c:v>
                </c:pt>
                <c:pt idx="629">
                  <c:v>1.65980141074187</c:v>
                </c:pt>
                <c:pt idx="630">
                  <c:v>1.6541580776124</c:v>
                </c:pt>
                <c:pt idx="631">
                  <c:v>1.64477685632009</c:v>
                </c:pt>
                <c:pt idx="632">
                  <c:v>1.63642966355415</c:v>
                </c:pt>
                <c:pt idx="633">
                  <c:v>1.6290232149627</c:v>
                </c:pt>
                <c:pt idx="634">
                  <c:v>1.62249121457002</c:v>
                </c:pt>
                <c:pt idx="635">
                  <c:v>1.61676751251467</c:v>
                </c:pt>
                <c:pt idx="636">
                  <c:v>1.61180521781759</c:v>
                </c:pt>
                <c:pt idx="637">
                  <c:v>1.60756217511902</c:v>
                </c:pt>
                <c:pt idx="638">
                  <c:v>1.60400489600612</c:v>
                </c:pt>
                <c:pt idx="639">
                  <c:v>1.62518591520763</c:v>
                </c:pt>
                <c:pt idx="640">
                  <c:v>1.62262670499322</c:v>
                </c:pt>
                <c:pt idx="641">
                  <c:v>1.61666878301757</c:v>
                </c:pt>
                <c:pt idx="642">
                  <c:v>1.61157762535187</c:v>
                </c:pt>
                <c:pt idx="643">
                  <c:v>1.60730212858233</c:v>
                </c:pt>
                <c:pt idx="644">
                  <c:v>1.59996819612931</c:v>
                </c:pt>
                <c:pt idx="645">
                  <c:v>1.59343948453899</c:v>
                </c:pt>
                <c:pt idx="646">
                  <c:v>1.58766425349125</c:v>
                </c:pt>
                <c:pt idx="647">
                  <c:v>1.58259407858958</c:v>
                </c:pt>
                <c:pt idx="648">
                  <c:v>1.57818531885255</c:v>
                </c:pt>
                <c:pt idx="649">
                  <c:v>1.57441032586381</c:v>
                </c:pt>
                <c:pt idx="650">
                  <c:v>1.5712360342282</c:v>
                </c:pt>
                <c:pt idx="651">
                  <c:v>1.56864557785668</c:v>
                </c:pt>
                <c:pt idx="652">
                  <c:v>1.56661973935432</c:v>
                </c:pt>
                <c:pt idx="653">
                  <c:v>1.56514460556577</c:v>
                </c:pt>
                <c:pt idx="654">
                  <c:v>1.56421120929884</c:v>
                </c:pt>
                <c:pt idx="655">
                  <c:v>1.56381341473597</c:v>
                </c:pt>
                <c:pt idx="656">
                  <c:v>1.56394970611943</c:v>
                </c:pt>
                <c:pt idx="657">
                  <c:v>1.56462315454171</c:v>
                </c:pt>
                <c:pt idx="658">
                  <c:v>1.56583959005744</c:v>
                </c:pt>
                <c:pt idx="659">
                  <c:v>1.56760578764137</c:v>
                </c:pt>
                <c:pt idx="660">
                  <c:v>1.56993537201794</c:v>
                </c:pt>
                <c:pt idx="661">
                  <c:v>1.57284728197983</c:v>
                </c:pt>
                <c:pt idx="662">
                  <c:v>1.57296247347934</c:v>
                </c:pt>
                <c:pt idx="663">
                  <c:v>1.57356340148421</c:v>
                </c:pt>
                <c:pt idx="664">
                  <c:v>1.57465672521697</c:v>
                </c:pt>
                <c:pt idx="665">
                  <c:v>1.5762469811236</c:v>
                </c:pt>
                <c:pt idx="666">
                  <c:v>1.57834672194455</c:v>
                </c:pt>
                <c:pt idx="667">
                  <c:v>1.58096869957283</c:v>
                </c:pt>
                <c:pt idx="668">
                  <c:v>1.58413225597663</c:v>
                </c:pt>
                <c:pt idx="669">
                  <c:v>1.58785535468555</c:v>
                </c:pt>
                <c:pt idx="670">
                  <c:v>1.59216986160355</c:v>
                </c:pt>
                <c:pt idx="671">
                  <c:v>1.59710297252536</c:v>
                </c:pt>
                <c:pt idx="672">
                  <c:v>1.59893029500385</c:v>
                </c:pt>
                <c:pt idx="673">
                  <c:v>1.59749777418697</c:v>
                </c:pt>
                <c:pt idx="674">
                  <c:v>1.6199636429292</c:v>
                </c:pt>
                <c:pt idx="675">
                  <c:v>1.61921194349044</c:v>
                </c:pt>
                <c:pt idx="676">
                  <c:v>1.61479762063004</c:v>
                </c:pt>
                <c:pt idx="677">
                  <c:v>1.61094187003332</c:v>
                </c:pt>
                <c:pt idx="678">
                  <c:v>1.60762889971172</c:v>
                </c:pt>
                <c:pt idx="679">
                  <c:v>1.60483304397447</c:v>
                </c:pt>
                <c:pt idx="680">
                  <c:v>1.60254025671526</c:v>
                </c:pt>
                <c:pt idx="681">
                  <c:v>1.60073809917445</c:v>
                </c:pt>
                <c:pt idx="682">
                  <c:v>1.59941561024933</c:v>
                </c:pt>
                <c:pt idx="683">
                  <c:v>1.59856772493374</c:v>
                </c:pt>
                <c:pt idx="684">
                  <c:v>1.59818828789959</c:v>
                </c:pt>
                <c:pt idx="685">
                  <c:v>1.59827683264397</c:v>
                </c:pt>
                <c:pt idx="686">
                  <c:v>1.598836277555</c:v>
                </c:pt>
                <c:pt idx="687">
                  <c:v>1.59986841595387</c:v>
                </c:pt>
                <c:pt idx="688">
                  <c:v>1.60138080515945</c:v>
                </c:pt>
                <c:pt idx="689">
                  <c:v>1.60338233183585</c:v>
                </c:pt>
                <c:pt idx="690">
                  <c:v>1.60588803606197</c:v>
                </c:pt>
                <c:pt idx="691">
                  <c:v>1.63411642965698</c:v>
                </c:pt>
                <c:pt idx="692">
                  <c:v>1.63816578541875</c:v>
                </c:pt>
                <c:pt idx="693">
                  <c:v>1.63828259946327</c:v>
                </c:pt>
                <c:pt idx="694">
                  <c:v>1.63905470442703</c:v>
                </c:pt>
                <c:pt idx="695">
                  <c:v>1.6404924288465</c:v>
                </c:pt>
                <c:pt idx="696">
                  <c:v>1.64260429600255</c:v>
                </c:pt>
                <c:pt idx="697">
                  <c:v>1.64541423931398</c:v>
                </c:pt>
                <c:pt idx="698">
                  <c:v>1.64894226974301</c:v>
                </c:pt>
                <c:pt idx="699">
                  <c:v>1.65322221492182</c:v>
                </c:pt>
                <c:pt idx="700">
                  <c:v>1.65829104099978</c:v>
                </c:pt>
                <c:pt idx="701">
                  <c:v>1.6592101681786</c:v>
                </c:pt>
                <c:pt idx="702">
                  <c:v>1.6607439096599</c:v>
                </c:pt>
                <c:pt idx="703">
                  <c:v>1.6629059499475</c:v>
                </c:pt>
                <c:pt idx="704">
                  <c:v>1.69979697960001</c:v>
                </c:pt>
                <c:pt idx="705">
                  <c:v>1.70389350979461</c:v>
                </c:pt>
                <c:pt idx="706">
                  <c:v>1.70277684767441</c:v>
                </c:pt>
                <c:pt idx="707">
                  <c:v>1.70251938757824</c:v>
                </c:pt>
                <c:pt idx="708">
                  <c:v>1.70312566267478</c:v>
                </c:pt>
                <c:pt idx="709">
                  <c:v>1.70460294408364</c:v>
                </c:pt>
                <c:pt idx="710">
                  <c:v>1.70696911718624</c:v>
                </c:pt>
                <c:pt idx="711">
                  <c:v>1.71024549002915</c:v>
                </c:pt>
                <c:pt idx="712">
                  <c:v>1.70826678055219</c:v>
                </c:pt>
                <c:pt idx="713">
                  <c:v>1.7491364671424</c:v>
                </c:pt>
                <c:pt idx="714">
                  <c:v>1.74857630389831</c:v>
                </c:pt>
                <c:pt idx="715">
                  <c:v>1.74169752757469</c:v>
                </c:pt>
                <c:pt idx="716">
                  <c:v>1.73598569248534</c:v>
                </c:pt>
                <c:pt idx="717">
                  <c:v>1.73135950650906</c:v>
                </c:pt>
                <c:pt idx="718">
                  <c:v>1.72777725598245</c:v>
                </c:pt>
                <c:pt idx="719">
                  <c:v>1.77130853822006</c:v>
                </c:pt>
                <c:pt idx="720">
                  <c:v>1.76933778704632</c:v>
                </c:pt>
                <c:pt idx="721">
                  <c:v>1.76056289587439</c:v>
                </c:pt>
                <c:pt idx="722">
                  <c:v>1.75330359348948</c:v>
                </c:pt>
                <c:pt idx="723">
                  <c:v>1.74000479768388</c:v>
                </c:pt>
                <c:pt idx="724">
                  <c:v>1.7283154183626</c:v>
                </c:pt>
                <c:pt idx="725">
                  <c:v>1.71805438745657</c:v>
                </c:pt>
                <c:pt idx="726">
                  <c:v>1.70909268530737</c:v>
                </c:pt>
                <c:pt idx="727">
                  <c:v>1.70130509371946</c:v>
                </c:pt>
                <c:pt idx="728">
                  <c:v>1.69460913597357</c:v>
                </c:pt>
                <c:pt idx="729">
                  <c:v>1.72747670708419</c:v>
                </c:pt>
                <c:pt idx="730">
                  <c:v>1.71488956285738</c:v>
                </c:pt>
                <c:pt idx="731">
                  <c:v>1.69723694198692</c:v>
                </c:pt>
                <c:pt idx="732">
                  <c:v>1.68153786526689</c:v>
                </c:pt>
                <c:pt idx="733">
                  <c:v>1.66753412341401</c:v>
                </c:pt>
                <c:pt idx="734">
                  <c:v>1.65500868268435</c:v>
                </c:pt>
                <c:pt idx="735">
                  <c:v>1.64379345112283</c:v>
                </c:pt>
                <c:pt idx="736">
                  <c:v>1.63374422760841</c:v>
                </c:pt>
                <c:pt idx="737">
                  <c:v>1.62475137033186</c:v>
                </c:pt>
                <c:pt idx="738">
                  <c:v>1.61671764169481</c:v>
                </c:pt>
                <c:pt idx="739">
                  <c:v>1.60956071238471</c:v>
                </c:pt>
                <c:pt idx="740">
                  <c:v>1.59888565837566</c:v>
                </c:pt>
                <c:pt idx="741">
                  <c:v>1.58914759352195</c:v>
                </c:pt>
                <c:pt idx="742">
                  <c:v>1.58025328803677</c:v>
                </c:pt>
                <c:pt idx="743">
                  <c:v>1.57213059624979</c:v>
                </c:pt>
                <c:pt idx="744">
                  <c:v>1.56471487797031</c:v>
                </c:pt>
                <c:pt idx="745">
                  <c:v>1.5579533230513</c:v>
                </c:pt>
                <c:pt idx="746">
                  <c:v>1.55179762467891</c:v>
                </c:pt>
                <c:pt idx="747">
                  <c:v>1.54620675987486</c:v>
                </c:pt>
                <c:pt idx="748">
                  <c:v>1.54114927199664</c:v>
                </c:pt>
                <c:pt idx="749">
                  <c:v>1.53659209324924</c:v>
                </c:pt>
                <c:pt idx="750">
                  <c:v>1.532511964228</c:v>
                </c:pt>
                <c:pt idx="751">
                  <c:v>1.52888324321161</c:v>
                </c:pt>
                <c:pt idx="752">
                  <c:v>1.52569047593649</c:v>
                </c:pt>
                <c:pt idx="753">
                  <c:v>1.52291523076878</c:v>
                </c:pt>
                <c:pt idx="754">
                  <c:v>1.52054531926317</c:v>
                </c:pt>
                <c:pt idx="755">
                  <c:v>1.51856687192294</c:v>
                </c:pt>
                <c:pt idx="756">
                  <c:v>1.51697470801855</c:v>
                </c:pt>
                <c:pt idx="757">
                  <c:v>1.51575724881614</c:v>
                </c:pt>
                <c:pt idx="758">
                  <c:v>1.51491129351611</c:v>
                </c:pt>
                <c:pt idx="759">
                  <c:v>1.5144344846898</c:v>
                </c:pt>
                <c:pt idx="760">
                  <c:v>1.51432239536043</c:v>
                </c:pt>
                <c:pt idx="761">
                  <c:v>1.52944884494482</c:v>
                </c:pt>
                <c:pt idx="762">
                  <c:v>1.53012602189951</c:v>
                </c:pt>
                <c:pt idx="763">
                  <c:v>1.52797772457854</c:v>
                </c:pt>
                <c:pt idx="764">
                  <c:v>1.52630171068813</c:v>
                </c:pt>
                <c:pt idx="765">
                  <c:v>1.52509128816333</c:v>
                </c:pt>
                <c:pt idx="766">
                  <c:v>1.52433563079149</c:v>
                </c:pt>
                <c:pt idx="767">
                  <c:v>1.52403518284353</c:v>
                </c:pt>
                <c:pt idx="768">
                  <c:v>1.53995851418051</c:v>
                </c:pt>
                <c:pt idx="769">
                  <c:v>1.54061822494744</c:v>
                </c:pt>
                <c:pt idx="770">
                  <c:v>1.53834048294589</c:v>
                </c:pt>
                <c:pt idx="771">
                  <c:v>1.53663416564513</c:v>
                </c:pt>
                <c:pt idx="772">
                  <c:v>1.5354917724581</c:v>
                </c:pt>
                <c:pt idx="773">
                  <c:v>1.53490278858361</c:v>
                </c:pt>
                <c:pt idx="774">
                  <c:v>1.534863481821</c:v>
                </c:pt>
                <c:pt idx="775">
                  <c:v>1.53201691205664</c:v>
                </c:pt>
                <c:pt idx="776">
                  <c:v>1.529669032255</c:v>
                </c:pt>
                <c:pt idx="777">
                  <c:v>1.54394885522836</c:v>
                </c:pt>
                <c:pt idx="778">
                  <c:v>1.54243269189809</c:v>
                </c:pt>
                <c:pt idx="779">
                  <c:v>1.53793331285318</c:v>
                </c:pt>
                <c:pt idx="780">
                  <c:v>1.53407096949133</c:v>
                </c:pt>
                <c:pt idx="781">
                  <c:v>1.53081626268048</c:v>
                </c:pt>
                <c:pt idx="782">
                  <c:v>1.52814474620729</c:v>
                </c:pt>
                <c:pt idx="783">
                  <c:v>1.52603950099682</c:v>
                </c:pt>
                <c:pt idx="784">
                  <c:v>1.52448591791665</c:v>
                </c:pt>
                <c:pt idx="785">
                  <c:v>1.5234730318631</c:v>
                </c:pt>
                <c:pt idx="786">
                  <c:v>1.52299483486943</c:v>
                </c:pt>
                <c:pt idx="787">
                  <c:v>1.52305012342221</c:v>
                </c:pt>
                <c:pt idx="788">
                  <c:v>1.52363631137286</c:v>
                </c:pt>
                <c:pt idx="789">
                  <c:v>1.54064139559792</c:v>
                </c:pt>
                <c:pt idx="790">
                  <c:v>1.54246864531357</c:v>
                </c:pt>
                <c:pt idx="791">
                  <c:v>1.54130234306526</c:v>
                </c:pt>
                <c:pt idx="792">
                  <c:v>1.53722894779049</c:v>
                </c:pt>
                <c:pt idx="793">
                  <c:v>1.53378630267708</c:v>
                </c:pt>
                <c:pt idx="794">
                  <c:v>1.5309505447679</c:v>
                </c:pt>
                <c:pt idx="795">
                  <c:v>1.52869613623375</c:v>
                </c:pt>
                <c:pt idx="796">
                  <c:v>1.52701305729773</c:v>
                </c:pt>
                <c:pt idx="797">
                  <c:v>1.52588563620644</c:v>
                </c:pt>
                <c:pt idx="798">
                  <c:v>1.52530821157448</c:v>
                </c:pt>
                <c:pt idx="799">
                  <c:v>1.52527705236687</c:v>
                </c:pt>
                <c:pt idx="800">
                  <c:v>1.52579187333398</c:v>
                </c:pt>
                <c:pt idx="801">
                  <c:v>1.52685897177296</c:v>
                </c:pt>
                <c:pt idx="802">
                  <c:v>1.52848349987194</c:v>
                </c:pt>
                <c:pt idx="803">
                  <c:v>1.5306822461486</c:v>
                </c:pt>
                <c:pt idx="804">
                  <c:v>1.53346810646768</c:v>
                </c:pt>
                <c:pt idx="805">
                  <c:v>1.53337357138821</c:v>
                </c:pt>
                <c:pt idx="806">
                  <c:v>1.53377323745924</c:v>
                </c:pt>
                <c:pt idx="807">
                  <c:v>1.53466875106901</c:v>
                </c:pt>
                <c:pt idx="808">
                  <c:v>1.53606916065017</c:v>
                </c:pt>
                <c:pt idx="809">
                  <c:v>1.53798287225478</c:v>
                </c:pt>
                <c:pt idx="810">
                  <c:v>1.54042274023545</c:v>
                </c:pt>
                <c:pt idx="811">
                  <c:v>1.54340638760253</c:v>
                </c:pt>
                <c:pt idx="812">
                  <c:v>1.54695315015077</c:v>
                </c:pt>
                <c:pt idx="813">
                  <c:v>1.55108967825317</c:v>
                </c:pt>
                <c:pt idx="814">
                  <c:v>1.55208341419507</c:v>
                </c:pt>
                <c:pt idx="815">
                  <c:v>1.55354043944125</c:v>
                </c:pt>
                <c:pt idx="816">
                  <c:v>1.55547357405204</c:v>
                </c:pt>
                <c:pt idx="817">
                  <c:v>1.57716216583281</c:v>
                </c:pt>
                <c:pt idx="818">
                  <c:v>1.58040361382627</c:v>
                </c:pt>
                <c:pt idx="819">
                  <c:v>1.5799374591648</c:v>
                </c:pt>
                <c:pt idx="820">
                  <c:v>1.57583163031626</c:v>
                </c:pt>
                <c:pt idx="821">
                  <c:v>1.57229157089851</c:v>
                </c:pt>
                <c:pt idx="822">
                  <c:v>1.569299757317439</c:v>
                </c:pt>
                <c:pt idx="823">
                  <c:v>1.56683354915119</c:v>
                </c:pt>
                <c:pt idx="824">
                  <c:v>1.56487897357869</c:v>
                </c:pt>
                <c:pt idx="825">
                  <c:v>1.56342437447686</c:v>
                </c:pt>
                <c:pt idx="826">
                  <c:v>1.56246215719614</c:v>
                </c:pt>
                <c:pt idx="827">
                  <c:v>1.56198671266169</c:v>
                </c:pt>
                <c:pt idx="828">
                  <c:v>1.561996247852119</c:v>
                </c:pt>
                <c:pt idx="829">
                  <c:v>1.56249083708324</c:v>
                </c:pt>
                <c:pt idx="830">
                  <c:v>1.55951829464802</c:v>
                </c:pt>
                <c:pt idx="831">
                  <c:v>1.55697258649424</c:v>
                </c:pt>
                <c:pt idx="832">
                  <c:v>1.55484260697913</c:v>
                </c:pt>
                <c:pt idx="833">
                  <c:v>1.55311460932467</c:v>
                </c:pt>
                <c:pt idx="834">
                  <c:v>1.55178488833247</c:v>
                </c:pt>
                <c:pt idx="835">
                  <c:v>1.55084322177788</c:v>
                </c:pt>
                <c:pt idx="836">
                  <c:v>1.5502891137569</c:v>
                </c:pt>
                <c:pt idx="837">
                  <c:v>1.55011730205483</c:v>
                </c:pt>
                <c:pt idx="838">
                  <c:v>1.55033030075712</c:v>
                </c:pt>
                <c:pt idx="839">
                  <c:v>1.56948117486809</c:v>
                </c:pt>
                <c:pt idx="840">
                  <c:v>1.57057169267524</c:v>
                </c:pt>
                <c:pt idx="841">
                  <c:v>1.56795274815605</c:v>
                </c:pt>
                <c:pt idx="842">
                  <c:v>1.56585660764228</c:v>
                </c:pt>
                <c:pt idx="843">
                  <c:v>1.56427409578823</c:v>
                </c:pt>
                <c:pt idx="844">
                  <c:v>1.56319441887698</c:v>
                </c:pt>
                <c:pt idx="845">
                  <c:v>1.56261282230219</c:v>
                </c:pt>
                <c:pt idx="846">
                  <c:v>1.56252468498177</c:v>
                </c:pt>
                <c:pt idx="847">
                  <c:v>1.56292930910737</c:v>
                </c:pt>
                <c:pt idx="848">
                  <c:v>1.56383183258933</c:v>
                </c:pt>
                <c:pt idx="849">
                  <c:v>1.56523754739006</c:v>
                </c:pt>
                <c:pt idx="850">
                  <c:v>1.56715781762533</c:v>
                </c:pt>
                <c:pt idx="851">
                  <c:v>1.56960247459692</c:v>
                </c:pt>
                <c:pt idx="852">
                  <c:v>1.57258984189184</c:v>
                </c:pt>
                <c:pt idx="853">
                  <c:v>1.57613922117713</c:v>
                </c:pt>
                <c:pt idx="854">
                  <c:v>1.58027736688173</c:v>
                </c:pt>
                <c:pt idx="855">
                  <c:v>1.58503292440775</c:v>
                </c:pt>
                <c:pt idx="856">
                  <c:v>1.59044118131358</c:v>
                </c:pt>
                <c:pt idx="857">
                  <c:v>1.59654736254956</c:v>
                </c:pt>
                <c:pt idx="858">
                  <c:v>1.62830537842373</c:v>
                </c:pt>
                <c:pt idx="859">
                  <c:v>1.63701501003597</c:v>
                </c:pt>
                <c:pt idx="860">
                  <c:v>1.6410706395396</c:v>
                </c:pt>
                <c:pt idx="861">
                  <c:v>1.64602691316058</c:v>
                </c:pt>
                <c:pt idx="862">
                  <c:v>1.64608276086256</c:v>
                </c:pt>
                <c:pt idx="863">
                  <c:v>1.64684557420314</c:v>
                </c:pt>
                <c:pt idx="864">
                  <c:v>1.6483232849163</c:v>
                </c:pt>
                <c:pt idx="865">
                  <c:v>1.65053142489549</c:v>
                </c:pt>
                <c:pt idx="866">
                  <c:v>1.65349057003127</c:v>
                </c:pt>
                <c:pt idx="867">
                  <c:v>1.65722372682017</c:v>
                </c:pt>
                <c:pt idx="868">
                  <c:v>1.66176929429811</c:v>
                </c:pt>
                <c:pt idx="869">
                  <c:v>1.66098107013612</c:v>
                </c:pt>
                <c:pt idx="870">
                  <c:v>1.66081367986714</c:v>
                </c:pt>
                <c:pt idx="871">
                  <c:v>1.66126879028759</c:v>
                </c:pt>
                <c:pt idx="872">
                  <c:v>1.6623504982725</c:v>
                </c:pt>
                <c:pt idx="873">
                  <c:v>1.66406861243326</c:v>
                </c:pt>
                <c:pt idx="874">
                  <c:v>1.70126324264325</c:v>
                </c:pt>
                <c:pt idx="875">
                  <c:v>1.70484927841007</c:v>
                </c:pt>
                <c:pt idx="876">
                  <c:v>1.70185682404958</c:v>
                </c:pt>
                <c:pt idx="877">
                  <c:v>1.69978824990376</c:v>
                </c:pt>
                <c:pt idx="878">
                  <c:v>1.691439267409449</c:v>
                </c:pt>
                <c:pt idx="879">
                  <c:v>1.6840333714279</c:v>
                </c:pt>
                <c:pt idx="880">
                  <c:v>1.67749464239053</c:v>
                </c:pt>
                <c:pt idx="881">
                  <c:v>1.67177377124055</c:v>
                </c:pt>
                <c:pt idx="882">
                  <c:v>1.66681504361255</c:v>
                </c:pt>
                <c:pt idx="883">
                  <c:v>1.66258549891928</c:v>
                </c:pt>
                <c:pt idx="884">
                  <c:v>1.65904733563934</c:v>
                </c:pt>
                <c:pt idx="885">
                  <c:v>1.65617664566209</c:v>
                </c:pt>
                <c:pt idx="886">
                  <c:v>1.68665345152889</c:v>
                </c:pt>
                <c:pt idx="887">
                  <c:v>1.68479325146982</c:v>
                </c:pt>
                <c:pt idx="888">
                  <c:v>1.67676110242629</c:v>
                </c:pt>
                <c:pt idx="889">
                  <c:v>1.66976813861119</c:v>
                </c:pt>
                <c:pt idx="890">
                  <c:v>1.65729951005905</c:v>
                </c:pt>
                <c:pt idx="891">
                  <c:v>1.64601180497512</c:v>
                </c:pt>
                <c:pt idx="892">
                  <c:v>1.63577522593144</c:v>
                </c:pt>
                <c:pt idx="893">
                  <c:v>1.62649591649674</c:v>
                </c:pt>
                <c:pt idx="894">
                  <c:v>1.61808553291295</c:v>
                </c:pt>
                <c:pt idx="895">
                  <c:v>1.61046781927744</c:v>
                </c:pt>
                <c:pt idx="896">
                  <c:v>1.60358835269835</c:v>
                </c:pt>
                <c:pt idx="897">
                  <c:v>1.59738782599396</c:v>
                </c:pt>
                <c:pt idx="898">
                  <c:v>1.59182518482489</c:v>
                </c:pt>
                <c:pt idx="899">
                  <c:v>1.58686404935743</c:v>
                </c:pt>
                <c:pt idx="900">
                  <c:v>1.58246780592559</c:v>
                </c:pt>
                <c:pt idx="901">
                  <c:v>1.57861207124763</c:v>
                </c:pt>
                <c:pt idx="902">
                  <c:v>1.575273071845</c:v>
                </c:pt>
                <c:pt idx="903">
                  <c:v>1.57242954285629</c:v>
                </c:pt>
                <c:pt idx="904">
                  <c:v>1.57006642624538</c:v>
                </c:pt>
                <c:pt idx="905">
                  <c:v>1.56817240674019</c:v>
                </c:pt>
                <c:pt idx="906">
                  <c:v>1.56673574008832</c:v>
                </c:pt>
                <c:pt idx="907">
                  <c:v>1.56574811841763</c:v>
                </c:pt>
                <c:pt idx="908">
                  <c:v>1.56520644842179</c:v>
                </c:pt>
                <c:pt idx="909">
                  <c:v>1.56510688872275</c:v>
                </c:pt>
                <c:pt idx="910">
                  <c:v>1.58573701012186</c:v>
                </c:pt>
                <c:pt idx="911">
                  <c:v>1.58661723090898</c:v>
                </c:pt>
                <c:pt idx="912">
                  <c:v>1.58319126189098</c:v>
                </c:pt>
                <c:pt idx="913">
                  <c:v>1.5803820050712</c:v>
                </c:pt>
                <c:pt idx="914">
                  <c:v>1.5781761281319</c:v>
                </c:pt>
                <c:pt idx="915">
                  <c:v>1.57655337953913</c:v>
                </c:pt>
                <c:pt idx="916">
                  <c:v>1.57550535097535</c:v>
                </c:pt>
                <c:pt idx="917">
                  <c:v>1.5750246983892</c:v>
                </c:pt>
                <c:pt idx="918">
                  <c:v>1.57051326174801</c:v>
                </c:pt>
                <c:pt idx="919">
                  <c:v>1.56653009636809</c:v>
                </c:pt>
                <c:pt idx="920">
                  <c:v>1.56305446760116</c:v>
                </c:pt>
                <c:pt idx="921">
                  <c:v>1.57977454143029</c:v>
                </c:pt>
                <c:pt idx="922">
                  <c:v>1.57697487936911</c:v>
                </c:pt>
                <c:pt idx="923">
                  <c:v>1.57003147160508</c:v>
                </c:pt>
                <c:pt idx="924">
                  <c:v>1.56382576804939</c:v>
                </c:pt>
                <c:pt idx="925">
                  <c:v>1.5583035233141</c:v>
                </c:pt>
                <c:pt idx="926">
                  <c:v>1.55342515626691</c:v>
                </c:pt>
                <c:pt idx="927">
                  <c:v>1.54915474076682</c:v>
                </c:pt>
                <c:pt idx="928">
                  <c:v>1.54546123099417</c:v>
                </c:pt>
                <c:pt idx="929">
                  <c:v>1.54232300953588</c:v>
                </c:pt>
                <c:pt idx="930">
                  <c:v>1.53971674100064</c:v>
                </c:pt>
                <c:pt idx="931">
                  <c:v>1.53762917891436</c:v>
                </c:pt>
                <c:pt idx="932">
                  <c:v>1.536043102449</c:v>
                </c:pt>
                <c:pt idx="933">
                  <c:v>1.53495400094759</c:v>
                </c:pt>
                <c:pt idx="934">
                  <c:v>1.55138051779644</c:v>
                </c:pt>
                <c:pt idx="935">
                  <c:v>1.5512530280304</c:v>
                </c:pt>
                <c:pt idx="936">
                  <c:v>1.54735102862119</c:v>
                </c:pt>
                <c:pt idx="937">
                  <c:v>1.54411058334761</c:v>
                </c:pt>
                <c:pt idx="938">
                  <c:v>1.5415021895098</c:v>
                </c:pt>
                <c:pt idx="939">
                  <c:v>1.53951024139126</c:v>
                </c:pt>
                <c:pt idx="940">
                  <c:v>1.53401779241915</c:v>
                </c:pt>
                <c:pt idx="941">
                  <c:v>1.52912826965277</c:v>
                </c:pt>
                <c:pt idx="942">
                  <c:v>1.5248050757629</c:v>
                </c:pt>
                <c:pt idx="943">
                  <c:v>1.52102245775693</c:v>
                </c:pt>
                <c:pt idx="944">
                  <c:v>1.51775368257439</c:v>
                </c:pt>
                <c:pt idx="945">
                  <c:v>1.51498293308556</c:v>
                </c:pt>
                <c:pt idx="946">
                  <c:v>1.51268967810896</c:v>
                </c:pt>
                <c:pt idx="947">
                  <c:v>1.51086198008484</c:v>
                </c:pt>
                <c:pt idx="948">
                  <c:v>1.50949160512854</c:v>
                </c:pt>
                <c:pt idx="949">
                  <c:v>1.50856810053113</c:v>
                </c:pt>
                <c:pt idx="950">
                  <c:v>1.50808881196118</c:v>
                </c:pt>
                <c:pt idx="951">
                  <c:v>1.50805012407025</c:v>
                </c:pt>
                <c:pt idx="952">
                  <c:v>1.50845174588585</c:v>
                </c:pt>
                <c:pt idx="953">
                  <c:v>1.5240085737611</c:v>
                </c:pt>
                <c:pt idx="954">
                  <c:v>1.52541938195784</c:v>
                </c:pt>
                <c:pt idx="955">
                  <c:v>1.5233831822992</c:v>
                </c:pt>
                <c:pt idx="956">
                  <c:v>1.5219168574021</c:v>
                </c:pt>
                <c:pt idx="957">
                  <c:v>1.52100975483743</c:v>
                </c:pt>
                <c:pt idx="958">
                  <c:v>1.52065960294815</c:v>
                </c:pt>
                <c:pt idx="959">
                  <c:v>1.51699299378623</c:v>
                </c:pt>
                <c:pt idx="960">
                  <c:v>1.51383744148309</c:v>
                </c:pt>
                <c:pt idx="961">
                  <c:v>1.51117484181718</c:v>
                </c:pt>
                <c:pt idx="962">
                  <c:v>1.50898988211264</c:v>
                </c:pt>
                <c:pt idx="963">
                  <c:v>1.50726836825085</c:v>
                </c:pt>
                <c:pt idx="964">
                  <c:v>1.52045012017371</c:v>
                </c:pt>
                <c:pt idx="965">
                  <c:v>1.51955964735496</c:v>
                </c:pt>
                <c:pt idx="966">
                  <c:v>1.51527319310387</c:v>
                </c:pt>
                <c:pt idx="967">
                  <c:v>1.51159904484213</c:v>
                </c:pt>
                <c:pt idx="968">
                  <c:v>1.50851069818736</c:v>
                </c:pt>
                <c:pt idx="969">
                  <c:v>1.50598777165236</c:v>
                </c:pt>
                <c:pt idx="970">
                  <c:v>1.50401263826414</c:v>
                </c:pt>
                <c:pt idx="971">
                  <c:v>1.50257015334083</c:v>
                </c:pt>
                <c:pt idx="972">
                  <c:v>1.50165294838787</c:v>
                </c:pt>
                <c:pt idx="973">
                  <c:v>1.50125560112156</c:v>
                </c:pt>
                <c:pt idx="974">
                  <c:v>1.5013745719733</c:v>
                </c:pt>
                <c:pt idx="975">
                  <c:v>1.49838357539039</c:v>
                </c:pt>
                <c:pt idx="976">
                  <c:v>1.49586093418474</c:v>
                </c:pt>
                <c:pt idx="977">
                  <c:v>1.49379126051229</c:v>
                </c:pt>
                <c:pt idx="978">
                  <c:v>1.4921615630121</c:v>
                </c:pt>
                <c:pt idx="979">
                  <c:v>1.4909649427506</c:v>
                </c:pt>
                <c:pt idx="980">
                  <c:v>1.49019383940633</c:v>
                </c:pt>
                <c:pt idx="981">
                  <c:v>1.48984518183503</c:v>
                </c:pt>
                <c:pt idx="982">
                  <c:v>1.48991641131312</c:v>
                </c:pt>
                <c:pt idx="983">
                  <c:v>1.49041064786106</c:v>
                </c:pt>
                <c:pt idx="984">
                  <c:v>1.49132893507678</c:v>
                </c:pt>
                <c:pt idx="985">
                  <c:v>1.49267676264377</c:v>
                </c:pt>
                <c:pt idx="986">
                  <c:v>1.49446289074537</c:v>
                </c:pt>
                <c:pt idx="987">
                  <c:v>1.49316578153304</c:v>
                </c:pt>
                <c:pt idx="988">
                  <c:v>1.49222981746536</c:v>
                </c:pt>
                <c:pt idx="989">
                  <c:v>1.49164789614208</c:v>
                </c:pt>
                <c:pt idx="990">
                  <c:v>1.49141907329518</c:v>
                </c:pt>
                <c:pt idx="991">
                  <c:v>1.49154325375367</c:v>
                </c:pt>
                <c:pt idx="992">
                  <c:v>1.49201988992271</c:v>
                </c:pt>
                <c:pt idx="993">
                  <c:v>1.49285191221898</c:v>
                </c:pt>
                <c:pt idx="994">
                  <c:v>1.49404314815499</c:v>
                </c:pt>
                <c:pt idx="995">
                  <c:v>1.49560103617316</c:v>
                </c:pt>
                <c:pt idx="996">
                  <c:v>1.49753004451384</c:v>
                </c:pt>
                <c:pt idx="997">
                  <c:v>1.49984247467005</c:v>
                </c:pt>
                <c:pt idx="998">
                  <c:v>1.50254925421484</c:v>
                </c:pt>
                <c:pt idx="999">
                  <c:v>1.50566270642226</c:v>
                </c:pt>
                <c:pt idx="1000">
                  <c:v>1.50920101846856</c:v>
                </c:pt>
                <c:pt idx="1001">
                  <c:v>1.51318147592256</c:v>
                </c:pt>
                <c:pt idx="1002">
                  <c:v>1.5176264476768</c:v>
                </c:pt>
                <c:pt idx="1003">
                  <c:v>1.5225624842063</c:v>
                </c:pt>
                <c:pt idx="1004">
                  <c:v>1.52801610828065</c:v>
                </c:pt>
                <c:pt idx="1005">
                  <c:v>1.53402374570202</c:v>
                </c:pt>
                <c:pt idx="1006">
                  <c:v>1.54062305821897</c:v>
                </c:pt>
                <c:pt idx="1007">
                  <c:v>1.54786026689731</c:v>
                </c:pt>
                <c:pt idx="1008">
                  <c:v>1.55578616408687</c:v>
                </c:pt>
                <c:pt idx="1009">
                  <c:v>1.58480888341466</c:v>
                </c:pt>
                <c:pt idx="1010">
                  <c:v>1.59542628662063</c:v>
                </c:pt>
                <c:pt idx="1011">
                  <c:v>1.5960185090651</c:v>
                </c:pt>
                <c:pt idx="1012">
                  <c:v>1.59717109785625</c:v>
                </c:pt>
                <c:pt idx="1013">
                  <c:v>1.59888700932145</c:v>
                </c:pt>
                <c:pt idx="1014">
                  <c:v>1.60118117690481</c:v>
                </c:pt>
                <c:pt idx="1015">
                  <c:v>1.60406914699444</c:v>
                </c:pt>
                <c:pt idx="1016">
                  <c:v>1.6075745718737</c:v>
                </c:pt>
                <c:pt idx="1017">
                  <c:v>1.61172250928079</c:v>
                </c:pt>
                <c:pt idx="1018">
                  <c:v>1.61654738416705</c:v>
                </c:pt>
                <c:pt idx="1019">
                  <c:v>1.62208369088334</c:v>
                </c:pt>
                <c:pt idx="1020">
                  <c:v>1.62837969407047</c:v>
                </c:pt>
                <c:pt idx="1021">
                  <c:v>1.63549124254805</c:v>
                </c:pt>
                <c:pt idx="1022">
                  <c:v>1.63700892704469</c:v>
                </c:pt>
                <c:pt idx="1023">
                  <c:v>1.6390608382657</c:v>
                </c:pt>
                <c:pt idx="1024">
                  <c:v>1.64166314230163</c:v>
                </c:pt>
                <c:pt idx="1025">
                  <c:v>1.67637360980863</c:v>
                </c:pt>
                <c:pt idx="1026">
                  <c:v>1.6807519007244</c:v>
                </c:pt>
                <c:pt idx="1027">
                  <c:v>1.67811132967337</c:v>
                </c:pt>
                <c:pt idx="1028">
                  <c:v>1.67626332013363</c:v>
                </c:pt>
                <c:pt idx="1029">
                  <c:v>1.67519785090396</c:v>
                </c:pt>
                <c:pt idx="1030">
                  <c:v>1.67490664029097</c:v>
                </c:pt>
                <c:pt idx="1031">
                  <c:v>1.67538992646618</c:v>
                </c:pt>
                <c:pt idx="1032">
                  <c:v>1.67664958534109</c:v>
                </c:pt>
                <c:pt idx="1033">
                  <c:v>1.67869955484498</c:v>
                </c:pt>
                <c:pt idx="1034">
                  <c:v>1.68155933630373</c:v>
                </c:pt>
                <c:pt idx="1035">
                  <c:v>1.67745888181664</c:v>
                </c:pt>
                <c:pt idx="1036">
                  <c:v>1.67402858669648</c:v>
                </c:pt>
                <c:pt idx="1037">
                  <c:v>1.67124443468574</c:v>
                </c:pt>
                <c:pt idx="1038">
                  <c:v>1.66908857397598</c:v>
                </c:pt>
                <c:pt idx="1039">
                  <c:v>1.70309206664526</c:v>
                </c:pt>
                <c:pt idx="1040">
                  <c:v>1.70198058583538</c:v>
                </c:pt>
                <c:pt idx="1041">
                  <c:v>1.6931234811331</c:v>
                </c:pt>
                <c:pt idx="1042">
                  <c:v>1.6853636125116</c:v>
                </c:pt>
                <c:pt idx="1043">
                  <c:v>1.67862079896717</c:v>
                </c:pt>
                <c:pt idx="1044">
                  <c:v>1.672824297380399</c:v>
                </c:pt>
                <c:pt idx="1045">
                  <c:v>1.66791446307806</c:v>
                </c:pt>
                <c:pt idx="1046">
                  <c:v>1.66384423715824</c:v>
                </c:pt>
                <c:pt idx="1047">
                  <c:v>1.66058068242195</c:v>
                </c:pt>
                <c:pt idx="1048">
                  <c:v>1.65809408532414</c:v>
                </c:pt>
                <c:pt idx="1049">
                  <c:v>1.65636376799919</c:v>
                </c:pt>
                <c:pt idx="1050">
                  <c:v>1.65537743506507</c:v>
                </c:pt>
                <c:pt idx="1051">
                  <c:v>1.65512144298019</c:v>
                </c:pt>
                <c:pt idx="1052">
                  <c:v>1.65560246948132</c:v>
                </c:pt>
                <c:pt idx="1053">
                  <c:v>1.65681937466601</c:v>
                </c:pt>
                <c:pt idx="1054">
                  <c:v>1.65155199372092</c:v>
                </c:pt>
                <c:pt idx="1055">
                  <c:v>1.64694572069478</c:v>
                </c:pt>
                <c:pt idx="1056">
                  <c:v>1.67431795840536</c:v>
                </c:pt>
                <c:pt idx="1057">
                  <c:v>1.67040222998319</c:v>
                </c:pt>
                <c:pt idx="1058">
                  <c:v>1.65956254370722</c:v>
                </c:pt>
                <c:pt idx="1059">
                  <c:v>1.64988574413716</c:v>
                </c:pt>
                <c:pt idx="1060">
                  <c:v>1.64126116213277</c:v>
                </c:pt>
                <c:pt idx="1061">
                  <c:v>1.63360114069301</c:v>
                </c:pt>
                <c:pt idx="1062">
                  <c:v>1.62682592276929</c:v>
                </c:pt>
                <c:pt idx="1063">
                  <c:v>1.62087270594234</c:v>
                </c:pt>
                <c:pt idx="1064">
                  <c:v>1.61569290574092</c:v>
                </c:pt>
                <c:pt idx="1065">
                  <c:v>1.6050772946871</c:v>
                </c:pt>
                <c:pt idx="1066">
                  <c:v>1.59535827957659</c:v>
                </c:pt>
                <c:pt idx="1067">
                  <c:v>1.58644967794906</c:v>
                </c:pt>
                <c:pt idx="1068">
                  <c:v>1.60042097773451</c:v>
                </c:pt>
                <c:pt idx="1069">
                  <c:v>1.59202921605391</c:v>
                </c:pt>
                <c:pt idx="1070">
                  <c:v>1.57876789134353</c:v>
                </c:pt>
                <c:pt idx="1071">
                  <c:v>1.56672002563696</c:v>
                </c:pt>
                <c:pt idx="1072">
                  <c:v>1.55574732763879</c:v>
                </c:pt>
                <c:pt idx="1073">
                  <c:v>1.54573418337571</c:v>
                </c:pt>
                <c:pt idx="1074">
                  <c:v>1.53658978803753</c:v>
                </c:pt>
                <c:pt idx="1075">
                  <c:v>1.52823169834025</c:v>
                </c:pt>
                <c:pt idx="1076">
                  <c:v>1.52059225567284</c:v>
                </c:pt>
                <c:pt idx="1077">
                  <c:v>1.51361438697544</c:v>
                </c:pt>
                <c:pt idx="1078">
                  <c:v>1.50724692488541</c:v>
                </c:pt>
                <c:pt idx="1079">
                  <c:v>1.50145065594933</c:v>
                </c:pt>
                <c:pt idx="1080">
                  <c:v>1.49618429088516</c:v>
                </c:pt>
                <c:pt idx="1081">
                  <c:v>1.49141924990445</c:v>
                </c:pt>
                <c:pt idx="1082">
                  <c:v>1.48712765946831</c:v>
                </c:pt>
                <c:pt idx="1083">
                  <c:v>1.4832847657128</c:v>
                </c:pt>
                <c:pt idx="1084">
                  <c:v>1.47987099768926</c:v>
                </c:pt>
                <c:pt idx="1085">
                  <c:v>1.47686777708277</c:v>
                </c:pt>
                <c:pt idx="1086">
                  <c:v>1.47426214524665</c:v>
                </c:pt>
                <c:pt idx="1087">
                  <c:v>1.47203923777613</c:v>
                </c:pt>
                <c:pt idx="1088">
                  <c:v>1.47018933716672</c:v>
                </c:pt>
                <c:pt idx="1089">
                  <c:v>1.46870407363831</c:v>
                </c:pt>
                <c:pt idx="1090">
                  <c:v>1.46757748008221</c:v>
                </c:pt>
                <c:pt idx="1091">
                  <c:v>1.46680360430059</c:v>
                </c:pt>
                <c:pt idx="1092">
                  <c:v>1.46637875080843</c:v>
                </c:pt>
                <c:pt idx="1093">
                  <c:v>1.46630255062457</c:v>
                </c:pt>
                <c:pt idx="1094">
                  <c:v>1.46657452800192</c:v>
                </c:pt>
                <c:pt idx="1095">
                  <c:v>1.46719523985328</c:v>
                </c:pt>
                <c:pt idx="1096">
                  <c:v>1.46816857401328</c:v>
                </c:pt>
                <c:pt idx="1097">
                  <c:v>1.4811686127036</c:v>
                </c:pt>
                <c:pt idx="1098">
                  <c:v>1.48298667316117</c:v>
                </c:pt>
                <c:pt idx="1099">
                  <c:v>1.48147485009362</c:v>
                </c:pt>
                <c:pt idx="1100">
                  <c:v>1.4804215135169</c:v>
                </c:pt>
                <c:pt idx="1101">
                  <c:v>1.47982198746338</c:v>
                </c:pt>
                <c:pt idx="1102">
                  <c:v>1.47967274327937</c:v>
                </c:pt>
                <c:pt idx="1103">
                  <c:v>1.47997259759236</c:v>
                </c:pt>
                <c:pt idx="1104">
                  <c:v>1.48072393008182</c:v>
                </c:pt>
                <c:pt idx="1105">
                  <c:v>1.481931490974989</c:v>
                </c:pt>
                <c:pt idx="1106">
                  <c:v>1.48360374580167</c:v>
                </c:pt>
                <c:pt idx="1107">
                  <c:v>1.48575052324527</c:v>
                </c:pt>
                <c:pt idx="1108">
                  <c:v>1.48838441976188</c:v>
                </c:pt>
                <c:pt idx="1109">
                  <c:v>1.49152366235679</c:v>
                </c:pt>
                <c:pt idx="1110">
                  <c:v>1.49127019844874</c:v>
                </c:pt>
                <c:pt idx="1111">
                  <c:v>1.49140876542515</c:v>
                </c:pt>
                <c:pt idx="1112">
                  <c:v>1.49194163328067</c:v>
                </c:pt>
                <c:pt idx="1113">
                  <c:v>1.50637946761052</c:v>
                </c:pt>
                <c:pt idx="1114">
                  <c:v>1.5078222109053</c:v>
                </c:pt>
                <c:pt idx="1115">
                  <c:v>1.505499680175419</c:v>
                </c:pt>
                <c:pt idx="1116">
                  <c:v>1.5037049582047</c:v>
                </c:pt>
                <c:pt idx="1117">
                  <c:v>1.50242511451648</c:v>
                </c:pt>
                <c:pt idx="1118">
                  <c:v>1.50165185689928</c:v>
                </c:pt>
                <c:pt idx="1119">
                  <c:v>1.50138132228519</c:v>
                </c:pt>
                <c:pt idx="1120">
                  <c:v>1.50161398488752</c:v>
                </c:pt>
                <c:pt idx="1121">
                  <c:v>1.50234763474632</c:v>
                </c:pt>
                <c:pt idx="1122">
                  <c:v>1.50359144526834</c:v>
                </c:pt>
                <c:pt idx="1123">
                  <c:v>1.50535204362151</c:v>
                </c:pt>
                <c:pt idx="1124">
                  <c:v>1.50764067546967</c:v>
                </c:pt>
                <c:pt idx="1125">
                  <c:v>1.51047644233335</c:v>
                </c:pt>
                <c:pt idx="1126">
                  <c:v>1.50956426162369</c:v>
                </c:pt>
                <c:pt idx="1127">
                  <c:v>1.50908505232721</c:v>
                </c:pt>
                <c:pt idx="1128">
                  <c:v>1.52395826458767</c:v>
                </c:pt>
                <c:pt idx="1129">
                  <c:v>1.52437633626927</c:v>
                </c:pt>
                <c:pt idx="1130">
                  <c:v>1.52069371641214</c:v>
                </c:pt>
                <c:pt idx="1131">
                  <c:v>1.51761226654057</c:v>
                </c:pt>
                <c:pt idx="1132">
                  <c:v>1.51510723432449</c:v>
                </c:pt>
                <c:pt idx="1133">
                  <c:v>1.5131613348533</c:v>
                </c:pt>
                <c:pt idx="1134">
                  <c:v>1.51176268058841</c:v>
                </c:pt>
                <c:pt idx="1135">
                  <c:v>1.51090150778414</c:v>
                </c:pt>
                <c:pt idx="1136">
                  <c:v>1.51057299340706</c:v>
                </c:pt>
                <c:pt idx="1137">
                  <c:v>1.51077417298388</c:v>
                </c:pt>
                <c:pt idx="1138">
                  <c:v>1.51150686062912</c:v>
                </c:pt>
                <c:pt idx="1139">
                  <c:v>1.51277769819555</c:v>
                </c:pt>
                <c:pt idx="1140">
                  <c:v>1.51019197228963</c:v>
                </c:pt>
                <c:pt idx="1141">
                  <c:v>1.50806720157683</c:v>
                </c:pt>
                <c:pt idx="1142">
                  <c:v>1.50639315012242</c:v>
                </c:pt>
                <c:pt idx="1143">
                  <c:v>1.50516017338491</c:v>
                </c:pt>
                <c:pt idx="1144">
                  <c:v>1.50436200040686</c:v>
                </c:pt>
                <c:pt idx="1145">
                  <c:v>1.50399275264618</c:v>
                </c:pt>
                <c:pt idx="1146">
                  <c:v>1.51855982679506</c:v>
                </c:pt>
                <c:pt idx="1147">
                  <c:v>1.51909196843464</c:v>
                </c:pt>
                <c:pt idx="1148">
                  <c:v>1.51554913043428</c:v>
                </c:pt>
                <c:pt idx="1149">
                  <c:v>1.51259756919017</c:v>
                </c:pt>
                <c:pt idx="1150">
                  <c:v>1.51021829846999</c:v>
                </c:pt>
                <c:pt idx="1151">
                  <c:v>1.50839501865227</c:v>
                </c:pt>
                <c:pt idx="1152">
                  <c:v>1.50711387489695</c:v>
                </c:pt>
                <c:pt idx="1153">
                  <c:v>1.5063675705931</c:v>
                </c:pt>
                <c:pt idx="1154">
                  <c:v>1.50615223885587</c:v>
                </c:pt>
                <c:pt idx="1155">
                  <c:v>1.52120997649517</c:v>
                </c:pt>
                <c:pt idx="1156">
                  <c:v>1.52213055502336</c:v>
                </c:pt>
                <c:pt idx="1157">
                  <c:v>1.51427178043935</c:v>
                </c:pt>
                <c:pt idx="1158">
                  <c:v>1.50720408123797</c:v>
                </c:pt>
                <c:pt idx="1159">
                  <c:v>1.50086342556468</c:v>
                </c:pt>
                <c:pt idx="1160">
                  <c:v>1.49520078586472</c:v>
                </c:pt>
                <c:pt idx="1161">
                  <c:v>1.49017051815599</c:v>
                </c:pt>
                <c:pt idx="1162">
                  <c:v>1.48573624197223</c:v>
                </c:pt>
                <c:pt idx="1163">
                  <c:v>1.48186579229103</c:v>
                </c:pt>
                <c:pt idx="1164">
                  <c:v>1.47853186894495</c:v>
                </c:pt>
                <c:pt idx="1165">
                  <c:v>1.47571506797903</c:v>
                </c:pt>
                <c:pt idx="1166">
                  <c:v>1.47339596482118</c:v>
                </c:pt>
                <c:pt idx="1167">
                  <c:v>1.47156093801955</c:v>
                </c:pt>
                <c:pt idx="1168">
                  <c:v>1.47019822976062</c:v>
                </c:pt>
                <c:pt idx="1169">
                  <c:v>1.46554923173029</c:v>
                </c:pt>
                <c:pt idx="1170">
                  <c:v>1.4613573210969</c:v>
                </c:pt>
                <c:pt idx="1171">
                  <c:v>1.457600012724969</c:v>
                </c:pt>
                <c:pt idx="1172">
                  <c:v>1.45425743465747</c:v>
                </c:pt>
                <c:pt idx="1173">
                  <c:v>1.45131307498968</c:v>
                </c:pt>
                <c:pt idx="1174">
                  <c:v>1.44875137961343</c:v>
                </c:pt>
                <c:pt idx="1175">
                  <c:v>1.44656169812156</c:v>
                </c:pt>
                <c:pt idx="1176">
                  <c:v>1.44473288662733</c:v>
                </c:pt>
                <c:pt idx="1177">
                  <c:v>1.44325629256392</c:v>
                </c:pt>
                <c:pt idx="1178">
                  <c:v>1.44212658335156</c:v>
                </c:pt>
                <c:pt idx="1179">
                  <c:v>1.44133766291992</c:v>
                </c:pt>
                <c:pt idx="1180">
                  <c:v>1.44088659601974</c:v>
                </c:pt>
                <c:pt idx="1181">
                  <c:v>1.44077156752491</c:v>
                </c:pt>
                <c:pt idx="1182">
                  <c:v>1.44099284845697</c:v>
                </c:pt>
                <c:pt idx="1183">
                  <c:v>1.44154984052752</c:v>
                </c:pt>
                <c:pt idx="1184">
                  <c:v>1.44244699844615</c:v>
                </c:pt>
                <c:pt idx="1185">
                  <c:v>1.44368796359726</c:v>
                </c:pt>
                <c:pt idx="1186">
                  <c:v>1.44527857711815</c:v>
                </c:pt>
                <c:pt idx="1187">
                  <c:v>1.4472269874883</c:v>
                </c:pt>
                <c:pt idx="1188">
                  <c:v>1.44954069423241</c:v>
                </c:pt>
                <c:pt idx="1189">
                  <c:v>1.45223176953296</c:v>
                </c:pt>
                <c:pt idx="1190">
                  <c:v>1.45531402132647</c:v>
                </c:pt>
                <c:pt idx="1191">
                  <c:v>1.45880318440578</c:v>
                </c:pt>
                <c:pt idx="1192">
                  <c:v>1.46271602026835</c:v>
                </c:pt>
                <c:pt idx="1193">
                  <c:v>1.46707503950161</c:v>
                </c:pt>
                <c:pt idx="1194">
                  <c:v>1.47190452812733</c:v>
                </c:pt>
                <c:pt idx="1195">
                  <c:v>1.47723202657035</c:v>
                </c:pt>
                <c:pt idx="1196">
                  <c:v>1.48309134573922</c:v>
                </c:pt>
                <c:pt idx="1197">
                  <c:v>1.48951836890582</c:v>
                </c:pt>
                <c:pt idx="1198">
                  <c:v>1.49239038848544</c:v>
                </c:pt>
                <c:pt idx="1199">
                  <c:v>1.49564026492488</c:v>
                </c:pt>
                <c:pt idx="1200">
                  <c:v>1.49928150552985</c:v>
                </c:pt>
                <c:pt idx="1201">
                  <c:v>1.50333322691943</c:v>
                </c:pt>
                <c:pt idx="1202">
                  <c:v>1.50781644669912</c:v>
                </c:pt>
                <c:pt idx="1203">
                  <c:v>1.51275284741845</c:v>
                </c:pt>
                <c:pt idx="1204">
                  <c:v>1.51817103924029</c:v>
                </c:pt>
                <c:pt idx="1205">
                  <c:v>1.52410122753729</c:v>
                </c:pt>
                <c:pt idx="1206">
                  <c:v>1.53057875488256</c:v>
                </c:pt>
                <c:pt idx="1207">
                  <c:v>1.53764324227429</c:v>
                </c:pt>
                <c:pt idx="1208">
                  <c:v>1.54534470145656</c:v>
                </c:pt>
                <c:pt idx="1209">
                  <c:v>1.55373434920445</c:v>
                </c:pt>
                <c:pt idx="1210">
                  <c:v>1.56287641504073</c:v>
                </c:pt>
                <c:pt idx="1211">
                  <c:v>1.57284689338268</c:v>
                </c:pt>
                <c:pt idx="1212">
                  <c:v>1.58372739338564</c:v>
                </c:pt>
                <c:pt idx="1213">
                  <c:v>1.59562460971346</c:v>
                </c:pt>
                <c:pt idx="1214">
                  <c:v>1.60214301238745</c:v>
                </c:pt>
                <c:pt idx="1215">
                  <c:v>1.60924245966961</c:v>
                </c:pt>
                <c:pt idx="1216">
                  <c:v>1.6169697148004</c:v>
                </c:pt>
                <c:pt idx="1217">
                  <c:v>1.62537390326038</c:v>
                </c:pt>
                <c:pt idx="1218">
                  <c:v>1.63451821279152</c:v>
                </c:pt>
                <c:pt idx="1219">
                  <c:v>1.67643630872504</c:v>
                </c:pt>
                <c:pt idx="1220">
                  <c:v>1.68912517860025</c:v>
                </c:pt>
                <c:pt idx="1221">
                  <c:v>1.69359549945997</c:v>
                </c:pt>
                <c:pt idx="1222">
                  <c:v>1.6989278930951</c:v>
                </c:pt>
                <c:pt idx="1223">
                  <c:v>1.70516842366964</c:v>
                </c:pt>
                <c:pt idx="1224">
                  <c:v>1.71238386389786</c:v>
                </c:pt>
                <c:pt idx="1225">
                  <c:v>1.72065252681214</c:v>
                </c:pt>
                <c:pt idx="1226">
                  <c:v>1.73006225661808</c:v>
                </c:pt>
                <c:pt idx="1227">
                  <c:v>1.74072654035065</c:v>
                </c:pt>
                <c:pt idx="1228">
                  <c:v>1.75278576096266</c:v>
                </c:pt>
                <c:pt idx="1229">
                  <c:v>1.75440298219845</c:v>
                </c:pt>
                <c:pt idx="1230">
                  <c:v>1.75675477318321</c:v>
                </c:pt>
                <c:pt idx="1231">
                  <c:v>1.75985353888116</c:v>
                </c:pt>
                <c:pt idx="1232">
                  <c:v>1.76372933649346</c:v>
                </c:pt>
                <c:pt idx="1233">
                  <c:v>1.76841559004358</c:v>
                </c:pt>
                <c:pt idx="1234">
                  <c:v>1.77394965239747</c:v>
                </c:pt>
                <c:pt idx="1235">
                  <c:v>1.78039009464136</c:v>
                </c:pt>
                <c:pt idx="1236">
                  <c:v>1.78778552469728</c:v>
                </c:pt>
                <c:pt idx="1237">
                  <c:v>1.79622064599364</c:v>
                </c:pt>
                <c:pt idx="1238">
                  <c:v>1.8057735790414</c:v>
                </c:pt>
                <c:pt idx="1239">
                  <c:v>1.89104167821173</c:v>
                </c:pt>
                <c:pt idx="1240">
                  <c:v>1.90746241587522</c:v>
                </c:pt>
                <c:pt idx="1241">
                  <c:v>1.90525779190358</c:v>
                </c:pt>
                <c:pt idx="1242">
                  <c:v>1.90471636320283</c:v>
                </c:pt>
                <c:pt idx="1243">
                  <c:v>1.90583715119838</c:v>
                </c:pt>
                <c:pt idx="1244">
                  <c:v>1.90863209780121</c:v>
                </c:pt>
                <c:pt idx="1245">
                  <c:v>1.91316411557062</c:v>
                </c:pt>
                <c:pt idx="1246">
                  <c:v>1.91950333271573</c:v>
                </c:pt>
                <c:pt idx="1247">
                  <c:v>1.90647314315433</c:v>
                </c:pt>
                <c:pt idx="1248">
                  <c:v>1.89514687111209</c:v>
                </c:pt>
                <c:pt idx="1249">
                  <c:v>1.88535967497695</c:v>
                </c:pt>
                <c:pt idx="1250">
                  <c:v>1.87699686581631</c:v>
                </c:pt>
                <c:pt idx="1251">
                  <c:v>1.8699451699992</c:v>
                </c:pt>
                <c:pt idx="1252">
                  <c:v>1.86412297916158</c:v>
                </c:pt>
                <c:pt idx="1253">
                  <c:v>1.85946036788407</c:v>
                </c:pt>
                <c:pt idx="1254">
                  <c:v>1.8559199398163</c:v>
                </c:pt>
                <c:pt idx="1255">
                  <c:v>1.85345645635739</c:v>
                </c:pt>
                <c:pt idx="1256">
                  <c:v>1.83536833835978</c:v>
                </c:pt>
                <c:pt idx="1257">
                  <c:v>1.81891309083795</c:v>
                </c:pt>
                <c:pt idx="1258">
                  <c:v>1.87424847616659</c:v>
                </c:pt>
                <c:pt idx="1259">
                  <c:v>1.85612928905238</c:v>
                </c:pt>
                <c:pt idx="1260">
                  <c:v>1.8232961997351</c:v>
                </c:pt>
                <c:pt idx="1261">
                  <c:v>1.79466658475133</c:v>
                </c:pt>
                <c:pt idx="1262">
                  <c:v>1.7694459146993</c:v>
                </c:pt>
                <c:pt idx="1263">
                  <c:v>1.74704419344409</c:v>
                </c:pt>
                <c:pt idx="1264">
                  <c:v>1.72699944564</c:v>
                </c:pt>
                <c:pt idx="1265">
                  <c:v>1.70896255816362</c:v>
                </c:pt>
                <c:pt idx="1266">
                  <c:v>1.69265428632017</c:v>
                </c:pt>
                <c:pt idx="1267">
                  <c:v>1.67784424458071</c:v>
                </c:pt>
                <c:pt idx="1268">
                  <c:v>1.66435615262692</c:v>
                </c:pt>
                <c:pt idx="1269">
                  <c:v>1.65203599788487</c:v>
                </c:pt>
                <c:pt idx="1270">
                  <c:v>1.64075962047298</c:v>
                </c:pt>
                <c:pt idx="1271">
                  <c:v>1.63042354385992</c:v>
                </c:pt>
                <c:pt idx="1272">
                  <c:v>1.62093823891031</c:v>
                </c:pt>
                <c:pt idx="1273">
                  <c:v>1.6122256015452</c:v>
                </c:pt>
                <c:pt idx="1274">
                  <c:v>1.60422679975768</c:v>
                </c:pt>
                <c:pt idx="1275">
                  <c:v>1.59687985053267</c:v>
                </c:pt>
                <c:pt idx="1276">
                  <c:v>1.59014323482732</c:v>
                </c:pt>
                <c:pt idx="1277">
                  <c:v>1.60717919681581</c:v>
                </c:pt>
                <c:pt idx="1278">
                  <c:v>1.60082105634651</c:v>
                </c:pt>
                <c:pt idx="1279">
                  <c:v>1.58820632266991</c:v>
                </c:pt>
                <c:pt idx="1280">
                  <c:v>1.57672219542956</c:v>
                </c:pt>
                <c:pt idx="1281">
                  <c:v>1.56624661510292</c:v>
                </c:pt>
                <c:pt idx="1282">
                  <c:v>1.55667459127614</c:v>
                </c:pt>
                <c:pt idx="1283">
                  <c:v>1.54792592248653</c:v>
                </c:pt>
                <c:pt idx="1284">
                  <c:v>1.53992618051451</c:v>
                </c:pt>
                <c:pt idx="1285">
                  <c:v>1.53261262781409</c:v>
                </c:pt>
                <c:pt idx="1286">
                  <c:v>1.54263564263685</c:v>
                </c:pt>
                <c:pt idx="1287">
                  <c:v>1.53595753696712</c:v>
                </c:pt>
                <c:pt idx="1288">
                  <c:v>1.52456300720748</c:v>
                </c:pt>
                <c:pt idx="1289">
                  <c:v>1.51420012001439</c:v>
                </c:pt>
                <c:pt idx="1290">
                  <c:v>1.50476287546095</c:v>
                </c:pt>
                <c:pt idx="1291">
                  <c:v>1.49616201804263</c:v>
                </c:pt>
                <c:pt idx="1292">
                  <c:v>1.48832181221258</c:v>
                </c:pt>
                <c:pt idx="1293">
                  <c:v>1.48117882004521</c:v>
                </c:pt>
                <c:pt idx="1294">
                  <c:v>1.47467729084787</c:v>
                </c:pt>
                <c:pt idx="1295">
                  <c:v>1.46877141720015</c:v>
                </c:pt>
                <c:pt idx="1296">
                  <c:v>1.46342146154198</c:v>
                </c:pt>
                <c:pt idx="1297">
                  <c:v>1.45859174846056</c:v>
                </c:pt>
                <c:pt idx="1298">
                  <c:v>1.45425437908784</c:v>
                </c:pt>
                <c:pt idx="1299">
                  <c:v>1.45038295883003</c:v>
                </c:pt>
                <c:pt idx="1300">
                  <c:v>1.44695650463492</c:v>
                </c:pt>
                <c:pt idx="1301">
                  <c:v>1.443954795494339</c:v>
                </c:pt>
                <c:pt idx="1302">
                  <c:v>1.44136321608201</c:v>
                </c:pt>
                <c:pt idx="1303">
                  <c:v>1.43916735028375</c:v>
                </c:pt>
                <c:pt idx="1304">
                  <c:v>1.43735776990179</c:v>
                </c:pt>
                <c:pt idx="1305">
                  <c:v>1.43592490184698</c:v>
                </c:pt>
                <c:pt idx="1306">
                  <c:v>1.43486186669166</c:v>
                </c:pt>
                <c:pt idx="1307">
                  <c:v>1.43416339077236</c:v>
                </c:pt>
                <c:pt idx="1308">
                  <c:v>1.4338266845784</c:v>
                </c:pt>
                <c:pt idx="1309">
                  <c:v>1.43385044021644</c:v>
                </c:pt>
                <c:pt idx="1310">
                  <c:v>1.434234817119679</c:v>
                </c:pt>
                <c:pt idx="1311">
                  <c:v>1.43498144456219</c:v>
                </c:pt>
                <c:pt idx="1312">
                  <c:v>1.43609344104996</c:v>
                </c:pt>
                <c:pt idx="1313">
                  <c:v>1.43757836839666</c:v>
                </c:pt>
                <c:pt idx="1314">
                  <c:v>1.43944255288149</c:v>
                </c:pt>
                <c:pt idx="1315">
                  <c:v>1.441696015129405</c:v>
                </c:pt>
                <c:pt idx="1316">
                  <c:v>1.44434867819006</c:v>
                </c:pt>
                <c:pt idx="1317">
                  <c:v>1.44741655418766</c:v>
                </c:pt>
                <c:pt idx="1318">
                  <c:v>1.45091601417042</c:v>
                </c:pt>
                <c:pt idx="1319">
                  <c:v>1.45486601608035</c:v>
                </c:pt>
                <c:pt idx="1320">
                  <c:v>1.455344385122159</c:v>
                </c:pt>
                <c:pt idx="1321">
                  <c:v>1.45614075641849</c:v>
                </c:pt>
                <c:pt idx="1322">
                  <c:v>1.4572575365797</c:v>
                </c:pt>
                <c:pt idx="1323">
                  <c:v>1.45870231177586</c:v>
                </c:pt>
                <c:pt idx="1324">
                  <c:v>1.46047915290764</c:v>
                </c:pt>
                <c:pt idx="1325">
                  <c:v>1.47397410213226</c:v>
                </c:pt>
                <c:pt idx="1326">
                  <c:v>1.47661949337974</c:v>
                </c:pt>
                <c:pt idx="1327">
                  <c:v>1.475321608989399</c:v>
                </c:pt>
                <c:pt idx="1328">
                  <c:v>1.47446507923752</c:v>
                </c:pt>
                <c:pt idx="1329">
                  <c:v>1.47404692964376</c:v>
                </c:pt>
                <c:pt idx="1330">
                  <c:v>1.47406271306463</c:v>
                </c:pt>
                <c:pt idx="1331">
                  <c:v>1.47451620311885</c:v>
                </c:pt>
                <c:pt idx="1332">
                  <c:v>1.47540725552627</c:v>
                </c:pt>
                <c:pt idx="1333">
                  <c:v>1.47674156430849</c:v>
                </c:pt>
                <c:pt idx="1334">
                  <c:v>1.47852836388786</c:v>
                </c:pt>
                <c:pt idx="1335">
                  <c:v>1.48077811963492</c:v>
                </c:pt>
                <c:pt idx="1336">
                  <c:v>1.48350520504422</c:v>
                </c:pt>
                <c:pt idx="1337">
                  <c:v>1.48672432398088</c:v>
                </c:pt>
                <c:pt idx="1338">
                  <c:v>1.49045856406671</c:v>
                </c:pt>
                <c:pt idx="1339">
                  <c:v>1.49473214673308</c:v>
                </c:pt>
                <c:pt idx="1340">
                  <c:v>1.49481571478501</c:v>
                </c:pt>
                <c:pt idx="1341">
                  <c:v>1.50923817160052</c:v>
                </c:pt>
                <c:pt idx="1342">
                  <c:v>1.51015872528053</c:v>
                </c:pt>
                <c:pt idx="1343">
                  <c:v>1.50645213590004</c:v>
                </c:pt>
                <c:pt idx="1344">
                  <c:v>1.50330118158183</c:v>
                </c:pt>
                <c:pt idx="1345">
                  <c:v>1.50068644884914</c:v>
                </c:pt>
                <c:pt idx="1346">
                  <c:v>1.49859073115362</c:v>
                </c:pt>
                <c:pt idx="1347">
                  <c:v>1.49699880053422</c:v>
                </c:pt>
                <c:pt idx="1348">
                  <c:v>1.49590133010477</c:v>
                </c:pt>
                <c:pt idx="1349">
                  <c:v>1.495294602543369</c:v>
                </c:pt>
                <c:pt idx="1350">
                  <c:v>1.49517075960483</c:v>
                </c:pt>
                <c:pt idx="1351">
                  <c:v>1.49553290428694</c:v>
                </c:pt>
                <c:pt idx="1352">
                  <c:v>1.49638131471862</c:v>
                </c:pt>
                <c:pt idx="1353">
                  <c:v>1.49772453748893</c:v>
                </c:pt>
                <c:pt idx="1354">
                  <c:v>1.49956842648011</c:v>
                </c:pt>
                <c:pt idx="1355">
                  <c:v>1.50192744276259</c:v>
                </c:pt>
                <c:pt idx="1356">
                  <c:v>1.50481508127176</c:v>
                </c:pt>
                <c:pt idx="1357">
                  <c:v>1.523375210879</c:v>
                </c:pt>
                <c:pt idx="1358">
                  <c:v>1.52775532020898</c:v>
                </c:pt>
                <c:pt idx="1359">
                  <c:v>1.52162827416448</c:v>
                </c:pt>
                <c:pt idx="1360">
                  <c:v>1.51619062123947</c:v>
                </c:pt>
                <c:pt idx="1361">
                  <c:v>1.51139854750877</c:v>
                </c:pt>
                <c:pt idx="1362">
                  <c:v>1.50721914500256</c:v>
                </c:pt>
                <c:pt idx="1363">
                  <c:v>1.50361891675366</c:v>
                </c:pt>
                <c:pt idx="1364">
                  <c:v>1.50057647350614</c:v>
                </c:pt>
                <c:pt idx="1365">
                  <c:v>1.49806735693778</c:v>
                </c:pt>
                <c:pt idx="1366">
                  <c:v>1.49607797004593</c:v>
                </c:pt>
                <c:pt idx="1367">
                  <c:v>1.49459659153624</c:v>
                </c:pt>
                <c:pt idx="1368">
                  <c:v>1.49361051407484</c:v>
                </c:pt>
                <c:pt idx="1369">
                  <c:v>1.49311684500224</c:v>
                </c:pt>
                <c:pt idx="1370">
                  <c:v>1.49311139793706</c:v>
                </c:pt>
                <c:pt idx="1371">
                  <c:v>1.49359412682004</c:v>
                </c:pt>
                <c:pt idx="1372">
                  <c:v>1.49457049798012</c:v>
                </c:pt>
                <c:pt idx="1373">
                  <c:v>1.49604472839891</c:v>
                </c:pt>
                <c:pt idx="1374">
                  <c:v>1.49802813028194</c:v>
                </c:pt>
                <c:pt idx="1375">
                  <c:v>1.50053383727651</c:v>
                </c:pt>
                <c:pt idx="1376">
                  <c:v>1.50357987173556</c:v>
                </c:pt>
                <c:pt idx="1377">
                  <c:v>1.52223706463082</c:v>
                </c:pt>
                <c:pt idx="1378">
                  <c:v>1.5211686196563</c:v>
                </c:pt>
                <c:pt idx="1379">
                  <c:v>1.51512503135459</c:v>
                </c:pt>
                <c:pt idx="1380">
                  <c:v>1.50976085757771</c:v>
                </c:pt>
                <c:pt idx="1381">
                  <c:v>1.50503592325456</c:v>
                </c:pt>
                <c:pt idx="1382">
                  <c:v>1.50091330140051</c:v>
                </c:pt>
                <c:pt idx="1383">
                  <c:v>1.49736578761009</c:v>
                </c:pt>
                <c:pt idx="1384">
                  <c:v>1.49436793223118</c:v>
                </c:pt>
                <c:pt idx="1385">
                  <c:v>1.49189983494694</c:v>
                </c:pt>
                <c:pt idx="1386">
                  <c:v>1.48994527867407</c:v>
                </c:pt>
                <c:pt idx="1387">
                  <c:v>1.48370652594514</c:v>
                </c:pt>
                <c:pt idx="1388">
                  <c:v>1.47800006533788</c:v>
                </c:pt>
                <c:pt idx="1389">
                  <c:v>1.47278847206467</c:v>
                </c:pt>
                <c:pt idx="1390">
                  <c:v>1.47990785602044</c:v>
                </c:pt>
                <c:pt idx="1391">
                  <c:v>1.47529040196471</c:v>
                </c:pt>
                <c:pt idx="1392">
                  <c:v>1.46666095277044</c:v>
                </c:pt>
                <c:pt idx="1393">
                  <c:v>1.45877537906107</c:v>
                </c:pt>
                <c:pt idx="1394">
                  <c:v>1.45157117030714</c:v>
                </c:pt>
                <c:pt idx="1395">
                  <c:v>1.44499363789384</c:v>
                </c:pt>
                <c:pt idx="1396">
                  <c:v>1.43899661335975</c:v>
                </c:pt>
                <c:pt idx="1397">
                  <c:v>1.433539157402049</c:v>
                </c:pt>
                <c:pt idx="1398">
                  <c:v>1.4285884821575</c:v>
                </c:pt>
                <c:pt idx="1399">
                  <c:v>1.42411426103344</c:v>
                </c:pt>
                <c:pt idx="1400">
                  <c:v>1.42009093940311</c:v>
                </c:pt>
                <c:pt idx="1401">
                  <c:v>1.41649540270498</c:v>
                </c:pt>
                <c:pt idx="1402">
                  <c:v>1.41330919411775</c:v>
                </c:pt>
                <c:pt idx="1403">
                  <c:v>1.41051635604869</c:v>
                </c:pt>
                <c:pt idx="1404">
                  <c:v>1.40810236390662</c:v>
                </c:pt>
                <c:pt idx="1405">
                  <c:v>1.40605558153301</c:v>
                </c:pt>
                <c:pt idx="1406">
                  <c:v>1.40436702700332</c:v>
                </c:pt>
                <c:pt idx="1407">
                  <c:v>1.40302861999383</c:v>
                </c:pt>
                <c:pt idx="1408">
                  <c:v>1.4020331118377</c:v>
                </c:pt>
                <c:pt idx="1409">
                  <c:v>1.40137791753783</c:v>
                </c:pt>
                <c:pt idx="1410">
                  <c:v>1.40105876116472</c:v>
                </c:pt>
                <c:pt idx="1411">
                  <c:v>1.40107513216923</c:v>
                </c:pt>
                <c:pt idx="1412">
                  <c:v>1.40142713700646</c:v>
                </c:pt>
                <c:pt idx="1413">
                  <c:v>1.40211550039042</c:v>
                </c:pt>
                <c:pt idx="1414">
                  <c:v>1.403144718554479</c:v>
                </c:pt>
                <c:pt idx="1415">
                  <c:v>1.40451919790399</c:v>
                </c:pt>
                <c:pt idx="1416">
                  <c:v>1.4062448704052</c:v>
                </c:pt>
                <c:pt idx="1417">
                  <c:v>1.40833008704374</c:v>
                </c:pt>
                <c:pt idx="1418">
                  <c:v>1.41078578150449</c:v>
                </c:pt>
                <c:pt idx="1419">
                  <c:v>1.413624002539029</c:v>
                </c:pt>
                <c:pt idx="1420">
                  <c:v>1.41685716639199</c:v>
                </c:pt>
                <c:pt idx="1421">
                  <c:v>1.42050513334187</c:v>
                </c:pt>
                <c:pt idx="1422">
                  <c:v>1.42458523782217</c:v>
                </c:pt>
                <c:pt idx="1423">
                  <c:v>1.429121257499325</c:v>
                </c:pt>
                <c:pt idx="1424">
                  <c:v>1.43413951921624</c:v>
                </c:pt>
                <c:pt idx="1425">
                  <c:v>1.43966927338687</c:v>
                </c:pt>
                <c:pt idx="1426">
                  <c:v>1.44174739427549</c:v>
                </c:pt>
                <c:pt idx="1427">
                  <c:v>1.4441688572734</c:v>
                </c:pt>
                <c:pt idx="1428">
                  <c:v>1.4469455229018</c:v>
                </c:pt>
                <c:pt idx="1429">
                  <c:v>1.45008859654732</c:v>
                </c:pt>
                <c:pt idx="1430">
                  <c:v>1.45361397589104</c:v>
                </c:pt>
                <c:pt idx="1431">
                  <c:v>1.45753833281168</c:v>
                </c:pt>
                <c:pt idx="1432">
                  <c:v>1.46188262263532</c:v>
                </c:pt>
                <c:pt idx="1433">
                  <c:v>1.46666797591738</c:v>
                </c:pt>
                <c:pt idx="1434">
                  <c:v>1.47192173081866</c:v>
                </c:pt>
                <c:pt idx="1435">
                  <c:v>1.4776733992248</c:v>
                </c:pt>
                <c:pt idx="1436">
                  <c:v>1.48395757563858</c:v>
                </c:pt>
                <c:pt idx="1437">
                  <c:v>1.49081345434403</c:v>
                </c:pt>
                <c:pt idx="1438">
                  <c:v>1.49828702890719</c:v>
                </c:pt>
                <c:pt idx="1439">
                  <c:v>1.5064294420727</c:v>
                </c:pt>
                <c:pt idx="1440">
                  <c:v>1.51530563451365</c:v>
                </c:pt>
                <c:pt idx="1441">
                  <c:v>1.54177453211083</c:v>
                </c:pt>
                <c:pt idx="1442">
                  <c:v>1.54700918354027</c:v>
                </c:pt>
                <c:pt idx="1443">
                  <c:v>1.54645315177006</c:v>
                </c:pt>
                <c:pt idx="1444">
                  <c:v>1.54640335691735</c:v>
                </c:pt>
                <c:pt idx="1445">
                  <c:v>1.54686308615461</c:v>
                </c:pt>
                <c:pt idx="1446">
                  <c:v>1.54783616088403</c:v>
                </c:pt>
                <c:pt idx="1447">
                  <c:v>1.54932511197968</c:v>
                </c:pt>
                <c:pt idx="1448">
                  <c:v>1.55134244091454</c:v>
                </c:pt>
                <c:pt idx="1449">
                  <c:v>1.55390348601571</c:v>
                </c:pt>
                <c:pt idx="1450">
                  <c:v>1.55702280704258</c:v>
                </c:pt>
                <c:pt idx="1451">
                  <c:v>1.56072410038742</c:v>
                </c:pt>
                <c:pt idx="1452">
                  <c:v>1.56503301531359</c:v>
                </c:pt>
                <c:pt idx="1453">
                  <c:v>1.569983728052</c:v>
                </c:pt>
                <c:pt idx="1454">
                  <c:v>1.57561155229307</c:v>
                </c:pt>
                <c:pt idx="1455">
                  <c:v>1.58196204734382</c:v>
                </c:pt>
                <c:pt idx="1456">
                  <c:v>1.58909046067496</c:v>
                </c:pt>
                <c:pt idx="1457">
                  <c:v>1.59705877614971</c:v>
                </c:pt>
                <c:pt idx="1458">
                  <c:v>1.59807510094757</c:v>
                </c:pt>
                <c:pt idx="1459">
                  <c:v>1.59956687437096</c:v>
                </c:pt>
                <c:pt idx="1460">
                  <c:v>1.60154253424039</c:v>
                </c:pt>
                <c:pt idx="1461">
                  <c:v>1.60401919196184</c:v>
                </c:pt>
                <c:pt idx="1462">
                  <c:v>1.60700554776997</c:v>
                </c:pt>
                <c:pt idx="1463">
                  <c:v>1.61052189099452</c:v>
                </c:pt>
                <c:pt idx="1464">
                  <c:v>1.61459325662513</c:v>
                </c:pt>
                <c:pt idx="1465">
                  <c:v>1.61924464753265</c:v>
                </c:pt>
                <c:pt idx="1466">
                  <c:v>1.62450939189523</c:v>
                </c:pt>
                <c:pt idx="1467">
                  <c:v>1.63041893887347</c:v>
                </c:pt>
                <c:pt idx="1468">
                  <c:v>1.63702020559986</c:v>
                </c:pt>
                <c:pt idx="1469">
                  <c:v>1.64436295340828</c:v>
                </c:pt>
                <c:pt idx="1470">
                  <c:v>1.65250982492332</c:v>
                </c:pt>
                <c:pt idx="1471">
                  <c:v>1.66152238436888</c:v>
                </c:pt>
                <c:pt idx="1472">
                  <c:v>1.67149181369018</c:v>
                </c:pt>
                <c:pt idx="1473">
                  <c:v>1.68250947278927</c:v>
                </c:pt>
                <c:pt idx="1474">
                  <c:v>1.73684398109976</c:v>
                </c:pt>
                <c:pt idx="1475">
                  <c:v>1.75327139331532</c:v>
                </c:pt>
                <c:pt idx="1476">
                  <c:v>1.75693859912344</c:v>
                </c:pt>
                <c:pt idx="1477">
                  <c:v>1.76185435729553</c:v>
                </c:pt>
                <c:pt idx="1478">
                  <c:v>1.753321788777</c:v>
                </c:pt>
                <c:pt idx="1479">
                  <c:v>1.74587867029552</c:v>
                </c:pt>
                <c:pt idx="1480">
                  <c:v>1.73944237359551</c:v>
                </c:pt>
                <c:pt idx="1481">
                  <c:v>1.73395545143462</c:v>
                </c:pt>
                <c:pt idx="1482">
                  <c:v>1.72935953447568</c:v>
                </c:pt>
                <c:pt idx="1483">
                  <c:v>1.72562172496138</c:v>
                </c:pt>
                <c:pt idx="1484">
                  <c:v>1.72270133044232</c:v>
                </c:pt>
                <c:pt idx="1485">
                  <c:v>1.7205805493015</c:v>
                </c:pt>
                <c:pt idx="1486">
                  <c:v>1.71923707123016</c:v>
                </c:pt>
                <c:pt idx="1487">
                  <c:v>1.7186613005955</c:v>
                </c:pt>
                <c:pt idx="1488">
                  <c:v>1.71885161598701</c:v>
                </c:pt>
                <c:pt idx="1489">
                  <c:v>1.76765731465022</c:v>
                </c:pt>
                <c:pt idx="1490">
                  <c:v>1.76980454252621</c:v>
                </c:pt>
                <c:pt idx="1491">
                  <c:v>1.74287936008639</c:v>
                </c:pt>
                <c:pt idx="1492">
                  <c:v>1.71913282246402</c:v>
                </c:pt>
                <c:pt idx="1493">
                  <c:v>1.69802984354034</c:v>
                </c:pt>
                <c:pt idx="1494">
                  <c:v>1.67914002538277</c:v>
                </c:pt>
                <c:pt idx="1495">
                  <c:v>1.6621434894607</c:v>
                </c:pt>
                <c:pt idx="1496">
                  <c:v>1.64677482461402</c:v>
                </c:pt>
                <c:pt idx="1497">
                  <c:v>1.63282772587628</c:v>
                </c:pt>
                <c:pt idx="1498">
                  <c:v>1.62013485759741</c:v>
                </c:pt>
                <c:pt idx="1499">
                  <c:v>1.60855136710959</c:v>
                </c:pt>
                <c:pt idx="1500">
                  <c:v>1.59796258928926</c:v>
                </c:pt>
                <c:pt idx="1501">
                  <c:v>1.5882706535572</c:v>
                </c:pt>
                <c:pt idx="1502">
                  <c:v>1.57939131173812</c:v>
                </c:pt>
                <c:pt idx="1503">
                  <c:v>1.57125568224032</c:v>
                </c:pt>
                <c:pt idx="1504">
                  <c:v>1.56380340401822</c:v>
                </c:pt>
                <c:pt idx="1505">
                  <c:v>1.55698320089159</c:v>
                </c:pt>
                <c:pt idx="1506">
                  <c:v>1.55074762991038</c:v>
                </c:pt>
                <c:pt idx="1507">
                  <c:v>1.54505984573881</c:v>
                </c:pt>
                <c:pt idx="1508">
                  <c:v>1.53988668361524</c:v>
                </c:pt>
                <c:pt idx="1509">
                  <c:v>1.55311866878883</c:v>
                </c:pt>
                <c:pt idx="1510">
                  <c:v>1.54845511835047</c:v>
                </c:pt>
                <c:pt idx="1511">
                  <c:v>1.53775233215427</c:v>
                </c:pt>
                <c:pt idx="1512">
                  <c:v>1.52800646868429</c:v>
                </c:pt>
                <c:pt idx="1513">
                  <c:v>1.51912247073075</c:v>
                </c:pt>
                <c:pt idx="1514">
                  <c:v>1.51102263945888</c:v>
                </c:pt>
                <c:pt idx="1515">
                  <c:v>1.50364040470632</c:v>
                </c:pt>
                <c:pt idx="1516">
                  <c:v>1.49691978764771</c:v>
                </c:pt>
                <c:pt idx="1517">
                  <c:v>1.490812258296</c:v>
                </c:pt>
                <c:pt idx="1518">
                  <c:v>1.4852742425756</c:v>
                </c:pt>
                <c:pt idx="1519">
                  <c:v>1.4802701900573</c:v>
                </c:pt>
                <c:pt idx="1520">
                  <c:v>1.475771415279649</c:v>
                </c:pt>
                <c:pt idx="1521">
                  <c:v>1.47175034721467</c:v>
                </c:pt>
                <c:pt idx="1522">
                  <c:v>1.46818273962324</c:v>
                </c:pt>
                <c:pt idx="1523">
                  <c:v>1.46505075024266</c:v>
                </c:pt>
                <c:pt idx="1524">
                  <c:v>1.46233770465308</c:v>
                </c:pt>
                <c:pt idx="1525">
                  <c:v>1.46002795962554</c:v>
                </c:pt>
                <c:pt idx="1526">
                  <c:v>1.45811123849113</c:v>
                </c:pt>
                <c:pt idx="1527">
                  <c:v>1.45657893968438</c:v>
                </c:pt>
                <c:pt idx="1528">
                  <c:v>1.45542182986929</c:v>
                </c:pt>
                <c:pt idx="1529">
                  <c:v>1.45463549750431</c:v>
                </c:pt>
                <c:pt idx="1530">
                  <c:v>1.46518784675857</c:v>
                </c:pt>
                <c:pt idx="1531">
                  <c:v>1.46513047935313</c:v>
                </c:pt>
                <c:pt idx="1532">
                  <c:v>1.46071981533204</c:v>
                </c:pt>
                <c:pt idx="1533">
                  <c:v>1.45686099033374</c:v>
                </c:pt>
                <c:pt idx="1534">
                  <c:v>1.45352588130471</c:v>
                </c:pt>
                <c:pt idx="1535">
                  <c:v>1.45069396214447</c:v>
                </c:pt>
                <c:pt idx="1536">
                  <c:v>1.44834731605505</c:v>
                </c:pt>
                <c:pt idx="1537">
                  <c:v>1.44647245870025</c:v>
                </c:pt>
                <c:pt idx="1538">
                  <c:v>1.44505586031312</c:v>
                </c:pt>
                <c:pt idx="1539">
                  <c:v>1.44409106589879</c:v>
                </c:pt>
                <c:pt idx="1540">
                  <c:v>1.44357224680436</c:v>
                </c:pt>
                <c:pt idx="1541">
                  <c:v>1.44349620933237</c:v>
                </c:pt>
                <c:pt idx="1542">
                  <c:v>1.43950203502115</c:v>
                </c:pt>
                <c:pt idx="1543">
                  <c:v>1.43591604179132</c:v>
                </c:pt>
                <c:pt idx="1544">
                  <c:v>1.43272080299703</c:v>
                </c:pt>
                <c:pt idx="1545">
                  <c:v>1.42990187613291</c:v>
                </c:pt>
                <c:pt idx="1546">
                  <c:v>1.42744473127918</c:v>
                </c:pt>
                <c:pt idx="1547">
                  <c:v>1.42533838796291</c:v>
                </c:pt>
                <c:pt idx="1548">
                  <c:v>1.42357422965008</c:v>
                </c:pt>
                <c:pt idx="1549">
                  <c:v>1.42214404911392</c:v>
                </c:pt>
                <c:pt idx="1550">
                  <c:v>1.42104178774052</c:v>
                </c:pt>
                <c:pt idx="1551">
                  <c:v>1.42026253896873</c:v>
                </c:pt>
                <c:pt idx="1552">
                  <c:v>1.41980426657671</c:v>
                </c:pt>
                <c:pt idx="1553">
                  <c:v>1.41966332082384</c:v>
                </c:pt>
                <c:pt idx="1554">
                  <c:v>1.41984063137674</c:v>
                </c:pt>
                <c:pt idx="1555">
                  <c:v>1.42033637690279</c:v>
                </c:pt>
                <c:pt idx="1556">
                  <c:v>1.42115354917066</c:v>
                </c:pt>
                <c:pt idx="1557">
                  <c:v>1.4222953190361</c:v>
                </c:pt>
                <c:pt idx="1558">
                  <c:v>1.42376595377847</c:v>
                </c:pt>
                <c:pt idx="1559">
                  <c:v>1.42557269664863</c:v>
                </c:pt>
                <c:pt idx="1560">
                  <c:v>1.427724077534019</c:v>
                </c:pt>
                <c:pt idx="1561">
                  <c:v>1.43022907139163</c:v>
                </c:pt>
                <c:pt idx="1562">
                  <c:v>1.433100026306</c:v>
                </c:pt>
                <c:pt idx="1563">
                  <c:v>1.43635100960117</c:v>
                </c:pt>
                <c:pt idx="1564">
                  <c:v>1.45002770832384</c:v>
                </c:pt>
                <c:pt idx="1565">
                  <c:v>1.45435495848293</c:v>
                </c:pt>
                <c:pt idx="1566">
                  <c:v>1.45449353837482</c:v>
                </c:pt>
                <c:pt idx="1567">
                  <c:v>1.45510422784477</c:v>
                </c:pt>
                <c:pt idx="1568">
                  <c:v>1.45618893231378</c:v>
                </c:pt>
                <c:pt idx="1569">
                  <c:v>1.45775586712556</c:v>
                </c:pt>
                <c:pt idx="1570">
                  <c:v>1.4598152974056</c:v>
                </c:pt>
                <c:pt idx="1571">
                  <c:v>1.46238084601853</c:v>
                </c:pt>
                <c:pt idx="1572">
                  <c:v>1.46546977559151</c:v>
                </c:pt>
                <c:pt idx="1573">
                  <c:v>1.469103357139829</c:v>
                </c:pt>
                <c:pt idx="1574">
                  <c:v>1.47330611102644</c:v>
                </c:pt>
                <c:pt idx="1575">
                  <c:v>1.47299988436246</c:v>
                </c:pt>
                <c:pt idx="1576">
                  <c:v>1.47310189848132</c:v>
                </c:pt>
                <c:pt idx="1577">
                  <c:v>1.47361042529826</c:v>
                </c:pt>
                <c:pt idx="1578">
                  <c:v>1.47452913575446</c:v>
                </c:pt>
                <c:pt idx="1579">
                  <c:v>1.475864717769435</c:v>
                </c:pt>
                <c:pt idx="1580">
                  <c:v>1.477623235704609</c:v>
                </c:pt>
                <c:pt idx="1581">
                  <c:v>1.47981522221265</c:v>
                </c:pt>
                <c:pt idx="1582">
                  <c:v>1.48245337822686</c:v>
                </c:pt>
                <c:pt idx="1583">
                  <c:v>1.48555145109082</c:v>
                </c:pt>
                <c:pt idx="1584">
                  <c:v>1.48912973751115</c:v>
                </c:pt>
                <c:pt idx="1585">
                  <c:v>1.49320889943786</c:v>
                </c:pt>
                <c:pt idx="1586">
                  <c:v>1.49781571138615</c:v>
                </c:pt>
                <c:pt idx="1587">
                  <c:v>1.5029795215815</c:v>
                </c:pt>
                <c:pt idx="1588">
                  <c:v>1.50873565963315</c:v>
                </c:pt>
                <c:pt idx="1589">
                  <c:v>1.53114067241741</c:v>
                </c:pt>
                <c:pt idx="1590">
                  <c:v>1.53217232400965</c:v>
                </c:pt>
                <c:pt idx="1591">
                  <c:v>1.52712207022142</c:v>
                </c:pt>
                <c:pt idx="1592">
                  <c:v>1.52268296222319</c:v>
                </c:pt>
                <c:pt idx="1593">
                  <c:v>1.51882737903177</c:v>
                </c:pt>
                <c:pt idx="1594">
                  <c:v>1.51552564688348</c:v>
                </c:pt>
                <c:pt idx="1595">
                  <c:v>1.51275692711068</c:v>
                </c:pt>
                <c:pt idx="1596">
                  <c:v>1.51050379988315</c:v>
                </c:pt>
                <c:pt idx="1597">
                  <c:v>1.50875346332272</c:v>
                </c:pt>
                <c:pt idx="1598">
                  <c:v>1.50749442066061</c:v>
                </c:pt>
                <c:pt idx="1599">
                  <c:v>1.52197878080301</c:v>
                </c:pt>
                <c:pt idx="1600">
                  <c:v>1.52165417306498</c:v>
                </c:pt>
                <c:pt idx="1601">
                  <c:v>1.51554378670546</c:v>
                </c:pt>
                <c:pt idx="1602">
                  <c:v>1.51020347993672</c:v>
                </c:pt>
                <c:pt idx="1603">
                  <c:v>1.5055842864304</c:v>
                </c:pt>
                <c:pt idx="1604">
                  <c:v>1.50164852999147</c:v>
                </c:pt>
                <c:pt idx="1605">
                  <c:v>1.49836265326795</c:v>
                </c:pt>
                <c:pt idx="1606">
                  <c:v>1.49570084313011</c:v>
                </c:pt>
                <c:pt idx="1607">
                  <c:v>1.49364422738904</c:v>
                </c:pt>
                <c:pt idx="1608">
                  <c:v>1.49217617741297</c:v>
                </c:pt>
                <c:pt idx="1609">
                  <c:v>1.49128617765783</c:v>
                </c:pt>
                <c:pt idx="1610">
                  <c:v>1.48537068191985</c:v>
                </c:pt>
                <c:pt idx="1611">
                  <c:v>1.48003303196601</c:v>
                </c:pt>
                <c:pt idx="1612">
                  <c:v>1.47523763002059</c:v>
                </c:pt>
                <c:pt idx="1613">
                  <c:v>1.47095469684182</c:v>
                </c:pt>
                <c:pt idx="1614">
                  <c:v>1.46715593468934</c:v>
                </c:pt>
                <c:pt idx="1615">
                  <c:v>1.463821287486029</c:v>
                </c:pt>
                <c:pt idx="1616">
                  <c:v>1.47246827223933</c:v>
                </c:pt>
                <c:pt idx="1617">
                  <c:v>1.4698285323506</c:v>
                </c:pt>
                <c:pt idx="1618">
                  <c:v>1.46255101415985</c:v>
                </c:pt>
                <c:pt idx="1619">
                  <c:v>1.45599247146654</c:v>
                </c:pt>
                <c:pt idx="1620">
                  <c:v>1.45009726344904</c:v>
                </c:pt>
                <c:pt idx="1621">
                  <c:v>1.44482229150619</c:v>
                </c:pt>
                <c:pt idx="1622">
                  <c:v>1.44012796370491</c:v>
                </c:pt>
                <c:pt idx="1623">
                  <c:v>1.43598162418654</c:v>
                </c:pt>
                <c:pt idx="1624">
                  <c:v>1.43235371384045</c:v>
                </c:pt>
                <c:pt idx="1625">
                  <c:v>1.42922396078879</c:v>
                </c:pt>
                <c:pt idx="1626">
                  <c:v>1.42657017203759</c:v>
                </c:pt>
                <c:pt idx="1627">
                  <c:v>1.42437750068873</c:v>
                </c:pt>
                <c:pt idx="1628">
                  <c:v>1.42263239157545</c:v>
                </c:pt>
                <c:pt idx="1629">
                  <c:v>1.42132514866162</c:v>
                </c:pt>
                <c:pt idx="1630">
                  <c:v>1.420448809547</c:v>
                </c:pt>
                <c:pt idx="1631">
                  <c:v>1.41583114103066</c:v>
                </c:pt>
                <c:pt idx="1632">
                  <c:v>1.41163021187089</c:v>
                </c:pt>
                <c:pt idx="1633">
                  <c:v>1.40782487945424</c:v>
                </c:pt>
                <c:pt idx="1634">
                  <c:v>1.40439643306984</c:v>
                </c:pt>
                <c:pt idx="1635">
                  <c:v>1.40914307410441</c:v>
                </c:pt>
                <c:pt idx="1636">
                  <c:v>1.40627882561397</c:v>
                </c:pt>
                <c:pt idx="1637">
                  <c:v>1.3998833675113</c:v>
                </c:pt>
                <c:pt idx="1638">
                  <c:v>1.39404630441091</c:v>
                </c:pt>
                <c:pt idx="1639">
                  <c:v>1.38873036152499</c:v>
                </c:pt>
                <c:pt idx="1640">
                  <c:v>1.38390122528161</c:v>
                </c:pt>
                <c:pt idx="1641">
                  <c:v>1.37953058751532</c:v>
                </c:pt>
                <c:pt idx="1642">
                  <c:v>1.37559464610205</c:v>
                </c:pt>
                <c:pt idx="1643">
                  <c:v>1.37207091467487</c:v>
                </c:pt>
                <c:pt idx="1644">
                  <c:v>1.36894191161082</c:v>
                </c:pt>
                <c:pt idx="1645">
                  <c:v>1.36619083230294</c:v>
                </c:pt>
                <c:pt idx="1646">
                  <c:v>1.36380518400853</c:v>
                </c:pt>
                <c:pt idx="1647">
                  <c:v>1.36177273459686</c:v>
                </c:pt>
                <c:pt idx="1648">
                  <c:v>1.36008509797953</c:v>
                </c:pt>
                <c:pt idx="1649">
                  <c:v>1.35873388407923</c:v>
                </c:pt>
                <c:pt idx="1650">
                  <c:v>1.35771305740408</c:v>
                </c:pt>
                <c:pt idx="1651">
                  <c:v>1.35701763372776</c:v>
                </c:pt>
                <c:pt idx="1652">
                  <c:v>1.35664599320335</c:v>
                </c:pt>
                <c:pt idx="1653">
                  <c:v>1.35659509197849</c:v>
                </c:pt>
                <c:pt idx="1654">
                  <c:v>1.35686518866252</c:v>
                </c:pt>
                <c:pt idx="1655">
                  <c:v>1.35745746760127</c:v>
                </c:pt>
                <c:pt idx="1656">
                  <c:v>1.35837524815421</c:v>
                </c:pt>
                <c:pt idx="1657">
                  <c:v>1.35962223764452</c:v>
                </c:pt>
                <c:pt idx="1658">
                  <c:v>1.36120376545172</c:v>
                </c:pt>
                <c:pt idx="1659">
                  <c:v>1.36312685880168</c:v>
                </c:pt>
                <c:pt idx="1660">
                  <c:v>1.36540160251217</c:v>
                </c:pt>
                <c:pt idx="1661">
                  <c:v>1.36803754896971</c:v>
                </c:pt>
                <c:pt idx="1662">
                  <c:v>1.37104888248463</c:v>
                </c:pt>
                <c:pt idx="1663">
                  <c:v>1.37444888618426</c:v>
                </c:pt>
                <c:pt idx="1664">
                  <c:v>1.37825734633167</c:v>
                </c:pt>
                <c:pt idx="1665">
                  <c:v>1.37894488241174</c:v>
                </c:pt>
                <c:pt idx="1666">
                  <c:v>1.37991909326232</c:v>
                </c:pt>
                <c:pt idx="1667">
                  <c:v>1.38118344285343</c:v>
                </c:pt>
                <c:pt idx="1668">
                  <c:v>1.38274449420921</c:v>
                </c:pt>
                <c:pt idx="1669">
                  <c:v>1.3846070848063</c:v>
                </c:pt>
                <c:pt idx="1670">
                  <c:v>1.38677928949123</c:v>
                </c:pt>
                <c:pt idx="1671">
                  <c:v>1.38926970396872</c:v>
                </c:pt>
                <c:pt idx="1672">
                  <c:v>1.39208973821835</c:v>
                </c:pt>
                <c:pt idx="1673">
                  <c:v>1.39525082341978</c:v>
                </c:pt>
                <c:pt idx="1674">
                  <c:v>1.39876754047891</c:v>
                </c:pt>
                <c:pt idx="1675">
                  <c:v>1.40265637082788</c:v>
                </c:pt>
                <c:pt idx="1676">
                  <c:v>1.40693510515993</c:v>
                </c:pt>
                <c:pt idx="1677">
                  <c:v>1.41162554461395</c:v>
                </c:pt>
                <c:pt idx="1678">
                  <c:v>1.41675144293203</c:v>
                </c:pt>
                <c:pt idx="1679">
                  <c:v>1.42234240680772</c:v>
                </c:pt>
                <c:pt idx="1680">
                  <c:v>1.42842827397134</c:v>
                </c:pt>
                <c:pt idx="1681">
                  <c:v>1.43504590116949</c:v>
                </c:pt>
                <c:pt idx="1682">
                  <c:v>1.44223841753785</c:v>
                </c:pt>
                <c:pt idx="1683">
                  <c:v>1.45005318937312</c:v>
                </c:pt>
                <c:pt idx="1684">
                  <c:v>1.45854817670776</c:v>
                </c:pt>
                <c:pt idx="1685">
                  <c:v>1.46778710456624</c:v>
                </c:pt>
                <c:pt idx="1686">
                  <c:v>1.47784931901938</c:v>
                </c:pt>
                <c:pt idx="1687">
                  <c:v>1.48882426653514</c:v>
                </c:pt>
                <c:pt idx="1688">
                  <c:v>1.50082224667013</c:v>
                </c:pt>
                <c:pt idx="1689">
                  <c:v>1.51397239722073</c:v>
                </c:pt>
                <c:pt idx="1690">
                  <c:v>1.52185262203148</c:v>
                </c:pt>
                <c:pt idx="1691">
                  <c:v>1.5304115696461</c:v>
                </c:pt>
                <c:pt idx="1692">
                  <c:v>1.53971360350524</c:v>
                </c:pt>
                <c:pt idx="1693">
                  <c:v>1.54983095433955</c:v>
                </c:pt>
                <c:pt idx="1694">
                  <c:v>1.56085130665214</c:v>
                </c:pt>
                <c:pt idx="1695">
                  <c:v>1.57287730699884</c:v>
                </c:pt>
                <c:pt idx="1696">
                  <c:v>1.58603247266908</c:v>
                </c:pt>
                <c:pt idx="1697">
                  <c:v>1.62665101131191</c:v>
                </c:pt>
                <c:pt idx="1698">
                  <c:v>1.644879953616</c:v>
                </c:pt>
                <c:pt idx="1699">
                  <c:v>1.65384580156146</c:v>
                </c:pt>
                <c:pt idx="1700">
                  <c:v>1.65259996299247</c:v>
                </c:pt>
                <c:pt idx="1701">
                  <c:v>1.65203613240001</c:v>
                </c:pt>
                <c:pt idx="1702">
                  <c:v>1.65214877612941</c:v>
                </c:pt>
                <c:pt idx="1703">
                  <c:v>1.65293899734168</c:v>
                </c:pt>
                <c:pt idx="1704">
                  <c:v>1.65441782280618</c:v>
                </c:pt>
                <c:pt idx="1705">
                  <c:v>1.65659344733364</c:v>
                </c:pt>
                <c:pt idx="1706">
                  <c:v>1.65948443971972</c:v>
                </c:pt>
                <c:pt idx="1707">
                  <c:v>1.66311707433853</c:v>
                </c:pt>
                <c:pt idx="1708">
                  <c:v>1.66751921024748</c:v>
                </c:pt>
                <c:pt idx="1709">
                  <c:v>1.67273474752334</c:v>
                </c:pt>
                <c:pt idx="1710">
                  <c:v>1.67881121294817</c:v>
                </c:pt>
                <c:pt idx="1711">
                  <c:v>1.68580427137704</c:v>
                </c:pt>
                <c:pt idx="1712">
                  <c:v>1.69378700301374</c:v>
                </c:pt>
                <c:pt idx="1713">
                  <c:v>1.70284110257836</c:v>
                </c:pt>
                <c:pt idx="1714">
                  <c:v>1.71307153586676</c:v>
                </c:pt>
                <c:pt idx="1715">
                  <c:v>1.72459855000348</c:v>
                </c:pt>
                <c:pt idx="1716">
                  <c:v>1.73758041439179</c:v>
                </c:pt>
                <c:pt idx="1717">
                  <c:v>1.78917545674333</c:v>
                </c:pt>
                <c:pt idx="1718">
                  <c:v>1.78851999507956</c:v>
                </c:pt>
                <c:pt idx="1719">
                  <c:v>1.77033109968929</c:v>
                </c:pt>
                <c:pt idx="1720">
                  <c:v>1.75425874691498</c:v>
                </c:pt>
                <c:pt idx="1721">
                  <c:v>1.7400200300243</c:v>
                </c:pt>
                <c:pt idx="1722">
                  <c:v>1.72739147056396</c:v>
                </c:pt>
                <c:pt idx="1723">
                  <c:v>1.71619907920872</c:v>
                </c:pt>
                <c:pt idx="1724">
                  <c:v>1.70629894405425</c:v>
                </c:pt>
                <c:pt idx="1725">
                  <c:v>1.6975669932655</c:v>
                </c:pt>
                <c:pt idx="1726">
                  <c:v>1.68990652410034</c:v>
                </c:pt>
                <c:pt idx="1727">
                  <c:v>1.68323571367048</c:v>
                </c:pt>
                <c:pt idx="1728">
                  <c:v>1.6774922702458</c:v>
                </c:pt>
                <c:pt idx="1729">
                  <c:v>1.67261630858764</c:v>
                </c:pt>
                <c:pt idx="1730">
                  <c:v>1.66856708857441</c:v>
                </c:pt>
                <c:pt idx="1731">
                  <c:v>1.66531051959863</c:v>
                </c:pt>
                <c:pt idx="1732">
                  <c:v>1.6628116093391</c:v>
                </c:pt>
                <c:pt idx="1733">
                  <c:v>1.66105767714692</c:v>
                </c:pt>
                <c:pt idx="1734">
                  <c:v>1.66002705043605</c:v>
                </c:pt>
                <c:pt idx="1735">
                  <c:v>1.65971918296271</c:v>
                </c:pt>
                <c:pt idx="1736">
                  <c:v>1.6484809390971</c:v>
                </c:pt>
                <c:pt idx="1737">
                  <c:v>1.67029147639506</c:v>
                </c:pt>
                <c:pt idx="1738">
                  <c:v>1.65918140636716</c:v>
                </c:pt>
                <c:pt idx="1739">
                  <c:v>1.63766071020292</c:v>
                </c:pt>
                <c:pt idx="1740">
                  <c:v>1.61843824101713</c:v>
                </c:pt>
                <c:pt idx="1741">
                  <c:v>1.60115220199011</c:v>
                </c:pt>
                <c:pt idx="1742">
                  <c:v>1.58552950625183</c:v>
                </c:pt>
                <c:pt idx="1743">
                  <c:v>1.57134840750272</c:v>
                </c:pt>
                <c:pt idx="1744">
                  <c:v>1.55842824329354</c:v>
                </c:pt>
                <c:pt idx="1745">
                  <c:v>1.54661994072988</c:v>
                </c:pt>
                <c:pt idx="1746">
                  <c:v>1.53580619480538</c:v>
                </c:pt>
                <c:pt idx="1747">
                  <c:v>1.52588095272141</c:v>
                </c:pt>
                <c:pt idx="1748">
                  <c:v>1.51675883120245</c:v>
                </c:pt>
                <c:pt idx="1749">
                  <c:v>1.50836637490423</c:v>
                </c:pt>
                <c:pt idx="1750">
                  <c:v>1.50064431369368</c:v>
                </c:pt>
                <c:pt idx="1751">
                  <c:v>1.49353518453757</c:v>
                </c:pt>
                <c:pt idx="1752">
                  <c:v>1.50069038156121</c:v>
                </c:pt>
                <c:pt idx="1753">
                  <c:v>1.49417905620618</c:v>
                </c:pt>
                <c:pt idx="1754">
                  <c:v>1.48220869101196</c:v>
                </c:pt>
                <c:pt idx="1755">
                  <c:v>1.47128641063019</c:v>
                </c:pt>
                <c:pt idx="1756">
                  <c:v>1.46129535675311</c:v>
                </c:pt>
                <c:pt idx="1757">
                  <c:v>1.45214324325453</c:v>
                </c:pt>
                <c:pt idx="1758">
                  <c:v>1.44374980120472</c:v>
                </c:pt>
                <c:pt idx="1759">
                  <c:v>1.43604564178615</c:v>
                </c:pt>
                <c:pt idx="1760">
                  <c:v>1.42897414486584</c:v>
                </c:pt>
                <c:pt idx="1761">
                  <c:v>1.42248640573275</c:v>
                </c:pt>
                <c:pt idx="1762">
                  <c:v>1.41653822322661</c:v>
                </c:pt>
                <c:pt idx="1763">
                  <c:v>1.41952419052373</c:v>
                </c:pt>
                <c:pt idx="1764">
                  <c:v>1.41427146575222</c:v>
                </c:pt>
                <c:pt idx="1765">
                  <c:v>1.4051778486871</c:v>
                </c:pt>
                <c:pt idx="1766">
                  <c:v>1.39685922987774</c:v>
                </c:pt>
                <c:pt idx="1767">
                  <c:v>1.3892447131047</c:v>
                </c:pt>
                <c:pt idx="1768">
                  <c:v>1.38227410934629</c:v>
                </c:pt>
                <c:pt idx="1769">
                  <c:v>1.37589604390744</c:v>
                </c:pt>
                <c:pt idx="1770">
                  <c:v>1.37006581957138</c:v>
                </c:pt>
                <c:pt idx="1771">
                  <c:v>1.36474688648665</c:v>
                </c:pt>
                <c:pt idx="1772">
                  <c:v>1.35990590787452</c:v>
                </c:pt>
                <c:pt idx="1773">
                  <c:v>1.35551410948031</c:v>
                </c:pt>
                <c:pt idx="1774">
                  <c:v>1.35154722702458</c:v>
                </c:pt>
                <c:pt idx="1775">
                  <c:v>1.34798379837639</c:v>
                </c:pt>
                <c:pt idx="1776">
                  <c:v>1.34480648016282</c:v>
                </c:pt>
                <c:pt idx="1777">
                  <c:v>1.34199835762005</c:v>
                </c:pt>
                <c:pt idx="1778">
                  <c:v>1.33954660086369</c:v>
                </c:pt>
                <c:pt idx="1779">
                  <c:v>1.33743895254826</c:v>
                </c:pt>
                <c:pt idx="1780">
                  <c:v>1.33566676186369</c:v>
                </c:pt>
                <c:pt idx="1781">
                  <c:v>1.33422166723754</c:v>
                </c:pt>
                <c:pt idx="1782">
                  <c:v>1.33309708509283</c:v>
                </c:pt>
                <c:pt idx="1783">
                  <c:v>1.33228861353405</c:v>
                </c:pt>
                <c:pt idx="1784">
                  <c:v>1.33179244033395</c:v>
                </c:pt>
                <c:pt idx="1785">
                  <c:v>1.33160631880836</c:v>
                </c:pt>
                <c:pt idx="1786">
                  <c:v>1.33172953413919</c:v>
                </c:pt>
                <c:pt idx="1787">
                  <c:v>1.3321633982621</c:v>
                </c:pt>
                <c:pt idx="1788">
                  <c:v>1.33290874028518</c:v>
                </c:pt>
                <c:pt idx="1789">
                  <c:v>1.33396894659271</c:v>
                </c:pt>
                <c:pt idx="1790">
                  <c:v>1.3353490064895</c:v>
                </c:pt>
                <c:pt idx="1791">
                  <c:v>1.33705454477372</c:v>
                </c:pt>
                <c:pt idx="1792">
                  <c:v>1.33909397180079</c:v>
                </c:pt>
                <c:pt idx="1793">
                  <c:v>1.34147545075483</c:v>
                </c:pt>
                <c:pt idx="1794">
                  <c:v>1.34421125597774</c:v>
                </c:pt>
                <c:pt idx="1795">
                  <c:v>1.34731367640988</c:v>
                </c:pt>
                <c:pt idx="1796">
                  <c:v>1.35079787648081</c:v>
                </c:pt>
                <c:pt idx="1797">
                  <c:v>1.35468221870289</c:v>
                </c:pt>
                <c:pt idx="1798">
                  <c:v>1.35553784562591</c:v>
                </c:pt>
                <c:pt idx="1799">
                  <c:v>1.356673351327</c:v>
                </c:pt>
                <c:pt idx="1800">
                  <c:v>1.3580934257271</c:v>
                </c:pt>
                <c:pt idx="1801">
                  <c:v>1.35980384627953</c:v>
                </c:pt>
                <c:pt idx="1802">
                  <c:v>1.36181030714448</c:v>
                </c:pt>
                <c:pt idx="1803">
                  <c:v>1.36412217827846</c:v>
                </c:pt>
                <c:pt idx="1804">
                  <c:v>1.36674831729492</c:v>
                </c:pt>
                <c:pt idx="1805">
                  <c:v>1.3696996369518</c:v>
                </c:pt>
                <c:pt idx="1806">
                  <c:v>1.37298863264891</c:v>
                </c:pt>
                <c:pt idx="1807">
                  <c:v>1.37663091430368</c:v>
                </c:pt>
                <c:pt idx="1808">
                  <c:v>1.38064277476399</c:v>
                </c:pt>
                <c:pt idx="1809">
                  <c:v>1.38504270382338</c:v>
                </c:pt>
                <c:pt idx="1810">
                  <c:v>1.38985315792629</c:v>
                </c:pt>
                <c:pt idx="1811">
                  <c:v>1.40267501195951</c:v>
                </c:pt>
                <c:pt idx="1812">
                  <c:v>1.40868734521916</c:v>
                </c:pt>
                <c:pt idx="1813">
                  <c:v>1.41080459217333</c:v>
                </c:pt>
                <c:pt idx="1814">
                  <c:v>1.413394605220589</c:v>
                </c:pt>
                <c:pt idx="1815">
                  <c:v>1.41647423617085</c:v>
                </c:pt>
                <c:pt idx="1816">
                  <c:v>1.4200633649048</c:v>
                </c:pt>
                <c:pt idx="1817">
                  <c:v>1.42418618805521</c:v>
                </c:pt>
                <c:pt idx="1818">
                  <c:v>1.42410986380132</c:v>
                </c:pt>
                <c:pt idx="1819">
                  <c:v>1.42441258249585</c:v>
                </c:pt>
                <c:pt idx="1820">
                  <c:v>1.42509556586025</c:v>
                </c:pt>
                <c:pt idx="1821">
                  <c:v>1.426163700882</c:v>
                </c:pt>
                <c:pt idx="1822">
                  <c:v>1.42762186105877</c:v>
                </c:pt>
                <c:pt idx="1823">
                  <c:v>1.429476835038</c:v>
                </c:pt>
                <c:pt idx="1824">
                  <c:v>1.43174035014841</c:v>
                </c:pt>
                <c:pt idx="1825">
                  <c:v>1.43442349200632</c:v>
                </c:pt>
                <c:pt idx="1826">
                  <c:v>1.43754172300107</c:v>
                </c:pt>
                <c:pt idx="1827">
                  <c:v>1.4411132488444</c:v>
                </c:pt>
                <c:pt idx="1828">
                  <c:v>1.445157227322</c:v>
                </c:pt>
                <c:pt idx="1829">
                  <c:v>1.4497004069371</c:v>
                </c:pt>
                <c:pt idx="1830">
                  <c:v>1.45477146873534</c:v>
                </c:pt>
                <c:pt idx="1831">
                  <c:v>1.46040132143199</c:v>
                </c:pt>
                <c:pt idx="1832">
                  <c:v>1.47877419998173</c:v>
                </c:pt>
                <c:pt idx="1833">
                  <c:v>1.4861830309774</c:v>
                </c:pt>
                <c:pt idx="1834">
                  <c:v>1.48803102188562</c:v>
                </c:pt>
                <c:pt idx="1835">
                  <c:v>1.49053816067087</c:v>
                </c:pt>
                <c:pt idx="1836">
                  <c:v>1.49372602118841</c:v>
                </c:pt>
                <c:pt idx="1837">
                  <c:v>1.497624604295479</c:v>
                </c:pt>
                <c:pt idx="1838">
                  <c:v>1.49562938101897</c:v>
                </c:pt>
                <c:pt idx="1839">
                  <c:v>1.49417225452819</c:v>
                </c:pt>
                <c:pt idx="1840">
                  <c:v>1.49324283052639</c:v>
                </c:pt>
                <c:pt idx="1841">
                  <c:v>1.49283556345082</c:v>
                </c:pt>
                <c:pt idx="1842">
                  <c:v>1.49294820635216</c:v>
                </c:pt>
                <c:pt idx="1843">
                  <c:v>1.49358318493299</c:v>
                </c:pt>
                <c:pt idx="1844">
                  <c:v>1.49474197513672</c:v>
                </c:pt>
                <c:pt idx="1845">
                  <c:v>1.49643508397435</c:v>
                </c:pt>
                <c:pt idx="1846">
                  <c:v>1.49867374891738</c:v>
                </c:pt>
                <c:pt idx="1847">
                  <c:v>1.5014744617437</c:v>
                </c:pt>
                <c:pt idx="1848">
                  <c:v>1.50485640828802</c:v>
                </c:pt>
                <c:pt idx="1849">
                  <c:v>1.50884792980888</c:v>
                </c:pt>
                <c:pt idx="1850">
                  <c:v>1.51347658398103</c:v>
                </c:pt>
                <c:pt idx="1851">
                  <c:v>1.51878048439977</c:v>
                </c:pt>
                <c:pt idx="1852">
                  <c:v>1.52480318423089</c:v>
                </c:pt>
                <c:pt idx="1853">
                  <c:v>1.52411668602894</c:v>
                </c:pt>
                <c:pt idx="1854">
                  <c:v>1.54109005708472</c:v>
                </c:pt>
                <c:pt idx="1855">
                  <c:v>1.54130994770341</c:v>
                </c:pt>
                <c:pt idx="1856">
                  <c:v>1.53413934233262</c:v>
                </c:pt>
                <c:pt idx="1857">
                  <c:v>1.52778834946085</c:v>
                </c:pt>
                <c:pt idx="1858">
                  <c:v>1.5221975696472</c:v>
                </c:pt>
                <c:pt idx="1859">
                  <c:v>1.51732189987291</c:v>
                </c:pt>
                <c:pt idx="1860">
                  <c:v>1.51311583036076</c:v>
                </c:pt>
                <c:pt idx="1861">
                  <c:v>1.50955186445742</c:v>
                </c:pt>
                <c:pt idx="1862">
                  <c:v>1.50659721300205</c:v>
                </c:pt>
                <c:pt idx="1863">
                  <c:v>1.50423510788783</c:v>
                </c:pt>
                <c:pt idx="1864">
                  <c:v>1.49567842647509</c:v>
                </c:pt>
                <c:pt idx="1865">
                  <c:v>1.48780630050978</c:v>
                </c:pt>
                <c:pt idx="1866">
                  <c:v>1.48056564272603</c:v>
                </c:pt>
                <c:pt idx="1867">
                  <c:v>1.47390489547805</c:v>
                </c:pt>
                <c:pt idx="1868">
                  <c:v>1.46778245894835</c:v>
                </c:pt>
                <c:pt idx="1869">
                  <c:v>1.46216272330988</c:v>
                </c:pt>
                <c:pt idx="1870">
                  <c:v>1.45701404821612</c:v>
                </c:pt>
                <c:pt idx="1871">
                  <c:v>1.45230710788944</c:v>
                </c:pt>
                <c:pt idx="1872">
                  <c:v>1.44801890422913</c:v>
                </c:pt>
                <c:pt idx="1873">
                  <c:v>1.44412879548232</c:v>
                </c:pt>
                <c:pt idx="1874">
                  <c:v>1.44061615409859</c:v>
                </c:pt>
                <c:pt idx="1875">
                  <c:v>1.43746743112776</c:v>
                </c:pt>
                <c:pt idx="1876">
                  <c:v>1.43466648916494</c:v>
                </c:pt>
                <c:pt idx="1877">
                  <c:v>1.43220166947052</c:v>
                </c:pt>
                <c:pt idx="1878">
                  <c:v>1.4397052702689</c:v>
                </c:pt>
                <c:pt idx="1879">
                  <c:v>1.43776956612629</c:v>
                </c:pt>
                <c:pt idx="1880">
                  <c:v>1.43107137188157</c:v>
                </c:pt>
                <c:pt idx="1881">
                  <c:v>1.42496242315257</c:v>
                </c:pt>
                <c:pt idx="1882">
                  <c:v>1.41940192892346</c:v>
                </c:pt>
                <c:pt idx="1883">
                  <c:v>1.41435456376868</c:v>
                </c:pt>
                <c:pt idx="1884">
                  <c:v>1.40978882374674</c:v>
                </c:pt>
                <c:pt idx="1885">
                  <c:v>1.40567816167982</c:v>
                </c:pt>
                <c:pt idx="1886">
                  <c:v>1.40200033827653</c:v>
                </c:pt>
                <c:pt idx="1887">
                  <c:v>1.39873451855087</c:v>
                </c:pt>
                <c:pt idx="1888">
                  <c:v>1.395864216169389</c:v>
                </c:pt>
                <c:pt idx="1889">
                  <c:v>1.39337531422791</c:v>
                </c:pt>
                <c:pt idx="1890">
                  <c:v>1.39125508496219</c:v>
                </c:pt>
                <c:pt idx="1891">
                  <c:v>1.38949355278566</c:v>
                </c:pt>
                <c:pt idx="1892">
                  <c:v>1.38808329521402</c:v>
                </c:pt>
                <c:pt idx="1893">
                  <c:v>1.3870163471773</c:v>
                </c:pt>
                <c:pt idx="1894">
                  <c:v>1.39347351431598</c:v>
                </c:pt>
                <c:pt idx="1895">
                  <c:v>1.39306200744888</c:v>
                </c:pt>
                <c:pt idx="1896">
                  <c:v>1.38874131161707</c:v>
                </c:pt>
                <c:pt idx="1897">
                  <c:v>1.38492402533645</c:v>
                </c:pt>
                <c:pt idx="1898">
                  <c:v>1.38158577561501</c:v>
                </c:pt>
                <c:pt idx="1899">
                  <c:v>1.37870626145839</c:v>
                </c:pt>
                <c:pt idx="1900">
                  <c:v>1.37626743280698</c:v>
                </c:pt>
                <c:pt idx="1901">
                  <c:v>1.37425663638489</c:v>
                </c:pt>
                <c:pt idx="1902">
                  <c:v>1.37266149296041</c:v>
                </c:pt>
                <c:pt idx="1903">
                  <c:v>1.37147383337272</c:v>
                </c:pt>
                <c:pt idx="1904">
                  <c:v>1.37068681789022</c:v>
                </c:pt>
                <c:pt idx="1905">
                  <c:v>1.37029684427192</c:v>
                </c:pt>
                <c:pt idx="1906">
                  <c:v>1.37030081846308</c:v>
                </c:pt>
                <c:pt idx="1907">
                  <c:v>1.37070010019679</c:v>
                </c:pt>
                <c:pt idx="1908">
                  <c:v>1.37149586537036</c:v>
                </c:pt>
                <c:pt idx="1909">
                  <c:v>1.37269312255156</c:v>
                </c:pt>
                <c:pt idx="1910">
                  <c:v>1.37429812741611</c:v>
                </c:pt>
                <c:pt idx="1911">
                  <c:v>1.37632120279055</c:v>
                </c:pt>
                <c:pt idx="1912">
                  <c:v>1.3747348172244</c:v>
                </c:pt>
                <c:pt idx="1913">
                  <c:v>1.37347927142569</c:v>
                </c:pt>
                <c:pt idx="1914">
                  <c:v>1.37254781611455</c:v>
                </c:pt>
                <c:pt idx="1915">
                  <c:v>1.3719371873029</c:v>
                </c:pt>
                <c:pt idx="1916">
                  <c:v>1.37164550163644</c:v>
                </c:pt>
                <c:pt idx="1917">
                  <c:v>1.37166956427299</c:v>
                </c:pt>
                <c:pt idx="1918">
                  <c:v>1.37201153751006</c:v>
                </c:pt>
                <c:pt idx="1919">
                  <c:v>1.37267225973192</c:v>
                </c:pt>
                <c:pt idx="1920">
                  <c:v>1.37365392968144</c:v>
                </c:pt>
                <c:pt idx="1921">
                  <c:v>1.37496217948273</c:v>
                </c:pt>
                <c:pt idx="1922">
                  <c:v>1.37660139269844</c:v>
                </c:pt>
                <c:pt idx="1923">
                  <c:v>1.3785802303615</c:v>
                </c:pt>
                <c:pt idx="1924">
                  <c:v>1.38090764980993</c:v>
                </c:pt>
                <c:pt idx="1925">
                  <c:v>1.3835943859434</c:v>
                </c:pt>
                <c:pt idx="1926">
                  <c:v>1.3866531073503</c:v>
                </c:pt>
                <c:pt idx="1927">
                  <c:v>1.39009936176037</c:v>
                </c:pt>
                <c:pt idx="1928">
                  <c:v>1.39395035486153</c:v>
                </c:pt>
                <c:pt idx="1929">
                  <c:v>1.39822673849415</c:v>
                </c:pt>
                <c:pt idx="1930">
                  <c:v>1.40295225387488</c:v>
                </c:pt>
                <c:pt idx="1931">
                  <c:v>1.40815332795532</c:v>
                </c:pt>
                <c:pt idx="1932">
                  <c:v>1.41386209576925</c:v>
                </c:pt>
                <c:pt idx="1933">
                  <c:v>1.41528687976911</c:v>
                </c:pt>
                <c:pt idx="1934">
                  <c:v>1.41701138217759</c:v>
                </c:pt>
                <c:pt idx="1935">
                  <c:v>1.41904257861518</c:v>
                </c:pt>
                <c:pt idx="1936">
                  <c:v>1.421389295864579</c:v>
                </c:pt>
                <c:pt idx="1937">
                  <c:v>1.42406048616755</c:v>
                </c:pt>
                <c:pt idx="1938">
                  <c:v>1.42706810560726</c:v>
                </c:pt>
                <c:pt idx="1939">
                  <c:v>1.4304254536242</c:v>
                </c:pt>
                <c:pt idx="1940">
                  <c:v>1.43414632528804</c:v>
                </c:pt>
                <c:pt idx="1941">
                  <c:v>1.4382501724656</c:v>
                </c:pt>
                <c:pt idx="1942">
                  <c:v>1.44275547351746</c:v>
                </c:pt>
                <c:pt idx="1943">
                  <c:v>1.4476839116838</c:v>
                </c:pt>
                <c:pt idx="1944">
                  <c:v>1.45306305747101</c:v>
                </c:pt>
                <c:pt idx="1945">
                  <c:v>1.45892151545459</c:v>
                </c:pt>
                <c:pt idx="1946">
                  <c:v>1.465292640634189</c:v>
                </c:pt>
                <c:pt idx="1947">
                  <c:v>1.47221408614472</c:v>
                </c:pt>
                <c:pt idx="1948">
                  <c:v>1.47973246154525</c:v>
                </c:pt>
                <c:pt idx="1949">
                  <c:v>1.48789828490642</c:v>
                </c:pt>
                <c:pt idx="1950">
                  <c:v>1.49677092434005</c:v>
                </c:pt>
                <c:pt idx="1951">
                  <c:v>1.50641893286117</c:v>
                </c:pt>
                <c:pt idx="1952">
                  <c:v>1.5169252318128</c:v>
                </c:pt>
                <c:pt idx="1953">
                  <c:v>1.54616275315979</c:v>
                </c:pt>
                <c:pt idx="1954">
                  <c:v>1.56003063964638</c:v>
                </c:pt>
                <c:pt idx="1955">
                  <c:v>1.55697400616927</c:v>
                </c:pt>
                <c:pt idx="1956">
                  <c:v>1.5544826225938</c:v>
                </c:pt>
                <c:pt idx="1957">
                  <c:v>1.55254079351682</c:v>
                </c:pt>
                <c:pt idx="1958">
                  <c:v>1.55113775416359</c:v>
                </c:pt>
                <c:pt idx="1959">
                  <c:v>1.55026155637391</c:v>
                </c:pt>
                <c:pt idx="1960">
                  <c:v>1.54990872353789</c:v>
                </c:pt>
                <c:pt idx="1961">
                  <c:v>1.55007823369775</c:v>
                </c:pt>
                <c:pt idx="1962">
                  <c:v>1.55076956171667</c:v>
                </c:pt>
                <c:pt idx="1963">
                  <c:v>1.55198855040272</c:v>
                </c:pt>
                <c:pt idx="1964">
                  <c:v>1.55374361959906</c:v>
                </c:pt>
                <c:pt idx="1965">
                  <c:v>1.55604591112198</c:v>
                </c:pt>
                <c:pt idx="1966">
                  <c:v>1.55891355886841</c:v>
                </c:pt>
                <c:pt idx="1967">
                  <c:v>1.56236396744956</c:v>
                </c:pt>
                <c:pt idx="1968">
                  <c:v>1.56642441684064</c:v>
                </c:pt>
                <c:pt idx="1969">
                  <c:v>1.57112230939948</c:v>
                </c:pt>
                <c:pt idx="1970">
                  <c:v>1.57649644518734</c:v>
                </c:pt>
                <c:pt idx="1971">
                  <c:v>1.58258716812283</c:v>
                </c:pt>
                <c:pt idx="1972">
                  <c:v>1.5894486282408</c:v>
                </c:pt>
                <c:pt idx="1973">
                  <c:v>1.59713887066562</c:v>
                </c:pt>
                <c:pt idx="1974">
                  <c:v>1.63323607967373</c:v>
                </c:pt>
                <c:pt idx="1975">
                  <c:v>1.64426862592612</c:v>
                </c:pt>
                <c:pt idx="1976">
                  <c:v>1.64358133135495</c:v>
                </c:pt>
                <c:pt idx="1977">
                  <c:v>1.64393099793456</c:v>
                </c:pt>
                <c:pt idx="1978">
                  <c:v>1.64532609682746</c:v>
                </c:pt>
                <c:pt idx="1979">
                  <c:v>1.63497923054642</c:v>
                </c:pt>
                <c:pt idx="1980">
                  <c:v>1.62574743246024</c:v>
                </c:pt>
                <c:pt idx="1981">
                  <c:v>1.61753511304173</c:v>
                </c:pt>
                <c:pt idx="1982">
                  <c:v>1.61025640909349</c:v>
                </c:pt>
                <c:pt idx="1983">
                  <c:v>1.6038385771317</c:v>
                </c:pt>
                <c:pt idx="1984">
                  <c:v>1.59822471206429</c:v>
                </c:pt>
                <c:pt idx="1985">
                  <c:v>1.59336640835212</c:v>
                </c:pt>
                <c:pt idx="1986">
                  <c:v>1.58922490225049</c:v>
                </c:pt>
                <c:pt idx="1987">
                  <c:v>1.58576277546546</c:v>
                </c:pt>
                <c:pt idx="1988">
                  <c:v>1.58295516904287</c:v>
                </c:pt>
                <c:pt idx="1989">
                  <c:v>1.58078174334756</c:v>
                </c:pt>
                <c:pt idx="1990">
                  <c:v>1.60306057523367</c:v>
                </c:pt>
                <c:pt idx="1991">
                  <c:v>1.60198791246541</c:v>
                </c:pt>
                <c:pt idx="1992">
                  <c:v>1.59077525598838</c:v>
                </c:pt>
                <c:pt idx="1993">
                  <c:v>1.5808738499023</c:v>
                </c:pt>
                <c:pt idx="1994">
                  <c:v>1.57214811013044</c:v>
                </c:pt>
                <c:pt idx="1995">
                  <c:v>1.55503965894499</c:v>
                </c:pt>
                <c:pt idx="1996">
                  <c:v>1.53958072977471</c:v>
                </c:pt>
                <c:pt idx="1997">
                  <c:v>1.52554839918416</c:v>
                </c:pt>
                <c:pt idx="1998">
                  <c:v>1.51276033766238</c:v>
                </c:pt>
                <c:pt idx="1999">
                  <c:v>1.50106990000275</c:v>
                </c:pt>
                <c:pt idx="2000">
                  <c:v>1.49035371602221</c:v>
                </c:pt>
                <c:pt idx="2001">
                  <c:v>1.48051220359959</c:v>
                </c:pt>
                <c:pt idx="2002">
                  <c:v>1.47145700437288</c:v>
                </c:pt>
                <c:pt idx="2003">
                  <c:v>1.46311745705542</c:v>
                </c:pt>
                <c:pt idx="2004">
                  <c:v>1.45543027278032</c:v>
                </c:pt>
                <c:pt idx="2005">
                  <c:v>1.44834166115887</c:v>
                </c:pt>
                <c:pt idx="2006">
                  <c:v>1.44180570550454</c:v>
                </c:pt>
                <c:pt idx="2007">
                  <c:v>1.43578308382234</c:v>
                </c:pt>
                <c:pt idx="2008">
                  <c:v>1.43023907349341</c:v>
                </c:pt>
                <c:pt idx="2009">
                  <c:v>1.42514289250476</c:v>
                </c:pt>
                <c:pt idx="2010">
                  <c:v>1.42960731903991</c:v>
                </c:pt>
                <c:pt idx="2011">
                  <c:v>1.42507343908713</c:v>
                </c:pt>
                <c:pt idx="2012">
                  <c:v>1.41581704701714</c:v>
                </c:pt>
                <c:pt idx="2013">
                  <c:v>1.407325247394229</c:v>
                </c:pt>
                <c:pt idx="2014">
                  <c:v>1.39952651258247</c:v>
                </c:pt>
                <c:pt idx="2015">
                  <c:v>1.39236216713823</c:v>
                </c:pt>
                <c:pt idx="2016">
                  <c:v>1.38578032530131</c:v>
                </c:pt>
                <c:pt idx="2017">
                  <c:v>1.37973836876972</c:v>
                </c:pt>
                <c:pt idx="2018">
                  <c:v>1.37419661274327</c:v>
                </c:pt>
                <c:pt idx="2019">
                  <c:v>1.36912388620353</c:v>
                </c:pt>
                <c:pt idx="2020">
                  <c:v>1.36449046306548</c:v>
                </c:pt>
                <c:pt idx="2021">
                  <c:v>1.36027164586226</c:v>
                </c:pt>
                <c:pt idx="2022">
                  <c:v>1.35644587846529</c:v>
                </c:pt>
                <c:pt idx="2023">
                  <c:v>1.35299436259405</c:v>
                </c:pt>
                <c:pt idx="2024">
                  <c:v>1.3499007407222</c:v>
                </c:pt>
                <c:pt idx="2025">
                  <c:v>1.34715026268895</c:v>
                </c:pt>
                <c:pt idx="2026">
                  <c:v>1.34473129915002</c:v>
                </c:pt>
                <c:pt idx="2027">
                  <c:v>1.34263285449659</c:v>
                </c:pt>
                <c:pt idx="2028">
                  <c:v>1.34084668606754</c:v>
                </c:pt>
                <c:pt idx="2029">
                  <c:v>1.33936441155785</c:v>
                </c:pt>
                <c:pt idx="2030">
                  <c:v>1.34330924595243</c:v>
                </c:pt>
                <c:pt idx="2031">
                  <c:v>1.34238490831625</c:v>
                </c:pt>
                <c:pt idx="2032">
                  <c:v>1.33813785607099</c:v>
                </c:pt>
                <c:pt idx="2033">
                  <c:v>1.334330146817</c:v>
                </c:pt>
                <c:pt idx="2034">
                  <c:v>1.33094134300732</c:v>
                </c:pt>
                <c:pt idx="2035">
                  <c:v>1.32795226228842</c:v>
                </c:pt>
                <c:pt idx="2036">
                  <c:v>1.32534777480079</c:v>
                </c:pt>
                <c:pt idx="2037">
                  <c:v>1.32311447453685</c:v>
                </c:pt>
                <c:pt idx="2038">
                  <c:v>1.32124099540069</c:v>
                </c:pt>
                <c:pt idx="2039">
                  <c:v>1.31971878390738</c:v>
                </c:pt>
                <c:pt idx="2040">
                  <c:v>1.3185405161591</c:v>
                </c:pt>
                <c:pt idx="2041">
                  <c:v>1.3177004867498</c:v>
                </c:pt>
                <c:pt idx="2042">
                  <c:v>1.3171949929564</c:v>
                </c:pt>
                <c:pt idx="2043">
                  <c:v>1.31702181077359</c:v>
                </c:pt>
                <c:pt idx="2044">
                  <c:v>1.31717970352139</c:v>
                </c:pt>
                <c:pt idx="2045">
                  <c:v>1.317669798574089</c:v>
                </c:pt>
                <c:pt idx="2046">
                  <c:v>1.31849374105291</c:v>
                </c:pt>
                <c:pt idx="2047">
                  <c:v>1.31965652172455</c:v>
                </c:pt>
                <c:pt idx="2048">
                  <c:v>1.32116232193349</c:v>
                </c:pt>
                <c:pt idx="2049">
                  <c:v>1.32301928697711</c:v>
                </c:pt>
                <c:pt idx="2050">
                  <c:v>1.32523585365951</c:v>
                </c:pt>
                <c:pt idx="2051">
                  <c:v>1.32782276576884</c:v>
                </c:pt>
                <c:pt idx="2052">
                  <c:v>1.3307937775608</c:v>
                </c:pt>
                <c:pt idx="2053">
                  <c:v>1.33416387378117</c:v>
                </c:pt>
                <c:pt idx="2054">
                  <c:v>1.33435840111194</c:v>
                </c:pt>
                <c:pt idx="2055">
                  <c:v>1.33484010673869</c:v>
                </c:pt>
                <c:pt idx="2056">
                  <c:v>1.33561032431425</c:v>
                </c:pt>
                <c:pt idx="2057">
                  <c:v>1.33667320228389</c:v>
                </c:pt>
                <c:pt idx="2058">
                  <c:v>1.33803204992334</c:v>
                </c:pt>
                <c:pt idx="2059">
                  <c:v>1.33969255143382</c:v>
                </c:pt>
                <c:pt idx="2060">
                  <c:v>1.34166179151333</c:v>
                </c:pt>
                <c:pt idx="2061">
                  <c:v>1.34394835207312</c:v>
                </c:pt>
                <c:pt idx="2062">
                  <c:v>1.34656129362227</c:v>
                </c:pt>
                <c:pt idx="2063">
                  <c:v>1.34951309284912</c:v>
                </c:pt>
                <c:pt idx="2064">
                  <c:v>1.35281642242093</c:v>
                </c:pt>
                <c:pt idx="2065">
                  <c:v>1.35648720606227</c:v>
                </c:pt>
                <c:pt idx="2066">
                  <c:v>1.36054313152831</c:v>
                </c:pt>
                <c:pt idx="2067">
                  <c:v>1.36500386694145</c:v>
                </c:pt>
                <c:pt idx="2068">
                  <c:v>1.36989397634652</c:v>
                </c:pt>
                <c:pt idx="2069">
                  <c:v>1.37523953563818</c:v>
                </c:pt>
                <c:pt idx="2070">
                  <c:v>1.38107189692511</c:v>
                </c:pt>
                <c:pt idx="2071">
                  <c:v>1.38742560513441</c:v>
                </c:pt>
                <c:pt idx="2072">
                  <c:v>1.39434279649874</c:v>
                </c:pt>
                <c:pt idx="2073">
                  <c:v>1.40187060315845</c:v>
                </c:pt>
                <c:pt idx="2074">
                  <c:v>1.41006376517842</c:v>
                </c:pt>
                <c:pt idx="2075">
                  <c:v>1.41385263987001</c:v>
                </c:pt>
                <c:pt idx="2076">
                  <c:v>1.41801957957035</c:v>
                </c:pt>
                <c:pt idx="2077">
                  <c:v>1.42258357534598</c:v>
                </c:pt>
                <c:pt idx="2078">
                  <c:v>1.427569757445415</c:v>
                </c:pt>
                <c:pt idx="2079">
                  <c:v>1.43300134361531</c:v>
                </c:pt>
                <c:pt idx="2080">
                  <c:v>1.43891063180579</c:v>
                </c:pt>
                <c:pt idx="2081">
                  <c:v>1.4561249892976</c:v>
                </c:pt>
                <c:pt idx="2082">
                  <c:v>1.463586618257179</c:v>
                </c:pt>
                <c:pt idx="2083">
                  <c:v>1.46523240827306</c:v>
                </c:pt>
                <c:pt idx="2084">
                  <c:v>1.46741586315867</c:v>
                </c:pt>
                <c:pt idx="2085">
                  <c:v>1.47015281451498</c:v>
                </c:pt>
                <c:pt idx="2086">
                  <c:v>1.47346352014142</c:v>
                </c:pt>
                <c:pt idx="2087">
                  <c:v>1.47737183535908</c:v>
                </c:pt>
                <c:pt idx="2088">
                  <c:v>1.48190834798007</c:v>
                </c:pt>
                <c:pt idx="2089">
                  <c:v>1.48710993497715</c:v>
                </c:pt>
                <c:pt idx="2090">
                  <c:v>1.49301933821264</c:v>
                </c:pt>
                <c:pt idx="2091">
                  <c:v>1.49230133812912</c:v>
                </c:pt>
                <c:pt idx="2092">
                  <c:v>1.49202322995295</c:v>
                </c:pt>
                <c:pt idx="2093">
                  <c:v>1.49218290957657</c:v>
                </c:pt>
                <c:pt idx="2094">
                  <c:v>1.49278158428244</c:v>
                </c:pt>
                <c:pt idx="2095">
                  <c:v>1.49382236030017</c:v>
                </c:pt>
                <c:pt idx="2096">
                  <c:v>1.49531173714501</c:v>
                </c:pt>
                <c:pt idx="2097">
                  <c:v>1.49725681653179</c:v>
                </c:pt>
                <c:pt idx="2098">
                  <c:v>1.51484220774087</c:v>
                </c:pt>
                <c:pt idx="2099">
                  <c:v>1.51800767236154</c:v>
                </c:pt>
                <c:pt idx="2100">
                  <c:v>1.51357604380945</c:v>
                </c:pt>
                <c:pt idx="2101">
                  <c:v>1.50986377092184</c:v>
                </c:pt>
                <c:pt idx="2102">
                  <c:v>1.50684152665889</c:v>
                </c:pt>
                <c:pt idx="2103">
                  <c:v>1.50448206481233</c:v>
                </c:pt>
                <c:pt idx="2104">
                  <c:v>1.50276896359692</c:v>
                </c:pt>
                <c:pt idx="2105">
                  <c:v>1.50168535058221</c:v>
                </c:pt>
                <c:pt idx="2106">
                  <c:v>1.50122426765705</c:v>
                </c:pt>
                <c:pt idx="2107">
                  <c:v>1.50138385253331</c:v>
                </c:pt>
                <c:pt idx="2108">
                  <c:v>1.50216428482974</c:v>
                </c:pt>
                <c:pt idx="2109">
                  <c:v>1.5035723405414</c:v>
                </c:pt>
                <c:pt idx="2110">
                  <c:v>1.52137199915034</c:v>
                </c:pt>
                <c:pt idx="2111">
                  <c:v>1.51579035585489</c:v>
                </c:pt>
                <c:pt idx="2112">
                  <c:v>1.50288349787923</c:v>
                </c:pt>
                <c:pt idx="2113">
                  <c:v>1.49125369872347</c:v>
                </c:pt>
                <c:pt idx="2114">
                  <c:v>1.48075427189085</c:v>
                </c:pt>
                <c:pt idx="2115">
                  <c:v>1.4712634939168</c:v>
                </c:pt>
                <c:pt idx="2116">
                  <c:v>1.46267933843127</c:v>
                </c:pt>
                <c:pt idx="2117">
                  <c:v>1.4549201125813</c:v>
                </c:pt>
                <c:pt idx="2118">
                  <c:v>1.44791275148356</c:v>
                </c:pt>
                <c:pt idx="2119">
                  <c:v>1.44159875933063</c:v>
                </c:pt>
                <c:pt idx="2120">
                  <c:v>1.43592652906533</c:v>
                </c:pt>
                <c:pt idx="2121">
                  <c:v>1.43085519608831</c:v>
                </c:pt>
                <c:pt idx="2122">
                  <c:v>1.4263462529449</c:v>
                </c:pt>
                <c:pt idx="2123">
                  <c:v>1.42237071406868</c:v>
                </c:pt>
                <c:pt idx="2124">
                  <c:v>1.41890052147907</c:v>
                </c:pt>
                <c:pt idx="2125">
                  <c:v>1.41591379370736</c:v>
                </c:pt>
                <c:pt idx="2126">
                  <c:v>1.41339415274889</c:v>
                </c:pt>
                <c:pt idx="2127">
                  <c:v>1.41132408285029</c:v>
                </c:pt>
                <c:pt idx="2128">
                  <c:v>1.409693619634639</c:v>
                </c:pt>
                <c:pt idx="2129">
                  <c:v>1.408491252060239</c:v>
                </c:pt>
                <c:pt idx="2130">
                  <c:v>1.40771250819147</c:v>
                </c:pt>
                <c:pt idx="2131">
                  <c:v>1.40222835490222</c:v>
                </c:pt>
                <c:pt idx="2132">
                  <c:v>1.39717281713532</c:v>
                </c:pt>
                <c:pt idx="2133">
                  <c:v>1.40016011445573</c:v>
                </c:pt>
                <c:pt idx="2134">
                  <c:v>1.39566407992629</c:v>
                </c:pt>
                <c:pt idx="2135">
                  <c:v>1.38677320373946</c:v>
                </c:pt>
                <c:pt idx="2136">
                  <c:v>1.37859650103815</c:v>
                </c:pt>
                <c:pt idx="2137">
                  <c:v>1.37107058967253</c:v>
                </c:pt>
                <c:pt idx="2138">
                  <c:v>1.3641399073817</c:v>
                </c:pt>
                <c:pt idx="2139">
                  <c:v>1.35775729082819</c:v>
                </c:pt>
                <c:pt idx="2140">
                  <c:v>1.35188315901761</c:v>
                </c:pt>
                <c:pt idx="2141">
                  <c:v>1.34648084962092</c:v>
                </c:pt>
                <c:pt idx="2142">
                  <c:v>1.34152123827345</c:v>
                </c:pt>
                <c:pt idx="2143">
                  <c:v>1.33697623114192</c:v>
                </c:pt>
                <c:pt idx="2144">
                  <c:v>1.33282389260652</c:v>
                </c:pt>
                <c:pt idx="2145">
                  <c:v>1.32904304980046</c:v>
                </c:pt>
                <c:pt idx="2146">
                  <c:v>1.32561570037901</c:v>
                </c:pt>
                <c:pt idx="2147">
                  <c:v>1.32712888522831</c:v>
                </c:pt>
                <c:pt idx="2148">
                  <c:v>1.324268439895</c:v>
                </c:pt>
                <c:pt idx="2149">
                  <c:v>1.31821904084121</c:v>
                </c:pt>
                <c:pt idx="2150">
                  <c:v>1.3126792102846</c:v>
                </c:pt>
                <c:pt idx="2151">
                  <c:v>1.30761495437327</c:v>
                </c:pt>
                <c:pt idx="2152">
                  <c:v>1.30299664765278</c:v>
                </c:pt>
                <c:pt idx="2153">
                  <c:v>1.29879843201274</c:v>
                </c:pt>
                <c:pt idx="2154">
                  <c:v>1.29499732479623</c:v>
                </c:pt>
                <c:pt idx="2155">
                  <c:v>1.29157519286453</c:v>
                </c:pt>
                <c:pt idx="2156">
                  <c:v>1.28851400695131</c:v>
                </c:pt>
                <c:pt idx="2157">
                  <c:v>1.2857999302454</c:v>
                </c:pt>
                <c:pt idx="2158">
                  <c:v>1.28342070418028</c:v>
                </c:pt>
                <c:pt idx="2159">
                  <c:v>1.28136515153669</c:v>
                </c:pt>
                <c:pt idx="2160">
                  <c:v>1.27962485555021</c:v>
                </c:pt>
                <c:pt idx="2161">
                  <c:v>1.27819221030585</c:v>
                </c:pt>
                <c:pt idx="2162">
                  <c:v>1.27706071423872</c:v>
                </c:pt>
                <c:pt idx="2163">
                  <c:v>1.2762262854744</c:v>
                </c:pt>
                <c:pt idx="2164">
                  <c:v>1.27568544692656</c:v>
                </c:pt>
                <c:pt idx="2165">
                  <c:v>1.27543564870745</c:v>
                </c:pt>
                <c:pt idx="2166">
                  <c:v>1.27547627327632</c:v>
                </c:pt>
                <c:pt idx="2167">
                  <c:v>1.27580689919367</c:v>
                </c:pt>
                <c:pt idx="2168">
                  <c:v>1.27642936954881</c:v>
                </c:pt>
                <c:pt idx="2169">
                  <c:v>1.27734573723251</c:v>
                </c:pt>
                <c:pt idx="2170">
                  <c:v>1.27856002304609</c:v>
                </c:pt>
                <c:pt idx="2171">
                  <c:v>1.28007686692014</c:v>
                </c:pt>
                <c:pt idx="2172">
                  <c:v>1.28190263425867</c:v>
                </c:pt>
                <c:pt idx="2173">
                  <c:v>1.28404515108472</c:v>
                </c:pt>
                <c:pt idx="2174">
                  <c:v>1.28651380759079</c:v>
                </c:pt>
                <c:pt idx="2175">
                  <c:v>1.28931930406558</c:v>
                </c:pt>
                <c:pt idx="2176">
                  <c:v>1.29247454402808</c:v>
                </c:pt>
                <c:pt idx="2177">
                  <c:v>1.29599446079834</c:v>
                </c:pt>
                <c:pt idx="2178">
                  <c:v>1.29989583088802</c:v>
                </c:pt>
                <c:pt idx="2179">
                  <c:v>1.30419918580197</c:v>
                </c:pt>
                <c:pt idx="2180">
                  <c:v>1.30892714026173</c:v>
                </c:pt>
                <c:pt idx="2181">
                  <c:v>1.31410557150308</c:v>
                </c:pt>
                <c:pt idx="2182">
                  <c:v>1.3162645513145</c:v>
                </c:pt>
                <c:pt idx="2183">
                  <c:v>1.31872806352707</c:v>
                </c:pt>
                <c:pt idx="2184">
                  <c:v>1.32150497285187</c:v>
                </c:pt>
                <c:pt idx="2185">
                  <c:v>1.32460821379718</c:v>
                </c:pt>
                <c:pt idx="2186">
                  <c:v>1.32805067927478</c:v>
                </c:pt>
                <c:pt idx="2187">
                  <c:v>1.33184830838297</c:v>
                </c:pt>
                <c:pt idx="2188">
                  <c:v>1.33601832753616</c:v>
                </c:pt>
                <c:pt idx="2189">
                  <c:v>1.34058159881827</c:v>
                </c:pt>
                <c:pt idx="2190">
                  <c:v>1.34556086290649</c:v>
                </c:pt>
                <c:pt idx="2191">
                  <c:v>1.35098334924633</c:v>
                </c:pt>
                <c:pt idx="2192">
                  <c:v>1.35687966716156</c:v>
                </c:pt>
                <c:pt idx="2193">
                  <c:v>1.36328369612509</c:v>
                </c:pt>
                <c:pt idx="2194">
                  <c:v>1.37023645229023</c:v>
                </c:pt>
                <c:pt idx="2195">
                  <c:v>1.37778538595792</c:v>
                </c:pt>
                <c:pt idx="2196">
                  <c:v>1.38598340064741</c:v>
                </c:pt>
                <c:pt idx="2197">
                  <c:v>1.39489455564827</c:v>
                </c:pt>
                <c:pt idx="2198">
                  <c:v>1.40459415791059</c:v>
                </c:pt>
                <c:pt idx="2199">
                  <c:v>1.40982376967924</c:v>
                </c:pt>
                <c:pt idx="2200">
                  <c:v>1.41550550833447</c:v>
                </c:pt>
                <c:pt idx="2201">
                  <c:v>1.42167216503459</c:v>
                </c:pt>
                <c:pt idx="2202">
                  <c:v>1.42835897702264</c:v>
                </c:pt>
                <c:pt idx="2203">
                  <c:v>1.43560806303503</c:v>
                </c:pt>
                <c:pt idx="2204">
                  <c:v>1.44346653529934</c:v>
                </c:pt>
                <c:pt idx="2205">
                  <c:v>1.45198964468734</c:v>
                </c:pt>
                <c:pt idx="2206">
                  <c:v>1.46124127763773</c:v>
                </c:pt>
                <c:pt idx="2207">
                  <c:v>1.471298316229489</c:v>
                </c:pt>
                <c:pt idx="2208">
                  <c:v>1.48224971927991</c:v>
                </c:pt>
                <c:pt idx="2209">
                  <c:v>1.49420072632518</c:v>
                </c:pt>
                <c:pt idx="2210">
                  <c:v>1.50727695883017</c:v>
                </c:pt>
                <c:pt idx="2211">
                  <c:v>1.51326246641378</c:v>
                </c:pt>
                <c:pt idx="2212">
                  <c:v>1.51974413700102</c:v>
                </c:pt>
                <c:pt idx="2213">
                  <c:v>1.52675756201944</c:v>
                </c:pt>
                <c:pt idx="2214">
                  <c:v>1.53434762834173</c:v>
                </c:pt>
                <c:pt idx="2215">
                  <c:v>1.54255895195012</c:v>
                </c:pt>
                <c:pt idx="2216">
                  <c:v>1.55144747486387</c:v>
                </c:pt>
                <c:pt idx="2217">
                  <c:v>1.56107662363109</c:v>
                </c:pt>
                <c:pt idx="2218">
                  <c:v>1.57152099946235</c:v>
                </c:pt>
                <c:pt idx="2219">
                  <c:v>1.58286652016904</c:v>
                </c:pt>
                <c:pt idx="2220">
                  <c:v>1.59521791433436</c:v>
                </c:pt>
                <c:pt idx="2221">
                  <c:v>1.60869021424802</c:v>
                </c:pt>
                <c:pt idx="2222">
                  <c:v>1.62343345144396</c:v>
                </c:pt>
                <c:pt idx="2223">
                  <c:v>1.63962496661215</c:v>
                </c:pt>
                <c:pt idx="2224">
                  <c:v>1.65747346711599</c:v>
                </c:pt>
                <c:pt idx="2225">
                  <c:v>1.67724616255485</c:v>
                </c:pt>
                <c:pt idx="2226">
                  <c:v>1.699277512002</c:v>
                </c:pt>
                <c:pt idx="2227">
                  <c:v>1.72399349735819</c:v>
                </c:pt>
                <c:pt idx="2228">
                  <c:v>1.75194766879338</c:v>
                </c:pt>
                <c:pt idx="2229">
                  <c:v>1.85239014464281</c:v>
                </c:pt>
                <c:pt idx="2230">
                  <c:v>1.90215267568152</c:v>
                </c:pt>
                <c:pt idx="2231">
                  <c:v>1.92348344918504</c:v>
                </c:pt>
                <c:pt idx="2232">
                  <c:v>1.9488665772883</c:v>
                </c:pt>
                <c:pt idx="2233">
                  <c:v>1.97917766216486</c:v>
                </c:pt>
                <c:pt idx="2234">
                  <c:v>1.96875213506078</c:v>
                </c:pt>
                <c:pt idx="2235">
                  <c:v>1.96033689140457</c:v>
                </c:pt>
                <c:pt idx="2236">
                  <c:v>1.95380287351537</c:v>
                </c:pt>
                <c:pt idx="2237">
                  <c:v>1.94903810365751</c:v>
                </c:pt>
                <c:pt idx="2238">
                  <c:v>2.08913754271482</c:v>
                </c:pt>
                <c:pt idx="2239">
                  <c:v>2.08682351053566</c:v>
                </c:pt>
                <c:pt idx="2240">
                  <c:v>2.02776950400895</c:v>
                </c:pt>
                <c:pt idx="2241">
                  <c:v>1.98044534809671</c:v>
                </c:pt>
                <c:pt idx="2242">
                  <c:v>1.94168270251426</c:v>
                </c:pt>
                <c:pt idx="2243">
                  <c:v>1.90943770131012</c:v>
                </c:pt>
                <c:pt idx="2244">
                  <c:v>1.8823246848297</c:v>
                </c:pt>
                <c:pt idx="2245">
                  <c:v>1.85935905001069</c:v>
                </c:pt>
                <c:pt idx="2246">
                  <c:v>1.83984086690017</c:v>
                </c:pt>
                <c:pt idx="2247">
                  <c:v>1.82323483518452</c:v>
                </c:pt>
                <c:pt idx="2248">
                  <c:v>1.7831376410237</c:v>
                </c:pt>
                <c:pt idx="2249">
                  <c:v>1.7488811509942</c:v>
                </c:pt>
                <c:pt idx="2250">
                  <c:v>1.71918289708738</c:v>
                </c:pt>
                <c:pt idx="2251">
                  <c:v>1.69312404924521</c:v>
                </c:pt>
                <c:pt idx="2252">
                  <c:v>1.67002779236631</c:v>
                </c:pt>
                <c:pt idx="2253">
                  <c:v>1.64939799995337</c:v>
                </c:pt>
                <c:pt idx="2254">
                  <c:v>1.63084791570198</c:v>
                </c:pt>
                <c:pt idx="2255">
                  <c:v>1.61406732921443</c:v>
                </c:pt>
                <c:pt idx="2256">
                  <c:v>1.59882103648835</c:v>
                </c:pt>
                <c:pt idx="2257">
                  <c:v>1.6099829784809</c:v>
                </c:pt>
                <c:pt idx="2258">
                  <c:v>1.59554025881167</c:v>
                </c:pt>
                <c:pt idx="2259">
                  <c:v>1.57095755977142</c:v>
                </c:pt>
                <c:pt idx="2260">
                  <c:v>1.54925608038565</c:v>
                </c:pt>
                <c:pt idx="2261">
                  <c:v>1.52992526260576</c:v>
                </c:pt>
                <c:pt idx="2262">
                  <c:v>1.51258384835869</c:v>
                </c:pt>
                <c:pt idx="2263">
                  <c:v>1.49692922871516</c:v>
                </c:pt>
                <c:pt idx="2264">
                  <c:v>1.48272637659062</c:v>
                </c:pt>
                <c:pt idx="2265">
                  <c:v>1.46978487495096</c:v>
                </c:pt>
                <c:pt idx="2266">
                  <c:v>1.45795302353092</c:v>
                </c:pt>
                <c:pt idx="2267">
                  <c:v>1.44710090646327</c:v>
                </c:pt>
                <c:pt idx="2268">
                  <c:v>1.43712443621832</c:v>
                </c:pt>
                <c:pt idx="2269">
                  <c:v>1.42793378061006</c:v>
                </c:pt>
                <c:pt idx="2270">
                  <c:v>1.41945540762456</c:v>
                </c:pt>
                <c:pt idx="2271">
                  <c:v>1.411625317750979</c:v>
                </c:pt>
                <c:pt idx="2272">
                  <c:v>1.40438827170107</c:v>
                </c:pt>
                <c:pt idx="2273">
                  <c:v>1.397696305059489</c:v>
                </c:pt>
                <c:pt idx="2274">
                  <c:v>1.39150988966925</c:v>
                </c:pt>
                <c:pt idx="2275">
                  <c:v>1.38579278097392</c:v>
                </c:pt>
                <c:pt idx="2276">
                  <c:v>1.38051377018595</c:v>
                </c:pt>
                <c:pt idx="2277">
                  <c:v>1.3756459487663</c:v>
                </c:pt>
                <c:pt idx="2278">
                  <c:v>1.37116543107636</c:v>
                </c:pt>
                <c:pt idx="2279">
                  <c:v>1.37350690662309</c:v>
                </c:pt>
                <c:pt idx="2280">
                  <c:v>1.36956734536517</c:v>
                </c:pt>
                <c:pt idx="2281">
                  <c:v>1.36143109918566</c:v>
                </c:pt>
                <c:pt idx="2282">
                  <c:v>1.35394041784535</c:v>
                </c:pt>
                <c:pt idx="2283">
                  <c:v>1.34704110222468</c:v>
                </c:pt>
                <c:pt idx="2284">
                  <c:v>1.34068601690021</c:v>
                </c:pt>
                <c:pt idx="2285">
                  <c:v>1.33483395341508</c:v>
                </c:pt>
                <c:pt idx="2286">
                  <c:v>1.32945077166044</c:v>
                </c:pt>
                <c:pt idx="2287">
                  <c:v>1.32450630422331</c:v>
                </c:pt>
                <c:pt idx="2288">
                  <c:v>1.31997285008339</c:v>
                </c:pt>
                <c:pt idx="2289">
                  <c:v>1.3158286040349</c:v>
                </c:pt>
                <c:pt idx="2290">
                  <c:v>1.31205231554312</c:v>
                </c:pt>
                <c:pt idx="2291">
                  <c:v>1.30862679989007</c:v>
                </c:pt>
                <c:pt idx="2292">
                  <c:v>1.30553629140838</c:v>
                </c:pt>
                <c:pt idx="2293">
                  <c:v>1.30276757204524</c:v>
                </c:pt>
                <c:pt idx="2294">
                  <c:v>1.30030930049472</c:v>
                </c:pt>
                <c:pt idx="2295">
                  <c:v>1.29815061134752</c:v>
                </c:pt>
                <c:pt idx="2296">
                  <c:v>1.30006773824304</c:v>
                </c:pt>
                <c:pt idx="2297">
                  <c:v>1.29843645773762</c:v>
                </c:pt>
                <c:pt idx="2298">
                  <c:v>1.29374542057446</c:v>
                </c:pt>
                <c:pt idx="2299">
                  <c:v>1.28948513255683</c:v>
                </c:pt>
                <c:pt idx="2300">
                  <c:v>1.28563233953639</c:v>
                </c:pt>
                <c:pt idx="2301">
                  <c:v>1.28216651012573</c:v>
                </c:pt>
                <c:pt idx="2302">
                  <c:v>1.2790705899185</c:v>
                </c:pt>
                <c:pt idx="2303">
                  <c:v>1.27632956892262</c:v>
                </c:pt>
                <c:pt idx="2304">
                  <c:v>1.2739306245766</c:v>
                </c:pt>
                <c:pt idx="2305">
                  <c:v>1.27186224493536</c:v>
                </c:pt>
                <c:pt idx="2306">
                  <c:v>1.27011578326391</c:v>
                </c:pt>
                <c:pt idx="2307">
                  <c:v>1.26868360426007</c:v>
                </c:pt>
                <c:pt idx="2308">
                  <c:v>1.26755902047016</c:v>
                </c:pt>
                <c:pt idx="2309">
                  <c:v>1.2667378586592</c:v>
                </c:pt>
                <c:pt idx="2310">
                  <c:v>1.26621641914654</c:v>
                </c:pt>
                <c:pt idx="2311">
                  <c:v>1.26599242593295</c:v>
                </c:pt>
                <c:pt idx="2312">
                  <c:v>1.26606499512739</c:v>
                </c:pt>
                <c:pt idx="2313">
                  <c:v>1.266434298589929</c:v>
                </c:pt>
                <c:pt idx="2314">
                  <c:v>1.26710221738511</c:v>
                </c:pt>
                <c:pt idx="2315">
                  <c:v>1.26807105860942</c:v>
                </c:pt>
                <c:pt idx="2316">
                  <c:v>1.26934488568005</c:v>
                </c:pt>
                <c:pt idx="2317">
                  <c:v>1.27092891301398</c:v>
                </c:pt>
                <c:pt idx="2318">
                  <c:v>1.2728302419246</c:v>
                </c:pt>
                <c:pt idx="2319">
                  <c:v>1.27505659531609</c:v>
                </c:pt>
                <c:pt idx="2320">
                  <c:v>1.27761846975872</c:v>
                </c:pt>
                <c:pt idx="2321">
                  <c:v>1.28052721439534</c:v>
                </c:pt>
                <c:pt idx="2322">
                  <c:v>1.28379657711474</c:v>
                </c:pt>
                <c:pt idx="2323">
                  <c:v>1.287442579462</c:v>
                </c:pt>
                <c:pt idx="2324">
                  <c:v>1.29148378021647</c:v>
                </c:pt>
                <c:pt idx="2325">
                  <c:v>1.29594078450188</c:v>
                </c:pt>
                <c:pt idx="2326">
                  <c:v>1.30477255578651</c:v>
                </c:pt>
                <c:pt idx="2327">
                  <c:v>1.31031123631886</c:v>
                </c:pt>
                <c:pt idx="2328">
                  <c:v>1.31269736144325</c:v>
                </c:pt>
                <c:pt idx="2329">
                  <c:v>1.31556155965394</c:v>
                </c:pt>
                <c:pt idx="2330">
                  <c:v>1.31515090144486</c:v>
                </c:pt>
                <c:pt idx="2331">
                  <c:v>1.31511537107984</c:v>
                </c:pt>
                <c:pt idx="2332">
                  <c:v>1.31987875446035</c:v>
                </c:pt>
                <c:pt idx="2333">
                  <c:v>1.32062133909929</c:v>
                </c:pt>
                <c:pt idx="2334">
                  <c:v>1.31794271580713</c:v>
                </c:pt>
                <c:pt idx="2335">
                  <c:v>1.3157532679402</c:v>
                </c:pt>
                <c:pt idx="2336">
                  <c:v>1.31403856748192</c:v>
                </c:pt>
                <c:pt idx="2337">
                  <c:v>1.31278768073649</c:v>
                </c:pt>
                <c:pt idx="2338">
                  <c:v>1.31199202817426</c:v>
                </c:pt>
                <c:pt idx="2339">
                  <c:v>1.30795667523752</c:v>
                </c:pt>
                <c:pt idx="2340">
                  <c:v>1.30435586148812</c:v>
                </c:pt>
                <c:pt idx="2341">
                  <c:v>1.30116932576941</c:v>
                </c:pt>
                <c:pt idx="2342">
                  <c:v>1.29837940791862</c:v>
                </c:pt>
                <c:pt idx="2343">
                  <c:v>1.29977086527611</c:v>
                </c:pt>
                <c:pt idx="2344">
                  <c:v>1.29767071167854</c:v>
                </c:pt>
                <c:pt idx="2345">
                  <c:v>1.29251978528157</c:v>
                </c:pt>
                <c:pt idx="2346">
                  <c:v>1.2878950010558</c:v>
                </c:pt>
                <c:pt idx="2347">
                  <c:v>1.28376477471662</c:v>
                </c:pt>
                <c:pt idx="2348">
                  <c:v>1.2801028766301</c:v>
                </c:pt>
                <c:pt idx="2349">
                  <c:v>1.27688668043001</c:v>
                </c:pt>
                <c:pt idx="2350">
                  <c:v>1.27409778295558</c:v>
                </c:pt>
                <c:pt idx="2351">
                  <c:v>1.27171985998326</c:v>
                </c:pt>
                <c:pt idx="2352">
                  <c:v>1.26973980561198</c:v>
                </c:pt>
                <c:pt idx="2353">
                  <c:v>1.26814713143002</c:v>
                </c:pt>
                <c:pt idx="2354">
                  <c:v>1.26693279868865</c:v>
                </c:pt>
                <c:pt idx="2355">
                  <c:v>1.26609107402798</c:v>
                </c:pt>
                <c:pt idx="2356">
                  <c:v>1.26561711734884</c:v>
                </c:pt>
                <c:pt idx="2357">
                  <c:v>1.26550888698059</c:v>
                </c:pt>
                <c:pt idx="2358">
                  <c:v>1.26275469183166</c:v>
                </c:pt>
                <c:pt idx="2359">
                  <c:v>1.26033126874593</c:v>
                </c:pt>
                <c:pt idx="2360">
                  <c:v>1.25822826846116</c:v>
                </c:pt>
                <c:pt idx="2361">
                  <c:v>1.25917253916963</c:v>
                </c:pt>
                <c:pt idx="2362">
                  <c:v>1.25764944141261</c:v>
                </c:pt>
                <c:pt idx="2363">
                  <c:v>1.25355838469537</c:v>
                </c:pt>
                <c:pt idx="2364">
                  <c:v>1.24988559068775</c:v>
                </c:pt>
                <c:pt idx="2365">
                  <c:v>1.24661140653096</c:v>
                </c:pt>
                <c:pt idx="2366">
                  <c:v>1.24371877916919</c:v>
                </c:pt>
                <c:pt idx="2367">
                  <c:v>1.24119272284463</c:v>
                </c:pt>
                <c:pt idx="2368">
                  <c:v>1.23902091660474</c:v>
                </c:pt>
                <c:pt idx="2369">
                  <c:v>1.23719321495034</c:v>
                </c:pt>
                <c:pt idx="2370">
                  <c:v>1.23570123195096</c:v>
                </c:pt>
                <c:pt idx="2371">
                  <c:v>1.23453797708953</c:v>
                </c:pt>
                <c:pt idx="2372">
                  <c:v>1.23369828544034</c:v>
                </c:pt>
                <c:pt idx="2373">
                  <c:v>1.23317798373685</c:v>
                </c:pt>
                <c:pt idx="2374">
                  <c:v>1.23297536251922</c:v>
                </c:pt>
                <c:pt idx="2375">
                  <c:v>1.23308887044432</c:v>
                </c:pt>
                <c:pt idx="2376">
                  <c:v>1.23351937593607</c:v>
                </c:pt>
                <c:pt idx="2377">
                  <c:v>1.23426865884393</c:v>
                </c:pt>
                <c:pt idx="2378">
                  <c:v>1.23533942187418</c:v>
                </c:pt>
                <c:pt idx="2379">
                  <c:v>1.23673685912542</c:v>
                </c:pt>
                <c:pt idx="2380">
                  <c:v>1.23579378293979</c:v>
                </c:pt>
                <c:pt idx="2381">
                  <c:v>1.23512042756134</c:v>
                </c:pt>
                <c:pt idx="2382">
                  <c:v>1.23471426727758</c:v>
                </c:pt>
                <c:pt idx="2383">
                  <c:v>1.23457372593761</c:v>
                </c:pt>
                <c:pt idx="2384">
                  <c:v>1.23469841650173</c:v>
                </c:pt>
                <c:pt idx="2385">
                  <c:v>1.23508862452513</c:v>
                </c:pt>
                <c:pt idx="2386">
                  <c:v>1.23574582315859</c:v>
                </c:pt>
                <c:pt idx="2387">
                  <c:v>1.23897164468649</c:v>
                </c:pt>
                <c:pt idx="2388">
                  <c:v>1.24019571371413</c:v>
                </c:pt>
                <c:pt idx="2389">
                  <c:v>1.23900479325695</c:v>
                </c:pt>
                <c:pt idx="2390">
                  <c:v>1.23814603120393</c:v>
                </c:pt>
                <c:pt idx="2391">
                  <c:v>1.23761585416655</c:v>
                </c:pt>
                <c:pt idx="2392">
                  <c:v>1.23741169057229</c:v>
                </c:pt>
                <c:pt idx="2393">
                  <c:v>1.2375322090116</c:v>
                </c:pt>
                <c:pt idx="2394">
                  <c:v>1.2379786133313</c:v>
                </c:pt>
                <c:pt idx="2395">
                  <c:v>1.23875228965163</c:v>
                </c:pt>
                <c:pt idx="2396">
                  <c:v>1.23985666089</c:v>
                </c:pt>
                <c:pt idx="2397">
                  <c:v>1.23857057956835</c:v>
                </c:pt>
                <c:pt idx="2398">
                  <c:v>1.23756261896067</c:v>
                </c:pt>
                <c:pt idx="2399">
                  <c:v>1.23682881843008</c:v>
                </c:pt>
                <c:pt idx="2400">
                  <c:v>1.23636649584303</c:v>
                </c:pt>
                <c:pt idx="2401">
                  <c:v>1.23617369557202</c:v>
                </c:pt>
                <c:pt idx="2402">
                  <c:v>1.23624994972431</c:v>
                </c:pt>
                <c:pt idx="2403">
                  <c:v>1.2365952318256</c:v>
                </c:pt>
                <c:pt idx="2404">
                  <c:v>1.2372104741925</c:v>
                </c:pt>
                <c:pt idx="2405">
                  <c:v>1.23809862606601</c:v>
                </c:pt>
                <c:pt idx="2406">
                  <c:v>1.23926232450542</c:v>
                </c:pt>
                <c:pt idx="2407">
                  <c:v>1.24070601553164</c:v>
                </c:pt>
                <c:pt idx="2408">
                  <c:v>1.24243521860825</c:v>
                </c:pt>
                <c:pt idx="2409">
                  <c:v>1.24445658260647</c:v>
                </c:pt>
                <c:pt idx="2410">
                  <c:v>1.24677851794758</c:v>
                </c:pt>
                <c:pt idx="2411">
                  <c:v>1.2494098968241</c:v>
                </c:pt>
                <c:pt idx="2412">
                  <c:v>1.25236183310755</c:v>
                </c:pt>
                <c:pt idx="2413">
                  <c:v>1.25564699456832</c:v>
                </c:pt>
                <c:pt idx="2414">
                  <c:v>1.25928037661818</c:v>
                </c:pt>
                <c:pt idx="2415">
                  <c:v>1.26327861419719</c:v>
                </c:pt>
                <c:pt idx="2416">
                  <c:v>1.26766082084936</c:v>
                </c:pt>
                <c:pt idx="2417">
                  <c:v>1.27244959522751</c:v>
                </c:pt>
                <c:pt idx="2418">
                  <c:v>1.27767011304825</c:v>
                </c:pt>
                <c:pt idx="2419">
                  <c:v>1.28335196780917</c:v>
                </c:pt>
                <c:pt idx="2420">
                  <c:v>1.28952835633324</c:v>
                </c:pt>
                <c:pt idx="2421">
                  <c:v>1.29623868521041</c:v>
                </c:pt>
                <c:pt idx="2422">
                  <c:v>1.30352804902905</c:v>
                </c:pt>
                <c:pt idx="2423">
                  <c:v>1.31144920057955</c:v>
                </c:pt>
                <c:pt idx="2424">
                  <c:v>1.32006463647281</c:v>
                </c:pt>
                <c:pt idx="2425">
                  <c:v>1.32944620933588</c:v>
                </c:pt>
                <c:pt idx="2426">
                  <c:v>1.33968212817511</c:v>
                </c:pt>
                <c:pt idx="2427">
                  <c:v>1.34641131662994</c:v>
                </c:pt>
                <c:pt idx="2428">
                  <c:v>1.35372234748603</c:v>
                </c:pt>
                <c:pt idx="2429">
                  <c:v>1.36166641172341</c:v>
                </c:pt>
                <c:pt idx="2430">
                  <c:v>1.37030606876209</c:v>
                </c:pt>
                <c:pt idx="2431">
                  <c:v>1.37971282137473</c:v>
                </c:pt>
                <c:pt idx="2432">
                  <c:v>1.38997054578501</c:v>
                </c:pt>
                <c:pt idx="2433">
                  <c:v>1.39559747703585</c:v>
                </c:pt>
                <c:pt idx="2434">
                  <c:v>1.40171322981755</c:v>
                </c:pt>
                <c:pt idx="2435">
                  <c:v>1.40835550320999</c:v>
                </c:pt>
                <c:pt idx="2436">
                  <c:v>1.41556377821673</c:v>
                </c:pt>
                <c:pt idx="2437">
                  <c:v>1.42339010659883</c:v>
                </c:pt>
                <c:pt idx="2438">
                  <c:v>1.43188764162046</c:v>
                </c:pt>
                <c:pt idx="2439">
                  <c:v>1.44112551031417</c:v>
                </c:pt>
                <c:pt idx="2440">
                  <c:v>1.45118021467441</c:v>
                </c:pt>
                <c:pt idx="2441">
                  <c:v>1.46214306877111</c:v>
                </c:pt>
                <c:pt idx="2442">
                  <c:v>1.47412390165454</c:v>
                </c:pt>
                <c:pt idx="2443">
                  <c:v>1.48725458399108</c:v>
                </c:pt>
                <c:pt idx="2444">
                  <c:v>1.49312157875339</c:v>
                </c:pt>
                <c:pt idx="2445">
                  <c:v>1.49948855502988</c:v>
                </c:pt>
                <c:pt idx="2446">
                  <c:v>1.50639283811374</c:v>
                </c:pt>
                <c:pt idx="2447">
                  <c:v>1.51387451309788</c:v>
                </c:pt>
                <c:pt idx="2448">
                  <c:v>1.52198546713594</c:v>
                </c:pt>
                <c:pt idx="2449">
                  <c:v>1.5307773675269</c:v>
                </c:pt>
                <c:pt idx="2450">
                  <c:v>1.56013255078242</c:v>
                </c:pt>
                <c:pt idx="2451">
                  <c:v>1.57170640793443</c:v>
                </c:pt>
                <c:pt idx="2452">
                  <c:v>1.5722836010426</c:v>
                </c:pt>
                <c:pt idx="2453">
                  <c:v>1.57358982632085</c:v>
                </c:pt>
                <c:pt idx="2454">
                  <c:v>1.57563314659377</c:v>
                </c:pt>
                <c:pt idx="2455">
                  <c:v>1.57843252843699</c:v>
                </c:pt>
                <c:pt idx="2456">
                  <c:v>1.5820162161292</c:v>
                </c:pt>
                <c:pt idx="2457">
                  <c:v>1.58641782996603</c:v>
                </c:pt>
                <c:pt idx="2458">
                  <c:v>1.5916821495221</c:v>
                </c:pt>
                <c:pt idx="2459">
                  <c:v>1.59786160753352</c:v>
                </c:pt>
                <c:pt idx="2460">
                  <c:v>1.60502302336472</c:v>
                </c:pt>
                <c:pt idx="2461">
                  <c:v>1.61325037613479</c:v>
                </c:pt>
                <c:pt idx="2462">
                  <c:v>1.60841129225101</c:v>
                </c:pt>
                <c:pt idx="2463">
                  <c:v>1.60420367203039</c:v>
                </c:pt>
                <c:pt idx="2464">
                  <c:v>1.6284029813176</c:v>
                </c:pt>
                <c:pt idx="2465">
                  <c:v>1.62492474472642</c:v>
                </c:pt>
                <c:pt idx="2466">
                  <c:v>1.60771106563459</c:v>
                </c:pt>
                <c:pt idx="2467">
                  <c:v>1.59240276431676</c:v>
                </c:pt>
                <c:pt idx="2468">
                  <c:v>1.57873434859529</c:v>
                </c:pt>
                <c:pt idx="2469">
                  <c:v>1.56650288709469</c:v>
                </c:pt>
                <c:pt idx="2470">
                  <c:v>1.55553977549857</c:v>
                </c:pt>
                <c:pt idx="2471">
                  <c:v>1.54570705860528</c:v>
                </c:pt>
                <c:pt idx="2472">
                  <c:v>1.53689454486564</c:v>
                </c:pt>
                <c:pt idx="2473">
                  <c:v>1.52900683482585</c:v>
                </c:pt>
                <c:pt idx="2474">
                  <c:v>1.5219674636791</c:v>
                </c:pt>
                <c:pt idx="2475">
                  <c:v>1.51571039391426</c:v>
                </c:pt>
                <c:pt idx="2476">
                  <c:v>1.51017984594763</c:v>
                </c:pt>
                <c:pt idx="2477">
                  <c:v>1.50533178941719</c:v>
                </c:pt>
                <c:pt idx="2478">
                  <c:v>1.50112760074135</c:v>
                </c:pt>
                <c:pt idx="2479">
                  <c:v>1.49753328682367</c:v>
                </c:pt>
                <c:pt idx="2480">
                  <c:v>1.49452478453866</c:v>
                </c:pt>
                <c:pt idx="2481">
                  <c:v>1.49207814156625</c:v>
                </c:pt>
                <c:pt idx="2482">
                  <c:v>1.49017807949878</c:v>
                </c:pt>
                <c:pt idx="2483">
                  <c:v>1.48881304812563</c:v>
                </c:pt>
                <c:pt idx="2484">
                  <c:v>1.48797213246482</c:v>
                </c:pt>
                <c:pt idx="2485">
                  <c:v>1.50221233818891</c:v>
                </c:pt>
                <c:pt idx="2486">
                  <c:v>1.5024247781598</c:v>
                </c:pt>
                <c:pt idx="2487">
                  <c:v>1.49413869473778</c:v>
                </c:pt>
                <c:pt idx="2488">
                  <c:v>1.47825315294183</c:v>
                </c:pt>
                <c:pt idx="2489">
                  <c:v>1.46386725812144</c:v>
                </c:pt>
                <c:pt idx="2490">
                  <c:v>1.45078191241184</c:v>
                </c:pt>
                <c:pt idx="2491">
                  <c:v>1.43883552775566</c:v>
                </c:pt>
                <c:pt idx="2492">
                  <c:v>1.427893298538939</c:v>
                </c:pt>
                <c:pt idx="2493">
                  <c:v>1.417846197299939</c:v>
                </c:pt>
                <c:pt idx="2494">
                  <c:v>1.40860176245214</c:v>
                </c:pt>
                <c:pt idx="2495">
                  <c:v>1.40008088580541</c:v>
                </c:pt>
                <c:pt idx="2496">
                  <c:v>1.39221933957167</c:v>
                </c:pt>
                <c:pt idx="2497">
                  <c:v>1.38495954465726</c:v>
                </c:pt>
                <c:pt idx="2498">
                  <c:v>1.37825321999098</c:v>
                </c:pt>
                <c:pt idx="2499">
                  <c:v>1.37205837509024</c:v>
                </c:pt>
                <c:pt idx="2500">
                  <c:v>1.36633764957863</c:v>
                </c:pt>
                <c:pt idx="2501">
                  <c:v>1.36106024716152</c:v>
                </c:pt>
                <c:pt idx="2502">
                  <c:v>1.35619841508604</c:v>
                </c:pt>
                <c:pt idx="2503">
                  <c:v>1.35172643659647</c:v>
                </c:pt>
                <c:pt idx="2504">
                  <c:v>1.34762454815769</c:v>
                </c:pt>
                <c:pt idx="2505">
                  <c:v>1.34387235834654</c:v>
                </c:pt>
                <c:pt idx="2506">
                  <c:v>1.34045461563315</c:v>
                </c:pt>
                <c:pt idx="2507">
                  <c:v>1.33735673635571</c:v>
                </c:pt>
                <c:pt idx="2508">
                  <c:v>1.33456474167388</c:v>
                </c:pt>
                <c:pt idx="2509">
                  <c:v>1.33717002468314</c:v>
                </c:pt>
                <c:pt idx="2510">
                  <c:v>1.33487526717558</c:v>
                </c:pt>
                <c:pt idx="2511">
                  <c:v>1.32856981967155</c:v>
                </c:pt>
                <c:pt idx="2512">
                  <c:v>1.32277968241046</c:v>
                </c:pt>
                <c:pt idx="2513">
                  <c:v>1.317469717157949</c:v>
                </c:pt>
                <c:pt idx="2514">
                  <c:v>1.31260864330405</c:v>
                </c:pt>
                <c:pt idx="2515">
                  <c:v>1.30816896462466</c:v>
                </c:pt>
                <c:pt idx="2516">
                  <c:v>1.30412777553306</c:v>
                </c:pt>
                <c:pt idx="2517">
                  <c:v>1.30046444972596</c:v>
                </c:pt>
                <c:pt idx="2518">
                  <c:v>1.29716079340651</c:v>
                </c:pt>
                <c:pt idx="2519">
                  <c:v>1.2942015843469</c:v>
                </c:pt>
                <c:pt idx="2520">
                  <c:v>1.29157385718677</c:v>
                </c:pt>
                <c:pt idx="2521">
                  <c:v>1.28926550882</c:v>
                </c:pt>
                <c:pt idx="2522">
                  <c:v>1.2872667679639</c:v>
                </c:pt>
                <c:pt idx="2523">
                  <c:v>1.28556962471156</c:v>
                </c:pt>
                <c:pt idx="2524">
                  <c:v>1.28767266655633</c:v>
                </c:pt>
                <c:pt idx="2525">
                  <c:v>1.28652653111812</c:v>
                </c:pt>
                <c:pt idx="2526">
                  <c:v>1.28218132850281</c:v>
                </c:pt>
                <c:pt idx="2527">
                  <c:v>1.27826785831161</c:v>
                </c:pt>
                <c:pt idx="2528">
                  <c:v>1.27476445469976</c:v>
                </c:pt>
                <c:pt idx="2529">
                  <c:v>1.2716522768572</c:v>
                </c:pt>
                <c:pt idx="2530">
                  <c:v>1.26891533633718</c:v>
                </c:pt>
                <c:pt idx="2531">
                  <c:v>1.26653987440635</c:v>
                </c:pt>
                <c:pt idx="2532">
                  <c:v>1.26451415586799</c:v>
                </c:pt>
                <c:pt idx="2533">
                  <c:v>1.26282926859855</c:v>
                </c:pt>
                <c:pt idx="2534">
                  <c:v>1.26147637239144</c:v>
                </c:pt>
                <c:pt idx="2535">
                  <c:v>1.26045016589068</c:v>
                </c:pt>
                <c:pt idx="2536">
                  <c:v>1.25974556907678</c:v>
                </c:pt>
                <c:pt idx="2537">
                  <c:v>1.25935959246731</c:v>
                </c:pt>
                <c:pt idx="2538">
                  <c:v>1.25929033964291</c:v>
                </c:pt>
                <c:pt idx="2539">
                  <c:v>1.2595373012499</c:v>
                </c:pt>
                <c:pt idx="2540">
                  <c:v>1.2601019795446</c:v>
                </c:pt>
                <c:pt idx="2541">
                  <c:v>1.26098664282902</c:v>
                </c:pt>
                <c:pt idx="2542">
                  <c:v>1.26219498079324</c:v>
                </c:pt>
                <c:pt idx="2543">
                  <c:v>1.26373279936194</c:v>
                </c:pt>
                <c:pt idx="2544">
                  <c:v>1.26560680870833</c:v>
                </c:pt>
                <c:pt idx="2545">
                  <c:v>1.26782567636058</c:v>
                </c:pt>
                <c:pt idx="2546">
                  <c:v>1.27040016692136</c:v>
                </c:pt>
                <c:pt idx="2547">
                  <c:v>1.2733426224533</c:v>
                </c:pt>
                <c:pt idx="2548">
                  <c:v>1.2766681810832</c:v>
                </c:pt>
                <c:pt idx="2549">
                  <c:v>1.28039361062685</c:v>
                </c:pt>
                <c:pt idx="2550">
                  <c:v>1.28453976039514</c:v>
                </c:pt>
                <c:pt idx="2551">
                  <c:v>1.28554790516881</c:v>
                </c:pt>
                <c:pt idx="2552">
                  <c:v>1.28684773704065</c:v>
                </c:pt>
                <c:pt idx="2553">
                  <c:v>1.28844418409423</c:v>
                </c:pt>
                <c:pt idx="2554">
                  <c:v>1.29034375779244</c:v>
                </c:pt>
                <c:pt idx="2555">
                  <c:v>1.29255505563222</c:v>
                </c:pt>
                <c:pt idx="2556">
                  <c:v>1.2950868661759</c:v>
                </c:pt>
                <c:pt idx="2557">
                  <c:v>1.29795069513812</c:v>
                </c:pt>
                <c:pt idx="2558">
                  <c:v>1.3011588781211</c:v>
                </c:pt>
                <c:pt idx="2559">
                  <c:v>1.30472730206364</c:v>
                </c:pt>
                <c:pt idx="2560">
                  <c:v>1.3086726584817</c:v>
                </c:pt>
                <c:pt idx="2561">
                  <c:v>1.31301532678143</c:v>
                </c:pt>
                <c:pt idx="2562">
                  <c:v>1.3177774693311</c:v>
                </c:pt>
                <c:pt idx="2563">
                  <c:v>1.32298526011044</c:v>
                </c:pt>
                <c:pt idx="2564">
                  <c:v>1.32866951864992</c:v>
                </c:pt>
                <c:pt idx="2565">
                  <c:v>1.33045995917326</c:v>
                </c:pt>
                <c:pt idx="2566">
                  <c:v>1.33253023884718</c:v>
                </c:pt>
                <c:pt idx="2567">
                  <c:v>1.34012206074365</c:v>
                </c:pt>
                <c:pt idx="2568">
                  <c:v>1.34288336155299</c:v>
                </c:pt>
                <c:pt idx="2569">
                  <c:v>1.34133884548438</c:v>
                </c:pt>
                <c:pt idx="2570">
                  <c:v>1.3401756443537</c:v>
                </c:pt>
                <c:pt idx="2571">
                  <c:v>1.33938814587364</c:v>
                </c:pt>
                <c:pt idx="2572">
                  <c:v>1.33897140476412</c:v>
                </c:pt>
                <c:pt idx="2573">
                  <c:v>1.3389239183764</c:v>
                </c:pt>
                <c:pt idx="2574">
                  <c:v>1.33924532177606</c:v>
                </c:pt>
                <c:pt idx="2575">
                  <c:v>1.33993752049297</c:v>
                </c:pt>
                <c:pt idx="2576">
                  <c:v>1.34100415369936</c:v>
                </c:pt>
                <c:pt idx="2577">
                  <c:v>1.34245006841652</c:v>
                </c:pt>
                <c:pt idx="2578">
                  <c:v>1.34428370694207</c:v>
                </c:pt>
                <c:pt idx="2579">
                  <c:v>1.34651494837904</c:v>
                </c:pt>
                <c:pt idx="2580">
                  <c:v>1.34915522419574</c:v>
                </c:pt>
                <c:pt idx="2581">
                  <c:v>1.35222074001696</c:v>
                </c:pt>
                <c:pt idx="2582">
                  <c:v>1.35572791119762</c:v>
                </c:pt>
                <c:pt idx="2583">
                  <c:v>1.35969857948485</c:v>
                </c:pt>
                <c:pt idx="2584">
                  <c:v>1.36415737417704</c:v>
                </c:pt>
                <c:pt idx="2585">
                  <c:v>1.37586981813275</c:v>
                </c:pt>
                <c:pt idx="2586">
                  <c:v>1.37606851707199</c:v>
                </c:pt>
                <c:pt idx="2587">
                  <c:v>1.37121515091606</c:v>
                </c:pt>
                <c:pt idx="2588">
                  <c:v>1.36688981441626</c:v>
                </c:pt>
                <c:pt idx="2589">
                  <c:v>1.36306486268983</c:v>
                </c:pt>
                <c:pt idx="2590">
                  <c:v>1.35971591966474</c:v>
                </c:pt>
                <c:pt idx="2591">
                  <c:v>1.35682148116625</c:v>
                </c:pt>
                <c:pt idx="2592">
                  <c:v>1.35436446009488</c:v>
                </c:pt>
                <c:pt idx="2593">
                  <c:v>1.35233175517739</c:v>
                </c:pt>
                <c:pt idx="2594">
                  <c:v>1.3507102497613</c:v>
                </c:pt>
                <c:pt idx="2595">
                  <c:v>1.34949223154744</c:v>
                </c:pt>
                <c:pt idx="2596">
                  <c:v>1.34867087234708</c:v>
                </c:pt>
                <c:pt idx="2597">
                  <c:v>1.34824077470512</c:v>
                </c:pt>
                <c:pt idx="2598">
                  <c:v>1.34820091419059</c:v>
                </c:pt>
                <c:pt idx="2599">
                  <c:v>1.34855036574065</c:v>
                </c:pt>
                <c:pt idx="2600">
                  <c:v>1.34929132580911</c:v>
                </c:pt>
                <c:pt idx="2601">
                  <c:v>1.35042793784724</c:v>
                </c:pt>
                <c:pt idx="2602">
                  <c:v>1.35196635754163</c:v>
                </c:pt>
                <c:pt idx="2603">
                  <c:v>1.3539154760805</c:v>
                </c:pt>
                <c:pt idx="2604">
                  <c:v>1.35628582344574</c:v>
                </c:pt>
                <c:pt idx="2605">
                  <c:v>1.35909229439199</c:v>
                </c:pt>
                <c:pt idx="2606">
                  <c:v>1.36235058622482</c:v>
                </c:pt>
                <c:pt idx="2607">
                  <c:v>1.36608136699343</c:v>
                </c:pt>
                <c:pt idx="2608">
                  <c:v>1.37711725046071</c:v>
                </c:pt>
                <c:pt idx="2609">
                  <c:v>1.38210097901336</c:v>
                </c:pt>
                <c:pt idx="2610">
                  <c:v>1.37627366188076</c:v>
                </c:pt>
                <c:pt idx="2611">
                  <c:v>1.37103373926858</c:v>
                </c:pt>
                <c:pt idx="2612">
                  <c:v>1.36634461300206</c:v>
                </c:pt>
                <c:pt idx="2613">
                  <c:v>1.36217280919482</c:v>
                </c:pt>
                <c:pt idx="2614">
                  <c:v>1.35849207662376</c:v>
                </c:pt>
                <c:pt idx="2615">
                  <c:v>1.35527866599008</c:v>
                </c:pt>
                <c:pt idx="2616">
                  <c:v>1.35251351099915</c:v>
                </c:pt>
                <c:pt idx="2617">
                  <c:v>1.35017989873746</c:v>
                </c:pt>
                <c:pt idx="2618">
                  <c:v>1.34826383170573</c:v>
                </c:pt>
                <c:pt idx="2619">
                  <c:v>1.34675557856017</c:v>
                </c:pt>
                <c:pt idx="2620">
                  <c:v>1.34564702755903</c:v>
                </c:pt>
                <c:pt idx="2621">
                  <c:v>1.34493099885487</c:v>
                </c:pt>
                <c:pt idx="2622">
                  <c:v>1.34460411630391</c:v>
                </c:pt>
                <c:pt idx="2623">
                  <c:v>1.3446649447288</c:v>
                </c:pt>
                <c:pt idx="2624">
                  <c:v>1.34511397162469</c:v>
                </c:pt>
                <c:pt idx="2625">
                  <c:v>1.34115069045988</c:v>
                </c:pt>
                <c:pt idx="2626">
                  <c:v>1.33753858455514</c:v>
                </c:pt>
                <c:pt idx="2627">
                  <c:v>1.33426198246543</c:v>
                </c:pt>
                <c:pt idx="2628">
                  <c:v>1.33643430005155</c:v>
                </c:pt>
                <c:pt idx="2629">
                  <c:v>1.33368575922222</c:v>
                </c:pt>
                <c:pt idx="2630">
                  <c:v>1.32676698479502</c:v>
                </c:pt>
                <c:pt idx="2631">
                  <c:v>1.32041437644767</c:v>
                </c:pt>
                <c:pt idx="2632">
                  <c:v>1.31458370117628</c:v>
                </c:pt>
                <c:pt idx="2633">
                  <c:v>1.30923973351778</c:v>
                </c:pt>
                <c:pt idx="2634">
                  <c:v>1.30434945039318</c:v>
                </c:pt>
                <c:pt idx="2635">
                  <c:v>1.29988609185855</c:v>
                </c:pt>
                <c:pt idx="2636">
                  <c:v>1.2958253371038</c:v>
                </c:pt>
                <c:pt idx="2637">
                  <c:v>1.29214623219192</c:v>
                </c:pt>
                <c:pt idx="2638">
                  <c:v>1.28883037900172</c:v>
                </c:pt>
                <c:pt idx="2639">
                  <c:v>1.28586280872722</c:v>
                </c:pt>
                <c:pt idx="2640">
                  <c:v>1.28322971774381</c:v>
                </c:pt>
                <c:pt idx="2641">
                  <c:v>1.28091873213288</c:v>
                </c:pt>
                <c:pt idx="2642">
                  <c:v>1.27892061448783</c:v>
                </c:pt>
                <c:pt idx="2643">
                  <c:v>1.277226472324469</c:v>
                </c:pt>
                <c:pt idx="2644">
                  <c:v>1.2758291674563</c:v>
                </c:pt>
                <c:pt idx="2645">
                  <c:v>1.27800261790685</c:v>
                </c:pt>
                <c:pt idx="2646">
                  <c:v>1.277161283329989</c:v>
                </c:pt>
                <c:pt idx="2647">
                  <c:v>1.27310018646679</c:v>
                </c:pt>
                <c:pt idx="2648">
                  <c:v>1.26946266905221</c:v>
                </c:pt>
                <c:pt idx="2649">
                  <c:v>1.26622855586787</c:v>
                </c:pt>
                <c:pt idx="2650">
                  <c:v>1.26338078773846</c:v>
                </c:pt>
                <c:pt idx="2651">
                  <c:v>1.26090477333737</c:v>
                </c:pt>
                <c:pt idx="2652">
                  <c:v>1.25878783934526</c:v>
                </c:pt>
                <c:pt idx="2653">
                  <c:v>1.25702000064829</c:v>
                </c:pt>
                <c:pt idx="2654">
                  <c:v>1.25559252613934</c:v>
                </c:pt>
                <c:pt idx="2655">
                  <c:v>1.25449907915642</c:v>
                </c:pt>
                <c:pt idx="2656">
                  <c:v>1.25373407292161</c:v>
                </c:pt>
                <c:pt idx="2657">
                  <c:v>1.25329444968865</c:v>
                </c:pt>
                <c:pt idx="2658">
                  <c:v>1.25317779477656</c:v>
                </c:pt>
                <c:pt idx="2659">
                  <c:v>1.25338383538923</c:v>
                </c:pt>
                <c:pt idx="2660">
                  <c:v>1.25391352096453</c:v>
                </c:pt>
                <c:pt idx="2661">
                  <c:v>1.25476934115937</c:v>
                </c:pt>
                <c:pt idx="2662">
                  <c:v>1.25595442976769</c:v>
                </c:pt>
                <c:pt idx="2663">
                  <c:v>1.25747507874528</c:v>
                </c:pt>
                <c:pt idx="2664">
                  <c:v>1.25933772253813</c:v>
                </c:pt>
                <c:pt idx="2665">
                  <c:v>1.2615511947446</c:v>
                </c:pt>
                <c:pt idx="2666">
                  <c:v>1.26412690116954</c:v>
                </c:pt>
                <c:pt idx="2667">
                  <c:v>1.26707702621456</c:v>
                </c:pt>
                <c:pt idx="2668">
                  <c:v>1.26696754129445</c:v>
                </c:pt>
                <c:pt idx="2669">
                  <c:v>1.26713247946803</c:v>
                </c:pt>
                <c:pt idx="2670">
                  <c:v>1.26757322099278</c:v>
                </c:pt>
                <c:pt idx="2671">
                  <c:v>1.26829051665391</c:v>
                </c:pt>
                <c:pt idx="2672">
                  <c:v>1.26928789592031</c:v>
                </c:pt>
                <c:pt idx="2673">
                  <c:v>1.27056863679366</c:v>
                </c:pt>
                <c:pt idx="2674">
                  <c:v>1.27213820340971</c:v>
                </c:pt>
                <c:pt idx="2675">
                  <c:v>1.27400258300479</c:v>
                </c:pt>
                <c:pt idx="2676">
                  <c:v>1.27616939776566</c:v>
                </c:pt>
                <c:pt idx="2677">
                  <c:v>1.27864765350276</c:v>
                </c:pt>
                <c:pt idx="2678">
                  <c:v>1.28144822862436</c:v>
                </c:pt>
                <c:pt idx="2679">
                  <c:v>1.2845828958099</c:v>
                </c:pt>
                <c:pt idx="2680">
                  <c:v>1.28806637308543</c:v>
                </c:pt>
                <c:pt idx="2681">
                  <c:v>1.29191504489315</c:v>
                </c:pt>
                <c:pt idx="2682">
                  <c:v>1.29614715376583</c:v>
                </c:pt>
                <c:pt idx="2683">
                  <c:v>1.3007851914371</c:v>
                </c:pt>
                <c:pt idx="2684">
                  <c:v>1.30585339483864</c:v>
                </c:pt>
                <c:pt idx="2685">
                  <c:v>1.31138029162793</c:v>
                </c:pt>
                <c:pt idx="2686">
                  <c:v>1.31313177744859</c:v>
                </c:pt>
                <c:pt idx="2687">
                  <c:v>1.31515424635442</c:v>
                </c:pt>
                <c:pt idx="2688">
                  <c:v>1.3174557954606</c:v>
                </c:pt>
                <c:pt idx="2689">
                  <c:v>1.32004428952117</c:v>
                </c:pt>
                <c:pt idx="2690">
                  <c:v>1.32293089493987</c:v>
                </c:pt>
                <c:pt idx="2691">
                  <c:v>1.32612676555427</c:v>
                </c:pt>
                <c:pt idx="2692">
                  <c:v>1.3296446305303</c:v>
                </c:pt>
                <c:pt idx="2693">
                  <c:v>1.33350005982536</c:v>
                </c:pt>
                <c:pt idx="2694">
                  <c:v>1.3377106948573</c:v>
                </c:pt>
                <c:pt idx="2695">
                  <c:v>1.34229477087223</c:v>
                </c:pt>
                <c:pt idx="2696">
                  <c:v>1.34727597121055</c:v>
                </c:pt>
                <c:pt idx="2697">
                  <c:v>1.35267867546295</c:v>
                </c:pt>
                <c:pt idx="2698">
                  <c:v>1.35853188257911</c:v>
                </c:pt>
                <c:pt idx="2699">
                  <c:v>1.36486864343082</c:v>
                </c:pt>
                <c:pt idx="2700">
                  <c:v>1.37172603618486</c:v>
                </c:pt>
                <c:pt idx="2701">
                  <c:v>1.37914882504392</c:v>
                </c:pt>
                <c:pt idx="2702">
                  <c:v>1.3871871249105</c:v>
                </c:pt>
                <c:pt idx="2703">
                  <c:v>1.39589902098424</c:v>
                </c:pt>
                <c:pt idx="2704">
                  <c:v>1.40535400187571</c:v>
                </c:pt>
                <c:pt idx="2705">
                  <c:v>1.415631890992969</c:v>
                </c:pt>
                <c:pt idx="2706">
                  <c:v>1.42682812018194</c:v>
                </c:pt>
                <c:pt idx="2707">
                  <c:v>1.4499744606152</c:v>
                </c:pt>
                <c:pt idx="2708">
                  <c:v>1.46435409020738</c:v>
                </c:pt>
                <c:pt idx="2709">
                  <c:v>1.46290703934392</c:v>
                </c:pt>
                <c:pt idx="2710">
                  <c:v>1.4619718001454</c:v>
                </c:pt>
                <c:pt idx="2711">
                  <c:v>1.46154372505811</c:v>
                </c:pt>
                <c:pt idx="2712">
                  <c:v>1.46161896749391</c:v>
                </c:pt>
                <c:pt idx="2713">
                  <c:v>1.46219820215218</c:v>
                </c:pt>
                <c:pt idx="2714">
                  <c:v>1.46328664321786</c:v>
                </c:pt>
                <c:pt idx="2715">
                  <c:v>1.46489162813544</c:v>
                </c:pt>
                <c:pt idx="2716">
                  <c:v>1.46702272805335</c:v>
                </c:pt>
                <c:pt idx="2717">
                  <c:v>1.46969713549779</c:v>
                </c:pt>
                <c:pt idx="2718">
                  <c:v>1.47293226570655</c:v>
                </c:pt>
                <c:pt idx="2719">
                  <c:v>1.47675129911624</c:v>
                </c:pt>
                <c:pt idx="2720">
                  <c:v>1.48118384433215</c:v>
                </c:pt>
                <c:pt idx="2721">
                  <c:v>1.48626538063639</c:v>
                </c:pt>
                <c:pt idx="2722">
                  <c:v>1.50727570406513</c:v>
                </c:pt>
                <c:pt idx="2723">
                  <c:v>1.5143963121884</c:v>
                </c:pt>
                <c:pt idx="2724">
                  <c:v>1.51173050033759</c:v>
                </c:pt>
                <c:pt idx="2725">
                  <c:v>1.50993689050198</c:v>
                </c:pt>
                <c:pt idx="2726">
                  <c:v>1.50899641328968</c:v>
                </c:pt>
                <c:pt idx="2727">
                  <c:v>1.50889735572409</c:v>
                </c:pt>
                <c:pt idx="2728">
                  <c:v>1.50964163042438</c:v>
                </c:pt>
                <c:pt idx="2729">
                  <c:v>1.50088255644312</c:v>
                </c:pt>
                <c:pt idx="2730">
                  <c:v>1.49302357310797</c:v>
                </c:pt>
                <c:pt idx="2731">
                  <c:v>1.48598824963823</c:v>
                </c:pt>
                <c:pt idx="2732">
                  <c:v>1.47971379843505</c:v>
                </c:pt>
                <c:pt idx="2733">
                  <c:v>1.47414468030832</c:v>
                </c:pt>
                <c:pt idx="2734">
                  <c:v>1.46923403473316</c:v>
                </c:pt>
                <c:pt idx="2735">
                  <c:v>1.46494489134052</c:v>
                </c:pt>
                <c:pt idx="2736">
                  <c:v>1.46124380859597</c:v>
                </c:pt>
                <c:pt idx="2737">
                  <c:v>1.45810650620628</c:v>
                </c:pt>
                <c:pt idx="2738">
                  <c:v>1.45550720601666</c:v>
                </c:pt>
                <c:pt idx="2739">
                  <c:v>1.45343175547168</c:v>
                </c:pt>
                <c:pt idx="2740">
                  <c:v>1.45186492832429</c:v>
                </c:pt>
                <c:pt idx="2741">
                  <c:v>1.45079746185043</c:v>
                </c:pt>
                <c:pt idx="2742">
                  <c:v>1.45022106699652</c:v>
                </c:pt>
                <c:pt idx="2743">
                  <c:v>1.45013301916082</c:v>
                </c:pt>
                <c:pt idx="2744">
                  <c:v>1.45053254292991</c:v>
                </c:pt>
                <c:pt idx="2745">
                  <c:v>1.45142316339818</c:v>
                </c:pt>
                <c:pt idx="2746">
                  <c:v>1.44475759041694</c:v>
                </c:pt>
                <c:pt idx="2747">
                  <c:v>1.43858770486366</c:v>
                </c:pt>
                <c:pt idx="2748">
                  <c:v>1.43288119308622</c:v>
                </c:pt>
                <c:pt idx="2749">
                  <c:v>1.43778217396915</c:v>
                </c:pt>
                <c:pt idx="2750">
                  <c:v>1.43259284233498</c:v>
                </c:pt>
                <c:pt idx="2751">
                  <c:v>1.4205846278448</c:v>
                </c:pt>
                <c:pt idx="2752">
                  <c:v>1.40960304729614</c:v>
                </c:pt>
                <c:pt idx="2753">
                  <c:v>1.39953418345068</c:v>
                </c:pt>
                <c:pt idx="2754">
                  <c:v>1.39028202728474</c:v>
                </c:pt>
                <c:pt idx="2755">
                  <c:v>1.38176645080557</c:v>
                </c:pt>
                <c:pt idx="2756">
                  <c:v>1.37391936379991</c:v>
                </c:pt>
                <c:pt idx="2757">
                  <c:v>1.36668320136938</c:v>
                </c:pt>
                <c:pt idx="2758">
                  <c:v>1.36000706184709</c:v>
                </c:pt>
                <c:pt idx="2759">
                  <c:v>1.35384946798836</c:v>
                </c:pt>
                <c:pt idx="2760">
                  <c:v>1.34817248577743</c:v>
                </c:pt>
                <c:pt idx="2761">
                  <c:v>1.3429430253633</c:v>
                </c:pt>
                <c:pt idx="2762">
                  <c:v>1.33813383958756</c:v>
                </c:pt>
                <c:pt idx="2763">
                  <c:v>1.33371991313337</c:v>
                </c:pt>
                <c:pt idx="2764">
                  <c:v>1.32967926878936</c:v>
                </c:pt>
                <c:pt idx="2765">
                  <c:v>1.32599363132015</c:v>
                </c:pt>
                <c:pt idx="2766">
                  <c:v>1.32264542327667</c:v>
                </c:pt>
                <c:pt idx="2767">
                  <c:v>1.31962119857953</c:v>
                </c:pt>
                <c:pt idx="2768">
                  <c:v>1.31690678574533</c:v>
                </c:pt>
                <c:pt idx="2769">
                  <c:v>1.31449266322095</c:v>
                </c:pt>
                <c:pt idx="2770">
                  <c:v>1.3123683209178</c:v>
                </c:pt>
                <c:pt idx="2771">
                  <c:v>1.31052561502482</c:v>
                </c:pt>
                <c:pt idx="2772">
                  <c:v>1.30895719916247</c:v>
                </c:pt>
                <c:pt idx="2773">
                  <c:v>1.30765830401585</c:v>
                </c:pt>
                <c:pt idx="2774">
                  <c:v>1.30662341237898</c:v>
                </c:pt>
                <c:pt idx="2775">
                  <c:v>1.30584854715868</c:v>
                </c:pt>
                <c:pt idx="2776">
                  <c:v>1.30957510237868</c:v>
                </c:pt>
                <c:pt idx="2777">
                  <c:v>1.30930501946378</c:v>
                </c:pt>
                <c:pt idx="2778">
                  <c:v>1.30503523622785</c:v>
                </c:pt>
                <c:pt idx="2779">
                  <c:v>1.30118599572199</c:v>
                </c:pt>
                <c:pt idx="2780">
                  <c:v>1.29773629815073</c:v>
                </c:pt>
                <c:pt idx="2781">
                  <c:v>1.29466835407904</c:v>
                </c:pt>
                <c:pt idx="2782">
                  <c:v>1.29196599737517</c:v>
                </c:pt>
                <c:pt idx="2783">
                  <c:v>1.28961612765024</c:v>
                </c:pt>
                <c:pt idx="2784">
                  <c:v>1.28760842617571</c:v>
                </c:pt>
                <c:pt idx="2785">
                  <c:v>1.285932782044139</c:v>
                </c:pt>
                <c:pt idx="2786">
                  <c:v>1.28458198393052</c:v>
                </c:pt>
                <c:pt idx="2787">
                  <c:v>1.28354961716384</c:v>
                </c:pt>
                <c:pt idx="2788">
                  <c:v>1.28283154941883</c:v>
                </c:pt>
                <c:pt idx="2789">
                  <c:v>1.28242470002833</c:v>
                </c:pt>
                <c:pt idx="2790">
                  <c:v>1.28232662730074</c:v>
                </c:pt>
                <c:pt idx="2791">
                  <c:v>1.2825374192173</c:v>
                </c:pt>
                <c:pt idx="2792">
                  <c:v>1.28305777025381</c:v>
                </c:pt>
                <c:pt idx="2793">
                  <c:v>1.28389014449778</c:v>
                </c:pt>
                <c:pt idx="2794">
                  <c:v>1.28503803606556</c:v>
                </c:pt>
                <c:pt idx="2795">
                  <c:v>1.28650679189788</c:v>
                </c:pt>
                <c:pt idx="2796">
                  <c:v>1.288302101969</c:v>
                </c:pt>
                <c:pt idx="2797">
                  <c:v>1.2942088054168</c:v>
                </c:pt>
                <c:pt idx="2798">
                  <c:v>1.29676169495152</c:v>
                </c:pt>
                <c:pt idx="2799">
                  <c:v>1.29556964091927</c:v>
                </c:pt>
                <c:pt idx="2800">
                  <c:v>1.29479739237519</c:v>
                </c:pt>
                <c:pt idx="2801">
                  <c:v>1.29443998733802</c:v>
                </c:pt>
                <c:pt idx="2802">
                  <c:v>1.29449500859872</c:v>
                </c:pt>
                <c:pt idx="2803">
                  <c:v>1.29496380060298</c:v>
                </c:pt>
                <c:pt idx="2804">
                  <c:v>1.29584853902944</c:v>
                </c:pt>
                <c:pt idx="2805">
                  <c:v>1.29715437551322</c:v>
                </c:pt>
                <c:pt idx="2806">
                  <c:v>1.29888911104116</c:v>
                </c:pt>
                <c:pt idx="2807">
                  <c:v>1.3010633410283</c:v>
                </c:pt>
                <c:pt idx="2808">
                  <c:v>1.29944033239826</c:v>
                </c:pt>
                <c:pt idx="2809">
                  <c:v>1.29816434682047</c:v>
                </c:pt>
                <c:pt idx="2810">
                  <c:v>1.29722978988163</c:v>
                </c:pt>
                <c:pt idx="2811">
                  <c:v>1.29663190557187</c:v>
                </c:pt>
                <c:pt idx="2812">
                  <c:v>1.29636801153971</c:v>
                </c:pt>
                <c:pt idx="2813">
                  <c:v>1.29643660045859</c:v>
                </c:pt>
                <c:pt idx="2814">
                  <c:v>1.2968386021522</c:v>
                </c:pt>
                <c:pt idx="2815">
                  <c:v>1.29757568645434</c:v>
                </c:pt>
                <c:pt idx="2816">
                  <c:v>1.29865113818995</c:v>
                </c:pt>
                <c:pt idx="2817">
                  <c:v>1.30007033982065</c:v>
                </c:pt>
                <c:pt idx="2818">
                  <c:v>1.3018395398723</c:v>
                </c:pt>
                <c:pt idx="2819">
                  <c:v>1.30396814385129</c:v>
                </c:pt>
                <c:pt idx="2820">
                  <c:v>1.30646620137001</c:v>
                </c:pt>
                <c:pt idx="2821">
                  <c:v>1.3093472585606</c:v>
                </c:pt>
                <c:pt idx="2822">
                  <c:v>1.31262583681777</c:v>
                </c:pt>
                <c:pt idx="2823">
                  <c:v>1.31182500788294</c:v>
                </c:pt>
                <c:pt idx="2824">
                  <c:v>1.31129382598378</c:v>
                </c:pt>
                <c:pt idx="2825">
                  <c:v>1.31103017741563</c:v>
                </c:pt>
                <c:pt idx="2826">
                  <c:v>1.31103301987997</c:v>
                </c:pt>
                <c:pt idx="2827">
                  <c:v>1.31130331905623</c:v>
                </c:pt>
                <c:pt idx="2828">
                  <c:v>1.31184120816929</c:v>
                </c:pt>
                <c:pt idx="2829">
                  <c:v>1.31264836087539</c:v>
                </c:pt>
                <c:pt idx="2830">
                  <c:v>1.31372898382881</c:v>
                </c:pt>
                <c:pt idx="2831">
                  <c:v>1.31508650420451</c:v>
                </c:pt>
                <c:pt idx="2832">
                  <c:v>1.31672599808218</c:v>
                </c:pt>
                <c:pt idx="2833">
                  <c:v>1.31865427575023</c:v>
                </c:pt>
                <c:pt idx="2834">
                  <c:v>1.32569107942472</c:v>
                </c:pt>
                <c:pt idx="2835">
                  <c:v>1.32831552142213</c:v>
                </c:pt>
                <c:pt idx="2836">
                  <c:v>1.32647164294733</c:v>
                </c:pt>
                <c:pt idx="2837">
                  <c:v>1.32502699704751</c:v>
                </c:pt>
                <c:pt idx="2838">
                  <c:v>1.3239733898919</c:v>
                </c:pt>
                <c:pt idx="2839">
                  <c:v>1.32330484918863</c:v>
                </c:pt>
                <c:pt idx="2840">
                  <c:v>1.32301803948096</c:v>
                </c:pt>
                <c:pt idx="2841">
                  <c:v>1.3231121980578</c:v>
                </c:pt>
                <c:pt idx="2842">
                  <c:v>1.32358652928272</c:v>
                </c:pt>
                <c:pt idx="2843">
                  <c:v>1.32940149812584</c:v>
                </c:pt>
                <c:pt idx="2844">
                  <c:v>1.33069503618069</c:v>
                </c:pt>
                <c:pt idx="2845">
                  <c:v>1.32751528413468</c:v>
                </c:pt>
                <c:pt idx="2846">
                  <c:v>1.32486641016434</c:v>
                </c:pt>
                <c:pt idx="2847">
                  <c:v>1.32272936554809</c:v>
                </c:pt>
                <c:pt idx="2848">
                  <c:v>1.32108970807919</c:v>
                </c:pt>
                <c:pt idx="2849">
                  <c:v>1.31993623425693</c:v>
                </c:pt>
                <c:pt idx="2850">
                  <c:v>1.31459686440818</c:v>
                </c:pt>
                <c:pt idx="2851">
                  <c:v>1.30974821645896</c:v>
                </c:pt>
                <c:pt idx="2852">
                  <c:v>1.30536013657132</c:v>
                </c:pt>
                <c:pt idx="2853">
                  <c:v>1.30140782362109</c:v>
                </c:pt>
                <c:pt idx="2854">
                  <c:v>1.30190467228575</c:v>
                </c:pt>
                <c:pt idx="2855">
                  <c:v>1.29865815545676</c:v>
                </c:pt>
                <c:pt idx="2856">
                  <c:v>1.29163576367364</c:v>
                </c:pt>
                <c:pt idx="2857">
                  <c:v>1.28524534137366</c:v>
                </c:pt>
                <c:pt idx="2858">
                  <c:v>1.27943714349748</c:v>
                </c:pt>
                <c:pt idx="2859">
                  <c:v>1.27416965171053</c:v>
                </c:pt>
                <c:pt idx="2860">
                  <c:v>1.26940684718641</c:v>
                </c:pt>
                <c:pt idx="2861">
                  <c:v>1.26511843082219</c:v>
                </c:pt>
                <c:pt idx="2862">
                  <c:v>1.26127770430232</c:v>
                </c:pt>
                <c:pt idx="2863">
                  <c:v>1.25786271897822</c:v>
                </c:pt>
                <c:pt idx="2864">
                  <c:v>1.25485382081736</c:v>
                </c:pt>
                <c:pt idx="2865">
                  <c:v>1.25223493858197</c:v>
                </c:pt>
                <c:pt idx="2866">
                  <c:v>1.24999231855392</c:v>
                </c:pt>
                <c:pt idx="2867">
                  <c:v>1.24811431895083</c:v>
                </c:pt>
                <c:pt idx="2868">
                  <c:v>1.24659182771336</c:v>
                </c:pt>
                <c:pt idx="2869">
                  <c:v>1.24541722199645</c:v>
                </c:pt>
                <c:pt idx="2870">
                  <c:v>1.24458485946074</c:v>
                </c:pt>
                <c:pt idx="2871">
                  <c:v>1.24409070230798</c:v>
                </c:pt>
                <c:pt idx="2872">
                  <c:v>1.24393226394867</c:v>
                </c:pt>
                <c:pt idx="2873">
                  <c:v>1.24410915164087</c:v>
                </c:pt>
                <c:pt idx="2874">
                  <c:v>1.24462190490338</c:v>
                </c:pt>
                <c:pt idx="2875">
                  <c:v>1.2454725770752</c:v>
                </c:pt>
                <c:pt idx="2876">
                  <c:v>1.24929593361455</c:v>
                </c:pt>
                <c:pt idx="2877">
                  <c:v>1.24741644366677</c:v>
                </c:pt>
                <c:pt idx="2878">
                  <c:v>1.24250026245255</c:v>
                </c:pt>
                <c:pt idx="2879">
                  <c:v>1.23802330174602</c:v>
                </c:pt>
                <c:pt idx="2880">
                  <c:v>1.23396053837679</c:v>
                </c:pt>
                <c:pt idx="2881">
                  <c:v>1.23029000918375</c:v>
                </c:pt>
                <c:pt idx="2882">
                  <c:v>1.22699320425953</c:v>
                </c:pt>
                <c:pt idx="2883">
                  <c:v>1.22405418096015</c:v>
                </c:pt>
                <c:pt idx="2884">
                  <c:v>1.22145882339613</c:v>
                </c:pt>
                <c:pt idx="2885">
                  <c:v>1.2191951488288</c:v>
                </c:pt>
                <c:pt idx="2886">
                  <c:v>1.21725312359764</c:v>
                </c:pt>
                <c:pt idx="2887">
                  <c:v>1.21562451561614</c:v>
                </c:pt>
                <c:pt idx="2888">
                  <c:v>1.21430209687696</c:v>
                </c:pt>
                <c:pt idx="2889">
                  <c:v>1.2132804861366</c:v>
                </c:pt>
                <c:pt idx="2890">
                  <c:v>1.21255539159329</c:v>
                </c:pt>
                <c:pt idx="2891">
                  <c:v>1.21212379382409</c:v>
                </c:pt>
                <c:pt idx="2892">
                  <c:v>1.21198413403823</c:v>
                </c:pt>
                <c:pt idx="2893">
                  <c:v>1.21213540221152</c:v>
                </c:pt>
                <c:pt idx="2894">
                  <c:v>1.21257846835963</c:v>
                </c:pt>
                <c:pt idx="2895">
                  <c:v>1.21331474719681</c:v>
                </c:pt>
                <c:pt idx="2896">
                  <c:v>1.21630458413021</c:v>
                </c:pt>
                <c:pt idx="2897">
                  <c:v>1.21766251509343</c:v>
                </c:pt>
                <c:pt idx="2898">
                  <c:v>1.21340470698006</c:v>
                </c:pt>
                <c:pt idx="2899">
                  <c:v>1.20951890294351</c:v>
                </c:pt>
                <c:pt idx="2900">
                  <c:v>1.20598666667471</c:v>
                </c:pt>
                <c:pt idx="2901">
                  <c:v>1.20279194092653</c:v>
                </c:pt>
                <c:pt idx="2902">
                  <c:v>1.19992080144702</c:v>
                </c:pt>
                <c:pt idx="2903">
                  <c:v>1.19736085784452</c:v>
                </c:pt>
                <c:pt idx="2904">
                  <c:v>1.19510209400754</c:v>
                </c:pt>
                <c:pt idx="2905">
                  <c:v>1.1931351459601</c:v>
                </c:pt>
                <c:pt idx="2906">
                  <c:v>1.19145258301298</c:v>
                </c:pt>
                <c:pt idx="2907">
                  <c:v>1.19004803764011</c:v>
                </c:pt>
                <c:pt idx="2908">
                  <c:v>1.18891615169178</c:v>
                </c:pt>
                <c:pt idx="2909">
                  <c:v>1.18805271277762</c:v>
                </c:pt>
                <c:pt idx="2910">
                  <c:v>1.18745461021164</c:v>
                </c:pt>
                <c:pt idx="2911">
                  <c:v>1.18711962241541</c:v>
                </c:pt>
                <c:pt idx="2912">
                  <c:v>1.1870467607447</c:v>
                </c:pt>
                <c:pt idx="2913">
                  <c:v>1.18723517069318</c:v>
                </c:pt>
                <c:pt idx="2914">
                  <c:v>1.18768575845266</c:v>
                </c:pt>
                <c:pt idx="2915">
                  <c:v>1.1884001089789</c:v>
                </c:pt>
                <c:pt idx="2916">
                  <c:v>1.18938049440567</c:v>
                </c:pt>
                <c:pt idx="2917">
                  <c:v>1.19063025535132</c:v>
                </c:pt>
                <c:pt idx="2918">
                  <c:v>1.19215402102316</c:v>
                </c:pt>
                <c:pt idx="2919">
                  <c:v>1.19395738267258</c:v>
                </c:pt>
                <c:pt idx="2920">
                  <c:v>1.19604654665264</c:v>
                </c:pt>
                <c:pt idx="2921">
                  <c:v>1.19843014218514</c:v>
                </c:pt>
                <c:pt idx="2922">
                  <c:v>1.20111718132956</c:v>
                </c:pt>
                <c:pt idx="2923">
                  <c:v>1.204118306704</c:v>
                </c:pt>
                <c:pt idx="2924">
                  <c:v>1.2074465760447</c:v>
                </c:pt>
                <c:pt idx="2925">
                  <c:v>1.21111595589195</c:v>
                </c:pt>
                <c:pt idx="2926">
                  <c:v>1.21514319965381</c:v>
                </c:pt>
                <c:pt idx="2927">
                  <c:v>1.21954749129686</c:v>
                </c:pt>
                <c:pt idx="2928">
                  <c:v>1.2243505063335</c:v>
                </c:pt>
                <c:pt idx="2929">
                  <c:v>1.22957750384281</c:v>
                </c:pt>
                <c:pt idx="2930">
                  <c:v>1.23525734127674</c:v>
                </c:pt>
                <c:pt idx="2931">
                  <c:v>1.24142331435886</c:v>
                </c:pt>
                <c:pt idx="2932">
                  <c:v>1.24811421076247</c:v>
                </c:pt>
                <c:pt idx="2933">
                  <c:v>1.25537470324207</c:v>
                </c:pt>
                <c:pt idx="2934">
                  <c:v>1.26325745999584</c:v>
                </c:pt>
                <c:pt idx="2935">
                  <c:v>1.26802779782839</c:v>
                </c:pt>
                <c:pt idx="2936">
                  <c:v>1.27321617934438</c:v>
                </c:pt>
                <c:pt idx="2937">
                  <c:v>1.27884981749427</c:v>
                </c:pt>
                <c:pt idx="2938">
                  <c:v>1.2849621302235</c:v>
                </c:pt>
                <c:pt idx="2939">
                  <c:v>1.29159061478017</c:v>
                </c:pt>
                <c:pt idx="2940">
                  <c:v>1.29877795444108</c:v>
                </c:pt>
                <c:pt idx="2941">
                  <c:v>1.30657526308994</c:v>
                </c:pt>
                <c:pt idx="2942">
                  <c:v>1.31504098772388</c:v>
                </c:pt>
                <c:pt idx="2943">
                  <c:v>1.32424551571856</c:v>
                </c:pt>
                <c:pt idx="2944">
                  <c:v>1.32922085618849</c:v>
                </c:pt>
                <c:pt idx="2945">
                  <c:v>1.33462135236089</c:v>
                </c:pt>
                <c:pt idx="2946">
                  <c:v>1.34047764379415</c:v>
                </c:pt>
                <c:pt idx="2947">
                  <c:v>1.34682237434911</c:v>
                </c:pt>
                <c:pt idx="2948">
                  <c:v>1.35991517777095</c:v>
                </c:pt>
                <c:pt idx="2949">
                  <c:v>1.3677044933506</c:v>
                </c:pt>
                <c:pt idx="2950">
                  <c:v>1.37006324623688</c:v>
                </c:pt>
                <c:pt idx="2951">
                  <c:v>1.37294437343597</c:v>
                </c:pt>
                <c:pt idx="2952">
                  <c:v>1.37636986937519</c:v>
                </c:pt>
                <c:pt idx="2953">
                  <c:v>1.38036420406771</c:v>
                </c:pt>
                <c:pt idx="2954">
                  <c:v>1.38495862538209</c:v>
                </c:pt>
                <c:pt idx="2955">
                  <c:v>1.38359213406654</c:v>
                </c:pt>
                <c:pt idx="2956">
                  <c:v>1.38262145115609</c:v>
                </c:pt>
                <c:pt idx="2957">
                  <c:v>1.38204307310058</c:v>
                </c:pt>
                <c:pt idx="2958">
                  <c:v>1.38185414579435</c:v>
                </c:pt>
                <c:pt idx="2959">
                  <c:v>1.38205244746755</c:v>
                </c:pt>
                <c:pt idx="2960">
                  <c:v>1.38263948719001</c:v>
                </c:pt>
                <c:pt idx="2961">
                  <c:v>1.38361975541203</c:v>
                </c:pt>
                <c:pt idx="2962">
                  <c:v>1.38499684607263</c:v>
                </c:pt>
                <c:pt idx="2963">
                  <c:v>1.38677984752574</c:v>
                </c:pt>
                <c:pt idx="2964">
                  <c:v>1.38897794119005</c:v>
                </c:pt>
                <c:pt idx="2965">
                  <c:v>1.39160374464169</c:v>
                </c:pt>
                <c:pt idx="2966">
                  <c:v>1.39467275896786</c:v>
                </c:pt>
                <c:pt idx="2967">
                  <c:v>1.39820280318042</c:v>
                </c:pt>
                <c:pt idx="2968">
                  <c:v>1.40221606037917</c:v>
                </c:pt>
                <c:pt idx="2969">
                  <c:v>1.40673873120342</c:v>
                </c:pt>
                <c:pt idx="2970">
                  <c:v>1.41179972935998</c:v>
                </c:pt>
                <c:pt idx="2971">
                  <c:v>1.41743401047782</c:v>
                </c:pt>
                <c:pt idx="2972">
                  <c:v>1.42368460161971</c:v>
                </c:pt>
                <c:pt idx="2973">
                  <c:v>1.43059775030652</c:v>
                </c:pt>
                <c:pt idx="2974">
                  <c:v>1.43823230861078</c:v>
                </c:pt>
                <c:pt idx="2975">
                  <c:v>1.44665196550828</c:v>
                </c:pt>
                <c:pt idx="2976">
                  <c:v>1.45593961113184</c:v>
                </c:pt>
                <c:pt idx="2977">
                  <c:v>1.45700814184886</c:v>
                </c:pt>
                <c:pt idx="2978">
                  <c:v>1.45844642818794</c:v>
                </c:pt>
                <c:pt idx="2979">
                  <c:v>1.46025887154691</c:v>
                </c:pt>
                <c:pt idx="2980">
                  <c:v>1.46245620207179</c:v>
                </c:pt>
                <c:pt idx="2981">
                  <c:v>1.46504936393725</c:v>
                </c:pt>
                <c:pt idx="2982">
                  <c:v>1.46805222452154</c:v>
                </c:pt>
                <c:pt idx="2983">
                  <c:v>1.47147914410731</c:v>
                </c:pt>
                <c:pt idx="2984">
                  <c:v>1.47534919657579</c:v>
                </c:pt>
                <c:pt idx="2985">
                  <c:v>1.47968529700061</c:v>
                </c:pt>
                <c:pt idx="2986">
                  <c:v>1.49938275171651</c:v>
                </c:pt>
                <c:pt idx="2987">
                  <c:v>1.50522057171371</c:v>
                </c:pt>
                <c:pt idx="2988">
                  <c:v>1.50050418643076</c:v>
                </c:pt>
                <c:pt idx="2989">
                  <c:v>1.49653445482019</c:v>
                </c:pt>
                <c:pt idx="2990">
                  <c:v>1.49327578625495</c:v>
                </c:pt>
                <c:pt idx="2991">
                  <c:v>1.49069861274927</c:v>
                </c:pt>
                <c:pt idx="2992">
                  <c:v>1.48878017007254</c:v>
                </c:pt>
                <c:pt idx="2993">
                  <c:v>1.48750833294408</c:v>
                </c:pt>
                <c:pt idx="2994">
                  <c:v>1.48686918204396</c:v>
                </c:pt>
                <c:pt idx="2995">
                  <c:v>1.48686025946497</c:v>
                </c:pt>
                <c:pt idx="2996">
                  <c:v>1.4874814682869</c:v>
                </c:pt>
                <c:pt idx="2997">
                  <c:v>1.47843410695671</c:v>
                </c:pt>
                <c:pt idx="2998">
                  <c:v>1.47011395710734</c:v>
                </c:pt>
                <c:pt idx="2999">
                  <c:v>1.46245736908969</c:v>
                </c:pt>
                <c:pt idx="3000">
                  <c:v>1.455410303733</c:v>
                </c:pt>
                <c:pt idx="3001">
                  <c:v>1.448926697843039</c:v>
                </c:pt>
                <c:pt idx="3002">
                  <c:v>1.44296602981594</c:v>
                </c:pt>
                <c:pt idx="3003">
                  <c:v>1.437492487009939</c:v>
                </c:pt>
                <c:pt idx="3004">
                  <c:v>1.43247643313602</c:v>
                </c:pt>
                <c:pt idx="3005">
                  <c:v>1.427890395692569</c:v>
                </c:pt>
                <c:pt idx="3006">
                  <c:v>1.42371184636331</c:v>
                </c:pt>
                <c:pt idx="3007">
                  <c:v>1.41991959094507</c:v>
                </c:pt>
                <c:pt idx="3008">
                  <c:v>1.41649555337518</c:v>
                </c:pt>
                <c:pt idx="3009">
                  <c:v>1.41342537902682</c:v>
                </c:pt>
                <c:pt idx="3010">
                  <c:v>1.41069336357601</c:v>
                </c:pt>
                <c:pt idx="3011">
                  <c:v>1.40828994229981</c:v>
                </c:pt>
                <c:pt idx="3012">
                  <c:v>1.41522699389043</c:v>
                </c:pt>
                <c:pt idx="3013">
                  <c:v>1.41334250397955</c:v>
                </c:pt>
                <c:pt idx="3014">
                  <c:v>1.40439992696943</c:v>
                </c:pt>
                <c:pt idx="3015">
                  <c:v>1.39623152742202</c:v>
                </c:pt>
                <c:pt idx="3016">
                  <c:v>1.38876534967225</c:v>
                </c:pt>
                <c:pt idx="3017">
                  <c:v>1.38194424965216</c:v>
                </c:pt>
                <c:pt idx="3018">
                  <c:v>1.37571638197936</c:v>
                </c:pt>
                <c:pt idx="3019">
                  <c:v>1.37003876005401</c:v>
                </c:pt>
                <c:pt idx="3020">
                  <c:v>1.36487301184728</c:v>
                </c:pt>
                <c:pt idx="3021">
                  <c:v>1.36018809408455</c:v>
                </c:pt>
                <c:pt idx="3022">
                  <c:v>1.35595593412545</c:v>
                </c:pt>
                <c:pt idx="3023">
                  <c:v>1.35215168568878</c:v>
                </c:pt>
                <c:pt idx="3024">
                  <c:v>1.34875519502393</c:v>
                </c:pt>
                <c:pt idx="3025">
                  <c:v>1.34574860641784</c:v>
                </c:pt>
                <c:pt idx="3026">
                  <c:v>1.34311611015513</c:v>
                </c:pt>
                <c:pt idx="3027">
                  <c:v>1.34084550997608</c:v>
                </c:pt>
                <c:pt idx="3028">
                  <c:v>1.33892497837628</c:v>
                </c:pt>
                <c:pt idx="3029">
                  <c:v>1.33734590205157</c:v>
                </c:pt>
                <c:pt idx="3030">
                  <c:v>1.33610151867607</c:v>
                </c:pt>
                <c:pt idx="3031">
                  <c:v>1.33518510014679</c:v>
                </c:pt>
                <c:pt idx="3032">
                  <c:v>1.3345933374751</c:v>
                </c:pt>
                <c:pt idx="3033">
                  <c:v>1.33432339803313</c:v>
                </c:pt>
                <c:pt idx="3034">
                  <c:v>1.33437347510326</c:v>
                </c:pt>
                <c:pt idx="3035">
                  <c:v>1.33474504458913</c:v>
                </c:pt>
                <c:pt idx="3036">
                  <c:v>1.34091263959528</c:v>
                </c:pt>
                <c:pt idx="3037">
                  <c:v>1.34197359117419</c:v>
                </c:pt>
                <c:pt idx="3038">
                  <c:v>1.337904717569099</c:v>
                </c:pt>
                <c:pt idx="3039">
                  <c:v>1.3343430789421</c:v>
                </c:pt>
                <c:pt idx="3040">
                  <c:v>1.33126552021521</c:v>
                </c:pt>
                <c:pt idx="3041">
                  <c:v>1.32865226543414</c:v>
                </c:pt>
                <c:pt idx="3042">
                  <c:v>1.3264870955576</c:v>
                </c:pt>
                <c:pt idx="3043">
                  <c:v>1.32475648279115</c:v>
                </c:pt>
                <c:pt idx="3044">
                  <c:v>1.32345094460894</c:v>
                </c:pt>
                <c:pt idx="3045">
                  <c:v>1.32256165353561</c:v>
                </c:pt>
                <c:pt idx="3046">
                  <c:v>1.32208454316638</c:v>
                </c:pt>
                <c:pt idx="3047">
                  <c:v>1.32201703877833</c:v>
                </c:pt>
                <c:pt idx="3048">
                  <c:v>1.32235750519356</c:v>
                </c:pt>
                <c:pt idx="3049">
                  <c:v>1.31805113603523</c:v>
                </c:pt>
                <c:pt idx="3050">
                  <c:v>1.31878740410437</c:v>
                </c:pt>
                <c:pt idx="3051">
                  <c:v>1.31509272655231</c:v>
                </c:pt>
                <c:pt idx="3052">
                  <c:v>1.30697147520867</c:v>
                </c:pt>
                <c:pt idx="3053">
                  <c:v>1.29952022935756</c:v>
                </c:pt>
                <c:pt idx="3054">
                  <c:v>1.29268164709354</c:v>
                </c:pt>
                <c:pt idx="3055">
                  <c:v>1.28640534838972</c:v>
                </c:pt>
                <c:pt idx="3056">
                  <c:v>1.28064875517545</c:v>
                </c:pt>
                <c:pt idx="3057">
                  <c:v>1.27537543135555</c:v>
                </c:pt>
                <c:pt idx="3058">
                  <c:v>1.27055378196724</c:v>
                </c:pt>
                <c:pt idx="3059">
                  <c:v>1.26615601452497</c:v>
                </c:pt>
                <c:pt idx="3060">
                  <c:v>1.26215864222538</c:v>
                </c:pt>
                <c:pt idx="3061">
                  <c:v>1.2585409353943</c:v>
                </c:pt>
                <c:pt idx="3062">
                  <c:v>1.25528491802257</c:v>
                </c:pt>
                <c:pt idx="3063">
                  <c:v>1.25237505823614</c:v>
                </c:pt>
                <c:pt idx="3064">
                  <c:v>1.24979801391952</c:v>
                </c:pt>
                <c:pt idx="3065">
                  <c:v>1.24754212289941</c:v>
                </c:pt>
                <c:pt idx="3066">
                  <c:v>1.24559784944279</c:v>
                </c:pt>
                <c:pt idx="3067">
                  <c:v>1.2439564491125</c:v>
                </c:pt>
                <c:pt idx="3068">
                  <c:v>1.24261164665408</c:v>
                </c:pt>
                <c:pt idx="3069">
                  <c:v>1.2415574849124</c:v>
                </c:pt>
                <c:pt idx="3070">
                  <c:v>1.24079001535365</c:v>
                </c:pt>
                <c:pt idx="3071">
                  <c:v>1.2403058006156</c:v>
                </c:pt>
                <c:pt idx="3072">
                  <c:v>1.24010331238</c:v>
                </c:pt>
                <c:pt idx="3073">
                  <c:v>1.24018119778753</c:v>
                </c:pt>
                <c:pt idx="3074">
                  <c:v>1.24054026183247</c:v>
                </c:pt>
                <c:pt idx="3075">
                  <c:v>1.24118147895616</c:v>
                </c:pt>
                <c:pt idx="3076">
                  <c:v>1.24210771763247</c:v>
                </c:pt>
                <c:pt idx="3077">
                  <c:v>1.24332233856349</c:v>
                </c:pt>
                <c:pt idx="3078">
                  <c:v>1.24483038409278</c:v>
                </c:pt>
                <c:pt idx="3079">
                  <c:v>1.24663776406081</c:v>
                </c:pt>
                <c:pt idx="3080">
                  <c:v>1.24875221121144</c:v>
                </c:pt>
                <c:pt idx="3081">
                  <c:v>1.2511824827739</c:v>
                </c:pt>
                <c:pt idx="3082">
                  <c:v>1.25393969918057</c:v>
                </c:pt>
                <c:pt idx="3083">
                  <c:v>1.25703562716767</c:v>
                </c:pt>
                <c:pt idx="3084">
                  <c:v>1.26048504637217</c:v>
                </c:pt>
                <c:pt idx="3085">
                  <c:v>1.26430439129448</c:v>
                </c:pt>
                <c:pt idx="3086">
                  <c:v>1.26851299496307</c:v>
                </c:pt>
                <c:pt idx="3087">
                  <c:v>1.27234720340815</c:v>
                </c:pt>
                <c:pt idx="3088">
                  <c:v>1.27319928320287</c:v>
                </c:pt>
                <c:pt idx="3089">
                  <c:v>1.27026538800679</c:v>
                </c:pt>
                <c:pt idx="3090">
                  <c:v>1.26769290717597</c:v>
                </c:pt>
                <c:pt idx="3091">
                  <c:v>1.26546896024523</c:v>
                </c:pt>
                <c:pt idx="3092">
                  <c:v>1.26358382304997</c:v>
                </c:pt>
                <c:pt idx="3093">
                  <c:v>1.26202798935852</c:v>
                </c:pt>
                <c:pt idx="3094">
                  <c:v>1.26079448345565</c:v>
                </c:pt>
                <c:pt idx="3095">
                  <c:v>1.25987804978393</c:v>
                </c:pt>
                <c:pt idx="3096">
                  <c:v>1.25927474671577</c:v>
                </c:pt>
                <c:pt idx="3097">
                  <c:v>1.25898157159637</c:v>
                </c:pt>
                <c:pt idx="3098">
                  <c:v>1.25899741982434</c:v>
                </c:pt>
                <c:pt idx="3099">
                  <c:v>1.25932207375826</c:v>
                </c:pt>
                <c:pt idx="3100">
                  <c:v>1.25995719437802</c:v>
                </c:pt>
                <c:pt idx="3101">
                  <c:v>1.26090568161008</c:v>
                </c:pt>
                <c:pt idx="3102">
                  <c:v>1.26217103266001</c:v>
                </c:pt>
                <c:pt idx="3103">
                  <c:v>1.26375974674451</c:v>
                </c:pt>
                <c:pt idx="3104">
                  <c:v>1.26567836871974</c:v>
                </c:pt>
                <c:pt idx="3105">
                  <c:v>1.26793630462987</c:v>
                </c:pt>
                <c:pt idx="3106">
                  <c:v>1.27054352579697</c:v>
                </c:pt>
                <c:pt idx="3107">
                  <c:v>1.27351317823725</c:v>
                </c:pt>
                <c:pt idx="3108">
                  <c:v>1.2803346453556</c:v>
                </c:pt>
                <c:pt idx="3109">
                  <c:v>1.28418538093358</c:v>
                </c:pt>
                <c:pt idx="3110">
                  <c:v>1.28411370263693</c:v>
                </c:pt>
                <c:pt idx="3111">
                  <c:v>1.28448130789732</c:v>
                </c:pt>
                <c:pt idx="3112">
                  <c:v>1.28529020009803</c:v>
                </c:pt>
                <c:pt idx="3113">
                  <c:v>1.28216587329039</c:v>
                </c:pt>
                <c:pt idx="3114">
                  <c:v>1.27942931179863</c:v>
                </c:pt>
                <c:pt idx="3115">
                  <c:v>1.27706595340248</c:v>
                </c:pt>
                <c:pt idx="3116">
                  <c:v>1.27506479447413</c:v>
                </c:pt>
                <c:pt idx="3117">
                  <c:v>1.27679873163607</c:v>
                </c:pt>
                <c:pt idx="3118">
                  <c:v>1.27545593795324</c:v>
                </c:pt>
                <c:pt idx="3119">
                  <c:v>1.2703393557187</c:v>
                </c:pt>
                <c:pt idx="3120">
                  <c:v>1.26574959962201</c:v>
                </c:pt>
                <c:pt idx="3121">
                  <c:v>1.26165542753413</c:v>
                </c:pt>
                <c:pt idx="3122">
                  <c:v>1.25803005069214</c:v>
                </c:pt>
                <c:pt idx="3123">
                  <c:v>1.25485088742557</c:v>
                </c:pt>
                <c:pt idx="3124">
                  <c:v>1.25209938287596</c:v>
                </c:pt>
                <c:pt idx="3125">
                  <c:v>1.24975904454466</c:v>
                </c:pt>
                <c:pt idx="3126">
                  <c:v>1.24781736884818</c:v>
                </c:pt>
                <c:pt idx="3127">
                  <c:v>1.24626311699784</c:v>
                </c:pt>
                <c:pt idx="3128">
                  <c:v>1.24508829667033</c:v>
                </c:pt>
                <c:pt idx="3129">
                  <c:v>1.24428650202058</c:v>
                </c:pt>
                <c:pt idx="3130">
                  <c:v>1.2438534266526</c:v>
                </c:pt>
                <c:pt idx="3131">
                  <c:v>1.24378708923825</c:v>
                </c:pt>
                <c:pt idx="3132">
                  <c:v>1.24408721035021</c:v>
                </c:pt>
                <c:pt idx="3133">
                  <c:v>1.24740412476757</c:v>
                </c:pt>
                <c:pt idx="3134">
                  <c:v>1.24846740128108</c:v>
                </c:pt>
                <c:pt idx="3135">
                  <c:v>1.24621131243316</c:v>
                </c:pt>
                <c:pt idx="3136">
                  <c:v>1.24442316831088</c:v>
                </c:pt>
                <c:pt idx="3137">
                  <c:v>1.23944756432282</c:v>
                </c:pt>
                <c:pt idx="3138">
                  <c:v>1.23494024584342</c:v>
                </c:pt>
                <c:pt idx="3139">
                  <c:v>1.23087353480186</c:v>
                </c:pt>
                <c:pt idx="3140">
                  <c:v>1.22722448259107</c:v>
                </c:pt>
                <c:pt idx="3141">
                  <c:v>1.22397326436621</c:v>
                </c:pt>
                <c:pt idx="3142">
                  <c:v>1.22110234247671</c:v>
                </c:pt>
                <c:pt idx="3143">
                  <c:v>1.2185974411751</c:v>
                </c:pt>
                <c:pt idx="3144">
                  <c:v>1.21644605085241</c:v>
                </c:pt>
                <c:pt idx="3145">
                  <c:v>1.21463775129627</c:v>
                </c:pt>
                <c:pt idx="3146">
                  <c:v>1.21316451732834</c:v>
                </c:pt>
                <c:pt idx="3147">
                  <c:v>1.21201920183747</c:v>
                </c:pt>
                <c:pt idx="3148">
                  <c:v>1.21119662236711</c:v>
                </c:pt>
                <c:pt idx="3149">
                  <c:v>1.21069325194035</c:v>
                </c:pt>
                <c:pt idx="3150">
                  <c:v>1.21050672087419</c:v>
                </c:pt>
                <c:pt idx="3151">
                  <c:v>1.20750739471949</c:v>
                </c:pt>
                <c:pt idx="3152">
                  <c:v>1.20479514123486</c:v>
                </c:pt>
                <c:pt idx="3153">
                  <c:v>1.20235948681482</c:v>
                </c:pt>
                <c:pt idx="3154">
                  <c:v>1.20019162390225</c:v>
                </c:pt>
                <c:pt idx="3155">
                  <c:v>1.19999824208776</c:v>
                </c:pt>
                <c:pt idx="3156">
                  <c:v>1.19831574974613</c:v>
                </c:pt>
                <c:pt idx="3157">
                  <c:v>1.19396726995188</c:v>
                </c:pt>
                <c:pt idx="3158">
                  <c:v>1.18999371004396</c:v>
                </c:pt>
                <c:pt idx="3159">
                  <c:v>1.18637583091549</c:v>
                </c:pt>
                <c:pt idx="3160">
                  <c:v>1.18309731206979</c:v>
                </c:pt>
                <c:pt idx="3161">
                  <c:v>1.18014390754897</c:v>
                </c:pt>
                <c:pt idx="3162">
                  <c:v>1.17750291061292</c:v>
                </c:pt>
                <c:pt idx="3163">
                  <c:v>1.17516403439509</c:v>
                </c:pt>
                <c:pt idx="3164">
                  <c:v>1.17311756173819</c:v>
                </c:pt>
                <c:pt idx="3165">
                  <c:v>1.17135610758041</c:v>
                </c:pt>
                <c:pt idx="3166">
                  <c:v>1.16987254048355</c:v>
                </c:pt>
                <c:pt idx="3167">
                  <c:v>1.16866188238927</c:v>
                </c:pt>
                <c:pt idx="3168">
                  <c:v>1.1677193183189</c:v>
                </c:pt>
                <c:pt idx="3169">
                  <c:v>1.16704175811862</c:v>
                </c:pt>
                <c:pt idx="3170">
                  <c:v>1.16662653955252</c:v>
                </c:pt>
                <c:pt idx="3171">
                  <c:v>1.16647219606465</c:v>
                </c:pt>
                <c:pt idx="3172">
                  <c:v>1.16657812897538</c:v>
                </c:pt>
                <c:pt idx="3173">
                  <c:v>1.16694460222564</c:v>
                </c:pt>
                <c:pt idx="3174">
                  <c:v>1.16757289958996</c:v>
                </c:pt>
                <c:pt idx="3175">
                  <c:v>1.16846486176333</c:v>
                </c:pt>
                <c:pt idx="3176">
                  <c:v>1.16962368418035</c:v>
                </c:pt>
                <c:pt idx="3177">
                  <c:v>1.17105347390057</c:v>
                </c:pt>
                <c:pt idx="3178">
                  <c:v>1.17275895034213</c:v>
                </c:pt>
                <c:pt idx="3179">
                  <c:v>1.17474678903642</c:v>
                </c:pt>
                <c:pt idx="3180">
                  <c:v>1.17702387713285</c:v>
                </c:pt>
                <c:pt idx="3181">
                  <c:v>1.17959920061935</c:v>
                </c:pt>
                <c:pt idx="3182">
                  <c:v>1.18248277040545</c:v>
                </c:pt>
                <c:pt idx="3183">
                  <c:v>1.18568641699509</c:v>
                </c:pt>
                <c:pt idx="3184">
                  <c:v>1.18922358262601</c:v>
                </c:pt>
                <c:pt idx="3185">
                  <c:v>1.19310985933093</c:v>
                </c:pt>
                <c:pt idx="3186">
                  <c:v>1.19736302626189</c:v>
                </c:pt>
                <c:pt idx="3187">
                  <c:v>1.20200393429673</c:v>
                </c:pt>
                <c:pt idx="3188">
                  <c:v>1.20397240621443</c:v>
                </c:pt>
                <c:pt idx="3189">
                  <c:v>1.20620674727057</c:v>
                </c:pt>
                <c:pt idx="3190">
                  <c:v>1.20871460495256</c:v>
                </c:pt>
                <c:pt idx="3191">
                  <c:v>1.2115054468965</c:v>
                </c:pt>
                <c:pt idx="3192">
                  <c:v>1.21458979457842</c:v>
                </c:pt>
                <c:pt idx="3193">
                  <c:v>1.21797978991131</c:v>
                </c:pt>
                <c:pt idx="3194">
                  <c:v>1.2216896096275</c:v>
                </c:pt>
                <c:pt idx="3195">
                  <c:v>1.22573468037085</c:v>
                </c:pt>
                <c:pt idx="3196">
                  <c:v>1.23013338422965</c:v>
                </c:pt>
                <c:pt idx="3197">
                  <c:v>1.23490582455586</c:v>
                </c:pt>
                <c:pt idx="3198">
                  <c:v>1.24007573609392</c:v>
                </c:pt>
                <c:pt idx="3199">
                  <c:v>1.24567016791643</c:v>
                </c:pt>
                <c:pt idx="3200">
                  <c:v>1.25171937193352</c:v>
                </c:pt>
                <c:pt idx="3201">
                  <c:v>1.25825926183678</c:v>
                </c:pt>
                <c:pt idx="3202">
                  <c:v>1.26533041776889</c:v>
                </c:pt>
                <c:pt idx="3203">
                  <c:v>1.27298036504443</c:v>
                </c:pt>
                <c:pt idx="3204">
                  <c:v>1.28126461644973</c:v>
                </c:pt>
                <c:pt idx="3205">
                  <c:v>1.29024838560121</c:v>
                </c:pt>
                <c:pt idx="3206">
                  <c:v>1.30000879753328</c:v>
                </c:pt>
                <c:pt idx="3207">
                  <c:v>1.31063728766945</c:v>
                </c:pt>
                <c:pt idx="3208">
                  <c:v>1.32224321925261</c:v>
                </c:pt>
                <c:pt idx="3209">
                  <c:v>1.32942621879372</c:v>
                </c:pt>
                <c:pt idx="3210">
                  <c:v>1.34283588578594</c:v>
                </c:pt>
                <c:pt idx="3211">
                  <c:v>1.35161551705802</c:v>
                </c:pt>
                <c:pt idx="3212">
                  <c:v>1.35492662961249</c:v>
                </c:pt>
                <c:pt idx="3213">
                  <c:v>1.35879915622844</c:v>
                </c:pt>
                <c:pt idx="3214">
                  <c:v>1.36326357447452</c:v>
                </c:pt>
                <c:pt idx="3215">
                  <c:v>1.36835445505833</c:v>
                </c:pt>
                <c:pt idx="3216">
                  <c:v>1.37411639803405</c:v>
                </c:pt>
                <c:pt idx="3217">
                  <c:v>1.38059877791645</c:v>
                </c:pt>
                <c:pt idx="3218">
                  <c:v>1.38072232106696</c:v>
                </c:pt>
                <c:pt idx="3219">
                  <c:v>1.38126916495402</c:v>
                </c:pt>
                <c:pt idx="3220">
                  <c:v>1.38224306292443</c:v>
                </c:pt>
                <c:pt idx="3221">
                  <c:v>1.38364896027311</c:v>
                </c:pt>
                <c:pt idx="3222">
                  <c:v>1.38549630239699</c:v>
                </c:pt>
                <c:pt idx="3223">
                  <c:v>1.39591840444058</c:v>
                </c:pt>
                <c:pt idx="3224">
                  <c:v>1.39884002876726</c:v>
                </c:pt>
                <c:pt idx="3225">
                  <c:v>1.39465673254847</c:v>
                </c:pt>
                <c:pt idx="3226">
                  <c:v>1.39114924391577</c:v>
                </c:pt>
                <c:pt idx="3227">
                  <c:v>1.38828871969248</c:v>
                </c:pt>
                <c:pt idx="3228">
                  <c:v>1.38605043619986</c:v>
                </c:pt>
                <c:pt idx="3229">
                  <c:v>1.38441494292789</c:v>
                </c:pt>
                <c:pt idx="3230">
                  <c:v>1.38337080823366</c:v>
                </c:pt>
                <c:pt idx="3231">
                  <c:v>1.38290776167802</c:v>
                </c:pt>
                <c:pt idx="3232">
                  <c:v>1.38302298952459</c:v>
                </c:pt>
                <c:pt idx="3233">
                  <c:v>1.38371860599047</c:v>
                </c:pt>
                <c:pt idx="3234">
                  <c:v>1.37784054803572</c:v>
                </c:pt>
                <c:pt idx="3235">
                  <c:v>1.37252925675016</c:v>
                </c:pt>
                <c:pt idx="3236">
                  <c:v>1.36774660241809</c:v>
                </c:pt>
                <c:pt idx="3237">
                  <c:v>1.36346216704911</c:v>
                </c:pt>
                <c:pt idx="3238">
                  <c:v>1.35964871966321</c:v>
                </c:pt>
                <c:pt idx="3239">
                  <c:v>1.35628247520179</c:v>
                </c:pt>
                <c:pt idx="3240">
                  <c:v>1.35334530876586</c:v>
                </c:pt>
                <c:pt idx="3241">
                  <c:v>1.3508189606437</c:v>
                </c:pt>
                <c:pt idx="3242">
                  <c:v>1.34869140539298</c:v>
                </c:pt>
                <c:pt idx="3243">
                  <c:v>1.34695001970044</c:v>
                </c:pt>
                <c:pt idx="3244">
                  <c:v>1.3455859690874</c:v>
                </c:pt>
                <c:pt idx="3245">
                  <c:v>1.34459272781408</c:v>
                </c:pt>
                <c:pt idx="3246">
                  <c:v>1.34396472620164</c:v>
                </c:pt>
                <c:pt idx="3247">
                  <c:v>1.34964361585347</c:v>
                </c:pt>
                <c:pt idx="3248">
                  <c:v>1.34974330725393</c:v>
                </c:pt>
                <c:pt idx="3249">
                  <c:v>1.34413011136702</c:v>
                </c:pt>
                <c:pt idx="3250">
                  <c:v>1.33913718667969</c:v>
                </c:pt>
                <c:pt idx="3251">
                  <c:v>1.33472449757337</c:v>
                </c:pt>
                <c:pt idx="3252">
                  <c:v>1.33086014576381</c:v>
                </c:pt>
                <c:pt idx="3253">
                  <c:v>1.32751538190536</c:v>
                </c:pt>
                <c:pt idx="3254">
                  <c:v>1.32466744735751</c:v>
                </c:pt>
                <c:pt idx="3255">
                  <c:v>1.32229783204478</c:v>
                </c:pt>
                <c:pt idx="3256">
                  <c:v>1.31500549067163</c:v>
                </c:pt>
                <c:pt idx="3257">
                  <c:v>1.30826339774569</c:v>
                </c:pt>
                <c:pt idx="3258">
                  <c:v>1.30202912702606</c:v>
                </c:pt>
                <c:pt idx="3259">
                  <c:v>1.29626456022717</c:v>
                </c:pt>
                <c:pt idx="3260">
                  <c:v>1.29093699404494</c:v>
                </c:pt>
                <c:pt idx="3261">
                  <c:v>1.28601749323604</c:v>
                </c:pt>
                <c:pt idx="3262">
                  <c:v>1.2814823606125</c:v>
                </c:pt>
                <c:pt idx="3263">
                  <c:v>1.27730853404638</c:v>
                </c:pt>
                <c:pt idx="3264">
                  <c:v>1.273477685278</c:v>
                </c:pt>
                <c:pt idx="3265">
                  <c:v>1.27330834544641</c:v>
                </c:pt>
                <c:pt idx="3266">
                  <c:v>1.27002503188407</c:v>
                </c:pt>
                <c:pt idx="3267">
                  <c:v>1.262875593863</c:v>
                </c:pt>
                <c:pt idx="3268">
                  <c:v>1.25628655238744</c:v>
                </c:pt>
                <c:pt idx="3269">
                  <c:v>1.25021347514176</c:v>
                </c:pt>
                <c:pt idx="3270">
                  <c:v>1.24461795078116</c:v>
                </c:pt>
                <c:pt idx="3271">
                  <c:v>1.23946752096157</c:v>
                </c:pt>
                <c:pt idx="3272">
                  <c:v>1.2347330955106</c:v>
                </c:pt>
                <c:pt idx="3273">
                  <c:v>1.23039013336666</c:v>
                </c:pt>
                <c:pt idx="3274">
                  <c:v>1.22641671040079</c:v>
                </c:pt>
                <c:pt idx="3275">
                  <c:v>1.22279422343005</c:v>
                </c:pt>
                <c:pt idx="3276">
                  <c:v>1.21950600506695</c:v>
                </c:pt>
                <c:pt idx="3277">
                  <c:v>1.21653760499098</c:v>
                </c:pt>
                <c:pt idx="3278">
                  <c:v>1.21387656282562</c:v>
                </c:pt>
                <c:pt idx="3279">
                  <c:v>1.21151199093262</c:v>
                </c:pt>
                <c:pt idx="3280">
                  <c:v>1.20943444204131</c:v>
                </c:pt>
                <c:pt idx="3281">
                  <c:v>1.20763557437357</c:v>
                </c:pt>
                <c:pt idx="3282">
                  <c:v>1.20610917612284</c:v>
                </c:pt>
                <c:pt idx="3283">
                  <c:v>1.20670211898104</c:v>
                </c:pt>
                <c:pt idx="3284">
                  <c:v>1.20568602486625</c:v>
                </c:pt>
                <c:pt idx="3285">
                  <c:v>1.2017850743125</c:v>
                </c:pt>
                <c:pt idx="3286">
                  <c:v>1.19826611573926</c:v>
                </c:pt>
                <c:pt idx="3287">
                  <c:v>1.19511191980524</c:v>
                </c:pt>
                <c:pt idx="3288">
                  <c:v>1.19230707760544</c:v>
                </c:pt>
                <c:pt idx="3289">
                  <c:v>1.18983899463073</c:v>
                </c:pt>
                <c:pt idx="3290">
                  <c:v>1.18769631074577</c:v>
                </c:pt>
                <c:pt idx="3291">
                  <c:v>1.18586993199695</c:v>
                </c:pt>
                <c:pt idx="3292">
                  <c:v>1.18435213429791</c:v>
                </c:pt>
                <c:pt idx="3293">
                  <c:v>1.18313630490844</c:v>
                </c:pt>
                <c:pt idx="3294">
                  <c:v>1.18221760839253</c:v>
                </c:pt>
                <c:pt idx="3295">
                  <c:v>1.18159237490397</c:v>
                </c:pt>
                <c:pt idx="3296">
                  <c:v>1.18125788745388</c:v>
                </c:pt>
                <c:pt idx="3297">
                  <c:v>1.18121289599089</c:v>
                </c:pt>
                <c:pt idx="3298">
                  <c:v>1.18145706329273</c:v>
                </c:pt>
                <c:pt idx="3299">
                  <c:v>1.18199132056349</c:v>
                </c:pt>
                <c:pt idx="3300">
                  <c:v>1.18281769547636</c:v>
                </c:pt>
                <c:pt idx="3301">
                  <c:v>1.18393932900765</c:v>
                </c:pt>
                <c:pt idx="3302">
                  <c:v>1.18536068708212</c:v>
                </c:pt>
                <c:pt idx="3303">
                  <c:v>1.18708760954803</c:v>
                </c:pt>
                <c:pt idx="3304">
                  <c:v>1.18912699308158</c:v>
                </c:pt>
                <c:pt idx="3305">
                  <c:v>1.19148762045693</c:v>
                </c:pt>
                <c:pt idx="3306">
                  <c:v>1.19417969878615</c:v>
                </c:pt>
                <c:pt idx="3307">
                  <c:v>1.197215372625</c:v>
                </c:pt>
                <c:pt idx="3308">
                  <c:v>1.20060868897539</c:v>
                </c:pt>
                <c:pt idx="3309">
                  <c:v>1.20437577997719</c:v>
                </c:pt>
                <c:pt idx="3310">
                  <c:v>1.20853575639652</c:v>
                </c:pt>
                <c:pt idx="3311">
                  <c:v>1.20980668349738</c:v>
                </c:pt>
                <c:pt idx="3312">
                  <c:v>1.2113496239213</c:v>
                </c:pt>
                <c:pt idx="3313">
                  <c:v>1.21317065702282</c:v>
                </c:pt>
                <c:pt idx="3314">
                  <c:v>1.21527636573713</c:v>
                </c:pt>
                <c:pt idx="3315">
                  <c:v>1.21767506853835</c:v>
                </c:pt>
                <c:pt idx="3316">
                  <c:v>1.22037670822445</c:v>
                </c:pt>
                <c:pt idx="3317">
                  <c:v>1.22339197836921</c:v>
                </c:pt>
                <c:pt idx="3318">
                  <c:v>1.22673419784513</c:v>
                </c:pt>
                <c:pt idx="3319">
                  <c:v>1.2304179951078</c:v>
                </c:pt>
                <c:pt idx="3320">
                  <c:v>1.23446026685196</c:v>
                </c:pt>
                <c:pt idx="3321">
                  <c:v>1.23888074454358</c:v>
                </c:pt>
                <c:pt idx="3322">
                  <c:v>1.24370148851118</c:v>
                </c:pt>
                <c:pt idx="3323">
                  <c:v>1.25174600691609</c:v>
                </c:pt>
                <c:pt idx="3324">
                  <c:v>1.25349563797943</c:v>
                </c:pt>
                <c:pt idx="3325">
                  <c:v>1.25151382678674</c:v>
                </c:pt>
                <c:pt idx="3326">
                  <c:v>1.24986991372263</c:v>
                </c:pt>
                <c:pt idx="3327">
                  <c:v>1.24855584778022</c:v>
                </c:pt>
                <c:pt idx="3328">
                  <c:v>1.2475658215053</c:v>
                </c:pt>
                <c:pt idx="3329">
                  <c:v>1.24689493109951</c:v>
                </c:pt>
                <c:pt idx="3330">
                  <c:v>1.24654097540276</c:v>
                </c:pt>
                <c:pt idx="3331">
                  <c:v>1.2465016391767</c:v>
                </c:pt>
                <c:pt idx="3332">
                  <c:v>1.24677693952923</c:v>
                </c:pt>
                <c:pt idx="3333">
                  <c:v>1.24736798956831</c:v>
                </c:pt>
                <c:pt idx="3334">
                  <c:v>1.24827763106669</c:v>
                </c:pt>
                <c:pt idx="3335">
                  <c:v>1.24950985153952</c:v>
                </c:pt>
                <c:pt idx="3336">
                  <c:v>1.25107014201837</c:v>
                </c:pt>
                <c:pt idx="3337">
                  <c:v>1.25296556801193</c:v>
                </c:pt>
                <c:pt idx="3338">
                  <c:v>1.25520552034154</c:v>
                </c:pt>
                <c:pt idx="3339">
                  <c:v>1.25780055786016</c:v>
                </c:pt>
                <c:pt idx="3340">
                  <c:v>1.26076387036149</c:v>
                </c:pt>
                <c:pt idx="3341">
                  <c:v>1.26410978714446</c:v>
                </c:pt>
                <c:pt idx="3342">
                  <c:v>1.27115818788281</c:v>
                </c:pt>
                <c:pt idx="3343">
                  <c:v>1.27544466080157</c:v>
                </c:pt>
                <c:pt idx="3344">
                  <c:v>1.27567099820754</c:v>
                </c:pt>
                <c:pt idx="3345">
                  <c:v>1.27635426341792</c:v>
                </c:pt>
                <c:pt idx="3346">
                  <c:v>1.277498795072389</c:v>
                </c:pt>
                <c:pt idx="3347">
                  <c:v>1.27911258197827</c:v>
                </c:pt>
                <c:pt idx="3348">
                  <c:v>1.27659223841056</c:v>
                </c:pt>
                <c:pt idx="3349">
                  <c:v>1.27446294448057</c:v>
                </c:pt>
                <c:pt idx="3350">
                  <c:v>1.27271377517944</c:v>
                </c:pt>
                <c:pt idx="3351">
                  <c:v>1.27133518578084</c:v>
                </c:pt>
                <c:pt idx="3352">
                  <c:v>1.27032038939955</c:v>
                </c:pt>
                <c:pt idx="3353">
                  <c:v>1.26966411480975</c:v>
                </c:pt>
                <c:pt idx="3354">
                  <c:v>1.26936254132216</c:v>
                </c:pt>
                <c:pt idx="3355">
                  <c:v>1.26941471572768</c:v>
                </c:pt>
                <c:pt idx="3356">
                  <c:v>1.269820689572489</c:v>
                </c:pt>
                <c:pt idx="3357">
                  <c:v>1.27058262811217</c:v>
                </c:pt>
                <c:pt idx="3358">
                  <c:v>1.27170410125618</c:v>
                </c:pt>
                <c:pt idx="3359">
                  <c:v>1.27319125594775</c:v>
                </c:pt>
                <c:pt idx="3360">
                  <c:v>1.27856705689987</c:v>
                </c:pt>
                <c:pt idx="3361">
                  <c:v>1.28087690480938</c:v>
                </c:pt>
                <c:pt idx="3362">
                  <c:v>1.27895402527273</c:v>
                </c:pt>
                <c:pt idx="3363">
                  <c:v>1.27751225512521</c:v>
                </c:pt>
                <c:pt idx="3364">
                  <c:v>1.27654150545254</c:v>
                </c:pt>
                <c:pt idx="3365">
                  <c:v>1.27603591522181</c:v>
                </c:pt>
                <c:pt idx="3366">
                  <c:v>1.27144391085743</c:v>
                </c:pt>
                <c:pt idx="3367">
                  <c:v>1.26730316435769</c:v>
                </c:pt>
                <c:pt idx="3368">
                  <c:v>1.26358865164709</c:v>
                </c:pt>
                <c:pt idx="3369">
                  <c:v>1.26027968860168</c:v>
                </c:pt>
                <c:pt idx="3370">
                  <c:v>1.25735873978658</c:v>
                </c:pt>
                <c:pt idx="3371">
                  <c:v>1.25481042498846</c:v>
                </c:pt>
                <c:pt idx="3372">
                  <c:v>1.25262130787679</c:v>
                </c:pt>
                <c:pt idx="3373">
                  <c:v>1.25078131005397</c:v>
                </c:pt>
                <c:pt idx="3374">
                  <c:v>1.24928125064338</c:v>
                </c:pt>
                <c:pt idx="3375">
                  <c:v>1.25091182854199</c:v>
                </c:pt>
                <c:pt idx="3376">
                  <c:v>1.25005102334044</c:v>
                </c:pt>
                <c:pt idx="3377">
                  <c:v>1.245531298357889</c:v>
                </c:pt>
                <c:pt idx="3378">
                  <c:v>1.24150034837365</c:v>
                </c:pt>
                <c:pt idx="3379">
                  <c:v>1.23793314711479</c:v>
                </c:pt>
                <c:pt idx="3380">
                  <c:v>1.23480684546173</c:v>
                </c:pt>
                <c:pt idx="3381">
                  <c:v>1.23210357182274</c:v>
                </c:pt>
                <c:pt idx="3382">
                  <c:v>1.2298072000954</c:v>
                </c:pt>
                <c:pt idx="3383">
                  <c:v>1.22790505598211</c:v>
                </c:pt>
                <c:pt idx="3384">
                  <c:v>1.22275307570021</c:v>
                </c:pt>
                <c:pt idx="3385">
                  <c:v>1.22013591541236</c:v>
                </c:pt>
                <c:pt idx="3386">
                  <c:v>1.21568112360317</c:v>
                </c:pt>
                <c:pt idx="3387">
                  <c:v>1.20822391437916</c:v>
                </c:pt>
                <c:pt idx="3388">
                  <c:v>1.201348252255179</c:v>
                </c:pt>
                <c:pt idx="3389">
                  <c:v>1.19500616817892</c:v>
                </c:pt>
                <c:pt idx="3390">
                  <c:v>1.18915726196003</c:v>
                </c:pt>
                <c:pt idx="3391">
                  <c:v>1.18376577181241</c:v>
                </c:pt>
                <c:pt idx="3392">
                  <c:v>1.1788017228865</c:v>
                </c:pt>
                <c:pt idx="3393">
                  <c:v>1.17423850859387</c:v>
                </c:pt>
                <c:pt idx="3394">
                  <c:v>1.1700533060163</c:v>
                </c:pt>
                <c:pt idx="3395">
                  <c:v>1.16622643051773</c:v>
                </c:pt>
                <c:pt idx="3396">
                  <c:v>1.16274050633188</c:v>
                </c:pt>
                <c:pt idx="3397">
                  <c:v>1.15958038491314</c:v>
                </c:pt>
                <c:pt idx="3398">
                  <c:v>1.1567329289284</c:v>
                </c:pt>
                <c:pt idx="3399">
                  <c:v>1.15418697652631</c:v>
                </c:pt>
                <c:pt idx="3400">
                  <c:v>1.15193233801096</c:v>
                </c:pt>
                <c:pt idx="3401">
                  <c:v>1.14996070765875</c:v>
                </c:pt>
                <c:pt idx="3402">
                  <c:v>1.14826485446008</c:v>
                </c:pt>
                <c:pt idx="3403">
                  <c:v>1.14683883809022</c:v>
                </c:pt>
                <c:pt idx="3404">
                  <c:v>1.14567755104915</c:v>
                </c:pt>
                <c:pt idx="3405">
                  <c:v>1.14477682219289</c:v>
                </c:pt>
                <c:pt idx="3406">
                  <c:v>1.14413364730828</c:v>
                </c:pt>
                <c:pt idx="3407">
                  <c:v>1.14374589887049</c:v>
                </c:pt>
                <c:pt idx="3408">
                  <c:v>1.1436121826819</c:v>
                </c:pt>
                <c:pt idx="3409">
                  <c:v>1.14373182950096</c:v>
                </c:pt>
                <c:pt idx="3410">
                  <c:v>1.14410514918053</c:v>
                </c:pt>
                <c:pt idx="3411">
                  <c:v>1.1447334318937</c:v>
                </c:pt>
                <c:pt idx="3412">
                  <c:v>1.14561869438932</c:v>
                </c:pt>
                <c:pt idx="3413">
                  <c:v>1.14676355373036</c:v>
                </c:pt>
                <c:pt idx="3414">
                  <c:v>1.1481717693385</c:v>
                </c:pt>
                <c:pt idx="3415">
                  <c:v>1.14984827856059</c:v>
                </c:pt>
                <c:pt idx="3416">
                  <c:v>1.15179882697324</c:v>
                </c:pt>
                <c:pt idx="3417">
                  <c:v>1.15403027872696</c:v>
                </c:pt>
                <c:pt idx="3418">
                  <c:v>1.15655052579015</c:v>
                </c:pt>
                <c:pt idx="3419">
                  <c:v>1.15936928534521</c:v>
                </c:pt>
                <c:pt idx="3420">
                  <c:v>1.16249733085717</c:v>
                </c:pt>
                <c:pt idx="3421">
                  <c:v>1.16594734323195</c:v>
                </c:pt>
                <c:pt idx="3422">
                  <c:v>1.16973376896526</c:v>
                </c:pt>
                <c:pt idx="3423">
                  <c:v>1.17387333014427</c:v>
                </c:pt>
                <c:pt idx="3424">
                  <c:v>1.17546612437446</c:v>
                </c:pt>
                <c:pt idx="3425">
                  <c:v>1.17730444486036</c:v>
                </c:pt>
                <c:pt idx="3426">
                  <c:v>1.17939441270351</c:v>
                </c:pt>
                <c:pt idx="3427">
                  <c:v>1.18174322307213</c:v>
                </c:pt>
                <c:pt idx="3428">
                  <c:v>1.18435866035069</c:v>
                </c:pt>
                <c:pt idx="3429">
                  <c:v>1.1872500745961</c:v>
                </c:pt>
                <c:pt idx="3430">
                  <c:v>1.1904283273688</c:v>
                </c:pt>
                <c:pt idx="3431">
                  <c:v>1.1939051300694</c:v>
                </c:pt>
                <c:pt idx="3432">
                  <c:v>1.19769476368323</c:v>
                </c:pt>
                <c:pt idx="3433">
                  <c:v>1.20181268026306</c:v>
                </c:pt>
                <c:pt idx="3434">
                  <c:v>1.20627671856108</c:v>
                </c:pt>
                <c:pt idx="3435">
                  <c:v>1.21310722581008</c:v>
                </c:pt>
                <c:pt idx="3436">
                  <c:v>1.21843002928362</c:v>
                </c:pt>
                <c:pt idx="3437">
                  <c:v>1.22061340445506</c:v>
                </c:pt>
                <c:pt idx="3438">
                  <c:v>1.22318398509899</c:v>
                </c:pt>
                <c:pt idx="3439">
                  <c:v>1.22615508584252</c:v>
                </c:pt>
                <c:pt idx="3440">
                  <c:v>1.22954364118565</c:v>
                </c:pt>
                <c:pt idx="3441">
                  <c:v>1.233369219502969</c:v>
                </c:pt>
                <c:pt idx="3442">
                  <c:v>1.24022302850704</c:v>
                </c:pt>
                <c:pt idx="3443">
                  <c:v>1.24107185293645</c:v>
                </c:pt>
                <c:pt idx="3444">
                  <c:v>1.23832698437675</c:v>
                </c:pt>
                <c:pt idx="3445">
                  <c:v>1.23600823862719</c:v>
                </c:pt>
                <c:pt idx="3446">
                  <c:v>1.23410155932362</c:v>
                </c:pt>
                <c:pt idx="3447">
                  <c:v>1.23259610523706</c:v>
                </c:pt>
                <c:pt idx="3448">
                  <c:v>1.23148374793897</c:v>
                </c:pt>
                <c:pt idx="3449">
                  <c:v>1.23075809999022</c:v>
                </c:pt>
                <c:pt idx="3450">
                  <c:v>1.23041525778253</c:v>
                </c:pt>
                <c:pt idx="3451">
                  <c:v>1.23045318279159</c:v>
                </c:pt>
                <c:pt idx="3452">
                  <c:v>1.23087249806438</c:v>
                </c:pt>
                <c:pt idx="3453">
                  <c:v>1.2316748397271</c:v>
                </c:pt>
                <c:pt idx="3454">
                  <c:v>1.23286509598255</c:v>
                </c:pt>
                <c:pt idx="3455">
                  <c:v>1.23444925818953</c:v>
                </c:pt>
                <c:pt idx="3456">
                  <c:v>1.23643676040768</c:v>
                </c:pt>
                <c:pt idx="3457">
                  <c:v>1.23883865885813</c:v>
                </c:pt>
                <c:pt idx="3458">
                  <c:v>1.24166894587821</c:v>
                </c:pt>
                <c:pt idx="3459">
                  <c:v>1.24494482012515</c:v>
                </c:pt>
                <c:pt idx="3460">
                  <c:v>1.24868639978627</c:v>
                </c:pt>
                <c:pt idx="3461">
                  <c:v>1.24874132673194</c:v>
                </c:pt>
                <c:pt idx="3462">
                  <c:v>1.24912838609662</c:v>
                </c:pt>
                <c:pt idx="3463">
                  <c:v>1.25271916801871</c:v>
                </c:pt>
                <c:pt idx="3464">
                  <c:v>1.25380376879983</c:v>
                </c:pt>
                <c:pt idx="3465">
                  <c:v>1.2510389747147</c:v>
                </c:pt>
                <c:pt idx="3466">
                  <c:v>1.24872835854838</c:v>
                </c:pt>
                <c:pt idx="3467">
                  <c:v>1.24685706833356</c:v>
                </c:pt>
                <c:pt idx="3468">
                  <c:v>1.24541447164734</c:v>
                </c:pt>
                <c:pt idx="3469">
                  <c:v>1.2443911139437</c:v>
                </c:pt>
                <c:pt idx="3470">
                  <c:v>1.24378138410955</c:v>
                </c:pt>
                <c:pt idx="3471">
                  <c:v>1.24358184524624</c:v>
                </c:pt>
                <c:pt idx="3472">
                  <c:v>1.24379057286913</c:v>
                </c:pt>
                <c:pt idx="3473">
                  <c:v>1.24440958023305</c:v>
                </c:pt>
                <c:pt idx="3474">
                  <c:v>1.24544208478366</c:v>
                </c:pt>
                <c:pt idx="3475">
                  <c:v>1.24969804165837</c:v>
                </c:pt>
                <c:pt idx="3476">
                  <c:v>1.24738791203454</c:v>
                </c:pt>
                <c:pt idx="3477">
                  <c:v>1.2413864125408</c:v>
                </c:pt>
                <c:pt idx="3478">
                  <c:v>1.23594922442113</c:v>
                </c:pt>
                <c:pt idx="3479">
                  <c:v>1.23103721083428</c:v>
                </c:pt>
                <c:pt idx="3480">
                  <c:v>1.22661742937907</c:v>
                </c:pt>
                <c:pt idx="3481">
                  <c:v>1.2226612027567</c:v>
                </c:pt>
                <c:pt idx="3482">
                  <c:v>1.21914482831199</c:v>
                </c:pt>
                <c:pt idx="3483">
                  <c:v>1.21604724011046</c:v>
                </c:pt>
                <c:pt idx="3484">
                  <c:v>1.21335116827187</c:v>
                </c:pt>
                <c:pt idx="3485">
                  <c:v>1.21104203997377</c:v>
                </c:pt>
                <c:pt idx="3486">
                  <c:v>1.20564241089985</c:v>
                </c:pt>
                <c:pt idx="3487">
                  <c:v>1.20064484722857</c:v>
                </c:pt>
                <c:pt idx="3488">
                  <c:v>1.19602463598388</c:v>
                </c:pt>
                <c:pt idx="3489">
                  <c:v>1.19175990855331</c:v>
                </c:pt>
                <c:pt idx="3490">
                  <c:v>1.18783149112025</c:v>
                </c:pt>
                <c:pt idx="3491">
                  <c:v>1.18576625427768</c:v>
                </c:pt>
                <c:pt idx="3492">
                  <c:v>1.18240930432534</c:v>
                </c:pt>
                <c:pt idx="3493">
                  <c:v>1.17635077692995</c:v>
                </c:pt>
                <c:pt idx="3494">
                  <c:v>1.17075179182118</c:v>
                </c:pt>
                <c:pt idx="3495">
                  <c:v>1.16558072517532</c:v>
                </c:pt>
                <c:pt idx="3496">
                  <c:v>1.16081062748702</c:v>
                </c:pt>
                <c:pt idx="3497">
                  <c:v>1.15641767099563</c:v>
                </c:pt>
                <c:pt idx="3498">
                  <c:v>1.15238149538702</c:v>
                </c:pt>
                <c:pt idx="3499">
                  <c:v>1.14868408746506</c:v>
                </c:pt>
                <c:pt idx="3500">
                  <c:v>1.14530981065102</c:v>
                </c:pt>
                <c:pt idx="3501">
                  <c:v>1.14224503445749</c:v>
                </c:pt>
                <c:pt idx="3502">
                  <c:v>1.13947782706518</c:v>
                </c:pt>
                <c:pt idx="3503">
                  <c:v>1.1369978205064</c:v>
                </c:pt>
                <c:pt idx="3504">
                  <c:v>1.1347962193697</c:v>
                </c:pt>
                <c:pt idx="3505">
                  <c:v>1.13286497944611</c:v>
                </c:pt>
                <c:pt idx="3506">
                  <c:v>1.13119760539239</c:v>
                </c:pt>
                <c:pt idx="3507">
                  <c:v>1.1297885996171</c:v>
                </c:pt>
                <c:pt idx="3508">
                  <c:v>1.12863319638256</c:v>
                </c:pt>
                <c:pt idx="3509">
                  <c:v>1.1277277982116</c:v>
                </c:pt>
                <c:pt idx="3510">
                  <c:v>1.12706937528083</c:v>
                </c:pt>
                <c:pt idx="3511">
                  <c:v>1.12665568297787</c:v>
                </c:pt>
                <c:pt idx="3512">
                  <c:v>1.12648558559545</c:v>
                </c:pt>
                <c:pt idx="3513">
                  <c:v>1.126558258045</c:v>
                </c:pt>
                <c:pt idx="3514">
                  <c:v>1.12687397144021</c:v>
                </c:pt>
                <c:pt idx="3515">
                  <c:v>1.12743352820229</c:v>
                </c:pt>
                <c:pt idx="3516">
                  <c:v>1.12823860278739</c:v>
                </c:pt>
                <c:pt idx="3517">
                  <c:v>1.12929140447635</c:v>
                </c:pt>
                <c:pt idx="3518">
                  <c:v>1.13059537541042</c:v>
                </c:pt>
                <c:pt idx="3519">
                  <c:v>1.13215440043624</c:v>
                </c:pt>
                <c:pt idx="3520">
                  <c:v>1.13397340177524</c:v>
                </c:pt>
                <c:pt idx="3521">
                  <c:v>1.13605849921404</c:v>
                </c:pt>
                <c:pt idx="3522">
                  <c:v>1.13841644235482</c:v>
                </c:pt>
                <c:pt idx="3523">
                  <c:v>1.14105551416701</c:v>
                </c:pt>
                <c:pt idx="3524">
                  <c:v>1.14398511241707</c:v>
                </c:pt>
                <c:pt idx="3525">
                  <c:v>1.14721622111087</c:v>
                </c:pt>
                <c:pt idx="3526">
                  <c:v>1.15076098134673</c:v>
                </c:pt>
                <c:pt idx="3527">
                  <c:v>1.15463392027918</c:v>
                </c:pt>
                <c:pt idx="3528">
                  <c:v>1.15885147669813</c:v>
                </c:pt>
                <c:pt idx="3529">
                  <c:v>1.16343219946516</c:v>
                </c:pt>
                <c:pt idx="3530">
                  <c:v>1.16839747224626</c:v>
                </c:pt>
                <c:pt idx="3531">
                  <c:v>1.17515818908751</c:v>
                </c:pt>
                <c:pt idx="3532">
                  <c:v>1.18105932006115</c:v>
                </c:pt>
                <c:pt idx="3533">
                  <c:v>1.18433076744531</c:v>
                </c:pt>
                <c:pt idx="3534">
                  <c:v>1.18803566295001</c:v>
                </c:pt>
                <c:pt idx="3535">
                  <c:v>1.19219559988294</c:v>
                </c:pt>
                <c:pt idx="3536">
                  <c:v>1.19353819923443</c:v>
                </c:pt>
                <c:pt idx="3537">
                  <c:v>1.1952194653856</c:v>
                </c:pt>
                <c:pt idx="3538">
                  <c:v>1.1972471655282</c:v>
                </c:pt>
                <c:pt idx="3539">
                  <c:v>1.19963123644383</c:v>
                </c:pt>
                <c:pt idx="3540">
                  <c:v>1.20238328748536</c:v>
                </c:pt>
                <c:pt idx="3541">
                  <c:v>1.20551718143085</c:v>
                </c:pt>
                <c:pt idx="3542">
                  <c:v>1.20904971326312</c:v>
                </c:pt>
                <c:pt idx="3543">
                  <c:v>1.20944959570163</c:v>
                </c:pt>
                <c:pt idx="3544">
                  <c:v>1.21013314291004</c:v>
                </c:pt>
                <c:pt idx="3545">
                  <c:v>1.2111032690045</c:v>
                </c:pt>
                <c:pt idx="3546">
                  <c:v>1.21442010229953</c:v>
                </c:pt>
                <c:pt idx="3547">
                  <c:v>1.21600668052379</c:v>
                </c:pt>
                <c:pt idx="3548">
                  <c:v>1.21429343516696</c:v>
                </c:pt>
                <c:pt idx="3549">
                  <c:v>1.21295583128711</c:v>
                </c:pt>
                <c:pt idx="3550">
                  <c:v>1.21198644875956</c:v>
                </c:pt>
                <c:pt idx="3551">
                  <c:v>1.21138048265386</c:v>
                </c:pt>
                <c:pt idx="3552">
                  <c:v>1.21113469951971</c:v>
                </c:pt>
                <c:pt idx="3553">
                  <c:v>1.21124787447457</c:v>
                </c:pt>
                <c:pt idx="3554">
                  <c:v>1.21172053354149</c:v>
                </c:pt>
                <c:pt idx="3555">
                  <c:v>1.21462079510284</c:v>
                </c:pt>
                <c:pt idx="3556">
                  <c:v>1.21584520244618</c:v>
                </c:pt>
                <c:pt idx="3557">
                  <c:v>1.21381746558015</c:v>
                </c:pt>
                <c:pt idx="3558">
                  <c:v>1.21224528974099</c:v>
                </c:pt>
                <c:pt idx="3559">
                  <c:v>1.21111859823503</c:v>
                </c:pt>
                <c:pt idx="3560">
                  <c:v>1.21043051003506</c:v>
                </c:pt>
                <c:pt idx="3561">
                  <c:v>1.21017649876767</c:v>
                </c:pt>
                <c:pt idx="3562">
                  <c:v>1.21238270880443</c:v>
                </c:pt>
                <c:pt idx="3563">
                  <c:v>1.21300724116128</c:v>
                </c:pt>
                <c:pt idx="3564">
                  <c:v>1.20686658930542</c:v>
                </c:pt>
                <c:pt idx="3565">
                  <c:v>1.20131736269646</c:v>
                </c:pt>
                <c:pt idx="3566">
                  <c:v>1.19631810269334</c:v>
                </c:pt>
                <c:pt idx="3567">
                  <c:v>1.19183311388171</c:v>
                </c:pt>
                <c:pt idx="3568">
                  <c:v>1.18783284506423</c:v>
                </c:pt>
                <c:pt idx="3569">
                  <c:v>1.18429191312046</c:v>
                </c:pt>
                <c:pt idx="3570">
                  <c:v>1.18118861970403</c:v>
                </c:pt>
                <c:pt idx="3571">
                  <c:v>1.17850528303847</c:v>
                </c:pt>
                <c:pt idx="3572">
                  <c:v>1.17622641736843</c:v>
                </c:pt>
                <c:pt idx="3573">
                  <c:v>1.17433995989588</c:v>
                </c:pt>
                <c:pt idx="3574">
                  <c:v>1.17283580367819</c:v>
                </c:pt>
                <c:pt idx="3575">
                  <c:v>1.17170585576382</c:v>
                </c:pt>
                <c:pt idx="3576">
                  <c:v>1.16794750846223</c:v>
                </c:pt>
                <c:pt idx="3577">
                  <c:v>1.16454628517708</c:v>
                </c:pt>
                <c:pt idx="3578">
                  <c:v>1.16148636194605</c:v>
                </c:pt>
                <c:pt idx="3579">
                  <c:v>1.15875449625191</c:v>
                </c:pt>
                <c:pt idx="3580">
                  <c:v>1.15633888979935</c:v>
                </c:pt>
                <c:pt idx="3581">
                  <c:v>1.15422952856983</c:v>
                </c:pt>
                <c:pt idx="3582">
                  <c:v>1.15241791004449</c:v>
                </c:pt>
                <c:pt idx="3583">
                  <c:v>1.15089709358779</c:v>
                </c:pt>
                <c:pt idx="3584">
                  <c:v>1.14966105419098</c:v>
                </c:pt>
                <c:pt idx="3585">
                  <c:v>1.14870506601693</c:v>
                </c:pt>
                <c:pt idx="3586">
                  <c:v>1.14802579203087</c:v>
                </c:pt>
                <c:pt idx="3587">
                  <c:v>1.14762041697857</c:v>
                </c:pt>
                <c:pt idx="3588">
                  <c:v>1.14748746550933</c:v>
                </c:pt>
                <c:pt idx="3589">
                  <c:v>1.1476265080817</c:v>
                </c:pt>
                <c:pt idx="3590">
                  <c:v>1.14803774146571</c:v>
                </c:pt>
                <c:pt idx="3591">
                  <c:v>1.14872268170103</c:v>
                </c:pt>
                <c:pt idx="3592">
                  <c:v>1.14696413585485</c:v>
                </c:pt>
                <c:pt idx="3593">
                  <c:v>1.1464505004965</c:v>
                </c:pt>
                <c:pt idx="3594">
                  <c:v>1.14512946662618</c:v>
                </c:pt>
                <c:pt idx="3595">
                  <c:v>1.14140028974949</c:v>
                </c:pt>
                <c:pt idx="3596">
                  <c:v>1.13799380235309</c:v>
                </c:pt>
                <c:pt idx="3597">
                  <c:v>1.13489620547252</c:v>
                </c:pt>
                <c:pt idx="3598">
                  <c:v>1.1320956758233</c:v>
                </c:pt>
                <c:pt idx="3599">
                  <c:v>1.12958172764231</c:v>
                </c:pt>
                <c:pt idx="3600">
                  <c:v>1.12734535772378</c:v>
                </c:pt>
                <c:pt idx="3601">
                  <c:v>1.12537883588535</c:v>
                </c:pt>
                <c:pt idx="3602">
                  <c:v>1.12367541390908</c:v>
                </c:pt>
                <c:pt idx="3603">
                  <c:v>1.12222950492109</c:v>
                </c:pt>
                <c:pt idx="3604">
                  <c:v>1.12103630955528</c:v>
                </c:pt>
                <c:pt idx="3605">
                  <c:v>1.12009211779227</c:v>
                </c:pt>
                <c:pt idx="3606">
                  <c:v>1.1193939575232</c:v>
                </c:pt>
                <c:pt idx="3607">
                  <c:v>1.11893947683261</c:v>
                </c:pt>
                <c:pt idx="3608">
                  <c:v>1.11872714761597</c:v>
                </c:pt>
                <c:pt idx="3609">
                  <c:v>1.11875646762066</c:v>
                </c:pt>
                <c:pt idx="3610">
                  <c:v>1.11902721260437</c:v>
                </c:pt>
                <c:pt idx="3611">
                  <c:v>1.11954028516742</c:v>
                </c:pt>
                <c:pt idx="3612">
                  <c:v>1.12029686249423</c:v>
                </c:pt>
                <c:pt idx="3613">
                  <c:v>1.12129936174866</c:v>
                </c:pt>
                <c:pt idx="3614">
                  <c:v>1.12255080885442</c:v>
                </c:pt>
                <c:pt idx="3615">
                  <c:v>1.1240547301551</c:v>
                </c:pt>
                <c:pt idx="3616">
                  <c:v>1.12581616458209</c:v>
                </c:pt>
                <c:pt idx="3617">
                  <c:v>1.12784035269416</c:v>
                </c:pt>
                <c:pt idx="3618">
                  <c:v>1.13013423311142</c:v>
                </c:pt>
                <c:pt idx="3619">
                  <c:v>1.13270546950544</c:v>
                </c:pt>
                <c:pt idx="3620">
                  <c:v>1.13556295853346</c:v>
                </c:pt>
                <c:pt idx="3621">
                  <c:v>1.13871728689997</c:v>
                </c:pt>
                <c:pt idx="3622">
                  <c:v>1.14218021788797</c:v>
                </c:pt>
                <c:pt idx="3623">
                  <c:v>1.14596530509873</c:v>
                </c:pt>
                <c:pt idx="3624">
                  <c:v>1.15008834602395</c:v>
                </c:pt>
                <c:pt idx="3625">
                  <c:v>1.1545670518316</c:v>
                </c:pt>
                <c:pt idx="3626">
                  <c:v>1.15942216286496</c:v>
                </c:pt>
                <c:pt idx="3627">
                  <c:v>1.16467707408966</c:v>
                </c:pt>
                <c:pt idx="3628">
                  <c:v>1.1703588495931</c:v>
                </c:pt>
                <c:pt idx="3629">
                  <c:v>1.17649862119118</c:v>
                </c:pt>
                <c:pt idx="3630">
                  <c:v>1.18313282227333</c:v>
                </c:pt>
                <c:pt idx="3631">
                  <c:v>1.1903031791578</c:v>
                </c:pt>
                <c:pt idx="3632">
                  <c:v>1.19467814680339</c:v>
                </c:pt>
                <c:pt idx="3633">
                  <c:v>1.1994179497819</c:v>
                </c:pt>
                <c:pt idx="3634">
                  <c:v>1.20454514904896</c:v>
                </c:pt>
                <c:pt idx="3635">
                  <c:v>1.21008574084415</c:v>
                </c:pt>
                <c:pt idx="3636">
                  <c:v>1.21606970083371</c:v>
                </c:pt>
                <c:pt idx="3637">
                  <c:v>1.22253139351202</c:v>
                </c:pt>
                <c:pt idx="3638">
                  <c:v>1.2295108906756</c:v>
                </c:pt>
                <c:pt idx="3639">
                  <c:v>1.23705419890612</c:v>
                </c:pt>
                <c:pt idx="3640">
                  <c:v>1.24521533323887</c:v>
                </c:pt>
                <c:pt idx="3641">
                  <c:v>1.25405806258551</c:v>
                </c:pt>
                <c:pt idx="3642">
                  <c:v>1.26695836284896</c:v>
                </c:pt>
                <c:pt idx="3643">
                  <c:v>1.27770689209366</c:v>
                </c:pt>
                <c:pt idx="3644">
                  <c:v>1.28431568322311</c:v>
                </c:pt>
                <c:pt idx="3645">
                  <c:v>1.29167524471596</c:v>
                </c:pt>
                <c:pt idx="3646">
                  <c:v>1.29985980433092</c:v>
                </c:pt>
                <c:pt idx="3647">
                  <c:v>1.303229613524689</c:v>
                </c:pt>
                <c:pt idx="3648">
                  <c:v>1.30711545853955</c:v>
                </c:pt>
                <c:pt idx="3649">
                  <c:v>1.3115462654182</c:v>
                </c:pt>
                <c:pt idx="3650">
                  <c:v>1.31655417744018</c:v>
                </c:pt>
                <c:pt idx="3651">
                  <c:v>1.32218004644784</c:v>
                </c:pt>
                <c:pt idx="3652">
                  <c:v>1.32846979008685</c:v>
                </c:pt>
                <c:pt idx="3653">
                  <c:v>1.33547955492508</c:v>
                </c:pt>
                <c:pt idx="3654">
                  <c:v>1.34327660059725</c:v>
                </c:pt>
                <c:pt idx="3655">
                  <c:v>1.35193906766604</c:v>
                </c:pt>
                <c:pt idx="3656">
                  <c:v>1.35426276079049</c:v>
                </c:pt>
                <c:pt idx="3657">
                  <c:v>1.35704839278388</c:v>
                </c:pt>
                <c:pt idx="3658">
                  <c:v>1.36031564716871</c:v>
                </c:pt>
                <c:pt idx="3659">
                  <c:v>1.36408483707825</c:v>
                </c:pt>
                <c:pt idx="3660">
                  <c:v>1.36838310783644</c:v>
                </c:pt>
                <c:pt idx="3661">
                  <c:v>1.37324067180056</c:v>
                </c:pt>
                <c:pt idx="3662">
                  <c:v>1.37869291089021</c:v>
                </c:pt>
                <c:pt idx="3663">
                  <c:v>1.37667543790365</c:v>
                </c:pt>
                <c:pt idx="3664">
                  <c:v>1.37499200854797</c:v>
                </c:pt>
                <c:pt idx="3665">
                  <c:v>1.37363596736038</c:v>
                </c:pt>
                <c:pt idx="3666">
                  <c:v>1.37259960938559</c:v>
                </c:pt>
                <c:pt idx="3667">
                  <c:v>1.37950673756518</c:v>
                </c:pt>
                <c:pt idx="3668">
                  <c:v>1.37907851549176</c:v>
                </c:pt>
                <c:pt idx="3669">
                  <c:v>1.37108450722273</c:v>
                </c:pt>
                <c:pt idx="3670">
                  <c:v>1.36383316337285</c:v>
                </c:pt>
                <c:pt idx="3671">
                  <c:v>1.35725988607617</c:v>
                </c:pt>
                <c:pt idx="3672">
                  <c:v>1.35131368503127</c:v>
                </c:pt>
                <c:pt idx="3673">
                  <c:v>1.34594686707163</c:v>
                </c:pt>
                <c:pt idx="3674">
                  <c:v>1.34112287641863</c:v>
                </c:pt>
                <c:pt idx="3675">
                  <c:v>1.33680713191823</c:v>
                </c:pt>
                <c:pt idx="3676">
                  <c:v>1.33297279794478</c:v>
                </c:pt>
                <c:pt idx="3677">
                  <c:v>1.329594453794189</c:v>
                </c:pt>
                <c:pt idx="3678">
                  <c:v>1.33214898952098</c:v>
                </c:pt>
                <c:pt idx="3679">
                  <c:v>1.32952213587238</c:v>
                </c:pt>
                <c:pt idx="3680">
                  <c:v>1.3210151291331</c:v>
                </c:pt>
                <c:pt idx="3681">
                  <c:v>1.31332522974004</c:v>
                </c:pt>
                <c:pt idx="3682">
                  <c:v>1.30637698234395</c:v>
                </c:pt>
                <c:pt idx="3683">
                  <c:v>1.30010877185241</c:v>
                </c:pt>
                <c:pt idx="3684">
                  <c:v>1.29875703836498</c:v>
                </c:pt>
                <c:pt idx="3685">
                  <c:v>1.29352611682152</c:v>
                </c:pt>
                <c:pt idx="3686">
                  <c:v>1.28354076637044</c:v>
                </c:pt>
                <c:pt idx="3687">
                  <c:v>1.27452539793722</c:v>
                </c:pt>
                <c:pt idx="3688">
                  <c:v>1.26637698396978</c:v>
                </c:pt>
                <c:pt idx="3689">
                  <c:v>1.25901048138474</c:v>
                </c:pt>
                <c:pt idx="3690">
                  <c:v>1.25235587907151</c:v>
                </c:pt>
                <c:pt idx="3691">
                  <c:v>1.24635370916622</c:v>
                </c:pt>
                <c:pt idx="3692">
                  <c:v>1.24095475431782</c:v>
                </c:pt>
                <c:pt idx="3693">
                  <c:v>1.23611682865777</c:v>
                </c:pt>
                <c:pt idx="3694">
                  <c:v>1.22768738142765</c:v>
                </c:pt>
                <c:pt idx="3695">
                  <c:v>1.2198991638125</c:v>
                </c:pt>
                <c:pt idx="3696">
                  <c:v>1.2126937844227</c:v>
                </c:pt>
                <c:pt idx="3697">
                  <c:v>1.20602140742478</c:v>
                </c:pt>
                <c:pt idx="3698">
                  <c:v>1.1998390506199</c:v>
                </c:pt>
                <c:pt idx="3699">
                  <c:v>1.19411010404946</c:v>
                </c:pt>
                <c:pt idx="3700">
                  <c:v>1.18880269604777</c:v>
                </c:pt>
                <c:pt idx="3701">
                  <c:v>1.1838893906498</c:v>
                </c:pt>
                <c:pt idx="3702">
                  <c:v>1.17934580921502</c:v>
                </c:pt>
                <c:pt idx="3703">
                  <c:v>1.17515061077958</c:v>
                </c:pt>
                <c:pt idx="3704">
                  <c:v>1.17128563198332</c:v>
                </c:pt>
                <c:pt idx="3705">
                  <c:v>1.16773448606215</c:v>
                </c:pt>
                <c:pt idx="3706">
                  <c:v>1.1644828812285</c:v>
                </c:pt>
                <c:pt idx="3707">
                  <c:v>1.16151808666895</c:v>
                </c:pt>
                <c:pt idx="3708">
                  <c:v>1.15882941316905</c:v>
                </c:pt>
                <c:pt idx="3709">
                  <c:v>1.15640696156638</c:v>
                </c:pt>
                <c:pt idx="3710">
                  <c:v>1.1542423231759</c:v>
                </c:pt>
                <c:pt idx="3711">
                  <c:v>1.15232832072585</c:v>
                </c:pt>
                <c:pt idx="3712">
                  <c:v>1.15065864158596</c:v>
                </c:pt>
                <c:pt idx="3713">
                  <c:v>1.15030527645397</c:v>
                </c:pt>
                <c:pt idx="3714">
                  <c:v>1.14909357074779</c:v>
                </c:pt>
                <c:pt idx="3715">
                  <c:v>1.14534618618391</c:v>
                </c:pt>
                <c:pt idx="3716">
                  <c:v>1.14193641863186</c:v>
                </c:pt>
                <c:pt idx="3717">
                  <c:v>1.13884961169832</c:v>
                </c:pt>
                <c:pt idx="3718">
                  <c:v>1.13607330606608</c:v>
                </c:pt>
                <c:pt idx="3719">
                  <c:v>1.13359655194666</c:v>
                </c:pt>
                <c:pt idx="3720">
                  <c:v>1.13140980717916</c:v>
                </c:pt>
                <c:pt idx="3721">
                  <c:v>1.12950508793175</c:v>
                </c:pt>
                <c:pt idx="3722">
                  <c:v>1.12787552376914</c:v>
                </c:pt>
                <c:pt idx="3723">
                  <c:v>1.1265153095438</c:v>
                </c:pt>
                <c:pt idx="3724">
                  <c:v>1.12541966433881</c:v>
                </c:pt>
                <c:pt idx="3725">
                  <c:v>1.12458502547379</c:v>
                </c:pt>
                <c:pt idx="3726">
                  <c:v>1.1240083360108</c:v>
                </c:pt>
                <c:pt idx="3727">
                  <c:v>1.12368782863658</c:v>
                </c:pt>
                <c:pt idx="3728">
                  <c:v>1.12362233001535</c:v>
                </c:pt>
                <c:pt idx="3729">
                  <c:v>1.12381136931617</c:v>
                </c:pt>
                <c:pt idx="3730">
                  <c:v>1.12425562564501</c:v>
                </c:pt>
                <c:pt idx="3731">
                  <c:v>1.12495636391034</c:v>
                </c:pt>
                <c:pt idx="3732">
                  <c:v>1.12591577835623</c:v>
                </c:pt>
                <c:pt idx="3733">
                  <c:v>1.12713700437527</c:v>
                </c:pt>
                <c:pt idx="3734">
                  <c:v>1.12862401901055</c:v>
                </c:pt>
                <c:pt idx="3735">
                  <c:v>1.1312393138323</c:v>
                </c:pt>
                <c:pt idx="3736">
                  <c:v>1.13329641941202</c:v>
                </c:pt>
                <c:pt idx="3737">
                  <c:v>1.13300820489503</c:v>
                </c:pt>
                <c:pt idx="3738">
                  <c:v>1.1330400946517</c:v>
                </c:pt>
                <c:pt idx="3739">
                  <c:v>1.13339200046455</c:v>
                </c:pt>
                <c:pt idx="3740">
                  <c:v>1.13406531530924</c:v>
                </c:pt>
                <c:pt idx="3741">
                  <c:v>1.13506279838637</c:v>
                </c:pt>
                <c:pt idx="3742">
                  <c:v>1.13638859468469</c:v>
                </c:pt>
                <c:pt idx="3743">
                  <c:v>1.1353487122278</c:v>
                </c:pt>
                <c:pt idx="3744">
                  <c:v>1.13458171652517</c:v>
                </c:pt>
                <c:pt idx="3745">
                  <c:v>1.1340846609368</c:v>
                </c:pt>
                <c:pt idx="3746">
                  <c:v>1.13385573066034</c:v>
                </c:pt>
                <c:pt idx="3747">
                  <c:v>1.1338942258985</c:v>
                </c:pt>
                <c:pt idx="3748">
                  <c:v>1.13420005762862</c:v>
                </c:pt>
                <c:pt idx="3749">
                  <c:v>1.13568329939748</c:v>
                </c:pt>
                <c:pt idx="3750">
                  <c:v>1.13653738185032</c:v>
                </c:pt>
                <c:pt idx="3751">
                  <c:v>1.13499749058746</c:v>
                </c:pt>
                <c:pt idx="3752">
                  <c:v>1.13379059243161</c:v>
                </c:pt>
                <c:pt idx="3753">
                  <c:v>1.13291135021241</c:v>
                </c:pt>
                <c:pt idx="3754">
                  <c:v>1.13235574622711</c:v>
                </c:pt>
                <c:pt idx="3755">
                  <c:v>1.13212166371558</c:v>
                </c:pt>
                <c:pt idx="3756">
                  <c:v>1.13220775494084</c:v>
                </c:pt>
                <c:pt idx="3757">
                  <c:v>1.13261441726996</c:v>
                </c:pt>
                <c:pt idx="3758">
                  <c:v>1.13334330124874</c:v>
                </c:pt>
                <c:pt idx="3759">
                  <c:v>1.13439731997339</c:v>
                </c:pt>
                <c:pt idx="3760">
                  <c:v>1.13578079119758</c:v>
                </c:pt>
                <c:pt idx="3761">
                  <c:v>1.13844285183264</c:v>
                </c:pt>
                <c:pt idx="3762">
                  <c:v>1.14052889905214</c:v>
                </c:pt>
                <c:pt idx="3763">
                  <c:v>1.14022305321533</c:v>
                </c:pt>
                <c:pt idx="3764">
                  <c:v>1.14128609543404</c:v>
                </c:pt>
                <c:pt idx="3765">
                  <c:v>1.14176557496137</c:v>
                </c:pt>
                <c:pt idx="3766">
                  <c:v>1.13987765552642</c:v>
                </c:pt>
                <c:pt idx="3767">
                  <c:v>1.13845002197254</c:v>
                </c:pt>
                <c:pt idx="3768">
                  <c:v>1.13472967778814</c:v>
                </c:pt>
                <c:pt idx="3769">
                  <c:v>1.13144678766849</c:v>
                </c:pt>
                <c:pt idx="3770">
                  <c:v>1.12858277518815</c:v>
                </c:pt>
                <c:pt idx="3771">
                  <c:v>1.12612271498609</c:v>
                </c:pt>
                <c:pt idx="3772">
                  <c:v>1.12405366188707</c:v>
                </c:pt>
                <c:pt idx="3773">
                  <c:v>1.12236545448355</c:v>
                </c:pt>
                <c:pt idx="3774">
                  <c:v>1.12104989342968</c:v>
                </c:pt>
                <c:pt idx="3775">
                  <c:v>1.12010056089334</c:v>
                </c:pt>
                <c:pt idx="3776">
                  <c:v>1.11951298908105</c:v>
                </c:pt>
                <c:pt idx="3777">
                  <c:v>1.1192842884486</c:v>
                </c:pt>
                <c:pt idx="3778">
                  <c:v>1.11941345508148</c:v>
                </c:pt>
                <c:pt idx="3779">
                  <c:v>1.11736011253953</c:v>
                </c:pt>
                <c:pt idx="3780">
                  <c:v>1.11562645232649</c:v>
                </c:pt>
                <c:pt idx="3781">
                  <c:v>1.11420542725723</c:v>
                </c:pt>
                <c:pt idx="3782">
                  <c:v>1.113091194867</c:v>
                </c:pt>
                <c:pt idx="3783">
                  <c:v>1.11227980093807</c:v>
                </c:pt>
                <c:pt idx="3784">
                  <c:v>1.11176780318633</c:v>
                </c:pt>
                <c:pt idx="3785">
                  <c:v>1.10910139673516</c:v>
                </c:pt>
                <c:pt idx="3786">
                  <c:v>1.10670653777039</c:v>
                </c:pt>
                <c:pt idx="3787">
                  <c:v>1.10457545434672</c:v>
                </c:pt>
                <c:pt idx="3788">
                  <c:v>1.10270121092923</c:v>
                </c:pt>
                <c:pt idx="3789">
                  <c:v>1.1010779620303</c:v>
                </c:pt>
                <c:pt idx="3790">
                  <c:v>1.09970081911307</c:v>
                </c:pt>
                <c:pt idx="3791">
                  <c:v>1.09856555412679</c:v>
                </c:pt>
                <c:pt idx="3792">
                  <c:v>1.09766885873662</c:v>
                </c:pt>
                <c:pt idx="3793">
                  <c:v>1.09700814862798</c:v>
                </c:pt>
                <c:pt idx="3794">
                  <c:v>1.09658146844915</c:v>
                </c:pt>
                <c:pt idx="3795">
                  <c:v>1.09638739997507</c:v>
                </c:pt>
                <c:pt idx="3796">
                  <c:v>1.09642540969566</c:v>
                </c:pt>
                <c:pt idx="3797">
                  <c:v>1.09669549299813</c:v>
                </c:pt>
                <c:pt idx="3798">
                  <c:v>1.0971983489218</c:v>
                </c:pt>
                <c:pt idx="3799">
                  <c:v>1.09793511284352</c:v>
                </c:pt>
                <c:pt idx="3800">
                  <c:v>1.09890779782188</c:v>
                </c:pt>
                <c:pt idx="3801">
                  <c:v>1.10011912196877</c:v>
                </c:pt>
                <c:pt idx="3802">
                  <c:v>1.10157232842742</c:v>
                </c:pt>
                <c:pt idx="3803">
                  <c:v>1.10327164641326</c:v>
                </c:pt>
                <c:pt idx="3804">
                  <c:v>1.10583677839153</c:v>
                </c:pt>
                <c:pt idx="3805">
                  <c:v>1.10806414490112</c:v>
                </c:pt>
                <c:pt idx="3806">
                  <c:v>1.10814641472822</c:v>
                </c:pt>
                <c:pt idx="3807">
                  <c:v>1.10852220231152</c:v>
                </c:pt>
                <c:pt idx="3808">
                  <c:v>1.10919260808196</c:v>
                </c:pt>
                <c:pt idx="3809">
                  <c:v>1.1101599280319</c:v>
                </c:pt>
                <c:pt idx="3810">
                  <c:v>1.11142786670947</c:v>
                </c:pt>
                <c:pt idx="3811">
                  <c:v>1.11300084437131</c:v>
                </c:pt>
                <c:pt idx="3812">
                  <c:v>1.11488482538329</c:v>
                </c:pt>
                <c:pt idx="3813">
                  <c:v>1.11708715717251</c:v>
                </c:pt>
                <c:pt idx="3814">
                  <c:v>1.11707670670244</c:v>
                </c:pt>
                <c:pt idx="3815">
                  <c:v>1.11731959748923</c:v>
                </c:pt>
                <c:pt idx="3816">
                  <c:v>1.11781639299363</c:v>
                </c:pt>
                <c:pt idx="3817">
                  <c:v>1.1185688380596</c:v>
                </c:pt>
                <c:pt idx="3818">
                  <c:v>1.1195792162637</c:v>
                </c:pt>
                <c:pt idx="3819">
                  <c:v>1.12085056970753</c:v>
                </c:pt>
                <c:pt idx="3820">
                  <c:v>1.12238704311864</c:v>
                </c:pt>
                <c:pt idx="3821">
                  <c:v>1.12419391614379</c:v>
                </c:pt>
                <c:pt idx="3822">
                  <c:v>1.12627717808486</c:v>
                </c:pt>
                <c:pt idx="3823">
                  <c:v>1.1286443735843</c:v>
                </c:pt>
                <c:pt idx="3824">
                  <c:v>1.13130371837118</c:v>
                </c:pt>
                <c:pt idx="3825">
                  <c:v>1.13426548501233</c:v>
                </c:pt>
                <c:pt idx="3826">
                  <c:v>1.13754101615095</c:v>
                </c:pt>
                <c:pt idx="3827">
                  <c:v>1.14114357806166</c:v>
                </c:pt>
                <c:pt idx="3828">
                  <c:v>1.14508826458754</c:v>
                </c:pt>
                <c:pt idx="3829">
                  <c:v>1.14939303643392</c:v>
                </c:pt>
                <c:pt idx="3830">
                  <c:v>1.15407773895282</c:v>
                </c:pt>
                <c:pt idx="3831">
                  <c:v>1.15916553412105</c:v>
                </c:pt>
                <c:pt idx="3832">
                  <c:v>1.16468305172645</c:v>
                </c:pt>
                <c:pt idx="3833">
                  <c:v>1.17066142874862</c:v>
                </c:pt>
                <c:pt idx="3834">
                  <c:v>1.17713634740668</c:v>
                </c:pt>
                <c:pt idx="3835">
                  <c:v>1.18414918459857</c:v>
                </c:pt>
                <c:pt idx="3836">
                  <c:v>1.18826264214651</c:v>
                </c:pt>
                <c:pt idx="3837">
                  <c:v>1.19273883889604</c:v>
                </c:pt>
                <c:pt idx="3838">
                  <c:v>1.19759951739942</c:v>
                </c:pt>
                <c:pt idx="3839">
                  <c:v>1.20286964811366</c:v>
                </c:pt>
                <c:pt idx="3840">
                  <c:v>1.20857743686753</c:v>
                </c:pt>
                <c:pt idx="3841">
                  <c:v>1.21475607333729</c:v>
                </c:pt>
                <c:pt idx="3842">
                  <c:v>1.22144331246224</c:v>
                </c:pt>
                <c:pt idx="3843">
                  <c:v>1.22868395842415</c:v>
                </c:pt>
                <c:pt idx="3844">
                  <c:v>1.23652893881421</c:v>
                </c:pt>
                <c:pt idx="3845">
                  <c:v>1.24503900761057</c:v>
                </c:pt>
                <c:pt idx="3846">
                  <c:v>1.2542863680595</c:v>
                </c:pt>
                <c:pt idx="3847">
                  <c:v>1.26435521767208</c:v>
                </c:pt>
                <c:pt idx="3848">
                  <c:v>1.27534939922852</c:v>
                </c:pt>
                <c:pt idx="3849">
                  <c:v>1.29151961758956</c:v>
                </c:pt>
                <c:pt idx="3850">
                  <c:v>1.29922552108186</c:v>
                </c:pt>
                <c:pt idx="3851">
                  <c:v>1.30626698564837</c:v>
                </c:pt>
                <c:pt idx="3852">
                  <c:v>1.309293381756</c:v>
                </c:pt>
                <c:pt idx="3853">
                  <c:v>1.30667640627575</c:v>
                </c:pt>
                <c:pt idx="3854">
                  <c:v>1.30470729099019</c:v>
                </c:pt>
                <c:pt idx="3855">
                  <c:v>1.30336767338037</c:v>
                </c:pt>
                <c:pt idx="3856">
                  <c:v>1.30264628554941</c:v>
                </c:pt>
                <c:pt idx="3857">
                  <c:v>1.30253609621369</c:v>
                </c:pt>
                <c:pt idx="3858">
                  <c:v>1.30303665674564</c:v>
                </c:pt>
                <c:pt idx="3859">
                  <c:v>1.30415257395121</c:v>
                </c:pt>
                <c:pt idx="3860">
                  <c:v>1.30589363151769</c:v>
                </c:pt>
                <c:pt idx="3861">
                  <c:v>1.30827608426935</c:v>
                </c:pt>
                <c:pt idx="3862">
                  <c:v>1.30506728489186</c:v>
                </c:pt>
                <c:pt idx="3863">
                  <c:v>1.30239348063402</c:v>
                </c:pt>
                <c:pt idx="3864">
                  <c:v>1.30023518844208</c:v>
                </c:pt>
                <c:pt idx="3865">
                  <c:v>1.29268926059859</c:v>
                </c:pt>
                <c:pt idx="3866">
                  <c:v>1.28574355788425</c:v>
                </c:pt>
                <c:pt idx="3867">
                  <c:v>1.27934766828521</c:v>
                </c:pt>
                <c:pt idx="3868">
                  <c:v>1.27716018058056</c:v>
                </c:pt>
                <c:pt idx="3869">
                  <c:v>1.27157904016421</c:v>
                </c:pt>
                <c:pt idx="3870">
                  <c:v>1.26142621931807</c:v>
                </c:pt>
                <c:pt idx="3871">
                  <c:v>1.25213512939834</c:v>
                </c:pt>
                <c:pt idx="3872">
                  <c:v>1.2436143633101</c:v>
                </c:pt>
                <c:pt idx="3873">
                  <c:v>1.23578676095747</c:v>
                </c:pt>
                <c:pt idx="3874">
                  <c:v>1.22858867047196</c:v>
                </c:pt>
                <c:pt idx="3875">
                  <c:v>1.22196540789938</c:v>
                </c:pt>
                <c:pt idx="3876">
                  <c:v>1.21587050077435</c:v>
                </c:pt>
                <c:pt idx="3877">
                  <c:v>1.21026404823029</c:v>
                </c:pt>
                <c:pt idx="3878">
                  <c:v>1.20511215276756</c:v>
                </c:pt>
                <c:pt idx="3879">
                  <c:v>1.20038463084329</c:v>
                </c:pt>
                <c:pt idx="3880">
                  <c:v>1.1960562850832</c:v>
                </c:pt>
                <c:pt idx="3881">
                  <c:v>1.19210428791025</c:v>
                </c:pt>
                <c:pt idx="3882">
                  <c:v>1.18850977565155</c:v>
                </c:pt>
                <c:pt idx="3883">
                  <c:v>1.18525555246389</c:v>
                </c:pt>
                <c:pt idx="3884">
                  <c:v>1.1823269121262</c:v>
                </c:pt>
                <c:pt idx="3885">
                  <c:v>1.17971138146108</c:v>
                </c:pt>
                <c:pt idx="3886">
                  <c:v>1.17739757667075</c:v>
                </c:pt>
                <c:pt idx="3887">
                  <c:v>1.17537641097897</c:v>
                </c:pt>
                <c:pt idx="3888">
                  <c:v>1.17509418068552</c:v>
                </c:pt>
                <c:pt idx="3889">
                  <c:v>1.17361257413093</c:v>
                </c:pt>
                <c:pt idx="3890">
                  <c:v>1.16916188968288</c:v>
                </c:pt>
                <c:pt idx="3891">
                  <c:v>1.16512326186939</c:v>
                </c:pt>
                <c:pt idx="3892">
                  <c:v>1.16147506292843</c:v>
                </c:pt>
                <c:pt idx="3893">
                  <c:v>1.15819896533035</c:v>
                </c:pt>
                <c:pt idx="3894">
                  <c:v>1.15527896351787</c:v>
                </c:pt>
                <c:pt idx="3895">
                  <c:v>1.15270116113683</c:v>
                </c:pt>
                <c:pt idx="3896">
                  <c:v>1.15045433294783</c:v>
                </c:pt>
                <c:pt idx="3897">
                  <c:v>1.1485283975463</c:v>
                </c:pt>
                <c:pt idx="3898">
                  <c:v>1.14691493101612</c:v>
                </c:pt>
                <c:pt idx="3899">
                  <c:v>1.14560749353847</c:v>
                </c:pt>
                <c:pt idx="3900">
                  <c:v>1.14460054622283</c:v>
                </c:pt>
                <c:pt idx="3901">
                  <c:v>1.14388998081235</c:v>
                </c:pt>
                <c:pt idx="3902">
                  <c:v>1.14347307456058</c:v>
                </c:pt>
                <c:pt idx="3903">
                  <c:v>1.14334790632344</c:v>
                </c:pt>
                <c:pt idx="3904">
                  <c:v>1.14351389987059</c:v>
                </c:pt>
                <c:pt idx="3905">
                  <c:v>1.14107814356066</c:v>
                </c:pt>
                <c:pt idx="3906">
                  <c:v>1.13889701602311</c:v>
                </c:pt>
                <c:pt idx="3907">
                  <c:v>1.13791927599018</c:v>
                </c:pt>
                <c:pt idx="3908">
                  <c:v>1.13620682718618</c:v>
                </c:pt>
                <c:pt idx="3909">
                  <c:v>1.13197910747626</c:v>
                </c:pt>
                <c:pt idx="3910">
                  <c:v>1.12810295315367</c:v>
                </c:pt>
                <c:pt idx="3911">
                  <c:v>1.124561569113</c:v>
                </c:pt>
                <c:pt idx="3912">
                  <c:v>1.12134017274874</c:v>
                </c:pt>
                <c:pt idx="3913">
                  <c:v>1.11842582004146</c:v>
                </c:pt>
                <c:pt idx="3914">
                  <c:v>1.1158073660205</c:v>
                </c:pt>
                <c:pt idx="3915">
                  <c:v>1.11347532895178</c:v>
                </c:pt>
                <c:pt idx="3916">
                  <c:v>1.1114211588238</c:v>
                </c:pt>
                <c:pt idx="3917">
                  <c:v>1.10963781555377</c:v>
                </c:pt>
                <c:pt idx="3918">
                  <c:v>1.10811928650054</c:v>
                </c:pt>
                <c:pt idx="3919">
                  <c:v>1.1068605521676</c:v>
                </c:pt>
                <c:pt idx="3920">
                  <c:v>1.10585755761225</c:v>
                </c:pt>
                <c:pt idx="3921">
                  <c:v>1.10510679983913</c:v>
                </c:pt>
                <c:pt idx="3922">
                  <c:v>1.10460609807031</c:v>
                </c:pt>
                <c:pt idx="3923">
                  <c:v>1.10435379595916</c:v>
                </c:pt>
                <c:pt idx="3924">
                  <c:v>1.10434895374756</c:v>
                </c:pt>
                <c:pt idx="3925">
                  <c:v>1.10459143956885</c:v>
                </c:pt>
                <c:pt idx="3926">
                  <c:v>1.1057063812449</c:v>
                </c:pt>
                <c:pt idx="3927">
                  <c:v>1.10645316222114</c:v>
                </c:pt>
                <c:pt idx="3928">
                  <c:v>1.10499172159359</c:v>
                </c:pt>
                <c:pt idx="3929">
                  <c:v>1.10383702721796</c:v>
                </c:pt>
                <c:pt idx="3930">
                  <c:v>1.10298459486084</c:v>
                </c:pt>
                <c:pt idx="3931">
                  <c:v>1.10243119010222</c:v>
                </c:pt>
                <c:pt idx="3932">
                  <c:v>1.1021747147178</c:v>
                </c:pt>
                <c:pt idx="3933">
                  <c:v>1.10221410167673</c:v>
                </c:pt>
                <c:pt idx="3934">
                  <c:v>1.10254930891546</c:v>
                </c:pt>
                <c:pt idx="3935">
                  <c:v>1.10318141041586</c:v>
                </c:pt>
                <c:pt idx="3936">
                  <c:v>1.10411288734173</c:v>
                </c:pt>
                <c:pt idx="3937">
                  <c:v>1.1059755143352</c:v>
                </c:pt>
                <c:pt idx="3938">
                  <c:v>1.10753085090811</c:v>
                </c:pt>
                <c:pt idx="3939">
                  <c:v>1.10690761682054</c:v>
                </c:pt>
                <c:pt idx="3940">
                  <c:v>1.10663908052823</c:v>
                </c:pt>
                <c:pt idx="3941">
                  <c:v>1.10672409510279</c:v>
                </c:pt>
                <c:pt idx="3942">
                  <c:v>1.10716273002017</c:v>
                </c:pt>
                <c:pt idx="3943">
                  <c:v>1.10795706828116</c:v>
                </c:pt>
                <c:pt idx="3944">
                  <c:v>1.10911031228231</c:v>
                </c:pt>
                <c:pt idx="3945">
                  <c:v>1.11062780685844</c:v>
                </c:pt>
                <c:pt idx="3946">
                  <c:v>1.11251615228707</c:v>
                </c:pt>
                <c:pt idx="3947">
                  <c:v>1.11478438262716</c:v>
                </c:pt>
                <c:pt idx="3948">
                  <c:v>1.11744331424288</c:v>
                </c:pt>
                <c:pt idx="3949">
                  <c:v>1.12128622891109</c:v>
                </c:pt>
                <c:pt idx="3950">
                  <c:v>1.12208625758731</c:v>
                </c:pt>
                <c:pt idx="3951">
                  <c:v>1.12055672937077</c:v>
                </c:pt>
                <c:pt idx="3952">
                  <c:v>1.11675531129318</c:v>
                </c:pt>
                <c:pt idx="3953">
                  <c:v>1.11332842611677</c:v>
                </c:pt>
                <c:pt idx="3954">
                  <c:v>1.11026004617075</c:v>
                </c:pt>
                <c:pt idx="3955">
                  <c:v>1.107536639369</c:v>
                </c:pt>
                <c:pt idx="3956">
                  <c:v>1.10514667939875</c:v>
                </c:pt>
                <c:pt idx="3957">
                  <c:v>1.10308023436732</c:v>
                </c:pt>
                <c:pt idx="3958">
                  <c:v>1.10132917910031</c:v>
                </c:pt>
                <c:pt idx="3959">
                  <c:v>1.099886551398</c:v>
                </c:pt>
                <c:pt idx="3960">
                  <c:v>1.09931972530936</c:v>
                </c:pt>
                <c:pt idx="3961">
                  <c:v>1.09847132680899</c:v>
                </c:pt>
                <c:pt idx="3962">
                  <c:v>1.09551694429895</c:v>
                </c:pt>
                <c:pt idx="3963">
                  <c:v>1.09293543143781</c:v>
                </c:pt>
                <c:pt idx="3964">
                  <c:v>1.09071512614798</c:v>
                </c:pt>
                <c:pt idx="3965">
                  <c:v>1.08884645398356</c:v>
                </c:pt>
                <c:pt idx="3966">
                  <c:v>1.08732159677023</c:v>
                </c:pt>
                <c:pt idx="3967">
                  <c:v>1.08613420308832</c:v>
                </c:pt>
                <c:pt idx="3968">
                  <c:v>1.08527953066416</c:v>
                </c:pt>
                <c:pt idx="3969">
                  <c:v>1.08287943798821</c:v>
                </c:pt>
                <c:pt idx="3970">
                  <c:v>1.08032558136852</c:v>
                </c:pt>
                <c:pt idx="3971">
                  <c:v>1.075836687697959</c:v>
                </c:pt>
                <c:pt idx="3972">
                  <c:v>1.07173612218812</c:v>
                </c:pt>
                <c:pt idx="3973">
                  <c:v>1.06800601369628</c:v>
                </c:pt>
                <c:pt idx="3974">
                  <c:v>1.06463128766653</c:v>
                </c:pt>
                <c:pt idx="3975">
                  <c:v>1.0615986225168</c:v>
                </c:pt>
                <c:pt idx="3976">
                  <c:v>1.0588969039141</c:v>
                </c:pt>
                <c:pt idx="3977">
                  <c:v>1.05651663093927</c:v>
                </c:pt>
                <c:pt idx="3978">
                  <c:v>1.05444965459974</c:v>
                </c:pt>
                <c:pt idx="3979">
                  <c:v>1.05268918268189</c:v>
                </c:pt>
                <c:pt idx="3980">
                  <c:v>1.05122955320742</c:v>
                </c:pt>
                <c:pt idx="3981">
                  <c:v>1.05006636929992</c:v>
                </c:pt>
                <c:pt idx="3982">
                  <c:v>1.04919594877345</c:v>
                </c:pt>
                <c:pt idx="3983">
                  <c:v>1.04861563973154</c:v>
                </c:pt>
                <c:pt idx="3984">
                  <c:v>1.04832361196045</c:v>
                </c:pt>
                <c:pt idx="3985">
                  <c:v>1.04831898211874</c:v>
                </c:pt>
                <c:pt idx="3986">
                  <c:v>1.04860148398687</c:v>
                </c:pt>
                <c:pt idx="3987">
                  <c:v>1.04917185493375</c:v>
                </c:pt>
                <c:pt idx="3988">
                  <c:v>1.05003148660717</c:v>
                </c:pt>
                <c:pt idx="3989">
                  <c:v>1.04912632987588</c:v>
                </c:pt>
                <c:pt idx="3990">
                  <c:v>1.04847009933067</c:v>
                </c:pt>
                <c:pt idx="3991">
                  <c:v>1.04806101922363</c:v>
                </c:pt>
                <c:pt idx="3992">
                  <c:v>1.0478980611948</c:v>
                </c:pt>
                <c:pt idx="3993">
                  <c:v>1.04798067211681</c:v>
                </c:pt>
                <c:pt idx="3994">
                  <c:v>1.04830877495843</c:v>
                </c:pt>
                <c:pt idx="3995">
                  <c:v>1.04888326402914</c:v>
                </c:pt>
                <c:pt idx="3996">
                  <c:v>1.04970521369427</c:v>
                </c:pt>
                <c:pt idx="3997">
                  <c:v>1.05077652987013</c:v>
                </c:pt>
                <c:pt idx="3998">
                  <c:v>1.05233785255909</c:v>
                </c:pt>
                <c:pt idx="3999">
                  <c:v>1.05392543973966</c:v>
                </c:pt>
                <c:pt idx="4000">
                  <c:v>1.0537106706765</c:v>
                </c:pt>
                <c:pt idx="4001">
                  <c:v>1.05378890647418</c:v>
                </c:pt>
                <c:pt idx="4002">
                  <c:v>1.05416051481399</c:v>
                </c:pt>
                <c:pt idx="4003">
                  <c:v>1.05482613383775</c:v>
                </c:pt>
                <c:pt idx="4004">
                  <c:v>1.05578790645629</c:v>
                </c:pt>
                <c:pt idx="4005">
                  <c:v>1.05704838358715</c:v>
                </c:pt>
                <c:pt idx="4006">
                  <c:v>1.05861158307637</c:v>
                </c:pt>
                <c:pt idx="4007">
                  <c:v>1.06048223396299</c:v>
                </c:pt>
                <c:pt idx="4008">
                  <c:v>1.06081363460161</c:v>
                </c:pt>
                <c:pt idx="4009">
                  <c:v>1.06111378220366</c:v>
                </c:pt>
                <c:pt idx="4010">
                  <c:v>1.0595598639793</c:v>
                </c:pt>
                <c:pt idx="4011">
                  <c:v>1.05831344626023</c:v>
                </c:pt>
                <c:pt idx="4012">
                  <c:v>1.0573702942384</c:v>
                </c:pt>
                <c:pt idx="4013">
                  <c:v>1.05672738200924</c:v>
                </c:pt>
                <c:pt idx="4014">
                  <c:v>1.05638253357183</c:v>
                </c:pt>
                <c:pt idx="4015">
                  <c:v>1.05633455799537</c:v>
                </c:pt>
                <c:pt idx="4016">
                  <c:v>1.05658306919317</c:v>
                </c:pt>
                <c:pt idx="4017">
                  <c:v>1.05712884965186</c:v>
                </c:pt>
                <c:pt idx="4018">
                  <c:v>1.05797335071737</c:v>
                </c:pt>
                <c:pt idx="4019">
                  <c:v>1.05911910431501</c:v>
                </c:pt>
                <c:pt idx="4020">
                  <c:v>1.06086082374102</c:v>
                </c:pt>
                <c:pt idx="4021">
                  <c:v>1.06263183353822</c:v>
                </c:pt>
                <c:pt idx="4022">
                  <c:v>1.0625764751913</c:v>
                </c:pt>
                <c:pt idx="4023">
                  <c:v>1.06286900289351</c:v>
                </c:pt>
                <c:pt idx="4024">
                  <c:v>1.06351041214646</c:v>
                </c:pt>
                <c:pt idx="4025">
                  <c:v>1.06450301978105</c:v>
                </c:pt>
                <c:pt idx="4026">
                  <c:v>1.06585044444462</c:v>
                </c:pt>
                <c:pt idx="4027">
                  <c:v>1.06536009799319</c:v>
                </c:pt>
                <c:pt idx="4028">
                  <c:v>1.06517761901823</c:v>
                </c:pt>
                <c:pt idx="4029">
                  <c:v>1.06530214913985</c:v>
                </c:pt>
                <c:pt idx="4030">
                  <c:v>1.06573406270821</c:v>
                </c:pt>
                <c:pt idx="4031">
                  <c:v>1.06647462418959</c:v>
                </c:pt>
                <c:pt idx="4032">
                  <c:v>1.06752617836479</c:v>
                </c:pt>
                <c:pt idx="4033">
                  <c:v>1.06889220440397</c:v>
                </c:pt>
                <c:pt idx="4034">
                  <c:v>1.07093618712848</c:v>
                </c:pt>
                <c:pt idx="4035">
                  <c:v>1.07296054107237</c:v>
                </c:pt>
                <c:pt idx="4036">
                  <c:v>1.0730829806514</c:v>
                </c:pt>
                <c:pt idx="4037">
                  <c:v>1.07356875833468</c:v>
                </c:pt>
                <c:pt idx="4038">
                  <c:v>1.07215628477132</c:v>
                </c:pt>
                <c:pt idx="4039">
                  <c:v>1.07106643907007</c:v>
                </c:pt>
                <c:pt idx="4040">
                  <c:v>1.07029511402748</c:v>
                </c:pt>
                <c:pt idx="4041">
                  <c:v>1.06983951798804</c:v>
                </c:pt>
                <c:pt idx="4042">
                  <c:v>1.06969767962376</c:v>
                </c:pt>
                <c:pt idx="4043">
                  <c:v>1.06986929693724</c:v>
                </c:pt>
                <c:pt idx="4044">
                  <c:v>1.07035453238574</c:v>
                </c:pt>
                <c:pt idx="4045">
                  <c:v>1.07115513800366</c:v>
                </c:pt>
                <c:pt idx="4046">
                  <c:v>1.07227381100576</c:v>
                </c:pt>
                <c:pt idx="4047">
                  <c:v>1.0737143938008</c:v>
                </c:pt>
                <c:pt idx="4048">
                  <c:v>1.07548208176264</c:v>
                </c:pt>
                <c:pt idx="4049">
                  <c:v>1.07758326839206</c:v>
                </c:pt>
                <c:pt idx="4050">
                  <c:v>1.07771824424661</c:v>
                </c:pt>
                <c:pt idx="4051">
                  <c:v>1.0781298933589</c:v>
                </c:pt>
                <c:pt idx="4052">
                  <c:v>1.07881943101587</c:v>
                </c:pt>
                <c:pt idx="4053">
                  <c:v>1.08021585994334</c:v>
                </c:pt>
                <c:pt idx="4054">
                  <c:v>1.08147791424651</c:v>
                </c:pt>
                <c:pt idx="4055">
                  <c:v>1.08071841765871</c:v>
                </c:pt>
                <c:pt idx="4056">
                  <c:v>1.08028840033728</c:v>
                </c:pt>
                <c:pt idx="4057">
                  <c:v>1.08018622820086</c:v>
                </c:pt>
                <c:pt idx="4058">
                  <c:v>1.08041120856987</c:v>
                </c:pt>
                <c:pt idx="4059">
                  <c:v>1.08096421724022</c:v>
                </c:pt>
                <c:pt idx="4060">
                  <c:v>1.08184714151164</c:v>
                </c:pt>
                <c:pt idx="4061">
                  <c:v>1.08071802156909</c:v>
                </c:pt>
                <c:pt idx="4062">
                  <c:v>1.07987381944038</c:v>
                </c:pt>
                <c:pt idx="4063">
                  <c:v>1.07931166218483</c:v>
                </c:pt>
                <c:pt idx="4064">
                  <c:v>1.07902955075848</c:v>
                </c:pt>
                <c:pt idx="4065">
                  <c:v>1.07902659115676</c:v>
                </c:pt>
                <c:pt idx="4066">
                  <c:v>1.07930260221822</c:v>
                </c:pt>
                <c:pt idx="4067">
                  <c:v>1.07985826790073</c:v>
                </c:pt>
                <c:pt idx="4068">
                  <c:v>1.08069536786205</c:v>
                </c:pt>
                <c:pt idx="4069">
                  <c:v>1.08181646053829</c:v>
                </c:pt>
                <c:pt idx="4070">
                  <c:v>1.08088158191707</c:v>
                </c:pt>
                <c:pt idx="4071">
                  <c:v>1.08018339158152</c:v>
                </c:pt>
                <c:pt idx="4072">
                  <c:v>1.08014779560455</c:v>
                </c:pt>
                <c:pt idx="4073">
                  <c:v>1.07991597149766</c:v>
                </c:pt>
                <c:pt idx="4074">
                  <c:v>1.07762805056448</c:v>
                </c:pt>
                <c:pt idx="4075">
                  <c:v>1.07563712478908</c:v>
                </c:pt>
                <c:pt idx="4076">
                  <c:v>1.07393613016047</c:v>
                </c:pt>
                <c:pt idx="4077">
                  <c:v>1.07289552390215</c:v>
                </c:pt>
                <c:pt idx="4078">
                  <c:v>1.07175057338372</c:v>
                </c:pt>
                <c:pt idx="4079">
                  <c:v>1.06865931734363</c:v>
                </c:pt>
                <c:pt idx="4080">
                  <c:v>1.06591645507476</c:v>
                </c:pt>
                <c:pt idx="4081">
                  <c:v>1.06351124510467</c:v>
                </c:pt>
                <c:pt idx="4082">
                  <c:v>1.0614349526354</c:v>
                </c:pt>
                <c:pt idx="4083">
                  <c:v>1.05967975845661</c:v>
                </c:pt>
                <c:pt idx="4084">
                  <c:v>1.05823962364869</c:v>
                </c:pt>
                <c:pt idx="4085">
                  <c:v>1.05710963212566</c:v>
                </c:pt>
                <c:pt idx="4086">
                  <c:v>1.05655459060843</c:v>
                </c:pt>
                <c:pt idx="4087">
                  <c:v>1.0560309485984</c:v>
                </c:pt>
                <c:pt idx="4088">
                  <c:v>1.05369590764782</c:v>
                </c:pt>
                <c:pt idx="4089">
                  <c:v>1.05172097189816</c:v>
                </c:pt>
                <c:pt idx="4090">
                  <c:v>1.05009875441077</c:v>
                </c:pt>
                <c:pt idx="4091">
                  <c:v>1.04882306731779</c:v>
                </c:pt>
                <c:pt idx="4092">
                  <c:v>1.04788931172303</c:v>
                </c:pt>
                <c:pt idx="4093">
                  <c:v>1.047294098397459</c:v>
                </c:pt>
                <c:pt idx="4094">
                  <c:v>1.04703538922447</c:v>
                </c:pt>
                <c:pt idx="4095">
                  <c:v>1.04711194880344</c:v>
                </c:pt>
                <c:pt idx="4096">
                  <c:v>1.04752402865602</c:v>
                </c:pt>
                <c:pt idx="4097">
                  <c:v>1.048494397914379</c:v>
                </c:pt>
                <c:pt idx="4098">
                  <c:v>1.04958853936935</c:v>
                </c:pt>
                <c:pt idx="4099">
                  <c:v>1.04683507689861</c:v>
                </c:pt>
                <c:pt idx="4100">
                  <c:v>1.04444115706178</c:v>
                </c:pt>
                <c:pt idx="4101">
                  <c:v>1.04239806577614</c:v>
                </c:pt>
                <c:pt idx="4102">
                  <c:v>1.04069857627483</c:v>
                </c:pt>
                <c:pt idx="4103">
                  <c:v>1.03933676888566</c:v>
                </c:pt>
                <c:pt idx="4104">
                  <c:v>1.03830806065758</c:v>
                </c:pt>
                <c:pt idx="4105">
                  <c:v>1.03760908668745</c:v>
                </c:pt>
                <c:pt idx="4106">
                  <c:v>1.03723739128022</c:v>
                </c:pt>
                <c:pt idx="4107">
                  <c:v>1.03719177540704</c:v>
                </c:pt>
                <c:pt idx="4108">
                  <c:v>1.03747193095583</c:v>
                </c:pt>
                <c:pt idx="4109">
                  <c:v>1.03620540749773</c:v>
                </c:pt>
                <c:pt idx="4110">
                  <c:v>1.0350669884782</c:v>
                </c:pt>
                <c:pt idx="4111">
                  <c:v>1.03223348803332</c:v>
                </c:pt>
                <c:pt idx="4112">
                  <c:v>1.02974458884238</c:v>
                </c:pt>
                <c:pt idx="4113">
                  <c:v>1.02759225042454</c:v>
                </c:pt>
                <c:pt idx="4114">
                  <c:v>1.02576963396801</c:v>
                </c:pt>
                <c:pt idx="4115">
                  <c:v>1.0242717239991</c:v>
                </c:pt>
                <c:pt idx="4116">
                  <c:v>1.02309344544775</c:v>
                </c:pt>
                <c:pt idx="4117">
                  <c:v>1.02223198535922</c:v>
                </c:pt>
                <c:pt idx="4118">
                  <c:v>1.0216844837216</c:v>
                </c:pt>
                <c:pt idx="4119">
                  <c:v>1.02144964234431</c:v>
                </c:pt>
                <c:pt idx="4120">
                  <c:v>1.021526392155149</c:v>
                </c:pt>
                <c:pt idx="4121">
                  <c:v>1.01997587333928</c:v>
                </c:pt>
                <c:pt idx="4122">
                  <c:v>1.01870293546425</c:v>
                </c:pt>
                <c:pt idx="4123">
                  <c:v>1.01770454099261</c:v>
                </c:pt>
                <c:pt idx="4124">
                  <c:v>1.01697818516253</c:v>
                </c:pt>
                <c:pt idx="4125">
                  <c:v>1.01652228307389</c:v>
                </c:pt>
                <c:pt idx="4126">
                  <c:v>1.016335559978</c:v>
                </c:pt>
                <c:pt idx="4127">
                  <c:v>1.01641747635537</c:v>
                </c:pt>
                <c:pt idx="4128">
                  <c:v>1.01676813528394</c:v>
                </c:pt>
                <c:pt idx="4129">
                  <c:v>1.01738796238297</c:v>
                </c:pt>
                <c:pt idx="4130">
                  <c:v>1.01827848487294</c:v>
                </c:pt>
                <c:pt idx="4131">
                  <c:v>1.01944101067225</c:v>
                </c:pt>
                <c:pt idx="4132">
                  <c:v>1.02096176027731</c:v>
                </c:pt>
                <c:pt idx="4133">
                  <c:v>1.02268449237795</c:v>
                </c:pt>
                <c:pt idx="4134">
                  <c:v>1.02276166922219</c:v>
                </c:pt>
                <c:pt idx="4135">
                  <c:v>1.02120283882997</c:v>
                </c:pt>
                <c:pt idx="4136">
                  <c:v>1.019923267834379</c:v>
                </c:pt>
                <c:pt idx="4137">
                  <c:v>1.01891966407226</c:v>
                </c:pt>
                <c:pt idx="4138">
                  <c:v>1.01818956698205</c:v>
                </c:pt>
                <c:pt idx="4139">
                  <c:v>1.01773113745048</c:v>
                </c:pt>
                <c:pt idx="4140">
                  <c:v>1.01761248448684</c:v>
                </c:pt>
                <c:pt idx="4141">
                  <c:v>1.017695297235619</c:v>
                </c:pt>
                <c:pt idx="4142">
                  <c:v>1.0161496020076</c:v>
                </c:pt>
                <c:pt idx="4143">
                  <c:v>1.01491849954237</c:v>
                </c:pt>
                <c:pt idx="4144">
                  <c:v>1.01399853702587</c:v>
                </c:pt>
                <c:pt idx="4145">
                  <c:v>1.01343855133076</c:v>
                </c:pt>
                <c:pt idx="4146">
                  <c:v>1.01313267558925</c:v>
                </c:pt>
                <c:pt idx="4147">
                  <c:v>1.01125314388648</c:v>
                </c:pt>
                <c:pt idx="4148">
                  <c:v>1.00972541718583</c:v>
                </c:pt>
                <c:pt idx="4149">
                  <c:v>1.00854551560974</c:v>
                </c:pt>
                <c:pt idx="4150">
                  <c:v>1.00770975196088</c:v>
                </c:pt>
                <c:pt idx="4151">
                  <c:v>1.00721624844587</c:v>
                </c:pt>
                <c:pt idx="4152">
                  <c:v>1.00706282718849</c:v>
                </c:pt>
                <c:pt idx="4153">
                  <c:v>1.00724995999048</c:v>
                </c:pt>
                <c:pt idx="4154">
                  <c:v>1.00591726250773</c:v>
                </c:pt>
                <c:pt idx="4155">
                  <c:v>1.00486364849111</c:v>
                </c:pt>
                <c:pt idx="4156">
                  <c:v>1.00227038090717</c:v>
                </c:pt>
                <c:pt idx="4157">
                  <c:v>1.00002801935483</c:v>
                </c:pt>
                <c:pt idx="4158">
                  <c:v>0.998132499444086</c:v>
                </c:pt>
                <c:pt idx="4159">
                  <c:v>0.996577183885609</c:v>
                </c:pt>
                <c:pt idx="4160">
                  <c:v>0.995360077836514</c:v>
                </c:pt>
                <c:pt idx="4161">
                  <c:v>0.994477350937516</c:v>
                </c:pt>
                <c:pt idx="4162">
                  <c:v>0.993927633101795</c:v>
                </c:pt>
                <c:pt idx="4163">
                  <c:v>0.993708883783123</c:v>
                </c:pt>
                <c:pt idx="4164">
                  <c:v>0.993820992584097</c:v>
                </c:pt>
                <c:pt idx="4165">
                  <c:v>0.994243654038131</c:v>
                </c:pt>
                <c:pt idx="4166">
                  <c:v>0.995020441641919</c:v>
                </c:pt>
                <c:pt idx="4167">
                  <c:v>0.994315789200626</c:v>
                </c:pt>
                <c:pt idx="4168">
                  <c:v>0.993981168875398</c:v>
                </c:pt>
                <c:pt idx="4169">
                  <c:v>0.994014539191998</c:v>
                </c:pt>
                <c:pt idx="4170">
                  <c:v>0.994417114633312</c:v>
                </c:pt>
                <c:pt idx="4171">
                  <c:v>0.995188707890189</c:v>
                </c:pt>
                <c:pt idx="4172">
                  <c:v>0.996331092068292</c:v>
                </c:pt>
                <c:pt idx="4173">
                  <c:v>0.995999317598281</c:v>
                </c:pt>
                <c:pt idx="4174">
                  <c:v>0.996000612843906</c:v>
                </c:pt>
                <c:pt idx="4175">
                  <c:v>0.996335006053235</c:v>
                </c:pt>
                <c:pt idx="4176">
                  <c:v>0.997002282351522</c:v>
                </c:pt>
                <c:pt idx="4177">
                  <c:v>0.998004077662673</c:v>
                </c:pt>
                <c:pt idx="4178">
                  <c:v>0.99749069478921</c:v>
                </c:pt>
                <c:pt idx="4179">
                  <c:v>0.997274084306361</c:v>
                </c:pt>
                <c:pt idx="4180">
                  <c:v>0.997353895230547</c:v>
                </c:pt>
                <c:pt idx="4181">
                  <c:v>0.997730169811875</c:v>
                </c:pt>
                <c:pt idx="4182">
                  <c:v>0.998403526420495</c:v>
                </c:pt>
                <c:pt idx="4183">
                  <c:v>0.999372759799619</c:v>
                </c:pt>
                <c:pt idx="4184">
                  <c:v>1.00064855897379</c:v>
                </c:pt>
                <c:pt idx="4185">
                  <c:v>1.00038681315086</c:v>
                </c:pt>
                <c:pt idx="4186">
                  <c:v>1.00046178023188</c:v>
                </c:pt>
                <c:pt idx="4187">
                  <c:v>0.999011089413327</c:v>
                </c:pt>
                <c:pt idx="4188">
                  <c:v>0.997862899897811</c:v>
                </c:pt>
                <c:pt idx="4189">
                  <c:v>0.997015147369804</c:v>
                </c:pt>
                <c:pt idx="4190">
                  <c:v>0.996452356221518</c:v>
                </c:pt>
                <c:pt idx="4191">
                  <c:v>0.996198298254469</c:v>
                </c:pt>
                <c:pt idx="4192">
                  <c:v>0.994420648895736</c:v>
                </c:pt>
                <c:pt idx="4193">
                  <c:v>0.992982223513978</c:v>
                </c:pt>
                <c:pt idx="4194">
                  <c:v>0.991879354698099</c:v>
                </c:pt>
                <c:pt idx="4195">
                  <c:v>0.991110076777129</c:v>
                </c:pt>
                <c:pt idx="4196">
                  <c:v>0.990672386650359</c:v>
                </c:pt>
                <c:pt idx="4197">
                  <c:v>0.990565503510402</c:v>
                </c:pt>
                <c:pt idx="4198">
                  <c:v>0.988962537259218</c:v>
                </c:pt>
                <c:pt idx="4199">
                  <c:v>0.987656711857361</c:v>
                </c:pt>
                <c:pt idx="4200">
                  <c:v>0.986600040229848</c:v>
                </c:pt>
                <c:pt idx="4201">
                  <c:v>0.985879880531933</c:v>
                </c:pt>
                <c:pt idx="4202">
                  <c:v>0.983666010429186</c:v>
                </c:pt>
                <c:pt idx="4203">
                  <c:v>0.981787371890949</c:v>
                </c:pt>
                <c:pt idx="4204">
                  <c:v>0.980239959736216</c:v>
                </c:pt>
                <c:pt idx="4205">
                  <c:v>0.979021271406827</c:v>
                </c:pt>
                <c:pt idx="4206">
                  <c:v>0.978128778902714</c:v>
                </c:pt>
                <c:pt idx="4207">
                  <c:v>0.977561006380062</c:v>
                </c:pt>
                <c:pt idx="4208">
                  <c:v>0.977242948573615</c:v>
                </c:pt>
                <c:pt idx="4209">
                  <c:v>0.977322101378453</c:v>
                </c:pt>
                <c:pt idx="4210">
                  <c:v>0.974171053467706</c:v>
                </c:pt>
                <c:pt idx="4211">
                  <c:v>0.971356715257349</c:v>
                </c:pt>
                <c:pt idx="4212">
                  <c:v>0.968874160469535</c:v>
                </c:pt>
                <c:pt idx="4213">
                  <c:v>0.966719411391488</c:v>
                </c:pt>
                <c:pt idx="4214">
                  <c:v>0.964889263120237</c:v>
                </c:pt>
                <c:pt idx="4215">
                  <c:v>0.963270344840392</c:v>
                </c:pt>
                <c:pt idx="4216">
                  <c:v>0.962079906509928</c:v>
                </c:pt>
                <c:pt idx="4217">
                  <c:v>0.959475858440266</c:v>
                </c:pt>
                <c:pt idx="4218">
                  <c:v>0.957230814733288</c:v>
                </c:pt>
                <c:pt idx="4219">
                  <c:v>0.955342075377507</c:v>
                </c:pt>
                <c:pt idx="4220">
                  <c:v>0.953807629366703</c:v>
                </c:pt>
                <c:pt idx="4221">
                  <c:v>0.952625896319038</c:v>
                </c:pt>
                <c:pt idx="4222">
                  <c:v>0.951795795569185</c:v>
                </c:pt>
                <c:pt idx="4223">
                  <c:v>0.951316589167442</c:v>
                </c:pt>
                <c:pt idx="4224">
                  <c:v>0.951187712923742</c:v>
                </c:pt>
                <c:pt idx="4225">
                  <c:v>0.951408827797413</c:v>
                </c:pt>
                <c:pt idx="4226">
                  <c:v>0.951979826938745</c:v>
                </c:pt>
                <c:pt idx="4227">
                  <c:v>0.952900778848951</c:v>
                </c:pt>
                <c:pt idx="4228">
                  <c:v>0.954172086174242</c:v>
                </c:pt>
                <c:pt idx="4229">
                  <c:v>0.95579437689261</c:v>
                </c:pt>
                <c:pt idx="4230">
                  <c:v>0.957768633815395</c:v>
                </c:pt>
                <c:pt idx="4231">
                  <c:v>0.960096745925075</c:v>
                </c:pt>
                <c:pt idx="4232">
                  <c:v>0.962781031243155</c:v>
                </c:pt>
                <c:pt idx="4233">
                  <c:v>0.964062968756473</c:v>
                </c:pt>
                <c:pt idx="4234">
                  <c:v>0.965664102499794</c:v>
                </c:pt>
                <c:pt idx="4235">
                  <c:v>0.967585983219548</c:v>
                </c:pt>
                <c:pt idx="4236">
                  <c:v>0.969830979894339</c:v>
                </c:pt>
                <c:pt idx="4237">
                  <c:v>0.972401885919663</c:v>
                </c:pt>
                <c:pt idx="4238">
                  <c:v>0.975302482885401</c:v>
                </c:pt>
                <c:pt idx="4239">
                  <c:v>0.978537675571964</c:v>
                </c:pt>
                <c:pt idx="4240">
                  <c:v>0.982113439957703</c:v>
                </c:pt>
                <c:pt idx="4241">
                  <c:v>0.984224788119355</c:v>
                </c:pt>
                <c:pt idx="4242">
                  <c:v>0.986634423619988</c:v>
                </c:pt>
                <c:pt idx="4243">
                  <c:v>0.989347061180094</c:v>
                </c:pt>
                <c:pt idx="4244">
                  <c:v>0.992367693005928</c:v>
                </c:pt>
                <c:pt idx="4245">
                  <c:v>0.995702280331752</c:v>
                </c:pt>
                <c:pt idx="4246">
                  <c:v>0.997497711698842</c:v>
                </c:pt>
                <c:pt idx="4247">
                  <c:v>0.999562133158224</c:v>
                </c:pt>
                <c:pt idx="4248">
                  <c:v>1.00189747871257</c:v>
                </c:pt>
                <c:pt idx="4249">
                  <c:v>1.004509397332179</c:v>
                </c:pt>
                <c:pt idx="4250">
                  <c:v>1.00740439616621</c:v>
                </c:pt>
                <c:pt idx="4251">
                  <c:v>1.01062941446757</c:v>
                </c:pt>
                <c:pt idx="4252">
                  <c:v>1.01412395383205</c:v>
                </c:pt>
                <c:pt idx="4253">
                  <c:v>1.01599889561579</c:v>
                </c:pt>
                <c:pt idx="4254">
                  <c:v>1.01819776771486</c:v>
                </c:pt>
                <c:pt idx="4255">
                  <c:v>1.01883229927428</c:v>
                </c:pt>
                <c:pt idx="4256">
                  <c:v>1.01967077537641</c:v>
                </c:pt>
                <c:pt idx="4257">
                  <c:v>1.01883989152227</c:v>
                </c:pt>
                <c:pt idx="4258">
                  <c:v>1.01832699401021</c:v>
                </c:pt>
                <c:pt idx="4259">
                  <c:v>1.01813101928428</c:v>
                </c:pt>
                <c:pt idx="4260">
                  <c:v>1.01825089343564</c:v>
                </c:pt>
                <c:pt idx="4261">
                  <c:v>1.01868711215176</c:v>
                </c:pt>
                <c:pt idx="4262">
                  <c:v>1.01944028183374</c:v>
                </c:pt>
                <c:pt idx="4263">
                  <c:v>1.0205127184441</c:v>
                </c:pt>
                <c:pt idx="4264">
                  <c:v>1.02190705355712</c:v>
                </c:pt>
                <c:pt idx="4265">
                  <c:v>1.02372710580156</c:v>
                </c:pt>
                <c:pt idx="4266">
                  <c:v>1.0237726703967</c:v>
                </c:pt>
                <c:pt idx="4267">
                  <c:v>1.02212575091905</c:v>
                </c:pt>
                <c:pt idx="4268">
                  <c:v>1.02080674552534</c:v>
                </c:pt>
                <c:pt idx="4269">
                  <c:v>1.019811682442439</c:v>
                </c:pt>
                <c:pt idx="4270">
                  <c:v>1.0191372036462</c:v>
                </c:pt>
                <c:pt idx="4271">
                  <c:v>1.01878140077675</c:v>
                </c:pt>
                <c:pt idx="4272">
                  <c:v>1.01874312583682</c:v>
                </c:pt>
                <c:pt idx="4273">
                  <c:v>1.01902252282425</c:v>
                </c:pt>
                <c:pt idx="4274">
                  <c:v>1.01961937895181</c:v>
                </c:pt>
                <c:pt idx="4275">
                  <c:v>1.02053604995084</c:v>
                </c:pt>
                <c:pt idx="4276">
                  <c:v>1.02177427672612</c:v>
                </c:pt>
                <c:pt idx="4277">
                  <c:v>1.02333788011429</c:v>
                </c:pt>
                <c:pt idx="4278">
                  <c:v>1.02533891359291</c:v>
                </c:pt>
                <c:pt idx="4279">
                  <c:v>1.02757867277272</c:v>
                </c:pt>
                <c:pt idx="4280">
                  <c:v>1.02814604589754</c:v>
                </c:pt>
                <c:pt idx="4281">
                  <c:v>1.02908333522429</c:v>
                </c:pt>
                <c:pt idx="4282">
                  <c:v>1.03039397549364</c:v>
                </c:pt>
                <c:pt idx="4283">
                  <c:v>1.03222464082166</c:v>
                </c:pt>
                <c:pt idx="4284">
                  <c:v>1.0322236273443</c:v>
                </c:pt>
                <c:pt idx="4285">
                  <c:v>1.03051552699273</c:v>
                </c:pt>
                <c:pt idx="4286">
                  <c:v>1.02918817051258</c:v>
                </c:pt>
                <c:pt idx="4287">
                  <c:v>1.02823627695662</c:v>
                </c:pt>
                <c:pt idx="4288">
                  <c:v>1.0276564475383</c:v>
                </c:pt>
                <c:pt idx="4289">
                  <c:v>1.02744654704629</c:v>
                </c:pt>
                <c:pt idx="4290">
                  <c:v>1.02760553838023</c:v>
                </c:pt>
                <c:pt idx="4291">
                  <c:v>1.02609248552995</c:v>
                </c:pt>
                <c:pt idx="4292">
                  <c:v>1.0249119760462</c:v>
                </c:pt>
                <c:pt idx="4293">
                  <c:v>1.02406032504068</c:v>
                </c:pt>
                <c:pt idx="4294">
                  <c:v>1.02353463164755</c:v>
                </c:pt>
                <c:pt idx="4295">
                  <c:v>1.0233331581758</c:v>
                </c:pt>
                <c:pt idx="4296">
                  <c:v>1.02345523501967</c:v>
                </c:pt>
                <c:pt idx="4297">
                  <c:v>1.023901218242109</c:v>
                </c:pt>
                <c:pt idx="4298">
                  <c:v>1.02467200123761</c:v>
                </c:pt>
                <c:pt idx="4299">
                  <c:v>1.02576966609479</c:v>
                </c:pt>
                <c:pt idx="4300">
                  <c:v>1.02719780899596</c:v>
                </c:pt>
                <c:pt idx="4301">
                  <c:v>1.02691686024522</c:v>
                </c:pt>
                <c:pt idx="4302">
                  <c:v>1.02692190878741</c:v>
                </c:pt>
                <c:pt idx="4303">
                  <c:v>1.02733115864814</c:v>
                </c:pt>
                <c:pt idx="4304">
                  <c:v>1.02791147682877</c:v>
                </c:pt>
                <c:pt idx="4305">
                  <c:v>1.02676206029952</c:v>
                </c:pt>
                <c:pt idx="4306">
                  <c:v>1.02594372318758</c:v>
                </c:pt>
                <c:pt idx="4307">
                  <c:v>1.02545432352546</c:v>
                </c:pt>
                <c:pt idx="4308">
                  <c:v>1.02529172158491</c:v>
                </c:pt>
                <c:pt idx="4309">
                  <c:v>1.02352716887551</c:v>
                </c:pt>
                <c:pt idx="4310">
                  <c:v>1.02194854999572</c:v>
                </c:pt>
                <c:pt idx="4311">
                  <c:v>1.01868356916473</c:v>
                </c:pt>
                <c:pt idx="4312">
                  <c:v>1.01576898129234</c:v>
                </c:pt>
                <c:pt idx="4313">
                  <c:v>1.01319565464466</c:v>
                </c:pt>
                <c:pt idx="4314">
                  <c:v>1.01095555289933</c:v>
                </c:pt>
                <c:pt idx="4315">
                  <c:v>1.00904244097942</c:v>
                </c:pt>
                <c:pt idx="4316">
                  <c:v>1.00551734019618</c:v>
                </c:pt>
                <c:pt idx="4317">
                  <c:v>1.00230264416912</c:v>
                </c:pt>
                <c:pt idx="4318">
                  <c:v>0.999362196445039</c:v>
                </c:pt>
                <c:pt idx="4319">
                  <c:v>0.994849286627636</c:v>
                </c:pt>
                <c:pt idx="4320">
                  <c:v>0.990684336043787</c:v>
                </c:pt>
                <c:pt idx="4321">
                  <c:v>0.986855468807568</c:v>
                </c:pt>
                <c:pt idx="4322">
                  <c:v>0.98335254930638</c:v>
                </c:pt>
                <c:pt idx="4323">
                  <c:v>0.980167884200008</c:v>
                </c:pt>
                <c:pt idx="4324">
                  <c:v>0.977294474514667</c:v>
                </c:pt>
                <c:pt idx="4325">
                  <c:v>0.974726737795082</c:v>
                </c:pt>
                <c:pt idx="4326">
                  <c:v>0.972459678002997</c:v>
                </c:pt>
                <c:pt idx="4327">
                  <c:v>0.970489780763046</c:v>
                </c:pt>
                <c:pt idx="4328">
                  <c:v>0.968713502819145</c:v>
                </c:pt>
                <c:pt idx="4329">
                  <c:v>0.967325435015842</c:v>
                </c:pt>
                <c:pt idx="4330">
                  <c:v>0.964466586369787</c:v>
                </c:pt>
                <c:pt idx="4331">
                  <c:v>0.96194059433713</c:v>
                </c:pt>
                <c:pt idx="4332">
                  <c:v>0.959743512511461</c:v>
                </c:pt>
                <c:pt idx="4333">
                  <c:v>0.957872383450216</c:v>
                </c:pt>
                <c:pt idx="4334">
                  <c:v>0.956324701406172</c:v>
                </c:pt>
                <c:pt idx="4335">
                  <c:v>0.955098892788109</c:v>
                </c:pt>
                <c:pt idx="4336">
                  <c:v>0.954056413874478</c:v>
                </c:pt>
                <c:pt idx="4337">
                  <c:v>0.953469003162235</c:v>
                </c:pt>
                <c:pt idx="4338">
                  <c:v>0.951461333134862</c:v>
                </c:pt>
                <c:pt idx="4339">
                  <c:v>0.94981106164525</c:v>
                </c:pt>
                <c:pt idx="4340">
                  <c:v>0.948516435205541</c:v>
                </c:pt>
                <c:pt idx="4341">
                  <c:v>0.947576070318568</c:v>
                </c:pt>
                <c:pt idx="4342">
                  <c:v>0.946989203760072</c:v>
                </c:pt>
                <c:pt idx="4343">
                  <c:v>0.946755263761937</c:v>
                </c:pt>
                <c:pt idx="4344">
                  <c:v>0.946873806406377</c:v>
                </c:pt>
                <c:pt idx="4345">
                  <c:v>0.947344651812355</c:v>
                </c:pt>
                <c:pt idx="4346">
                  <c:v>0.94816797325236</c:v>
                </c:pt>
                <c:pt idx="4347">
                  <c:v>0.949343794805557</c:v>
                </c:pt>
                <c:pt idx="4348">
                  <c:v>0.950872949141963</c:v>
                </c:pt>
                <c:pt idx="4349">
                  <c:v>0.952756276520432</c:v>
                </c:pt>
                <c:pt idx="4350">
                  <c:v>0.95499539979998</c:v>
                </c:pt>
                <c:pt idx="4351">
                  <c:v>0.957592841863286</c:v>
                </c:pt>
                <c:pt idx="4352">
                  <c:v>0.958778287699241</c:v>
                </c:pt>
                <c:pt idx="4353">
                  <c:v>0.96028475869061</c:v>
                </c:pt>
                <c:pt idx="4354">
                  <c:v>0.962113623815073</c:v>
                </c:pt>
                <c:pt idx="4355">
                  <c:v>0.96426707440934</c:v>
                </c:pt>
                <c:pt idx="4356">
                  <c:v>0.964962622881111</c:v>
                </c:pt>
                <c:pt idx="4357">
                  <c:v>0.965944722941495</c:v>
                </c:pt>
                <c:pt idx="4358">
                  <c:v>0.967214352501944</c:v>
                </c:pt>
                <c:pt idx="4359">
                  <c:v>0.968772896260584</c:v>
                </c:pt>
                <c:pt idx="4360">
                  <c:v>0.970622130051008</c:v>
                </c:pt>
                <c:pt idx="4361">
                  <c:v>0.97276437509624</c:v>
                </c:pt>
                <c:pt idx="4362">
                  <c:v>0.975203046439113</c:v>
                </c:pt>
                <c:pt idx="4363">
                  <c:v>0.977941643102077</c:v>
                </c:pt>
                <c:pt idx="4364">
                  <c:v>0.980985114912497</c:v>
                </c:pt>
                <c:pt idx="4365">
                  <c:v>0.984283990676597</c:v>
                </c:pt>
                <c:pt idx="4366">
                  <c:v>0.986113918234949</c:v>
                </c:pt>
                <c:pt idx="4367">
                  <c:v>0.986384005703875</c:v>
                </c:pt>
                <c:pt idx="4368">
                  <c:v>0.986951013717721</c:v>
                </c:pt>
                <c:pt idx="4369">
                  <c:v>0.987816339206557</c:v>
                </c:pt>
                <c:pt idx="4370">
                  <c:v>0.98898093790136</c:v>
                </c:pt>
                <c:pt idx="4371">
                  <c:v>0.990447462369454</c:v>
                </c:pt>
                <c:pt idx="4372">
                  <c:v>0.992218176478002</c:v>
                </c:pt>
                <c:pt idx="4373">
                  <c:v>0.994296977942743</c:v>
                </c:pt>
                <c:pt idx="4374">
                  <c:v>0.996676085829503</c:v>
                </c:pt>
                <c:pt idx="4375">
                  <c:v>0.999395236064997</c:v>
                </c:pt>
                <c:pt idx="4376">
                  <c:v>1.00054920294564</c:v>
                </c:pt>
                <c:pt idx="4377">
                  <c:v>1.00205322774149</c:v>
                </c:pt>
                <c:pt idx="4378">
                  <c:v>1.00391090568313</c:v>
                </c:pt>
                <c:pt idx="4379">
                  <c:v>1.00418839259953</c:v>
                </c:pt>
                <c:pt idx="4380">
                  <c:v>1.0047762083372</c:v>
                </c:pt>
                <c:pt idx="4381">
                  <c:v>1.00569883253445</c:v>
                </c:pt>
                <c:pt idx="4382">
                  <c:v>1.00691767558826</c:v>
                </c:pt>
                <c:pt idx="4383">
                  <c:v>1.00652671745433</c:v>
                </c:pt>
                <c:pt idx="4384">
                  <c:v>1.00454047712944</c:v>
                </c:pt>
                <c:pt idx="4385">
                  <c:v>1.00287567525832</c:v>
                </c:pt>
                <c:pt idx="4386">
                  <c:v>1.00152830191205</c:v>
                </c:pt>
                <c:pt idx="4387">
                  <c:v>1.00049314547133</c:v>
                </c:pt>
                <c:pt idx="4388">
                  <c:v>0.999767407310173</c:v>
                </c:pt>
                <c:pt idx="4389">
                  <c:v>0.999354520014251</c:v>
                </c:pt>
                <c:pt idx="4390">
                  <c:v>0.999245462074386</c:v>
                </c:pt>
                <c:pt idx="4391">
                  <c:v>0.999442219908707</c:v>
                </c:pt>
                <c:pt idx="4392">
                  <c:v>0.999951040589114</c:v>
                </c:pt>
                <c:pt idx="4393">
                  <c:v>0.998874261542208</c:v>
                </c:pt>
                <c:pt idx="4394">
                  <c:v>0.998146828015953</c:v>
                </c:pt>
                <c:pt idx="4395">
                  <c:v>0.997765620874825</c:v>
                </c:pt>
                <c:pt idx="4396">
                  <c:v>0.997730277235629</c:v>
                </c:pt>
                <c:pt idx="4397">
                  <c:v>0.998040153152975</c:v>
                </c:pt>
                <c:pt idx="4398">
                  <c:v>0.998695650691589</c:v>
                </c:pt>
                <c:pt idx="4399">
                  <c:v>0.999701314797102</c:v>
                </c:pt>
                <c:pt idx="4400">
                  <c:v>1.00105553708231</c:v>
                </c:pt>
                <c:pt idx="4401">
                  <c:v>1.0027682083682</c:v>
                </c:pt>
                <c:pt idx="4402">
                  <c:v>1.00292116187915</c:v>
                </c:pt>
                <c:pt idx="4403">
                  <c:v>1.003464387742609</c:v>
                </c:pt>
                <c:pt idx="4404">
                  <c:v>1.00245282707713</c:v>
                </c:pt>
                <c:pt idx="4405">
                  <c:v>1.00179359060017</c:v>
                </c:pt>
                <c:pt idx="4406">
                  <c:v>1.00148580762</c:v>
                </c:pt>
                <c:pt idx="4407">
                  <c:v>1.00152601933604</c:v>
                </c:pt>
                <c:pt idx="4408">
                  <c:v>1.00191587248763</c:v>
                </c:pt>
                <c:pt idx="4409">
                  <c:v>1.00265693058833</c:v>
                </c:pt>
                <c:pt idx="4410">
                  <c:v>1.00180840608426</c:v>
                </c:pt>
                <c:pt idx="4411">
                  <c:v>1.00127205773611</c:v>
                </c:pt>
                <c:pt idx="4412">
                  <c:v>1.0010456734201</c:v>
                </c:pt>
                <c:pt idx="4413">
                  <c:v>1.00113081150045</c:v>
                </c:pt>
                <c:pt idx="4414">
                  <c:v>1.00152558806383</c:v>
                </c:pt>
                <c:pt idx="4415">
                  <c:v>1.00223930468424</c:v>
                </c:pt>
                <c:pt idx="4416">
                  <c:v>1.00326138947349</c:v>
                </c:pt>
                <c:pt idx="4417">
                  <c:v>1.00267714547742</c:v>
                </c:pt>
                <c:pt idx="4418">
                  <c:v>1.00050486982463</c:v>
                </c:pt>
                <c:pt idx="4419">
                  <c:v>0.998654105180856</c:v>
                </c:pt>
                <c:pt idx="4420">
                  <c:v>0.997120375810048</c:v>
                </c:pt>
                <c:pt idx="4421">
                  <c:v>0.99590011092058</c:v>
                </c:pt>
                <c:pt idx="4422">
                  <c:v>0.994989651231251</c:v>
                </c:pt>
                <c:pt idx="4423">
                  <c:v>0.994386756955621</c:v>
                </c:pt>
                <c:pt idx="4424">
                  <c:v>0.994090136917928</c:v>
                </c:pt>
                <c:pt idx="4425">
                  <c:v>0.994098570608808</c:v>
                </c:pt>
                <c:pt idx="4426">
                  <c:v>0.994412709974043</c:v>
                </c:pt>
                <c:pt idx="4427">
                  <c:v>0.995013640578452</c:v>
                </c:pt>
                <c:pt idx="4428">
                  <c:v>0.995943434726909</c:v>
                </c:pt>
                <c:pt idx="4429">
                  <c:v>0.993359381767504</c:v>
                </c:pt>
                <c:pt idx="4430">
                  <c:v>0.99111309817912</c:v>
                </c:pt>
                <c:pt idx="4431">
                  <c:v>0.987323471302575</c:v>
                </c:pt>
                <c:pt idx="4432">
                  <c:v>0.983904462855689</c:v>
                </c:pt>
                <c:pt idx="4433">
                  <c:v>0.980846808194613</c:v>
                </c:pt>
                <c:pt idx="4434">
                  <c:v>0.978142634135812</c:v>
                </c:pt>
                <c:pt idx="4435">
                  <c:v>0.975785540917082</c:v>
                </c:pt>
                <c:pt idx="4436">
                  <c:v>0.973770183880989</c:v>
                </c:pt>
                <c:pt idx="4437">
                  <c:v>0.970269145392044</c:v>
                </c:pt>
                <c:pt idx="4438">
                  <c:v>0.967080272246715</c:v>
                </c:pt>
                <c:pt idx="4439">
                  <c:v>0.964197809586899</c:v>
                </c:pt>
                <c:pt idx="4440">
                  <c:v>0.961616356720574</c:v>
                </c:pt>
                <c:pt idx="4441">
                  <c:v>0.959332300267664</c:v>
                </c:pt>
                <c:pt idx="4442">
                  <c:v>0.957342357127847</c:v>
                </c:pt>
                <c:pt idx="4443">
                  <c:v>0.955505774006133</c:v>
                </c:pt>
                <c:pt idx="4444">
                  <c:v>0.954093418766024</c:v>
                </c:pt>
                <c:pt idx="4445">
                  <c:v>0.951215956455303</c:v>
                </c:pt>
                <c:pt idx="4446">
                  <c:v>0.948667652797884</c:v>
                </c:pt>
                <c:pt idx="4447">
                  <c:v>0.946445551602717</c:v>
                </c:pt>
                <c:pt idx="4448">
                  <c:v>0.944547166782628</c:v>
                </c:pt>
                <c:pt idx="4449">
                  <c:v>0.942804333247853</c:v>
                </c:pt>
                <c:pt idx="4450">
                  <c:v>0.941546187807396</c:v>
                </c:pt>
                <c:pt idx="4451">
                  <c:v>0.938867893643628</c:v>
                </c:pt>
                <c:pt idx="4452">
                  <c:v>0.936547469833551</c:v>
                </c:pt>
                <c:pt idx="4453">
                  <c:v>0.934583551551964</c:v>
                </c:pt>
                <c:pt idx="4454">
                  <c:v>0.932974794898182</c:v>
                </c:pt>
                <c:pt idx="4455">
                  <c:v>0.931720471902402</c:v>
                </c:pt>
                <c:pt idx="4456">
                  <c:v>0.930820214581571</c:v>
                </c:pt>
                <c:pt idx="4457">
                  <c:v>0.930273666958812</c:v>
                </c:pt>
                <c:pt idx="4458">
                  <c:v>0.930080574186483</c:v>
                </c:pt>
                <c:pt idx="4459">
                  <c:v>0.930240560718647</c:v>
                </c:pt>
                <c:pt idx="4460">
                  <c:v>0.930753526577706</c:v>
                </c:pt>
                <c:pt idx="4461">
                  <c:v>0.931619126230678</c:v>
                </c:pt>
                <c:pt idx="4462">
                  <c:v>0.932837221521464</c:v>
                </c:pt>
                <c:pt idx="4463">
                  <c:v>0.934407721984867</c:v>
                </c:pt>
                <c:pt idx="4464">
                  <c:v>0.936330790088568</c:v>
                </c:pt>
                <c:pt idx="4465">
                  <c:v>0.938607023041589</c:v>
                </c:pt>
                <c:pt idx="4466">
                  <c:v>0.939475263006714</c:v>
                </c:pt>
                <c:pt idx="4467">
                  <c:v>0.940661319341431</c:v>
                </c:pt>
                <c:pt idx="4468">
                  <c:v>0.942165593532273</c:v>
                </c:pt>
                <c:pt idx="4469">
                  <c:v>0.943988768574172</c:v>
                </c:pt>
                <c:pt idx="4470">
                  <c:v>0.946131899844649</c:v>
                </c:pt>
                <c:pt idx="4471">
                  <c:v>0.948596639543681</c:v>
                </c:pt>
                <c:pt idx="4472">
                  <c:v>0.951385180938461</c:v>
                </c:pt>
                <c:pt idx="4473">
                  <c:v>0.95435875475885</c:v>
                </c:pt>
                <c:pt idx="4474">
                  <c:v>0.957813501483254</c:v>
                </c:pt>
                <c:pt idx="4475">
                  <c:v>0.95804301220879</c:v>
                </c:pt>
                <c:pt idx="4476">
                  <c:v>0.958595585039568</c:v>
                </c:pt>
                <c:pt idx="4477">
                  <c:v>0.959471923684168</c:v>
                </c:pt>
                <c:pt idx="4478">
                  <c:v>0.960672927278225</c:v>
                </c:pt>
                <c:pt idx="4479">
                  <c:v>0.962199808102875</c:v>
                </c:pt>
                <c:pt idx="4480">
                  <c:v>0.963936496549508</c:v>
                </c:pt>
                <c:pt idx="4481">
                  <c:v>0.966128008909489</c:v>
                </c:pt>
                <c:pt idx="4482">
                  <c:v>0.965049164465274</c:v>
                </c:pt>
                <c:pt idx="4483">
                  <c:v>0.964180839935611</c:v>
                </c:pt>
                <c:pt idx="4484">
                  <c:v>0.963756749656484</c:v>
                </c:pt>
                <c:pt idx="4485">
                  <c:v>0.961877673422534</c:v>
                </c:pt>
                <c:pt idx="4486">
                  <c:v>0.960365784816812</c:v>
                </c:pt>
                <c:pt idx="4487">
                  <c:v>0.95921875162353</c:v>
                </c:pt>
                <c:pt idx="4488">
                  <c:v>0.958434194423544</c:v>
                </c:pt>
                <c:pt idx="4489">
                  <c:v>0.95787620393069</c:v>
                </c:pt>
                <c:pt idx="4490">
                  <c:v>0.957813333010918</c:v>
                </c:pt>
                <c:pt idx="4491">
                  <c:v>0.956339407619909</c:v>
                </c:pt>
                <c:pt idx="4492">
                  <c:v>0.953472251727904</c:v>
                </c:pt>
                <c:pt idx="4493">
                  <c:v>0.950973568536706</c:v>
                </c:pt>
                <c:pt idx="4494">
                  <c:v>0.948682572515068</c:v>
                </c:pt>
                <c:pt idx="4495">
                  <c:v>0.946906426196136</c:v>
                </c:pt>
                <c:pt idx="4496">
                  <c:v>0.943738571359764</c:v>
                </c:pt>
                <c:pt idx="4497">
                  <c:v>0.940970873264496</c:v>
                </c:pt>
                <c:pt idx="4498">
                  <c:v>0.938599615244336</c:v>
                </c:pt>
                <c:pt idx="4499">
                  <c:v>0.936622734376351</c:v>
                </c:pt>
                <c:pt idx="4500">
                  <c:v>0.935038358920084</c:v>
                </c:pt>
                <c:pt idx="4501">
                  <c:v>0.932078873207449</c:v>
                </c:pt>
                <c:pt idx="4502">
                  <c:v>0.92947686965507</c:v>
                </c:pt>
                <c:pt idx="4503">
                  <c:v>0.927230461330893</c:v>
                </c:pt>
                <c:pt idx="4504">
                  <c:v>0.925339011477516</c:v>
                </c:pt>
                <c:pt idx="4505">
                  <c:v>0.923802118002478</c:v>
                </c:pt>
                <c:pt idx="4506">
                  <c:v>0.922619644679525</c:v>
                </c:pt>
                <c:pt idx="4507">
                  <c:v>0.921791479903536</c:v>
                </c:pt>
                <c:pt idx="4508">
                  <c:v>0.921317665419936</c:v>
                </c:pt>
                <c:pt idx="4509">
                  <c:v>0.921197974091396</c:v>
                </c:pt>
                <c:pt idx="4510">
                  <c:v>0.921432231959241</c:v>
                </c:pt>
                <c:pt idx="4511">
                  <c:v>0.921811523894218</c:v>
                </c:pt>
                <c:pt idx="4512">
                  <c:v>0.922754167369689</c:v>
                </c:pt>
                <c:pt idx="4513">
                  <c:v>0.922310200074634</c:v>
                </c:pt>
                <c:pt idx="4514">
                  <c:v>0.922255811401907</c:v>
                </c:pt>
                <c:pt idx="4515">
                  <c:v>0.922590967594556</c:v>
                </c:pt>
                <c:pt idx="4516">
                  <c:v>0.921550306985117</c:v>
                </c:pt>
                <c:pt idx="4517">
                  <c:v>0.920652805438913</c:v>
                </c:pt>
                <c:pt idx="4518">
                  <c:v>0.920320360772595</c:v>
                </c:pt>
                <c:pt idx="4519">
                  <c:v>0.918599741934961</c:v>
                </c:pt>
                <c:pt idx="4520">
                  <c:v>0.917269394978035</c:v>
                </c:pt>
                <c:pt idx="4521">
                  <c:v>0.916329410639215</c:v>
                </c:pt>
                <c:pt idx="4522">
                  <c:v>0.915560580481177</c:v>
                </c:pt>
                <c:pt idx="4523">
                  <c:v>0.915401762987716</c:v>
                </c:pt>
                <c:pt idx="4524">
                  <c:v>0.913886537852506</c:v>
                </c:pt>
                <c:pt idx="4525">
                  <c:v>0.912797876655122</c:v>
                </c:pt>
                <c:pt idx="4526">
                  <c:v>0.912136558768192</c:v>
                </c:pt>
                <c:pt idx="4527">
                  <c:v>0.91190264351876</c:v>
                </c:pt>
                <c:pt idx="4528">
                  <c:v>0.910319739579612</c:v>
                </c:pt>
                <c:pt idx="4529">
                  <c:v>0.909128122651055</c:v>
                </c:pt>
                <c:pt idx="4530">
                  <c:v>0.906313803388855</c:v>
                </c:pt>
                <c:pt idx="4531">
                  <c:v>0.904082985660018</c:v>
                </c:pt>
                <c:pt idx="4532">
                  <c:v>0.900437624491861</c:v>
                </c:pt>
                <c:pt idx="4533">
                  <c:v>0.89717495380887</c:v>
                </c:pt>
                <c:pt idx="4534">
                  <c:v>0.894049859809911</c:v>
                </c:pt>
                <c:pt idx="4535">
                  <c:v>0.891559911027907</c:v>
                </c:pt>
                <c:pt idx="4536">
                  <c:v>0.887656353710218</c:v>
                </c:pt>
                <c:pt idx="4537">
                  <c:v>0.884169061715047</c:v>
                </c:pt>
                <c:pt idx="4538">
                  <c:v>0.881104775542087</c:v>
                </c:pt>
                <c:pt idx="4539">
                  <c:v>0.878470820905435</c:v>
                </c:pt>
                <c:pt idx="4540">
                  <c:v>0.876274675079658</c:v>
                </c:pt>
                <c:pt idx="4541">
                  <c:v>0.874523353746609</c:v>
                </c:pt>
                <c:pt idx="4542">
                  <c:v>0.873222674552977</c:v>
                </c:pt>
                <c:pt idx="4543">
                  <c:v>0.872377209986676</c:v>
                </c:pt>
                <c:pt idx="4544">
                  <c:v>0.870075131176972</c:v>
                </c:pt>
                <c:pt idx="4545">
                  <c:v>0.868184094879185</c:v>
                </c:pt>
                <c:pt idx="4546">
                  <c:v>0.866711264905245</c:v>
                </c:pt>
                <c:pt idx="4547">
                  <c:v>0.865662294781348</c:v>
                </c:pt>
                <c:pt idx="4548">
                  <c:v>0.865041407704636</c:v>
                </c:pt>
                <c:pt idx="4549">
                  <c:v>0.864850946008527</c:v>
                </c:pt>
                <c:pt idx="4550">
                  <c:v>0.863133306097852</c:v>
                </c:pt>
                <c:pt idx="4551">
                  <c:v>0.861527189790355</c:v>
                </c:pt>
                <c:pt idx="4552">
                  <c:v>0.860587855653354</c:v>
                </c:pt>
                <c:pt idx="4553">
                  <c:v>0.858079119597365</c:v>
                </c:pt>
                <c:pt idx="4554">
                  <c:v>0.855992383402188</c:v>
                </c:pt>
                <c:pt idx="4555">
                  <c:v>0.854338117917067</c:v>
                </c:pt>
                <c:pt idx="4556">
                  <c:v>0.85284311283544</c:v>
                </c:pt>
                <c:pt idx="4557">
                  <c:v>0.852075192801927</c:v>
                </c:pt>
                <c:pt idx="4558">
                  <c:v>0.84972759132436</c:v>
                </c:pt>
                <c:pt idx="4559">
                  <c:v>0.847859408165413</c:v>
                </c:pt>
                <c:pt idx="4560">
                  <c:v>0.846481958197686</c:v>
                </c:pt>
                <c:pt idx="4561">
                  <c:v>0.845604634838063</c:v>
                </c:pt>
                <c:pt idx="4562">
                  <c:v>0.845233138295758</c:v>
                </c:pt>
                <c:pt idx="4563">
                  <c:v>0.845369887896298</c:v>
                </c:pt>
                <c:pt idx="4564">
                  <c:v>0.845727479336636</c:v>
                </c:pt>
                <c:pt idx="4565">
                  <c:v>0.846872328464813</c:v>
                </c:pt>
                <c:pt idx="4566">
                  <c:v>0.846454341535745</c:v>
                </c:pt>
                <c:pt idx="4567">
                  <c:v>0.846582384643968</c:v>
                </c:pt>
                <c:pt idx="4568">
                  <c:v>0.847255401954905</c:v>
                </c:pt>
                <c:pt idx="4569">
                  <c:v>0.848467340747463</c:v>
                </c:pt>
                <c:pt idx="4570">
                  <c:v>0.850209293105374</c:v>
                </c:pt>
                <c:pt idx="4571">
                  <c:v>0.852468641905088</c:v>
                </c:pt>
                <c:pt idx="4572">
                  <c:v>0.854948257511643</c:v>
                </c:pt>
                <c:pt idx="4573">
                  <c:v>0.858198064285868</c:v>
                </c:pt>
                <c:pt idx="4574">
                  <c:v>0.85799490007291</c:v>
                </c:pt>
                <c:pt idx="4575">
                  <c:v>0.858310144348284</c:v>
                </c:pt>
                <c:pt idx="4576">
                  <c:v>0.859141866011173</c:v>
                </c:pt>
                <c:pt idx="4577">
                  <c:v>0.860485033707903</c:v>
                </c:pt>
                <c:pt idx="4578">
                  <c:v>0.862051273456167</c:v>
                </c:pt>
                <c:pt idx="4579">
                  <c:v>0.864391860879614</c:v>
                </c:pt>
                <c:pt idx="4580">
                  <c:v>0.865312293827879</c:v>
                </c:pt>
                <c:pt idx="4581">
                  <c:v>0.864838953619383</c:v>
                </c:pt>
                <c:pt idx="4582">
                  <c:v>0.864870856900757</c:v>
                </c:pt>
                <c:pt idx="4583">
                  <c:v>0.865407261487981</c:v>
                </c:pt>
                <c:pt idx="4584">
                  <c:v>0.864512845126019</c:v>
                </c:pt>
                <c:pt idx="4585">
                  <c:v>0.864083696355529</c:v>
                </c:pt>
                <c:pt idx="4586">
                  <c:v>0.864121658899658</c:v>
                </c:pt>
                <c:pt idx="4587">
                  <c:v>0.864626302319675</c:v>
                </c:pt>
                <c:pt idx="4588">
                  <c:v>0.865595092555535</c:v>
                </c:pt>
                <c:pt idx="4589">
                  <c:v>0.867022488645289</c:v>
                </c:pt>
                <c:pt idx="4590">
                  <c:v>0.866987580680987</c:v>
                </c:pt>
                <c:pt idx="4591">
                  <c:v>0.867376267987103</c:v>
                </c:pt>
                <c:pt idx="4592">
                  <c:v>0.8681862897237</c:v>
                </c:pt>
                <c:pt idx="4593">
                  <c:v>0.869414502151436</c:v>
                </c:pt>
                <c:pt idx="4594">
                  <c:v>0.871055666217301</c:v>
                </c:pt>
                <c:pt idx="4595">
                  <c:v>0.870939845521975</c:v>
                </c:pt>
                <c:pt idx="4596">
                  <c:v>0.871478792720101</c:v>
                </c:pt>
                <c:pt idx="4597">
                  <c:v>0.870529914375834</c:v>
                </c:pt>
                <c:pt idx="4598">
                  <c:v>0.869998642487291</c:v>
                </c:pt>
                <c:pt idx="4599">
                  <c:v>0.869609647973344</c:v>
                </c:pt>
                <c:pt idx="4600">
                  <c:v>0.869916385124946</c:v>
                </c:pt>
                <c:pt idx="4601">
                  <c:v>0.868767965296826</c:v>
                </c:pt>
                <c:pt idx="4602">
                  <c:v>0.868076040946211</c:v>
                </c:pt>
                <c:pt idx="4603">
                  <c:v>0.867843194372714</c:v>
                </c:pt>
                <c:pt idx="4604">
                  <c:v>0.868070165725798</c:v>
                </c:pt>
                <c:pt idx="4605">
                  <c:v>0.868476589458605</c:v>
                </c:pt>
                <c:pt idx="4606">
                  <c:v>0.869617800097078</c:v>
                </c:pt>
                <c:pt idx="4607">
                  <c:v>0.869341624517536</c:v>
                </c:pt>
                <c:pt idx="4608">
                  <c:v>0.869560916471378</c:v>
                </c:pt>
                <c:pt idx="4609">
                  <c:v>0.870273915650954</c:v>
                </c:pt>
                <c:pt idx="4610">
                  <c:v>0.871477454199944</c:v>
                </c:pt>
                <c:pt idx="4611">
                  <c:v>0.872889455533211</c:v>
                </c:pt>
                <c:pt idx="4612">
                  <c:v>0.873185434460277</c:v>
                </c:pt>
                <c:pt idx="4613">
                  <c:v>0.871802222893985</c:v>
                </c:pt>
                <c:pt idx="4614">
                  <c:v>0.871186377239414</c:v>
                </c:pt>
                <c:pt idx="4615">
                  <c:v>0.869196941245262</c:v>
                </c:pt>
                <c:pt idx="4616">
                  <c:v>0.867732448337031</c:v>
                </c:pt>
                <c:pt idx="4617">
                  <c:v>0.866799340690115</c:v>
                </c:pt>
                <c:pt idx="4618">
                  <c:v>0.864483012025441</c:v>
                </c:pt>
                <c:pt idx="4619">
                  <c:v>0.862655455973879</c:v>
                </c:pt>
                <c:pt idx="4620">
                  <c:v>0.861325632319802</c:v>
                </c:pt>
                <c:pt idx="4621">
                  <c:v>0.860499426758213</c:v>
                </c:pt>
                <c:pt idx="4622">
                  <c:v>0.860180681691431</c:v>
                </c:pt>
                <c:pt idx="4623">
                  <c:v>0.85841374801826</c:v>
                </c:pt>
                <c:pt idx="4624">
                  <c:v>0.85711179737152</c:v>
                </c:pt>
                <c:pt idx="4625">
                  <c:v>0.856281258804712</c:v>
                </c:pt>
                <c:pt idx="4626">
                  <c:v>0.855925813148574</c:v>
                </c:pt>
                <c:pt idx="4627">
                  <c:v>0.856047462241718</c:v>
                </c:pt>
                <c:pt idx="4628">
                  <c:v>0.856644278867274</c:v>
                </c:pt>
                <c:pt idx="4629">
                  <c:v>0.857713772396472</c:v>
                </c:pt>
                <c:pt idx="4630">
                  <c:v>0.858960969279623</c:v>
                </c:pt>
                <c:pt idx="4631">
                  <c:v>0.859006700135331</c:v>
                </c:pt>
                <c:pt idx="4632">
                  <c:v>0.857552013553007</c:v>
                </c:pt>
                <c:pt idx="4633">
                  <c:v>0.856565931652879</c:v>
                </c:pt>
                <c:pt idx="4634">
                  <c:v>0.855761647560006</c:v>
                </c:pt>
                <c:pt idx="4635">
                  <c:v>0.853739313382335</c:v>
                </c:pt>
                <c:pt idx="4636">
                  <c:v>0.850160329821626</c:v>
                </c:pt>
                <c:pt idx="4637">
                  <c:v>0.847022702321625</c:v>
                </c:pt>
                <c:pt idx="4638">
                  <c:v>0.844045336193011</c:v>
                </c:pt>
                <c:pt idx="4639">
                  <c:v>0.841838166430763</c:v>
                </c:pt>
                <c:pt idx="4640">
                  <c:v>0.83802576293027</c:v>
                </c:pt>
                <c:pt idx="4641">
                  <c:v>0.834708407199842</c:v>
                </c:pt>
                <c:pt idx="4642">
                  <c:v>0.831909823630733</c:v>
                </c:pt>
                <c:pt idx="4643">
                  <c:v>0.829348660047642</c:v>
                </c:pt>
                <c:pt idx="4644">
                  <c:v>0.827650921649494</c:v>
                </c:pt>
                <c:pt idx="4645">
                  <c:v>0.824281699835437</c:v>
                </c:pt>
                <c:pt idx="4646">
                  <c:v>0.821502869879052</c:v>
                </c:pt>
                <c:pt idx="4647">
                  <c:v>0.819343185871703</c:v>
                </c:pt>
                <c:pt idx="4648">
                  <c:v>0.817518840523946</c:v>
                </c:pt>
                <c:pt idx="4649">
                  <c:v>0.816662711616591</c:v>
                </c:pt>
                <c:pt idx="4650">
                  <c:v>0.814092985507807</c:v>
                </c:pt>
                <c:pt idx="4651">
                  <c:v>0.811915362514882</c:v>
                </c:pt>
                <c:pt idx="4652">
                  <c:v>0.808265114254282</c:v>
                </c:pt>
                <c:pt idx="4653">
                  <c:v>0.802672056741283</c:v>
                </c:pt>
                <c:pt idx="4654">
                  <c:v>0.79766812959858</c:v>
                </c:pt>
                <c:pt idx="4655">
                  <c:v>0.793007221954671</c:v>
                </c:pt>
                <c:pt idx="4656">
                  <c:v>0.789071191222677</c:v>
                </c:pt>
                <c:pt idx="4657">
                  <c:v>0.780136980845314</c:v>
                </c:pt>
                <c:pt idx="4658">
                  <c:v>0.76802191202163</c:v>
                </c:pt>
                <c:pt idx="4659">
                  <c:v>0.755544548965814</c:v>
                </c:pt>
                <c:pt idx="4660">
                  <c:v>0.74262040016213</c:v>
                </c:pt>
                <c:pt idx="4661">
                  <c:v>0.729153683412494</c:v>
                </c:pt>
                <c:pt idx="4662">
                  <c:v>0.715041029570275</c:v>
                </c:pt>
                <c:pt idx="4663">
                  <c:v>0.699602516463376</c:v>
                </c:pt>
                <c:pt idx="4664">
                  <c:v>0.683980041863077</c:v>
                </c:pt>
                <c:pt idx="4665">
                  <c:v>0.590917468430933</c:v>
                </c:pt>
                <c:pt idx="4666">
                  <c:v>0.514526890304628</c:v>
                </c:pt>
                <c:pt idx="4667">
                  <c:v>0.491999073831091</c:v>
                </c:pt>
                <c:pt idx="4668">
                  <c:v>0.490946348594196</c:v>
                </c:pt>
                <c:pt idx="4669">
                  <c:v>0.490561897689681</c:v>
                </c:pt>
                <c:pt idx="4670">
                  <c:v>0.494636995300235</c:v>
                </c:pt>
                <c:pt idx="4671">
                  <c:v>0.494567908920096</c:v>
                </c:pt>
                <c:pt idx="4672">
                  <c:v>0.489958665665012</c:v>
                </c:pt>
                <c:pt idx="4673">
                  <c:v>0.491479882124006</c:v>
                </c:pt>
                <c:pt idx="4674">
                  <c:v>0.488662930137081</c:v>
                </c:pt>
                <c:pt idx="4675">
                  <c:v>0.48397603633325</c:v>
                </c:pt>
                <c:pt idx="4676">
                  <c:v>0.487060698618133</c:v>
                </c:pt>
                <c:pt idx="4677">
                  <c:v>0.484902058148338</c:v>
                </c:pt>
                <c:pt idx="4678">
                  <c:v>0.486407817004484</c:v>
                </c:pt>
                <c:pt idx="4679">
                  <c:v>0.478909767378672</c:v>
                </c:pt>
                <c:pt idx="4680">
                  <c:v>0.475293265782059</c:v>
                </c:pt>
                <c:pt idx="4681">
                  <c:v>0.475842393758056</c:v>
                </c:pt>
                <c:pt idx="4682">
                  <c:v>0.461607105216772</c:v>
                </c:pt>
                <c:pt idx="4683">
                  <c:v>0.48574267044871</c:v>
                </c:pt>
                <c:pt idx="4684">
                  <c:v>0.478914716358916</c:v>
                </c:pt>
                <c:pt idx="4685">
                  <c:v>0.474816362811648</c:v>
                </c:pt>
                <c:pt idx="4686">
                  <c:v>0.47536377480469</c:v>
                </c:pt>
                <c:pt idx="4687">
                  <c:v>0.482302162375377</c:v>
                </c:pt>
                <c:pt idx="4688">
                  <c:v>0.480049586547327</c:v>
                </c:pt>
                <c:pt idx="4689">
                  <c:v>0.48125464045418</c:v>
                </c:pt>
                <c:pt idx="4690">
                  <c:v>0.472540671665224</c:v>
                </c:pt>
                <c:pt idx="4691">
                  <c:v>0.465949746018405</c:v>
                </c:pt>
                <c:pt idx="4692">
                  <c:v>0.473261944871878</c:v>
                </c:pt>
                <c:pt idx="4693">
                  <c:v>0.475292625387527</c:v>
                </c:pt>
                <c:pt idx="4694">
                  <c:v>0.47187692746489</c:v>
                </c:pt>
                <c:pt idx="4695">
                  <c:v>0.474887699884463</c:v>
                </c:pt>
                <c:pt idx="4696">
                  <c:v>0.473350238101077</c:v>
                </c:pt>
                <c:pt idx="4697">
                  <c:v>0.474836125297293</c:v>
                </c:pt>
                <c:pt idx="4698">
                  <c:v>0.571132600042414</c:v>
                </c:pt>
                <c:pt idx="4699">
                  <c:v>0.472436626472723</c:v>
                </c:pt>
                <c:pt idx="4700">
                  <c:v>0.574715454333315</c:v>
                </c:pt>
                <c:pt idx="4701">
                  <c:v>0.578268587202557</c:v>
                </c:pt>
                <c:pt idx="4702">
                  <c:v>0.580652561879709</c:v>
                </c:pt>
                <c:pt idx="4703">
                  <c:v>0.58335436723956</c:v>
                </c:pt>
                <c:pt idx="4704">
                  <c:v>0.582936904322648</c:v>
                </c:pt>
                <c:pt idx="4705">
                  <c:v>0.58709720256924</c:v>
                </c:pt>
                <c:pt idx="4706">
                  <c:v>0.587093992968819</c:v>
                </c:pt>
                <c:pt idx="4707">
                  <c:v>0.586628076924156</c:v>
                </c:pt>
                <c:pt idx="4708">
                  <c:v>0.587497534720073</c:v>
                </c:pt>
                <c:pt idx="4709">
                  <c:v>0.590342553206984</c:v>
                </c:pt>
                <c:pt idx="4710">
                  <c:v>0.590967162568014</c:v>
                </c:pt>
                <c:pt idx="4711">
                  <c:v>0.591826289976265</c:v>
                </c:pt>
                <c:pt idx="4712">
                  <c:v>0.595933354481999</c:v>
                </c:pt>
                <c:pt idx="4713">
                  <c:v>0.596783440446103</c:v>
                </c:pt>
                <c:pt idx="4714">
                  <c:v>0.597971716848337</c:v>
                </c:pt>
                <c:pt idx="4715">
                  <c:v>0.598941301294996</c:v>
                </c:pt>
                <c:pt idx="4716">
                  <c:v>0.599317323891618</c:v>
                </c:pt>
                <c:pt idx="4717">
                  <c:v>0.600453340960616</c:v>
                </c:pt>
                <c:pt idx="4718">
                  <c:v>0.602430631893912</c:v>
                </c:pt>
                <c:pt idx="4719">
                  <c:v>0.603083291065482</c:v>
                </c:pt>
                <c:pt idx="4720">
                  <c:v>0.603907814590301</c:v>
                </c:pt>
                <c:pt idx="4721">
                  <c:v>0.604091042329343</c:v>
                </c:pt>
                <c:pt idx="4722">
                  <c:v>0.605688733488605</c:v>
                </c:pt>
                <c:pt idx="4723">
                  <c:v>0.605682592907321</c:v>
                </c:pt>
                <c:pt idx="4724">
                  <c:v>0.605474337112678</c:v>
                </c:pt>
                <c:pt idx="4725">
                  <c:v>0.606528583285774</c:v>
                </c:pt>
                <c:pt idx="4726">
                  <c:v>0.605791768921424</c:v>
                </c:pt>
                <c:pt idx="4727">
                  <c:v>0.607121451164067</c:v>
                </c:pt>
                <c:pt idx="4728">
                  <c:v>0.606005705383592</c:v>
                </c:pt>
                <c:pt idx="4729">
                  <c:v>0.60620148434666</c:v>
                </c:pt>
                <c:pt idx="4730">
                  <c:v>0.606741819563109</c:v>
                </c:pt>
                <c:pt idx="4731">
                  <c:v>0.60705598081125</c:v>
                </c:pt>
                <c:pt idx="4732">
                  <c:v>0.607114137509322</c:v>
                </c:pt>
                <c:pt idx="4733">
                  <c:v>0.607296553336633</c:v>
                </c:pt>
                <c:pt idx="4734">
                  <c:v>0.607767356116623</c:v>
                </c:pt>
                <c:pt idx="4735">
                  <c:v>0.608889363165258</c:v>
                </c:pt>
                <c:pt idx="4736">
                  <c:v>0.609982191235196</c:v>
                </c:pt>
                <c:pt idx="4737">
                  <c:v>0.610213886373448</c:v>
                </c:pt>
                <c:pt idx="4738">
                  <c:v>0.611073193118605</c:v>
                </c:pt>
                <c:pt idx="4739">
                  <c:v>0.612285807721429</c:v>
                </c:pt>
                <c:pt idx="4740">
                  <c:v>0.612857499755601</c:v>
                </c:pt>
                <c:pt idx="4741">
                  <c:v>0.612592039682274</c:v>
                </c:pt>
                <c:pt idx="4742">
                  <c:v>0.612967665461175</c:v>
                </c:pt>
                <c:pt idx="4743">
                  <c:v>0.613618333202758</c:v>
                </c:pt>
                <c:pt idx="4744">
                  <c:v>0.61357206903642</c:v>
                </c:pt>
                <c:pt idx="4745">
                  <c:v>0.61435427952244</c:v>
                </c:pt>
                <c:pt idx="4746">
                  <c:v>0.61414739188977</c:v>
                </c:pt>
                <c:pt idx="4747">
                  <c:v>0.614667954927741</c:v>
                </c:pt>
                <c:pt idx="4748">
                  <c:v>0.615552969016224</c:v>
                </c:pt>
                <c:pt idx="4749">
                  <c:v>0.61688241678327</c:v>
                </c:pt>
                <c:pt idx="4750">
                  <c:v>0.617770076188336</c:v>
                </c:pt>
                <c:pt idx="4751">
                  <c:v>0.6185437756567</c:v>
                </c:pt>
                <c:pt idx="4752">
                  <c:v>0.61859943188437</c:v>
                </c:pt>
                <c:pt idx="4753">
                  <c:v>0.619310483032086</c:v>
                </c:pt>
                <c:pt idx="4754">
                  <c:v>0.620093342730084</c:v>
                </c:pt>
                <c:pt idx="4755">
                  <c:v>0.620002522259546</c:v>
                </c:pt>
                <c:pt idx="4756">
                  <c:v>0.620489372574639</c:v>
                </c:pt>
                <c:pt idx="4757">
                  <c:v>0.621551035171642</c:v>
                </c:pt>
                <c:pt idx="4758">
                  <c:v>0.622227697774064</c:v>
                </c:pt>
                <c:pt idx="4759">
                  <c:v>0.623245119127244</c:v>
                </c:pt>
                <c:pt idx="4760">
                  <c:v>0.62421614008106</c:v>
                </c:pt>
                <c:pt idx="4761">
                  <c:v>0.625257054659009</c:v>
                </c:pt>
                <c:pt idx="4762">
                  <c:v>0.626675098898333</c:v>
                </c:pt>
                <c:pt idx="4763">
                  <c:v>0.627329290977572</c:v>
                </c:pt>
                <c:pt idx="4764">
                  <c:v>0.628258009471945</c:v>
                </c:pt>
                <c:pt idx="4765">
                  <c:v>0.629342363203086</c:v>
                </c:pt>
                <c:pt idx="4766">
                  <c:v>0.629741142603731</c:v>
                </c:pt>
                <c:pt idx="4767">
                  <c:v>0.630784450972549</c:v>
                </c:pt>
                <c:pt idx="4768">
                  <c:v>0.631027973648672</c:v>
                </c:pt>
                <c:pt idx="4769">
                  <c:v>0.631975514620612</c:v>
                </c:pt>
                <c:pt idx="4770">
                  <c:v>0.632783098366598</c:v>
                </c:pt>
                <c:pt idx="4771">
                  <c:v>0.633384453134512</c:v>
                </c:pt>
                <c:pt idx="4772">
                  <c:v>0.634586855019491</c:v>
                </c:pt>
                <c:pt idx="4773">
                  <c:v>0.634834906365255</c:v>
                </c:pt>
                <c:pt idx="4774">
                  <c:v>0.635592494764188</c:v>
                </c:pt>
                <c:pt idx="4775">
                  <c:v>0.636519198681099</c:v>
                </c:pt>
                <c:pt idx="4776">
                  <c:v>0.636525804619917</c:v>
                </c:pt>
                <c:pt idx="4777">
                  <c:v>0.636853919403161</c:v>
                </c:pt>
                <c:pt idx="4778">
                  <c:v>0.637105498745139</c:v>
                </c:pt>
                <c:pt idx="4779">
                  <c:v>0.63685253555512</c:v>
                </c:pt>
                <c:pt idx="4780">
                  <c:v>0.637114938400594</c:v>
                </c:pt>
                <c:pt idx="4781">
                  <c:v>0.638317068244491</c:v>
                </c:pt>
                <c:pt idx="4782">
                  <c:v>0.639626828489661</c:v>
                </c:pt>
                <c:pt idx="4783">
                  <c:v>0.636207908496647</c:v>
                </c:pt>
                <c:pt idx="4784">
                  <c:v>0.63595533524242</c:v>
                </c:pt>
                <c:pt idx="4785">
                  <c:v>0.636991851859497</c:v>
                </c:pt>
                <c:pt idx="4786">
                  <c:v>0.638623537002723</c:v>
                </c:pt>
                <c:pt idx="4787">
                  <c:v>0.640510746750945</c:v>
                </c:pt>
                <c:pt idx="4788">
                  <c:v>1.03143334559409</c:v>
                </c:pt>
                <c:pt idx="4789">
                  <c:v>1.03052852410945</c:v>
                </c:pt>
                <c:pt idx="4790">
                  <c:v>1.0415638931141</c:v>
                </c:pt>
                <c:pt idx="4791">
                  <c:v>1.03514136236036</c:v>
                </c:pt>
                <c:pt idx="4792">
                  <c:v>1.04451960404177</c:v>
                </c:pt>
                <c:pt idx="4793">
                  <c:v>1.03010619625551</c:v>
                </c:pt>
                <c:pt idx="4794">
                  <c:v>1.04234423564543</c:v>
                </c:pt>
                <c:pt idx="4795">
                  <c:v>1.04013958058125</c:v>
                </c:pt>
                <c:pt idx="4796">
                  <c:v>1.03904377207383</c:v>
                </c:pt>
                <c:pt idx="4797">
                  <c:v>1.02726413627784</c:v>
                </c:pt>
                <c:pt idx="4798">
                  <c:v>1.02593407068262</c:v>
                </c:pt>
                <c:pt idx="4799">
                  <c:v>1.03180903873912</c:v>
                </c:pt>
                <c:pt idx="4800">
                  <c:v>1.03940456010443</c:v>
                </c:pt>
                <c:pt idx="4801">
                  <c:v>1.03680414534659</c:v>
                </c:pt>
                <c:pt idx="4802">
                  <c:v>1.02984385734055</c:v>
                </c:pt>
                <c:pt idx="4803">
                  <c:v>1.02020192013921</c:v>
                </c:pt>
                <c:pt idx="4804">
                  <c:v>1.01944044024612</c:v>
                </c:pt>
                <c:pt idx="4805">
                  <c:v>1.02554024319796</c:v>
                </c:pt>
                <c:pt idx="4806">
                  <c:v>1.02302176569916</c:v>
                </c:pt>
                <c:pt idx="4807">
                  <c:v>1.03754048812659</c:v>
                </c:pt>
                <c:pt idx="4808">
                  <c:v>1.02878509158424</c:v>
                </c:pt>
                <c:pt idx="4809">
                  <c:v>1.01891377292</c:v>
                </c:pt>
                <c:pt idx="4810">
                  <c:v>1.01815760909531</c:v>
                </c:pt>
                <c:pt idx="4811">
                  <c:v>1.02102594647814</c:v>
                </c:pt>
                <c:pt idx="4812">
                  <c:v>1.01968282878903</c:v>
                </c:pt>
                <c:pt idx="4813">
                  <c:v>1.01896595792245</c:v>
                </c:pt>
                <c:pt idx="4814">
                  <c:v>1.01395010407786</c:v>
                </c:pt>
                <c:pt idx="4815">
                  <c:v>1.01426574834914</c:v>
                </c:pt>
                <c:pt idx="4816">
                  <c:v>1.01562405069829</c:v>
                </c:pt>
                <c:pt idx="4817">
                  <c:v>1.01596539369404</c:v>
                </c:pt>
                <c:pt idx="4818">
                  <c:v>1.01108898283779</c:v>
                </c:pt>
                <c:pt idx="4819">
                  <c:v>1.01086844234111</c:v>
                </c:pt>
                <c:pt idx="4820">
                  <c:v>1.01096641300905</c:v>
                </c:pt>
                <c:pt idx="4821">
                  <c:v>1.01055028141829</c:v>
                </c:pt>
                <c:pt idx="4822">
                  <c:v>1.01114581680622</c:v>
                </c:pt>
                <c:pt idx="4823">
                  <c:v>1.01065849148644</c:v>
                </c:pt>
                <c:pt idx="4824">
                  <c:v>1.01067965282922</c:v>
                </c:pt>
                <c:pt idx="4825">
                  <c:v>1.01126099225691</c:v>
                </c:pt>
                <c:pt idx="4826">
                  <c:v>1.01139250063793</c:v>
                </c:pt>
                <c:pt idx="4827">
                  <c:v>1.01072919096749</c:v>
                </c:pt>
                <c:pt idx="4828">
                  <c:v>1.01053256092136</c:v>
                </c:pt>
                <c:pt idx="4829">
                  <c:v>1.01012412175382</c:v>
                </c:pt>
                <c:pt idx="4830">
                  <c:v>1.01016800792694</c:v>
                </c:pt>
                <c:pt idx="4831">
                  <c:v>1.00997044333467</c:v>
                </c:pt>
                <c:pt idx="4832">
                  <c:v>1.00960510026032</c:v>
                </c:pt>
                <c:pt idx="4833">
                  <c:v>1.00931514782822</c:v>
                </c:pt>
                <c:pt idx="4834">
                  <c:v>1.0091396854012</c:v>
                </c:pt>
                <c:pt idx="4835">
                  <c:v>1.01340860483235</c:v>
                </c:pt>
                <c:pt idx="4836">
                  <c:v>1.01298199062703</c:v>
                </c:pt>
                <c:pt idx="4837">
                  <c:v>1.01275997824752</c:v>
                </c:pt>
                <c:pt idx="4838">
                  <c:v>1.00851700167449</c:v>
                </c:pt>
                <c:pt idx="4839">
                  <c:v>1.00860089917385</c:v>
                </c:pt>
                <c:pt idx="4840">
                  <c:v>1.009143224557</c:v>
                </c:pt>
                <c:pt idx="4841">
                  <c:v>1.00881575348786</c:v>
                </c:pt>
                <c:pt idx="4842">
                  <c:v>1.0086343282583</c:v>
                </c:pt>
                <c:pt idx="4843">
                  <c:v>1.00850297796846</c:v>
                </c:pt>
                <c:pt idx="4844">
                  <c:v>1.00867613859458</c:v>
                </c:pt>
                <c:pt idx="4845">
                  <c:v>1.00867996835629</c:v>
                </c:pt>
                <c:pt idx="4846">
                  <c:v>1.0085471366683</c:v>
                </c:pt>
                <c:pt idx="4847">
                  <c:v>1.00870692111245</c:v>
                </c:pt>
                <c:pt idx="4848">
                  <c:v>1.00855406359197</c:v>
                </c:pt>
                <c:pt idx="4849">
                  <c:v>1.00844211761606</c:v>
                </c:pt>
                <c:pt idx="4850">
                  <c:v>1.00823663435592</c:v>
                </c:pt>
                <c:pt idx="4851">
                  <c:v>1.00808725262309</c:v>
                </c:pt>
                <c:pt idx="4852">
                  <c:v>1.00798919332013</c:v>
                </c:pt>
                <c:pt idx="4853">
                  <c:v>1.00814263450933</c:v>
                </c:pt>
                <c:pt idx="4854">
                  <c:v>1.00801543676734</c:v>
                </c:pt>
                <c:pt idx="4855">
                  <c:v>1.00762636598493</c:v>
                </c:pt>
                <c:pt idx="4856">
                  <c:v>1.00782303980679</c:v>
                </c:pt>
                <c:pt idx="4857">
                  <c:v>1.00778959407576</c:v>
                </c:pt>
                <c:pt idx="4858">
                  <c:v>1.00768097214466</c:v>
                </c:pt>
                <c:pt idx="4859">
                  <c:v>1.00781486749609</c:v>
                </c:pt>
                <c:pt idx="4860">
                  <c:v>1.00763181455127</c:v>
                </c:pt>
                <c:pt idx="4861">
                  <c:v>1.00778559866509</c:v>
                </c:pt>
                <c:pt idx="4862">
                  <c:v>1.00791642783869</c:v>
                </c:pt>
                <c:pt idx="4863">
                  <c:v>1.00784967598869</c:v>
                </c:pt>
                <c:pt idx="4864">
                  <c:v>1.00815938388324</c:v>
                </c:pt>
                <c:pt idx="4865">
                  <c:v>1.00827216978128</c:v>
                </c:pt>
                <c:pt idx="4866">
                  <c:v>1.00811679548955</c:v>
                </c:pt>
                <c:pt idx="4867">
                  <c:v>1.0079298101956</c:v>
                </c:pt>
                <c:pt idx="4868">
                  <c:v>1.00802488118661</c:v>
                </c:pt>
                <c:pt idx="4869">
                  <c:v>1.00797603935596</c:v>
                </c:pt>
                <c:pt idx="4870">
                  <c:v>1.00779195115351</c:v>
                </c:pt>
                <c:pt idx="4871">
                  <c:v>1.00790790320954</c:v>
                </c:pt>
                <c:pt idx="4872">
                  <c:v>1.007871895417429</c:v>
                </c:pt>
                <c:pt idx="4873">
                  <c:v>1.00773182796195</c:v>
                </c:pt>
                <c:pt idx="4874">
                  <c:v>1.00764926892003</c:v>
                </c:pt>
                <c:pt idx="4875">
                  <c:v>1.00762312164464</c:v>
                </c:pt>
                <c:pt idx="4876">
                  <c:v>1.00747566529344</c:v>
                </c:pt>
                <c:pt idx="4877">
                  <c:v>1.00740286382398</c:v>
                </c:pt>
                <c:pt idx="4878">
                  <c:v>1.00737914580528</c:v>
                </c:pt>
                <c:pt idx="4879">
                  <c:v>1.00725885678453</c:v>
                </c:pt>
                <c:pt idx="4880">
                  <c:v>1.0073264482792</c:v>
                </c:pt>
                <c:pt idx="4881">
                  <c:v>1.00706100841052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32.3904378373818</c:v>
                </c:pt>
                <c:pt idx="4912">
                  <c:v>11.6556581760127</c:v>
                </c:pt>
                <c:pt idx="4913">
                  <c:v>7.867876593719205</c:v>
                </c:pt>
                <c:pt idx="4914">
                  <c:v>6.43822511202399</c:v>
                </c:pt>
                <c:pt idx="4915">
                  <c:v>5.40840876067627</c:v>
                </c:pt>
                <c:pt idx="4916">
                  <c:v>4.82887145518934</c:v>
                </c:pt>
                <c:pt idx="4917">
                  <c:v>4.457965627567015</c:v>
                </c:pt>
                <c:pt idx="4918">
                  <c:v>4.1512530653014</c:v>
                </c:pt>
                <c:pt idx="4919">
                  <c:v>3.89256870098291</c:v>
                </c:pt>
                <c:pt idx="4920">
                  <c:v>3.67093134359526</c:v>
                </c:pt>
                <c:pt idx="4921">
                  <c:v>3.50456260974827</c:v>
                </c:pt>
                <c:pt idx="4922">
                  <c:v>3.37588789995142</c:v>
                </c:pt>
                <c:pt idx="4923">
                  <c:v>3.27435874464874</c:v>
                </c:pt>
                <c:pt idx="4924">
                  <c:v>3.84199960284008</c:v>
                </c:pt>
                <c:pt idx="4925">
                  <c:v>3.70591015586462</c:v>
                </c:pt>
                <c:pt idx="4926">
                  <c:v>4.822784228276436</c:v>
                </c:pt>
                <c:pt idx="4927">
                  <c:v>4.51655944027562</c:v>
                </c:pt>
                <c:pt idx="4928">
                  <c:v>4.2412752566706</c:v>
                </c:pt>
                <c:pt idx="4929">
                  <c:v>4.04507132139226</c:v>
                </c:pt>
                <c:pt idx="4930">
                  <c:v>3.86076584417089</c:v>
                </c:pt>
                <c:pt idx="4931">
                  <c:v>3.72290051865404</c:v>
                </c:pt>
                <c:pt idx="4932">
                  <c:v>3.61864473133258</c:v>
                </c:pt>
                <c:pt idx="4933">
                  <c:v>4.64235992546079</c:v>
                </c:pt>
                <c:pt idx="4934">
                  <c:v>4.40964510106926</c:v>
                </c:pt>
                <c:pt idx="4935">
                  <c:v>4.18456930037487</c:v>
                </c:pt>
                <c:pt idx="4936">
                  <c:v>4.02140345607914</c:v>
                </c:pt>
                <c:pt idx="4937">
                  <c:v>3.86006106106118</c:v>
                </c:pt>
                <c:pt idx="4938">
                  <c:v>3.738508068672</c:v>
                </c:pt>
                <c:pt idx="4939">
                  <c:v>5.0731713526923</c:v>
                </c:pt>
                <c:pt idx="4940">
                  <c:v>4.75349727949666</c:v>
                </c:pt>
                <c:pt idx="4941">
                  <c:v>4.45437408621568</c:v>
                </c:pt>
                <c:pt idx="4942">
                  <c:v>4.24231346067181</c:v>
                </c:pt>
                <c:pt idx="4943">
                  <c:v>6.877382351329476</c:v>
                </c:pt>
                <c:pt idx="4944">
                  <c:v>6.042256871040415</c:v>
                </c:pt>
                <c:pt idx="4945">
                  <c:v>5.38187934451906</c:v>
                </c:pt>
                <c:pt idx="4946">
                  <c:v>4.96373681454188</c:v>
                </c:pt>
                <c:pt idx="4947">
                  <c:v>4.6815770867608</c:v>
                </c:pt>
                <c:pt idx="4948">
                  <c:v>4.48484387485005</c:v>
                </c:pt>
                <c:pt idx="4949">
                  <c:v>4.347186971125938</c:v>
                </c:pt>
                <c:pt idx="4950">
                  <c:v>4.193537598950453</c:v>
                </c:pt>
                <c:pt idx="4951">
                  <c:v>4.030735249550475</c:v>
                </c:pt>
                <c:pt idx="4952">
                  <c:v>3.90861730321043</c:v>
                </c:pt>
                <c:pt idx="4953">
                  <c:v>3.77695893774647</c:v>
                </c:pt>
                <c:pt idx="4954">
                  <c:v>3.675249901960039</c:v>
                </c:pt>
                <c:pt idx="4955">
                  <c:v>4.90941008510072</c:v>
                </c:pt>
                <c:pt idx="4956">
                  <c:v>4.721884554867845</c:v>
                </c:pt>
                <c:pt idx="4957">
                  <c:v>4.43314333491061</c:v>
                </c:pt>
                <c:pt idx="4958">
                  <c:v>4.16330209526558</c:v>
                </c:pt>
                <c:pt idx="4959">
                  <c:v>3.96355369069662</c:v>
                </c:pt>
                <c:pt idx="4960">
                  <c:v>5.7138430021909</c:v>
                </c:pt>
                <c:pt idx="4961">
                  <c:v>5.24332080082205</c:v>
                </c:pt>
                <c:pt idx="4962">
                  <c:v>4.81540384845302</c:v>
                </c:pt>
                <c:pt idx="4963">
                  <c:v>4.52029923422046</c:v>
                </c:pt>
                <c:pt idx="4964">
                  <c:v>4.30772310354786</c:v>
                </c:pt>
                <c:pt idx="4965">
                  <c:v>4.15124218809373</c:v>
                </c:pt>
                <c:pt idx="4966">
                  <c:v>6.87854800904538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18.7137404665874</c:v>
                </c:pt>
                <c:pt idx="4971">
                  <c:v>10.9405601054914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38.3830394575258</c:v>
                </c:pt>
                <c:pt idx="4976">
                  <c:v>11.6710261517493</c:v>
                </c:pt>
                <c:pt idx="4977">
                  <c:v>8.07960442394523</c:v>
                </c:pt>
                <c:pt idx="4978">
                  <c:v>6.3340033413224</c:v>
                </c:pt>
                <c:pt idx="4979">
                  <c:v>5.45749151998922</c:v>
                </c:pt>
                <c:pt idx="4980">
                  <c:v>4.927707726748427</c:v>
                </c:pt>
                <c:pt idx="4981">
                  <c:v>4.57386428353456</c:v>
                </c:pt>
                <c:pt idx="4982">
                  <c:v>4.323001552762475</c:v>
                </c:pt>
                <c:pt idx="4983">
                  <c:v>4.13905450054907</c:v>
                </c:pt>
                <c:pt idx="4984">
                  <c:v>4.00142788127046</c:v>
                </c:pt>
                <c:pt idx="4985">
                  <c:v>3.84824450839513</c:v>
                </c:pt>
                <c:pt idx="4986">
                  <c:v>3.72971064113543</c:v>
                </c:pt>
                <c:pt idx="4987">
                  <c:v>3.63749068674153</c:v>
                </c:pt>
                <c:pt idx="4988">
                  <c:v>3.566015193314596</c:v>
                </c:pt>
                <c:pt idx="4989">
                  <c:v>3.51150343104061</c:v>
                </c:pt>
                <c:pt idx="4990">
                  <c:v>3.4714749732773</c:v>
                </c:pt>
                <c:pt idx="4991">
                  <c:v>3.44424030149043</c:v>
                </c:pt>
                <c:pt idx="4992">
                  <c:v>3.36887144624181</c:v>
                </c:pt>
                <c:pt idx="4993">
                  <c:v>3.30759502072259</c:v>
                </c:pt>
                <c:pt idx="4994">
                  <c:v>3.25801868797571</c:v>
                </c:pt>
                <c:pt idx="4995">
                  <c:v>3.21847215646057</c:v>
                </c:pt>
                <c:pt idx="4996">
                  <c:v>3.16499708074285</c:v>
                </c:pt>
                <c:pt idx="4997">
                  <c:v>3.12069910089101</c:v>
                </c:pt>
                <c:pt idx="4998">
                  <c:v>3.08438757705638</c:v>
                </c:pt>
                <c:pt idx="4999">
                  <c:v>3.036009159063065</c:v>
                </c:pt>
                <c:pt idx="5000">
                  <c:v>2.97750145858887</c:v>
                </c:pt>
                <c:pt idx="5001">
                  <c:v>2.926982143038697</c:v>
                </c:pt>
                <c:pt idx="5002">
                  <c:v>3.25422564234798</c:v>
                </c:pt>
                <c:pt idx="5003">
                  <c:v>3.19005056116269</c:v>
                </c:pt>
                <c:pt idx="5004">
                  <c:v>3.11368288656219</c:v>
                </c:pt>
                <c:pt idx="5005">
                  <c:v>3.0489952172671</c:v>
                </c:pt>
                <c:pt idx="5006">
                  <c:v>2.993968923233665</c:v>
                </c:pt>
                <c:pt idx="5007">
                  <c:v>3.36630590723139</c:v>
                </c:pt>
                <c:pt idx="5008">
                  <c:v>3.2955188021596</c:v>
                </c:pt>
                <c:pt idx="5009">
                  <c:v>3.21094041580303</c:v>
                </c:pt>
                <c:pt idx="5010">
                  <c:v>3.14055779690149</c:v>
                </c:pt>
                <c:pt idx="5011">
                  <c:v>3.081643629684597</c:v>
                </c:pt>
                <c:pt idx="5012">
                  <c:v>3.03228903245613</c:v>
                </c:pt>
                <c:pt idx="5013">
                  <c:v>2.991049405944775</c:v>
                </c:pt>
                <c:pt idx="5014">
                  <c:v>3.384430929074138</c:v>
                </c:pt>
                <c:pt idx="5015">
                  <c:v>3.33431914055099</c:v>
                </c:pt>
                <c:pt idx="5016">
                  <c:v>4.01602598463517</c:v>
                </c:pt>
                <c:pt idx="5017">
                  <c:v>3.8911078165855</c:v>
                </c:pt>
                <c:pt idx="5018">
                  <c:v>5.455475277229866</c:v>
                </c:pt>
                <c:pt idx="5019">
                  <c:v>5.03278282638512</c:v>
                </c:pt>
                <c:pt idx="5020">
                  <c:v>4.624449336583368</c:v>
                </c:pt>
                <c:pt idx="5021">
                  <c:v>4.34132791359867</c:v>
                </c:pt>
                <c:pt idx="5022">
                  <c:v>4.135904886864695</c:v>
                </c:pt>
                <c:pt idx="5023">
                  <c:v>3.98322575728537</c:v>
                </c:pt>
                <c:pt idx="5024">
                  <c:v>3.86832790580083</c:v>
                </c:pt>
                <c:pt idx="5025">
                  <c:v>3.73140768141769</c:v>
                </c:pt>
                <c:pt idx="5026">
                  <c:v>3.62481438326061</c:v>
                </c:pt>
                <c:pt idx="5027">
                  <c:v>3.50191301767103</c:v>
                </c:pt>
                <c:pt idx="5028">
                  <c:v>3.40363973706614</c:v>
                </c:pt>
                <c:pt idx="5029">
                  <c:v>3.32429685734759</c:v>
                </c:pt>
                <c:pt idx="5030">
                  <c:v>3.26010759122253</c:v>
                </c:pt>
                <c:pt idx="5031">
                  <c:v>3.20838895967536</c:v>
                </c:pt>
                <c:pt idx="5032">
                  <c:v>3.16723884339746</c:v>
                </c:pt>
                <c:pt idx="5033">
                  <c:v>3.13526275682648</c:v>
                </c:pt>
                <c:pt idx="5034">
                  <c:v>3.08795547494156</c:v>
                </c:pt>
                <c:pt idx="5035">
                  <c:v>3.0492644828023</c:v>
                </c:pt>
                <c:pt idx="5036">
                  <c:v>3.018042913425165</c:v>
                </c:pt>
                <c:pt idx="5037">
                  <c:v>2.99351305021467</c:v>
                </c:pt>
                <c:pt idx="5038">
                  <c:v>2.9751192347765</c:v>
                </c:pt>
                <c:pt idx="5039">
                  <c:v>2.96238901636196</c:v>
                </c:pt>
                <c:pt idx="5040">
                  <c:v>2.936182874349865</c:v>
                </c:pt>
                <c:pt idx="5041">
                  <c:v>2.91532213667552</c:v>
                </c:pt>
                <c:pt idx="5042">
                  <c:v>2.89942670144776</c:v>
                </c:pt>
                <c:pt idx="5043">
                  <c:v>2.88817950594123</c:v>
                </c:pt>
                <c:pt idx="5044">
                  <c:v>2.86440482979061</c:v>
                </c:pt>
                <c:pt idx="5045">
                  <c:v>2.84505166490477</c:v>
                </c:pt>
                <c:pt idx="5046">
                  <c:v>2.82977410506898</c:v>
                </c:pt>
                <c:pt idx="5047">
                  <c:v>2.81836784856349</c:v>
                </c:pt>
                <c:pt idx="5048">
                  <c:v>2.81062617823759</c:v>
                </c:pt>
                <c:pt idx="5049">
                  <c:v>2.80643794619721</c:v>
                </c:pt>
                <c:pt idx="5050">
                  <c:v>2.80580589386205</c:v>
                </c:pt>
                <c:pt idx="5051">
                  <c:v>3.13159896171312</c:v>
                </c:pt>
                <c:pt idx="5052">
                  <c:v>3.14222514323902</c:v>
                </c:pt>
                <c:pt idx="5053">
                  <c:v>3.1333452124233</c:v>
                </c:pt>
                <c:pt idx="5054">
                  <c:v>3.13076890941748</c:v>
                </c:pt>
                <c:pt idx="5055">
                  <c:v>3.13451175047263</c:v>
                </c:pt>
                <c:pt idx="5056">
                  <c:v>3.11961582106599</c:v>
                </c:pt>
                <c:pt idx="5057">
                  <c:v>3.11052723137789</c:v>
                </c:pt>
                <c:pt idx="5058">
                  <c:v>3.106948254084879</c:v>
                </c:pt>
                <c:pt idx="5059">
                  <c:v>3.10895668596333</c:v>
                </c:pt>
                <c:pt idx="5060">
                  <c:v>3.11655978728111</c:v>
                </c:pt>
                <c:pt idx="5061">
                  <c:v>3.10550570913996</c:v>
                </c:pt>
                <c:pt idx="5062">
                  <c:v>3.09944726863067</c:v>
                </c:pt>
                <c:pt idx="5063">
                  <c:v>3.65620536207979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50.7945611488562</c:v>
                </c:pt>
                <c:pt idx="5070">
                  <c:v>9.87587387467643</c:v>
                </c:pt>
                <c:pt idx="5071">
                  <c:v>6.662916381503425</c:v>
                </c:pt>
                <c:pt idx="5072">
                  <c:v>5.41867478800116</c:v>
                </c:pt>
                <c:pt idx="5073">
                  <c:v>4.60953928011498</c:v>
                </c:pt>
                <c:pt idx="5074">
                  <c:v>4.12613866187436</c:v>
                </c:pt>
                <c:pt idx="5075">
                  <c:v>3.80056998186726</c:v>
                </c:pt>
                <c:pt idx="5076">
                  <c:v>3.56450773027424</c:v>
                </c:pt>
                <c:pt idx="5077">
                  <c:v>3.38477686625385</c:v>
                </c:pt>
                <c:pt idx="5078">
                  <c:v>3.24303677188698</c:v>
                </c:pt>
                <c:pt idx="5079">
                  <c:v>3.12833074667345</c:v>
                </c:pt>
                <c:pt idx="5080">
                  <c:v>3.03371959263918</c:v>
                </c:pt>
                <c:pt idx="5081">
                  <c:v>2.95452655849597</c:v>
                </c:pt>
                <c:pt idx="5082">
                  <c:v>2.88750157261524</c:v>
                </c:pt>
                <c:pt idx="5083">
                  <c:v>2.83031415305502</c:v>
                </c:pt>
                <c:pt idx="5084">
                  <c:v>2.78122601493048</c:v>
                </c:pt>
                <c:pt idx="5085">
                  <c:v>2.73895587664809</c:v>
                </c:pt>
                <c:pt idx="5086">
                  <c:v>2.70250476173107</c:v>
                </c:pt>
                <c:pt idx="5087">
                  <c:v>2.67112123118512</c:v>
                </c:pt>
                <c:pt idx="5088">
                  <c:v>2.64418190045347</c:v>
                </c:pt>
                <c:pt idx="5089">
                  <c:v>2.62119798969492</c:v>
                </c:pt>
                <c:pt idx="5090">
                  <c:v>2.60182101016832</c:v>
                </c:pt>
                <c:pt idx="5091">
                  <c:v>2.58574734877938</c:v>
                </c:pt>
                <c:pt idx="5092">
                  <c:v>2.57272607815342</c:v>
                </c:pt>
                <c:pt idx="5093">
                  <c:v>2.56259873907839</c:v>
                </c:pt>
                <c:pt idx="5094">
                  <c:v>2.55522325266014</c:v>
                </c:pt>
                <c:pt idx="5095">
                  <c:v>2.55051921518852</c:v>
                </c:pt>
                <c:pt idx="5096">
                  <c:v>2.548415425720159</c:v>
                </c:pt>
                <c:pt idx="5097">
                  <c:v>2.54891249842789</c:v>
                </c:pt>
                <c:pt idx="5098">
                  <c:v>2.55203407977053</c:v>
                </c:pt>
                <c:pt idx="5099">
                  <c:v>2.55781158883293</c:v>
                </c:pt>
                <c:pt idx="5100">
                  <c:v>2.56636737957834</c:v>
                </c:pt>
                <c:pt idx="5101">
                  <c:v>2.57782151008436</c:v>
                </c:pt>
                <c:pt idx="5102">
                  <c:v>2.592345207083079</c:v>
                </c:pt>
                <c:pt idx="5103">
                  <c:v>2.5973874160702</c:v>
                </c:pt>
                <c:pt idx="5104">
                  <c:v>2.605058928173796</c:v>
                </c:pt>
                <c:pt idx="5105">
                  <c:v>2.61549150184421</c:v>
                </c:pt>
                <c:pt idx="5106">
                  <c:v>2.62882671892546</c:v>
                </c:pt>
                <c:pt idx="5107">
                  <c:v>2.6452953461365</c:v>
                </c:pt>
                <c:pt idx="5108">
                  <c:v>2.65116847692691</c:v>
                </c:pt>
                <c:pt idx="5109">
                  <c:v>2.659623493260597</c:v>
                </c:pt>
                <c:pt idx="5110">
                  <c:v>2.67079918258968</c:v>
                </c:pt>
                <c:pt idx="5111">
                  <c:v>2.68483800144697</c:v>
                </c:pt>
                <c:pt idx="5112">
                  <c:v>2.7019515665289</c:v>
                </c:pt>
                <c:pt idx="5113">
                  <c:v>2.72238861312487</c:v>
                </c:pt>
                <c:pt idx="5114">
                  <c:v>2.7464891607367</c:v>
                </c:pt>
                <c:pt idx="5115">
                  <c:v>2.75816204198185</c:v>
                </c:pt>
                <c:pt idx="5116">
                  <c:v>2.77273250508297</c:v>
                </c:pt>
                <c:pt idx="5117">
                  <c:v>3.07656493816867</c:v>
                </c:pt>
                <c:pt idx="5118">
                  <c:v>3.62587734976769</c:v>
                </c:pt>
                <c:pt idx="5119">
                  <c:v>4.759064837488905</c:v>
                </c:pt>
                <c:pt idx="5120">
                  <c:v>10.9299615820337</c:v>
                </c:pt>
                <c:pt idx="5121">
                  <c:v>7.240013354325789</c:v>
                </c:pt>
                <c:pt idx="5122">
                  <c:v>0.0</c:v>
                </c:pt>
                <c:pt idx="5123">
                  <c:v>20.9929135253404</c:v>
                </c:pt>
                <c:pt idx="5124">
                  <c:v>7.63644092509835</c:v>
                </c:pt>
                <c:pt idx="5125">
                  <c:v>5.52565547578734</c:v>
                </c:pt>
                <c:pt idx="5126">
                  <c:v>4.619050269430685</c:v>
                </c:pt>
                <c:pt idx="5127">
                  <c:v>4.10139356512163</c:v>
                </c:pt>
                <c:pt idx="5128">
                  <c:v>3.76149743832069</c:v>
                </c:pt>
                <c:pt idx="5129">
                  <c:v>3.51920699499097</c:v>
                </c:pt>
                <c:pt idx="5130">
                  <c:v>3.336910144618479</c:v>
                </c:pt>
                <c:pt idx="5131">
                  <c:v>3.194459178771</c:v>
                </c:pt>
                <c:pt idx="5132">
                  <c:v>3.08009126494189</c:v>
                </c:pt>
                <c:pt idx="5133">
                  <c:v>2.98632194887515</c:v>
                </c:pt>
                <c:pt idx="5134">
                  <c:v>2.90833567081381</c:v>
                </c:pt>
                <c:pt idx="5135">
                  <c:v>2.842702315415865</c:v>
                </c:pt>
                <c:pt idx="5136">
                  <c:v>2.78706143574726</c:v>
                </c:pt>
                <c:pt idx="5137">
                  <c:v>2.73962023111681</c:v>
                </c:pt>
                <c:pt idx="5138">
                  <c:v>2.69908703088344</c:v>
                </c:pt>
                <c:pt idx="5139">
                  <c:v>2.6644241656743</c:v>
                </c:pt>
                <c:pt idx="5140">
                  <c:v>2.63489339939644</c:v>
                </c:pt>
                <c:pt idx="5141">
                  <c:v>2.609872029850277</c:v>
                </c:pt>
                <c:pt idx="5142">
                  <c:v>2.5889120447148</c:v>
                </c:pt>
                <c:pt idx="5143">
                  <c:v>2.57163631321001</c:v>
                </c:pt>
                <c:pt idx="5144">
                  <c:v>2.5577563971077</c:v>
                </c:pt>
                <c:pt idx="5145">
                  <c:v>2.54707295722612</c:v>
                </c:pt>
                <c:pt idx="5146">
                  <c:v>2.53943198031421</c:v>
                </c:pt>
                <c:pt idx="5147">
                  <c:v>2.53470339913275</c:v>
                </c:pt>
                <c:pt idx="5148">
                  <c:v>2.532855336813755</c:v>
                </c:pt>
                <c:pt idx="5149">
                  <c:v>2.53387251482651</c:v>
                </c:pt>
                <c:pt idx="5150">
                  <c:v>2.53775624967312</c:v>
                </c:pt>
                <c:pt idx="5151">
                  <c:v>2.54460402033193</c:v>
                </c:pt>
                <c:pt idx="5152">
                  <c:v>2.54097021887561</c:v>
                </c:pt>
                <c:pt idx="5153">
                  <c:v>2.539938933606245</c:v>
                </c:pt>
                <c:pt idx="5154">
                  <c:v>2.54151048247242</c:v>
                </c:pt>
                <c:pt idx="5155">
                  <c:v>2.73532610632345</c:v>
                </c:pt>
                <c:pt idx="5156">
                  <c:v>2.74511337552957</c:v>
                </c:pt>
                <c:pt idx="5157">
                  <c:v>2.73946787567642</c:v>
                </c:pt>
                <c:pt idx="5158">
                  <c:v>2.7379397217035</c:v>
                </c:pt>
                <c:pt idx="5159">
                  <c:v>2.74054226607126</c:v>
                </c:pt>
                <c:pt idx="5160">
                  <c:v>3.03699603599595</c:v>
                </c:pt>
                <c:pt idx="5161">
                  <c:v>3.0547378754006</c:v>
                </c:pt>
                <c:pt idx="5162">
                  <c:v>3.04818911910925</c:v>
                </c:pt>
                <c:pt idx="5163">
                  <c:v>3.04897168686679</c:v>
                </c:pt>
                <c:pt idx="5164">
                  <c:v>3.52210899295644</c:v>
                </c:pt>
                <c:pt idx="5165">
                  <c:v>3.33853321035616</c:v>
                </c:pt>
                <c:pt idx="5166">
                  <c:v>3.15528035352677</c:v>
                </c:pt>
                <c:pt idx="5167">
                  <c:v>3.495032194941285</c:v>
                </c:pt>
                <c:pt idx="5168">
                  <c:v>3.28469235723821</c:v>
                </c:pt>
                <c:pt idx="5169">
                  <c:v>3.08730527750385</c:v>
                </c:pt>
                <c:pt idx="5170">
                  <c:v>3.356046605379005</c:v>
                </c:pt>
                <c:pt idx="5171">
                  <c:v>3.14918231837325</c:v>
                </c:pt>
                <c:pt idx="5172">
                  <c:v>2.96087333747005</c:v>
                </c:pt>
                <c:pt idx="5173">
                  <c:v>2.81711478943827</c:v>
                </c:pt>
                <c:pt idx="5174">
                  <c:v>2.70318174020931</c:v>
                </c:pt>
                <c:pt idx="5175">
                  <c:v>2.610368905825159</c:v>
                </c:pt>
                <c:pt idx="5176">
                  <c:v>2.53313843114995</c:v>
                </c:pt>
                <c:pt idx="5177">
                  <c:v>2.4678331223334</c:v>
                </c:pt>
                <c:pt idx="5178">
                  <c:v>2.411875921099125</c:v>
                </c:pt>
                <c:pt idx="5179">
                  <c:v>2.36345409730118</c:v>
                </c:pt>
                <c:pt idx="5180">
                  <c:v>2.32119899739916</c:v>
                </c:pt>
                <c:pt idx="5181">
                  <c:v>2.28408898489664</c:v>
                </c:pt>
                <c:pt idx="5182">
                  <c:v>2.25133876647065</c:v>
                </c:pt>
                <c:pt idx="5183">
                  <c:v>2.2223269369565</c:v>
                </c:pt>
                <c:pt idx="5184">
                  <c:v>2.196569475563876</c:v>
                </c:pt>
                <c:pt idx="5185">
                  <c:v>2.17365759330985</c:v>
                </c:pt>
                <c:pt idx="5186">
                  <c:v>2.15326828510409</c:v>
                </c:pt>
                <c:pt idx="5187">
                  <c:v>2.13515832034077</c:v>
                </c:pt>
                <c:pt idx="5188">
                  <c:v>2.11909202577611</c:v>
                </c:pt>
                <c:pt idx="5189">
                  <c:v>2.10489978015189</c:v>
                </c:pt>
                <c:pt idx="5190">
                  <c:v>2.09243132989432</c:v>
                </c:pt>
                <c:pt idx="5191">
                  <c:v>2.08155808404266</c:v>
                </c:pt>
                <c:pt idx="5192">
                  <c:v>2.07218597665463</c:v>
                </c:pt>
                <c:pt idx="5193">
                  <c:v>2.06422394970672</c:v>
                </c:pt>
                <c:pt idx="5194">
                  <c:v>2.05760423455495</c:v>
                </c:pt>
                <c:pt idx="5195">
                  <c:v>2.052274535418825</c:v>
                </c:pt>
                <c:pt idx="5196">
                  <c:v>2.04819140109483</c:v>
                </c:pt>
                <c:pt idx="5197">
                  <c:v>2.04532448602933</c:v>
                </c:pt>
                <c:pt idx="5198">
                  <c:v>2.04364557856319</c:v>
                </c:pt>
                <c:pt idx="5199">
                  <c:v>2.04315355409625</c:v>
                </c:pt>
                <c:pt idx="5200">
                  <c:v>2.04384359097034</c:v>
                </c:pt>
                <c:pt idx="5201">
                  <c:v>2.04571734979091</c:v>
                </c:pt>
                <c:pt idx="5202">
                  <c:v>2.04879839117956</c:v>
                </c:pt>
                <c:pt idx="5203">
                  <c:v>2.10867047562329</c:v>
                </c:pt>
                <c:pt idx="5204">
                  <c:v>2.11517639026204</c:v>
                </c:pt>
                <c:pt idx="5205">
                  <c:v>2.116452627388016</c:v>
                </c:pt>
                <c:pt idx="5206">
                  <c:v>2.11929773897343</c:v>
                </c:pt>
                <c:pt idx="5207">
                  <c:v>2.12375933285495</c:v>
                </c:pt>
                <c:pt idx="5208">
                  <c:v>2.12987455262998</c:v>
                </c:pt>
                <c:pt idx="5209">
                  <c:v>2.13772163891807</c:v>
                </c:pt>
                <c:pt idx="5210">
                  <c:v>2.14738427736444</c:v>
                </c:pt>
                <c:pt idx="5211">
                  <c:v>2.15899400379576</c:v>
                </c:pt>
                <c:pt idx="5212">
                  <c:v>2.172688239577639</c:v>
                </c:pt>
                <c:pt idx="5213">
                  <c:v>2.18864892076272</c:v>
                </c:pt>
                <c:pt idx="5214">
                  <c:v>2.2070963749788</c:v>
                </c:pt>
                <c:pt idx="5215">
                  <c:v>2.22831469283556</c:v>
                </c:pt>
                <c:pt idx="5216">
                  <c:v>2.252642598875278</c:v>
                </c:pt>
                <c:pt idx="5217">
                  <c:v>2.28049772116924</c:v>
                </c:pt>
                <c:pt idx="5218">
                  <c:v>2.41107520458999</c:v>
                </c:pt>
                <c:pt idx="5219">
                  <c:v>2.430319908456</c:v>
                </c:pt>
                <c:pt idx="5220">
                  <c:v>2.42673161518936</c:v>
                </c:pt>
                <c:pt idx="5221">
                  <c:v>2.41298738225073</c:v>
                </c:pt>
                <c:pt idx="5222">
                  <c:v>2.40159206621785</c:v>
                </c:pt>
                <c:pt idx="5223">
                  <c:v>2.38057642202106</c:v>
                </c:pt>
                <c:pt idx="5224">
                  <c:v>2.36196250476293</c:v>
                </c:pt>
                <c:pt idx="5225">
                  <c:v>2.466287109509278</c:v>
                </c:pt>
                <c:pt idx="5226">
                  <c:v>2.44772908186006</c:v>
                </c:pt>
                <c:pt idx="5227">
                  <c:v>2.41858929070664</c:v>
                </c:pt>
                <c:pt idx="5228">
                  <c:v>2.52830119994361</c:v>
                </c:pt>
                <c:pt idx="5229">
                  <c:v>2.498653975201659</c:v>
                </c:pt>
                <c:pt idx="5230">
                  <c:v>2.458364124050278</c:v>
                </c:pt>
                <c:pt idx="5231">
                  <c:v>2.42321798702166</c:v>
                </c:pt>
                <c:pt idx="5232">
                  <c:v>2.3925102822872</c:v>
                </c:pt>
                <c:pt idx="5233">
                  <c:v>2.36565498940233</c:v>
                </c:pt>
                <c:pt idx="5234">
                  <c:v>2.34218913255603</c:v>
                </c:pt>
                <c:pt idx="5235">
                  <c:v>2.32175441199518</c:v>
                </c:pt>
                <c:pt idx="5236">
                  <c:v>2.41343219537597</c:v>
                </c:pt>
                <c:pt idx="5237">
                  <c:v>2.39416377981677</c:v>
                </c:pt>
                <c:pt idx="5238">
                  <c:v>2.36540059856626</c:v>
                </c:pt>
                <c:pt idx="5239">
                  <c:v>2.34051821016805</c:v>
                </c:pt>
                <c:pt idx="5240">
                  <c:v>2.319060669169835</c:v>
                </c:pt>
                <c:pt idx="5241">
                  <c:v>2.30066905512128</c:v>
                </c:pt>
                <c:pt idx="5242">
                  <c:v>2.28507001190812</c:v>
                </c:pt>
                <c:pt idx="5243">
                  <c:v>2.272032123028275</c:v>
                </c:pt>
                <c:pt idx="5244">
                  <c:v>2.26138447424424</c:v>
                </c:pt>
                <c:pt idx="5245">
                  <c:v>2.2529813814618</c:v>
                </c:pt>
                <c:pt idx="5246">
                  <c:v>2.24672389118914</c:v>
                </c:pt>
                <c:pt idx="5247">
                  <c:v>2.24252938343467</c:v>
                </c:pt>
                <c:pt idx="5248">
                  <c:v>2.24036321402627</c:v>
                </c:pt>
                <c:pt idx="5249">
                  <c:v>2.24019444894982</c:v>
                </c:pt>
                <c:pt idx="5250">
                  <c:v>2.24203763690877</c:v>
                </c:pt>
                <c:pt idx="5251">
                  <c:v>2.24591073412512</c:v>
                </c:pt>
                <c:pt idx="5252">
                  <c:v>2.25187856945119</c:v>
                </c:pt>
                <c:pt idx="5253">
                  <c:v>2.26001221598612</c:v>
                </c:pt>
                <c:pt idx="5254">
                  <c:v>2.37112584930209</c:v>
                </c:pt>
                <c:pt idx="5255">
                  <c:v>2.38729381994986</c:v>
                </c:pt>
                <c:pt idx="5256">
                  <c:v>2.38040670690343</c:v>
                </c:pt>
                <c:pt idx="5257">
                  <c:v>2.3762538588779</c:v>
                </c:pt>
                <c:pt idx="5258">
                  <c:v>2.37479763695748</c:v>
                </c:pt>
                <c:pt idx="5259">
                  <c:v>2.37601275085466</c:v>
                </c:pt>
                <c:pt idx="5260">
                  <c:v>2.37992029354536</c:v>
                </c:pt>
                <c:pt idx="5261">
                  <c:v>2.37371131721257</c:v>
                </c:pt>
                <c:pt idx="5262">
                  <c:v>2.36993479459083</c:v>
                </c:pt>
                <c:pt idx="5263">
                  <c:v>2.36854344961827</c:v>
                </c:pt>
                <c:pt idx="5264">
                  <c:v>2.36952713801239</c:v>
                </c:pt>
                <c:pt idx="5265">
                  <c:v>2.48614537757553</c:v>
                </c:pt>
                <c:pt idx="5266">
                  <c:v>2.477056940593719</c:v>
                </c:pt>
                <c:pt idx="5267">
                  <c:v>2.45529095811232</c:v>
                </c:pt>
                <c:pt idx="5268">
                  <c:v>2.42249743398217</c:v>
                </c:pt>
                <c:pt idx="5269">
                  <c:v>2.393746413943556</c:v>
                </c:pt>
                <c:pt idx="5270">
                  <c:v>2.4969740176909</c:v>
                </c:pt>
                <c:pt idx="5271">
                  <c:v>2.452451329822185</c:v>
                </c:pt>
                <c:pt idx="5272">
                  <c:v>2.399008333911485</c:v>
                </c:pt>
                <c:pt idx="5273">
                  <c:v>2.352456122513595</c:v>
                </c:pt>
                <c:pt idx="5274">
                  <c:v>2.31159283369613</c:v>
                </c:pt>
                <c:pt idx="5275">
                  <c:v>2.27551172672844</c:v>
                </c:pt>
                <c:pt idx="5276">
                  <c:v>2.33789094601473</c:v>
                </c:pt>
                <c:pt idx="5277">
                  <c:v>2.302687289453785</c:v>
                </c:pt>
                <c:pt idx="5278">
                  <c:v>2.26046250556416</c:v>
                </c:pt>
                <c:pt idx="5279">
                  <c:v>2.22338263791893</c:v>
                </c:pt>
                <c:pt idx="5280">
                  <c:v>2.19065096897967</c:v>
                </c:pt>
                <c:pt idx="5281">
                  <c:v>2.16162598848658</c:v>
                </c:pt>
                <c:pt idx="5282">
                  <c:v>2.13582168086749</c:v>
                </c:pt>
                <c:pt idx="5283">
                  <c:v>2.11282480798264</c:v>
                </c:pt>
                <c:pt idx="5284">
                  <c:v>2.0923200558892</c:v>
                </c:pt>
                <c:pt idx="5285">
                  <c:v>2.0740399728673</c:v>
                </c:pt>
                <c:pt idx="5286">
                  <c:v>2.05776067785512</c:v>
                </c:pt>
                <c:pt idx="5287">
                  <c:v>2.09795233014921</c:v>
                </c:pt>
                <c:pt idx="5288">
                  <c:v>2.08314881434215</c:v>
                </c:pt>
                <c:pt idx="5289">
                  <c:v>2.06281644217843</c:v>
                </c:pt>
                <c:pt idx="5290">
                  <c:v>2.04479125433162</c:v>
                </c:pt>
                <c:pt idx="5291">
                  <c:v>2.02884340548142</c:v>
                </c:pt>
                <c:pt idx="5292">
                  <c:v>2.014785919158705</c:v>
                </c:pt>
                <c:pt idx="5293">
                  <c:v>2.00245748887683</c:v>
                </c:pt>
                <c:pt idx="5294">
                  <c:v>1.991726718519319</c:v>
                </c:pt>
                <c:pt idx="5295">
                  <c:v>1.98248714509211</c:v>
                </c:pt>
                <c:pt idx="5296">
                  <c:v>1.97465347443677</c:v>
                </c:pt>
                <c:pt idx="5297">
                  <c:v>1.9681504454069</c:v>
                </c:pt>
                <c:pt idx="5298">
                  <c:v>1.96292361892351</c:v>
                </c:pt>
                <c:pt idx="5299">
                  <c:v>1.95892923905332</c:v>
                </c:pt>
                <c:pt idx="5300">
                  <c:v>1.95613324926979</c:v>
                </c:pt>
                <c:pt idx="5301">
                  <c:v>1.95451452017436</c:v>
                </c:pt>
                <c:pt idx="5302">
                  <c:v>1.95406027266635</c:v>
                </c:pt>
                <c:pt idx="5303">
                  <c:v>1.95476581395471</c:v>
                </c:pt>
                <c:pt idx="5304">
                  <c:v>1.9510514268296</c:v>
                </c:pt>
                <c:pt idx="5305">
                  <c:v>1.94839013388058</c:v>
                </c:pt>
                <c:pt idx="5306">
                  <c:v>1.94676522186012</c:v>
                </c:pt>
                <c:pt idx="5307">
                  <c:v>1.94616957040661</c:v>
                </c:pt>
                <c:pt idx="5308">
                  <c:v>1.94659770970899</c:v>
                </c:pt>
                <c:pt idx="5309">
                  <c:v>1.94805748110432</c:v>
                </c:pt>
                <c:pt idx="5310">
                  <c:v>1.95055452339017</c:v>
                </c:pt>
                <c:pt idx="5311">
                  <c:v>1.9541160245573</c:v>
                </c:pt>
                <c:pt idx="5312">
                  <c:v>1.95877172931591</c:v>
                </c:pt>
                <c:pt idx="5313">
                  <c:v>1.96455431473835</c:v>
                </c:pt>
                <c:pt idx="5314">
                  <c:v>1.97152064155094</c:v>
                </c:pt>
                <c:pt idx="5315">
                  <c:v>1.97972013820663</c:v>
                </c:pt>
                <c:pt idx="5316">
                  <c:v>1.98923370743276</c:v>
                </c:pt>
                <c:pt idx="5317">
                  <c:v>2.0482747558054</c:v>
                </c:pt>
                <c:pt idx="5318">
                  <c:v>2.062516625099779</c:v>
                </c:pt>
                <c:pt idx="5319">
                  <c:v>2.06377629467238</c:v>
                </c:pt>
                <c:pt idx="5320">
                  <c:v>2.06641812226409</c:v>
                </c:pt>
                <c:pt idx="5321">
                  <c:v>2.07047189526813</c:v>
                </c:pt>
                <c:pt idx="5322">
                  <c:v>2.07597846899168</c:v>
                </c:pt>
                <c:pt idx="5323">
                  <c:v>2.08299650671741</c:v>
                </c:pt>
                <c:pt idx="5324">
                  <c:v>2.09159272762386</c:v>
                </c:pt>
                <c:pt idx="5325">
                  <c:v>2.10187314502936</c:v>
                </c:pt>
                <c:pt idx="5326">
                  <c:v>2.1058429247563</c:v>
                </c:pt>
                <c:pt idx="5327">
                  <c:v>2.111209155110259</c:v>
                </c:pt>
                <c:pt idx="5328">
                  <c:v>2.11802420620539</c:v>
                </c:pt>
                <c:pt idx="5329">
                  <c:v>2.11804304426837</c:v>
                </c:pt>
                <c:pt idx="5330">
                  <c:v>2.11926949555645</c:v>
                </c:pt>
                <c:pt idx="5331">
                  <c:v>2.19020669916275</c:v>
                </c:pt>
                <c:pt idx="5332">
                  <c:v>2.19458219839185</c:v>
                </c:pt>
                <c:pt idx="5333">
                  <c:v>2.19053116263896</c:v>
                </c:pt>
                <c:pt idx="5334">
                  <c:v>2.18813773266217</c:v>
                </c:pt>
                <c:pt idx="5335">
                  <c:v>2.18736551038856</c:v>
                </c:pt>
                <c:pt idx="5336">
                  <c:v>2.18822028971613</c:v>
                </c:pt>
                <c:pt idx="5337">
                  <c:v>2.18097452185213</c:v>
                </c:pt>
                <c:pt idx="5338">
                  <c:v>2.1751913595793</c:v>
                </c:pt>
                <c:pt idx="5339">
                  <c:v>2.17083948928621</c:v>
                </c:pt>
                <c:pt idx="5340">
                  <c:v>2.16787380081021</c:v>
                </c:pt>
                <c:pt idx="5341">
                  <c:v>2.16627116976466</c:v>
                </c:pt>
                <c:pt idx="5342">
                  <c:v>2.16602955141176</c:v>
                </c:pt>
                <c:pt idx="5343">
                  <c:v>2.16713935584671</c:v>
                </c:pt>
                <c:pt idx="5344">
                  <c:v>2.16961187221688</c:v>
                </c:pt>
                <c:pt idx="5345">
                  <c:v>2.17348693364497</c:v>
                </c:pt>
                <c:pt idx="5346">
                  <c:v>2.17878328606362</c:v>
                </c:pt>
                <c:pt idx="5347">
                  <c:v>2.18557182899218</c:v>
                </c:pt>
                <c:pt idx="5348">
                  <c:v>2.19389661707767</c:v>
                </c:pt>
                <c:pt idx="5349">
                  <c:v>2.28947279899941</c:v>
                </c:pt>
                <c:pt idx="5350">
                  <c:v>2.30382285796166</c:v>
                </c:pt>
                <c:pt idx="5351">
                  <c:v>2.30767858137654</c:v>
                </c:pt>
                <c:pt idx="5352">
                  <c:v>2.3137123681124</c:v>
                </c:pt>
                <c:pt idx="5353">
                  <c:v>2.322003134647836</c:v>
                </c:pt>
                <c:pt idx="5354">
                  <c:v>2.332665954163655</c:v>
                </c:pt>
                <c:pt idx="5355">
                  <c:v>2.33235025706949</c:v>
                </c:pt>
                <c:pt idx="5356">
                  <c:v>2.33397318274679</c:v>
                </c:pt>
                <c:pt idx="5357">
                  <c:v>2.33755575411788</c:v>
                </c:pt>
                <c:pt idx="5358">
                  <c:v>2.34314486769888</c:v>
                </c:pt>
                <c:pt idx="5359">
                  <c:v>2.4748691772129</c:v>
                </c:pt>
                <c:pt idx="5360">
                  <c:v>2.65844932909435</c:v>
                </c:pt>
                <c:pt idx="5361">
                  <c:v>2.65492499395372</c:v>
                </c:pt>
                <c:pt idx="5362">
                  <c:v>2.631018103299425</c:v>
                </c:pt>
                <c:pt idx="5363">
                  <c:v>2.6122745998179</c:v>
                </c:pt>
                <c:pt idx="5364">
                  <c:v>2.59830487759236</c:v>
                </c:pt>
                <c:pt idx="5365">
                  <c:v>2.58878057055058</c:v>
                </c:pt>
                <c:pt idx="5366">
                  <c:v>2.56161297528266</c:v>
                </c:pt>
                <c:pt idx="5367">
                  <c:v>2.53899109372616</c:v>
                </c:pt>
                <c:pt idx="5368">
                  <c:v>2.52044268038267</c:v>
                </c:pt>
                <c:pt idx="5369">
                  <c:v>2.50563995680737</c:v>
                </c:pt>
                <c:pt idx="5370">
                  <c:v>2.49429990406439</c:v>
                </c:pt>
                <c:pt idx="5371">
                  <c:v>2.46776117043628</c:v>
                </c:pt>
                <c:pt idx="5372">
                  <c:v>2.44486173958137</c:v>
                </c:pt>
                <c:pt idx="5373">
                  <c:v>2.42522534395175</c:v>
                </c:pt>
                <c:pt idx="5374">
                  <c:v>2.40859203874574</c:v>
                </c:pt>
                <c:pt idx="5375">
                  <c:v>2.39468886229638</c:v>
                </c:pt>
                <c:pt idx="5376">
                  <c:v>2.38333557400992</c:v>
                </c:pt>
                <c:pt idx="5377">
                  <c:v>2.359318079008165</c:v>
                </c:pt>
                <c:pt idx="5378">
                  <c:v>2.338049190160045</c:v>
                </c:pt>
                <c:pt idx="5379">
                  <c:v>2.319246998225795</c:v>
                </c:pt>
                <c:pt idx="5380">
                  <c:v>2.302710473230638</c:v>
                </c:pt>
                <c:pt idx="5381">
                  <c:v>2.28824764463047</c:v>
                </c:pt>
                <c:pt idx="5382">
                  <c:v>2.27570157989494</c:v>
                </c:pt>
                <c:pt idx="5383">
                  <c:v>2.26496272383657</c:v>
                </c:pt>
                <c:pt idx="5384">
                  <c:v>2.25590946037941</c:v>
                </c:pt>
                <c:pt idx="5385">
                  <c:v>2.24847822609208</c:v>
                </c:pt>
                <c:pt idx="5386">
                  <c:v>2.24259779119492</c:v>
                </c:pt>
                <c:pt idx="5387">
                  <c:v>2.23821490313228</c:v>
                </c:pt>
                <c:pt idx="5388">
                  <c:v>2.31438681805017</c:v>
                </c:pt>
                <c:pt idx="5389">
                  <c:v>2.29852615050752</c:v>
                </c:pt>
                <c:pt idx="5390">
                  <c:v>2.27152372644683</c:v>
                </c:pt>
                <c:pt idx="5391">
                  <c:v>2.24734081106926</c:v>
                </c:pt>
                <c:pt idx="5392">
                  <c:v>2.22567191260115</c:v>
                </c:pt>
                <c:pt idx="5393">
                  <c:v>2.20626621991323</c:v>
                </c:pt>
                <c:pt idx="5394">
                  <c:v>2.18888664646454</c:v>
                </c:pt>
                <c:pt idx="5395">
                  <c:v>2.17338011414051</c:v>
                </c:pt>
                <c:pt idx="5396">
                  <c:v>2.159578160324278</c:v>
                </c:pt>
                <c:pt idx="5397">
                  <c:v>2.14736072953871</c:v>
                </c:pt>
                <c:pt idx="5398">
                  <c:v>2.13662874218679</c:v>
                </c:pt>
                <c:pt idx="5399">
                  <c:v>2.19731900022665</c:v>
                </c:pt>
                <c:pt idx="5400">
                  <c:v>2.18774733010052</c:v>
                </c:pt>
                <c:pt idx="5401">
                  <c:v>2.16897428854448</c:v>
                </c:pt>
                <c:pt idx="5402">
                  <c:v>2.15235037929011</c:v>
                </c:pt>
                <c:pt idx="5403">
                  <c:v>2.13768465963947</c:v>
                </c:pt>
                <c:pt idx="5404">
                  <c:v>2.12483369136972</c:v>
                </c:pt>
                <c:pt idx="5405">
                  <c:v>2.11365625716935</c:v>
                </c:pt>
                <c:pt idx="5406">
                  <c:v>2.10405524865785</c:v>
                </c:pt>
                <c:pt idx="5407">
                  <c:v>2.09592993849094</c:v>
                </c:pt>
                <c:pt idx="5408">
                  <c:v>2.08921682558292</c:v>
                </c:pt>
                <c:pt idx="5409">
                  <c:v>2.08385110810681</c:v>
                </c:pt>
                <c:pt idx="5410">
                  <c:v>2.14119870786468</c:v>
                </c:pt>
                <c:pt idx="5411">
                  <c:v>2.13793775488428</c:v>
                </c:pt>
                <c:pt idx="5412">
                  <c:v>2.12616721629007</c:v>
                </c:pt>
                <c:pt idx="5413">
                  <c:v>2.11625334253533</c:v>
                </c:pt>
                <c:pt idx="5414">
                  <c:v>2.10809764547739</c:v>
                </c:pt>
                <c:pt idx="5415">
                  <c:v>2.10160832223514</c:v>
                </c:pt>
                <c:pt idx="5416">
                  <c:v>2.0967168691947</c:v>
                </c:pt>
                <c:pt idx="5417">
                  <c:v>2.15727940430443</c:v>
                </c:pt>
                <c:pt idx="5418">
                  <c:v>2.14444726596172</c:v>
                </c:pt>
                <c:pt idx="5419">
                  <c:v>2.12326030278359</c:v>
                </c:pt>
                <c:pt idx="5420">
                  <c:v>2.1045588585679</c:v>
                </c:pt>
                <c:pt idx="5421">
                  <c:v>2.08808221363823</c:v>
                </c:pt>
                <c:pt idx="5422">
                  <c:v>2.07364137103919</c:v>
                </c:pt>
                <c:pt idx="5423">
                  <c:v>2.06105659838381</c:v>
                </c:pt>
                <c:pt idx="5424">
                  <c:v>2.05019777390518</c:v>
                </c:pt>
                <c:pt idx="5425">
                  <c:v>2.04095079059926</c:v>
                </c:pt>
                <c:pt idx="5426">
                  <c:v>2.03322510221732</c:v>
                </c:pt>
                <c:pt idx="5427">
                  <c:v>2.07975610352236</c:v>
                </c:pt>
                <c:pt idx="5428">
                  <c:v>2.07410628067957</c:v>
                </c:pt>
                <c:pt idx="5429">
                  <c:v>2.06100324430911</c:v>
                </c:pt>
                <c:pt idx="5430">
                  <c:v>2.04986146437052</c:v>
                </c:pt>
                <c:pt idx="5431">
                  <c:v>2.04054362213517</c:v>
                </c:pt>
                <c:pt idx="5432">
                  <c:v>2.02464244115689</c:v>
                </c:pt>
                <c:pt idx="5433">
                  <c:v>2.01057367495754</c:v>
                </c:pt>
                <c:pt idx="5434">
                  <c:v>1.99819596457958</c:v>
                </c:pt>
                <c:pt idx="5435">
                  <c:v>1.98738109975467</c:v>
                </c:pt>
                <c:pt idx="5436">
                  <c:v>1.97801611656274</c:v>
                </c:pt>
                <c:pt idx="5437">
                  <c:v>1.97002607303066</c:v>
                </c:pt>
                <c:pt idx="5438">
                  <c:v>1.96332785328168</c:v>
                </c:pt>
                <c:pt idx="5439">
                  <c:v>1.95787536154632</c:v>
                </c:pt>
                <c:pt idx="5440">
                  <c:v>1.95361988080801</c:v>
                </c:pt>
                <c:pt idx="5441">
                  <c:v>1.95052593809151</c:v>
                </c:pt>
                <c:pt idx="5442">
                  <c:v>1.94857028811134</c:v>
                </c:pt>
                <c:pt idx="5443">
                  <c:v>1.94773731285705</c:v>
                </c:pt>
                <c:pt idx="5444">
                  <c:v>1.94802267226739</c:v>
                </c:pt>
                <c:pt idx="5445">
                  <c:v>1.94943319891011</c:v>
                </c:pt>
                <c:pt idx="5446">
                  <c:v>1.95198310158997</c:v>
                </c:pt>
                <c:pt idx="5447">
                  <c:v>1.95569023661566</c:v>
                </c:pt>
                <c:pt idx="5448">
                  <c:v>1.96058862801434</c:v>
                </c:pt>
                <c:pt idx="5449">
                  <c:v>1.96672549858397</c:v>
                </c:pt>
                <c:pt idx="5450">
                  <c:v>1.96696858674669</c:v>
                </c:pt>
                <c:pt idx="5451">
                  <c:v>1.96823711984431</c:v>
                </c:pt>
                <c:pt idx="5452">
                  <c:v>1.97054678983327</c:v>
                </c:pt>
                <c:pt idx="5453">
                  <c:v>1.97391018674968</c:v>
                </c:pt>
                <c:pt idx="5454">
                  <c:v>1.9783583270735</c:v>
                </c:pt>
                <c:pt idx="5455">
                  <c:v>1.983924292093435</c:v>
                </c:pt>
                <c:pt idx="5456">
                  <c:v>1.9906569961901</c:v>
                </c:pt>
                <c:pt idx="5457">
                  <c:v>1.99860453400816</c:v>
                </c:pt>
                <c:pt idx="5458">
                  <c:v>2.0078471620777</c:v>
                </c:pt>
                <c:pt idx="5459">
                  <c:v>2.01845815660399</c:v>
                </c:pt>
                <c:pt idx="5460">
                  <c:v>2.02240043029692</c:v>
                </c:pt>
                <c:pt idx="5461">
                  <c:v>2.01930936427118</c:v>
                </c:pt>
                <c:pt idx="5462">
                  <c:v>2.06840621711721</c:v>
                </c:pt>
                <c:pt idx="5463">
                  <c:v>2.06675273602274</c:v>
                </c:pt>
                <c:pt idx="5464">
                  <c:v>2.05706508542049</c:v>
                </c:pt>
                <c:pt idx="5465">
                  <c:v>2.04863439628965</c:v>
                </c:pt>
                <c:pt idx="5466">
                  <c:v>2.04141356917733</c:v>
                </c:pt>
                <c:pt idx="5467">
                  <c:v>2.03533633604052</c:v>
                </c:pt>
                <c:pt idx="5468">
                  <c:v>2.03036383792033</c:v>
                </c:pt>
                <c:pt idx="5469">
                  <c:v>2.02646248194175</c:v>
                </c:pt>
                <c:pt idx="5470">
                  <c:v>2.02360348272927</c:v>
                </c:pt>
                <c:pt idx="5471">
                  <c:v>2.02177225644949</c:v>
                </c:pt>
                <c:pt idx="5472">
                  <c:v>2.02095320941451</c:v>
                </c:pt>
                <c:pt idx="5473">
                  <c:v>2.02114431617114</c:v>
                </c:pt>
                <c:pt idx="5474">
                  <c:v>2.02235211622937</c:v>
                </c:pt>
                <c:pt idx="5475">
                  <c:v>2.02458199595775</c:v>
                </c:pt>
                <c:pt idx="5476">
                  <c:v>2.02785311363723</c:v>
                </c:pt>
                <c:pt idx="5477">
                  <c:v>2.03218891983505</c:v>
                </c:pt>
                <c:pt idx="5478">
                  <c:v>2.03762775622249</c:v>
                </c:pt>
                <c:pt idx="5479">
                  <c:v>2.09991924291887</c:v>
                </c:pt>
                <c:pt idx="5480">
                  <c:v>2.1089617442035</c:v>
                </c:pt>
                <c:pt idx="5481">
                  <c:v>2.10922308776626</c:v>
                </c:pt>
                <c:pt idx="5482">
                  <c:v>2.1109511802484</c:v>
                </c:pt>
                <c:pt idx="5483">
                  <c:v>2.11417223956995</c:v>
                </c:pt>
                <c:pt idx="5484">
                  <c:v>2.11891121803376</c:v>
                </c:pt>
                <c:pt idx="5485">
                  <c:v>2.1252306841289</c:v>
                </c:pt>
                <c:pt idx="5486">
                  <c:v>2.13318786076148</c:v>
                </c:pt>
                <c:pt idx="5487">
                  <c:v>2.14287509231395</c:v>
                </c:pt>
                <c:pt idx="5488">
                  <c:v>2.15439662129931</c:v>
                </c:pt>
                <c:pt idx="5489">
                  <c:v>2.15649150086824</c:v>
                </c:pt>
                <c:pt idx="5490">
                  <c:v>2.15999111375763</c:v>
                </c:pt>
                <c:pt idx="5491">
                  <c:v>2.16493264993075</c:v>
                </c:pt>
                <c:pt idx="5492">
                  <c:v>2.2509874129069</c:v>
                </c:pt>
                <c:pt idx="5493">
                  <c:v>2.26070365268702</c:v>
                </c:pt>
                <c:pt idx="5494">
                  <c:v>2.25805146695537</c:v>
                </c:pt>
                <c:pt idx="5495">
                  <c:v>2.25744036297882</c:v>
                </c:pt>
                <c:pt idx="5496">
                  <c:v>2.2588796427144</c:v>
                </c:pt>
                <c:pt idx="5497">
                  <c:v>2.2623900599948</c:v>
                </c:pt>
                <c:pt idx="5498">
                  <c:v>2.26802276973946</c:v>
                </c:pt>
                <c:pt idx="5499">
                  <c:v>2.27584271508063</c:v>
                </c:pt>
                <c:pt idx="5500">
                  <c:v>2.27111714153132</c:v>
                </c:pt>
                <c:pt idx="5501">
                  <c:v>2.37076768849982</c:v>
                </c:pt>
                <c:pt idx="5502">
                  <c:v>2.36937879981952</c:v>
                </c:pt>
                <c:pt idx="5503">
                  <c:v>2.3523832952073</c:v>
                </c:pt>
                <c:pt idx="5504">
                  <c:v>2.33835474206124</c:v>
                </c:pt>
                <c:pt idx="5505">
                  <c:v>2.32704785597386</c:v>
                </c:pt>
                <c:pt idx="5506">
                  <c:v>2.31832621065179</c:v>
                </c:pt>
                <c:pt idx="5507">
                  <c:v>2.426602793578245</c:v>
                </c:pt>
                <c:pt idx="5508">
                  <c:v>2.42161393859337</c:v>
                </c:pt>
                <c:pt idx="5509">
                  <c:v>2.39951465425183</c:v>
                </c:pt>
                <c:pt idx="5510">
                  <c:v>2.38137173056211</c:v>
                </c:pt>
                <c:pt idx="5511">
                  <c:v>2.34845739573503</c:v>
                </c:pt>
                <c:pt idx="5512">
                  <c:v>2.319866085528725</c:v>
                </c:pt>
                <c:pt idx="5513">
                  <c:v>2.29502605791398</c:v>
                </c:pt>
                <c:pt idx="5514">
                  <c:v>2.27352568845585</c:v>
                </c:pt>
                <c:pt idx="5515">
                  <c:v>2.25498739351025</c:v>
                </c:pt>
                <c:pt idx="5516">
                  <c:v>2.23915452531001</c:v>
                </c:pt>
                <c:pt idx="5517">
                  <c:v>2.31805834757789</c:v>
                </c:pt>
                <c:pt idx="5518">
                  <c:v>2.28763594514987</c:v>
                </c:pt>
                <c:pt idx="5519">
                  <c:v>2.24556840268698</c:v>
                </c:pt>
                <c:pt idx="5520">
                  <c:v>2.20873029261498</c:v>
                </c:pt>
                <c:pt idx="5521">
                  <c:v>2.17631642728574</c:v>
                </c:pt>
                <c:pt idx="5522">
                  <c:v>2.1476738717299</c:v>
                </c:pt>
                <c:pt idx="5523">
                  <c:v>2.12230274397826</c:v>
                </c:pt>
                <c:pt idx="5524">
                  <c:v>2.09978695635815</c:v>
                </c:pt>
                <c:pt idx="5525">
                  <c:v>2.07981001466737</c:v>
                </c:pt>
                <c:pt idx="5526">
                  <c:v>2.06209943735839</c:v>
                </c:pt>
                <c:pt idx="5527">
                  <c:v>2.04642850814678</c:v>
                </c:pt>
                <c:pt idx="5528">
                  <c:v>2.02323895146614</c:v>
                </c:pt>
                <c:pt idx="5529">
                  <c:v>2.002275374609277</c:v>
                </c:pt>
                <c:pt idx="5530">
                  <c:v>1.98328500491572</c:v>
                </c:pt>
                <c:pt idx="5531">
                  <c:v>1.96607137581883</c:v>
                </c:pt>
                <c:pt idx="5532">
                  <c:v>1.95046257020345</c:v>
                </c:pt>
                <c:pt idx="5533">
                  <c:v>1.93631848970413</c:v>
                </c:pt>
                <c:pt idx="5534">
                  <c:v>1.92351396907026</c:v>
                </c:pt>
                <c:pt idx="5535">
                  <c:v>1.91194352241234</c:v>
                </c:pt>
                <c:pt idx="5536">
                  <c:v>1.90152507332926</c:v>
                </c:pt>
                <c:pt idx="5537">
                  <c:v>1.89217618927417</c:v>
                </c:pt>
                <c:pt idx="5538">
                  <c:v>1.88383707888334</c:v>
                </c:pt>
                <c:pt idx="5539">
                  <c:v>1.87644514659333</c:v>
                </c:pt>
                <c:pt idx="5540">
                  <c:v>1.86996032319953</c:v>
                </c:pt>
                <c:pt idx="5541">
                  <c:v>1.86433795087116</c:v>
                </c:pt>
                <c:pt idx="5542">
                  <c:v>1.85954732465463</c:v>
                </c:pt>
                <c:pt idx="5543">
                  <c:v>1.85555546043545</c:v>
                </c:pt>
                <c:pt idx="5544">
                  <c:v>1.85234789600493</c:v>
                </c:pt>
                <c:pt idx="5545">
                  <c:v>1.84989815495885</c:v>
                </c:pt>
                <c:pt idx="5546">
                  <c:v>1.8481974455124</c:v>
                </c:pt>
                <c:pt idx="5547">
                  <c:v>1.84723941018415</c:v>
                </c:pt>
                <c:pt idx="5548">
                  <c:v>1.84701424966187</c:v>
                </c:pt>
                <c:pt idx="5549">
                  <c:v>1.87772106919624</c:v>
                </c:pt>
                <c:pt idx="5550">
                  <c:v>1.87909972964734</c:v>
                </c:pt>
                <c:pt idx="5551">
                  <c:v>1.87472878973223</c:v>
                </c:pt>
                <c:pt idx="5552">
                  <c:v>1.87132436203772</c:v>
                </c:pt>
                <c:pt idx="5553">
                  <c:v>1.86886872018225</c:v>
                </c:pt>
                <c:pt idx="5554">
                  <c:v>1.86733697554395</c:v>
                </c:pt>
                <c:pt idx="5555">
                  <c:v>1.86672823274685</c:v>
                </c:pt>
                <c:pt idx="5556">
                  <c:v>1.89933871883676</c:v>
                </c:pt>
                <c:pt idx="5557">
                  <c:v>1.90069432556868</c:v>
                </c:pt>
                <c:pt idx="5558">
                  <c:v>1.8960171779914</c:v>
                </c:pt>
                <c:pt idx="5559">
                  <c:v>1.89251942649283</c:v>
                </c:pt>
                <c:pt idx="5560">
                  <c:v>1.89018053133488</c:v>
                </c:pt>
                <c:pt idx="5561">
                  <c:v>1.88897556709226</c:v>
                </c:pt>
                <c:pt idx="5562">
                  <c:v>1.88889517370221</c:v>
                </c:pt>
                <c:pt idx="5563">
                  <c:v>1.88308037438585</c:v>
                </c:pt>
                <c:pt idx="5564">
                  <c:v>1.87829498832973</c:v>
                </c:pt>
                <c:pt idx="5565">
                  <c:v>1.90768241754641</c:v>
                </c:pt>
                <c:pt idx="5566">
                  <c:v>1.90455842547598</c:v>
                </c:pt>
                <c:pt idx="5567">
                  <c:v>1.8953117312818</c:v>
                </c:pt>
                <c:pt idx="5568">
                  <c:v>1.8874028352453</c:v>
                </c:pt>
                <c:pt idx="5569">
                  <c:v>1.88075861979693</c:v>
                </c:pt>
                <c:pt idx="5570">
                  <c:v>1.87531884196</c:v>
                </c:pt>
                <c:pt idx="5571">
                  <c:v>1.8710409135741</c:v>
                </c:pt>
                <c:pt idx="5572">
                  <c:v>1.86788894183921</c:v>
                </c:pt>
                <c:pt idx="5573">
                  <c:v>1.86583622207852</c:v>
                </c:pt>
                <c:pt idx="5574">
                  <c:v>1.86486772596623</c:v>
                </c:pt>
                <c:pt idx="5575">
                  <c:v>1.86497968197872</c:v>
                </c:pt>
                <c:pt idx="5576">
                  <c:v>1.86616700442048</c:v>
                </c:pt>
                <c:pt idx="5577">
                  <c:v>1.90100405339686</c:v>
                </c:pt>
                <c:pt idx="5578">
                  <c:v>1.90476450754518</c:v>
                </c:pt>
                <c:pt idx="5579">
                  <c:v>1.90236358741223</c:v>
                </c:pt>
                <c:pt idx="5580">
                  <c:v>1.89399718047763</c:v>
                </c:pt>
                <c:pt idx="5581">
                  <c:v>1.88694920550349</c:v>
                </c:pt>
                <c:pt idx="5582">
                  <c:v>1.88115938755439</c:v>
                </c:pt>
                <c:pt idx="5583">
                  <c:v>1.87656660549781</c:v>
                </c:pt>
                <c:pt idx="5584">
                  <c:v>1.87314356856967</c:v>
                </c:pt>
                <c:pt idx="5585">
                  <c:v>1.87085339598824</c:v>
                </c:pt>
                <c:pt idx="5586">
                  <c:v>1.86968131121017</c:v>
                </c:pt>
                <c:pt idx="5587">
                  <c:v>1.86961807926889</c:v>
                </c:pt>
                <c:pt idx="5588">
                  <c:v>1.87066303194916</c:v>
                </c:pt>
                <c:pt idx="5589">
                  <c:v>1.872830437862</c:v>
                </c:pt>
                <c:pt idx="5590">
                  <c:v>1.87613387312361</c:v>
                </c:pt>
                <c:pt idx="5591">
                  <c:v>1.88061232993205</c:v>
                </c:pt>
                <c:pt idx="5592">
                  <c:v>1.88629883314697</c:v>
                </c:pt>
                <c:pt idx="5593">
                  <c:v>1.88610564398791</c:v>
                </c:pt>
                <c:pt idx="5594">
                  <c:v>1.8869224975331</c:v>
                </c:pt>
                <c:pt idx="5595">
                  <c:v>1.88875380712145</c:v>
                </c:pt>
                <c:pt idx="5596">
                  <c:v>1.8916204591426</c:v>
                </c:pt>
                <c:pt idx="5597">
                  <c:v>1.89554345580208</c:v>
                </c:pt>
                <c:pt idx="5598">
                  <c:v>1.9005544620126</c:v>
                </c:pt>
                <c:pt idx="5599">
                  <c:v>1.90669667931756</c:v>
                </c:pt>
                <c:pt idx="5600">
                  <c:v>1.91401882632436</c:v>
                </c:pt>
                <c:pt idx="5601">
                  <c:v>1.92258703616394</c:v>
                </c:pt>
                <c:pt idx="5602">
                  <c:v>1.92465000551592</c:v>
                </c:pt>
                <c:pt idx="5603">
                  <c:v>1.92767797627087</c:v>
                </c:pt>
                <c:pt idx="5604">
                  <c:v>1.93170132176699</c:v>
                </c:pt>
                <c:pt idx="5605">
                  <c:v>1.97745802664052</c:v>
                </c:pt>
                <c:pt idx="5606">
                  <c:v>1.98435073245066</c:v>
                </c:pt>
                <c:pt idx="5607">
                  <c:v>1.98335827689029</c:v>
                </c:pt>
                <c:pt idx="5608">
                  <c:v>1.97463442370328</c:v>
                </c:pt>
                <c:pt idx="5609">
                  <c:v>1.96713792438166</c:v>
                </c:pt>
                <c:pt idx="5610">
                  <c:v>1.96082053664822</c:v>
                </c:pt>
                <c:pt idx="5611">
                  <c:v>1.95562543767891</c:v>
                </c:pt>
                <c:pt idx="5612">
                  <c:v>1.95151606058151</c:v>
                </c:pt>
                <c:pt idx="5613">
                  <c:v>1.94846241111419</c:v>
                </c:pt>
                <c:pt idx="5614">
                  <c:v>1.94644455509501</c:v>
                </c:pt>
                <c:pt idx="5615">
                  <c:v>1.94544813139352</c:v>
                </c:pt>
                <c:pt idx="5616">
                  <c:v>1.94546811091863</c:v>
                </c:pt>
                <c:pt idx="5617">
                  <c:v>1.94650467486054</c:v>
                </c:pt>
                <c:pt idx="5618">
                  <c:v>1.94028153372019</c:v>
                </c:pt>
                <c:pt idx="5619">
                  <c:v>1.934964807052939</c:v>
                </c:pt>
                <c:pt idx="5620">
                  <c:v>1.93052538990632</c:v>
                </c:pt>
                <c:pt idx="5621">
                  <c:v>1.92692985116641</c:v>
                </c:pt>
                <c:pt idx="5622">
                  <c:v>1.92416670765481</c:v>
                </c:pt>
                <c:pt idx="5623">
                  <c:v>1.9222118685371</c:v>
                </c:pt>
                <c:pt idx="5624">
                  <c:v>1.921062323763</c:v>
                </c:pt>
                <c:pt idx="5625">
                  <c:v>1.92070599804782</c:v>
                </c:pt>
                <c:pt idx="5626">
                  <c:v>1.92114775069113</c:v>
                </c:pt>
                <c:pt idx="5627">
                  <c:v>1.96134839289623</c:v>
                </c:pt>
                <c:pt idx="5628">
                  <c:v>1.96365004945569</c:v>
                </c:pt>
                <c:pt idx="5629">
                  <c:v>1.9581261835313</c:v>
                </c:pt>
                <c:pt idx="5630">
                  <c:v>1.95371413861085</c:v>
                </c:pt>
                <c:pt idx="5631">
                  <c:v>1.95038856099049</c:v>
                </c:pt>
                <c:pt idx="5632">
                  <c:v>1.94812230938344</c:v>
                </c:pt>
                <c:pt idx="5633">
                  <c:v>1.94690241940208</c:v>
                </c:pt>
                <c:pt idx="5634">
                  <c:v>1.94671760682929</c:v>
                </c:pt>
                <c:pt idx="5635">
                  <c:v>1.94756616873114</c:v>
                </c:pt>
                <c:pt idx="5636">
                  <c:v>1.94945998774496</c:v>
                </c:pt>
                <c:pt idx="5637">
                  <c:v>1.95241266277806</c:v>
                </c:pt>
                <c:pt idx="5638">
                  <c:v>1.95645202665778</c:v>
                </c:pt>
                <c:pt idx="5639">
                  <c:v>1.96160430038345</c:v>
                </c:pt>
                <c:pt idx="5640">
                  <c:v>1.96791538650921</c:v>
                </c:pt>
                <c:pt idx="5641">
                  <c:v>1.9754353270159</c:v>
                </c:pt>
                <c:pt idx="5642">
                  <c:v>1.98423235602946</c:v>
                </c:pt>
                <c:pt idx="5643">
                  <c:v>1.99438159352893</c:v>
                </c:pt>
                <c:pt idx="5644">
                  <c:v>2.00597572291456</c:v>
                </c:pt>
                <c:pt idx="5645">
                  <c:v>2.01913292831558</c:v>
                </c:pt>
                <c:pt idx="5646">
                  <c:v>2.08890482851801</c:v>
                </c:pt>
                <c:pt idx="5647">
                  <c:v>2.10834535500813</c:v>
                </c:pt>
                <c:pt idx="5648">
                  <c:v>2.11745013865687</c:v>
                </c:pt>
                <c:pt idx="5649">
                  <c:v>2.12862235218707</c:v>
                </c:pt>
                <c:pt idx="5650">
                  <c:v>2.12874852797858</c:v>
                </c:pt>
                <c:pt idx="5651">
                  <c:v>2.13047258011716</c:v>
                </c:pt>
                <c:pt idx="5652">
                  <c:v>2.1338157879389</c:v>
                </c:pt>
                <c:pt idx="5653">
                  <c:v>2.13881991008623</c:v>
                </c:pt>
                <c:pt idx="5654">
                  <c:v>2.14554175185178</c:v>
                </c:pt>
                <c:pt idx="5655">
                  <c:v>2.1540476856578</c:v>
                </c:pt>
                <c:pt idx="5656">
                  <c:v>2.16444387615772</c:v>
                </c:pt>
                <c:pt idx="5657">
                  <c:v>2.16263802960177</c:v>
                </c:pt>
                <c:pt idx="5658">
                  <c:v>2.16225470062807</c:v>
                </c:pt>
                <c:pt idx="5659">
                  <c:v>2.16329705482321</c:v>
                </c:pt>
                <c:pt idx="5660">
                  <c:v>2.1657762666247</c:v>
                </c:pt>
                <c:pt idx="5661">
                  <c:v>2.16971912927235</c:v>
                </c:pt>
                <c:pt idx="5662">
                  <c:v>2.256842120406125</c:v>
                </c:pt>
                <c:pt idx="5663">
                  <c:v>2.26538235481893</c:v>
                </c:pt>
                <c:pt idx="5664">
                  <c:v>2.25825377896248</c:v>
                </c:pt>
                <c:pt idx="5665">
                  <c:v>2.25333766138216</c:v>
                </c:pt>
                <c:pt idx="5666">
                  <c:v>2.23359151569273</c:v>
                </c:pt>
                <c:pt idx="5667">
                  <c:v>2.21620334660267</c:v>
                </c:pt>
                <c:pt idx="5668">
                  <c:v>2.20094978579999</c:v>
                </c:pt>
                <c:pt idx="5669">
                  <c:v>2.18767928545586</c:v>
                </c:pt>
                <c:pt idx="5670">
                  <c:v>2.17623300523186</c:v>
                </c:pt>
                <c:pt idx="5671">
                  <c:v>2.16651094092833</c:v>
                </c:pt>
                <c:pt idx="5672">
                  <c:v>2.158406943164159</c:v>
                </c:pt>
                <c:pt idx="5673">
                  <c:v>2.15185098199268</c:v>
                </c:pt>
                <c:pt idx="5674">
                  <c:v>2.22255239100651</c:v>
                </c:pt>
                <c:pt idx="5675">
                  <c:v>2.21819183354724</c:v>
                </c:pt>
                <c:pt idx="5676">
                  <c:v>2.199449195653016</c:v>
                </c:pt>
                <c:pt idx="5677">
                  <c:v>2.1832440157076</c:v>
                </c:pt>
                <c:pt idx="5678">
                  <c:v>2.15460649067664</c:v>
                </c:pt>
                <c:pt idx="5679">
                  <c:v>2.1289609949051</c:v>
                </c:pt>
                <c:pt idx="5680">
                  <c:v>2.10592995104463</c:v>
                </c:pt>
                <c:pt idx="5681">
                  <c:v>2.08523607097349</c:v>
                </c:pt>
                <c:pt idx="5682">
                  <c:v>2.06662879576913</c:v>
                </c:pt>
                <c:pt idx="5683">
                  <c:v>2.04989597573576</c:v>
                </c:pt>
                <c:pt idx="5684">
                  <c:v>2.03488238131969</c:v>
                </c:pt>
                <c:pt idx="5685">
                  <c:v>2.02142914172267</c:v>
                </c:pt>
                <c:pt idx="5686">
                  <c:v>2.0094228501236</c:v>
                </c:pt>
                <c:pt idx="5687">
                  <c:v>1.99876467823724</c:v>
                </c:pt>
                <c:pt idx="5688">
                  <c:v>1.98935909563218</c:v>
                </c:pt>
                <c:pt idx="5689">
                  <c:v>1.98113990803167</c:v>
                </c:pt>
                <c:pt idx="5690">
                  <c:v>1.97404476849252</c:v>
                </c:pt>
                <c:pt idx="5691">
                  <c:v>1.96801888681181</c:v>
                </c:pt>
                <c:pt idx="5692">
                  <c:v>1.963022521326</c:v>
                </c:pt>
                <c:pt idx="5693">
                  <c:v>1.95902545184868</c:v>
                </c:pt>
                <c:pt idx="5694">
                  <c:v>1.95599799013678</c:v>
                </c:pt>
                <c:pt idx="5695">
                  <c:v>1.95391900374349</c:v>
                </c:pt>
                <c:pt idx="5696">
                  <c:v>1.95277952888417</c:v>
                </c:pt>
                <c:pt idx="5697">
                  <c:v>1.95257015065258</c:v>
                </c:pt>
                <c:pt idx="5698">
                  <c:v>1.99650487383858</c:v>
                </c:pt>
                <c:pt idx="5699">
                  <c:v>1.99839102582766</c:v>
                </c:pt>
                <c:pt idx="5700">
                  <c:v>1.99105805725144</c:v>
                </c:pt>
                <c:pt idx="5701">
                  <c:v>1.98506164539092</c:v>
                </c:pt>
                <c:pt idx="5702">
                  <c:v>1.98036356753253</c:v>
                </c:pt>
                <c:pt idx="5703">
                  <c:v>1.97691326494442</c:v>
                </c:pt>
                <c:pt idx="5704">
                  <c:v>1.97468755733269</c:v>
                </c:pt>
                <c:pt idx="5705">
                  <c:v>1.97366747798323</c:v>
                </c:pt>
                <c:pt idx="5706">
                  <c:v>1.96411394299651</c:v>
                </c:pt>
                <c:pt idx="5707">
                  <c:v>1.95571050917018</c:v>
                </c:pt>
                <c:pt idx="5708">
                  <c:v>1.94840179182191</c:v>
                </c:pt>
                <c:pt idx="5709">
                  <c:v>1.98391938530529</c:v>
                </c:pt>
                <c:pt idx="5710">
                  <c:v>1.9779600375954</c:v>
                </c:pt>
                <c:pt idx="5711">
                  <c:v>1.96324359954777</c:v>
                </c:pt>
                <c:pt idx="5712">
                  <c:v>1.95016649339443</c:v>
                </c:pt>
                <c:pt idx="5713">
                  <c:v>1.93858927584197</c:v>
                </c:pt>
                <c:pt idx="5714">
                  <c:v>1.92840832462945</c:v>
                </c:pt>
                <c:pt idx="5715">
                  <c:v>1.91953164108922</c:v>
                </c:pt>
                <c:pt idx="5716">
                  <c:v>1.91188071738188</c:v>
                </c:pt>
                <c:pt idx="5717">
                  <c:v>1.90539932371265</c:v>
                </c:pt>
                <c:pt idx="5718">
                  <c:v>1.9000299835527</c:v>
                </c:pt>
                <c:pt idx="5719">
                  <c:v>1.89573800844121</c:v>
                </c:pt>
                <c:pt idx="5720">
                  <c:v>1.89248226100354</c:v>
                </c:pt>
                <c:pt idx="5721">
                  <c:v>1.89024924443518</c:v>
                </c:pt>
                <c:pt idx="5722">
                  <c:v>1.9242933899759</c:v>
                </c:pt>
                <c:pt idx="5723">
                  <c:v>1.92402831875884</c:v>
                </c:pt>
                <c:pt idx="5724">
                  <c:v>1.915929676617609</c:v>
                </c:pt>
                <c:pt idx="5725">
                  <c:v>1.90922497291583</c:v>
                </c:pt>
                <c:pt idx="5726">
                  <c:v>1.90384172918215</c:v>
                </c:pt>
                <c:pt idx="5727">
                  <c:v>1.89973891799088</c:v>
                </c:pt>
                <c:pt idx="5728">
                  <c:v>1.88846276723129</c:v>
                </c:pt>
                <c:pt idx="5729">
                  <c:v>1.87846943802697</c:v>
                </c:pt>
                <c:pt idx="5730">
                  <c:v>1.86966866691104</c:v>
                </c:pt>
                <c:pt idx="5731">
                  <c:v>1.86199520724971</c:v>
                </c:pt>
                <c:pt idx="5732">
                  <c:v>1.85538422449433</c:v>
                </c:pt>
                <c:pt idx="5733">
                  <c:v>1.84979500501777</c:v>
                </c:pt>
                <c:pt idx="5734">
                  <c:v>1.84517904166899</c:v>
                </c:pt>
                <c:pt idx="5735">
                  <c:v>1.84150666609433</c:v>
                </c:pt>
                <c:pt idx="5736">
                  <c:v>1.83875695530365</c:v>
                </c:pt>
                <c:pt idx="5737">
                  <c:v>1.83690572644545</c:v>
                </c:pt>
                <c:pt idx="5738">
                  <c:v>1.83594553601999</c:v>
                </c:pt>
                <c:pt idx="5739">
                  <c:v>1.83586804719199</c:v>
                </c:pt>
                <c:pt idx="5740">
                  <c:v>1.83667258930109</c:v>
                </c:pt>
                <c:pt idx="5741">
                  <c:v>1.86817814250929</c:v>
                </c:pt>
                <c:pt idx="5742">
                  <c:v>1.87104518047146</c:v>
                </c:pt>
                <c:pt idx="5743">
                  <c:v>1.86690833982277</c:v>
                </c:pt>
                <c:pt idx="5744">
                  <c:v>1.86393377678551</c:v>
                </c:pt>
                <c:pt idx="5745">
                  <c:v>1.86209552295015</c:v>
                </c:pt>
                <c:pt idx="5746">
                  <c:v>1.86138632002536</c:v>
                </c:pt>
                <c:pt idx="5747">
                  <c:v>1.85397273156612</c:v>
                </c:pt>
                <c:pt idx="5748">
                  <c:v>1.84761113597361</c:v>
                </c:pt>
                <c:pt idx="5749">
                  <c:v>1.84225671867908</c:v>
                </c:pt>
                <c:pt idx="5750">
                  <c:v>1.83787194315437</c:v>
                </c:pt>
                <c:pt idx="5751">
                  <c:v>1.83442298503359</c:v>
                </c:pt>
                <c:pt idx="5752">
                  <c:v>1.86108830579104</c:v>
                </c:pt>
                <c:pt idx="5753">
                  <c:v>1.85928563008446</c:v>
                </c:pt>
                <c:pt idx="5754">
                  <c:v>1.85062741480599</c:v>
                </c:pt>
                <c:pt idx="5755">
                  <c:v>1.84323133243871</c:v>
                </c:pt>
                <c:pt idx="5756">
                  <c:v>1.83703247722576</c:v>
                </c:pt>
                <c:pt idx="5757">
                  <c:v>1.83198067590263</c:v>
                </c:pt>
                <c:pt idx="5758">
                  <c:v>1.82803335641297</c:v>
                </c:pt>
                <c:pt idx="5759">
                  <c:v>1.82515474778441</c:v>
                </c:pt>
                <c:pt idx="5760">
                  <c:v>1.82332622697638</c:v>
                </c:pt>
                <c:pt idx="5761">
                  <c:v>1.82253452827138</c:v>
                </c:pt>
                <c:pt idx="5762">
                  <c:v>1.82277154481147</c:v>
                </c:pt>
                <c:pt idx="5763">
                  <c:v>1.81682010836656</c:v>
                </c:pt>
                <c:pt idx="5764">
                  <c:v>1.81181238662751</c:v>
                </c:pt>
                <c:pt idx="5765">
                  <c:v>1.80771188533043</c:v>
                </c:pt>
                <c:pt idx="5766">
                  <c:v>1.80448815829515</c:v>
                </c:pt>
                <c:pt idx="5767">
                  <c:v>1.80212395106185</c:v>
                </c:pt>
                <c:pt idx="5768">
                  <c:v>1.80060172733395</c:v>
                </c:pt>
                <c:pt idx="5769">
                  <c:v>1.79991377502213</c:v>
                </c:pt>
                <c:pt idx="5770">
                  <c:v>1.80005430461905</c:v>
                </c:pt>
                <c:pt idx="5771">
                  <c:v>1.80102962488398</c:v>
                </c:pt>
                <c:pt idx="5772">
                  <c:v>1.80284284969385</c:v>
                </c:pt>
                <c:pt idx="5773">
                  <c:v>1.80550679861595</c:v>
                </c:pt>
                <c:pt idx="5774">
                  <c:v>1.80904174790954</c:v>
                </c:pt>
                <c:pt idx="5775">
                  <c:v>1.80647408811674</c:v>
                </c:pt>
                <c:pt idx="5776">
                  <c:v>1.80462308370614</c:v>
                </c:pt>
                <c:pt idx="5777">
                  <c:v>1.80347299281399</c:v>
                </c:pt>
                <c:pt idx="5778">
                  <c:v>1.80302091046224</c:v>
                </c:pt>
                <c:pt idx="5779">
                  <c:v>1.80326624127918</c:v>
                </c:pt>
                <c:pt idx="5780">
                  <c:v>1.80420812391814</c:v>
                </c:pt>
                <c:pt idx="5781">
                  <c:v>1.80585320184715</c:v>
                </c:pt>
                <c:pt idx="5782">
                  <c:v>1.80821054677896</c:v>
                </c:pt>
                <c:pt idx="5783">
                  <c:v>1.81129707177056</c:v>
                </c:pt>
                <c:pt idx="5784">
                  <c:v>1.81512454969612</c:v>
                </c:pt>
                <c:pt idx="5785">
                  <c:v>1.81972110478522</c:v>
                </c:pt>
                <c:pt idx="5786">
                  <c:v>1.82511306776705</c:v>
                </c:pt>
                <c:pt idx="5787">
                  <c:v>1.83133057197698</c:v>
                </c:pt>
                <c:pt idx="5788">
                  <c:v>1.83841664808688</c:v>
                </c:pt>
                <c:pt idx="5789">
                  <c:v>1.84641391635345</c:v>
                </c:pt>
                <c:pt idx="5790">
                  <c:v>1.85537680634901</c:v>
                </c:pt>
                <c:pt idx="5791">
                  <c:v>1.86537011421315</c:v>
                </c:pt>
                <c:pt idx="5792">
                  <c:v>1.87646085203229</c:v>
                </c:pt>
                <c:pt idx="5793">
                  <c:v>1.88873888809699</c:v>
                </c:pt>
                <c:pt idx="5794">
                  <c:v>1.9022999882094</c:v>
                </c:pt>
                <c:pt idx="5795">
                  <c:v>1.91726155562729</c:v>
                </c:pt>
                <c:pt idx="5796">
                  <c:v>1.93375545989617</c:v>
                </c:pt>
                <c:pt idx="5797">
                  <c:v>1.99529692950864</c:v>
                </c:pt>
                <c:pt idx="5798">
                  <c:v>2.01815474558057</c:v>
                </c:pt>
                <c:pt idx="5799">
                  <c:v>2.01943608101532</c:v>
                </c:pt>
                <c:pt idx="5800">
                  <c:v>2.02193176561003</c:v>
                </c:pt>
                <c:pt idx="5801">
                  <c:v>2.02565195498565</c:v>
                </c:pt>
                <c:pt idx="5802">
                  <c:v>2.03063473361038</c:v>
                </c:pt>
                <c:pt idx="5803">
                  <c:v>2.03692173197561</c:v>
                </c:pt>
                <c:pt idx="5804">
                  <c:v>2.0445747343556</c:v>
                </c:pt>
                <c:pt idx="5805">
                  <c:v>2.05366152909883</c:v>
                </c:pt>
                <c:pt idx="5806">
                  <c:v>2.06427387987382</c:v>
                </c:pt>
                <c:pt idx="5807">
                  <c:v>2.07650784972468</c:v>
                </c:pt>
                <c:pt idx="5808">
                  <c:v>2.09049492019724</c:v>
                </c:pt>
                <c:pt idx="5809">
                  <c:v>2.10638976132321</c:v>
                </c:pt>
                <c:pt idx="5810">
                  <c:v>2.10979517065614</c:v>
                </c:pt>
                <c:pt idx="5811">
                  <c:v>2.11440674633832</c:v>
                </c:pt>
                <c:pt idx="5812">
                  <c:v>2.12026767191898</c:v>
                </c:pt>
                <c:pt idx="5813">
                  <c:v>2.19999832839209</c:v>
                </c:pt>
                <c:pt idx="5814">
                  <c:v>2.21021311130874</c:v>
                </c:pt>
                <c:pt idx="5815">
                  <c:v>2.20404757239039</c:v>
                </c:pt>
                <c:pt idx="5816">
                  <c:v>2.19974155012719</c:v>
                </c:pt>
                <c:pt idx="5817">
                  <c:v>2.19726225305646</c:v>
                </c:pt>
                <c:pt idx="5818">
                  <c:v>2.196585043847</c:v>
                </c:pt>
                <c:pt idx="5819">
                  <c:v>2.19770902371543</c:v>
                </c:pt>
                <c:pt idx="5820">
                  <c:v>2.20064097386969</c:v>
                </c:pt>
                <c:pt idx="5821">
                  <c:v>2.20541973168453</c:v>
                </c:pt>
                <c:pt idx="5822">
                  <c:v>2.21210142313091</c:v>
                </c:pt>
                <c:pt idx="5823">
                  <c:v>2.2025264725938</c:v>
                </c:pt>
                <c:pt idx="5824">
                  <c:v>2.19454423483449</c:v>
                </c:pt>
                <c:pt idx="5825">
                  <c:v>2.18808411012048</c:v>
                </c:pt>
                <c:pt idx="5826">
                  <c:v>2.18309319620414</c:v>
                </c:pt>
                <c:pt idx="5827">
                  <c:v>2.26321198685212</c:v>
                </c:pt>
                <c:pt idx="5828">
                  <c:v>2.26055965793392</c:v>
                </c:pt>
                <c:pt idx="5829">
                  <c:v>2.23952202915686</c:v>
                </c:pt>
                <c:pt idx="5830">
                  <c:v>2.22123267178959</c:v>
                </c:pt>
                <c:pt idx="5831">
                  <c:v>2.20544701881238</c:v>
                </c:pt>
                <c:pt idx="5832">
                  <c:v>2.19195526898591</c:v>
                </c:pt>
                <c:pt idx="5833">
                  <c:v>2.18058360301272</c:v>
                </c:pt>
                <c:pt idx="5834">
                  <c:v>2.17119543904667</c:v>
                </c:pt>
                <c:pt idx="5835">
                  <c:v>2.1636932192006</c:v>
                </c:pt>
                <c:pt idx="5836">
                  <c:v>2.15799211812371</c:v>
                </c:pt>
                <c:pt idx="5837">
                  <c:v>2.15403262196234</c:v>
                </c:pt>
                <c:pt idx="5838">
                  <c:v>2.15177839555764</c:v>
                </c:pt>
                <c:pt idx="5839">
                  <c:v>2.15119366791318</c:v>
                </c:pt>
                <c:pt idx="5840">
                  <c:v>2.15229252398595</c:v>
                </c:pt>
                <c:pt idx="5841">
                  <c:v>2.15507458112107</c:v>
                </c:pt>
                <c:pt idx="5842">
                  <c:v>2.14305471009139</c:v>
                </c:pt>
                <c:pt idx="5843">
                  <c:v>2.13259075536839</c:v>
                </c:pt>
                <c:pt idx="5844">
                  <c:v>2.195633935068197</c:v>
                </c:pt>
                <c:pt idx="5845">
                  <c:v>2.18654561629771</c:v>
                </c:pt>
                <c:pt idx="5846">
                  <c:v>2.16155719558512</c:v>
                </c:pt>
                <c:pt idx="5847">
                  <c:v>2.139458514185245</c:v>
                </c:pt>
                <c:pt idx="5848">
                  <c:v>2.11992669414579</c:v>
                </c:pt>
                <c:pt idx="5849">
                  <c:v>2.10270731685744</c:v>
                </c:pt>
                <c:pt idx="5850">
                  <c:v>2.08757627464144</c:v>
                </c:pt>
                <c:pt idx="5851">
                  <c:v>2.07435725879787</c:v>
                </c:pt>
                <c:pt idx="5852">
                  <c:v>2.06291316806707</c:v>
                </c:pt>
                <c:pt idx="5853">
                  <c:v>2.03962512276296</c:v>
                </c:pt>
                <c:pt idx="5854">
                  <c:v>2.01849713804701</c:v>
                </c:pt>
                <c:pt idx="5855">
                  <c:v>1.99929097292944</c:v>
                </c:pt>
                <c:pt idx="5856">
                  <c:v>2.02964678262107</c:v>
                </c:pt>
                <c:pt idx="5857">
                  <c:v>2.01146456282348</c:v>
                </c:pt>
                <c:pt idx="5858">
                  <c:v>1.98300682556521</c:v>
                </c:pt>
                <c:pt idx="5859">
                  <c:v>1.95744101821404</c:v>
                </c:pt>
                <c:pt idx="5860">
                  <c:v>1.93439148133396</c:v>
                </c:pt>
                <c:pt idx="5861">
                  <c:v>1.91355007689695</c:v>
                </c:pt>
                <c:pt idx="5862">
                  <c:v>1.89467524757294</c:v>
                </c:pt>
                <c:pt idx="5863">
                  <c:v>1.87755408312256</c:v>
                </c:pt>
                <c:pt idx="5864">
                  <c:v>1.86201300853873</c:v>
                </c:pt>
                <c:pt idx="5865">
                  <c:v>1.84790701190376</c:v>
                </c:pt>
                <c:pt idx="5866">
                  <c:v>1.83510863819126</c:v>
                </c:pt>
                <c:pt idx="5867">
                  <c:v>1.82351896204431</c:v>
                </c:pt>
                <c:pt idx="5868">
                  <c:v>1.81303855117159</c:v>
                </c:pt>
                <c:pt idx="5869">
                  <c:v>1.80359632571963</c:v>
                </c:pt>
                <c:pt idx="5870">
                  <c:v>1.79512501728114</c:v>
                </c:pt>
                <c:pt idx="5871">
                  <c:v>1.78756559759131</c:v>
                </c:pt>
                <c:pt idx="5872">
                  <c:v>1.78087097291497</c:v>
                </c:pt>
                <c:pt idx="5873">
                  <c:v>1.77499745724526</c:v>
                </c:pt>
                <c:pt idx="5874">
                  <c:v>1.76991360750228</c:v>
                </c:pt>
                <c:pt idx="5875">
                  <c:v>1.76558533847667</c:v>
                </c:pt>
                <c:pt idx="5876">
                  <c:v>1.76198955143545</c:v>
                </c:pt>
                <c:pt idx="5877">
                  <c:v>1.75910659808478</c:v>
                </c:pt>
                <c:pt idx="5878">
                  <c:v>1.75692224518347</c:v>
                </c:pt>
                <c:pt idx="5879">
                  <c:v>1.75542297898726</c:v>
                </c:pt>
                <c:pt idx="5880">
                  <c:v>1.75460030602307</c:v>
                </c:pt>
                <c:pt idx="5881">
                  <c:v>1.75445278553632</c:v>
                </c:pt>
                <c:pt idx="5882">
                  <c:v>1.75497936623199</c:v>
                </c:pt>
                <c:pt idx="5883">
                  <c:v>1.75618159081899</c:v>
                </c:pt>
                <c:pt idx="5884">
                  <c:v>1.75806805870488</c:v>
                </c:pt>
                <c:pt idx="5885">
                  <c:v>1.78352526244159</c:v>
                </c:pt>
                <c:pt idx="5886">
                  <c:v>1.78709284393363</c:v>
                </c:pt>
                <c:pt idx="5887">
                  <c:v>1.7841258068399</c:v>
                </c:pt>
                <c:pt idx="5888">
                  <c:v>1.78206082402711</c:v>
                </c:pt>
                <c:pt idx="5889">
                  <c:v>1.78088632444086</c:v>
                </c:pt>
                <c:pt idx="5890">
                  <c:v>1.78059404092053</c:v>
                </c:pt>
                <c:pt idx="5891">
                  <c:v>1.78118132056504</c:v>
                </c:pt>
                <c:pt idx="5892">
                  <c:v>1.78265349888053</c:v>
                </c:pt>
                <c:pt idx="5893">
                  <c:v>1.78502158872688</c:v>
                </c:pt>
                <c:pt idx="5894">
                  <c:v>1.78830497832081</c:v>
                </c:pt>
                <c:pt idx="5895">
                  <c:v>1.79252691221965</c:v>
                </c:pt>
                <c:pt idx="5896">
                  <c:v>1.79771737103322</c:v>
                </c:pt>
                <c:pt idx="5897">
                  <c:v>1.80391890303095</c:v>
                </c:pt>
                <c:pt idx="5898">
                  <c:v>1.80341757279814</c:v>
                </c:pt>
                <c:pt idx="5899">
                  <c:v>1.80369163317275</c:v>
                </c:pt>
                <c:pt idx="5900">
                  <c:v>1.80474585083932</c:v>
                </c:pt>
                <c:pt idx="5901">
                  <c:v>1.8336155184224</c:v>
                </c:pt>
                <c:pt idx="5902">
                  <c:v>1.83650833925168</c:v>
                </c:pt>
                <c:pt idx="5903">
                  <c:v>1.83185322806599</c:v>
                </c:pt>
                <c:pt idx="5904">
                  <c:v>1.82826236463624</c:v>
                </c:pt>
                <c:pt idx="5905">
                  <c:v>1.82570503676344</c:v>
                </c:pt>
                <c:pt idx="5906">
                  <c:v>1.82416130520662</c:v>
                </c:pt>
                <c:pt idx="5907">
                  <c:v>1.82362145121208</c:v>
                </c:pt>
                <c:pt idx="5908">
                  <c:v>1.82408572377537</c:v>
                </c:pt>
                <c:pt idx="5909">
                  <c:v>1.82555031005529</c:v>
                </c:pt>
                <c:pt idx="5910">
                  <c:v>1.82803543468283</c:v>
                </c:pt>
                <c:pt idx="5911">
                  <c:v>1.83155762956167</c:v>
                </c:pt>
                <c:pt idx="5912">
                  <c:v>1.83614414849285</c:v>
                </c:pt>
                <c:pt idx="5913">
                  <c:v>1.8418396652</c:v>
                </c:pt>
                <c:pt idx="5914">
                  <c:v>1.84000607527081</c:v>
                </c:pt>
                <c:pt idx="5915">
                  <c:v>1.83904338416853</c:v>
                </c:pt>
                <c:pt idx="5916">
                  <c:v>1.86923911050662</c:v>
                </c:pt>
                <c:pt idx="5917">
                  <c:v>1.87008998130716</c:v>
                </c:pt>
                <c:pt idx="5918">
                  <c:v>1.86260557903872</c:v>
                </c:pt>
                <c:pt idx="5919">
                  <c:v>1.85636123682478</c:v>
                </c:pt>
                <c:pt idx="5920">
                  <c:v>1.85129718053732</c:v>
                </c:pt>
                <c:pt idx="5921">
                  <c:v>1.84737097684893</c:v>
                </c:pt>
                <c:pt idx="5922">
                  <c:v>1.84455299915631</c:v>
                </c:pt>
                <c:pt idx="5923">
                  <c:v>1.84281961320011</c:v>
                </c:pt>
                <c:pt idx="5924">
                  <c:v>1.84215871106031</c:v>
                </c:pt>
                <c:pt idx="5925">
                  <c:v>1.84256342008545</c:v>
                </c:pt>
                <c:pt idx="5926">
                  <c:v>1.84403794552648</c:v>
                </c:pt>
                <c:pt idx="5927">
                  <c:v>1.84659769657138</c:v>
                </c:pt>
                <c:pt idx="5928">
                  <c:v>1.84139241014595</c:v>
                </c:pt>
                <c:pt idx="5929">
                  <c:v>1.83712371883182</c:v>
                </c:pt>
                <c:pt idx="5930">
                  <c:v>1.83376601120885</c:v>
                </c:pt>
                <c:pt idx="5931">
                  <c:v>1.83129606729404</c:v>
                </c:pt>
                <c:pt idx="5932">
                  <c:v>1.82969853065414</c:v>
                </c:pt>
                <c:pt idx="5933">
                  <c:v>1.8289598541896</c:v>
                </c:pt>
                <c:pt idx="5934">
                  <c:v>1.85840840878875</c:v>
                </c:pt>
                <c:pt idx="5935">
                  <c:v>1.85948668827756</c:v>
                </c:pt>
                <c:pt idx="5936">
                  <c:v>1.8523171453974</c:v>
                </c:pt>
                <c:pt idx="5937">
                  <c:v>1.84636085106635</c:v>
                </c:pt>
                <c:pt idx="5938">
                  <c:v>1.84157045419655</c:v>
                </c:pt>
                <c:pt idx="5939">
                  <c:v>1.83790611214067</c:v>
                </c:pt>
                <c:pt idx="5940">
                  <c:v>1.83533476235694</c:v>
                </c:pt>
                <c:pt idx="5941">
                  <c:v>1.83383817848633</c:v>
                </c:pt>
                <c:pt idx="5942">
                  <c:v>1.83340654628029</c:v>
                </c:pt>
                <c:pt idx="5943">
                  <c:v>1.86391367599918</c:v>
                </c:pt>
                <c:pt idx="5944">
                  <c:v>1.86578404778131</c:v>
                </c:pt>
                <c:pt idx="5945">
                  <c:v>1.84986483926178</c:v>
                </c:pt>
                <c:pt idx="5946">
                  <c:v>1.83563989243782</c:v>
                </c:pt>
                <c:pt idx="5947">
                  <c:v>1.82295155999726</c:v>
                </c:pt>
                <c:pt idx="5948">
                  <c:v>1.81167814714463</c:v>
                </c:pt>
                <c:pt idx="5949">
                  <c:v>1.80170935836066</c:v>
                </c:pt>
                <c:pt idx="5950">
                  <c:v>1.79295708882023</c:v>
                </c:pt>
                <c:pt idx="5951">
                  <c:v>1.78534465032278</c:v>
                </c:pt>
                <c:pt idx="5952">
                  <c:v>1.77880750609772</c:v>
                </c:pt>
                <c:pt idx="5953">
                  <c:v>1.77329873386993</c:v>
                </c:pt>
                <c:pt idx="5954">
                  <c:v>1.76877316557219</c:v>
                </c:pt>
                <c:pt idx="5955">
                  <c:v>1.76519853321334</c:v>
                </c:pt>
                <c:pt idx="5956">
                  <c:v>1.76254756729106</c:v>
                </c:pt>
                <c:pt idx="5957">
                  <c:v>1.75352651423113</c:v>
                </c:pt>
                <c:pt idx="5958">
                  <c:v>1.74542270626152</c:v>
                </c:pt>
                <c:pt idx="5959">
                  <c:v>1.7381833613925</c:v>
                </c:pt>
                <c:pt idx="5960">
                  <c:v>1.73176230074731</c:v>
                </c:pt>
                <c:pt idx="5961">
                  <c:v>1.72612113306144</c:v>
                </c:pt>
                <c:pt idx="5962">
                  <c:v>1.72122444669082</c:v>
                </c:pt>
                <c:pt idx="5963">
                  <c:v>1.71704719291618</c:v>
                </c:pt>
                <c:pt idx="5964">
                  <c:v>1.7135642364782</c:v>
                </c:pt>
                <c:pt idx="5965">
                  <c:v>1.71075596201718</c:v>
                </c:pt>
                <c:pt idx="5966">
                  <c:v>1.70860975420739</c:v>
                </c:pt>
                <c:pt idx="5967">
                  <c:v>1.70711217422581</c:v>
                </c:pt>
                <c:pt idx="5968">
                  <c:v>1.70625637326825</c:v>
                </c:pt>
                <c:pt idx="5969">
                  <c:v>1.70603818342061</c:v>
                </c:pt>
                <c:pt idx="5970">
                  <c:v>1.7064579350306</c:v>
                </c:pt>
                <c:pt idx="5971">
                  <c:v>1.70751484647254</c:v>
                </c:pt>
                <c:pt idx="5972">
                  <c:v>1.70921826898188</c:v>
                </c:pt>
                <c:pt idx="5973">
                  <c:v>1.71157658090455</c:v>
                </c:pt>
                <c:pt idx="5974">
                  <c:v>1.71460294146068</c:v>
                </c:pt>
                <c:pt idx="5975">
                  <c:v>1.71831555461934</c:v>
                </c:pt>
                <c:pt idx="5976">
                  <c:v>1.72273210221513</c:v>
                </c:pt>
                <c:pt idx="5977">
                  <c:v>1.72787978497228</c:v>
                </c:pt>
                <c:pt idx="5978">
                  <c:v>1.73379004372255</c:v>
                </c:pt>
                <c:pt idx="5979">
                  <c:v>1.74049906470586</c:v>
                </c:pt>
                <c:pt idx="5980">
                  <c:v>1.74804620827745</c:v>
                </c:pt>
                <c:pt idx="5981">
                  <c:v>1.75648333126333</c:v>
                </c:pt>
                <c:pt idx="5982">
                  <c:v>1.76586742430386</c:v>
                </c:pt>
                <c:pt idx="5983">
                  <c:v>1.7762637896317</c:v>
                </c:pt>
                <c:pt idx="5984">
                  <c:v>1.78775236993821</c:v>
                </c:pt>
                <c:pt idx="5985">
                  <c:v>1.80042008576413</c:v>
                </c:pt>
                <c:pt idx="5986">
                  <c:v>1.8061033327748</c:v>
                </c:pt>
                <c:pt idx="5987">
                  <c:v>1.81255112621654</c:v>
                </c:pt>
                <c:pt idx="5988">
                  <c:v>1.81979670668803</c:v>
                </c:pt>
                <c:pt idx="5989">
                  <c:v>1.82788569189568</c:v>
                </c:pt>
                <c:pt idx="5990">
                  <c:v>1.83686896298754</c:v>
                </c:pt>
                <c:pt idx="5991">
                  <c:v>1.84680042286299</c:v>
                </c:pt>
                <c:pt idx="5992">
                  <c:v>1.85774991331084</c:v>
                </c:pt>
                <c:pt idx="5993">
                  <c:v>1.86979294233733</c:v>
                </c:pt>
                <c:pt idx="5994">
                  <c:v>1.88301834267848</c:v>
                </c:pt>
                <c:pt idx="5995">
                  <c:v>1.89752719122736</c:v>
                </c:pt>
                <c:pt idx="5996">
                  <c:v>1.913446248329429</c:v>
                </c:pt>
                <c:pt idx="5997">
                  <c:v>1.93091013564357</c:v>
                </c:pt>
                <c:pt idx="5998">
                  <c:v>1.95008710668512</c:v>
                </c:pt>
                <c:pt idx="5999">
                  <c:v>1.97117852951831</c:v>
                </c:pt>
                <c:pt idx="6000">
                  <c:v>1.99440819658779</c:v>
                </c:pt>
                <c:pt idx="6001">
                  <c:v>2.02006691790147</c:v>
                </c:pt>
                <c:pt idx="6002">
                  <c:v>2.03424111156246</c:v>
                </c:pt>
                <c:pt idx="6003">
                  <c:v>2.04977324172889</c:v>
                </c:pt>
                <c:pt idx="6004">
                  <c:v>2.06679190531364</c:v>
                </c:pt>
                <c:pt idx="6005">
                  <c:v>2.08543660349739</c:v>
                </c:pt>
                <c:pt idx="6006">
                  <c:v>2.10588505973426</c:v>
                </c:pt>
                <c:pt idx="6007">
                  <c:v>2.20205459499881</c:v>
                </c:pt>
                <c:pt idx="6008">
                  <c:v>2.231848199088425</c:v>
                </c:pt>
                <c:pt idx="6009">
                  <c:v>2.24242871209573</c:v>
                </c:pt>
                <c:pt idx="6010">
                  <c:v>2.25510755812926</c:v>
                </c:pt>
                <c:pt idx="6011">
                  <c:v>2.27002635168559</c:v>
                </c:pt>
                <c:pt idx="6012">
                  <c:v>2.28738519920968</c:v>
                </c:pt>
                <c:pt idx="6013">
                  <c:v>2.30742363819094</c:v>
                </c:pt>
                <c:pt idx="6014">
                  <c:v>2.33041897892275</c:v>
                </c:pt>
                <c:pt idx="6015">
                  <c:v>2.35673011048049</c:v>
                </c:pt>
                <c:pt idx="6016">
                  <c:v>2.3868077255123</c:v>
                </c:pt>
                <c:pt idx="6017">
                  <c:v>2.39086786083952</c:v>
                </c:pt>
                <c:pt idx="6018">
                  <c:v>2.39678346156679</c:v>
                </c:pt>
                <c:pt idx="6019">
                  <c:v>2.40459845636488</c:v>
                </c:pt>
                <c:pt idx="6020">
                  <c:v>2.414406034038135</c:v>
                </c:pt>
                <c:pt idx="6021">
                  <c:v>2.42631360031438</c:v>
                </c:pt>
                <c:pt idx="6022">
                  <c:v>2.44044517866016</c:v>
                </c:pt>
                <c:pt idx="6023">
                  <c:v>2.45698715638189</c:v>
                </c:pt>
                <c:pt idx="6024">
                  <c:v>2.47611041948196</c:v>
                </c:pt>
                <c:pt idx="6025">
                  <c:v>2.49809159201528</c:v>
                </c:pt>
                <c:pt idx="6026">
                  <c:v>2.52320647517048</c:v>
                </c:pt>
                <c:pt idx="6027">
                  <c:v>2.75871391787872</c:v>
                </c:pt>
                <c:pt idx="6028">
                  <c:v>2.80639908236493</c:v>
                </c:pt>
                <c:pt idx="6029">
                  <c:v>2.7999497305273</c:v>
                </c:pt>
                <c:pt idx="6030">
                  <c:v>2.7983681041199</c:v>
                </c:pt>
                <c:pt idx="6031">
                  <c:v>2.801643144393557</c:v>
                </c:pt>
                <c:pt idx="6032">
                  <c:v>2.80982684049602</c:v>
                </c:pt>
                <c:pt idx="6033">
                  <c:v>2.82314738196603</c:v>
                </c:pt>
                <c:pt idx="6034">
                  <c:v>2.841885513254875</c:v>
                </c:pt>
                <c:pt idx="6035">
                  <c:v>2.80350326302136</c:v>
                </c:pt>
                <c:pt idx="6036">
                  <c:v>2.77055947128821</c:v>
                </c:pt>
                <c:pt idx="6037">
                  <c:v>2.74240085984986</c:v>
                </c:pt>
                <c:pt idx="6038">
                  <c:v>2.71856359211164</c:v>
                </c:pt>
                <c:pt idx="6039">
                  <c:v>2.69862133947754</c:v>
                </c:pt>
                <c:pt idx="6040">
                  <c:v>2.68226379692214</c:v>
                </c:pt>
                <c:pt idx="6041">
                  <c:v>2.66923370653325</c:v>
                </c:pt>
                <c:pt idx="6042">
                  <c:v>2.65938070972096</c:v>
                </c:pt>
                <c:pt idx="6043">
                  <c:v>2.652545638863557</c:v>
                </c:pt>
                <c:pt idx="6044">
                  <c:v>2.602875470531877</c:v>
                </c:pt>
                <c:pt idx="6045">
                  <c:v>2.55846416087349</c:v>
                </c:pt>
                <c:pt idx="6046">
                  <c:v>2.71115275436185</c:v>
                </c:pt>
                <c:pt idx="6047">
                  <c:v>2.66032291489652</c:v>
                </c:pt>
                <c:pt idx="6048">
                  <c:v>2.57055230546664</c:v>
                </c:pt>
                <c:pt idx="6049">
                  <c:v>2.49463597530772</c:v>
                </c:pt>
                <c:pt idx="6050">
                  <c:v>2.42950499657099</c:v>
                </c:pt>
                <c:pt idx="6051">
                  <c:v>2.37297509139055</c:v>
                </c:pt>
                <c:pt idx="6052">
                  <c:v>2.3234128264723</c:v>
                </c:pt>
                <c:pt idx="6053">
                  <c:v>2.279615073683277</c:v>
                </c:pt>
                <c:pt idx="6054">
                  <c:v>2.24065050746173</c:v>
                </c:pt>
                <c:pt idx="6055">
                  <c:v>2.20577671969741</c:v>
                </c:pt>
                <c:pt idx="6056">
                  <c:v>2.17443038673357</c:v>
                </c:pt>
                <c:pt idx="6057">
                  <c:v>2.14613729060426</c:v>
                </c:pt>
                <c:pt idx="6058">
                  <c:v>2.12052006461531</c:v>
                </c:pt>
                <c:pt idx="6059">
                  <c:v>2.097269472403799</c:v>
                </c:pt>
                <c:pt idx="6060">
                  <c:v>2.07612392289089</c:v>
                </c:pt>
                <c:pt idx="6061">
                  <c:v>2.05686010077295</c:v>
                </c:pt>
                <c:pt idx="6062">
                  <c:v>2.03930724254144</c:v>
                </c:pt>
                <c:pt idx="6063">
                  <c:v>2.02329551885633</c:v>
                </c:pt>
                <c:pt idx="6064">
                  <c:v>2.00870616379488</c:v>
                </c:pt>
                <c:pt idx="6065">
                  <c:v>2.04594658729503</c:v>
                </c:pt>
                <c:pt idx="6066">
                  <c:v>2.032043445779617</c:v>
                </c:pt>
                <c:pt idx="6067">
                  <c:v>2.00469253615633</c:v>
                </c:pt>
                <c:pt idx="6068">
                  <c:v>1.98005913033355</c:v>
                </c:pt>
                <c:pt idx="6069">
                  <c:v>1.95780690672629</c:v>
                </c:pt>
                <c:pt idx="6070">
                  <c:v>1.93765322777801</c:v>
                </c:pt>
                <c:pt idx="6071">
                  <c:v>1.91938090218798</c:v>
                </c:pt>
                <c:pt idx="6072">
                  <c:v>1.90279490122113</c:v>
                </c:pt>
                <c:pt idx="6073">
                  <c:v>1.88773260501978</c:v>
                </c:pt>
                <c:pt idx="6074">
                  <c:v>1.90854185294424</c:v>
                </c:pt>
                <c:pt idx="6075">
                  <c:v>1.89474873894234</c:v>
                </c:pt>
                <c:pt idx="6076">
                  <c:v>1.8713986757857</c:v>
                </c:pt>
                <c:pt idx="6077">
                  <c:v>1.85036217640266</c:v>
                </c:pt>
                <c:pt idx="6078">
                  <c:v>1.83136782439657</c:v>
                </c:pt>
                <c:pt idx="6079">
                  <c:v>1.81419064495369</c:v>
                </c:pt>
                <c:pt idx="6080">
                  <c:v>1.79864251842955</c:v>
                </c:pt>
                <c:pt idx="6081">
                  <c:v>1.78456740379483</c:v>
                </c:pt>
                <c:pt idx="6082">
                  <c:v>1.77183048289463</c:v>
                </c:pt>
                <c:pt idx="6083">
                  <c:v>1.76032127727866</c:v>
                </c:pt>
                <c:pt idx="6084">
                  <c:v>1.74994500916117</c:v>
                </c:pt>
                <c:pt idx="6085">
                  <c:v>1.74061795892669</c:v>
                </c:pt>
                <c:pt idx="6086">
                  <c:v>1.73227402943745</c:v>
                </c:pt>
                <c:pt idx="6087">
                  <c:v>1.72485214799009</c:v>
                </c:pt>
                <c:pt idx="6088">
                  <c:v>1.71830342244516</c:v>
                </c:pt>
                <c:pt idx="6089">
                  <c:v>1.71258193377528</c:v>
                </c:pt>
                <c:pt idx="6090">
                  <c:v>1.70765374927421</c:v>
                </c:pt>
                <c:pt idx="6091">
                  <c:v>1.70348641969391</c:v>
                </c:pt>
                <c:pt idx="6092">
                  <c:v>1.70005793359809</c:v>
                </c:pt>
                <c:pt idx="6093">
                  <c:v>1.69734685437672</c:v>
                </c:pt>
                <c:pt idx="6094">
                  <c:v>1.69533761861217</c:v>
                </c:pt>
                <c:pt idx="6095">
                  <c:v>1.69401840437356</c:v>
                </c:pt>
                <c:pt idx="6096">
                  <c:v>1.69338274074434</c:v>
                </c:pt>
                <c:pt idx="6097">
                  <c:v>1.69342758287504</c:v>
                </c:pt>
                <c:pt idx="6098">
                  <c:v>1.6941532722956</c:v>
                </c:pt>
                <c:pt idx="6099">
                  <c:v>1.69556354294057</c:v>
                </c:pt>
                <c:pt idx="6100">
                  <c:v>1.69766557307764</c:v>
                </c:pt>
                <c:pt idx="6101">
                  <c:v>1.70047560867181</c:v>
                </c:pt>
                <c:pt idx="6102">
                  <c:v>1.70400828156361</c:v>
                </c:pt>
                <c:pt idx="6103">
                  <c:v>1.70828600625948</c:v>
                </c:pt>
                <c:pt idx="6104">
                  <c:v>1.71333188394205</c:v>
                </c:pt>
                <c:pt idx="6105">
                  <c:v>1.71918158618752</c:v>
                </c:pt>
                <c:pt idx="6106">
                  <c:v>1.72587263210081</c:v>
                </c:pt>
                <c:pt idx="6107">
                  <c:v>1.7334488087085</c:v>
                </c:pt>
                <c:pt idx="6108">
                  <c:v>1.73436804014839</c:v>
                </c:pt>
                <c:pt idx="6109">
                  <c:v>1.7358991646886</c:v>
                </c:pt>
                <c:pt idx="6110">
                  <c:v>1.73804804679658</c:v>
                </c:pt>
                <c:pt idx="6111">
                  <c:v>1.74083105184106</c:v>
                </c:pt>
                <c:pt idx="6112">
                  <c:v>1.74425835322976</c:v>
                </c:pt>
                <c:pt idx="6113">
                  <c:v>1.77056943780291</c:v>
                </c:pt>
                <c:pt idx="6114">
                  <c:v>1.7757414341666</c:v>
                </c:pt>
                <c:pt idx="6115">
                  <c:v>1.77320249189328</c:v>
                </c:pt>
                <c:pt idx="6116">
                  <c:v>1.77152846749388</c:v>
                </c:pt>
                <c:pt idx="6117">
                  <c:v>1.7707116671369</c:v>
                </c:pt>
                <c:pt idx="6118">
                  <c:v>1.77074249271153</c:v>
                </c:pt>
                <c:pt idx="6119">
                  <c:v>1.77162835118702</c:v>
                </c:pt>
                <c:pt idx="6120">
                  <c:v>1.77336994874547</c:v>
                </c:pt>
                <c:pt idx="6121">
                  <c:v>1.77598037539975</c:v>
                </c:pt>
                <c:pt idx="6122">
                  <c:v>1.77948069082523</c:v>
                </c:pt>
                <c:pt idx="6123">
                  <c:v>1.78389550541537</c:v>
                </c:pt>
                <c:pt idx="6124">
                  <c:v>1.78925836221829</c:v>
                </c:pt>
                <c:pt idx="6125">
                  <c:v>1.79560487838716</c:v>
                </c:pt>
                <c:pt idx="6126">
                  <c:v>1.80298884554809</c:v>
                </c:pt>
                <c:pt idx="6127">
                  <c:v>1.81146827550427</c:v>
                </c:pt>
                <c:pt idx="6128">
                  <c:v>1.81163439652696</c:v>
                </c:pt>
                <c:pt idx="6129">
                  <c:v>1.84061112470343</c:v>
                </c:pt>
                <c:pt idx="6130">
                  <c:v>1.8424650830457</c:v>
                </c:pt>
                <c:pt idx="6131">
                  <c:v>1.83500911639086</c:v>
                </c:pt>
                <c:pt idx="6132">
                  <c:v>1.82868952650124</c:v>
                </c:pt>
                <c:pt idx="6133">
                  <c:v>1.82345837741744</c:v>
                </c:pt>
                <c:pt idx="6134">
                  <c:v>1.81927406905331</c:v>
                </c:pt>
                <c:pt idx="6135">
                  <c:v>1.81610064867856</c:v>
                </c:pt>
                <c:pt idx="6136">
                  <c:v>1.81391542802748</c:v>
                </c:pt>
                <c:pt idx="6137">
                  <c:v>1.81270822901363</c:v>
                </c:pt>
                <c:pt idx="6138">
                  <c:v>1.81246189725894</c:v>
                </c:pt>
                <c:pt idx="6139">
                  <c:v>1.81318230044021</c:v>
                </c:pt>
                <c:pt idx="6140">
                  <c:v>1.81487089302687</c:v>
                </c:pt>
                <c:pt idx="6141">
                  <c:v>1.81754682512447</c:v>
                </c:pt>
                <c:pt idx="6142">
                  <c:v>1.8212251977226</c:v>
                </c:pt>
                <c:pt idx="6143">
                  <c:v>1.82593969838003</c:v>
                </c:pt>
                <c:pt idx="6144">
                  <c:v>1.83172368193681</c:v>
                </c:pt>
                <c:pt idx="6145">
                  <c:v>1.86938037327984</c:v>
                </c:pt>
                <c:pt idx="6146">
                  <c:v>1.87832575219691</c:v>
                </c:pt>
                <c:pt idx="6147">
                  <c:v>1.86582213092066</c:v>
                </c:pt>
                <c:pt idx="6148">
                  <c:v>1.85478089093151</c:v>
                </c:pt>
                <c:pt idx="6149">
                  <c:v>1.84509348359804</c:v>
                </c:pt>
                <c:pt idx="6150">
                  <c:v>1.83667728616804</c:v>
                </c:pt>
                <c:pt idx="6151">
                  <c:v>1.82945165924451</c:v>
                </c:pt>
                <c:pt idx="6152">
                  <c:v>1.82336293199376</c:v>
                </c:pt>
                <c:pt idx="6153">
                  <c:v>1.81835349763378</c:v>
                </c:pt>
                <c:pt idx="6154">
                  <c:v>1.8143893631556</c:v>
                </c:pt>
                <c:pt idx="6155">
                  <c:v>1.81144189845424</c:v>
                </c:pt>
                <c:pt idx="6156">
                  <c:v>1.80948199695026</c:v>
                </c:pt>
                <c:pt idx="6157">
                  <c:v>1.80850141527991</c:v>
                </c:pt>
                <c:pt idx="6158">
                  <c:v>1.80849059801257</c:v>
                </c:pt>
                <c:pt idx="6159">
                  <c:v>1.80944944006459</c:v>
                </c:pt>
                <c:pt idx="6160">
                  <c:v>1.81139001425198</c:v>
                </c:pt>
                <c:pt idx="6161">
                  <c:v>1.81432318193747</c:v>
                </c:pt>
                <c:pt idx="6162">
                  <c:v>1.8182752675471</c:v>
                </c:pt>
                <c:pt idx="6163">
                  <c:v>1.8232777188279</c:v>
                </c:pt>
                <c:pt idx="6164">
                  <c:v>1.8293734189394</c:v>
                </c:pt>
                <c:pt idx="6165">
                  <c:v>1.86719600058135</c:v>
                </c:pt>
                <c:pt idx="6166">
                  <c:v>1.86502075624239</c:v>
                </c:pt>
                <c:pt idx="6167">
                  <c:v>1.85275448561263</c:v>
                </c:pt>
                <c:pt idx="6168">
                  <c:v>1.84192078116451</c:v>
                </c:pt>
                <c:pt idx="6169">
                  <c:v>1.83241957858331</c:v>
                </c:pt>
                <c:pt idx="6170">
                  <c:v>1.82416108005274</c:v>
                </c:pt>
                <c:pt idx="6171">
                  <c:v>1.81707804640013</c:v>
                </c:pt>
                <c:pt idx="6172">
                  <c:v>1.81110926841111</c:v>
                </c:pt>
                <c:pt idx="6173">
                  <c:v>1.80620675103608</c:v>
                </c:pt>
                <c:pt idx="6174">
                  <c:v>1.80233165629719</c:v>
                </c:pt>
                <c:pt idx="6175">
                  <c:v>1.79000598448929</c:v>
                </c:pt>
                <c:pt idx="6176">
                  <c:v>1.77878927923</c:v>
                </c:pt>
                <c:pt idx="6177">
                  <c:v>1.76859280558245</c:v>
                </c:pt>
                <c:pt idx="6178">
                  <c:v>1.7826493897308</c:v>
                </c:pt>
                <c:pt idx="6179">
                  <c:v>1.77359645748218</c:v>
                </c:pt>
                <c:pt idx="6180">
                  <c:v>1.75677264823283</c:v>
                </c:pt>
                <c:pt idx="6181">
                  <c:v>1.74150634460967</c:v>
                </c:pt>
                <c:pt idx="6182">
                  <c:v>1.72764779016651</c:v>
                </c:pt>
                <c:pt idx="6183">
                  <c:v>1.71506799953723</c:v>
                </c:pt>
                <c:pt idx="6184">
                  <c:v>1.70365887723931</c:v>
                </c:pt>
                <c:pt idx="6185">
                  <c:v>1.69332597664872</c:v>
                </c:pt>
                <c:pt idx="6186">
                  <c:v>1.68399328766618</c:v>
                </c:pt>
                <c:pt idx="6187">
                  <c:v>1.67559187728751</c:v>
                </c:pt>
                <c:pt idx="6188">
                  <c:v>1.66806382196288</c:v>
                </c:pt>
                <c:pt idx="6189">
                  <c:v>1.66135747089632</c:v>
                </c:pt>
                <c:pt idx="6190">
                  <c:v>1.65543129915152</c:v>
                </c:pt>
                <c:pt idx="6191">
                  <c:v>1.65024963352512</c:v>
                </c:pt>
                <c:pt idx="6192">
                  <c:v>1.64578050146452</c:v>
                </c:pt>
                <c:pt idx="6193">
                  <c:v>1.64199818668094</c:v>
                </c:pt>
                <c:pt idx="6194">
                  <c:v>1.63888266595524</c:v>
                </c:pt>
                <c:pt idx="6195">
                  <c:v>1.63641628116155</c:v>
                </c:pt>
                <c:pt idx="6196">
                  <c:v>1.63458354871065</c:v>
                </c:pt>
                <c:pt idx="6197">
                  <c:v>1.63337815597595</c:v>
                </c:pt>
                <c:pt idx="6198">
                  <c:v>1.63279122445419</c:v>
                </c:pt>
                <c:pt idx="6199">
                  <c:v>1.63282132712348</c:v>
                </c:pt>
                <c:pt idx="6200">
                  <c:v>1.63346868478705</c:v>
                </c:pt>
                <c:pt idx="6201">
                  <c:v>1.63473516905371</c:v>
                </c:pt>
                <c:pt idx="6202">
                  <c:v>1.6366301169057</c:v>
                </c:pt>
                <c:pt idx="6203">
                  <c:v>1.639163255517469</c:v>
                </c:pt>
                <c:pt idx="6204">
                  <c:v>1.64234771112917</c:v>
                </c:pt>
                <c:pt idx="6205">
                  <c:v>1.64620171427169</c:v>
                </c:pt>
                <c:pt idx="6206">
                  <c:v>1.65074898719111</c:v>
                </c:pt>
                <c:pt idx="6207">
                  <c:v>1.65601612842541</c:v>
                </c:pt>
                <c:pt idx="6208">
                  <c:v>1.66203132232903</c:v>
                </c:pt>
                <c:pt idx="6209">
                  <c:v>1.66883765926807</c:v>
                </c:pt>
                <c:pt idx="6210">
                  <c:v>1.67647477345303</c:v>
                </c:pt>
                <c:pt idx="6211">
                  <c:v>1.68499578955913</c:v>
                </c:pt>
                <c:pt idx="6212">
                  <c:v>1.69446036619529</c:v>
                </c:pt>
                <c:pt idx="6213">
                  <c:v>1.70493573317292</c:v>
                </c:pt>
                <c:pt idx="6214">
                  <c:v>1.70888501278646</c:v>
                </c:pt>
                <c:pt idx="6215">
                  <c:v>1.71349547664665</c:v>
                </c:pt>
                <c:pt idx="6216">
                  <c:v>1.71879379806827</c:v>
                </c:pt>
                <c:pt idx="6217">
                  <c:v>1.7248062284628</c:v>
                </c:pt>
                <c:pt idx="6218">
                  <c:v>1.73156893369339</c:v>
                </c:pt>
                <c:pt idx="6219">
                  <c:v>1.73912067423211</c:v>
                </c:pt>
                <c:pt idx="6220">
                  <c:v>1.74750974306752</c:v>
                </c:pt>
                <c:pt idx="6221">
                  <c:v>1.75678629038353</c:v>
                </c:pt>
                <c:pt idx="6222">
                  <c:v>1.76701428304296</c:v>
                </c:pt>
                <c:pt idx="6223">
                  <c:v>1.77826409126648</c:v>
                </c:pt>
                <c:pt idx="6224">
                  <c:v>1.79061861230869</c:v>
                </c:pt>
                <c:pt idx="6225">
                  <c:v>1.80417293205037</c:v>
                </c:pt>
                <c:pt idx="6226">
                  <c:v>1.81903942245944</c:v>
                </c:pt>
                <c:pt idx="6227">
                  <c:v>1.83534542017112</c:v>
                </c:pt>
                <c:pt idx="6228">
                  <c:v>1.8532518107914</c:v>
                </c:pt>
                <c:pt idx="6229">
                  <c:v>1.907619755889419</c:v>
                </c:pt>
                <c:pt idx="6230">
                  <c:v>1.9184950475524</c:v>
                </c:pt>
                <c:pt idx="6231">
                  <c:v>1.9173374873058</c:v>
                </c:pt>
                <c:pt idx="6232">
                  <c:v>1.91723385075203</c:v>
                </c:pt>
                <c:pt idx="6233">
                  <c:v>1.91819084378814</c:v>
                </c:pt>
                <c:pt idx="6234">
                  <c:v>1.92021771440149</c:v>
                </c:pt>
                <c:pt idx="6235">
                  <c:v>1.92332248757308</c:v>
                </c:pt>
                <c:pt idx="6236">
                  <c:v>1.92753552575444</c:v>
                </c:pt>
                <c:pt idx="6237">
                  <c:v>1.93289485630391</c:v>
                </c:pt>
                <c:pt idx="6238">
                  <c:v>1.9394388033942</c:v>
                </c:pt>
                <c:pt idx="6239">
                  <c:v>1.94722704615123</c:v>
                </c:pt>
                <c:pt idx="6240">
                  <c:v>1.95632597995382</c:v>
                </c:pt>
                <c:pt idx="6241">
                  <c:v>1.96682309616398</c:v>
                </c:pt>
                <c:pt idx="6242">
                  <c:v>1.97881202741634</c:v>
                </c:pt>
                <c:pt idx="6243">
                  <c:v>1.99241270734931</c:v>
                </c:pt>
                <c:pt idx="6244">
                  <c:v>2.0077714684441</c:v>
                </c:pt>
                <c:pt idx="6245">
                  <c:v>2.0250562052265</c:v>
                </c:pt>
                <c:pt idx="6246">
                  <c:v>2.02726969468559</c:v>
                </c:pt>
                <c:pt idx="6247">
                  <c:v>2.03052234211496</c:v>
                </c:pt>
                <c:pt idx="6248">
                  <c:v>2.03483676845864</c:v>
                </c:pt>
                <c:pt idx="6249">
                  <c:v>2.040256111313758</c:v>
                </c:pt>
                <c:pt idx="6250">
                  <c:v>2.04680685451555</c:v>
                </c:pt>
                <c:pt idx="6251">
                  <c:v>2.05454280566032</c:v>
                </c:pt>
                <c:pt idx="6252">
                  <c:v>2.06353055284587</c:v>
                </c:pt>
                <c:pt idx="6253">
                  <c:v>2.07383934203102</c:v>
                </c:pt>
                <c:pt idx="6254">
                  <c:v>2.08556007619562</c:v>
                </c:pt>
                <c:pt idx="6255">
                  <c:v>2.09878330362123</c:v>
                </c:pt>
                <c:pt idx="6256">
                  <c:v>2.11363878779804</c:v>
                </c:pt>
                <c:pt idx="6257">
                  <c:v>2.13026856490578</c:v>
                </c:pt>
                <c:pt idx="6258">
                  <c:v>2.14885106823028</c:v>
                </c:pt>
                <c:pt idx="6259">
                  <c:v>2.16957120082051</c:v>
                </c:pt>
                <c:pt idx="6260">
                  <c:v>2.19269323522719</c:v>
                </c:pt>
                <c:pt idx="6261">
                  <c:v>2.21849673655939</c:v>
                </c:pt>
                <c:pt idx="6262">
                  <c:v>2.3499972250149</c:v>
                </c:pt>
                <c:pt idx="6263">
                  <c:v>2.39104264133115</c:v>
                </c:pt>
                <c:pt idx="6264">
                  <c:v>2.40029456860858</c:v>
                </c:pt>
                <c:pt idx="6265">
                  <c:v>2.412748063096585</c:v>
                </c:pt>
                <c:pt idx="6266">
                  <c:v>2.39116956106139</c:v>
                </c:pt>
                <c:pt idx="6267">
                  <c:v>2.372490933090565</c:v>
                </c:pt>
                <c:pt idx="6268">
                  <c:v>2.356446481126775</c:v>
                </c:pt>
                <c:pt idx="6269">
                  <c:v>2.342846664313865</c:v>
                </c:pt>
                <c:pt idx="6270">
                  <c:v>2.331510114299319</c:v>
                </c:pt>
                <c:pt idx="6271">
                  <c:v>2.32232683672661</c:v>
                </c:pt>
                <c:pt idx="6272">
                  <c:v>2.31517456815901</c:v>
                </c:pt>
                <c:pt idx="6273">
                  <c:v>2.30999306142235</c:v>
                </c:pt>
                <c:pt idx="6274">
                  <c:v>2.30671606915617</c:v>
                </c:pt>
                <c:pt idx="6275">
                  <c:v>2.30531293799758</c:v>
                </c:pt>
                <c:pt idx="6276">
                  <c:v>2.30577664445674</c:v>
                </c:pt>
                <c:pt idx="6277">
                  <c:v>2.42781700027603</c:v>
                </c:pt>
                <c:pt idx="6278">
                  <c:v>2.43330804624563</c:v>
                </c:pt>
                <c:pt idx="6279">
                  <c:v>2.365273154225278</c:v>
                </c:pt>
                <c:pt idx="6280">
                  <c:v>2.306715173194735</c:v>
                </c:pt>
                <c:pt idx="6281">
                  <c:v>2.25577435407713</c:v>
                </c:pt>
                <c:pt idx="6282">
                  <c:v>2.21102647813235</c:v>
                </c:pt>
                <c:pt idx="6283">
                  <c:v>2.171432194623478</c:v>
                </c:pt>
                <c:pt idx="6284">
                  <c:v>2.13616253590303</c:v>
                </c:pt>
                <c:pt idx="6285">
                  <c:v>2.10458363172709</c:v>
                </c:pt>
                <c:pt idx="6286">
                  <c:v>2.07619207273849</c:v>
                </c:pt>
                <c:pt idx="6287">
                  <c:v>2.05056600845254</c:v>
                </c:pt>
                <c:pt idx="6288">
                  <c:v>2.02737395551047</c:v>
                </c:pt>
                <c:pt idx="6289">
                  <c:v>2.0063388432777</c:v>
                </c:pt>
                <c:pt idx="6290">
                  <c:v>1.98722686982558</c:v>
                </c:pt>
                <c:pt idx="6291">
                  <c:v>1.96984798113948</c:v>
                </c:pt>
                <c:pt idx="6292">
                  <c:v>1.95403866109438</c:v>
                </c:pt>
                <c:pt idx="6293">
                  <c:v>1.939661353110985</c:v>
                </c:pt>
                <c:pt idx="6294">
                  <c:v>1.92659199908969</c:v>
                </c:pt>
                <c:pt idx="6295">
                  <c:v>1.91473316559667</c:v>
                </c:pt>
                <c:pt idx="6296">
                  <c:v>1.903998607056039</c:v>
                </c:pt>
                <c:pt idx="6297">
                  <c:v>1.93170471861371</c:v>
                </c:pt>
                <c:pt idx="6298">
                  <c:v>1.92195434848385</c:v>
                </c:pt>
                <c:pt idx="6299">
                  <c:v>1.89972789461593</c:v>
                </c:pt>
                <c:pt idx="6300">
                  <c:v>1.87966907333492</c:v>
                </c:pt>
                <c:pt idx="6301">
                  <c:v>1.86153203971732</c:v>
                </c:pt>
                <c:pt idx="6302">
                  <c:v>1.84511742789864</c:v>
                </c:pt>
                <c:pt idx="6303">
                  <c:v>1.83025694763232</c:v>
                </c:pt>
                <c:pt idx="6304">
                  <c:v>1.81681035735539</c:v>
                </c:pt>
                <c:pt idx="6305">
                  <c:v>1.80465766835372</c:v>
                </c:pt>
                <c:pt idx="6306">
                  <c:v>1.79369310285378</c:v>
                </c:pt>
                <c:pt idx="6307">
                  <c:v>1.78383031318948</c:v>
                </c:pt>
                <c:pt idx="6308">
                  <c:v>1.7749993154982</c:v>
                </c:pt>
                <c:pt idx="6309">
                  <c:v>1.76713465653479</c:v>
                </c:pt>
                <c:pt idx="6310">
                  <c:v>1.76017939807011</c:v>
                </c:pt>
                <c:pt idx="6311">
                  <c:v>1.75409075705933</c:v>
                </c:pt>
                <c:pt idx="6312">
                  <c:v>1.74882961315791</c:v>
                </c:pt>
                <c:pt idx="6313">
                  <c:v>1.74436007443636</c:v>
                </c:pt>
                <c:pt idx="6314">
                  <c:v>1.74065769869202</c:v>
                </c:pt>
                <c:pt idx="6315">
                  <c:v>1.73770219584326</c:v>
                </c:pt>
                <c:pt idx="6316">
                  <c:v>1.73547289475043</c:v>
                </c:pt>
                <c:pt idx="6317">
                  <c:v>1.73395918130903</c:v>
                </c:pt>
                <c:pt idx="6318">
                  <c:v>1.75446878685959</c:v>
                </c:pt>
                <c:pt idx="6319">
                  <c:v>1.7543573779586</c:v>
                </c:pt>
                <c:pt idx="6320">
                  <c:v>1.74580797332834</c:v>
                </c:pt>
                <c:pt idx="6321">
                  <c:v>1.73835438475472</c:v>
                </c:pt>
                <c:pt idx="6322">
                  <c:v>1.73193196220776</c:v>
                </c:pt>
                <c:pt idx="6323">
                  <c:v>1.72649271952469</c:v>
                </c:pt>
                <c:pt idx="6324">
                  <c:v>1.7219953726663</c:v>
                </c:pt>
                <c:pt idx="6325">
                  <c:v>1.71840859598024</c:v>
                </c:pt>
                <c:pt idx="6326">
                  <c:v>1.71570226519202</c:v>
                </c:pt>
                <c:pt idx="6327">
                  <c:v>1.7138609266458</c:v>
                </c:pt>
                <c:pt idx="6328">
                  <c:v>1.71287136295656</c:v>
                </c:pt>
                <c:pt idx="6329">
                  <c:v>1.71272637003215</c:v>
                </c:pt>
                <c:pt idx="6330">
                  <c:v>1.70512304824398</c:v>
                </c:pt>
                <c:pt idx="6331">
                  <c:v>1.69831843319068</c:v>
                </c:pt>
                <c:pt idx="6332">
                  <c:v>1.69227250885695</c:v>
                </c:pt>
                <c:pt idx="6333">
                  <c:v>1.68695204349335</c:v>
                </c:pt>
                <c:pt idx="6334">
                  <c:v>1.68232462966212</c:v>
                </c:pt>
                <c:pt idx="6335">
                  <c:v>1.67836541746042</c:v>
                </c:pt>
                <c:pt idx="6336">
                  <c:v>1.67505474997406</c:v>
                </c:pt>
                <c:pt idx="6337">
                  <c:v>1.67237440770232</c:v>
                </c:pt>
                <c:pt idx="6338">
                  <c:v>1.67031080763225</c:v>
                </c:pt>
                <c:pt idx="6339">
                  <c:v>1.66885307921755</c:v>
                </c:pt>
                <c:pt idx="6340">
                  <c:v>1.66799623802832</c:v>
                </c:pt>
                <c:pt idx="6341">
                  <c:v>1.66773277464524</c:v>
                </c:pt>
                <c:pt idx="6342">
                  <c:v>1.66806421808752</c:v>
                </c:pt>
                <c:pt idx="6343">
                  <c:v>1.66899116609709</c:v>
                </c:pt>
                <c:pt idx="6344">
                  <c:v>1.67051995559335</c:v>
                </c:pt>
                <c:pt idx="6345">
                  <c:v>1.67265775586093</c:v>
                </c:pt>
                <c:pt idx="6346">
                  <c:v>1.67541430871958</c:v>
                </c:pt>
                <c:pt idx="6347">
                  <c:v>1.67880549430705</c:v>
                </c:pt>
                <c:pt idx="6348">
                  <c:v>1.68285022937063</c:v>
                </c:pt>
                <c:pt idx="6349">
                  <c:v>1.6875689509307</c:v>
                </c:pt>
                <c:pt idx="6350">
                  <c:v>1.69298921647787</c:v>
                </c:pt>
                <c:pt idx="6351">
                  <c:v>1.69914271752662</c:v>
                </c:pt>
                <c:pt idx="6352">
                  <c:v>1.72532099112724</c:v>
                </c:pt>
                <c:pt idx="6353">
                  <c:v>1.73363461069935</c:v>
                </c:pt>
                <c:pt idx="6354">
                  <c:v>1.73390135635082</c:v>
                </c:pt>
                <c:pt idx="6355">
                  <c:v>1.73507721498602</c:v>
                </c:pt>
                <c:pt idx="6356">
                  <c:v>1.73716726862823</c:v>
                </c:pt>
                <c:pt idx="6357">
                  <c:v>1.74018989224943</c:v>
                </c:pt>
                <c:pt idx="6358">
                  <c:v>1.74416864442579</c:v>
                </c:pt>
                <c:pt idx="6359">
                  <c:v>1.74913492235465</c:v>
                </c:pt>
                <c:pt idx="6360">
                  <c:v>1.75512869568991</c:v>
                </c:pt>
                <c:pt idx="6361">
                  <c:v>1.76219947227797</c:v>
                </c:pt>
                <c:pt idx="6362">
                  <c:v>1.77040513631722</c:v>
                </c:pt>
                <c:pt idx="6363">
                  <c:v>1.76980625181716</c:v>
                </c:pt>
                <c:pt idx="6364">
                  <c:v>1.77000574247759</c:v>
                </c:pt>
                <c:pt idx="6365">
                  <c:v>1.7710004356022</c:v>
                </c:pt>
                <c:pt idx="6366">
                  <c:v>1.77279855306684</c:v>
                </c:pt>
                <c:pt idx="6367">
                  <c:v>1.77541509281434</c:v>
                </c:pt>
                <c:pt idx="6368">
                  <c:v>1.77886475656491</c:v>
                </c:pt>
                <c:pt idx="6369">
                  <c:v>1.78317200806008</c:v>
                </c:pt>
                <c:pt idx="6370">
                  <c:v>1.78836669211295</c:v>
                </c:pt>
                <c:pt idx="6371">
                  <c:v>1.79448196643719</c:v>
                </c:pt>
                <c:pt idx="6372">
                  <c:v>1.80156536002593</c:v>
                </c:pt>
                <c:pt idx="6373">
                  <c:v>1.80966683091049</c:v>
                </c:pt>
                <c:pt idx="6374">
                  <c:v>1.81885046437308</c:v>
                </c:pt>
                <c:pt idx="6375">
                  <c:v>1.82918786911197</c:v>
                </c:pt>
                <c:pt idx="6376">
                  <c:v>1.84076548521789</c:v>
                </c:pt>
                <c:pt idx="6377">
                  <c:v>1.886526335679</c:v>
                </c:pt>
                <c:pt idx="6378">
                  <c:v>1.88864888968722</c:v>
                </c:pt>
                <c:pt idx="6379">
                  <c:v>1.87827654590938</c:v>
                </c:pt>
                <c:pt idx="6380">
                  <c:v>1.86919705712839</c:v>
                </c:pt>
                <c:pt idx="6381">
                  <c:v>1.86133950700916</c:v>
                </c:pt>
                <c:pt idx="6382">
                  <c:v>1.85463158997776</c:v>
                </c:pt>
                <c:pt idx="6383">
                  <c:v>1.84902136281413</c:v>
                </c:pt>
                <c:pt idx="6384">
                  <c:v>1.84446580478092</c:v>
                </c:pt>
                <c:pt idx="6385">
                  <c:v>1.84093296170397</c:v>
                </c:pt>
                <c:pt idx="6386">
                  <c:v>1.83839504379559</c:v>
                </c:pt>
                <c:pt idx="6387">
                  <c:v>1.86789818003552</c:v>
                </c:pt>
                <c:pt idx="6388">
                  <c:v>1.86723587505821</c:v>
                </c:pt>
                <c:pt idx="6389">
                  <c:v>1.85480354164154</c:v>
                </c:pt>
                <c:pt idx="6390">
                  <c:v>1.84399192818618</c:v>
                </c:pt>
                <c:pt idx="6391">
                  <c:v>1.83468049773599</c:v>
                </c:pt>
                <c:pt idx="6392">
                  <c:v>1.82677604284208</c:v>
                </c:pt>
                <c:pt idx="6393">
                  <c:v>1.82019732684563</c:v>
                </c:pt>
                <c:pt idx="6394">
                  <c:v>1.81488171181378</c:v>
                </c:pt>
                <c:pt idx="6395">
                  <c:v>1.81078300066498</c:v>
                </c:pt>
                <c:pt idx="6396">
                  <c:v>1.80786169827801</c:v>
                </c:pt>
                <c:pt idx="6397">
                  <c:v>1.80609246416517</c:v>
                </c:pt>
                <c:pt idx="6398">
                  <c:v>1.79436732607038</c:v>
                </c:pt>
                <c:pt idx="6399">
                  <c:v>1.78383844951127</c:v>
                </c:pt>
                <c:pt idx="6400">
                  <c:v>1.77442009743534</c:v>
                </c:pt>
                <c:pt idx="6401">
                  <c:v>1.76604078231248</c:v>
                </c:pt>
                <c:pt idx="6402">
                  <c:v>1.75863426373165</c:v>
                </c:pt>
                <c:pt idx="6403">
                  <c:v>1.75215233457926</c:v>
                </c:pt>
                <c:pt idx="6404">
                  <c:v>1.7691148377632</c:v>
                </c:pt>
                <c:pt idx="6405">
                  <c:v>1.76395778956738</c:v>
                </c:pt>
                <c:pt idx="6406">
                  <c:v>1.74980015485189</c:v>
                </c:pt>
                <c:pt idx="6407">
                  <c:v>1.73711595958318</c:v>
                </c:pt>
                <c:pt idx="6408">
                  <c:v>1.72577462346085</c:v>
                </c:pt>
                <c:pt idx="6409">
                  <c:v>1.7156742840309</c:v>
                </c:pt>
                <c:pt idx="6410">
                  <c:v>1.70672343257691</c:v>
                </c:pt>
                <c:pt idx="6411">
                  <c:v>1.69884679753624</c:v>
                </c:pt>
                <c:pt idx="6412">
                  <c:v>1.69197746348775</c:v>
                </c:pt>
                <c:pt idx="6413">
                  <c:v>1.68606814139695</c:v>
                </c:pt>
                <c:pt idx="6414">
                  <c:v>1.68106961255485</c:v>
                </c:pt>
                <c:pt idx="6415">
                  <c:v>1.67694798212533</c:v>
                </c:pt>
                <c:pt idx="6416">
                  <c:v>1.67367304126577</c:v>
                </c:pt>
                <c:pt idx="6417">
                  <c:v>1.67122294226178</c:v>
                </c:pt>
                <c:pt idx="6418">
                  <c:v>1.66958196046908</c:v>
                </c:pt>
                <c:pt idx="6419">
                  <c:v>1.66095496109122</c:v>
                </c:pt>
                <c:pt idx="6420">
                  <c:v>1.65313530467694</c:v>
                </c:pt>
                <c:pt idx="6421">
                  <c:v>1.64607554940974</c:v>
                </c:pt>
                <c:pt idx="6422">
                  <c:v>1.639734069022</c:v>
                </c:pt>
                <c:pt idx="6423">
                  <c:v>1.64861026318004</c:v>
                </c:pt>
                <c:pt idx="6424">
                  <c:v>1.64330428018084</c:v>
                </c:pt>
                <c:pt idx="6425">
                  <c:v>1.63150216870086</c:v>
                </c:pt>
                <c:pt idx="6426">
                  <c:v>1.62078490105673</c:v>
                </c:pt>
                <c:pt idx="6427">
                  <c:v>1.61106928197018</c:v>
                </c:pt>
                <c:pt idx="6428">
                  <c:v>1.60228017371723</c:v>
                </c:pt>
                <c:pt idx="6429">
                  <c:v>1.59435556676575</c:v>
                </c:pt>
                <c:pt idx="6430">
                  <c:v>1.58724341143048</c:v>
                </c:pt>
                <c:pt idx="6431">
                  <c:v>1.58089553921732</c:v>
                </c:pt>
                <c:pt idx="6432">
                  <c:v>1.57527407547692</c:v>
                </c:pt>
                <c:pt idx="6433">
                  <c:v>1.57034343658718</c:v>
                </c:pt>
                <c:pt idx="6434">
                  <c:v>1.56607669747208</c:v>
                </c:pt>
                <c:pt idx="6435">
                  <c:v>1.56244819743515</c:v>
                </c:pt>
                <c:pt idx="6436">
                  <c:v>1.55943984868213</c:v>
                </c:pt>
                <c:pt idx="6437">
                  <c:v>1.55703417845488</c:v>
                </c:pt>
                <c:pt idx="6438">
                  <c:v>1.55521847522639</c:v>
                </c:pt>
                <c:pt idx="6439">
                  <c:v>1.55398241623652</c:v>
                </c:pt>
                <c:pt idx="6440">
                  <c:v>1.55332214196662</c:v>
                </c:pt>
                <c:pt idx="6441">
                  <c:v>1.55323172395672</c:v>
                </c:pt>
                <c:pt idx="6442">
                  <c:v>1.55371155093314</c:v>
                </c:pt>
                <c:pt idx="6443">
                  <c:v>1.55476410390417</c:v>
                </c:pt>
                <c:pt idx="6444">
                  <c:v>1.55639611537823</c:v>
                </c:pt>
                <c:pt idx="6445">
                  <c:v>1.55861548482619</c:v>
                </c:pt>
                <c:pt idx="6446">
                  <c:v>1.56143350186688</c:v>
                </c:pt>
                <c:pt idx="6447">
                  <c:v>1.56486502578636</c:v>
                </c:pt>
                <c:pt idx="6448">
                  <c:v>1.56893097748883</c:v>
                </c:pt>
                <c:pt idx="6449">
                  <c:v>1.57365200356427</c:v>
                </c:pt>
                <c:pt idx="6450">
                  <c:v>1.57905780803428</c:v>
                </c:pt>
                <c:pt idx="6451">
                  <c:v>1.58517735750967</c:v>
                </c:pt>
                <c:pt idx="6452">
                  <c:v>1.59205233705465</c:v>
                </c:pt>
                <c:pt idx="6453">
                  <c:v>1.59329575666986</c:v>
                </c:pt>
                <c:pt idx="6454">
                  <c:v>1.59505883351168</c:v>
                </c:pt>
                <c:pt idx="6455">
                  <c:v>1.59734909164729</c:v>
                </c:pt>
                <c:pt idx="6456">
                  <c:v>1.60018008136756</c:v>
                </c:pt>
                <c:pt idx="6457">
                  <c:v>1.60356267183583</c:v>
                </c:pt>
                <c:pt idx="6458">
                  <c:v>1.60751409262237</c:v>
                </c:pt>
                <c:pt idx="6459">
                  <c:v>1.61205306506972</c:v>
                </c:pt>
                <c:pt idx="6460">
                  <c:v>1.61720405195288</c:v>
                </c:pt>
                <c:pt idx="6461">
                  <c:v>1.62299225361464</c:v>
                </c:pt>
                <c:pt idx="6462">
                  <c:v>1.62944942974055</c:v>
                </c:pt>
                <c:pt idx="6463">
                  <c:v>1.6366117612969</c:v>
                </c:pt>
                <c:pt idx="6464">
                  <c:v>1.64451891556498</c:v>
                </c:pt>
                <c:pt idx="6465">
                  <c:v>1.65321923072802</c:v>
                </c:pt>
                <c:pt idx="6466">
                  <c:v>1.66276616970541</c:v>
                </c:pt>
                <c:pt idx="6467">
                  <c:v>1.67322589611399</c:v>
                </c:pt>
                <c:pt idx="6468">
                  <c:v>1.68466716692232</c:v>
                </c:pt>
                <c:pt idx="6469">
                  <c:v>1.6971744902839</c:v>
                </c:pt>
                <c:pt idx="6470">
                  <c:v>1.71084741693546</c:v>
                </c:pt>
                <c:pt idx="6471">
                  <c:v>1.72579744867422</c:v>
                </c:pt>
                <c:pt idx="6472">
                  <c:v>1.74216116259903</c:v>
                </c:pt>
                <c:pt idx="6473">
                  <c:v>1.76009227354083</c:v>
                </c:pt>
                <c:pt idx="6474">
                  <c:v>1.77978239486812</c:v>
                </c:pt>
                <c:pt idx="6475">
                  <c:v>1.80145266488469</c:v>
                </c:pt>
                <c:pt idx="6476">
                  <c:v>1.82537793202954</c:v>
                </c:pt>
                <c:pt idx="6477">
                  <c:v>1.85188712589508</c:v>
                </c:pt>
                <c:pt idx="6478">
                  <c:v>1.86791833037439</c:v>
                </c:pt>
                <c:pt idx="6479">
                  <c:v>1.88545549604588</c:v>
                </c:pt>
                <c:pt idx="6480">
                  <c:v>1.90466473948738</c:v>
                </c:pt>
                <c:pt idx="6481">
                  <c:v>1.92573663826402</c:v>
                </c:pt>
                <c:pt idx="6482">
                  <c:v>1.94890432823729</c:v>
                </c:pt>
                <c:pt idx="6483">
                  <c:v>1.97444582113707</c:v>
                </c:pt>
                <c:pt idx="6484">
                  <c:v>2.00270089303085</c:v>
                </c:pt>
                <c:pt idx="6485">
                  <c:v>2.09228124163611</c:v>
                </c:pt>
                <c:pt idx="6486">
                  <c:v>2.13349358740124</c:v>
                </c:pt>
                <c:pt idx="6487">
                  <c:v>2.15401872222318</c:v>
                </c:pt>
                <c:pt idx="6488">
                  <c:v>2.15115649864392</c:v>
                </c:pt>
                <c:pt idx="6489">
                  <c:v>2.14986222219851</c:v>
                </c:pt>
                <c:pt idx="6490">
                  <c:v>2.15012074262258</c:v>
                </c:pt>
                <c:pt idx="6491">
                  <c:v>2.15193507886138</c:v>
                </c:pt>
                <c:pt idx="6492">
                  <c:v>2.15533400476233</c:v>
                </c:pt>
                <c:pt idx="6493">
                  <c:v>2.16034291371092</c:v>
                </c:pt>
                <c:pt idx="6494">
                  <c:v>2.16701444272708</c:v>
                </c:pt>
                <c:pt idx="6495">
                  <c:v>2.1754228601017</c:v>
                </c:pt>
                <c:pt idx="6496">
                  <c:v>2.18565054284851</c:v>
                </c:pt>
                <c:pt idx="6497">
                  <c:v>2.19782241858764</c:v>
                </c:pt>
                <c:pt idx="6498">
                  <c:v>2.212078437715379</c:v>
                </c:pt>
                <c:pt idx="6499">
                  <c:v>2.2285855473052</c:v>
                </c:pt>
                <c:pt idx="6500">
                  <c:v>2.2475617619687</c:v>
                </c:pt>
                <c:pt idx="6501">
                  <c:v>2.26925832660259</c:v>
                </c:pt>
                <c:pt idx="6502">
                  <c:v>2.29399860302166</c:v>
                </c:pt>
                <c:pt idx="6503">
                  <c:v>2.32216442850131</c:v>
                </c:pt>
                <c:pt idx="6504">
                  <c:v>2.35425921136577</c:v>
                </c:pt>
                <c:pt idx="6505">
                  <c:v>2.48619968893333</c:v>
                </c:pt>
                <c:pt idx="6506">
                  <c:v>2.48448496793795</c:v>
                </c:pt>
                <c:pt idx="6507">
                  <c:v>2.43734045884923</c:v>
                </c:pt>
                <c:pt idx="6508">
                  <c:v>2.39637453804958</c:v>
                </c:pt>
                <c:pt idx="6509">
                  <c:v>2.36061245012833</c:v>
                </c:pt>
                <c:pt idx="6510">
                  <c:v>2.32930267604666</c:v>
                </c:pt>
                <c:pt idx="6511">
                  <c:v>2.301868532071599</c:v>
                </c:pt>
                <c:pt idx="6512">
                  <c:v>2.27784463427948</c:v>
                </c:pt>
                <c:pt idx="6513">
                  <c:v>2.256841940623778</c:v>
                </c:pt>
                <c:pt idx="6514">
                  <c:v>2.23855858558721</c:v>
                </c:pt>
                <c:pt idx="6515">
                  <c:v>2.22274430390059</c:v>
                </c:pt>
                <c:pt idx="6516">
                  <c:v>2.20920758426368</c:v>
                </c:pt>
                <c:pt idx="6517">
                  <c:v>2.19777239945397</c:v>
                </c:pt>
                <c:pt idx="6518">
                  <c:v>2.18831559161534</c:v>
                </c:pt>
                <c:pt idx="6519">
                  <c:v>2.1807358409696</c:v>
                </c:pt>
                <c:pt idx="6520">
                  <c:v>2.17493511601697</c:v>
                </c:pt>
                <c:pt idx="6521">
                  <c:v>2.17087174918822</c:v>
                </c:pt>
                <c:pt idx="6522">
                  <c:v>2.16848716281046</c:v>
                </c:pt>
                <c:pt idx="6523">
                  <c:v>2.16777528465752</c:v>
                </c:pt>
                <c:pt idx="6524">
                  <c:v>2.14192772765009</c:v>
                </c:pt>
                <c:pt idx="6525">
                  <c:v>2.19256466631388</c:v>
                </c:pt>
                <c:pt idx="6526">
                  <c:v>2.16675097185922</c:v>
                </c:pt>
                <c:pt idx="6527">
                  <c:v>2.11749842367145</c:v>
                </c:pt>
                <c:pt idx="6528">
                  <c:v>2.07432201856903</c:v>
                </c:pt>
                <c:pt idx="6529">
                  <c:v>2.03613570517767</c:v>
                </c:pt>
                <c:pt idx="6530">
                  <c:v>2.00213351598707</c:v>
                </c:pt>
                <c:pt idx="6531">
                  <c:v>1.97167908958343</c:v>
                </c:pt>
                <c:pt idx="6532">
                  <c:v>1.94426595300682</c:v>
                </c:pt>
                <c:pt idx="6533">
                  <c:v>1.91948513850383</c:v>
                </c:pt>
                <c:pt idx="6534">
                  <c:v>1.8970168404662</c:v>
                </c:pt>
                <c:pt idx="6535">
                  <c:v>1.87658155234838</c:v>
                </c:pt>
                <c:pt idx="6536">
                  <c:v>1.85795555539364</c:v>
                </c:pt>
                <c:pt idx="6537">
                  <c:v>1.84094960027932</c:v>
                </c:pt>
                <c:pt idx="6538">
                  <c:v>1.82541109249968</c:v>
                </c:pt>
                <c:pt idx="6539">
                  <c:v>1.81119737305189</c:v>
                </c:pt>
                <c:pt idx="6540">
                  <c:v>1.82563426750166</c:v>
                </c:pt>
                <c:pt idx="6541">
                  <c:v>1.81260891977931</c:v>
                </c:pt>
                <c:pt idx="6542">
                  <c:v>1.78885310268615</c:v>
                </c:pt>
                <c:pt idx="6543">
                  <c:v>1.76738916543267</c:v>
                </c:pt>
                <c:pt idx="6544">
                  <c:v>1.74792982856814</c:v>
                </c:pt>
                <c:pt idx="6545">
                  <c:v>1.73024901195966</c:v>
                </c:pt>
                <c:pt idx="6546">
                  <c:v>1.71415394035833</c:v>
                </c:pt>
                <c:pt idx="6547">
                  <c:v>1.69948067025131</c:v>
                </c:pt>
                <c:pt idx="6548">
                  <c:v>1.68609583565459</c:v>
                </c:pt>
                <c:pt idx="6549">
                  <c:v>1.67388558191729</c:v>
                </c:pt>
                <c:pt idx="6550">
                  <c:v>1.66274889321532</c:v>
                </c:pt>
                <c:pt idx="6551">
                  <c:v>1.66842960850796</c:v>
                </c:pt>
                <c:pt idx="6552">
                  <c:v>1.6586144800069</c:v>
                </c:pt>
                <c:pt idx="6553">
                  <c:v>1.64172362366047</c:v>
                </c:pt>
                <c:pt idx="6554">
                  <c:v>1.62638367446843</c:v>
                </c:pt>
                <c:pt idx="6555">
                  <c:v>1.61243446448129</c:v>
                </c:pt>
                <c:pt idx="6556">
                  <c:v>1.59974150379773</c:v>
                </c:pt>
                <c:pt idx="6557">
                  <c:v>1.5881911486171</c:v>
                </c:pt>
                <c:pt idx="6558">
                  <c:v>1.57768568918273</c:v>
                </c:pt>
                <c:pt idx="6559">
                  <c:v>1.56814518517502</c:v>
                </c:pt>
                <c:pt idx="6560">
                  <c:v>1.55949795835048</c:v>
                </c:pt>
                <c:pt idx="6561">
                  <c:v>1.55168256638211</c:v>
                </c:pt>
                <c:pt idx="6562">
                  <c:v>1.54464731115581</c:v>
                </c:pt>
                <c:pt idx="6563">
                  <c:v>1.53834689319481</c:v>
                </c:pt>
                <c:pt idx="6564">
                  <c:v>1.53274449631714</c:v>
                </c:pt>
                <c:pt idx="6565">
                  <c:v>1.52780508065936</c:v>
                </c:pt>
                <c:pt idx="6566">
                  <c:v>1.52350167747567</c:v>
                </c:pt>
                <c:pt idx="6567">
                  <c:v>1.519809080553</c:v>
                </c:pt>
                <c:pt idx="6568">
                  <c:v>1.51670906935909</c:v>
                </c:pt>
                <c:pt idx="6569">
                  <c:v>1.51418451432462</c:v>
                </c:pt>
                <c:pt idx="6570">
                  <c:v>1.51222192547493</c:v>
                </c:pt>
                <c:pt idx="6571">
                  <c:v>1.51081210368757</c:v>
                </c:pt>
                <c:pt idx="6572">
                  <c:v>1.50994732640028</c:v>
                </c:pt>
                <c:pt idx="6573">
                  <c:v>1.50962302554048</c:v>
                </c:pt>
                <c:pt idx="6574">
                  <c:v>1.50983771228443</c:v>
                </c:pt>
                <c:pt idx="6575">
                  <c:v>1.51059383409824</c:v>
                </c:pt>
                <c:pt idx="6576">
                  <c:v>1.51189340553022</c:v>
                </c:pt>
                <c:pt idx="6577">
                  <c:v>1.51374331825798</c:v>
                </c:pt>
                <c:pt idx="6578">
                  <c:v>1.51615370360834</c:v>
                </c:pt>
                <c:pt idx="6579">
                  <c:v>1.51913627677667</c:v>
                </c:pt>
                <c:pt idx="6580">
                  <c:v>1.52270814127945</c:v>
                </c:pt>
                <c:pt idx="6581">
                  <c:v>1.52688654096862</c:v>
                </c:pt>
                <c:pt idx="6582">
                  <c:v>1.53169657340802</c:v>
                </c:pt>
                <c:pt idx="6583">
                  <c:v>1.53716410071098</c:v>
                </c:pt>
                <c:pt idx="6584">
                  <c:v>1.54332088652258</c:v>
                </c:pt>
                <c:pt idx="6585">
                  <c:v>1.55020532820404</c:v>
                </c:pt>
                <c:pt idx="6586">
                  <c:v>1.5517247307555</c:v>
                </c:pt>
                <c:pt idx="6587">
                  <c:v>1.55374277071042</c:v>
                </c:pt>
                <c:pt idx="6588">
                  <c:v>1.55626917921797</c:v>
                </c:pt>
                <c:pt idx="6589">
                  <c:v>1.55931601769445</c:v>
                </c:pt>
                <c:pt idx="6590">
                  <c:v>1.56289562600351</c:v>
                </c:pt>
                <c:pt idx="6591">
                  <c:v>1.56702737447422</c:v>
                </c:pt>
                <c:pt idx="6592">
                  <c:v>1.57173025636055</c:v>
                </c:pt>
                <c:pt idx="6593">
                  <c:v>1.57702754007171</c:v>
                </c:pt>
                <c:pt idx="6594">
                  <c:v>1.58294601736258</c:v>
                </c:pt>
                <c:pt idx="6595">
                  <c:v>1.58951887826909</c:v>
                </c:pt>
                <c:pt idx="6596">
                  <c:v>1.59678147168879</c:v>
                </c:pt>
                <c:pt idx="6597">
                  <c:v>1.60477418398137</c:v>
                </c:pt>
                <c:pt idx="6598">
                  <c:v>1.61354586474535</c:v>
                </c:pt>
                <c:pt idx="6599">
                  <c:v>1.63718818490103</c:v>
                </c:pt>
                <c:pt idx="6600">
                  <c:v>1.64832043897899</c:v>
                </c:pt>
                <c:pt idx="6601">
                  <c:v>1.65225394639386</c:v>
                </c:pt>
                <c:pt idx="6602">
                  <c:v>1.65707522437407</c:v>
                </c:pt>
                <c:pt idx="6603">
                  <c:v>1.66282149284191</c:v>
                </c:pt>
                <c:pt idx="6604">
                  <c:v>1.66953710846671</c:v>
                </c:pt>
                <c:pt idx="6605">
                  <c:v>1.67727624266371</c:v>
                </c:pt>
                <c:pt idx="6606">
                  <c:v>1.67713272814944</c:v>
                </c:pt>
                <c:pt idx="6607">
                  <c:v>1.67770199211354</c:v>
                </c:pt>
                <c:pt idx="6608">
                  <c:v>1.67898687619802</c:v>
                </c:pt>
                <c:pt idx="6609">
                  <c:v>1.68099781442701</c:v>
                </c:pt>
                <c:pt idx="6610">
                  <c:v>1.68374594820407</c:v>
                </c:pt>
                <c:pt idx="6611">
                  <c:v>1.68724680366532</c:v>
                </c:pt>
                <c:pt idx="6612">
                  <c:v>1.69152608478279</c:v>
                </c:pt>
                <c:pt idx="6613">
                  <c:v>1.696609247384489</c:v>
                </c:pt>
                <c:pt idx="6614">
                  <c:v>1.70253111666931</c:v>
                </c:pt>
                <c:pt idx="6615">
                  <c:v>1.70933298863107</c:v>
                </c:pt>
                <c:pt idx="6616">
                  <c:v>1.71705942295676</c:v>
                </c:pt>
                <c:pt idx="6617">
                  <c:v>1.72577119656699</c:v>
                </c:pt>
                <c:pt idx="6618">
                  <c:v>1.73553488525663</c:v>
                </c:pt>
                <c:pt idx="6619">
                  <c:v>1.74642379807113</c:v>
                </c:pt>
                <c:pt idx="6620">
                  <c:v>1.78244728313494</c:v>
                </c:pt>
                <c:pt idx="6621">
                  <c:v>1.79708829705274</c:v>
                </c:pt>
                <c:pt idx="6622">
                  <c:v>1.80075477482082</c:v>
                </c:pt>
                <c:pt idx="6623">
                  <c:v>1.80573836371207</c:v>
                </c:pt>
                <c:pt idx="6624">
                  <c:v>1.81209064214555</c:v>
                </c:pt>
                <c:pt idx="6625">
                  <c:v>1.81988294411932</c:v>
                </c:pt>
                <c:pt idx="6626">
                  <c:v>1.81589170758156</c:v>
                </c:pt>
                <c:pt idx="6627">
                  <c:v>1.81298122256549</c:v>
                </c:pt>
                <c:pt idx="6628">
                  <c:v>1.811126690132879</c:v>
                </c:pt>
                <c:pt idx="6629">
                  <c:v>1.81031451577447</c:v>
                </c:pt>
                <c:pt idx="6630">
                  <c:v>1.81053912033963</c:v>
                </c:pt>
                <c:pt idx="6631">
                  <c:v>1.81180564590008</c:v>
                </c:pt>
                <c:pt idx="6632">
                  <c:v>1.81411875442432</c:v>
                </c:pt>
                <c:pt idx="6633">
                  <c:v>1.81750260391243</c:v>
                </c:pt>
                <c:pt idx="6634">
                  <c:v>1.8219844128029</c:v>
                </c:pt>
                <c:pt idx="6635">
                  <c:v>1.82760368060235</c:v>
                </c:pt>
                <c:pt idx="6636">
                  <c:v>1.83440731617422</c:v>
                </c:pt>
                <c:pt idx="6637">
                  <c:v>1.84246299248674</c:v>
                </c:pt>
                <c:pt idx="6638">
                  <c:v>1.85183958865966</c:v>
                </c:pt>
                <c:pt idx="6639">
                  <c:v>1.86263065284471</c:v>
                </c:pt>
                <c:pt idx="6640">
                  <c:v>1.87494488081808</c:v>
                </c:pt>
                <c:pt idx="6641">
                  <c:v>1.87353796563165</c:v>
                </c:pt>
                <c:pt idx="6642">
                  <c:v>1.90872531644023</c:v>
                </c:pt>
                <c:pt idx="6643">
                  <c:v>1.9091827492328</c:v>
                </c:pt>
                <c:pt idx="6644">
                  <c:v>1.89431149534784</c:v>
                </c:pt>
                <c:pt idx="6645">
                  <c:v>1.88121811363846</c:v>
                </c:pt>
                <c:pt idx="6646">
                  <c:v>1.86975219036712</c:v>
                </c:pt>
                <c:pt idx="6647">
                  <c:v>1.85979852260434</c:v>
                </c:pt>
                <c:pt idx="6648">
                  <c:v>1.85124580389525</c:v>
                </c:pt>
                <c:pt idx="6649">
                  <c:v>1.84402323884425</c:v>
                </c:pt>
                <c:pt idx="6650">
                  <c:v>1.83805243226919</c:v>
                </c:pt>
                <c:pt idx="6651">
                  <c:v>1.833290062877</c:v>
                </c:pt>
                <c:pt idx="6652">
                  <c:v>1.81611988600151</c:v>
                </c:pt>
                <c:pt idx="6653">
                  <c:v>1.8004351552282</c:v>
                </c:pt>
                <c:pt idx="6654">
                  <c:v>1.78610221096348</c:v>
                </c:pt>
                <c:pt idx="6655">
                  <c:v>1.7729956886388</c:v>
                </c:pt>
                <c:pt idx="6656">
                  <c:v>1.76101418485803</c:v>
                </c:pt>
                <c:pt idx="6657">
                  <c:v>1.7500714775109</c:v>
                </c:pt>
                <c:pt idx="6658">
                  <c:v>1.74009191108789</c:v>
                </c:pt>
                <c:pt idx="6659">
                  <c:v>1.73100669867586</c:v>
                </c:pt>
                <c:pt idx="6660">
                  <c:v>1.72276125156029</c:v>
                </c:pt>
                <c:pt idx="6661">
                  <c:v>1.71530713413516</c:v>
                </c:pt>
                <c:pt idx="6662">
                  <c:v>1.70859734480087</c:v>
                </c:pt>
                <c:pt idx="6663">
                  <c:v>1.70259959878693</c:v>
                </c:pt>
                <c:pt idx="6664">
                  <c:v>1.69727768018795</c:v>
                </c:pt>
                <c:pt idx="6665">
                  <c:v>1.69260478383634</c:v>
                </c:pt>
                <c:pt idx="6666">
                  <c:v>1.70696692540414</c:v>
                </c:pt>
                <c:pt idx="6667">
                  <c:v>1.70327992533135</c:v>
                </c:pt>
                <c:pt idx="6668">
                  <c:v>1.69056798809624</c:v>
                </c:pt>
                <c:pt idx="6669">
                  <c:v>1.67903662892326</c:v>
                </c:pt>
                <c:pt idx="6670">
                  <c:v>1.66859181316091</c:v>
                </c:pt>
                <c:pt idx="6671">
                  <c:v>1.65915286802017</c:v>
                </c:pt>
                <c:pt idx="6672">
                  <c:v>1.65064881772651</c:v>
                </c:pt>
                <c:pt idx="6673">
                  <c:v>1.64302003454248</c:v>
                </c:pt>
                <c:pt idx="6674">
                  <c:v>1.63621662789025</c:v>
                </c:pt>
                <c:pt idx="6675">
                  <c:v>1.63019277335881</c:v>
                </c:pt>
                <c:pt idx="6676">
                  <c:v>1.62491192268661</c:v>
                </c:pt>
                <c:pt idx="6677">
                  <c:v>1.62034294348242</c:v>
                </c:pt>
                <c:pt idx="6678">
                  <c:v>1.61645817380343</c:v>
                </c:pt>
                <c:pt idx="6679">
                  <c:v>1.6132358029784</c:v>
                </c:pt>
                <c:pt idx="6680">
                  <c:v>1.61065939964039</c:v>
                </c:pt>
                <c:pt idx="6681">
                  <c:v>1.6087121836059</c:v>
                </c:pt>
                <c:pt idx="6682">
                  <c:v>1.62061188772881</c:v>
                </c:pt>
                <c:pt idx="6683">
                  <c:v>1.61985716410201</c:v>
                </c:pt>
                <c:pt idx="6684">
                  <c:v>1.61194830196347</c:v>
                </c:pt>
                <c:pt idx="6685">
                  <c:v>1.60498438423467</c:v>
                </c:pt>
                <c:pt idx="6686">
                  <c:v>1.5989123422024</c:v>
                </c:pt>
                <c:pt idx="6687">
                  <c:v>1.59368811699546</c:v>
                </c:pt>
                <c:pt idx="6688">
                  <c:v>1.58927309514509</c:v>
                </c:pt>
                <c:pt idx="6689">
                  <c:v>1.58563959881118</c:v>
                </c:pt>
                <c:pt idx="6690">
                  <c:v>1.58276145376532</c:v>
                </c:pt>
                <c:pt idx="6691">
                  <c:v>1.58062098696745</c:v>
                </c:pt>
                <c:pt idx="6692">
                  <c:v>1.57920373292608</c:v>
                </c:pt>
                <c:pt idx="6693">
                  <c:v>1.57850180929379</c:v>
                </c:pt>
                <c:pt idx="6694">
                  <c:v>1.57850896141059</c:v>
                </c:pt>
                <c:pt idx="6695">
                  <c:v>1.57922764405071</c:v>
                </c:pt>
                <c:pt idx="6696">
                  <c:v>1.58066067526998</c:v>
                </c:pt>
                <c:pt idx="6697">
                  <c:v>1.58281848693819</c:v>
                </c:pt>
                <c:pt idx="6698">
                  <c:v>1.58571451215791</c:v>
                </c:pt>
                <c:pt idx="6699">
                  <c:v>1.58937033967692</c:v>
                </c:pt>
                <c:pt idx="6700">
                  <c:v>1.58650312416675</c:v>
                </c:pt>
                <c:pt idx="6701">
                  <c:v>1.584236514417</c:v>
                </c:pt>
                <c:pt idx="6702">
                  <c:v>1.58255648860279</c:v>
                </c:pt>
                <c:pt idx="6703">
                  <c:v>1.58145582108507</c:v>
                </c:pt>
                <c:pt idx="6704">
                  <c:v>1.58093024810018</c:v>
                </c:pt>
                <c:pt idx="6705">
                  <c:v>1.58097360052928</c:v>
                </c:pt>
                <c:pt idx="6706">
                  <c:v>1.58158980892867</c:v>
                </c:pt>
                <c:pt idx="6707">
                  <c:v>1.58278086779681</c:v>
                </c:pt>
                <c:pt idx="6708">
                  <c:v>1.58455168116319</c:v>
                </c:pt>
                <c:pt idx="6709">
                  <c:v>1.58691382657547</c:v>
                </c:pt>
                <c:pt idx="6710">
                  <c:v>1.58987714064616</c:v>
                </c:pt>
                <c:pt idx="6711">
                  <c:v>1.59345974511019</c:v>
                </c:pt>
                <c:pt idx="6712">
                  <c:v>1.59768092059315</c:v>
                </c:pt>
                <c:pt idx="6713">
                  <c:v>1.6025638592337</c:v>
                </c:pt>
                <c:pt idx="6714">
                  <c:v>1.6081360466813</c:v>
                </c:pt>
                <c:pt idx="6715">
                  <c:v>1.61443111214993</c:v>
                </c:pt>
                <c:pt idx="6716">
                  <c:v>1.6214867584083</c:v>
                </c:pt>
                <c:pt idx="6717">
                  <c:v>1.62934822096588</c:v>
                </c:pt>
                <c:pt idx="6718">
                  <c:v>1.63806786533533</c:v>
                </c:pt>
                <c:pt idx="6719">
                  <c:v>1.64770473013051</c:v>
                </c:pt>
                <c:pt idx="6720">
                  <c:v>1.65833049353439</c:v>
                </c:pt>
                <c:pt idx="6721">
                  <c:v>1.66099036089438</c:v>
                </c:pt>
                <c:pt idx="6722">
                  <c:v>1.66421400102514</c:v>
                </c:pt>
                <c:pt idx="6723">
                  <c:v>1.66801691996126</c:v>
                </c:pt>
                <c:pt idx="6724">
                  <c:v>1.67241863610534</c:v>
                </c:pt>
                <c:pt idx="6725">
                  <c:v>1.67743951219977</c:v>
                </c:pt>
                <c:pt idx="6726">
                  <c:v>1.68310624102348</c:v>
                </c:pt>
                <c:pt idx="6727">
                  <c:v>1.68944884056744</c:v>
                </c:pt>
                <c:pt idx="6728">
                  <c:v>1.69649916295172</c:v>
                </c:pt>
                <c:pt idx="6729">
                  <c:v>1.70430083104574</c:v>
                </c:pt>
                <c:pt idx="6730">
                  <c:v>1.71289687063692</c:v>
                </c:pt>
                <c:pt idx="6731">
                  <c:v>1.72233784193418</c:v>
                </c:pt>
                <c:pt idx="6732">
                  <c:v>1.73268730757961</c:v>
                </c:pt>
                <c:pt idx="6733">
                  <c:v>1.74401290450983</c:v>
                </c:pt>
                <c:pt idx="6734">
                  <c:v>1.75639390498601</c:v>
                </c:pt>
                <c:pt idx="6735">
                  <c:v>1.76992090628717</c:v>
                </c:pt>
                <c:pt idx="6736">
                  <c:v>1.78470567670678</c:v>
                </c:pt>
                <c:pt idx="6737">
                  <c:v>1.8008722258305</c:v>
                </c:pt>
                <c:pt idx="6738">
                  <c:v>1.81856764670583</c:v>
                </c:pt>
                <c:pt idx="6739">
                  <c:v>1.83796432654405</c:v>
                </c:pt>
                <c:pt idx="6740">
                  <c:v>1.85927240064021</c:v>
                </c:pt>
                <c:pt idx="6741">
                  <c:v>1.91976838896032</c:v>
                </c:pt>
                <c:pt idx="6742">
                  <c:v>1.94894488323323</c:v>
                </c:pt>
                <c:pt idx="6743">
                  <c:v>1.94248315831779</c:v>
                </c:pt>
                <c:pt idx="6744">
                  <c:v>1.937229347429085</c:v>
                </c:pt>
                <c:pt idx="6745">
                  <c:v>1.93314248720143</c:v>
                </c:pt>
                <c:pt idx="6746">
                  <c:v>1.93019396735913</c:v>
                </c:pt>
                <c:pt idx="6747">
                  <c:v>1.92835447747937</c:v>
                </c:pt>
                <c:pt idx="6748">
                  <c:v>1.92761414357091</c:v>
                </c:pt>
                <c:pt idx="6749">
                  <c:v>1.927969790524335</c:v>
                </c:pt>
                <c:pt idx="6750">
                  <c:v>1.92942080995049</c:v>
                </c:pt>
                <c:pt idx="6751">
                  <c:v>1.93198149747662</c:v>
                </c:pt>
                <c:pt idx="6752">
                  <c:v>1.93567317824282</c:v>
                </c:pt>
                <c:pt idx="6753">
                  <c:v>1.94052463890393</c:v>
                </c:pt>
                <c:pt idx="6754">
                  <c:v>1.94658133592428</c:v>
                </c:pt>
                <c:pt idx="6755">
                  <c:v>1.953889387042389</c:v>
                </c:pt>
                <c:pt idx="6756">
                  <c:v>1.96251835618532</c:v>
                </c:pt>
                <c:pt idx="6757">
                  <c:v>1.97254109003491</c:v>
                </c:pt>
                <c:pt idx="6758">
                  <c:v>1.9840583431888</c:v>
                </c:pt>
                <c:pt idx="6759">
                  <c:v>1.99717859957912</c:v>
                </c:pt>
                <c:pt idx="6760">
                  <c:v>2.012045480939205</c:v>
                </c:pt>
                <c:pt idx="6761">
                  <c:v>2.02881785260194</c:v>
                </c:pt>
                <c:pt idx="6762">
                  <c:v>2.10933987378654</c:v>
                </c:pt>
                <c:pt idx="6763">
                  <c:v>2.13442889099141</c:v>
                </c:pt>
                <c:pt idx="6764">
                  <c:v>2.132858441253815</c:v>
                </c:pt>
                <c:pt idx="6765">
                  <c:v>2.13365729525168</c:v>
                </c:pt>
                <c:pt idx="6766">
                  <c:v>2.136847135386225</c:v>
                </c:pt>
                <c:pt idx="6767">
                  <c:v>2.11328699250853</c:v>
                </c:pt>
                <c:pt idx="6768">
                  <c:v>2.09245470784803</c:v>
                </c:pt>
                <c:pt idx="6769">
                  <c:v>2.07407070672184</c:v>
                </c:pt>
                <c:pt idx="6770">
                  <c:v>2.0578916669311</c:v>
                </c:pt>
                <c:pt idx="6771">
                  <c:v>2.04371491150527</c:v>
                </c:pt>
                <c:pt idx="6772">
                  <c:v>2.03138168538298</c:v>
                </c:pt>
                <c:pt idx="6773">
                  <c:v>2.02075889604449</c:v>
                </c:pt>
                <c:pt idx="6774">
                  <c:v>2.011740173015756</c:v>
                </c:pt>
                <c:pt idx="6775">
                  <c:v>2.00422672131657</c:v>
                </c:pt>
                <c:pt idx="6776">
                  <c:v>1.99815088736983</c:v>
                </c:pt>
                <c:pt idx="6777">
                  <c:v>1.99345799046894</c:v>
                </c:pt>
                <c:pt idx="6778">
                  <c:v>2.04219168473253</c:v>
                </c:pt>
                <c:pt idx="6779">
                  <c:v>2.03983128863997</c:v>
                </c:pt>
                <c:pt idx="6780">
                  <c:v>2.01529474572245</c:v>
                </c:pt>
                <c:pt idx="6781">
                  <c:v>1.99383333083145</c:v>
                </c:pt>
                <c:pt idx="6782">
                  <c:v>1.97507799771421</c:v>
                </c:pt>
                <c:pt idx="6783">
                  <c:v>1.93872696402447</c:v>
                </c:pt>
                <c:pt idx="6784">
                  <c:v>1.90635302490215</c:v>
                </c:pt>
                <c:pt idx="6785">
                  <c:v>1.87734692685354</c:v>
                </c:pt>
                <c:pt idx="6786">
                  <c:v>1.85122219878533</c:v>
                </c:pt>
                <c:pt idx="6787">
                  <c:v>1.82759359836075</c:v>
                </c:pt>
                <c:pt idx="6788">
                  <c:v>1.8061438622382</c:v>
                </c:pt>
                <c:pt idx="6789">
                  <c:v>1.7866191376715</c:v>
                </c:pt>
                <c:pt idx="6790">
                  <c:v>1.76879989577706</c:v>
                </c:pt>
                <c:pt idx="6791">
                  <c:v>1.75251086560448</c:v>
                </c:pt>
                <c:pt idx="6792">
                  <c:v>1.73759848632724</c:v>
                </c:pt>
                <c:pt idx="6793">
                  <c:v>1.72393351284663</c:v>
                </c:pt>
                <c:pt idx="6794">
                  <c:v>1.71140656882052</c:v>
                </c:pt>
                <c:pt idx="6795">
                  <c:v>1.69992468935251</c:v>
                </c:pt>
                <c:pt idx="6796">
                  <c:v>1.6894067524003</c:v>
                </c:pt>
                <c:pt idx="6797">
                  <c:v>1.67978165904835</c:v>
                </c:pt>
                <c:pt idx="6798">
                  <c:v>1.68831523892117</c:v>
                </c:pt>
                <c:pt idx="6799">
                  <c:v>1.67975287117885</c:v>
                </c:pt>
                <c:pt idx="6800">
                  <c:v>1.66237285703213</c:v>
                </c:pt>
                <c:pt idx="6801">
                  <c:v>1.64654655278586</c:v>
                </c:pt>
                <c:pt idx="6802">
                  <c:v>1.63211041464173</c:v>
                </c:pt>
                <c:pt idx="6803">
                  <c:v>1.61893088372201</c:v>
                </c:pt>
                <c:pt idx="6804">
                  <c:v>1.60689176478213</c:v>
                </c:pt>
                <c:pt idx="6805">
                  <c:v>1.59589773063895</c:v>
                </c:pt>
                <c:pt idx="6806">
                  <c:v>1.58586195003093</c:v>
                </c:pt>
                <c:pt idx="6807">
                  <c:v>1.57671560646441</c:v>
                </c:pt>
                <c:pt idx="6808">
                  <c:v>1.56839459062478</c:v>
                </c:pt>
                <c:pt idx="6809">
                  <c:v>1.56084560193933</c:v>
                </c:pt>
                <c:pt idx="6810">
                  <c:v>1.55402242540062</c:v>
                </c:pt>
                <c:pt idx="6811">
                  <c:v>1.54788499859523</c:v>
                </c:pt>
                <c:pt idx="6812">
                  <c:v>1.54239864658366</c:v>
                </c:pt>
                <c:pt idx="6813">
                  <c:v>1.53753244422609</c:v>
                </c:pt>
                <c:pt idx="6814">
                  <c:v>1.53326176160295</c:v>
                </c:pt>
                <c:pt idx="6815">
                  <c:v>1.52956375604074</c:v>
                </c:pt>
                <c:pt idx="6816">
                  <c:v>1.52642102745814</c:v>
                </c:pt>
                <c:pt idx="6817">
                  <c:v>1.52381645348545</c:v>
                </c:pt>
                <c:pt idx="6818">
                  <c:v>1.53082793270795</c:v>
                </c:pt>
                <c:pt idx="6819">
                  <c:v>1.52919981395003</c:v>
                </c:pt>
                <c:pt idx="6820">
                  <c:v>1.521734797186189</c:v>
                </c:pt>
                <c:pt idx="6821">
                  <c:v>1.51506385117688</c:v>
                </c:pt>
                <c:pt idx="6822">
                  <c:v>1.50914409592277</c:v>
                </c:pt>
                <c:pt idx="6823">
                  <c:v>1.50393605679183</c:v>
                </c:pt>
                <c:pt idx="6824">
                  <c:v>1.49940836190489</c:v>
                </c:pt>
                <c:pt idx="6825">
                  <c:v>1.49553352151826</c:v>
                </c:pt>
                <c:pt idx="6826">
                  <c:v>1.49228836089691</c:v>
                </c:pt>
                <c:pt idx="6827">
                  <c:v>1.48965525711323</c:v>
                </c:pt>
                <c:pt idx="6828">
                  <c:v>1.48761931891908</c:v>
                </c:pt>
                <c:pt idx="6829">
                  <c:v>1.48616900435556</c:v>
                </c:pt>
                <c:pt idx="6830">
                  <c:v>1.48529673950757</c:v>
                </c:pt>
                <c:pt idx="6831">
                  <c:v>1.48499798314984</c:v>
                </c:pt>
                <c:pt idx="6832">
                  <c:v>1.48527036204761</c:v>
                </c:pt>
                <c:pt idx="6833">
                  <c:v>1.48611603964679</c:v>
                </c:pt>
                <c:pt idx="6834">
                  <c:v>1.4875385356993</c:v>
                </c:pt>
                <c:pt idx="6835">
                  <c:v>1.48954762543878</c:v>
                </c:pt>
                <c:pt idx="6836">
                  <c:v>1.49215219327987</c:v>
                </c:pt>
                <c:pt idx="6837">
                  <c:v>1.49536852344312</c:v>
                </c:pt>
                <c:pt idx="6838">
                  <c:v>1.49921400921585</c:v>
                </c:pt>
                <c:pt idx="6839">
                  <c:v>1.50371071223008</c:v>
                </c:pt>
                <c:pt idx="6840">
                  <c:v>1.50888668899624</c:v>
                </c:pt>
                <c:pt idx="6841">
                  <c:v>1.51477301679845</c:v>
                </c:pt>
                <c:pt idx="6842">
                  <c:v>1.51511327571453</c:v>
                </c:pt>
                <c:pt idx="6843">
                  <c:v>1.51595608555187</c:v>
                </c:pt>
                <c:pt idx="6844">
                  <c:v>1.51730437033566</c:v>
                </c:pt>
                <c:pt idx="6845">
                  <c:v>1.519166347414439</c:v>
                </c:pt>
                <c:pt idx="6846">
                  <c:v>1.52154915085099</c:v>
                </c:pt>
                <c:pt idx="6847">
                  <c:v>1.52446448814212</c:v>
                </c:pt>
                <c:pt idx="6848">
                  <c:v>1.5279269761354</c:v>
                </c:pt>
                <c:pt idx="6849">
                  <c:v>1.53195436344738</c:v>
                </c:pt>
                <c:pt idx="6850">
                  <c:v>1.53656579612019</c:v>
                </c:pt>
                <c:pt idx="6851">
                  <c:v>1.5417870768226</c:v>
                </c:pt>
                <c:pt idx="6852">
                  <c:v>1.54764507999342</c:v>
                </c:pt>
                <c:pt idx="6853">
                  <c:v>1.55417327200929</c:v>
                </c:pt>
                <c:pt idx="6854">
                  <c:v>1.56140922973976</c:v>
                </c:pt>
                <c:pt idx="6855">
                  <c:v>1.56939519141499</c:v>
                </c:pt>
                <c:pt idx="6856">
                  <c:v>1.57818350304803</c:v>
                </c:pt>
                <c:pt idx="6857">
                  <c:v>1.5878308405488</c:v>
                </c:pt>
                <c:pt idx="6858">
                  <c:v>1.59840531576212</c:v>
                </c:pt>
                <c:pt idx="6859">
                  <c:v>1.60998315229078</c:v>
                </c:pt>
                <c:pt idx="6860">
                  <c:v>1.62265723519908</c:v>
                </c:pt>
                <c:pt idx="6861">
                  <c:v>1.63653311251964</c:v>
                </c:pt>
                <c:pt idx="6862">
                  <c:v>1.65173466121207</c:v>
                </c:pt>
                <c:pt idx="6863">
                  <c:v>1.65879978032229</c:v>
                </c:pt>
                <c:pt idx="6864">
                  <c:v>1.66659580109312</c:v>
                </c:pt>
                <c:pt idx="6865">
                  <c:v>1.67516600676971</c:v>
                </c:pt>
                <c:pt idx="6866">
                  <c:v>1.68456663648433</c:v>
                </c:pt>
                <c:pt idx="6867">
                  <c:v>1.69485202289016</c:v>
                </c:pt>
                <c:pt idx="6868">
                  <c:v>1.70609568578238</c:v>
                </c:pt>
                <c:pt idx="6869">
                  <c:v>1.7392880780769</c:v>
                </c:pt>
                <c:pt idx="6870">
                  <c:v>1.75377980428973</c:v>
                </c:pt>
                <c:pt idx="6871">
                  <c:v>1.75698866209525</c:v>
                </c:pt>
                <c:pt idx="6872">
                  <c:v>1.76125280869038</c:v>
                </c:pt>
                <c:pt idx="6873">
                  <c:v>1.76660917835993</c:v>
                </c:pt>
                <c:pt idx="6874">
                  <c:v>1.77310524794413</c:v>
                </c:pt>
                <c:pt idx="6875">
                  <c:v>1.78079772943878</c:v>
                </c:pt>
                <c:pt idx="6876">
                  <c:v>1.78975915540021</c:v>
                </c:pt>
                <c:pt idx="6877">
                  <c:v>1.80007760004796</c:v>
                </c:pt>
                <c:pt idx="6878">
                  <c:v>1.81185656503211</c:v>
                </c:pt>
                <c:pt idx="6879">
                  <c:v>1.81042218846217</c:v>
                </c:pt>
                <c:pt idx="6880">
                  <c:v>1.80986684060297</c:v>
                </c:pt>
                <c:pt idx="6881">
                  <c:v>1.81018568484214</c:v>
                </c:pt>
                <c:pt idx="6882">
                  <c:v>1.81138149600643</c:v>
                </c:pt>
                <c:pt idx="6883">
                  <c:v>1.81346185063766</c:v>
                </c:pt>
                <c:pt idx="6884">
                  <c:v>1.81644215670899</c:v>
                </c:pt>
                <c:pt idx="6885">
                  <c:v>1.82034014366022</c:v>
                </c:pt>
                <c:pt idx="6886">
                  <c:v>1.85602605922316</c:v>
                </c:pt>
                <c:pt idx="6887">
                  <c:v>1.86248362445655</c:v>
                </c:pt>
                <c:pt idx="6888">
                  <c:v>1.85344808269023</c:v>
                </c:pt>
                <c:pt idx="6889">
                  <c:v>1.84590612503689</c:v>
                </c:pt>
                <c:pt idx="6890">
                  <c:v>1.83978407530986</c:v>
                </c:pt>
                <c:pt idx="6891">
                  <c:v>1.835015801379</c:v>
                </c:pt>
                <c:pt idx="6892">
                  <c:v>1.83155990353349</c:v>
                </c:pt>
                <c:pt idx="6893">
                  <c:v>1.82937655305026</c:v>
                </c:pt>
                <c:pt idx="6894">
                  <c:v>1.82844815023936</c:v>
                </c:pt>
                <c:pt idx="6895">
                  <c:v>1.82876943652522</c:v>
                </c:pt>
                <c:pt idx="6896">
                  <c:v>1.83034129435577</c:v>
                </c:pt>
                <c:pt idx="6897">
                  <c:v>1.83317994157434</c:v>
                </c:pt>
                <c:pt idx="6898">
                  <c:v>1.86951368338651</c:v>
                </c:pt>
                <c:pt idx="6899">
                  <c:v>1.85810274444459</c:v>
                </c:pt>
                <c:pt idx="6900">
                  <c:v>1.83192875823526</c:v>
                </c:pt>
                <c:pt idx="6901">
                  <c:v>1.80859520868851</c:v>
                </c:pt>
                <c:pt idx="6902">
                  <c:v>1.78773061152045</c:v>
                </c:pt>
                <c:pt idx="6903">
                  <c:v>1.76903232995653</c:v>
                </c:pt>
                <c:pt idx="6904">
                  <c:v>1.75225103108866</c:v>
                </c:pt>
                <c:pt idx="6905">
                  <c:v>1.73718812448668</c:v>
                </c:pt>
                <c:pt idx="6906">
                  <c:v>1.72367021684227</c:v>
                </c:pt>
                <c:pt idx="6907">
                  <c:v>1.71155869524323</c:v>
                </c:pt>
                <c:pt idx="6908">
                  <c:v>1.70073337498669</c:v>
                </c:pt>
                <c:pt idx="6909">
                  <c:v>1.69109874782798</c:v>
                </c:pt>
                <c:pt idx="6910">
                  <c:v>1.682567138365</c:v>
                </c:pt>
                <c:pt idx="6911">
                  <c:v>1.67507165717812</c:v>
                </c:pt>
                <c:pt idx="6912">
                  <c:v>1.66854941711167</c:v>
                </c:pt>
                <c:pt idx="6913">
                  <c:v>1.66295105600094</c:v>
                </c:pt>
                <c:pt idx="6914">
                  <c:v>1.65823910609314</c:v>
                </c:pt>
                <c:pt idx="6915">
                  <c:v>1.65437533263726</c:v>
                </c:pt>
                <c:pt idx="6916">
                  <c:v>1.65133679436643</c:v>
                </c:pt>
                <c:pt idx="6917">
                  <c:v>1.64909871148274</c:v>
                </c:pt>
                <c:pt idx="6918">
                  <c:v>1.64765036084393</c:v>
                </c:pt>
                <c:pt idx="6919">
                  <c:v>1.63747727524912</c:v>
                </c:pt>
                <c:pt idx="6920">
                  <c:v>1.62814040955304</c:v>
                </c:pt>
                <c:pt idx="6921">
                  <c:v>1.6337467895164</c:v>
                </c:pt>
                <c:pt idx="6922">
                  <c:v>1.6254539097317</c:v>
                </c:pt>
                <c:pt idx="6923">
                  <c:v>1.60914581565826</c:v>
                </c:pt>
                <c:pt idx="6924">
                  <c:v>1.59425346367823</c:v>
                </c:pt>
                <c:pt idx="6925">
                  <c:v>1.58063506567896</c:v>
                </c:pt>
                <c:pt idx="6926">
                  <c:v>1.56816822378395</c:v>
                </c:pt>
                <c:pt idx="6927">
                  <c:v>1.55674985388241</c:v>
                </c:pt>
                <c:pt idx="6928">
                  <c:v>1.54629379162597</c:v>
                </c:pt>
                <c:pt idx="6929">
                  <c:v>1.53672180006241</c:v>
                </c:pt>
                <c:pt idx="6930">
                  <c:v>1.52797125158112</c:v>
                </c:pt>
                <c:pt idx="6931">
                  <c:v>1.51998317495272</c:v>
                </c:pt>
                <c:pt idx="6932">
                  <c:v>1.5127109724433</c:v>
                </c:pt>
                <c:pt idx="6933">
                  <c:v>1.50611065883948</c:v>
                </c:pt>
                <c:pt idx="6934">
                  <c:v>1.50014488600807</c:v>
                </c:pt>
                <c:pt idx="6935">
                  <c:v>1.5028455873582</c:v>
                </c:pt>
                <c:pt idx="6936">
                  <c:v>1.49787224739698</c:v>
                </c:pt>
                <c:pt idx="6937">
                  <c:v>1.48739219658031</c:v>
                </c:pt>
                <c:pt idx="6938">
                  <c:v>1.47783968422706</c:v>
                </c:pt>
                <c:pt idx="6939">
                  <c:v>1.46914440647244</c:v>
                </c:pt>
                <c:pt idx="6940">
                  <c:v>1.46124559428735</c:v>
                </c:pt>
                <c:pt idx="6941">
                  <c:v>1.45409060705663</c:v>
                </c:pt>
                <c:pt idx="6942">
                  <c:v>1.44763311379416</c:v>
                </c:pt>
                <c:pt idx="6943">
                  <c:v>1.44183619647308</c:v>
                </c:pt>
                <c:pt idx="6944">
                  <c:v>1.43666410112972</c:v>
                </c:pt>
                <c:pt idx="6945">
                  <c:v>1.43208901451982</c:v>
                </c:pt>
                <c:pt idx="6946">
                  <c:v>1.42808650577128</c:v>
                </c:pt>
                <c:pt idx="6947">
                  <c:v>1.42463459828463</c:v>
                </c:pt>
                <c:pt idx="6948">
                  <c:v>1.42171650932398</c:v>
                </c:pt>
                <c:pt idx="6949">
                  <c:v>1.41931730726792</c:v>
                </c:pt>
                <c:pt idx="6950">
                  <c:v>1.417424356938969</c:v>
                </c:pt>
                <c:pt idx="6951">
                  <c:v>1.4160294773709</c:v>
                </c:pt>
                <c:pt idx="6952">
                  <c:v>1.41512587323883</c:v>
                </c:pt>
                <c:pt idx="6953">
                  <c:v>1.41470865454604</c:v>
                </c:pt>
                <c:pt idx="6954">
                  <c:v>1.41477650100228</c:v>
                </c:pt>
                <c:pt idx="6955">
                  <c:v>1.41532875545087</c:v>
                </c:pt>
                <c:pt idx="6956">
                  <c:v>1.41636887949449</c:v>
                </c:pt>
                <c:pt idx="6957">
                  <c:v>1.41790102954009</c:v>
                </c:pt>
                <c:pt idx="6958">
                  <c:v>1.41993301034756</c:v>
                </c:pt>
                <c:pt idx="6959">
                  <c:v>1.42247404395368</c:v>
                </c:pt>
                <c:pt idx="6960">
                  <c:v>1.425536653093089</c:v>
                </c:pt>
                <c:pt idx="6961">
                  <c:v>1.42913626288515</c:v>
                </c:pt>
                <c:pt idx="6962">
                  <c:v>1.433291430554469</c:v>
                </c:pt>
                <c:pt idx="6963">
                  <c:v>1.43802348534752</c:v>
                </c:pt>
                <c:pt idx="6964">
                  <c:v>1.44335811751571</c:v>
                </c:pt>
                <c:pt idx="6965">
                  <c:v>1.4493251950799</c:v>
                </c:pt>
                <c:pt idx="6966">
                  <c:v>1.45595857398346</c:v>
                </c:pt>
                <c:pt idx="6967">
                  <c:v>1.46329950978824</c:v>
                </c:pt>
                <c:pt idx="6968">
                  <c:v>1.47139402031237</c:v>
                </c:pt>
                <c:pt idx="6969">
                  <c:v>1.4802951324742</c:v>
                </c:pt>
                <c:pt idx="6970">
                  <c:v>1.48401713666157</c:v>
                </c:pt>
                <c:pt idx="6971">
                  <c:v>1.48827206276778</c:v>
                </c:pt>
                <c:pt idx="6972">
                  <c:v>1.49307843155874</c:v>
                </c:pt>
                <c:pt idx="6973">
                  <c:v>1.49846239637486</c:v>
                </c:pt>
                <c:pt idx="6974">
                  <c:v>1.50445072754839</c:v>
                </c:pt>
                <c:pt idx="6975">
                  <c:v>1.51107627827363</c:v>
                </c:pt>
                <c:pt idx="6976">
                  <c:v>1.51837506734397</c:v>
                </c:pt>
                <c:pt idx="6977">
                  <c:v>1.52639055302221</c:v>
                </c:pt>
                <c:pt idx="6978">
                  <c:v>1.53517077335708</c:v>
                </c:pt>
                <c:pt idx="6979">
                  <c:v>1.54477320081087</c:v>
                </c:pt>
                <c:pt idx="6980">
                  <c:v>1.55526313238453</c:v>
                </c:pt>
                <c:pt idx="6981">
                  <c:v>1.56671387810148</c:v>
                </c:pt>
                <c:pt idx="6982">
                  <c:v>1.57921417871183</c:v>
                </c:pt>
                <c:pt idx="6983">
                  <c:v>1.59286767076514</c:v>
                </c:pt>
                <c:pt idx="6984">
                  <c:v>1.60779194173955</c:v>
                </c:pt>
                <c:pt idx="6985">
                  <c:v>1.62412997250349</c:v>
                </c:pt>
                <c:pt idx="6986">
                  <c:v>1.64205186349048</c:v>
                </c:pt>
                <c:pt idx="6987">
                  <c:v>1.65177499165789</c:v>
                </c:pt>
                <c:pt idx="6988">
                  <c:v>1.66238711779672</c:v>
                </c:pt>
                <c:pt idx="6989">
                  <c:v>1.67396238696565</c:v>
                </c:pt>
                <c:pt idx="6990">
                  <c:v>1.68658211396894</c:v>
                </c:pt>
                <c:pt idx="6991">
                  <c:v>1.70034370651209</c:v>
                </c:pt>
                <c:pt idx="6992">
                  <c:v>1.71535788130506</c:v>
                </c:pt>
                <c:pt idx="6993">
                  <c:v>1.73175560860035</c:v>
                </c:pt>
                <c:pt idx="6994">
                  <c:v>1.74969035478992</c:v>
                </c:pt>
                <c:pt idx="6995">
                  <c:v>1.7693482244061</c:v>
                </c:pt>
                <c:pt idx="6996">
                  <c:v>1.79094846269487</c:v>
                </c:pt>
                <c:pt idx="6997">
                  <c:v>1.81475464075878</c:v>
                </c:pt>
                <c:pt idx="6998">
                  <c:v>1.84108685097615</c:v>
                </c:pt>
                <c:pt idx="6999">
                  <c:v>1.85324071195026</c:v>
                </c:pt>
                <c:pt idx="7000">
                  <c:v>1.86647408348389</c:v>
                </c:pt>
                <c:pt idx="7001">
                  <c:v>1.88087820347666</c:v>
                </c:pt>
                <c:pt idx="7002">
                  <c:v>1.89656719847069</c:v>
                </c:pt>
                <c:pt idx="7003">
                  <c:v>1.91365928068818</c:v>
                </c:pt>
                <c:pt idx="7004">
                  <c:v>1.93230180922048</c:v>
                </c:pt>
                <c:pt idx="7005">
                  <c:v>1.95266490345893</c:v>
                </c:pt>
                <c:pt idx="7006">
                  <c:v>1.9749511355113</c:v>
                </c:pt>
                <c:pt idx="7007">
                  <c:v>1.999398392349609</c:v>
                </c:pt>
                <c:pt idx="7008">
                  <c:v>2.02629943562123</c:v>
                </c:pt>
                <c:pt idx="7009">
                  <c:v>2.05598791654662</c:v>
                </c:pt>
                <c:pt idx="7010">
                  <c:v>2.08889871153133</c:v>
                </c:pt>
                <c:pt idx="7011">
                  <c:v>2.12556051497755</c:v>
                </c:pt>
                <c:pt idx="7012">
                  <c:v>2.16661690115797</c:v>
                </c:pt>
                <c:pt idx="7013">
                  <c:v>2.21290636393018</c:v>
                </c:pt>
                <c:pt idx="7014">
                  <c:v>2.26551095853438</c:v>
                </c:pt>
                <c:pt idx="7015">
                  <c:v>2.325855983861476</c:v>
                </c:pt>
                <c:pt idx="7016">
                  <c:v>2.39586426122774</c:v>
                </c:pt>
                <c:pt idx="7017">
                  <c:v>2.6644189141167</c:v>
                </c:pt>
                <c:pt idx="7018">
                  <c:v>2.80785415169786</c:v>
                </c:pt>
                <c:pt idx="7019">
                  <c:v>2.871671124779425</c:v>
                </c:pt>
                <c:pt idx="7020">
                  <c:v>2.94953150078617</c:v>
                </c:pt>
                <c:pt idx="7021">
                  <c:v>3.04535675587028</c:v>
                </c:pt>
                <c:pt idx="7022">
                  <c:v>3.01203904545602</c:v>
                </c:pt>
                <c:pt idx="7023">
                  <c:v>2.98542166003356</c:v>
                </c:pt>
                <c:pt idx="7024">
                  <c:v>2.96492221883077</c:v>
                </c:pt>
                <c:pt idx="7025">
                  <c:v>2.95006491826911</c:v>
                </c:pt>
                <c:pt idx="7026">
                  <c:v>3.422296724658179</c:v>
                </c:pt>
                <c:pt idx="7027">
                  <c:v>3.4138774202977</c:v>
                </c:pt>
                <c:pt idx="7028">
                  <c:v>3.20647454870981</c:v>
                </c:pt>
                <c:pt idx="7029">
                  <c:v>3.05000707993237</c:v>
                </c:pt>
                <c:pt idx="7030">
                  <c:v>2.92779671566919</c:v>
                </c:pt>
                <c:pt idx="7031">
                  <c:v>2.82996174656317</c:v>
                </c:pt>
                <c:pt idx="7032">
                  <c:v>2.75024960652754</c:v>
                </c:pt>
                <c:pt idx="7033">
                  <c:v>2.68447679508898</c:v>
                </c:pt>
                <c:pt idx="7034">
                  <c:v>2.62979146770427</c:v>
                </c:pt>
                <c:pt idx="7035">
                  <c:v>2.58411731337581</c:v>
                </c:pt>
                <c:pt idx="7036">
                  <c:v>2.47693873748037</c:v>
                </c:pt>
                <c:pt idx="7037">
                  <c:v>2.38869818319255</c:v>
                </c:pt>
                <c:pt idx="7038">
                  <c:v>2.31455498691705</c:v>
                </c:pt>
                <c:pt idx="7039">
                  <c:v>2.25122282391009</c:v>
                </c:pt>
                <c:pt idx="7040">
                  <c:v>2.19638871426759</c:v>
                </c:pt>
                <c:pt idx="7041">
                  <c:v>2.14840811491657</c:v>
                </c:pt>
                <c:pt idx="7042">
                  <c:v>2.106045239991885</c:v>
                </c:pt>
                <c:pt idx="7043">
                  <c:v>2.06834392807888</c:v>
                </c:pt>
                <c:pt idx="7044">
                  <c:v>2.03458907649899</c:v>
                </c:pt>
                <c:pt idx="7045">
                  <c:v>2.05945571557777</c:v>
                </c:pt>
                <c:pt idx="7046">
                  <c:v>2.02757823949604</c:v>
                </c:pt>
                <c:pt idx="7047">
                  <c:v>1.97427225991197</c:v>
                </c:pt>
                <c:pt idx="7048">
                  <c:v>1.92818391663715</c:v>
                </c:pt>
                <c:pt idx="7049">
                  <c:v>1.88787397438188</c:v>
                </c:pt>
                <c:pt idx="7050">
                  <c:v>1.85229351406652</c:v>
                </c:pt>
                <c:pt idx="7051">
                  <c:v>1.82063515201191</c:v>
                </c:pt>
                <c:pt idx="7052">
                  <c:v>1.79228359878665</c:v>
                </c:pt>
                <c:pt idx="7053">
                  <c:v>1.76675152976859</c:v>
                </c:pt>
                <c:pt idx="7054">
                  <c:v>1.74365612190671</c:v>
                </c:pt>
                <c:pt idx="7055">
                  <c:v>1.72267779078551</c:v>
                </c:pt>
                <c:pt idx="7056">
                  <c:v>1.70356254970555</c:v>
                </c:pt>
                <c:pt idx="7057">
                  <c:v>1.68609555306815</c:v>
                </c:pt>
                <c:pt idx="7058">
                  <c:v>1.670102115303</c:v>
                </c:pt>
                <c:pt idx="7059">
                  <c:v>1.65543265899171</c:v>
                </c:pt>
                <c:pt idx="7060">
                  <c:v>1.6419597108739</c:v>
                </c:pt>
                <c:pt idx="7061">
                  <c:v>1.62957390601105</c:v>
                </c:pt>
                <c:pt idx="7062">
                  <c:v>1.61818515348274</c:v>
                </c:pt>
                <c:pt idx="7063">
                  <c:v>1.60771236480681</c:v>
                </c:pt>
                <c:pt idx="7064">
                  <c:v>1.59808614071108</c:v>
                </c:pt>
                <c:pt idx="7065">
                  <c:v>1.5892469458056</c:v>
                </c:pt>
                <c:pt idx="7066">
                  <c:v>1.58114241345685</c:v>
                </c:pt>
                <c:pt idx="7067">
                  <c:v>1.58545963138259</c:v>
                </c:pt>
                <c:pt idx="7068">
                  <c:v>1.57834316801507</c:v>
                </c:pt>
                <c:pt idx="7069">
                  <c:v>1.56371873383993</c:v>
                </c:pt>
                <c:pt idx="7070">
                  <c:v>1.55034089616827</c:v>
                </c:pt>
                <c:pt idx="7071">
                  <c:v>1.53809165994164</c:v>
                </c:pt>
                <c:pt idx="7072">
                  <c:v>1.52686962521235</c:v>
                </c:pt>
                <c:pt idx="7073">
                  <c:v>1.51658714206761</c:v>
                </c:pt>
                <c:pt idx="7074">
                  <c:v>1.50717163752167</c:v>
                </c:pt>
                <c:pt idx="7075">
                  <c:v>1.49855963888778</c:v>
                </c:pt>
                <c:pt idx="7076">
                  <c:v>1.49069377107329</c:v>
                </c:pt>
                <c:pt idx="7077">
                  <c:v>1.48352838681716</c:v>
                </c:pt>
                <c:pt idx="7078">
                  <c:v>1.47702003659678</c:v>
                </c:pt>
                <c:pt idx="7079">
                  <c:v>1.47113334346475</c:v>
                </c:pt>
                <c:pt idx="7080">
                  <c:v>1.46583626192896</c:v>
                </c:pt>
                <c:pt idx="7081">
                  <c:v>1.46110188329309</c:v>
                </c:pt>
                <c:pt idx="7082">
                  <c:v>1.45690716689479</c:v>
                </c:pt>
                <c:pt idx="7083">
                  <c:v>1.45323046256287</c:v>
                </c:pt>
                <c:pt idx="7084">
                  <c:v>1.45655694426746</c:v>
                </c:pt>
                <c:pt idx="7085">
                  <c:v>1.4537779881947</c:v>
                </c:pt>
                <c:pt idx="7086">
                  <c:v>1.44580682195667</c:v>
                </c:pt>
                <c:pt idx="7087">
                  <c:v>1.43859348341391</c:v>
                </c:pt>
                <c:pt idx="7088">
                  <c:v>1.43209120623421</c:v>
                </c:pt>
                <c:pt idx="7089">
                  <c:v>1.42625904908936</c:v>
                </c:pt>
                <c:pt idx="7090">
                  <c:v>1.42106295854886</c:v>
                </c:pt>
                <c:pt idx="7091">
                  <c:v>1.41647318924181</c:v>
                </c:pt>
                <c:pt idx="7092">
                  <c:v>1.41246441500088</c:v>
                </c:pt>
                <c:pt idx="7093">
                  <c:v>1.40901415809095</c:v>
                </c:pt>
                <c:pt idx="7094">
                  <c:v>1.40610529666334</c:v>
                </c:pt>
                <c:pt idx="7095">
                  <c:v>1.40372290010698</c:v>
                </c:pt>
                <c:pt idx="7096">
                  <c:v>1.40185407501685</c:v>
                </c:pt>
                <c:pt idx="7097">
                  <c:v>1.40049052539319</c:v>
                </c:pt>
                <c:pt idx="7098">
                  <c:v>1.39962512853652</c:v>
                </c:pt>
                <c:pt idx="7099">
                  <c:v>1.39925349225665</c:v>
                </c:pt>
                <c:pt idx="7100">
                  <c:v>1.3993738875529</c:v>
                </c:pt>
                <c:pt idx="7101">
                  <c:v>1.39998668443386</c:v>
                </c:pt>
                <c:pt idx="7102">
                  <c:v>1.40109543826904</c:v>
                </c:pt>
                <c:pt idx="7103">
                  <c:v>1.40270476980703</c:v>
                </c:pt>
                <c:pt idx="7104">
                  <c:v>1.40482259038113</c:v>
                </c:pt>
                <c:pt idx="7105">
                  <c:v>1.40745912336084</c:v>
                </c:pt>
                <c:pt idx="7106">
                  <c:v>1.41062816546547</c:v>
                </c:pt>
                <c:pt idx="7107">
                  <c:v>1.41434502572558</c:v>
                </c:pt>
                <c:pt idx="7108">
                  <c:v>1.4186301746452</c:v>
                </c:pt>
                <c:pt idx="7109">
                  <c:v>1.42350611396603</c:v>
                </c:pt>
                <c:pt idx="7110">
                  <c:v>1.42900005283421</c:v>
                </c:pt>
                <c:pt idx="7111">
                  <c:v>1.43514381921362</c:v>
                </c:pt>
                <c:pt idx="7112">
                  <c:v>1.44197444906661</c:v>
                </c:pt>
                <c:pt idx="7113">
                  <c:v>1.44953352885059</c:v>
                </c:pt>
                <c:pt idx="7114">
                  <c:v>1.46465537464103</c:v>
                </c:pt>
                <c:pt idx="7115">
                  <c:v>1.47415552025126</c:v>
                </c:pt>
                <c:pt idx="7116">
                  <c:v>1.47826137081804</c:v>
                </c:pt>
                <c:pt idx="7117">
                  <c:v>1.48320029985613</c:v>
                </c:pt>
                <c:pt idx="7118">
                  <c:v>1.48249147289664</c:v>
                </c:pt>
                <c:pt idx="7119">
                  <c:v>1.48243015586181</c:v>
                </c:pt>
                <c:pt idx="7120">
                  <c:v>1.49073446410506</c:v>
                </c:pt>
                <c:pt idx="7121">
                  <c:v>1.49202153925883</c:v>
                </c:pt>
                <c:pt idx="7122">
                  <c:v>1.48738248489926</c:v>
                </c:pt>
                <c:pt idx="7123">
                  <c:v>1.48359808125039</c:v>
                </c:pt>
                <c:pt idx="7124">
                  <c:v>1.48063893770393</c:v>
                </c:pt>
                <c:pt idx="7125">
                  <c:v>1.47848280374769</c:v>
                </c:pt>
                <c:pt idx="7126">
                  <c:v>1.47711248205794</c:v>
                </c:pt>
                <c:pt idx="7127">
                  <c:v>1.47017607139628</c:v>
                </c:pt>
                <c:pt idx="7128">
                  <c:v>1.46400560199185</c:v>
                </c:pt>
                <c:pt idx="7129">
                  <c:v>1.45855993840087</c:v>
                </c:pt>
                <c:pt idx="7130">
                  <c:v>1.45380351087636</c:v>
                </c:pt>
                <c:pt idx="7131">
                  <c:v>1.45623647544123</c:v>
                </c:pt>
                <c:pt idx="7132">
                  <c:v>1.45265839059359</c:v>
                </c:pt>
                <c:pt idx="7133">
                  <c:v>1.44390810620307</c:v>
                </c:pt>
                <c:pt idx="7134">
                  <c:v>1.4360823163461</c:v>
                </c:pt>
                <c:pt idx="7135">
                  <c:v>1.42911780294533</c:v>
                </c:pt>
                <c:pt idx="7136">
                  <c:v>1.42296216903511</c:v>
                </c:pt>
                <c:pt idx="7137">
                  <c:v>1.41757055473006</c:v>
                </c:pt>
                <c:pt idx="7138">
                  <c:v>1.41290642104628</c:v>
                </c:pt>
                <c:pt idx="7139">
                  <c:v>1.4089377577874</c:v>
                </c:pt>
                <c:pt idx="7140">
                  <c:v>1.40563883646226</c:v>
                </c:pt>
                <c:pt idx="7141">
                  <c:v>1.40298907929833</c:v>
                </c:pt>
                <c:pt idx="7142">
                  <c:v>1.40097102243292</c:v>
                </c:pt>
                <c:pt idx="7143">
                  <c:v>1.39957332936849</c:v>
                </c:pt>
                <c:pt idx="7144">
                  <c:v>1.39878672926885</c:v>
                </c:pt>
                <c:pt idx="7145">
                  <c:v>1.39860714664267</c:v>
                </c:pt>
                <c:pt idx="7146">
                  <c:v>1.39404238908178</c:v>
                </c:pt>
                <c:pt idx="7147">
                  <c:v>1.3900340685995</c:v>
                </c:pt>
                <c:pt idx="7148">
                  <c:v>1.38656194339236</c:v>
                </c:pt>
                <c:pt idx="7149">
                  <c:v>1.38817073964351</c:v>
                </c:pt>
                <c:pt idx="7150">
                  <c:v>1.38565736145928</c:v>
                </c:pt>
                <c:pt idx="7151">
                  <c:v>1.37892134948565</c:v>
                </c:pt>
                <c:pt idx="7152">
                  <c:v>1.3728925069142</c:v>
                </c:pt>
                <c:pt idx="7153">
                  <c:v>1.36753266282256</c:v>
                </c:pt>
                <c:pt idx="7154">
                  <c:v>1.36280890047353</c:v>
                </c:pt>
                <c:pt idx="7155">
                  <c:v>1.35869253490113</c:v>
                </c:pt>
                <c:pt idx="7156">
                  <c:v>1.35515996195605</c:v>
                </c:pt>
                <c:pt idx="7157">
                  <c:v>1.35219175517978</c:v>
                </c:pt>
                <c:pt idx="7158">
                  <c:v>1.34977190931579</c:v>
                </c:pt>
                <c:pt idx="7159">
                  <c:v>1.34788718843328</c:v>
                </c:pt>
                <c:pt idx="7160">
                  <c:v>1.34652777533698</c:v>
                </c:pt>
                <c:pt idx="7161">
                  <c:v>1.3456858846477</c:v>
                </c:pt>
                <c:pt idx="7162">
                  <c:v>1.34535811968232</c:v>
                </c:pt>
                <c:pt idx="7163">
                  <c:v>1.34554172643604</c:v>
                </c:pt>
                <c:pt idx="7164">
                  <c:v>1.34623824646012</c:v>
                </c:pt>
                <c:pt idx="7165">
                  <c:v>1.3474510801429</c:v>
                </c:pt>
                <c:pt idx="7166">
                  <c:v>1.34918551587615</c:v>
                </c:pt>
                <c:pt idx="7167">
                  <c:v>1.35145129174931</c:v>
                </c:pt>
                <c:pt idx="7168">
                  <c:v>1.34992193540444</c:v>
                </c:pt>
                <c:pt idx="7169">
                  <c:v>1.34883066776114</c:v>
                </c:pt>
                <c:pt idx="7170">
                  <c:v>1.3481727057578</c:v>
                </c:pt>
                <c:pt idx="7171">
                  <c:v>1.34794508362301</c:v>
                </c:pt>
                <c:pt idx="7172">
                  <c:v>1.34814703243232</c:v>
                </c:pt>
                <c:pt idx="7173">
                  <c:v>1.34877914067316</c:v>
                </c:pt>
                <c:pt idx="7174">
                  <c:v>1.34984419075646</c:v>
                </c:pt>
                <c:pt idx="7175">
                  <c:v>1.35512512087546</c:v>
                </c:pt>
                <c:pt idx="7176">
                  <c:v>1.3571156455363</c:v>
                </c:pt>
                <c:pt idx="7177">
                  <c:v>1.35517900036875</c:v>
                </c:pt>
                <c:pt idx="7178">
                  <c:v>1.35378362548267</c:v>
                </c:pt>
                <c:pt idx="7179">
                  <c:v>1.35292262699232</c:v>
                </c:pt>
                <c:pt idx="7180">
                  <c:v>1.35259116424691</c:v>
                </c:pt>
                <c:pt idx="7181">
                  <c:v>1.35278682137568</c:v>
                </c:pt>
                <c:pt idx="7182">
                  <c:v>1.35351170302793</c:v>
                </c:pt>
                <c:pt idx="7183">
                  <c:v>1.35476861779487</c:v>
                </c:pt>
                <c:pt idx="7184">
                  <c:v>1.35656410195943</c:v>
                </c:pt>
                <c:pt idx="7185">
                  <c:v>1.35447334299718</c:v>
                </c:pt>
                <c:pt idx="7186">
                  <c:v>1.35283619369959</c:v>
                </c:pt>
                <c:pt idx="7187">
                  <c:v>1.35164515426399</c:v>
                </c:pt>
                <c:pt idx="7188">
                  <c:v>1.35089510532502</c:v>
                </c:pt>
                <c:pt idx="7189">
                  <c:v>1.35058239615265</c:v>
                </c:pt>
                <c:pt idx="7190">
                  <c:v>1.35070606964979</c:v>
                </c:pt>
                <c:pt idx="7191">
                  <c:v>1.35126616111786</c:v>
                </c:pt>
                <c:pt idx="7192">
                  <c:v>1.3522645382663</c:v>
                </c:pt>
                <c:pt idx="7193">
                  <c:v>1.35370662576951</c:v>
                </c:pt>
                <c:pt idx="7194">
                  <c:v>1.35559763789913</c:v>
                </c:pt>
                <c:pt idx="7195">
                  <c:v>1.3579460398458</c:v>
                </c:pt>
                <c:pt idx="7196">
                  <c:v>1.36076238033077</c:v>
                </c:pt>
                <c:pt idx="7197">
                  <c:v>1.36405941564203</c:v>
                </c:pt>
                <c:pt idx="7198">
                  <c:v>1.36785318415927</c:v>
                </c:pt>
                <c:pt idx="7199">
                  <c:v>1.37216093584916</c:v>
                </c:pt>
                <c:pt idx="7200">
                  <c:v>1.37700410338376</c:v>
                </c:pt>
                <c:pt idx="7201">
                  <c:v>1.38240726014206</c:v>
                </c:pt>
                <c:pt idx="7202">
                  <c:v>1.38839949068161</c:v>
                </c:pt>
                <c:pt idx="7203">
                  <c:v>1.39501337855759</c:v>
                </c:pt>
                <c:pt idx="7204">
                  <c:v>1.40228653234123</c:v>
                </c:pt>
                <c:pt idx="7205">
                  <c:v>1.41026344293135</c:v>
                </c:pt>
                <c:pt idx="7206">
                  <c:v>1.4189942043687</c:v>
                </c:pt>
                <c:pt idx="7207">
                  <c:v>1.42853786488171</c:v>
                </c:pt>
                <c:pt idx="7208">
                  <c:v>1.43896141908619</c:v>
                </c:pt>
                <c:pt idx="7209">
                  <c:v>1.45034464326521</c:v>
                </c:pt>
                <c:pt idx="7210">
                  <c:v>1.46277980481497</c:v>
                </c:pt>
                <c:pt idx="7211">
                  <c:v>1.47637574734829</c:v>
                </c:pt>
                <c:pt idx="7212">
                  <c:v>1.49126245172118</c:v>
                </c:pt>
                <c:pt idx="7213">
                  <c:v>1.50759163577893</c:v>
                </c:pt>
                <c:pt idx="7214">
                  <c:v>1.52555061439368</c:v>
                </c:pt>
                <c:pt idx="7215">
                  <c:v>1.53743904961868</c:v>
                </c:pt>
                <c:pt idx="7216">
                  <c:v>1.55042992171895</c:v>
                </c:pt>
                <c:pt idx="7217">
                  <c:v>1.56463437180004</c:v>
                </c:pt>
                <c:pt idx="7218">
                  <c:v>1.58018854627232</c:v>
                </c:pt>
                <c:pt idx="7219">
                  <c:v>1.5972506436331</c:v>
                </c:pt>
                <c:pt idx="7220">
                  <c:v>1.61600881589603</c:v>
                </c:pt>
                <c:pt idx="7221">
                  <c:v>1.62636703558343</c:v>
                </c:pt>
                <c:pt idx="7222">
                  <c:v>1.63768049192693</c:v>
                </c:pt>
                <c:pt idx="7223">
                  <c:v>1.65003382913307</c:v>
                </c:pt>
                <c:pt idx="7224">
                  <c:v>1.66351808481265</c:v>
                </c:pt>
                <c:pt idx="7225">
                  <c:v>1.67825159646073</c:v>
                </c:pt>
                <c:pt idx="7226">
                  <c:v>1.69435952558511</c:v>
                </c:pt>
                <c:pt idx="7227">
                  <c:v>1.71200316456853</c:v>
                </c:pt>
                <c:pt idx="7228">
                  <c:v>1.73136544259466</c:v>
                </c:pt>
                <c:pt idx="7229">
                  <c:v>1.75266730816392</c:v>
                </c:pt>
                <c:pt idx="7230">
                  <c:v>1.77617803889908</c:v>
                </c:pt>
                <c:pt idx="7231">
                  <c:v>1.80222642575088</c:v>
                </c:pt>
                <c:pt idx="7232">
                  <c:v>1.813961602864679</c:v>
                </c:pt>
                <c:pt idx="7233">
                  <c:v>1.82676492437427</c:v>
                </c:pt>
                <c:pt idx="7234">
                  <c:v>1.84072947017277</c:v>
                </c:pt>
                <c:pt idx="7235">
                  <c:v>1.85595757016925</c:v>
                </c:pt>
                <c:pt idx="7236">
                  <c:v>1.87258009523482</c:v>
                </c:pt>
                <c:pt idx="7237">
                  <c:v>1.89073307139319</c:v>
                </c:pt>
                <c:pt idx="7238">
                  <c:v>1.95255703490598</c:v>
                </c:pt>
                <c:pt idx="7239">
                  <c:v>1.97731891361381</c:v>
                </c:pt>
                <c:pt idx="7240">
                  <c:v>1.97856057405959</c:v>
                </c:pt>
                <c:pt idx="7241">
                  <c:v>1.98137292285142</c:v>
                </c:pt>
                <c:pt idx="7242">
                  <c:v>1.98577892662167</c:v>
                </c:pt>
                <c:pt idx="7243">
                  <c:v>1.99182845875971</c:v>
                </c:pt>
                <c:pt idx="7244">
                  <c:v>1.99959531366913</c:v>
                </c:pt>
                <c:pt idx="7245">
                  <c:v>2.00916945976564</c:v>
                </c:pt>
                <c:pt idx="7246">
                  <c:v>2.02067053220927</c:v>
                </c:pt>
                <c:pt idx="7247">
                  <c:v>2.03424150072823</c:v>
                </c:pt>
                <c:pt idx="7248">
                  <c:v>2.0500651476181</c:v>
                </c:pt>
                <c:pt idx="7249">
                  <c:v>2.06837275097321</c:v>
                </c:pt>
                <c:pt idx="7250">
                  <c:v>2.05758801695927</c:v>
                </c:pt>
                <c:pt idx="7251">
                  <c:v>2.048249473704999</c:v>
                </c:pt>
                <c:pt idx="7252">
                  <c:v>2.10267501285474</c:v>
                </c:pt>
                <c:pt idx="7253">
                  <c:v>2.0948067451523</c:v>
                </c:pt>
                <c:pt idx="7254">
                  <c:v>2.056236839193765</c:v>
                </c:pt>
                <c:pt idx="7255">
                  <c:v>2.02244476003962</c:v>
                </c:pt>
                <c:pt idx="7256">
                  <c:v>1.99266871580366</c:v>
                </c:pt>
                <c:pt idx="7257">
                  <c:v>1.96633394722668</c:v>
                </c:pt>
                <c:pt idx="7258">
                  <c:v>1.94297543737101</c:v>
                </c:pt>
                <c:pt idx="7259">
                  <c:v>1.92221986911177</c:v>
                </c:pt>
                <c:pt idx="7260">
                  <c:v>1.90377202659031</c:v>
                </c:pt>
                <c:pt idx="7261">
                  <c:v>1.88738231559833</c:v>
                </c:pt>
                <c:pt idx="7262">
                  <c:v>1.87285178773224</c:v>
                </c:pt>
                <c:pt idx="7263">
                  <c:v>1.86001171389885</c:v>
                </c:pt>
                <c:pt idx="7264">
                  <c:v>1.84872131144249</c:v>
                </c:pt>
                <c:pt idx="7265">
                  <c:v>1.8388692276585</c:v>
                </c:pt>
                <c:pt idx="7266">
                  <c:v>1.83035944211536</c:v>
                </c:pt>
                <c:pt idx="7267">
                  <c:v>1.82310890903057</c:v>
                </c:pt>
                <c:pt idx="7268">
                  <c:v>1.81705757574194</c:v>
                </c:pt>
                <c:pt idx="7269">
                  <c:v>1.81214807520351</c:v>
                </c:pt>
                <c:pt idx="7270">
                  <c:v>1.80834257744342</c:v>
                </c:pt>
                <c:pt idx="7271">
                  <c:v>1.80561254003599</c:v>
                </c:pt>
                <c:pt idx="7272">
                  <c:v>1.80393233874238</c:v>
                </c:pt>
                <c:pt idx="7273">
                  <c:v>1.83269689613187</c:v>
                </c:pt>
                <c:pt idx="7274">
                  <c:v>1.83312666557977</c:v>
                </c:pt>
                <c:pt idx="7275">
                  <c:v>1.81642286357278</c:v>
                </c:pt>
                <c:pt idx="7276">
                  <c:v>1.78473497897413</c:v>
                </c:pt>
                <c:pt idx="7277">
                  <c:v>1.75641278179605</c:v>
                </c:pt>
                <c:pt idx="7278">
                  <c:v>1.73095422436524</c:v>
                </c:pt>
                <c:pt idx="7279">
                  <c:v>1.70795958357967</c:v>
                </c:pt>
                <c:pt idx="7280">
                  <c:v>1.68710228059758</c:v>
                </c:pt>
                <c:pt idx="7281">
                  <c:v>1.66812101723036</c:v>
                </c:pt>
                <c:pt idx="7282">
                  <c:v>1.65079795204816</c:v>
                </c:pt>
                <c:pt idx="7283">
                  <c:v>1.63494969565905</c:v>
                </c:pt>
                <c:pt idx="7284">
                  <c:v>1.62042785964977</c:v>
                </c:pt>
                <c:pt idx="7285">
                  <c:v>1.60710206821707</c:v>
                </c:pt>
                <c:pt idx="7286">
                  <c:v>1.59486363744335</c:v>
                </c:pt>
                <c:pt idx="7287">
                  <c:v>1.58361905441317</c:v>
                </c:pt>
                <c:pt idx="7288">
                  <c:v>1.57328622658673</c:v>
                </c:pt>
                <c:pt idx="7289">
                  <c:v>1.56379738279662</c:v>
                </c:pt>
                <c:pt idx="7290">
                  <c:v>1.55509223288252</c:v>
                </c:pt>
                <c:pt idx="7291">
                  <c:v>1.54711583339685</c:v>
                </c:pt>
                <c:pt idx="7292">
                  <c:v>1.53982527745317</c:v>
                </c:pt>
                <c:pt idx="7293">
                  <c:v>1.53317772064177</c:v>
                </c:pt>
                <c:pt idx="7294">
                  <c:v>1.52714044565566</c:v>
                </c:pt>
                <c:pt idx="7295">
                  <c:v>1.52168276081317</c:v>
                </c:pt>
                <c:pt idx="7296">
                  <c:v>1.51677579054002</c:v>
                </c:pt>
                <c:pt idx="7297">
                  <c:v>1.521429787192609</c:v>
                </c:pt>
                <c:pt idx="7298">
                  <c:v>1.51739573186437</c:v>
                </c:pt>
                <c:pt idx="7299">
                  <c:v>1.50634993193765</c:v>
                </c:pt>
                <c:pt idx="7300">
                  <c:v>1.49625669342051</c:v>
                </c:pt>
                <c:pt idx="7301">
                  <c:v>1.48704213559616</c:v>
                </c:pt>
                <c:pt idx="7302">
                  <c:v>1.47864127045032</c:v>
                </c:pt>
                <c:pt idx="7303">
                  <c:v>1.47099747974198</c:v>
                </c:pt>
                <c:pt idx="7304">
                  <c:v>1.46406356266666</c:v>
                </c:pt>
                <c:pt idx="7305">
                  <c:v>1.45779748689076</c:v>
                </c:pt>
                <c:pt idx="7306">
                  <c:v>1.45216245263495</c:v>
                </c:pt>
                <c:pt idx="7307">
                  <c:v>1.44712763731268</c:v>
                </c:pt>
                <c:pt idx="7308">
                  <c:v>1.44266682883054</c:v>
                </c:pt>
                <c:pt idx="7309">
                  <c:v>1.43875594859423</c:v>
                </c:pt>
                <c:pt idx="7310">
                  <c:v>1.43537545736577</c:v>
                </c:pt>
                <c:pt idx="7311">
                  <c:v>1.432509307419989</c:v>
                </c:pt>
                <c:pt idx="7312">
                  <c:v>1.43612133848336</c:v>
                </c:pt>
                <c:pt idx="7313">
                  <c:v>1.4341843327536</c:v>
                </c:pt>
                <c:pt idx="7314">
                  <c:v>1.42685692570743</c:v>
                </c:pt>
                <c:pt idx="7315">
                  <c:v>1.42027931778398</c:v>
                </c:pt>
                <c:pt idx="7316">
                  <c:v>1.41440834575108</c:v>
                </c:pt>
                <c:pt idx="7317">
                  <c:v>1.40920672500346</c:v>
                </c:pt>
                <c:pt idx="7318">
                  <c:v>1.40464290973241</c:v>
                </c:pt>
                <c:pt idx="7319">
                  <c:v>1.40068990285772</c:v>
                </c:pt>
                <c:pt idx="7320">
                  <c:v>1.397324795048419</c:v>
                </c:pt>
                <c:pt idx="7321">
                  <c:v>1.39452999450614</c:v>
                </c:pt>
                <c:pt idx="7322">
                  <c:v>1.39228858648605</c:v>
                </c:pt>
                <c:pt idx="7323">
                  <c:v>1.39059002445098</c:v>
                </c:pt>
                <c:pt idx="7324">
                  <c:v>1.38942458604974</c:v>
                </c:pt>
                <c:pt idx="7325">
                  <c:v>1.38878643730685</c:v>
                </c:pt>
                <c:pt idx="7326">
                  <c:v>1.3886719598228</c:v>
                </c:pt>
                <c:pt idx="7327">
                  <c:v>1.38908022525632</c:v>
                </c:pt>
                <c:pt idx="7328">
                  <c:v>1.3900140254449</c:v>
                </c:pt>
                <c:pt idx="7329">
                  <c:v>1.39147782082852</c:v>
                </c:pt>
                <c:pt idx="7330">
                  <c:v>1.39347883991573</c:v>
                </c:pt>
                <c:pt idx="7331">
                  <c:v>1.39602825799282</c:v>
                </c:pt>
                <c:pt idx="7332">
                  <c:v>1.39913922864564</c:v>
                </c:pt>
                <c:pt idx="7333">
                  <c:v>1.40282867926287</c:v>
                </c:pt>
                <c:pt idx="7334">
                  <c:v>1.40711761296451</c:v>
                </c:pt>
                <c:pt idx="7335">
                  <c:v>1.4120303282191</c:v>
                </c:pt>
                <c:pt idx="7336">
                  <c:v>1.41759655698898</c:v>
                </c:pt>
                <c:pt idx="7337">
                  <c:v>1.423849647030985</c:v>
                </c:pt>
                <c:pt idx="7338">
                  <c:v>1.43083083671524</c:v>
                </c:pt>
                <c:pt idx="7339">
                  <c:v>1.4325318305425</c:v>
                </c:pt>
                <c:pt idx="7340">
                  <c:v>1.43472700168623</c:v>
                </c:pt>
                <c:pt idx="7341">
                  <c:v>1.43742623026584</c:v>
                </c:pt>
                <c:pt idx="7342">
                  <c:v>1.44064248156596</c:v>
                </c:pt>
                <c:pt idx="7343">
                  <c:v>1.44439270677502</c:v>
                </c:pt>
                <c:pt idx="7344">
                  <c:v>1.448694687774819</c:v>
                </c:pt>
                <c:pt idx="7345">
                  <c:v>1.45357139064644</c:v>
                </c:pt>
                <c:pt idx="7346">
                  <c:v>1.45904784643206</c:v>
                </c:pt>
                <c:pt idx="7347">
                  <c:v>1.46515589970445</c:v>
                </c:pt>
                <c:pt idx="7348">
                  <c:v>1.471929653942039</c:v>
                </c:pt>
                <c:pt idx="7349">
                  <c:v>1.47941056832892</c:v>
                </c:pt>
                <c:pt idx="7350">
                  <c:v>1.4876443897301</c:v>
                </c:pt>
                <c:pt idx="7351">
                  <c:v>1.49668523689452</c:v>
                </c:pt>
                <c:pt idx="7352">
                  <c:v>1.5065970363917</c:v>
                </c:pt>
                <c:pt idx="7353">
                  <c:v>1.50972859241904</c:v>
                </c:pt>
                <c:pt idx="7354">
                  <c:v>1.51335530382939</c:v>
                </c:pt>
                <c:pt idx="7355">
                  <c:v>1.52678430544886</c:v>
                </c:pt>
                <c:pt idx="7356">
                  <c:v>1.53166224552058</c:v>
                </c:pt>
                <c:pt idx="7357">
                  <c:v>1.52893244046246</c:v>
                </c:pt>
                <c:pt idx="7358">
                  <c:v>1.52687885791399</c:v>
                </c:pt>
                <c:pt idx="7359">
                  <c:v>1.52548967286334</c:v>
                </c:pt>
                <c:pt idx="7360">
                  <c:v>1.52475488395703</c:v>
                </c:pt>
                <c:pt idx="7361">
                  <c:v>1.52467117289544</c:v>
                </c:pt>
                <c:pt idx="7362">
                  <c:v>1.52523782026683</c:v>
                </c:pt>
                <c:pt idx="7363">
                  <c:v>1.52645870151549</c:v>
                </c:pt>
                <c:pt idx="7364">
                  <c:v>1.52834135567342</c:v>
                </c:pt>
                <c:pt idx="7365">
                  <c:v>1.53089608672617</c:v>
                </c:pt>
                <c:pt idx="7366">
                  <c:v>1.53414023067072</c:v>
                </c:pt>
                <c:pt idx="7367">
                  <c:v>1.53809441765995</c:v>
                </c:pt>
                <c:pt idx="7368">
                  <c:v>1.54278286126263</c:v>
                </c:pt>
                <c:pt idx="7369">
                  <c:v>1.54823920360297</c:v>
                </c:pt>
                <c:pt idx="7370">
                  <c:v>1.55449856337338</c:v>
                </c:pt>
                <c:pt idx="7371">
                  <c:v>1.56160701804833</c:v>
                </c:pt>
                <c:pt idx="7372">
                  <c:v>1.56961716610914</c:v>
                </c:pt>
                <c:pt idx="7373">
                  <c:v>1.590890147198</c:v>
                </c:pt>
                <c:pt idx="7374">
                  <c:v>1.59125136036454</c:v>
                </c:pt>
                <c:pt idx="7375">
                  <c:v>1.58244550813285</c:v>
                </c:pt>
                <c:pt idx="7376">
                  <c:v>1.57462754095352</c:v>
                </c:pt>
                <c:pt idx="7377">
                  <c:v>1.56773731422166</c:v>
                </c:pt>
                <c:pt idx="7378">
                  <c:v>1.56172243867493</c:v>
                </c:pt>
                <c:pt idx="7379">
                  <c:v>1.55653726565914</c:v>
                </c:pt>
                <c:pt idx="7380">
                  <c:v>1.55214540055142</c:v>
                </c:pt>
                <c:pt idx="7381">
                  <c:v>1.5485187071047</c:v>
                </c:pt>
                <c:pt idx="7382">
                  <c:v>1.54563001398481</c:v>
                </c:pt>
                <c:pt idx="7383">
                  <c:v>1.54346266266196</c:v>
                </c:pt>
                <c:pt idx="7384">
                  <c:v>1.54200235497721</c:v>
                </c:pt>
                <c:pt idx="7385">
                  <c:v>1.54123807085455</c:v>
                </c:pt>
                <c:pt idx="7386">
                  <c:v>1.5411672523466</c:v>
                </c:pt>
                <c:pt idx="7387">
                  <c:v>1.54178818731085</c:v>
                </c:pt>
                <c:pt idx="7388">
                  <c:v>1.54310537799119</c:v>
                </c:pt>
                <c:pt idx="7389">
                  <c:v>1.54512747252137</c:v>
                </c:pt>
                <c:pt idx="7390">
                  <c:v>1.54786741882407</c:v>
                </c:pt>
                <c:pt idx="7391">
                  <c:v>1.551343813517</c:v>
                </c:pt>
                <c:pt idx="7392">
                  <c:v>1.55557903186006</c:v>
                </c:pt>
                <c:pt idx="7393">
                  <c:v>1.56060421252075</c:v>
                </c:pt>
                <c:pt idx="7394">
                  <c:v>1.56645303913997</c:v>
                </c:pt>
                <c:pt idx="7395">
                  <c:v>1.57316939336554</c:v>
                </c:pt>
                <c:pt idx="7396">
                  <c:v>1.59324998555771</c:v>
                </c:pt>
                <c:pt idx="7397">
                  <c:v>1.60233928525058</c:v>
                </c:pt>
                <c:pt idx="7398">
                  <c:v>1.59171518273407</c:v>
                </c:pt>
                <c:pt idx="7399">
                  <c:v>1.58220588121552</c:v>
                </c:pt>
                <c:pt idx="7400">
                  <c:v>1.57373116025366</c:v>
                </c:pt>
                <c:pt idx="7401">
                  <c:v>1.566219035439</c:v>
                </c:pt>
                <c:pt idx="7402">
                  <c:v>1.55961267091564</c:v>
                </c:pt>
                <c:pt idx="7403">
                  <c:v>1.55386147843459</c:v>
                </c:pt>
                <c:pt idx="7404">
                  <c:v>1.54892473889827</c:v>
                </c:pt>
                <c:pt idx="7405">
                  <c:v>1.54476719221663</c:v>
                </c:pt>
                <c:pt idx="7406">
                  <c:v>1.54135950683212</c:v>
                </c:pt>
                <c:pt idx="7407">
                  <c:v>1.53868088497034</c:v>
                </c:pt>
                <c:pt idx="7408">
                  <c:v>1.53671424099359</c:v>
                </c:pt>
                <c:pt idx="7409">
                  <c:v>1.53544490977788</c:v>
                </c:pt>
                <c:pt idx="7410">
                  <c:v>1.53486568084666</c:v>
                </c:pt>
                <c:pt idx="7411">
                  <c:v>1.53497345574686</c:v>
                </c:pt>
                <c:pt idx="7412">
                  <c:v>1.53576920152831</c:v>
                </c:pt>
                <c:pt idx="7413">
                  <c:v>1.52875576908769</c:v>
                </c:pt>
                <c:pt idx="7414">
                  <c:v>1.52238360254842</c:v>
                </c:pt>
                <c:pt idx="7415">
                  <c:v>1.51661958408678</c:v>
                </c:pt>
                <c:pt idx="7416">
                  <c:v>1.52051585352265</c:v>
                </c:pt>
                <c:pt idx="7417">
                  <c:v>1.51568314286046</c:v>
                </c:pt>
                <c:pt idx="7418">
                  <c:v>1.50356594336544</c:v>
                </c:pt>
                <c:pt idx="7419">
                  <c:v>1.49250035628633</c:v>
                </c:pt>
                <c:pt idx="7420">
                  <c:v>1.48239413381421</c:v>
                </c:pt>
                <c:pt idx="7421">
                  <c:v>1.47317342473135</c:v>
                </c:pt>
                <c:pt idx="7422">
                  <c:v>1.46477041900731</c:v>
                </c:pt>
                <c:pt idx="7423">
                  <c:v>1.4571299377326</c:v>
                </c:pt>
                <c:pt idx="7424">
                  <c:v>1.450202505513</c:v>
                </c:pt>
                <c:pt idx="7425">
                  <c:v>1.443945682034425</c:v>
                </c:pt>
                <c:pt idx="7426">
                  <c:v>1.43832245862826</c:v>
                </c:pt>
                <c:pt idx="7427">
                  <c:v>1.43330255816069</c:v>
                </c:pt>
                <c:pt idx="7428">
                  <c:v>1.42885845366231</c:v>
                </c:pt>
                <c:pt idx="7429">
                  <c:v>1.42496571511514</c:v>
                </c:pt>
                <c:pt idx="7430">
                  <c:v>1.42160578809221</c:v>
                </c:pt>
                <c:pt idx="7431">
                  <c:v>1.418761214339429</c:v>
                </c:pt>
                <c:pt idx="7432">
                  <c:v>1.41641794711316</c:v>
                </c:pt>
                <c:pt idx="7433">
                  <c:v>1.42012184801421</c:v>
                </c:pt>
                <c:pt idx="7434">
                  <c:v>1.4187094963355</c:v>
                </c:pt>
                <c:pt idx="7435">
                  <c:v>1.41190545988824</c:v>
                </c:pt>
                <c:pt idx="7436">
                  <c:v>1.405829800143459</c:v>
                </c:pt>
                <c:pt idx="7437">
                  <c:v>1.40044271564946</c:v>
                </c:pt>
                <c:pt idx="7438">
                  <c:v>1.39571064185661</c:v>
                </c:pt>
                <c:pt idx="7439">
                  <c:v>1.39160500534114</c:v>
                </c:pt>
                <c:pt idx="7440">
                  <c:v>1.38810118272533</c:v>
                </c:pt>
                <c:pt idx="7441">
                  <c:v>1.38517967082953</c:v>
                </c:pt>
                <c:pt idx="7442">
                  <c:v>1.3828236296919</c:v>
                </c:pt>
                <c:pt idx="7443">
                  <c:v>1.38102070262345</c:v>
                </c:pt>
                <c:pt idx="7444">
                  <c:v>1.37976025288064</c:v>
                </c:pt>
                <c:pt idx="7445">
                  <c:v>1.37903626062248</c:v>
                </c:pt>
                <c:pt idx="7446">
                  <c:v>1.37884419014379</c:v>
                </c:pt>
                <c:pt idx="7447">
                  <c:v>1.37918344478457</c:v>
                </c:pt>
                <c:pt idx="7448">
                  <c:v>1.38005584885823</c:v>
                </c:pt>
                <c:pt idx="7449">
                  <c:v>1.38146617800383</c:v>
                </c:pt>
                <c:pt idx="7450">
                  <c:v>1.38342069784983</c:v>
                </c:pt>
                <c:pt idx="7451">
                  <c:v>1.38593133646961</c:v>
                </c:pt>
                <c:pt idx="7452">
                  <c:v>1.38901075024148</c:v>
                </c:pt>
                <c:pt idx="7453">
                  <c:v>1.39267609834511</c:v>
                </c:pt>
                <c:pt idx="7454">
                  <c:v>1.39694940563902</c:v>
                </c:pt>
                <c:pt idx="7455">
                  <c:v>1.40185467569668</c:v>
                </c:pt>
                <c:pt idx="7456">
                  <c:v>1.40167242556922</c:v>
                </c:pt>
                <c:pt idx="7457">
                  <c:v>1.40194699002093</c:v>
                </c:pt>
                <c:pt idx="7458">
                  <c:v>1.40268084774034</c:v>
                </c:pt>
                <c:pt idx="7459">
                  <c:v>1.40387573368757</c:v>
                </c:pt>
                <c:pt idx="7460">
                  <c:v>1.40553832431254</c:v>
                </c:pt>
                <c:pt idx="7461">
                  <c:v>1.40767520694726</c:v>
                </c:pt>
                <c:pt idx="7462">
                  <c:v>1.4102969666046</c:v>
                </c:pt>
                <c:pt idx="7463">
                  <c:v>1.41341544441337</c:v>
                </c:pt>
                <c:pt idx="7464">
                  <c:v>1.41704563424375</c:v>
                </c:pt>
                <c:pt idx="7465">
                  <c:v>1.42120531579302</c:v>
                </c:pt>
                <c:pt idx="7466">
                  <c:v>1.42591594086168</c:v>
                </c:pt>
                <c:pt idx="7467">
                  <c:v>1.43120106665938</c:v>
                </c:pt>
                <c:pt idx="7468">
                  <c:v>1.4370899060599</c:v>
                </c:pt>
                <c:pt idx="7469">
                  <c:v>1.44361529813265</c:v>
                </c:pt>
                <c:pt idx="7470">
                  <c:v>1.45081416836776</c:v>
                </c:pt>
                <c:pt idx="7471">
                  <c:v>1.45873177872913</c:v>
                </c:pt>
                <c:pt idx="7472">
                  <c:v>1.46741769707129</c:v>
                </c:pt>
                <c:pt idx="7473">
                  <c:v>1.4769304141843</c:v>
                </c:pt>
                <c:pt idx="7474">
                  <c:v>1.47995391718936</c:v>
                </c:pt>
                <c:pt idx="7475">
                  <c:v>1.48345055487942</c:v>
                </c:pt>
                <c:pt idx="7476">
                  <c:v>1.48743668601324</c:v>
                </c:pt>
                <c:pt idx="7477">
                  <c:v>1.49192870613383</c:v>
                </c:pt>
                <c:pt idx="7478">
                  <c:v>1.49694923443829</c:v>
                </c:pt>
                <c:pt idx="7479">
                  <c:v>1.50252144162289</c:v>
                </c:pt>
                <c:pt idx="7480">
                  <c:v>1.50867188654003</c:v>
                </c:pt>
                <c:pt idx="7481">
                  <c:v>1.5154328428286</c:v>
                </c:pt>
                <c:pt idx="7482">
                  <c:v>1.52284110190776</c:v>
                </c:pt>
                <c:pt idx="7483">
                  <c:v>1.53093552160932</c:v>
                </c:pt>
                <c:pt idx="7484">
                  <c:v>1.5397657843744</c:v>
                </c:pt>
                <c:pt idx="7485">
                  <c:v>1.54938426130827</c:v>
                </c:pt>
                <c:pt idx="7486">
                  <c:v>1.55985325196264</c:v>
                </c:pt>
                <c:pt idx="7487">
                  <c:v>1.57124437705299</c:v>
                </c:pt>
                <c:pt idx="7488">
                  <c:v>1.58363899733224</c:v>
                </c:pt>
                <c:pt idx="7489">
                  <c:v>1.59713543147287</c:v>
                </c:pt>
                <c:pt idx="7490">
                  <c:v>1.61184553404545</c:v>
                </c:pt>
                <c:pt idx="7491">
                  <c:v>1.62790042674627</c:v>
                </c:pt>
                <c:pt idx="7492">
                  <c:v>1.64545814644173</c:v>
                </c:pt>
                <c:pt idx="7493">
                  <c:v>1.66470341976915</c:v>
                </c:pt>
                <c:pt idx="7494">
                  <c:v>1.68585976355363</c:v>
                </c:pt>
                <c:pt idx="7495">
                  <c:v>1.73036527819791</c:v>
                </c:pt>
                <c:pt idx="7496">
                  <c:v>1.75839181929842</c:v>
                </c:pt>
                <c:pt idx="7497">
                  <c:v>1.755555689897</c:v>
                </c:pt>
                <c:pt idx="7498">
                  <c:v>1.75372456576414</c:v>
                </c:pt>
                <c:pt idx="7499">
                  <c:v>1.75288692221867</c:v>
                </c:pt>
                <c:pt idx="7500">
                  <c:v>1.75303413175698</c:v>
                </c:pt>
                <c:pt idx="7501">
                  <c:v>1.75416770718151</c:v>
                </c:pt>
                <c:pt idx="7502">
                  <c:v>1.75629934654138</c:v>
                </c:pt>
                <c:pt idx="7503">
                  <c:v>1.7594462644344</c:v>
                </c:pt>
                <c:pt idx="7504">
                  <c:v>1.76363150226811</c:v>
                </c:pt>
                <c:pt idx="7505">
                  <c:v>1.76889467373258</c:v>
                </c:pt>
                <c:pt idx="7506">
                  <c:v>1.77527766454252</c:v>
                </c:pt>
                <c:pt idx="7507">
                  <c:v>1.78283581920587</c:v>
                </c:pt>
                <c:pt idx="7508">
                  <c:v>1.79163969053669</c:v>
                </c:pt>
                <c:pt idx="7509">
                  <c:v>1.80177450097253</c:v>
                </c:pt>
                <c:pt idx="7510">
                  <c:v>1.84431216214367</c:v>
                </c:pt>
                <c:pt idx="7511">
                  <c:v>1.85885948531339</c:v>
                </c:pt>
                <c:pt idx="7512">
                  <c:v>1.85340254574758</c:v>
                </c:pt>
                <c:pt idx="7513">
                  <c:v>1.8497382367715</c:v>
                </c:pt>
                <c:pt idx="7514">
                  <c:v>1.84781917802502</c:v>
                </c:pt>
                <c:pt idx="7515">
                  <c:v>1.84761714216976</c:v>
                </c:pt>
                <c:pt idx="7516">
                  <c:v>1.84913558234408</c:v>
                </c:pt>
                <c:pt idx="7517">
                  <c:v>1.831328617147439</c:v>
                </c:pt>
                <c:pt idx="7518">
                  <c:v>1.81546781743401</c:v>
                </c:pt>
                <c:pt idx="7519">
                  <c:v>1.80136165920191</c:v>
                </c:pt>
                <c:pt idx="7520">
                  <c:v>1.78885400942353</c:v>
                </c:pt>
                <c:pt idx="7521">
                  <c:v>1.77780951164274</c:v>
                </c:pt>
                <c:pt idx="7522">
                  <c:v>1.76811512100775</c:v>
                </c:pt>
                <c:pt idx="7523">
                  <c:v>1.75968138258815</c:v>
                </c:pt>
                <c:pt idx="7524">
                  <c:v>1.75242906920402</c:v>
                </c:pt>
                <c:pt idx="7525">
                  <c:v>1.74629962762608</c:v>
                </c:pt>
                <c:pt idx="7526">
                  <c:v>1.74123385205303</c:v>
                </c:pt>
                <c:pt idx="7527">
                  <c:v>1.73719714860284</c:v>
                </c:pt>
                <c:pt idx="7528">
                  <c:v>1.73415448197875</c:v>
                </c:pt>
                <c:pt idx="7529">
                  <c:v>1.73208388680133</c:v>
                </c:pt>
                <c:pt idx="7530">
                  <c:v>1.73096662753347</c:v>
                </c:pt>
                <c:pt idx="7531">
                  <c:v>1.73079600811193</c:v>
                </c:pt>
                <c:pt idx="7532">
                  <c:v>1.73157031045092</c:v>
                </c:pt>
                <c:pt idx="7533">
                  <c:v>1.73329734728425</c:v>
                </c:pt>
                <c:pt idx="7534">
                  <c:v>1.72040389568009</c:v>
                </c:pt>
                <c:pt idx="7535">
                  <c:v>1.70853480959953</c:v>
                </c:pt>
                <c:pt idx="7536">
                  <c:v>1.69761276597864</c:v>
                </c:pt>
                <c:pt idx="7537">
                  <c:v>1.70710815007082</c:v>
                </c:pt>
                <c:pt idx="7538">
                  <c:v>1.6971782727804</c:v>
                </c:pt>
                <c:pt idx="7539">
                  <c:v>1.67436819291553</c:v>
                </c:pt>
                <c:pt idx="7540">
                  <c:v>1.65371099933252</c:v>
                </c:pt>
                <c:pt idx="7541">
                  <c:v>1.63493854724418</c:v>
                </c:pt>
                <c:pt idx="7542">
                  <c:v>1.61782853624177</c:v>
                </c:pt>
                <c:pt idx="7543">
                  <c:v>1.60219760333195</c:v>
                </c:pt>
                <c:pt idx="7544">
                  <c:v>1.58789189332018</c:v>
                </c:pt>
                <c:pt idx="7545">
                  <c:v>1.57478256130088</c:v>
                </c:pt>
                <c:pt idx="7546">
                  <c:v>1.56275746970199</c:v>
                </c:pt>
                <c:pt idx="7547">
                  <c:v>1.55172517848637</c:v>
                </c:pt>
                <c:pt idx="7548">
                  <c:v>1.5416035814928</c:v>
                </c:pt>
                <c:pt idx="7549">
                  <c:v>1.5323216935442</c:v>
                </c:pt>
                <c:pt idx="7550">
                  <c:v>1.52382092631911</c:v>
                </c:pt>
                <c:pt idx="7551">
                  <c:v>1.51604830152724</c:v>
                </c:pt>
                <c:pt idx="7552">
                  <c:v>1.50895760339392</c:v>
                </c:pt>
                <c:pt idx="7553">
                  <c:v>1.50251029268192</c:v>
                </c:pt>
                <c:pt idx="7554">
                  <c:v>1.49667004970551</c:v>
                </c:pt>
                <c:pt idx="7555">
                  <c:v>1.49140861865395</c:v>
                </c:pt>
                <c:pt idx="7556">
                  <c:v>1.48669721206512</c:v>
                </c:pt>
                <c:pt idx="7557">
                  <c:v>1.48251575368323</c:v>
                </c:pt>
                <c:pt idx="7558">
                  <c:v>1.47884299995752</c:v>
                </c:pt>
                <c:pt idx="7559">
                  <c:v>1.47566229305923</c:v>
                </c:pt>
                <c:pt idx="7560">
                  <c:v>1.47295878499455</c:v>
                </c:pt>
                <c:pt idx="7561">
                  <c:v>1.4707224569032</c:v>
                </c:pt>
                <c:pt idx="7562">
                  <c:v>1.46894235251657</c:v>
                </c:pt>
                <c:pt idx="7563">
                  <c:v>1.46761049332757</c:v>
                </c:pt>
                <c:pt idx="7564">
                  <c:v>1.47409219899158</c:v>
                </c:pt>
                <c:pt idx="7565">
                  <c:v>1.47362667663986</c:v>
                </c:pt>
                <c:pt idx="7566">
                  <c:v>1.46628069406021</c:v>
                </c:pt>
                <c:pt idx="7567">
                  <c:v>1.45967998267795</c:v>
                </c:pt>
                <c:pt idx="7568">
                  <c:v>1.4537818487385</c:v>
                </c:pt>
                <c:pt idx="7569">
                  <c:v>1.44855020942466</c:v>
                </c:pt>
                <c:pt idx="7570">
                  <c:v>1.44395270532043</c:v>
                </c:pt>
                <c:pt idx="7571">
                  <c:v>1.43996301581113</c:v>
                </c:pt>
                <c:pt idx="7572">
                  <c:v>1.43656024577618</c:v>
                </c:pt>
                <c:pt idx="7573">
                  <c:v>1.4337244705802</c:v>
                </c:pt>
                <c:pt idx="7574">
                  <c:v>1.43144122768039</c:v>
                </c:pt>
                <c:pt idx="7575">
                  <c:v>1.42969789660089</c:v>
                </c:pt>
                <c:pt idx="7576">
                  <c:v>1.42848616624382</c:v>
                </c:pt>
                <c:pt idx="7577">
                  <c:v>1.42779992296758</c:v>
                </c:pt>
                <c:pt idx="7578">
                  <c:v>1.42763453471274</c:v>
                </c:pt>
                <c:pt idx="7579">
                  <c:v>1.4279900268606</c:v>
                </c:pt>
                <c:pt idx="7580">
                  <c:v>1.42886783569696</c:v>
                </c:pt>
                <c:pt idx="7581">
                  <c:v>1.43027277653239</c:v>
                </c:pt>
                <c:pt idx="7582">
                  <c:v>1.43221181170672</c:v>
                </c:pt>
                <c:pt idx="7583">
                  <c:v>1.43469546551822</c:v>
                </c:pt>
                <c:pt idx="7584">
                  <c:v>1.43773530658491</c:v>
                </c:pt>
                <c:pt idx="7585">
                  <c:v>1.447831655314355</c:v>
                </c:pt>
                <c:pt idx="7586">
                  <c:v>1.45218328976953</c:v>
                </c:pt>
                <c:pt idx="7587">
                  <c:v>1.45015020805668</c:v>
                </c:pt>
                <c:pt idx="7588">
                  <c:v>1.4488341604779</c:v>
                </c:pt>
                <c:pt idx="7589">
                  <c:v>1.44822535694851</c:v>
                </c:pt>
                <c:pt idx="7590">
                  <c:v>1.44831906869611</c:v>
                </c:pt>
                <c:pt idx="7591">
                  <c:v>1.44911768007824</c:v>
                </c:pt>
                <c:pt idx="7592">
                  <c:v>1.45062570127479</c:v>
                </c:pt>
                <c:pt idx="7593">
                  <c:v>1.45285344623635</c:v>
                </c:pt>
                <c:pt idx="7594">
                  <c:v>1.45581652632288</c:v>
                </c:pt>
                <c:pt idx="7595">
                  <c:v>1.45953617462101</c:v>
                </c:pt>
                <c:pt idx="7596">
                  <c:v>1.45675893083466</c:v>
                </c:pt>
                <c:pt idx="7597">
                  <c:v>1.45457806036177</c:v>
                </c:pt>
                <c:pt idx="7598">
                  <c:v>1.45298217423542</c:v>
                </c:pt>
                <c:pt idx="7599">
                  <c:v>1.45196183536614</c:v>
                </c:pt>
                <c:pt idx="7600">
                  <c:v>1.45151163516342</c:v>
                </c:pt>
                <c:pt idx="7601">
                  <c:v>1.45162863784663</c:v>
                </c:pt>
                <c:pt idx="7602">
                  <c:v>1.45231452439055</c:v>
                </c:pt>
                <c:pt idx="7603">
                  <c:v>1.45357270033227</c:v>
                </c:pt>
                <c:pt idx="7604">
                  <c:v>1.4554098019644</c:v>
                </c:pt>
                <c:pt idx="7605">
                  <c:v>1.45783654775288</c:v>
                </c:pt>
                <c:pt idx="7606">
                  <c:v>1.4608656724901</c:v>
                </c:pt>
                <c:pt idx="7607">
                  <c:v>1.46451590232635</c:v>
                </c:pt>
                <c:pt idx="7608">
                  <c:v>1.46880772448469</c:v>
                </c:pt>
                <c:pt idx="7609">
                  <c:v>1.47376837283547</c:v>
                </c:pt>
                <c:pt idx="7610">
                  <c:v>1.479427612939679</c:v>
                </c:pt>
                <c:pt idx="7611">
                  <c:v>1.4780438893099</c:v>
                </c:pt>
                <c:pt idx="7612">
                  <c:v>1.47712657579534</c:v>
                </c:pt>
                <c:pt idx="7613">
                  <c:v>1.47667142039673</c:v>
                </c:pt>
                <c:pt idx="7614">
                  <c:v>1.47667632702654</c:v>
                </c:pt>
                <c:pt idx="7615">
                  <c:v>1.47714296618453</c:v>
                </c:pt>
                <c:pt idx="7616">
                  <c:v>1.47807187227969</c:v>
                </c:pt>
                <c:pt idx="7617">
                  <c:v>1.47946654447712</c:v>
                </c:pt>
                <c:pt idx="7618">
                  <c:v>1.48133517696631</c:v>
                </c:pt>
                <c:pt idx="7619">
                  <c:v>1.48368495417802</c:v>
                </c:pt>
                <c:pt idx="7620">
                  <c:v>1.48652627159755</c:v>
                </c:pt>
                <c:pt idx="7621">
                  <c:v>1.48987292267079</c:v>
                </c:pt>
                <c:pt idx="7622">
                  <c:v>1.50220518451705</c:v>
                </c:pt>
                <c:pt idx="7623">
                  <c:v>1.50679574214904</c:v>
                </c:pt>
                <c:pt idx="7624">
                  <c:v>1.50356948210822</c:v>
                </c:pt>
                <c:pt idx="7625">
                  <c:v>1.50104516227614</c:v>
                </c:pt>
                <c:pt idx="7626">
                  <c:v>1.499206007807</c:v>
                </c:pt>
                <c:pt idx="7627">
                  <c:v>1.4980398380457</c:v>
                </c:pt>
                <c:pt idx="7628">
                  <c:v>1.49753973638053</c:v>
                </c:pt>
                <c:pt idx="7629">
                  <c:v>1.49770390500878</c:v>
                </c:pt>
                <c:pt idx="7630">
                  <c:v>1.4985311094058</c:v>
                </c:pt>
                <c:pt idx="7631">
                  <c:v>1.50877442100415</c:v>
                </c:pt>
                <c:pt idx="7632">
                  <c:v>1.51104312183453</c:v>
                </c:pt>
                <c:pt idx="7633">
                  <c:v>1.50547054762783</c:v>
                </c:pt>
                <c:pt idx="7634">
                  <c:v>1.50083940970817</c:v>
                </c:pt>
                <c:pt idx="7635">
                  <c:v>1.49711042918241</c:v>
                </c:pt>
                <c:pt idx="7636">
                  <c:v>1.4942537624918</c:v>
                </c:pt>
                <c:pt idx="7637">
                  <c:v>1.49224643173256</c:v>
                </c:pt>
                <c:pt idx="7638">
                  <c:v>1.4829791661262</c:v>
                </c:pt>
                <c:pt idx="7639">
                  <c:v>1.47459845985064</c:v>
                </c:pt>
                <c:pt idx="7640">
                  <c:v>1.4670422447967</c:v>
                </c:pt>
                <c:pt idx="7641">
                  <c:v>1.46025940207043</c:v>
                </c:pt>
                <c:pt idx="7642">
                  <c:v>1.46117804633941</c:v>
                </c:pt>
                <c:pt idx="7643">
                  <c:v>1.45561939497943</c:v>
                </c:pt>
                <c:pt idx="7644">
                  <c:v>1.44364555646521</c:v>
                </c:pt>
                <c:pt idx="7645">
                  <c:v>1.43280811145564</c:v>
                </c:pt>
                <c:pt idx="7646">
                  <c:v>1.42300630540668</c:v>
                </c:pt>
                <c:pt idx="7647">
                  <c:v>1.4141564378104</c:v>
                </c:pt>
                <c:pt idx="7648">
                  <c:v>1.40618659217457</c:v>
                </c:pt>
                <c:pt idx="7649">
                  <c:v>1.39903649802429</c:v>
                </c:pt>
                <c:pt idx="7650">
                  <c:v>1.39265359172822</c:v>
                </c:pt>
                <c:pt idx="7651">
                  <c:v>1.38699461907477</c:v>
                </c:pt>
                <c:pt idx="7652">
                  <c:v>1.38202130988693</c:v>
                </c:pt>
                <c:pt idx="7653">
                  <c:v>1.37770232202392</c:v>
                </c:pt>
                <c:pt idx="7654">
                  <c:v>1.3740109911882</c:v>
                </c:pt>
                <c:pt idx="7655">
                  <c:v>1.37092487347419</c:v>
                </c:pt>
                <c:pt idx="7656">
                  <c:v>1.36842633478746</c:v>
                </c:pt>
                <c:pt idx="7657">
                  <c:v>1.3665007656848</c:v>
                </c:pt>
                <c:pt idx="7658">
                  <c:v>1.36513733141804</c:v>
                </c:pt>
                <c:pt idx="7659">
                  <c:v>1.36432831264171</c:v>
                </c:pt>
                <c:pt idx="7660">
                  <c:v>1.36406898929043</c:v>
                </c:pt>
                <c:pt idx="7661">
                  <c:v>1.36435851162852</c:v>
                </c:pt>
                <c:pt idx="7662">
                  <c:v>1.36519799382768</c:v>
                </c:pt>
                <c:pt idx="7663">
                  <c:v>1.36659147081682</c:v>
                </c:pt>
                <c:pt idx="7664">
                  <c:v>1.3729172832024</c:v>
                </c:pt>
                <c:pt idx="7665">
                  <c:v>1.36982988606778</c:v>
                </c:pt>
                <c:pt idx="7666">
                  <c:v>1.36177590723825</c:v>
                </c:pt>
                <c:pt idx="7667">
                  <c:v>1.35446870935305</c:v>
                </c:pt>
                <c:pt idx="7668">
                  <c:v>1.34785989675051</c:v>
                </c:pt>
                <c:pt idx="7669">
                  <c:v>1.34190731378967</c:v>
                </c:pt>
                <c:pt idx="7670">
                  <c:v>1.33657546442587</c:v>
                </c:pt>
                <c:pt idx="7671">
                  <c:v>1.33183389570487</c:v>
                </c:pt>
                <c:pt idx="7672">
                  <c:v>1.32765586545599</c:v>
                </c:pt>
                <c:pt idx="7673">
                  <c:v>1.32401872684781</c:v>
                </c:pt>
                <c:pt idx="7674">
                  <c:v>1.32090353894902</c:v>
                </c:pt>
                <c:pt idx="7675">
                  <c:v>1.31829475502044</c:v>
                </c:pt>
                <c:pt idx="7676">
                  <c:v>1.31617888728946</c:v>
                </c:pt>
                <c:pt idx="7677">
                  <c:v>1.31454581124081</c:v>
                </c:pt>
                <c:pt idx="7678">
                  <c:v>1.31338751747633</c:v>
                </c:pt>
                <c:pt idx="7679">
                  <c:v>1.31269837862893</c:v>
                </c:pt>
                <c:pt idx="7680">
                  <c:v>1.31247543151062</c:v>
                </c:pt>
                <c:pt idx="7681">
                  <c:v>1.31271691087602</c:v>
                </c:pt>
                <c:pt idx="7682">
                  <c:v>1.31342437106119</c:v>
                </c:pt>
                <c:pt idx="7683">
                  <c:v>1.31460055743305</c:v>
                </c:pt>
                <c:pt idx="7684">
                  <c:v>1.31942600456237</c:v>
                </c:pt>
                <c:pt idx="7685">
                  <c:v>1.32160249192046</c:v>
                </c:pt>
                <c:pt idx="7686">
                  <c:v>1.31478583887611</c:v>
                </c:pt>
                <c:pt idx="7687">
                  <c:v>1.30858456061309</c:v>
                </c:pt>
                <c:pt idx="7688">
                  <c:v>1.3029638582239</c:v>
                </c:pt>
                <c:pt idx="7689">
                  <c:v>1.29789355582846</c:v>
                </c:pt>
                <c:pt idx="7690">
                  <c:v>1.29334757730924</c:v>
                </c:pt>
                <c:pt idx="7691">
                  <c:v>1.28930289124173</c:v>
                </c:pt>
                <c:pt idx="7692">
                  <c:v>1.28574075129731</c:v>
                </c:pt>
                <c:pt idx="7693">
                  <c:v>1.28264390533618</c:v>
                </c:pt>
                <c:pt idx="7694">
                  <c:v>1.27999856014111</c:v>
                </c:pt>
                <c:pt idx="7695">
                  <c:v>1.27779296223604</c:v>
                </c:pt>
                <c:pt idx="7696">
                  <c:v>1.27601727756526</c:v>
                </c:pt>
                <c:pt idx="7697">
                  <c:v>1.2746637761027</c:v>
                </c:pt>
                <c:pt idx="7698">
                  <c:v>1.27372673919431</c:v>
                </c:pt>
                <c:pt idx="7699">
                  <c:v>1.27320210940175</c:v>
                </c:pt>
                <c:pt idx="7700">
                  <c:v>1.27308801759847</c:v>
                </c:pt>
                <c:pt idx="7701">
                  <c:v>1.27338305603445</c:v>
                </c:pt>
                <c:pt idx="7702">
                  <c:v>1.27408882362268</c:v>
                </c:pt>
                <c:pt idx="7703">
                  <c:v>1.27520823521991</c:v>
                </c:pt>
                <c:pt idx="7704">
                  <c:v>1.27674554241928</c:v>
                </c:pt>
                <c:pt idx="7705">
                  <c:v>1.27870694366427</c:v>
                </c:pt>
                <c:pt idx="7706">
                  <c:v>1.28110094908535</c:v>
                </c:pt>
                <c:pt idx="7707">
                  <c:v>1.2839378936922</c:v>
                </c:pt>
                <c:pt idx="7708">
                  <c:v>1.28722942088048</c:v>
                </c:pt>
                <c:pt idx="7709">
                  <c:v>1.29099136988552</c:v>
                </c:pt>
                <c:pt idx="7710">
                  <c:v>1.29524061254328</c:v>
                </c:pt>
                <c:pt idx="7711">
                  <c:v>1.29999707725966</c:v>
                </c:pt>
                <c:pt idx="7712">
                  <c:v>1.30528507155304</c:v>
                </c:pt>
                <c:pt idx="7713">
                  <c:v>1.3111309842185</c:v>
                </c:pt>
                <c:pt idx="7714">
                  <c:v>1.31756637857846</c:v>
                </c:pt>
                <c:pt idx="7715">
                  <c:v>1.32462757082479</c:v>
                </c:pt>
                <c:pt idx="7716">
                  <c:v>1.33235589537716</c:v>
                </c:pt>
                <c:pt idx="7717">
                  <c:v>1.34079966958311</c:v>
                </c:pt>
                <c:pt idx="7718">
                  <c:v>1.35001448682816</c:v>
                </c:pt>
                <c:pt idx="7719">
                  <c:v>1.36006490650669</c:v>
                </c:pt>
                <c:pt idx="7720">
                  <c:v>1.37102659469713</c:v>
                </c:pt>
                <c:pt idx="7721">
                  <c:v>1.38298750863543</c:v>
                </c:pt>
                <c:pt idx="7722">
                  <c:v>1.39605206307606</c:v>
                </c:pt>
                <c:pt idx="7723">
                  <c:v>1.40399824530575</c:v>
                </c:pt>
                <c:pt idx="7724">
                  <c:v>1.41267528818395</c:v>
                </c:pt>
                <c:pt idx="7725">
                  <c:v>1.42213794690318</c:v>
                </c:pt>
                <c:pt idx="7726">
                  <c:v>1.43245319570175</c:v>
                </c:pt>
                <c:pt idx="7727">
                  <c:v>1.44369710714634</c:v>
                </c:pt>
                <c:pt idx="7728">
                  <c:v>1.45595723318835</c:v>
                </c:pt>
                <c:pt idx="7729">
                  <c:v>1.46933882594246</c:v>
                </c:pt>
                <c:pt idx="7730">
                  <c:v>1.48396388244591</c:v>
                </c:pt>
                <c:pt idx="7731">
                  <c:v>1.49998026557061</c:v>
                </c:pt>
                <c:pt idx="7732">
                  <c:v>1.50868797587128</c:v>
                </c:pt>
                <c:pt idx="7733">
                  <c:v>1.5181800914561</c:v>
                </c:pt>
                <c:pt idx="7734">
                  <c:v>1.52852106931588</c:v>
                </c:pt>
                <c:pt idx="7735">
                  <c:v>1.53978099488999</c:v>
                </c:pt>
                <c:pt idx="7736">
                  <c:v>1.56329288828056</c:v>
                </c:pt>
                <c:pt idx="7737">
                  <c:v>1.57735238775951</c:v>
                </c:pt>
                <c:pt idx="7738">
                  <c:v>1.58162790020879</c:v>
                </c:pt>
                <c:pt idx="7739">
                  <c:v>1.5868617089528</c:v>
                </c:pt>
                <c:pt idx="7740">
                  <c:v>1.5931008280837</c:v>
                </c:pt>
                <c:pt idx="7741">
                  <c:v>1.60039863921164</c:v>
                </c:pt>
                <c:pt idx="7742">
                  <c:v>1.60882310505458</c:v>
                </c:pt>
                <c:pt idx="7743">
                  <c:v>1.60631407232524</c:v>
                </c:pt>
                <c:pt idx="7744">
                  <c:v>1.60453353596485</c:v>
                </c:pt>
                <c:pt idx="7745">
                  <c:v>1.603473298749959</c:v>
                </c:pt>
                <c:pt idx="7746">
                  <c:v>1.60312708348932</c:v>
                </c:pt>
                <c:pt idx="7747">
                  <c:v>1.6034904790024</c:v>
                </c:pt>
                <c:pt idx="7748">
                  <c:v>1.60456660647698</c:v>
                </c:pt>
                <c:pt idx="7749">
                  <c:v>1.60636475974676</c:v>
                </c:pt>
                <c:pt idx="7750">
                  <c:v>1.6088933239616</c:v>
                </c:pt>
                <c:pt idx="7751">
                  <c:v>1.61217155433569</c:v>
                </c:pt>
                <c:pt idx="7752">
                  <c:v>1.61621974128624</c:v>
                </c:pt>
                <c:pt idx="7753">
                  <c:v>1.62106545565892</c:v>
                </c:pt>
                <c:pt idx="7754">
                  <c:v>1.62674267921914</c:v>
                </c:pt>
                <c:pt idx="7755">
                  <c:v>1.63329093516888</c:v>
                </c:pt>
                <c:pt idx="7756">
                  <c:v>1.64075930629579</c:v>
                </c:pt>
                <c:pt idx="7757">
                  <c:v>1.64920610184026</c:v>
                </c:pt>
                <c:pt idx="7758">
                  <c:v>1.65869677788385</c:v>
                </c:pt>
                <c:pt idx="7759">
                  <c:v>1.66931061208472</c:v>
                </c:pt>
                <c:pt idx="7760">
                  <c:v>1.68114517995566</c:v>
                </c:pt>
                <c:pt idx="7761">
                  <c:v>1.69430796288576</c:v>
                </c:pt>
                <c:pt idx="7762">
                  <c:v>1.7089351510448</c:v>
                </c:pt>
                <c:pt idx="7763">
                  <c:v>1.72517815691881</c:v>
                </c:pt>
                <c:pt idx="7764">
                  <c:v>1.74323297729903</c:v>
                </c:pt>
                <c:pt idx="7765">
                  <c:v>1.74531947357395</c:v>
                </c:pt>
                <c:pt idx="7766">
                  <c:v>1.74813103378279</c:v>
                </c:pt>
                <c:pt idx="7767">
                  <c:v>1.75167898947539</c:v>
                </c:pt>
                <c:pt idx="7768">
                  <c:v>1.75598786823451</c:v>
                </c:pt>
                <c:pt idx="7769">
                  <c:v>1.76108354116044</c:v>
                </c:pt>
                <c:pt idx="7770">
                  <c:v>1.76699865569805</c:v>
                </c:pt>
                <c:pt idx="7771">
                  <c:v>1.77376800475098</c:v>
                </c:pt>
                <c:pt idx="7772">
                  <c:v>1.78143704095521</c:v>
                </c:pt>
                <c:pt idx="7773">
                  <c:v>1.79006044826405</c:v>
                </c:pt>
                <c:pt idx="7774">
                  <c:v>1.82980233806642</c:v>
                </c:pt>
                <c:pt idx="7775">
                  <c:v>1.84167105393105</c:v>
                </c:pt>
                <c:pt idx="7776">
                  <c:v>1.83207754945607</c:v>
                </c:pt>
                <c:pt idx="7777">
                  <c:v>1.82403371034062</c:v>
                </c:pt>
                <c:pt idx="7778">
                  <c:v>1.81745169887136</c:v>
                </c:pt>
                <c:pt idx="7779">
                  <c:v>1.81225955745427</c:v>
                </c:pt>
                <c:pt idx="7780">
                  <c:v>1.80840216993575</c:v>
                </c:pt>
                <c:pt idx="7781">
                  <c:v>1.80584848512444</c:v>
                </c:pt>
                <c:pt idx="7782">
                  <c:v>1.80456622888557</c:v>
                </c:pt>
                <c:pt idx="7783">
                  <c:v>1.80454833361452</c:v>
                </c:pt>
                <c:pt idx="7784">
                  <c:v>1.80579457511183</c:v>
                </c:pt>
                <c:pt idx="7785">
                  <c:v>1.78771103260367</c:v>
                </c:pt>
                <c:pt idx="7786">
                  <c:v>1.77120684223161</c:v>
                </c:pt>
                <c:pt idx="7787">
                  <c:v>1.75612428293629</c:v>
                </c:pt>
                <c:pt idx="7788">
                  <c:v>1.74233076825167</c:v>
                </c:pt>
                <c:pt idx="7789">
                  <c:v>1.72971426022106</c:v>
                </c:pt>
                <c:pt idx="7790">
                  <c:v>1.71817748974658</c:v>
                </c:pt>
                <c:pt idx="7791">
                  <c:v>1.70763557510219</c:v>
                </c:pt>
                <c:pt idx="7792">
                  <c:v>1.69801820988162</c:v>
                </c:pt>
                <c:pt idx="7793">
                  <c:v>1.68926144076998</c:v>
                </c:pt>
                <c:pt idx="7794">
                  <c:v>1.68131260819569</c:v>
                </c:pt>
                <c:pt idx="7795">
                  <c:v>1.67412313536394</c:v>
                </c:pt>
                <c:pt idx="7796">
                  <c:v>1.66765168317111</c:v>
                </c:pt>
                <c:pt idx="7797">
                  <c:v>1.66186505617435</c:v>
                </c:pt>
                <c:pt idx="7798">
                  <c:v>1.65672847466588</c:v>
                </c:pt>
                <c:pt idx="7799">
                  <c:v>1.65221954209943</c:v>
                </c:pt>
                <c:pt idx="7800">
                  <c:v>1.66537119130508</c:v>
                </c:pt>
                <c:pt idx="7801">
                  <c:v>1.66182053258236</c:v>
                </c:pt>
                <c:pt idx="7802">
                  <c:v>1.64504868845307</c:v>
                </c:pt>
                <c:pt idx="7803">
                  <c:v>1.62983950839248</c:v>
                </c:pt>
                <c:pt idx="7804">
                  <c:v>1.6160293213626</c:v>
                </c:pt>
                <c:pt idx="7805">
                  <c:v>1.6034879957994</c:v>
                </c:pt>
                <c:pt idx="7806">
                  <c:v>1.5920999434667</c:v>
                </c:pt>
                <c:pt idx="7807">
                  <c:v>1.58176967168559</c:v>
                </c:pt>
                <c:pt idx="7808">
                  <c:v>1.57241321240646</c:v>
                </c:pt>
                <c:pt idx="7809">
                  <c:v>1.56396242405164</c:v>
                </c:pt>
                <c:pt idx="7810">
                  <c:v>1.55635659737749</c:v>
                </c:pt>
                <c:pt idx="7811">
                  <c:v>1.54954256844377</c:v>
                </c:pt>
                <c:pt idx="7812">
                  <c:v>1.5434770345431</c:v>
                </c:pt>
                <c:pt idx="7813">
                  <c:v>1.53812201121375</c:v>
                </c:pt>
                <c:pt idx="7814">
                  <c:v>1.53344420204125</c:v>
                </c:pt>
                <c:pt idx="7815">
                  <c:v>1.52941762599025</c:v>
                </c:pt>
                <c:pt idx="7816">
                  <c:v>1.52601773015013</c:v>
                </c:pt>
                <c:pt idx="7817">
                  <c:v>1.52322633951166</c:v>
                </c:pt>
                <c:pt idx="7818">
                  <c:v>1.52102915544372</c:v>
                </c:pt>
                <c:pt idx="7819">
                  <c:v>1.51941249196204</c:v>
                </c:pt>
                <c:pt idx="7820">
                  <c:v>1.5183692052248</c:v>
                </c:pt>
                <c:pt idx="7821">
                  <c:v>1.5178934665699</c:v>
                </c:pt>
                <c:pt idx="7822">
                  <c:v>1.51798171392771</c:v>
                </c:pt>
                <c:pt idx="7823">
                  <c:v>1.51863661877017</c:v>
                </c:pt>
                <c:pt idx="7824">
                  <c:v>1.52961894820507</c:v>
                </c:pt>
                <c:pt idx="7825">
                  <c:v>1.53149994905558</c:v>
                </c:pt>
                <c:pt idx="7826">
                  <c:v>1.52429503660772</c:v>
                </c:pt>
                <c:pt idx="7827">
                  <c:v>1.51800811666162</c:v>
                </c:pt>
                <c:pt idx="7828">
                  <c:v>1.51259051257085</c:v>
                </c:pt>
                <c:pt idx="7829">
                  <c:v>1.5080010019382</c:v>
                </c:pt>
                <c:pt idx="7830">
                  <c:v>1.50420589365893</c:v>
                </c:pt>
                <c:pt idx="7831">
                  <c:v>1.50117732277854</c:v>
                </c:pt>
                <c:pt idx="7832">
                  <c:v>1.49889547504523</c:v>
                </c:pt>
                <c:pt idx="7833">
                  <c:v>1.49734255064526</c:v>
                </c:pt>
                <c:pt idx="7834">
                  <c:v>1.49650986305633</c:v>
                </c:pt>
                <c:pt idx="7835">
                  <c:v>1.49639207578844</c:v>
                </c:pt>
                <c:pt idx="7836">
                  <c:v>1.49698621632371</c:v>
                </c:pt>
                <c:pt idx="7837">
                  <c:v>1.48948345315845</c:v>
                </c:pt>
                <c:pt idx="7838">
                  <c:v>1.49083901257337</c:v>
                </c:pt>
                <c:pt idx="7839">
                  <c:v>1.48441784132892</c:v>
                </c:pt>
                <c:pt idx="7840">
                  <c:v>1.47037142141813</c:v>
                </c:pt>
                <c:pt idx="7841">
                  <c:v>1.45756532455598</c:v>
                </c:pt>
                <c:pt idx="7842">
                  <c:v>1.44588018925474</c:v>
                </c:pt>
                <c:pt idx="7843">
                  <c:v>1.43521263883835</c:v>
                </c:pt>
                <c:pt idx="7844">
                  <c:v>1.42547585005768</c:v>
                </c:pt>
                <c:pt idx="7845">
                  <c:v>1.41659602910779</c:v>
                </c:pt>
                <c:pt idx="7846">
                  <c:v>1.40850968262234</c:v>
                </c:pt>
                <c:pt idx="7847">
                  <c:v>1.4011614657055</c:v>
                </c:pt>
                <c:pt idx="7848">
                  <c:v>1.39450469559511</c:v>
                </c:pt>
                <c:pt idx="7849">
                  <c:v>1.38849850047652</c:v>
                </c:pt>
                <c:pt idx="7850">
                  <c:v>1.38310761128895</c:v>
                </c:pt>
                <c:pt idx="7851">
                  <c:v>1.37830167996148</c:v>
                </c:pt>
                <c:pt idx="7852">
                  <c:v>1.37405472237646</c:v>
                </c:pt>
                <c:pt idx="7853">
                  <c:v>1.370344168737</c:v>
                </c:pt>
                <c:pt idx="7854">
                  <c:v>1.36715150967472</c:v>
                </c:pt>
                <c:pt idx="7855">
                  <c:v>1.36446003115781</c:v>
                </c:pt>
                <c:pt idx="7856">
                  <c:v>1.36225751100807</c:v>
                </c:pt>
                <c:pt idx="7857">
                  <c:v>1.36053264589424</c:v>
                </c:pt>
                <c:pt idx="7858">
                  <c:v>1.359277786158</c:v>
                </c:pt>
                <c:pt idx="7859">
                  <c:v>1.35848645833757</c:v>
                </c:pt>
                <c:pt idx="7860">
                  <c:v>1.35815563208276</c:v>
                </c:pt>
                <c:pt idx="7861">
                  <c:v>1.35828287535019</c:v>
                </c:pt>
                <c:pt idx="7862">
                  <c:v>1.35886958857693</c:v>
                </c:pt>
                <c:pt idx="7863">
                  <c:v>1.35991775766471</c:v>
                </c:pt>
                <c:pt idx="7864">
                  <c:v>1.36143278048716</c:v>
                </c:pt>
                <c:pt idx="7865">
                  <c:v>1.36342119062643</c:v>
                </c:pt>
                <c:pt idx="7866">
                  <c:v>1.3658926250902</c:v>
                </c:pt>
                <c:pt idx="7867">
                  <c:v>1.36885852227639</c:v>
                </c:pt>
                <c:pt idx="7868">
                  <c:v>1.3723337282426</c:v>
                </c:pt>
                <c:pt idx="7869">
                  <c:v>1.37633523733152</c:v>
                </c:pt>
                <c:pt idx="7870">
                  <c:v>1.38088445879358</c:v>
                </c:pt>
                <c:pt idx="7871">
                  <c:v>1.3860044656764</c:v>
                </c:pt>
                <c:pt idx="7872">
                  <c:v>1.39172399643009</c:v>
                </c:pt>
                <c:pt idx="7873">
                  <c:v>1.39807533388351</c:v>
                </c:pt>
                <c:pt idx="7874">
                  <c:v>1.40509651465167</c:v>
                </c:pt>
                <c:pt idx="7875">
                  <c:v>1.41157324254982</c:v>
                </c:pt>
                <c:pt idx="7876">
                  <c:v>1.41300230419725</c:v>
                </c:pt>
                <c:pt idx="7877">
                  <c:v>1.40808584788851</c:v>
                </c:pt>
                <c:pt idx="7878">
                  <c:v>1.40378454873974</c:v>
                </c:pt>
                <c:pt idx="7879">
                  <c:v>1.40007315966989</c:v>
                </c:pt>
                <c:pt idx="7880">
                  <c:v>1.39693236206453</c:v>
                </c:pt>
                <c:pt idx="7881">
                  <c:v>1.39434378079264</c:v>
                </c:pt>
                <c:pt idx="7882">
                  <c:v>1.39229377482578</c:v>
                </c:pt>
                <c:pt idx="7883">
                  <c:v>1.39077203119589</c:v>
                </c:pt>
                <c:pt idx="7884">
                  <c:v>1.38977085131947</c:v>
                </c:pt>
                <c:pt idx="7885">
                  <c:v>1.38928450227425</c:v>
                </c:pt>
                <c:pt idx="7886">
                  <c:v>1.3893107900312</c:v>
                </c:pt>
                <c:pt idx="7887">
                  <c:v>1.38984937297082</c:v>
                </c:pt>
                <c:pt idx="7888">
                  <c:v>1.39090340727904</c:v>
                </c:pt>
                <c:pt idx="7889">
                  <c:v>1.39247849591918</c:v>
                </c:pt>
                <c:pt idx="7890">
                  <c:v>1.39458164033093</c:v>
                </c:pt>
                <c:pt idx="7891">
                  <c:v>1.39722526518926</c:v>
                </c:pt>
                <c:pt idx="7892">
                  <c:v>1.40042234468184</c:v>
                </c:pt>
                <c:pt idx="7893">
                  <c:v>1.40419113963948</c:v>
                </c:pt>
                <c:pt idx="7894">
                  <c:v>1.40855143855675</c:v>
                </c:pt>
                <c:pt idx="7895">
                  <c:v>1.41352899852797</c:v>
                </c:pt>
                <c:pt idx="7896">
                  <c:v>1.42507010861904</c:v>
                </c:pt>
                <c:pt idx="7897">
                  <c:v>1.43157912139697</c:v>
                </c:pt>
                <c:pt idx="7898">
                  <c:v>1.43145777652394</c:v>
                </c:pt>
                <c:pt idx="7899">
                  <c:v>1.43208017336818</c:v>
                </c:pt>
                <c:pt idx="7900">
                  <c:v>1.43345036943099</c:v>
                </c:pt>
                <c:pt idx="7901">
                  <c:v>1.4281629649775</c:v>
                </c:pt>
                <c:pt idx="7902">
                  <c:v>1.42354273029798</c:v>
                </c:pt>
                <c:pt idx="7903">
                  <c:v>1.419560782860169</c:v>
                </c:pt>
                <c:pt idx="7904">
                  <c:v>1.4161950153574</c:v>
                </c:pt>
                <c:pt idx="7905">
                  <c:v>1.41917235516988</c:v>
                </c:pt>
                <c:pt idx="7906">
                  <c:v>1.41691335813361</c:v>
                </c:pt>
                <c:pt idx="7907">
                  <c:v>1.40832801424824</c:v>
                </c:pt>
                <c:pt idx="7908">
                  <c:v>1.40065663604607</c:v>
                </c:pt>
                <c:pt idx="7909">
                  <c:v>1.39383737743591</c:v>
                </c:pt>
                <c:pt idx="7910">
                  <c:v>1.38781758233325</c:v>
                </c:pt>
                <c:pt idx="7911">
                  <c:v>1.38255305091977</c:v>
                </c:pt>
                <c:pt idx="7912">
                  <c:v>1.37800747905665</c:v>
                </c:pt>
                <c:pt idx="7913">
                  <c:v>1.37414901199328</c:v>
                </c:pt>
                <c:pt idx="7914">
                  <c:v>1.37095327008135</c:v>
                </c:pt>
                <c:pt idx="7915">
                  <c:v>1.36839873555288</c:v>
                </c:pt>
                <c:pt idx="7916">
                  <c:v>1.36646992249708</c:v>
                </c:pt>
                <c:pt idx="7917">
                  <c:v>1.36515457544499</c:v>
                </c:pt>
                <c:pt idx="7918">
                  <c:v>1.36444446252363</c:v>
                </c:pt>
                <c:pt idx="7919">
                  <c:v>1.36433571077837</c:v>
                </c:pt>
                <c:pt idx="7920">
                  <c:v>1.36482776686701</c:v>
                </c:pt>
                <c:pt idx="7921">
                  <c:v>1.37032626018445</c:v>
                </c:pt>
                <c:pt idx="7922">
                  <c:v>1.37207540015951</c:v>
                </c:pt>
                <c:pt idx="7923">
                  <c:v>1.36836579012744</c:v>
                </c:pt>
                <c:pt idx="7924">
                  <c:v>1.36543033621298</c:v>
                </c:pt>
                <c:pt idx="7925">
                  <c:v>1.35728421859145</c:v>
                </c:pt>
                <c:pt idx="7926">
                  <c:v>1.34993251869189</c:v>
                </c:pt>
                <c:pt idx="7927">
                  <c:v>1.34332197948292</c:v>
                </c:pt>
                <c:pt idx="7928">
                  <c:v>1.33740843890216</c:v>
                </c:pt>
                <c:pt idx="7929">
                  <c:v>1.33215396272235</c:v>
                </c:pt>
                <c:pt idx="7930">
                  <c:v>1.32752530168814</c:v>
                </c:pt>
                <c:pt idx="7931">
                  <c:v>1.32349530884905</c:v>
                </c:pt>
                <c:pt idx="7932">
                  <c:v>1.32004040079074</c:v>
                </c:pt>
                <c:pt idx="7933">
                  <c:v>1.31714098164329</c:v>
                </c:pt>
                <c:pt idx="7934">
                  <c:v>1.31478185105801</c:v>
                </c:pt>
                <c:pt idx="7935">
                  <c:v>1.3129497117336</c:v>
                </c:pt>
                <c:pt idx="7936">
                  <c:v>1.31163486380119</c:v>
                </c:pt>
                <c:pt idx="7937">
                  <c:v>1.31083067274298</c:v>
                </c:pt>
                <c:pt idx="7938">
                  <c:v>1.3105327490192</c:v>
                </c:pt>
                <c:pt idx="7939">
                  <c:v>1.30574826844063</c:v>
                </c:pt>
                <c:pt idx="7940">
                  <c:v>1.30143140035482</c:v>
                </c:pt>
                <c:pt idx="7941">
                  <c:v>1.29756258066268</c:v>
                </c:pt>
                <c:pt idx="7942">
                  <c:v>1.29412532128021</c:v>
                </c:pt>
                <c:pt idx="7943">
                  <c:v>1.29385845635344</c:v>
                </c:pt>
                <c:pt idx="7944">
                  <c:v>1.29119475460182</c:v>
                </c:pt>
                <c:pt idx="7945">
                  <c:v>1.28432649317376</c:v>
                </c:pt>
                <c:pt idx="7946">
                  <c:v>1.27807075057941</c:v>
                </c:pt>
                <c:pt idx="7947">
                  <c:v>1.27239179191948</c:v>
                </c:pt>
                <c:pt idx="7948">
                  <c:v>1.26725931349422</c:v>
                </c:pt>
                <c:pt idx="7949">
                  <c:v>1.26264697905475</c:v>
                </c:pt>
                <c:pt idx="7950">
                  <c:v>1.2585314770156</c:v>
                </c:pt>
                <c:pt idx="7951">
                  <c:v>1.25489380390425</c:v>
                </c:pt>
                <c:pt idx="7952">
                  <c:v>1.25171631047895</c:v>
                </c:pt>
                <c:pt idx="7953">
                  <c:v>1.24898538414251</c:v>
                </c:pt>
                <c:pt idx="7954">
                  <c:v>1.24668817386327</c:v>
                </c:pt>
                <c:pt idx="7955">
                  <c:v>1.24481549734185</c:v>
                </c:pt>
                <c:pt idx="7956">
                  <c:v>1.24335872788904</c:v>
                </c:pt>
                <c:pt idx="7957">
                  <c:v>1.24231218730279</c:v>
                </c:pt>
                <c:pt idx="7958">
                  <c:v>1.24167112284534</c:v>
                </c:pt>
                <c:pt idx="7959">
                  <c:v>1.2414328811627</c:v>
                </c:pt>
                <c:pt idx="7960">
                  <c:v>1.24159639414011</c:v>
                </c:pt>
                <c:pt idx="7961">
                  <c:v>1.24216216790705</c:v>
                </c:pt>
                <c:pt idx="7962">
                  <c:v>1.24313252721515</c:v>
                </c:pt>
                <c:pt idx="7963">
                  <c:v>1.2445109065936</c:v>
                </c:pt>
                <c:pt idx="7964">
                  <c:v>1.24630309355332</c:v>
                </c:pt>
                <c:pt idx="7965">
                  <c:v>1.24851656093169</c:v>
                </c:pt>
                <c:pt idx="7966">
                  <c:v>1.25116002410646</c:v>
                </c:pt>
                <c:pt idx="7967">
                  <c:v>1.25424555146992</c:v>
                </c:pt>
                <c:pt idx="7968">
                  <c:v>1.25778589527514</c:v>
                </c:pt>
                <c:pt idx="7969">
                  <c:v>1.26179746432778</c:v>
                </c:pt>
                <c:pt idx="7970">
                  <c:v>1.26629871134177</c:v>
                </c:pt>
                <c:pt idx="7971">
                  <c:v>1.27131143668249</c:v>
                </c:pt>
                <c:pt idx="7972">
                  <c:v>1.27686054646171</c:v>
                </c:pt>
                <c:pt idx="7973">
                  <c:v>1.28297499491093</c:v>
                </c:pt>
                <c:pt idx="7974">
                  <c:v>1.28968796707486</c:v>
                </c:pt>
                <c:pt idx="7975">
                  <c:v>1.29703842806217</c:v>
                </c:pt>
                <c:pt idx="7976">
                  <c:v>1.30016424628734</c:v>
                </c:pt>
                <c:pt idx="7977">
                  <c:v>1.30371809509047</c:v>
                </c:pt>
                <c:pt idx="7978">
                  <c:v>1.30771441109941</c:v>
                </c:pt>
                <c:pt idx="7979">
                  <c:v>1.31217092511379</c:v>
                </c:pt>
                <c:pt idx="7980">
                  <c:v>1.31710750101038</c:v>
                </c:pt>
                <c:pt idx="7981">
                  <c:v>1.32254710921241</c:v>
                </c:pt>
                <c:pt idx="7982">
                  <c:v>1.32851657995238</c:v>
                </c:pt>
                <c:pt idx="7983">
                  <c:v>1.3350454443829</c:v>
                </c:pt>
                <c:pt idx="7984">
                  <c:v>1.34216880763884</c:v>
                </c:pt>
                <c:pt idx="7985">
                  <c:v>1.34992551246887</c:v>
                </c:pt>
                <c:pt idx="7986">
                  <c:v>1.35836142491779</c:v>
                </c:pt>
                <c:pt idx="7987">
                  <c:v>1.3675291695199</c:v>
                </c:pt>
                <c:pt idx="7988">
                  <c:v>1.37748823406109</c:v>
                </c:pt>
                <c:pt idx="7989">
                  <c:v>1.38830938214186</c:v>
                </c:pt>
                <c:pt idx="7990">
                  <c:v>1.40007349763001</c:v>
                </c:pt>
                <c:pt idx="7991">
                  <c:v>1.41287596020469</c:v>
                </c:pt>
                <c:pt idx="7992">
                  <c:v>1.42682918554578</c:v>
                </c:pt>
                <c:pt idx="7993">
                  <c:v>1.44206653986823</c:v>
                </c:pt>
                <c:pt idx="7994">
                  <c:v>1.45874745212154</c:v>
                </c:pt>
                <c:pt idx="7995">
                  <c:v>1.47706333454498</c:v>
                </c:pt>
                <c:pt idx="7996">
                  <c:v>1.49724627094057</c:v>
                </c:pt>
                <c:pt idx="7997">
                  <c:v>1.50983432621454</c:v>
                </c:pt>
                <c:pt idx="7998">
                  <c:v>1.53362018793069</c:v>
                </c:pt>
                <c:pt idx="7999">
                  <c:v>1.54928409678674</c:v>
                </c:pt>
                <c:pt idx="8000">
                  <c:v>1.55522126486831</c:v>
                </c:pt>
                <c:pt idx="8001">
                  <c:v>1.5621859160017</c:v>
                </c:pt>
                <c:pt idx="8002">
                  <c:v>1.57024304786189</c:v>
                </c:pt>
                <c:pt idx="8003">
                  <c:v>1.57946755467101</c:v>
                </c:pt>
                <c:pt idx="8004">
                  <c:v>1.58995557743795</c:v>
                </c:pt>
                <c:pt idx="8005">
                  <c:v>1.60181578059698</c:v>
                </c:pt>
                <c:pt idx="8006">
                  <c:v>1.60204244458546</c:v>
                </c:pt>
                <c:pt idx="8007">
                  <c:v>1.60304601952041</c:v>
                </c:pt>
                <c:pt idx="8008">
                  <c:v>1.60483447469225</c:v>
                </c:pt>
                <c:pt idx="8009">
                  <c:v>1.6074188386143</c:v>
                </c:pt>
                <c:pt idx="8010">
                  <c:v>1.61081934057168</c:v>
                </c:pt>
                <c:pt idx="8011">
                  <c:v>1.63021099084496</c:v>
                </c:pt>
                <c:pt idx="8012">
                  <c:v>1.63564883392888</c:v>
                </c:pt>
                <c:pt idx="8013">
                  <c:v>1.6278668793227</c:v>
                </c:pt>
                <c:pt idx="8014">
                  <c:v>1.62136332232536</c:v>
                </c:pt>
                <c:pt idx="8015">
                  <c:v>1.61607363381462</c:v>
                </c:pt>
                <c:pt idx="8016">
                  <c:v>1.61194350380213</c:v>
                </c:pt>
                <c:pt idx="8017">
                  <c:v>1.60893058745984</c:v>
                </c:pt>
                <c:pt idx="8018">
                  <c:v>1.60700924922797</c:v>
                </c:pt>
                <c:pt idx="8019">
                  <c:v>1.60615772716796</c:v>
                </c:pt>
                <c:pt idx="8020">
                  <c:v>1.60636959498784</c:v>
                </c:pt>
                <c:pt idx="8021">
                  <c:v>1.60764905258287</c:v>
                </c:pt>
                <c:pt idx="8022">
                  <c:v>1.59686102642324</c:v>
                </c:pt>
                <c:pt idx="8023">
                  <c:v>1.58715897443579</c:v>
                </c:pt>
                <c:pt idx="8024">
                  <c:v>1.57845951806981</c:v>
                </c:pt>
                <c:pt idx="8025">
                  <c:v>1.57069585100299</c:v>
                </c:pt>
                <c:pt idx="8026">
                  <c:v>1.56380900686076</c:v>
                </c:pt>
                <c:pt idx="8027">
                  <c:v>1.55774798026912</c:v>
                </c:pt>
                <c:pt idx="8028">
                  <c:v>1.55247340312032</c:v>
                </c:pt>
                <c:pt idx="8029">
                  <c:v>1.54794688620983</c:v>
                </c:pt>
                <c:pt idx="8030">
                  <c:v>1.54414226894481</c:v>
                </c:pt>
                <c:pt idx="8031">
                  <c:v>1.54103322605117</c:v>
                </c:pt>
                <c:pt idx="8032">
                  <c:v>1.53860101045541</c:v>
                </c:pt>
                <c:pt idx="8033">
                  <c:v>1.53683171087187</c:v>
                </c:pt>
                <c:pt idx="8034">
                  <c:v>1.53571377929481</c:v>
                </c:pt>
                <c:pt idx="8035">
                  <c:v>1.54593275907503</c:v>
                </c:pt>
                <c:pt idx="8036">
                  <c:v>1.54611106293885</c:v>
                </c:pt>
                <c:pt idx="8037">
                  <c:v>1.53609450779535</c:v>
                </c:pt>
                <c:pt idx="8038">
                  <c:v>1.52722394138505</c:v>
                </c:pt>
                <c:pt idx="8039">
                  <c:v>1.51941471993073</c:v>
                </c:pt>
                <c:pt idx="8040">
                  <c:v>1.51259926457196</c:v>
                </c:pt>
                <c:pt idx="8041">
                  <c:v>1.50671772100863</c:v>
                </c:pt>
                <c:pt idx="8042">
                  <c:v>1.50172258585218</c:v>
                </c:pt>
                <c:pt idx="8043">
                  <c:v>1.49757531746986</c:v>
                </c:pt>
                <c:pt idx="8044">
                  <c:v>1.48486292672606</c:v>
                </c:pt>
                <c:pt idx="8045">
                  <c:v>1.47317720905697</c:v>
                </c:pt>
                <c:pt idx="8046">
                  <c:v>1.4624288648632</c:v>
                </c:pt>
                <c:pt idx="8047">
                  <c:v>1.45253885115907</c:v>
                </c:pt>
                <c:pt idx="8048">
                  <c:v>1.44343974705974</c:v>
                </c:pt>
                <c:pt idx="8049">
                  <c:v>1.43507247930861</c:v>
                </c:pt>
                <c:pt idx="8050">
                  <c:v>1.4273884580675</c:v>
                </c:pt>
                <c:pt idx="8051">
                  <c:v>1.42034147934071</c:v>
                </c:pt>
                <c:pt idx="8052">
                  <c:v>1.41389444963738</c:v>
                </c:pt>
                <c:pt idx="8053">
                  <c:v>1.413671477169929</c:v>
                </c:pt>
                <c:pt idx="8054">
                  <c:v>1.40816143136784</c:v>
                </c:pt>
                <c:pt idx="8055">
                  <c:v>1.39621354399154</c:v>
                </c:pt>
                <c:pt idx="8056">
                  <c:v>1.38526277182111</c:v>
                </c:pt>
                <c:pt idx="8057">
                  <c:v>1.37522058675713</c:v>
                </c:pt>
                <c:pt idx="8058">
                  <c:v>1.36601111064601</c:v>
                </c:pt>
                <c:pt idx="8059">
                  <c:v>1.35757044605126</c:v>
                </c:pt>
                <c:pt idx="8060">
                  <c:v>1.34984200090711</c:v>
                </c:pt>
                <c:pt idx="8061">
                  <c:v>1.34277809227458</c:v>
                </c:pt>
                <c:pt idx="8062">
                  <c:v>1.33633652187836</c:v>
                </c:pt>
                <c:pt idx="8063">
                  <c:v>1.33048150907232</c:v>
                </c:pt>
                <c:pt idx="8064">
                  <c:v>1.32518127272836</c:v>
                </c:pt>
                <c:pt idx="8065">
                  <c:v>1.3204083513661</c:v>
                </c:pt>
                <c:pt idx="8066">
                  <c:v>1.31613912161928</c:v>
                </c:pt>
                <c:pt idx="8067">
                  <c:v>1.31235303511659</c:v>
                </c:pt>
                <c:pt idx="8068">
                  <c:v>1.30903233214164</c:v>
                </c:pt>
                <c:pt idx="8069">
                  <c:v>1.30616144583511</c:v>
                </c:pt>
                <c:pt idx="8070">
                  <c:v>1.30372858558512</c:v>
                </c:pt>
                <c:pt idx="8071">
                  <c:v>1.304715298941</c:v>
                </c:pt>
                <c:pt idx="8072">
                  <c:v>1.30309637823616</c:v>
                </c:pt>
                <c:pt idx="8073">
                  <c:v>1.29689306417597</c:v>
                </c:pt>
                <c:pt idx="8074">
                  <c:v>1.29131345775208</c:v>
                </c:pt>
                <c:pt idx="8075">
                  <c:v>1.28632526829343</c:v>
                </c:pt>
                <c:pt idx="8076">
                  <c:v>1.28189989107573</c:v>
                </c:pt>
                <c:pt idx="8077">
                  <c:v>1.27801385560523</c:v>
                </c:pt>
                <c:pt idx="8078">
                  <c:v>1.27464623329286</c:v>
                </c:pt>
                <c:pt idx="8079">
                  <c:v>1.27178018336366</c:v>
                </c:pt>
                <c:pt idx="8080">
                  <c:v>1.26940147779145</c:v>
                </c:pt>
                <c:pt idx="8081">
                  <c:v>1.26749804757702</c:v>
                </c:pt>
                <c:pt idx="8082">
                  <c:v>1.26606098579065</c:v>
                </c:pt>
                <c:pt idx="8083">
                  <c:v>1.2650835581487</c:v>
                </c:pt>
                <c:pt idx="8084">
                  <c:v>1.26456084909653</c:v>
                </c:pt>
                <c:pt idx="8085">
                  <c:v>1.26449055057592</c:v>
                </c:pt>
                <c:pt idx="8086">
                  <c:v>1.26487208807607</c:v>
                </c:pt>
                <c:pt idx="8087">
                  <c:v>1.26570717505699</c:v>
                </c:pt>
                <c:pt idx="8088">
                  <c:v>1.26699954954856</c:v>
                </c:pt>
                <c:pt idx="8089">
                  <c:v>1.26875501224871</c:v>
                </c:pt>
                <c:pt idx="8090">
                  <c:v>1.27098177670126</c:v>
                </c:pt>
                <c:pt idx="8091">
                  <c:v>1.27369057368647</c:v>
                </c:pt>
                <c:pt idx="8092">
                  <c:v>1.27689418925331</c:v>
                </c:pt>
                <c:pt idx="8093">
                  <c:v>1.28060881200914</c:v>
                </c:pt>
                <c:pt idx="8094">
                  <c:v>1.28485336713136</c:v>
                </c:pt>
                <c:pt idx="8095">
                  <c:v>1.28965039623703</c:v>
                </c:pt>
                <c:pt idx="8096">
                  <c:v>1.29502609283051</c:v>
                </c:pt>
                <c:pt idx="8097">
                  <c:v>1.30101070008626</c:v>
                </c:pt>
                <c:pt idx="8098">
                  <c:v>1.30764006751793</c:v>
                </c:pt>
                <c:pt idx="8099">
                  <c:v>1.30966975337339</c:v>
                </c:pt>
                <c:pt idx="8100">
                  <c:v>1.31213657734565</c:v>
                </c:pt>
                <c:pt idx="8101">
                  <c:v>1.31505186900488</c:v>
                </c:pt>
                <c:pt idx="8102">
                  <c:v>1.31842811696901</c:v>
                </c:pt>
                <c:pt idx="8103">
                  <c:v>1.32228098235388</c:v>
                </c:pt>
                <c:pt idx="8104">
                  <c:v>1.32662917773984</c:v>
                </c:pt>
                <c:pt idx="8105">
                  <c:v>1.33149312450647</c:v>
                </c:pt>
                <c:pt idx="8106">
                  <c:v>1.33689805027947</c:v>
                </c:pt>
                <c:pt idx="8107">
                  <c:v>1.34287196643805</c:v>
                </c:pt>
                <c:pt idx="8108">
                  <c:v>1.34944733216562</c:v>
                </c:pt>
                <c:pt idx="8109">
                  <c:v>1.35666212516566</c:v>
                </c:pt>
                <c:pt idx="8110">
                  <c:v>1.36455919798246</c:v>
                </c:pt>
                <c:pt idx="8111">
                  <c:v>1.37786028510422</c:v>
                </c:pt>
                <c:pt idx="8112">
                  <c:v>1.38075301785106</c:v>
                </c:pt>
                <c:pt idx="8113">
                  <c:v>1.37747671714589</c:v>
                </c:pt>
                <c:pt idx="8114">
                  <c:v>1.37476296511673</c:v>
                </c:pt>
                <c:pt idx="8115">
                  <c:v>1.37259628546202</c:v>
                </c:pt>
                <c:pt idx="8116">
                  <c:v>1.37096539691995</c:v>
                </c:pt>
                <c:pt idx="8117">
                  <c:v>1.36986095997705</c:v>
                </c:pt>
                <c:pt idx="8118">
                  <c:v>1.36927850755188</c:v>
                </c:pt>
                <c:pt idx="8119">
                  <c:v>1.36921378792229</c:v>
                </c:pt>
                <c:pt idx="8120">
                  <c:v>1.36966678043996</c:v>
                </c:pt>
                <c:pt idx="8121">
                  <c:v>1.37063965937638</c:v>
                </c:pt>
                <c:pt idx="8122">
                  <c:v>1.37213784355958</c:v>
                </c:pt>
                <c:pt idx="8123">
                  <c:v>1.37416905504569</c:v>
                </c:pt>
                <c:pt idx="8124">
                  <c:v>1.37674393591511</c:v>
                </c:pt>
                <c:pt idx="8125">
                  <c:v>1.37987620470737</c:v>
                </c:pt>
                <c:pt idx="8126">
                  <c:v>1.38358395202808</c:v>
                </c:pt>
                <c:pt idx="8127">
                  <c:v>1.3878877966134</c:v>
                </c:pt>
                <c:pt idx="8128">
                  <c:v>1.39281339384524</c:v>
                </c:pt>
                <c:pt idx="8129">
                  <c:v>1.39838906600839</c:v>
                </c:pt>
                <c:pt idx="8130">
                  <c:v>1.41024538042771</c:v>
                </c:pt>
                <c:pt idx="8131">
                  <c:v>1.41745260387307</c:v>
                </c:pt>
                <c:pt idx="8132">
                  <c:v>1.41783385910428</c:v>
                </c:pt>
                <c:pt idx="8133">
                  <c:v>1.41898521210124</c:v>
                </c:pt>
                <c:pt idx="8134">
                  <c:v>1.42091525967321</c:v>
                </c:pt>
                <c:pt idx="8135">
                  <c:v>1.42363966087939</c:v>
                </c:pt>
                <c:pt idx="8136">
                  <c:v>1.419386367164479</c:v>
                </c:pt>
                <c:pt idx="8137">
                  <c:v>1.415799753855139</c:v>
                </c:pt>
                <c:pt idx="8138">
                  <c:v>1.41285804193999</c:v>
                </c:pt>
                <c:pt idx="8139">
                  <c:v>1.41054248900604</c:v>
                </c:pt>
                <c:pt idx="8140">
                  <c:v>1.40883962801865</c:v>
                </c:pt>
                <c:pt idx="8141">
                  <c:v>1.40773912027241</c:v>
                </c:pt>
                <c:pt idx="8142">
                  <c:v>1.40723360660404</c:v>
                </c:pt>
                <c:pt idx="8143">
                  <c:v>1.407321055347965</c:v>
                </c:pt>
                <c:pt idx="8144">
                  <c:v>1.40800162778978</c:v>
                </c:pt>
                <c:pt idx="8145">
                  <c:v>1.40927953941989</c:v>
                </c:pt>
                <c:pt idx="8146">
                  <c:v>1.41116188677362</c:v>
                </c:pt>
                <c:pt idx="8147">
                  <c:v>1.41366064549274</c:v>
                </c:pt>
                <c:pt idx="8148">
                  <c:v>1.42278251556317</c:v>
                </c:pt>
                <c:pt idx="8149">
                  <c:v>1.42668725477859</c:v>
                </c:pt>
                <c:pt idx="8150">
                  <c:v>1.42343616636304</c:v>
                </c:pt>
                <c:pt idx="8151">
                  <c:v>1.42100182820231</c:v>
                </c:pt>
                <c:pt idx="8152">
                  <c:v>1.4193643782705</c:v>
                </c:pt>
                <c:pt idx="8153">
                  <c:v>1.41851206348177</c:v>
                </c:pt>
                <c:pt idx="8154">
                  <c:v>1.41078687851908</c:v>
                </c:pt>
                <c:pt idx="8155">
                  <c:v>1.40384537006205</c:v>
                </c:pt>
                <c:pt idx="8156">
                  <c:v>1.39763808249063</c:v>
                </c:pt>
                <c:pt idx="8157">
                  <c:v>1.39212411502966</c:v>
                </c:pt>
                <c:pt idx="8158">
                  <c:v>1.38726889781224</c:v>
                </c:pt>
                <c:pt idx="8159">
                  <c:v>1.38304236602042</c:v>
                </c:pt>
                <c:pt idx="8160">
                  <c:v>1.37941847725293</c:v>
                </c:pt>
                <c:pt idx="8161">
                  <c:v>1.37637743840201</c:v>
                </c:pt>
                <c:pt idx="8162">
                  <c:v>1.37390154316426</c:v>
                </c:pt>
                <c:pt idx="8163">
                  <c:v>1.37664854914003</c:v>
                </c:pt>
                <c:pt idx="8164">
                  <c:v>1.37522698424093</c:v>
                </c:pt>
                <c:pt idx="8165">
                  <c:v>1.36777900045199</c:v>
                </c:pt>
                <c:pt idx="8166">
                  <c:v>1.36115912937058</c:v>
                </c:pt>
                <c:pt idx="8167">
                  <c:v>1.35531859406961</c:v>
                </c:pt>
                <c:pt idx="8168">
                  <c:v>1.35021357571232</c:v>
                </c:pt>
                <c:pt idx="8169">
                  <c:v>1.34580956237341</c:v>
                </c:pt>
                <c:pt idx="8170">
                  <c:v>1.34207587969085</c:v>
                </c:pt>
                <c:pt idx="8171">
                  <c:v>1.33898832796388</c:v>
                </c:pt>
                <c:pt idx="8172">
                  <c:v>1.33064902535534</c:v>
                </c:pt>
                <c:pt idx="8173">
                  <c:v>1.32647231363083</c:v>
                </c:pt>
                <c:pt idx="8174">
                  <c:v>1.31930250475042</c:v>
                </c:pt>
                <c:pt idx="8175">
                  <c:v>1.30735676068912</c:v>
                </c:pt>
                <c:pt idx="8176">
                  <c:v>1.29640463685486</c:v>
                </c:pt>
                <c:pt idx="8177">
                  <c:v>1.28635478307637</c:v>
                </c:pt>
                <c:pt idx="8178">
                  <c:v>1.27713062413747</c:v>
                </c:pt>
                <c:pt idx="8179">
                  <c:v>1.26866514494186</c:v>
                </c:pt>
                <c:pt idx="8180">
                  <c:v>1.26090225521233</c:v>
                </c:pt>
                <c:pt idx="8181">
                  <c:v>1.25379263513373</c:v>
                </c:pt>
                <c:pt idx="8182">
                  <c:v>1.24729411335501</c:v>
                </c:pt>
                <c:pt idx="8183">
                  <c:v>1.24137043389614</c:v>
                </c:pt>
                <c:pt idx="8184">
                  <c:v>1.235989792957449</c:v>
                </c:pt>
                <c:pt idx="8185">
                  <c:v>1.23112457315911</c:v>
                </c:pt>
                <c:pt idx="8186">
                  <c:v>1.22675089403574</c:v>
                </c:pt>
                <c:pt idx="8187">
                  <c:v>1.22284846054415</c:v>
                </c:pt>
                <c:pt idx="8188">
                  <c:v>1.21939894812155</c:v>
                </c:pt>
                <c:pt idx="8189">
                  <c:v>1.2163873383009</c:v>
                </c:pt>
                <c:pt idx="8190">
                  <c:v>1.21380062733717</c:v>
                </c:pt>
                <c:pt idx="8191">
                  <c:v>1.21162811515264</c:v>
                </c:pt>
                <c:pt idx="8192">
                  <c:v>1.20986067400591</c:v>
                </c:pt>
                <c:pt idx="8193">
                  <c:v>1.208490880644</c:v>
                </c:pt>
                <c:pt idx="8194">
                  <c:v>1.2075133457185</c:v>
                </c:pt>
                <c:pt idx="8195">
                  <c:v>1.206924256358689</c:v>
                </c:pt>
                <c:pt idx="8196">
                  <c:v>1.20672114786752</c:v>
                </c:pt>
                <c:pt idx="8197">
                  <c:v>1.20690288467714</c:v>
                </c:pt>
                <c:pt idx="8198">
                  <c:v>1.20747004377293</c:v>
                </c:pt>
                <c:pt idx="8199">
                  <c:v>1.20842491831608</c:v>
                </c:pt>
                <c:pt idx="8200">
                  <c:v>1.20977113811269</c:v>
                </c:pt>
                <c:pt idx="8201">
                  <c:v>1.21151348693016</c:v>
                </c:pt>
                <c:pt idx="8202">
                  <c:v>1.21365874094245</c:v>
                </c:pt>
                <c:pt idx="8203">
                  <c:v>1.21621574387646</c:v>
                </c:pt>
                <c:pt idx="8204">
                  <c:v>1.21919486927734</c:v>
                </c:pt>
                <c:pt idx="8205">
                  <c:v>1.22260852474043</c:v>
                </c:pt>
                <c:pt idx="8206">
                  <c:v>1.2264710514814</c:v>
                </c:pt>
                <c:pt idx="8207">
                  <c:v>1.2307999947305</c:v>
                </c:pt>
                <c:pt idx="8208">
                  <c:v>1.23561498523449</c:v>
                </c:pt>
                <c:pt idx="8209">
                  <c:v>1.2409391178833</c:v>
                </c:pt>
                <c:pt idx="8210">
                  <c:v>1.24679882367623</c:v>
                </c:pt>
                <c:pt idx="8211">
                  <c:v>1.25322476667967</c:v>
                </c:pt>
                <c:pt idx="8212">
                  <c:v>1.25570281420444</c:v>
                </c:pt>
                <c:pt idx="8213">
                  <c:v>1.25856666833232</c:v>
                </c:pt>
                <c:pt idx="8214">
                  <c:v>1.26182753810951</c:v>
                </c:pt>
                <c:pt idx="8215">
                  <c:v>1.26549861023389</c:v>
                </c:pt>
                <c:pt idx="8216">
                  <c:v>1.26959432844896</c:v>
                </c:pt>
                <c:pt idx="8217">
                  <c:v>1.27413196523657</c:v>
                </c:pt>
                <c:pt idx="8218">
                  <c:v>1.27913159781299</c:v>
                </c:pt>
                <c:pt idx="8219">
                  <c:v>1.28461513396315</c:v>
                </c:pt>
                <c:pt idx="8220">
                  <c:v>1.29060910288885</c:v>
                </c:pt>
                <c:pt idx="8221">
                  <c:v>1.29714255205449</c:v>
                </c:pt>
                <c:pt idx="8222">
                  <c:v>1.30424908716646</c:v>
                </c:pt>
                <c:pt idx="8223">
                  <c:v>1.3152161427965</c:v>
                </c:pt>
                <c:pt idx="8224">
                  <c:v>1.32377001290811</c:v>
                </c:pt>
                <c:pt idx="8225">
                  <c:v>1.32728918143964</c:v>
                </c:pt>
                <c:pt idx="8226">
                  <c:v>1.33144025935208</c:v>
                </c:pt>
                <c:pt idx="8227">
                  <c:v>1.33624866935702</c:v>
                </c:pt>
                <c:pt idx="8228">
                  <c:v>1.34174655038964</c:v>
                </c:pt>
                <c:pt idx="8229">
                  <c:v>1.34797132337689</c:v>
                </c:pt>
                <c:pt idx="8230">
                  <c:v>1.35922388442919</c:v>
                </c:pt>
                <c:pt idx="8231">
                  <c:v>1.36061546037291</c:v>
                </c:pt>
                <c:pt idx="8232">
                  <c:v>1.35611888563713</c:v>
                </c:pt>
                <c:pt idx="8233">
                  <c:v>1.3523280443003</c:v>
                </c:pt>
                <c:pt idx="8234">
                  <c:v>1.3492161250165</c:v>
                </c:pt>
                <c:pt idx="8235">
                  <c:v>1.34676238985709</c:v>
                </c:pt>
                <c:pt idx="8236">
                  <c:v>1.34495125113393</c:v>
                </c:pt>
                <c:pt idx="8237">
                  <c:v>1.34377061620226</c:v>
                </c:pt>
                <c:pt idx="8238">
                  <c:v>1.34321304636135</c:v>
                </c:pt>
                <c:pt idx="8239">
                  <c:v>1.3432747169358</c:v>
                </c:pt>
                <c:pt idx="8240">
                  <c:v>1.34395669749705</c:v>
                </c:pt>
                <c:pt idx="8241">
                  <c:v>1.34526227243673</c:v>
                </c:pt>
                <c:pt idx="8242">
                  <c:v>1.34720060118324</c:v>
                </c:pt>
                <c:pt idx="8243">
                  <c:v>1.34978325688279</c:v>
                </c:pt>
                <c:pt idx="8244">
                  <c:v>1.35302809235868</c:v>
                </c:pt>
                <c:pt idx="8245">
                  <c:v>1.35695635065412</c:v>
                </c:pt>
                <c:pt idx="8246">
                  <c:v>1.36159490947601</c:v>
                </c:pt>
                <c:pt idx="8247">
                  <c:v>1.36697686051464</c:v>
                </c:pt>
                <c:pt idx="8248">
                  <c:v>1.37314120977128</c:v>
                </c:pt>
                <c:pt idx="8249">
                  <c:v>1.37323184102963</c:v>
                </c:pt>
                <c:pt idx="8250">
                  <c:v>1.37387061480352</c:v>
                </c:pt>
                <c:pt idx="8251">
                  <c:v>1.37986299056034</c:v>
                </c:pt>
                <c:pt idx="8252">
                  <c:v>1.38165950275751</c:v>
                </c:pt>
                <c:pt idx="8253">
                  <c:v>1.37708303829524</c:v>
                </c:pt>
                <c:pt idx="8254">
                  <c:v>1.37326614173376</c:v>
                </c:pt>
                <c:pt idx="8255">
                  <c:v>1.37018014516459</c:v>
                </c:pt>
                <c:pt idx="8256">
                  <c:v>1.36780427593035</c:v>
                </c:pt>
                <c:pt idx="8257">
                  <c:v>1.36612053144801</c:v>
                </c:pt>
                <c:pt idx="8258">
                  <c:v>1.36511799018513</c:v>
                </c:pt>
                <c:pt idx="8259">
                  <c:v>1.36479000694783</c:v>
                </c:pt>
                <c:pt idx="8260">
                  <c:v>1.36513309506645</c:v>
                </c:pt>
                <c:pt idx="8261">
                  <c:v>1.36615090206653</c:v>
                </c:pt>
                <c:pt idx="8262">
                  <c:v>1.36784972732286</c:v>
                </c:pt>
                <c:pt idx="8263">
                  <c:v>1.37492331045677</c:v>
                </c:pt>
                <c:pt idx="8264">
                  <c:v>1.37111059310311</c:v>
                </c:pt>
                <c:pt idx="8265">
                  <c:v>1.36123844034133</c:v>
                </c:pt>
                <c:pt idx="8266">
                  <c:v>1.35233538078296</c:v>
                </c:pt>
                <c:pt idx="8267">
                  <c:v>1.34432541812955</c:v>
                </c:pt>
                <c:pt idx="8268">
                  <c:v>1.33714487527143</c:v>
                </c:pt>
                <c:pt idx="8269">
                  <c:v>1.33073881371475</c:v>
                </c:pt>
                <c:pt idx="8270">
                  <c:v>1.32506184401142</c:v>
                </c:pt>
                <c:pt idx="8271">
                  <c:v>1.32007407530839</c:v>
                </c:pt>
                <c:pt idx="8272">
                  <c:v>1.31574278074869</c:v>
                </c:pt>
                <c:pt idx="8273">
                  <c:v>1.31204045630119</c:v>
                </c:pt>
                <c:pt idx="8274">
                  <c:v>1.30340931633607</c:v>
                </c:pt>
                <c:pt idx="8275">
                  <c:v>1.29545355316976</c:v>
                </c:pt>
                <c:pt idx="8276">
                  <c:v>1.28812629725775</c:v>
                </c:pt>
                <c:pt idx="8277">
                  <c:v>1.28138637554299</c:v>
                </c:pt>
                <c:pt idx="8278">
                  <c:v>1.27519787225891</c:v>
                </c:pt>
                <c:pt idx="8279">
                  <c:v>1.27198996368022</c:v>
                </c:pt>
                <c:pt idx="8280">
                  <c:v>1.26672439577879</c:v>
                </c:pt>
                <c:pt idx="8281">
                  <c:v>1.25725614499947</c:v>
                </c:pt>
                <c:pt idx="8282">
                  <c:v>1.24854576051265</c:v>
                </c:pt>
                <c:pt idx="8283">
                  <c:v>1.24053474082422</c:v>
                </c:pt>
                <c:pt idx="8284">
                  <c:v>1.23317338060523</c:v>
                </c:pt>
                <c:pt idx="8285">
                  <c:v>1.22641807582301</c:v>
                </c:pt>
                <c:pt idx="8286">
                  <c:v>1.22023162826907</c:v>
                </c:pt>
                <c:pt idx="8287">
                  <c:v>1.21458133714769</c:v>
                </c:pt>
                <c:pt idx="8288">
                  <c:v>1.209438898549489</c:v>
                </c:pt>
                <c:pt idx="8289">
                  <c:v>1.20477971797262</c:v>
                </c:pt>
                <c:pt idx="8290">
                  <c:v>1.20058234454666</c:v>
                </c:pt>
                <c:pt idx="8291">
                  <c:v>1.19682818663513</c:v>
                </c:pt>
                <c:pt idx="8292">
                  <c:v>1.19350145821917</c:v>
                </c:pt>
                <c:pt idx="8293">
                  <c:v>1.19058788411518</c:v>
                </c:pt>
                <c:pt idx="8294">
                  <c:v>1.18807586176993</c:v>
                </c:pt>
                <c:pt idx="8295">
                  <c:v>1.18595559179032</c:v>
                </c:pt>
                <c:pt idx="8296">
                  <c:v>1.18421864965266</c:v>
                </c:pt>
                <c:pt idx="8297">
                  <c:v>1.18285861899338</c:v>
                </c:pt>
                <c:pt idx="8298">
                  <c:v>1.18187017041881</c:v>
                </c:pt>
                <c:pt idx="8299">
                  <c:v>1.18124937514818</c:v>
                </c:pt>
                <c:pt idx="8300">
                  <c:v>1.18099418048611</c:v>
                </c:pt>
                <c:pt idx="8301">
                  <c:v>1.18110320585565</c:v>
                </c:pt>
                <c:pt idx="8302">
                  <c:v>1.18157691886256</c:v>
                </c:pt>
                <c:pt idx="8303">
                  <c:v>1.18241678853223</c:v>
                </c:pt>
                <c:pt idx="8304">
                  <c:v>1.18362580073258</c:v>
                </c:pt>
                <c:pt idx="8305">
                  <c:v>1.18520795940049</c:v>
                </c:pt>
                <c:pt idx="8306">
                  <c:v>1.18716934676977</c:v>
                </c:pt>
                <c:pt idx="8307">
                  <c:v>1.18951695157445</c:v>
                </c:pt>
                <c:pt idx="8308">
                  <c:v>1.1922595827344</c:v>
                </c:pt>
                <c:pt idx="8309">
                  <c:v>1.19540813769151</c:v>
                </c:pt>
                <c:pt idx="8310">
                  <c:v>1.19897477694571</c:v>
                </c:pt>
                <c:pt idx="8311">
                  <c:v>1.20297432700555</c:v>
                </c:pt>
                <c:pt idx="8312">
                  <c:v>1.207423696074859</c:v>
                </c:pt>
                <c:pt idx="8313">
                  <c:v>1.21234264655203</c:v>
                </c:pt>
                <c:pt idx="8314">
                  <c:v>1.21775321108147</c:v>
                </c:pt>
                <c:pt idx="8315">
                  <c:v>1.22368165065184</c:v>
                </c:pt>
                <c:pt idx="8316">
                  <c:v>1.2301578402383</c:v>
                </c:pt>
                <c:pt idx="8317">
                  <c:v>1.2372156974487</c:v>
                </c:pt>
                <c:pt idx="8318">
                  <c:v>1.24489445286678</c:v>
                </c:pt>
                <c:pt idx="8319">
                  <c:v>1.25543286393773</c:v>
                </c:pt>
                <c:pt idx="8320">
                  <c:v>1.26464752504083</c:v>
                </c:pt>
                <c:pt idx="8321">
                  <c:v>1.26977425446266</c:v>
                </c:pt>
                <c:pt idx="8322">
                  <c:v>1.27559612234788</c:v>
                </c:pt>
                <c:pt idx="8323">
                  <c:v>1.28215322584161</c:v>
                </c:pt>
                <c:pt idx="8324">
                  <c:v>1.28427407315896</c:v>
                </c:pt>
                <c:pt idx="8325">
                  <c:v>1.28693305471075</c:v>
                </c:pt>
                <c:pt idx="8326">
                  <c:v>1.29014461271451</c:v>
                </c:pt>
                <c:pt idx="8327">
                  <c:v>1.29392716530498</c:v>
                </c:pt>
                <c:pt idx="8328">
                  <c:v>1.29830239280764</c:v>
                </c:pt>
                <c:pt idx="8329">
                  <c:v>1.30329625009833</c:v>
                </c:pt>
                <c:pt idx="8330">
                  <c:v>1.3089401672019</c:v>
                </c:pt>
                <c:pt idx="8331">
                  <c:v>1.30958005143637</c:v>
                </c:pt>
                <c:pt idx="8332">
                  <c:v>1.31067431916198</c:v>
                </c:pt>
                <c:pt idx="8333">
                  <c:v>1.31222837720119</c:v>
                </c:pt>
                <c:pt idx="8334">
                  <c:v>1.31759680954926</c:v>
                </c:pt>
                <c:pt idx="8335">
                  <c:v>1.32014809359644</c:v>
                </c:pt>
                <c:pt idx="8336">
                  <c:v>1.31739326177299</c:v>
                </c:pt>
                <c:pt idx="8337">
                  <c:v>1.31524504529621</c:v>
                </c:pt>
                <c:pt idx="8338">
                  <c:v>1.31368962083318</c:v>
                </c:pt>
                <c:pt idx="8339">
                  <c:v>1.31271792302009</c:v>
                </c:pt>
                <c:pt idx="8340">
                  <c:v>1.31232392996478</c:v>
                </c:pt>
                <c:pt idx="8341">
                  <c:v>1.31250534113618</c:v>
                </c:pt>
                <c:pt idx="8342">
                  <c:v>1.31326315471376</c:v>
                </c:pt>
                <c:pt idx="8343">
                  <c:v>1.31796572053075</c:v>
                </c:pt>
                <c:pt idx="8344">
                  <c:v>1.31993500605911</c:v>
                </c:pt>
                <c:pt idx="8345">
                  <c:v>1.31667471725519</c:v>
                </c:pt>
                <c:pt idx="8346">
                  <c:v>1.31415050464098</c:v>
                </c:pt>
                <c:pt idx="8347">
                  <c:v>1.31234347380536</c:v>
                </c:pt>
                <c:pt idx="8348">
                  <c:v>1.31124068434576</c:v>
                </c:pt>
                <c:pt idx="8349">
                  <c:v>1.31083373577246</c:v>
                </c:pt>
                <c:pt idx="8350">
                  <c:v>1.31441690461324</c:v>
                </c:pt>
                <c:pt idx="8351">
                  <c:v>1.3154195389444</c:v>
                </c:pt>
                <c:pt idx="8352">
                  <c:v>1.30558273906779</c:v>
                </c:pt>
                <c:pt idx="8353">
                  <c:v>1.29673435048376</c:v>
                </c:pt>
                <c:pt idx="8354">
                  <c:v>1.28879600815064</c:v>
                </c:pt>
                <c:pt idx="8355">
                  <c:v>1.28170082812969</c:v>
                </c:pt>
                <c:pt idx="8356">
                  <c:v>1.27539354092153</c:v>
                </c:pt>
                <c:pt idx="8357">
                  <c:v>1.26982699769693</c:v>
                </c:pt>
                <c:pt idx="8358">
                  <c:v>1.26496113454235</c:v>
                </c:pt>
                <c:pt idx="8359">
                  <c:v>1.26076326983802</c:v>
                </c:pt>
                <c:pt idx="8360">
                  <c:v>1.25720507874797</c:v>
                </c:pt>
                <c:pt idx="8361">
                  <c:v>1.25426437824452</c:v>
                </c:pt>
                <c:pt idx="8362">
                  <c:v>1.25192272906109</c:v>
                </c:pt>
                <c:pt idx="8363">
                  <c:v>1.25016544910454</c:v>
                </c:pt>
                <c:pt idx="8364">
                  <c:v>1.24433164351025</c:v>
                </c:pt>
                <c:pt idx="8365">
                  <c:v>1.23906687491774</c:v>
                </c:pt>
                <c:pt idx="8366">
                  <c:v>1.23434229338143</c:v>
                </c:pt>
                <c:pt idx="8367">
                  <c:v>1.23013371848668</c:v>
                </c:pt>
                <c:pt idx="8368">
                  <c:v>1.22641978247602</c:v>
                </c:pt>
                <c:pt idx="8369">
                  <c:v>1.22318237519869</c:v>
                </c:pt>
                <c:pt idx="8370">
                  <c:v>1.22040615756598</c:v>
                </c:pt>
                <c:pt idx="8371">
                  <c:v>1.21807858441492</c:v>
                </c:pt>
                <c:pt idx="8372">
                  <c:v>1.21618887222825</c:v>
                </c:pt>
                <c:pt idx="8373">
                  <c:v>1.21472855314837</c:v>
                </c:pt>
                <c:pt idx="8374">
                  <c:v>1.21369158429525</c:v>
                </c:pt>
                <c:pt idx="8375">
                  <c:v>1.21307300452177</c:v>
                </c:pt>
                <c:pt idx="8376">
                  <c:v>1.21287017017026</c:v>
                </c:pt>
                <c:pt idx="8377">
                  <c:v>1.21308229777238</c:v>
                </c:pt>
                <c:pt idx="8378">
                  <c:v>1.21370982140835</c:v>
                </c:pt>
                <c:pt idx="8379">
                  <c:v>1.21475545221483</c:v>
                </c:pt>
                <c:pt idx="8380">
                  <c:v>1.21207196670651</c:v>
                </c:pt>
                <c:pt idx="8381">
                  <c:v>1.21131739161722</c:v>
                </c:pt>
                <c:pt idx="8382">
                  <c:v>1.20930441198289</c:v>
                </c:pt>
                <c:pt idx="8383">
                  <c:v>1.20363299118907</c:v>
                </c:pt>
                <c:pt idx="8384">
                  <c:v>1.19846655997435</c:v>
                </c:pt>
                <c:pt idx="8385">
                  <c:v>1.19378035863318</c:v>
                </c:pt>
                <c:pt idx="8386">
                  <c:v>1.18955317683057</c:v>
                </c:pt>
                <c:pt idx="8387">
                  <c:v>1.18576630823268</c:v>
                </c:pt>
                <c:pt idx="8388">
                  <c:v>1.18240370498944</c:v>
                </c:pt>
                <c:pt idx="8389">
                  <c:v>1.17945160750571</c:v>
                </c:pt>
                <c:pt idx="8390">
                  <c:v>1.17689806356527</c:v>
                </c:pt>
                <c:pt idx="8391">
                  <c:v>1.17473316172435</c:v>
                </c:pt>
                <c:pt idx="8392">
                  <c:v>1.17294844175116</c:v>
                </c:pt>
                <c:pt idx="8393">
                  <c:v>1.17153732295966</c:v>
                </c:pt>
                <c:pt idx="8394">
                  <c:v>1.17049455975963</c:v>
                </c:pt>
                <c:pt idx="8395">
                  <c:v>1.16981605235059</c:v>
                </c:pt>
                <c:pt idx="8396">
                  <c:v>1.16949914070074</c:v>
                </c:pt>
                <c:pt idx="8397">
                  <c:v>1.16954289916782</c:v>
                </c:pt>
                <c:pt idx="8398">
                  <c:v>1.16994701726525</c:v>
                </c:pt>
                <c:pt idx="8399">
                  <c:v>1.17071306673161</c:v>
                </c:pt>
                <c:pt idx="8400">
                  <c:v>1.17184323262143</c:v>
                </c:pt>
                <c:pt idx="8401">
                  <c:v>1.17334176159748</c:v>
                </c:pt>
                <c:pt idx="8402">
                  <c:v>1.17521403017601</c:v>
                </c:pt>
                <c:pt idx="8403">
                  <c:v>1.17746639570186</c:v>
                </c:pt>
                <c:pt idx="8404">
                  <c:v>1.18010773051945</c:v>
                </c:pt>
                <c:pt idx="8405">
                  <c:v>1.18314748170529</c:v>
                </c:pt>
                <c:pt idx="8406">
                  <c:v>1.18659794432113</c:v>
                </c:pt>
                <c:pt idx="8407">
                  <c:v>1.1904728380642</c:v>
                </c:pt>
                <c:pt idx="8408">
                  <c:v>1.19478811306218</c:v>
                </c:pt>
                <c:pt idx="8409">
                  <c:v>1.19956269500519</c:v>
                </c:pt>
                <c:pt idx="8410">
                  <c:v>1.20481777514021</c:v>
                </c:pt>
                <c:pt idx="8411">
                  <c:v>1.21057781649156</c:v>
                </c:pt>
                <c:pt idx="8412">
                  <c:v>1.2168713432848</c:v>
                </c:pt>
                <c:pt idx="8413">
                  <c:v>1.22373055769928</c:v>
                </c:pt>
                <c:pt idx="8414">
                  <c:v>1.23119319192703</c:v>
                </c:pt>
                <c:pt idx="8415">
                  <c:v>1.23930211897354</c:v>
                </c:pt>
                <c:pt idx="8416">
                  <c:v>1.24810713793924</c:v>
                </c:pt>
                <c:pt idx="8417">
                  <c:v>1.25766587755067</c:v>
                </c:pt>
                <c:pt idx="8418">
                  <c:v>1.2680460783684</c:v>
                </c:pt>
                <c:pt idx="8419">
                  <c:v>1.27932604170682</c:v>
                </c:pt>
                <c:pt idx="8420">
                  <c:v>1.2862397529582</c:v>
                </c:pt>
                <c:pt idx="8421">
                  <c:v>1.29375693698089</c:v>
                </c:pt>
                <c:pt idx="8422">
                  <c:v>1.30192022976201</c:v>
                </c:pt>
                <c:pt idx="8423">
                  <c:v>1.31077898104755</c:v>
                </c:pt>
                <c:pt idx="8424">
                  <c:v>1.32039040278747</c:v>
                </c:pt>
                <c:pt idx="8425">
                  <c:v>1.33082057340128</c:v>
                </c:pt>
                <c:pt idx="8426">
                  <c:v>1.34214700388679</c:v>
                </c:pt>
                <c:pt idx="8427">
                  <c:v>1.35445957113825</c:v>
                </c:pt>
                <c:pt idx="8428">
                  <c:v>1.36786461492683</c:v>
                </c:pt>
                <c:pt idx="8429">
                  <c:v>1.38248876687936</c:v>
                </c:pt>
                <c:pt idx="8430">
                  <c:v>1.40407478289418</c:v>
                </c:pt>
                <c:pt idx="8431">
                  <c:v>1.422183667859</c:v>
                </c:pt>
                <c:pt idx="8432">
                  <c:v>1.43339691713673</c:v>
                </c:pt>
                <c:pt idx="8433">
                  <c:v>1.4459554386054</c:v>
                </c:pt>
                <c:pt idx="8434">
                  <c:v>1.46001095514123</c:v>
                </c:pt>
                <c:pt idx="8435">
                  <c:v>1.46582551128106</c:v>
                </c:pt>
                <c:pt idx="8436">
                  <c:v>1.4725505282868</c:v>
                </c:pt>
                <c:pt idx="8437">
                  <c:v>1.48024501028475</c:v>
                </c:pt>
                <c:pt idx="8438">
                  <c:v>1.48897564586972</c:v>
                </c:pt>
                <c:pt idx="8439">
                  <c:v>1.498826857834479</c:v>
                </c:pt>
                <c:pt idx="8440">
                  <c:v>1.50989511473058</c:v>
                </c:pt>
                <c:pt idx="8441">
                  <c:v>1.52229882275061</c:v>
                </c:pt>
                <c:pt idx="8442">
                  <c:v>1.53618107810766</c:v>
                </c:pt>
                <c:pt idx="8443">
                  <c:v>1.55171075902575</c:v>
                </c:pt>
                <c:pt idx="8444">
                  <c:v>1.55589580584251</c:v>
                </c:pt>
                <c:pt idx="8445">
                  <c:v>1.5609236053333</c:v>
                </c:pt>
                <c:pt idx="8446">
                  <c:v>1.56683572690513</c:v>
                </c:pt>
                <c:pt idx="8447">
                  <c:v>1.57367635770879</c:v>
                </c:pt>
                <c:pt idx="8448">
                  <c:v>1.58150381430959</c:v>
                </c:pt>
                <c:pt idx="8449">
                  <c:v>1.59038409626043</c:v>
                </c:pt>
                <c:pt idx="8450">
                  <c:v>1.60039516092617</c:v>
                </c:pt>
                <c:pt idx="8451">
                  <c:v>1.59668540337542</c:v>
                </c:pt>
                <c:pt idx="8452">
                  <c:v>1.59359474698912</c:v>
                </c:pt>
                <c:pt idx="8453">
                  <c:v>1.59110835830602</c:v>
                </c:pt>
                <c:pt idx="8454">
                  <c:v>1.58921005479469</c:v>
                </c:pt>
                <c:pt idx="8455">
                  <c:v>1.60200170816653</c:v>
                </c:pt>
                <c:pt idx="8456">
                  <c:v>1.60121301622741</c:v>
                </c:pt>
                <c:pt idx="8457">
                  <c:v>1.58654230295029</c:v>
                </c:pt>
                <c:pt idx="8458">
                  <c:v>1.57332018931104</c:v>
                </c:pt>
                <c:pt idx="8459">
                  <c:v>1.56140422365397</c:v>
                </c:pt>
                <c:pt idx="8460">
                  <c:v>1.55068168815901</c:v>
                </c:pt>
                <c:pt idx="8461">
                  <c:v>1.54104980532526</c:v>
                </c:pt>
                <c:pt idx="8462">
                  <c:v>1.53242903445903</c:v>
                </c:pt>
                <c:pt idx="8463">
                  <c:v>1.52474595460532</c:v>
                </c:pt>
                <c:pt idx="8464">
                  <c:v>1.51794308792865</c:v>
                </c:pt>
                <c:pt idx="8465">
                  <c:v>1.51196722870048</c:v>
                </c:pt>
                <c:pt idx="8466">
                  <c:v>1.5165726033776</c:v>
                </c:pt>
                <c:pt idx="8467">
                  <c:v>1.511926707444539</c:v>
                </c:pt>
                <c:pt idx="8468">
                  <c:v>1.49695057608675</c:v>
                </c:pt>
                <c:pt idx="8469">
                  <c:v>1.48350359876671</c:v>
                </c:pt>
                <c:pt idx="8470">
                  <c:v>1.471426857099625</c:v>
                </c:pt>
                <c:pt idx="8471">
                  <c:v>1.4605913115364</c:v>
                </c:pt>
                <c:pt idx="8472">
                  <c:v>1.45833755412667</c:v>
                </c:pt>
                <c:pt idx="8473">
                  <c:v>1.44934584330816</c:v>
                </c:pt>
                <c:pt idx="8474">
                  <c:v>1.43228823843928</c:v>
                </c:pt>
                <c:pt idx="8475">
                  <c:v>1.41700677930738</c:v>
                </c:pt>
                <c:pt idx="8476">
                  <c:v>1.40329106527976</c:v>
                </c:pt>
                <c:pt idx="8477">
                  <c:v>1.3909693417242</c:v>
                </c:pt>
                <c:pt idx="8478">
                  <c:v>1.37990137716343</c:v>
                </c:pt>
                <c:pt idx="8479">
                  <c:v>1.36996940976349</c:v>
                </c:pt>
                <c:pt idx="8480">
                  <c:v>1.36107651811576</c:v>
                </c:pt>
                <c:pt idx="8481">
                  <c:v>1.35314043350927</c:v>
                </c:pt>
                <c:pt idx="8482">
                  <c:v>1.33938616127465</c:v>
                </c:pt>
                <c:pt idx="8483">
                  <c:v>1.32676027793706</c:v>
                </c:pt>
                <c:pt idx="8484">
                  <c:v>1.31514883254714</c:v>
                </c:pt>
                <c:pt idx="8485">
                  <c:v>1.30445543506159</c:v>
                </c:pt>
                <c:pt idx="8486">
                  <c:v>1.29459769674639</c:v>
                </c:pt>
                <c:pt idx="8487">
                  <c:v>1.28550582216981</c:v>
                </c:pt>
                <c:pt idx="8488">
                  <c:v>1.27711950932478</c:v>
                </c:pt>
                <c:pt idx="8489">
                  <c:v>1.26938708610292</c:v>
                </c:pt>
                <c:pt idx="8490">
                  <c:v>1.26226303360935</c:v>
                </c:pt>
                <c:pt idx="8491">
                  <c:v>1.25570772126494</c:v>
                </c:pt>
                <c:pt idx="8492">
                  <c:v>1.24968742470203</c:v>
                </c:pt>
                <c:pt idx="8493">
                  <c:v>1.24417197962704</c:v>
                </c:pt>
                <c:pt idx="8494">
                  <c:v>1.23913515543328</c:v>
                </c:pt>
                <c:pt idx="8495">
                  <c:v>1.23455372239481</c:v>
                </c:pt>
                <c:pt idx="8496">
                  <c:v>1.23040810794439</c:v>
                </c:pt>
                <c:pt idx="8497">
                  <c:v>1.22668039328296</c:v>
                </c:pt>
                <c:pt idx="8498">
                  <c:v>1.22335533806966</c:v>
                </c:pt>
                <c:pt idx="8499">
                  <c:v>1.22041993108155</c:v>
                </c:pt>
                <c:pt idx="8500">
                  <c:v>1.2178627876626</c:v>
                </c:pt>
                <c:pt idx="8501">
                  <c:v>1.2173520648819</c:v>
                </c:pt>
                <c:pt idx="8502">
                  <c:v>1.21549859402043</c:v>
                </c:pt>
                <c:pt idx="8503">
                  <c:v>1.20977745499597</c:v>
                </c:pt>
                <c:pt idx="8504">
                  <c:v>1.20458615783034</c:v>
                </c:pt>
                <c:pt idx="8505">
                  <c:v>1.19989834840342</c:v>
                </c:pt>
                <c:pt idx="8506">
                  <c:v>1.19569161839105</c:v>
                </c:pt>
                <c:pt idx="8507">
                  <c:v>1.1919463721038</c:v>
                </c:pt>
                <c:pt idx="8508">
                  <c:v>1.18864560255688</c:v>
                </c:pt>
                <c:pt idx="8509">
                  <c:v>1.1857750599427</c:v>
                </c:pt>
                <c:pt idx="8510">
                  <c:v>1.18332253176339</c:v>
                </c:pt>
                <c:pt idx="8511">
                  <c:v>1.1812777326294</c:v>
                </c:pt>
                <c:pt idx="8512">
                  <c:v>1.17963221157164</c:v>
                </c:pt>
                <c:pt idx="8513">
                  <c:v>1.1783796181911</c:v>
                </c:pt>
                <c:pt idx="8514">
                  <c:v>1.17751461407378</c:v>
                </c:pt>
                <c:pt idx="8515">
                  <c:v>1.17703403527987</c:v>
                </c:pt>
                <c:pt idx="8516">
                  <c:v>1.17693583914636</c:v>
                </c:pt>
                <c:pt idx="8517">
                  <c:v>1.17721926203872</c:v>
                </c:pt>
                <c:pt idx="8518">
                  <c:v>1.17788548872146</c:v>
                </c:pt>
                <c:pt idx="8519">
                  <c:v>1.17893680925156</c:v>
                </c:pt>
                <c:pt idx="8520">
                  <c:v>1.18037714071578</c:v>
                </c:pt>
                <c:pt idx="8521">
                  <c:v>1.18221205621225</c:v>
                </c:pt>
                <c:pt idx="8522">
                  <c:v>1.18444865109432</c:v>
                </c:pt>
                <c:pt idx="8523">
                  <c:v>1.18841400032902</c:v>
                </c:pt>
                <c:pt idx="8524">
                  <c:v>1.1915190121746</c:v>
                </c:pt>
                <c:pt idx="8525">
                  <c:v>1.1910836822904</c:v>
                </c:pt>
                <c:pt idx="8526">
                  <c:v>1.19113184500224</c:v>
                </c:pt>
                <c:pt idx="8527">
                  <c:v>1.19166340269341</c:v>
                </c:pt>
                <c:pt idx="8528">
                  <c:v>1.1926808543371</c:v>
                </c:pt>
                <c:pt idx="8529">
                  <c:v>1.19418913057745</c:v>
                </c:pt>
                <c:pt idx="8530">
                  <c:v>1.19619564056024</c:v>
                </c:pt>
                <c:pt idx="8531">
                  <c:v>1.19462166977566</c:v>
                </c:pt>
                <c:pt idx="8532">
                  <c:v>1.19346155048555</c:v>
                </c:pt>
                <c:pt idx="8533">
                  <c:v>1.19271009548186</c:v>
                </c:pt>
                <c:pt idx="8534">
                  <c:v>1.19236409262009</c:v>
                </c:pt>
                <c:pt idx="8535">
                  <c:v>1.19242226965522</c:v>
                </c:pt>
                <c:pt idx="8536">
                  <c:v>1.19288452800701</c:v>
                </c:pt>
                <c:pt idx="8537">
                  <c:v>1.19515464112126</c:v>
                </c:pt>
                <c:pt idx="8538">
                  <c:v>1.19644783109773</c:v>
                </c:pt>
                <c:pt idx="8539">
                  <c:v>1.19411685591474</c:v>
                </c:pt>
                <c:pt idx="8540">
                  <c:v>1.19229187674228</c:v>
                </c:pt>
                <c:pt idx="8541">
                  <c:v>1.19096342313991</c:v>
                </c:pt>
                <c:pt idx="8542">
                  <c:v>1.19012442122499</c:v>
                </c:pt>
                <c:pt idx="8543">
                  <c:v>1.18977104740772</c:v>
                </c:pt>
                <c:pt idx="8544">
                  <c:v>1.1899010043593</c:v>
                </c:pt>
                <c:pt idx="8545">
                  <c:v>1.19051498836355</c:v>
                </c:pt>
                <c:pt idx="8546">
                  <c:v>1.19161594860763</c:v>
                </c:pt>
                <c:pt idx="8547">
                  <c:v>1.19320911136625</c:v>
                </c:pt>
                <c:pt idx="8548">
                  <c:v>1.19530221305962</c:v>
                </c:pt>
                <c:pt idx="8549">
                  <c:v>1.19936348247715</c:v>
                </c:pt>
                <c:pt idx="8550">
                  <c:v>1.20253078186811</c:v>
                </c:pt>
                <c:pt idx="8551">
                  <c:v>1.20206608847622</c:v>
                </c:pt>
                <c:pt idx="8552">
                  <c:v>1.20370997384526</c:v>
                </c:pt>
                <c:pt idx="8553">
                  <c:v>1.20443924811804</c:v>
                </c:pt>
                <c:pt idx="8554">
                  <c:v>1.201569342942989</c:v>
                </c:pt>
                <c:pt idx="8555">
                  <c:v>1.1994019200699</c:v>
                </c:pt>
                <c:pt idx="8556">
                  <c:v>1.19376494860488</c:v>
                </c:pt>
                <c:pt idx="8557">
                  <c:v>1.1888042310391</c:v>
                </c:pt>
                <c:pt idx="8558">
                  <c:v>1.18448672026653</c:v>
                </c:pt>
                <c:pt idx="8559">
                  <c:v>1.18078576835644</c:v>
                </c:pt>
                <c:pt idx="8560">
                  <c:v>1.17767847499518</c:v>
                </c:pt>
                <c:pt idx="8561">
                  <c:v>1.17514679471177</c:v>
                </c:pt>
                <c:pt idx="8562">
                  <c:v>1.17317622100212</c:v>
                </c:pt>
                <c:pt idx="8563">
                  <c:v>1.1717554562231</c:v>
                </c:pt>
                <c:pt idx="8564">
                  <c:v>1.1708766189725</c:v>
                </c:pt>
                <c:pt idx="8565">
                  <c:v>1.17053465624814</c:v>
                </c:pt>
                <c:pt idx="8566">
                  <c:v>1.17072778420543</c:v>
                </c:pt>
                <c:pt idx="8567">
                  <c:v>1.1676599240737</c:v>
                </c:pt>
                <c:pt idx="8568">
                  <c:v>1.16507345532944</c:v>
                </c:pt>
                <c:pt idx="8569">
                  <c:v>1.16295597304753</c:v>
                </c:pt>
                <c:pt idx="8570">
                  <c:v>1.16129725727969</c:v>
                </c:pt>
                <c:pt idx="8571">
                  <c:v>1.16009025616138</c:v>
                </c:pt>
                <c:pt idx="8572">
                  <c:v>1.1593290120767</c:v>
                </c:pt>
                <c:pt idx="8573">
                  <c:v>1.15536938665717</c:v>
                </c:pt>
                <c:pt idx="8574">
                  <c:v>1.15181988665862</c:v>
                </c:pt>
                <c:pt idx="8575">
                  <c:v>1.14866679378319</c:v>
                </c:pt>
                <c:pt idx="8576">
                  <c:v>1.14589795097517</c:v>
                </c:pt>
                <c:pt idx="8577">
                  <c:v>1.14350310259993</c:v>
                </c:pt>
                <c:pt idx="8578">
                  <c:v>1.14147366746257</c:v>
                </c:pt>
                <c:pt idx="8579">
                  <c:v>1.13980227795151</c:v>
                </c:pt>
                <c:pt idx="8580">
                  <c:v>1.13848314284519</c:v>
                </c:pt>
                <c:pt idx="8581">
                  <c:v>1.13751174354777</c:v>
                </c:pt>
                <c:pt idx="8582">
                  <c:v>1.1368846828898</c:v>
                </c:pt>
                <c:pt idx="8583">
                  <c:v>1.1365995420122</c:v>
                </c:pt>
                <c:pt idx="8584">
                  <c:v>1.13665538560827</c:v>
                </c:pt>
                <c:pt idx="8585">
                  <c:v>1.13705223649279</c:v>
                </c:pt>
                <c:pt idx="8586">
                  <c:v>1.13779133264486</c:v>
                </c:pt>
                <c:pt idx="8587">
                  <c:v>1.13887473717852</c:v>
                </c:pt>
                <c:pt idx="8588">
                  <c:v>1.14030599272422</c:v>
                </c:pt>
                <c:pt idx="8589">
                  <c:v>1.14208987681244</c:v>
                </c:pt>
                <c:pt idx="8590">
                  <c:v>1.14423214852186</c:v>
                </c:pt>
                <c:pt idx="8591">
                  <c:v>1.1467402431343</c:v>
                </c:pt>
                <c:pt idx="8592">
                  <c:v>1.15055243063434</c:v>
                </c:pt>
                <c:pt idx="8593">
                  <c:v>1.1538517774275</c:v>
                </c:pt>
                <c:pt idx="8594">
                  <c:v>1.15397374946122</c:v>
                </c:pt>
                <c:pt idx="8595">
                  <c:v>1.15453098419866</c:v>
                </c:pt>
                <c:pt idx="8596">
                  <c:v>1.15552548990455</c:v>
                </c:pt>
                <c:pt idx="8597">
                  <c:v>1.15696134887866</c:v>
                </c:pt>
                <c:pt idx="8598">
                  <c:v>1.15884504748337</c:v>
                </c:pt>
                <c:pt idx="8599">
                  <c:v>1.16118446717903</c:v>
                </c:pt>
                <c:pt idx="8600">
                  <c:v>1.16399014189548</c:v>
                </c:pt>
                <c:pt idx="8601">
                  <c:v>1.16727505561292</c:v>
                </c:pt>
                <c:pt idx="8602">
                  <c:v>1.16725945498239</c:v>
                </c:pt>
                <c:pt idx="8603">
                  <c:v>1.16762207861464</c:v>
                </c:pt>
                <c:pt idx="8604">
                  <c:v>1.16836397968857</c:v>
                </c:pt>
                <c:pt idx="8605">
                  <c:v>1.16948819989508</c:v>
                </c:pt>
                <c:pt idx="8606">
                  <c:v>1.17099881735854</c:v>
                </c:pt>
                <c:pt idx="8607">
                  <c:v>1.17290128576514</c:v>
                </c:pt>
                <c:pt idx="8608">
                  <c:v>1.17520296502255</c:v>
                </c:pt>
                <c:pt idx="8609">
                  <c:v>1.17791319221728</c:v>
                </c:pt>
                <c:pt idx="8610">
                  <c:v>1.18104267102667</c:v>
                </c:pt>
                <c:pt idx="8611">
                  <c:v>1.18460477477674</c:v>
                </c:pt>
                <c:pt idx="8612">
                  <c:v>1.18861425893836</c:v>
                </c:pt>
                <c:pt idx="8613">
                  <c:v>1.19308939870545</c:v>
                </c:pt>
                <c:pt idx="8614">
                  <c:v>1.19805056587628</c:v>
                </c:pt>
                <c:pt idx="8615">
                  <c:v>1.20352159350837</c:v>
                </c:pt>
                <c:pt idx="8616">
                  <c:v>1.20952972529701</c:v>
                </c:pt>
                <c:pt idx="8617">
                  <c:v>1.21610731585011</c:v>
                </c:pt>
                <c:pt idx="8618">
                  <c:v>1.22329047790135</c:v>
                </c:pt>
                <c:pt idx="8619">
                  <c:v>1.23112144432011</c:v>
                </c:pt>
                <c:pt idx="8620">
                  <c:v>1.23964902677714</c:v>
                </c:pt>
                <c:pt idx="8621">
                  <c:v>1.24893050235996</c:v>
                </c:pt>
                <c:pt idx="8622">
                  <c:v>1.25903203017843</c:v>
                </c:pt>
                <c:pt idx="8623">
                  <c:v>1.27003088329392</c:v>
                </c:pt>
                <c:pt idx="8624">
                  <c:v>1.27651069926925</c:v>
                </c:pt>
                <c:pt idx="8625">
                  <c:v>1.28358586345774</c:v>
                </c:pt>
                <c:pt idx="8626">
                  <c:v>1.29129714955508</c:v>
                </c:pt>
                <c:pt idx="8627">
                  <c:v>1.29969162370196</c:v>
                </c:pt>
                <c:pt idx="8628">
                  <c:v>1.30882290718212</c:v>
                </c:pt>
                <c:pt idx="8629">
                  <c:v>1.31875428787999</c:v>
                </c:pt>
                <c:pt idx="8630">
                  <c:v>1.32955846154611</c:v>
                </c:pt>
                <c:pt idx="8631">
                  <c:v>1.34132205720705</c:v>
                </c:pt>
                <c:pt idx="8632">
                  <c:v>1.35414481211511</c:v>
                </c:pt>
                <c:pt idx="8633">
                  <c:v>1.36814646497917</c:v>
                </c:pt>
                <c:pt idx="8634">
                  <c:v>1.38347061634563</c:v>
                </c:pt>
                <c:pt idx="8635">
                  <c:v>1.4002871650697</c:v>
                </c:pt>
                <c:pt idx="8636">
                  <c:v>1.41880716038817</c:v>
                </c:pt>
                <c:pt idx="8637">
                  <c:v>1.44642558638608</c:v>
                </c:pt>
                <c:pt idx="8638">
                  <c:v>1.45968361795595</c:v>
                </c:pt>
                <c:pt idx="8639">
                  <c:v>1.4719533986342</c:v>
                </c:pt>
                <c:pt idx="8640">
                  <c:v>1.47721516412195</c:v>
                </c:pt>
                <c:pt idx="8641">
                  <c:v>1.47266445562169</c:v>
                </c:pt>
                <c:pt idx="8642">
                  <c:v>1.46924682286518</c:v>
                </c:pt>
                <c:pt idx="8643">
                  <c:v>1.46692494009016</c:v>
                </c:pt>
                <c:pt idx="8644">
                  <c:v>1.46567566536173</c:v>
                </c:pt>
                <c:pt idx="8645">
                  <c:v>1.46548490886244</c:v>
                </c:pt>
                <c:pt idx="8646">
                  <c:v>1.46635160427082</c:v>
                </c:pt>
                <c:pt idx="8647">
                  <c:v>1.46828505120654</c:v>
                </c:pt>
                <c:pt idx="8648">
                  <c:v>1.47130518993173</c:v>
                </c:pt>
                <c:pt idx="8649">
                  <c:v>1.47544499320798</c:v>
                </c:pt>
                <c:pt idx="8650">
                  <c:v>1.46987121873504</c:v>
                </c:pt>
                <c:pt idx="8651">
                  <c:v>1.4652380428223</c:v>
                </c:pt>
                <c:pt idx="8652">
                  <c:v>1.4615056133656</c:v>
                </c:pt>
                <c:pt idx="8653">
                  <c:v>1.44850826138989</c:v>
                </c:pt>
                <c:pt idx="8654">
                  <c:v>1.436615952579</c:v>
                </c:pt>
                <c:pt idx="8655">
                  <c:v>1.42572486495743</c:v>
                </c:pt>
                <c:pt idx="8656">
                  <c:v>1.42208325797954</c:v>
                </c:pt>
                <c:pt idx="8657">
                  <c:v>1.41264093901244</c:v>
                </c:pt>
                <c:pt idx="8658">
                  <c:v>1.39557407119006</c:v>
                </c:pt>
                <c:pt idx="8659">
                  <c:v>1.38007884089437</c:v>
                </c:pt>
                <c:pt idx="8660">
                  <c:v>1.36597054426964</c:v>
                </c:pt>
                <c:pt idx="8661">
                  <c:v>1.35309525986653</c:v>
                </c:pt>
                <c:pt idx="8662">
                  <c:v>1.341326847334159</c:v>
                </c:pt>
                <c:pt idx="8663">
                  <c:v>1.33055816236943</c:v>
                </c:pt>
                <c:pt idx="8664">
                  <c:v>1.32069886054978</c:v>
                </c:pt>
                <c:pt idx="8665">
                  <c:v>1.31167198657564</c:v>
                </c:pt>
                <c:pt idx="8666">
                  <c:v>1.30341247819842</c:v>
                </c:pt>
                <c:pt idx="8667">
                  <c:v>1.29586304623435</c:v>
                </c:pt>
                <c:pt idx="8668">
                  <c:v>1.28897586628788</c:v>
                </c:pt>
                <c:pt idx="8669">
                  <c:v>1.28270812551731</c:v>
                </c:pt>
                <c:pt idx="8670">
                  <c:v>1.27702434082033</c:v>
                </c:pt>
                <c:pt idx="8671">
                  <c:v>1.27189253978113</c:v>
                </c:pt>
                <c:pt idx="8672">
                  <c:v>1.26728542573435</c:v>
                </c:pt>
                <c:pt idx="8673">
                  <c:v>1.26317985310938</c:v>
                </c:pt>
                <c:pt idx="8674">
                  <c:v>1.25955493874727</c:v>
                </c:pt>
                <c:pt idx="8675">
                  <c:v>1.25639388140551</c:v>
                </c:pt>
                <c:pt idx="8676">
                  <c:v>1.25599063780805</c:v>
                </c:pt>
                <c:pt idx="8677">
                  <c:v>1.25367672989358</c:v>
                </c:pt>
                <c:pt idx="8678">
                  <c:v>1.24674202147077</c:v>
                </c:pt>
                <c:pt idx="8679">
                  <c:v>1.24047026900775</c:v>
                </c:pt>
                <c:pt idx="8680">
                  <c:v>1.2348218609661</c:v>
                </c:pt>
                <c:pt idx="8681">
                  <c:v>1.229763285367165</c:v>
                </c:pt>
                <c:pt idx="8682">
                  <c:v>1.22526545121879</c:v>
                </c:pt>
                <c:pt idx="8683">
                  <c:v>1.22130323325483</c:v>
                </c:pt>
                <c:pt idx="8684">
                  <c:v>1.21785622819485</c:v>
                </c:pt>
                <c:pt idx="8685">
                  <c:v>1.21490632304756</c:v>
                </c:pt>
                <c:pt idx="8686">
                  <c:v>1.21243841972801</c:v>
                </c:pt>
                <c:pt idx="8687">
                  <c:v>1.21044087831101</c:v>
                </c:pt>
                <c:pt idx="8688">
                  <c:v>1.20890381792975</c:v>
                </c:pt>
                <c:pt idx="8689">
                  <c:v>1.20781989493595</c:v>
                </c:pt>
                <c:pt idx="8690">
                  <c:v>1.20718420903806</c:v>
                </c:pt>
                <c:pt idx="8691">
                  <c:v>1.20699339651438</c:v>
                </c:pt>
                <c:pt idx="8692">
                  <c:v>1.20724644913014</c:v>
                </c:pt>
                <c:pt idx="8693">
                  <c:v>1.20353647536638</c:v>
                </c:pt>
                <c:pt idx="8694">
                  <c:v>1.200220280214479</c:v>
                </c:pt>
                <c:pt idx="8695">
                  <c:v>1.19876362923871</c:v>
                </c:pt>
                <c:pt idx="8696">
                  <c:v>1.19616548404238</c:v>
                </c:pt>
                <c:pt idx="8697">
                  <c:v>1.18976588147919</c:v>
                </c:pt>
                <c:pt idx="8698">
                  <c:v>1.18391681634411</c:v>
                </c:pt>
                <c:pt idx="8699">
                  <c:v>1.17858820338314</c:v>
                </c:pt>
                <c:pt idx="8700">
                  <c:v>1.17375369349805</c:v>
                </c:pt>
                <c:pt idx="8701">
                  <c:v>1.16939030531188</c:v>
                </c:pt>
                <c:pt idx="8702">
                  <c:v>1.16547827635039</c:v>
                </c:pt>
                <c:pt idx="8703">
                  <c:v>1.16200078485481</c:v>
                </c:pt>
                <c:pt idx="8704">
                  <c:v>1.15894279937714</c:v>
                </c:pt>
                <c:pt idx="8705">
                  <c:v>1.15629189314582</c:v>
                </c:pt>
                <c:pt idx="8706">
                  <c:v>1.15403748479188</c:v>
                </c:pt>
                <c:pt idx="8707">
                  <c:v>1.1521707558375</c:v>
                </c:pt>
                <c:pt idx="8708">
                  <c:v>1.15068458250817</c:v>
                </c:pt>
                <c:pt idx="8709">
                  <c:v>1.14957290439644</c:v>
                </c:pt>
                <c:pt idx="8710">
                  <c:v>1.14883184968999</c:v>
                </c:pt>
                <c:pt idx="8711">
                  <c:v>1.14845854206985</c:v>
                </c:pt>
                <c:pt idx="8712">
                  <c:v>1.14845137821146</c:v>
                </c:pt>
                <c:pt idx="8713">
                  <c:v>1.14881015891619</c:v>
                </c:pt>
                <c:pt idx="8714">
                  <c:v>1.15048116603067</c:v>
                </c:pt>
                <c:pt idx="8715">
                  <c:v>1.15158763221612</c:v>
                </c:pt>
                <c:pt idx="8716">
                  <c:v>1.14942288497771</c:v>
                </c:pt>
                <c:pt idx="8717">
                  <c:v>1.1477142160821</c:v>
                </c:pt>
                <c:pt idx="8718">
                  <c:v>1.14645379086807</c:v>
                </c:pt>
                <c:pt idx="8719">
                  <c:v>1.14563595456385</c:v>
                </c:pt>
                <c:pt idx="8720">
                  <c:v>1.14525704583835</c:v>
                </c:pt>
                <c:pt idx="8721">
                  <c:v>1.14531523006907</c:v>
                </c:pt>
                <c:pt idx="8722">
                  <c:v>1.14581048462204</c:v>
                </c:pt>
                <c:pt idx="8723">
                  <c:v>1.14674473365285</c:v>
                </c:pt>
                <c:pt idx="8724">
                  <c:v>1.14812228511834</c:v>
                </c:pt>
                <c:pt idx="8725">
                  <c:v>1.15090048529025</c:v>
                </c:pt>
                <c:pt idx="8726">
                  <c:v>1.15320649288924</c:v>
                </c:pt>
                <c:pt idx="8727">
                  <c:v>1.15228212949598</c:v>
                </c:pt>
                <c:pt idx="8728">
                  <c:v>1.15188398014099</c:v>
                </c:pt>
                <c:pt idx="8729">
                  <c:v>1.1520100194038</c:v>
                </c:pt>
                <c:pt idx="8730">
                  <c:v>1.15266045285567</c:v>
                </c:pt>
                <c:pt idx="8731">
                  <c:v>1.15383890107261</c:v>
                </c:pt>
                <c:pt idx="8732">
                  <c:v>1.15555108611102</c:v>
                </c:pt>
                <c:pt idx="8733">
                  <c:v>1.15780637297105</c:v>
                </c:pt>
                <c:pt idx="8734">
                  <c:v>1.16061648793376</c:v>
                </c:pt>
                <c:pt idx="8735">
                  <c:v>1.16399731932887</c:v>
                </c:pt>
                <c:pt idx="8736">
                  <c:v>1.16796801463645</c:v>
                </c:pt>
                <c:pt idx="8737">
                  <c:v>1.17374550888449</c:v>
                </c:pt>
                <c:pt idx="8738">
                  <c:v>1.17494555835286</c:v>
                </c:pt>
                <c:pt idx="8739">
                  <c:v>1.17265189911763</c:v>
                </c:pt>
                <c:pt idx="8740">
                  <c:v>1.16696304737756</c:v>
                </c:pt>
                <c:pt idx="8741">
                  <c:v>1.16184894239804</c:v>
                </c:pt>
                <c:pt idx="8742">
                  <c:v>1.15728127619202</c:v>
                </c:pt>
                <c:pt idx="8743">
                  <c:v>1.15323615517066</c:v>
                </c:pt>
                <c:pt idx="8744">
                  <c:v>1.14969326672374</c:v>
                </c:pt>
                <c:pt idx="8745">
                  <c:v>1.14663518755941</c:v>
                </c:pt>
                <c:pt idx="8746">
                  <c:v>1.14404763240197</c:v>
                </c:pt>
                <c:pt idx="8747">
                  <c:v>1.14191844903194</c:v>
                </c:pt>
                <c:pt idx="8748">
                  <c:v>1.14110178623888</c:v>
                </c:pt>
                <c:pt idx="8749">
                  <c:v>1.13985107721598</c:v>
                </c:pt>
                <c:pt idx="8750">
                  <c:v>1.13550205550798</c:v>
                </c:pt>
                <c:pt idx="8751">
                  <c:v>1.13170995023895</c:v>
                </c:pt>
                <c:pt idx="8752">
                  <c:v>1.12845441318192</c:v>
                </c:pt>
                <c:pt idx="8753">
                  <c:v>1.12571873070698</c:v>
                </c:pt>
                <c:pt idx="8754">
                  <c:v>1.12348926918381</c:v>
                </c:pt>
                <c:pt idx="8755">
                  <c:v>1.12175499879513</c:v>
                </c:pt>
                <c:pt idx="8756">
                  <c:v>1.12050766103204</c:v>
                </c:pt>
                <c:pt idx="8757">
                  <c:v>1.11702493116453</c:v>
                </c:pt>
                <c:pt idx="8758">
                  <c:v>1.11330881658288</c:v>
                </c:pt>
                <c:pt idx="8759">
                  <c:v>1.10679448619245</c:v>
                </c:pt>
                <c:pt idx="8760">
                  <c:v>1.10086306640195</c:v>
                </c:pt>
                <c:pt idx="8761">
                  <c:v>1.0954834925492</c:v>
                </c:pt>
                <c:pt idx="8762">
                  <c:v>1.090629517706</c:v>
                </c:pt>
                <c:pt idx="8763">
                  <c:v>1.0862780877858</c:v>
                </c:pt>
                <c:pt idx="8764">
                  <c:v>1.08240989865288</c:v>
                </c:pt>
                <c:pt idx="8765">
                  <c:v>1.0790084635153</c:v>
                </c:pt>
                <c:pt idx="8766">
                  <c:v>1.07605967677456</c:v>
                </c:pt>
                <c:pt idx="8767">
                  <c:v>1.07355177062421</c:v>
                </c:pt>
                <c:pt idx="8768">
                  <c:v>1.07147495111107</c:v>
                </c:pt>
                <c:pt idx="8769">
                  <c:v>1.069821557407959</c:v>
                </c:pt>
                <c:pt idx="8770">
                  <c:v>1.06858525382141</c:v>
                </c:pt>
                <c:pt idx="8771">
                  <c:v>1.06776145975889</c:v>
                </c:pt>
                <c:pt idx="8772">
                  <c:v>1.06734703930318</c:v>
                </c:pt>
                <c:pt idx="8773">
                  <c:v>1.06734046976577</c:v>
                </c:pt>
                <c:pt idx="8774">
                  <c:v>1.06774136905881</c:v>
                </c:pt>
                <c:pt idx="8775">
                  <c:v>1.06855104358565</c:v>
                </c:pt>
                <c:pt idx="8776">
                  <c:v>1.06977199614797</c:v>
                </c:pt>
                <c:pt idx="8777">
                  <c:v>1.06848640539373</c:v>
                </c:pt>
                <c:pt idx="8778">
                  <c:v>1.06755491009727</c:v>
                </c:pt>
                <c:pt idx="8779">
                  <c:v>1.06697446809673</c:v>
                </c:pt>
                <c:pt idx="8780">
                  <c:v>1.0667432973131</c:v>
                </c:pt>
                <c:pt idx="8781">
                  <c:v>1.06686048488333</c:v>
                </c:pt>
                <c:pt idx="8782">
                  <c:v>1.0673259863445</c:v>
                </c:pt>
                <c:pt idx="8783">
                  <c:v>1.06814132875765</c:v>
                </c:pt>
                <c:pt idx="8784">
                  <c:v>1.06930849114931</c:v>
                </c:pt>
                <c:pt idx="8785">
                  <c:v>1.07083083467955</c:v>
                </c:pt>
                <c:pt idx="8786">
                  <c:v>1.07306113505209</c:v>
                </c:pt>
                <c:pt idx="8787">
                  <c:v>1.07532232410017</c:v>
                </c:pt>
                <c:pt idx="8788">
                  <c:v>1.0750162719752</c:v>
                </c:pt>
                <c:pt idx="8789">
                  <c:v>1.07512775451856</c:v>
                </c:pt>
                <c:pt idx="8790">
                  <c:v>1.07565736961669</c:v>
                </c:pt>
                <c:pt idx="8791">
                  <c:v>1.07660637843397</c:v>
                </c:pt>
                <c:pt idx="8792">
                  <c:v>1.07797847008655</c:v>
                </c:pt>
                <c:pt idx="8793">
                  <c:v>1.07977820817855</c:v>
                </c:pt>
                <c:pt idx="8794">
                  <c:v>1.08201255711756</c:v>
                </c:pt>
                <c:pt idx="8795">
                  <c:v>1.08468982491721</c:v>
                </c:pt>
                <c:pt idx="8796">
                  <c:v>1.08517571448119</c:v>
                </c:pt>
                <c:pt idx="8797">
                  <c:v>1.08560580503538</c:v>
                </c:pt>
                <c:pt idx="8798">
                  <c:v>1.08338020248708</c:v>
                </c:pt>
                <c:pt idx="8799">
                  <c:v>1.08159690423442</c:v>
                </c:pt>
                <c:pt idx="8800">
                  <c:v>1.0802486143186</c:v>
                </c:pt>
                <c:pt idx="8801">
                  <c:v>1.07933008404907</c:v>
                </c:pt>
                <c:pt idx="8802">
                  <c:v>1.07883758171772</c:v>
                </c:pt>
                <c:pt idx="8803">
                  <c:v>1.07876907456644</c:v>
                </c:pt>
                <c:pt idx="8804">
                  <c:v>1.07912396517335</c:v>
                </c:pt>
                <c:pt idx="8805">
                  <c:v>1.07990360962383</c:v>
                </c:pt>
                <c:pt idx="8806">
                  <c:v>1.0811106075439</c:v>
                </c:pt>
                <c:pt idx="8807">
                  <c:v>1.08274939877378</c:v>
                </c:pt>
                <c:pt idx="8808">
                  <c:v>1.08525457810872</c:v>
                </c:pt>
                <c:pt idx="8809">
                  <c:v>1.08779417480774</c:v>
                </c:pt>
                <c:pt idx="8810">
                  <c:v>1.08771474042855</c:v>
                </c:pt>
                <c:pt idx="8811">
                  <c:v>1.08813452970094</c:v>
                </c:pt>
                <c:pt idx="8812">
                  <c:v>1.089055303447</c:v>
                </c:pt>
                <c:pt idx="8813">
                  <c:v>1.09048112022574</c:v>
                </c:pt>
                <c:pt idx="8814">
                  <c:v>1.09241832316629</c:v>
                </c:pt>
                <c:pt idx="8815">
                  <c:v>1.09171311957807</c:v>
                </c:pt>
                <c:pt idx="8816">
                  <c:v>1.09145074985616</c:v>
                </c:pt>
                <c:pt idx="8817">
                  <c:v>1.09162979632898</c:v>
                </c:pt>
                <c:pt idx="8818">
                  <c:v>1.09225092226967</c:v>
                </c:pt>
                <c:pt idx="8819">
                  <c:v>1.09331638114215</c:v>
                </c:pt>
                <c:pt idx="8820">
                  <c:v>1.09483029764491</c:v>
                </c:pt>
                <c:pt idx="8821">
                  <c:v>1.09679875930701</c:v>
                </c:pt>
                <c:pt idx="8822">
                  <c:v>1.09976136924691</c:v>
                </c:pt>
                <c:pt idx="8823">
                  <c:v>1.10268720263728</c:v>
                </c:pt>
                <c:pt idx="8824">
                  <c:v>1.10286431092363</c:v>
                </c:pt>
                <c:pt idx="8825">
                  <c:v>1.10356714842795</c:v>
                </c:pt>
                <c:pt idx="8826">
                  <c:v>1.10152425885889</c:v>
                </c:pt>
                <c:pt idx="8827">
                  <c:v>1.09994948930194</c:v>
                </c:pt>
                <c:pt idx="8828">
                  <c:v>1.09883575218098</c:v>
                </c:pt>
                <c:pt idx="8829">
                  <c:v>1.09817821084655</c:v>
                </c:pt>
                <c:pt idx="8830">
                  <c:v>1.09797354827904</c:v>
                </c:pt>
                <c:pt idx="8831">
                  <c:v>1.09822118252732</c:v>
                </c:pt>
                <c:pt idx="8832">
                  <c:v>1.09892152478746</c:v>
                </c:pt>
                <c:pt idx="8833">
                  <c:v>1.10007760589219</c:v>
                </c:pt>
                <c:pt idx="8834">
                  <c:v>1.10169415590653</c:v>
                </c:pt>
                <c:pt idx="8835">
                  <c:v>1.10377790865862</c:v>
                </c:pt>
                <c:pt idx="8836">
                  <c:v>1.10633792561373</c:v>
                </c:pt>
                <c:pt idx="8837">
                  <c:v>1.10938540341839</c:v>
                </c:pt>
                <c:pt idx="8838">
                  <c:v>1.10958133357889</c:v>
                </c:pt>
                <c:pt idx="8839">
                  <c:v>1.11017900529775</c:v>
                </c:pt>
                <c:pt idx="8840">
                  <c:v>1.11118056185808</c:v>
                </c:pt>
                <c:pt idx="8841">
                  <c:v>1.11322594150137</c:v>
                </c:pt>
                <c:pt idx="8842">
                  <c:v>1.11506267167917</c:v>
                </c:pt>
                <c:pt idx="8843">
                  <c:v>1.11395712699286</c:v>
                </c:pt>
                <c:pt idx="8844">
                  <c:v>1.11333146529047</c:v>
                </c:pt>
                <c:pt idx="8845">
                  <c:v>1.11318283817826</c:v>
                </c:pt>
                <c:pt idx="8846">
                  <c:v>1.11351012650003</c:v>
                </c:pt>
                <c:pt idx="8847">
                  <c:v>1.11431484976795</c:v>
                </c:pt>
                <c:pt idx="8848">
                  <c:v>1.11560036056353</c:v>
                </c:pt>
                <c:pt idx="8849">
                  <c:v>1.11395655060056</c:v>
                </c:pt>
                <c:pt idx="8850">
                  <c:v>1.11272845715948</c:v>
                </c:pt>
                <c:pt idx="8851">
                  <c:v>1.11191110327957</c:v>
                </c:pt>
                <c:pt idx="8852">
                  <c:v>1.11150105655843</c:v>
                </c:pt>
                <c:pt idx="8853">
                  <c:v>1.11149675526776</c:v>
                </c:pt>
                <c:pt idx="8854">
                  <c:v>1.11189793332061</c:v>
                </c:pt>
                <c:pt idx="8855">
                  <c:v>1.11270584114295</c:v>
                </c:pt>
                <c:pt idx="8856">
                  <c:v>1.11392358506198</c:v>
                </c:pt>
                <c:pt idx="8857">
                  <c:v>1.11555567549065</c:v>
                </c:pt>
                <c:pt idx="8858">
                  <c:v>1.11419457952647</c:v>
                </c:pt>
                <c:pt idx="8859">
                  <c:v>1.11317871198798</c:v>
                </c:pt>
                <c:pt idx="8860">
                  <c:v>1.11314243225606</c:v>
                </c:pt>
                <c:pt idx="8861">
                  <c:v>1.11280520574573</c:v>
                </c:pt>
                <c:pt idx="8862">
                  <c:v>1.10948023939464</c:v>
                </c:pt>
                <c:pt idx="8863">
                  <c:v>1.10659159745378</c:v>
                </c:pt>
                <c:pt idx="8864">
                  <c:v>1.10412708219999</c:v>
                </c:pt>
                <c:pt idx="8865">
                  <c:v>1.10263493446229</c:v>
                </c:pt>
                <c:pt idx="8866">
                  <c:v>1.10097891154817</c:v>
                </c:pt>
                <c:pt idx="8867">
                  <c:v>1.09651499992834</c:v>
                </c:pt>
                <c:pt idx="8868">
                  <c:v>1.09256294806258</c:v>
                </c:pt>
                <c:pt idx="8869">
                  <c:v>1.08910416230737</c:v>
                </c:pt>
                <c:pt idx="8870">
                  <c:v>1.08612343878544</c:v>
                </c:pt>
                <c:pt idx="8871">
                  <c:v>1.08360733644133</c:v>
                </c:pt>
                <c:pt idx="8872">
                  <c:v>1.08154537185087</c:v>
                </c:pt>
                <c:pt idx="8873">
                  <c:v>1.07992903776354</c:v>
                </c:pt>
                <c:pt idx="8874">
                  <c:v>1.07914620899307</c:v>
                </c:pt>
                <c:pt idx="8875">
                  <c:v>1.07839786873272</c:v>
                </c:pt>
                <c:pt idx="8876">
                  <c:v>1.07506444909227</c:v>
                </c:pt>
                <c:pt idx="8877">
                  <c:v>1.07224968838598</c:v>
                </c:pt>
                <c:pt idx="8878">
                  <c:v>1.06994077323036</c:v>
                </c:pt>
                <c:pt idx="8879">
                  <c:v>1.06812706113099</c:v>
                </c:pt>
                <c:pt idx="8880">
                  <c:v>1.06680059657339</c:v>
                </c:pt>
                <c:pt idx="8881">
                  <c:v>1.06595554186301</c:v>
                </c:pt>
                <c:pt idx="8882">
                  <c:v>1.0655883574174</c:v>
                </c:pt>
                <c:pt idx="8883">
                  <c:v>1.0656970105322</c:v>
                </c:pt>
                <c:pt idx="8884">
                  <c:v>1.06628194064516</c:v>
                </c:pt>
                <c:pt idx="8885">
                  <c:v>1.06766905449475</c:v>
                </c:pt>
                <c:pt idx="8886">
                  <c:v>1.06922438175228</c:v>
                </c:pt>
                <c:pt idx="8887">
                  <c:v>1.0653127695045</c:v>
                </c:pt>
                <c:pt idx="8888">
                  <c:v>1.06191852062165</c:v>
                </c:pt>
                <c:pt idx="8889">
                  <c:v>1.05902653432955</c:v>
                </c:pt>
                <c:pt idx="8890">
                  <c:v>1.05662430004708</c:v>
                </c:pt>
                <c:pt idx="8891">
                  <c:v>1.05470159517344</c:v>
                </c:pt>
                <c:pt idx="8892">
                  <c:v>1.05325048975201</c:v>
                </c:pt>
                <c:pt idx="8893">
                  <c:v>1.05226515031818</c:v>
                </c:pt>
                <c:pt idx="8894">
                  <c:v>1.0517413841886</c:v>
                </c:pt>
                <c:pt idx="8895">
                  <c:v>1.05167711569113</c:v>
                </c:pt>
                <c:pt idx="8896">
                  <c:v>1.05207186341481</c:v>
                </c:pt>
                <c:pt idx="8897">
                  <c:v>1.05029455892822</c:v>
                </c:pt>
                <c:pt idx="8898">
                  <c:v>1.04869231242152</c:v>
                </c:pt>
                <c:pt idx="8899">
                  <c:v>1.04471029510407</c:v>
                </c:pt>
                <c:pt idx="8900">
                  <c:v>1.04121953240002</c:v>
                </c:pt>
                <c:pt idx="8901">
                  <c:v>1.03820605191001</c:v>
                </c:pt>
                <c:pt idx="8902">
                  <c:v>1.03565800831025</c:v>
                </c:pt>
                <c:pt idx="8903">
                  <c:v>1.03356650870241</c:v>
                </c:pt>
                <c:pt idx="8904">
                  <c:v>1.03192294898771</c:v>
                </c:pt>
                <c:pt idx="8905">
                  <c:v>1.03072222936185</c:v>
                </c:pt>
                <c:pt idx="8906">
                  <c:v>1.02995951265904</c:v>
                </c:pt>
                <c:pt idx="8907">
                  <c:v>1.02963245408488</c:v>
                </c:pt>
                <c:pt idx="8908">
                  <c:v>1.02973933559719</c:v>
                </c:pt>
                <c:pt idx="8909">
                  <c:v>1.02758127647578</c:v>
                </c:pt>
                <c:pt idx="8910">
                  <c:v>1.02581142928573</c:v>
                </c:pt>
                <c:pt idx="8911">
                  <c:v>1.02442447330086</c:v>
                </c:pt>
                <c:pt idx="8912">
                  <c:v>1.02341607858596</c:v>
                </c:pt>
                <c:pt idx="8913">
                  <c:v>1.02278343186094</c:v>
                </c:pt>
                <c:pt idx="8914">
                  <c:v>1.02252438181452</c:v>
                </c:pt>
                <c:pt idx="8915">
                  <c:v>1.02263802395495</c:v>
                </c:pt>
                <c:pt idx="8916">
                  <c:v>1.02312456961598</c:v>
                </c:pt>
                <c:pt idx="8917">
                  <c:v>1.02398490227185</c:v>
                </c:pt>
                <c:pt idx="8918">
                  <c:v>1.025221662069159</c:v>
                </c:pt>
                <c:pt idx="8919">
                  <c:v>1.02683741775854</c:v>
                </c:pt>
                <c:pt idx="8920">
                  <c:v>1.02895691510128</c:v>
                </c:pt>
                <c:pt idx="8921">
                  <c:v>1.03135690602635</c:v>
                </c:pt>
                <c:pt idx="8922">
                  <c:v>1.0314644958005</c:v>
                </c:pt>
                <c:pt idx="8923">
                  <c:v>1.02929258310691</c:v>
                </c:pt>
                <c:pt idx="8924">
                  <c:v>1.02751165125459</c:v>
                </c:pt>
                <c:pt idx="8925">
                  <c:v>1.02611600651356</c:v>
                </c:pt>
                <c:pt idx="8926">
                  <c:v>1.02510136615147</c:v>
                </c:pt>
                <c:pt idx="8927">
                  <c:v>1.02446455382741</c:v>
                </c:pt>
                <c:pt idx="8928">
                  <c:v>1.02430290430138</c:v>
                </c:pt>
                <c:pt idx="8929">
                  <c:v>1.02441792980855</c:v>
                </c:pt>
                <c:pt idx="8930">
                  <c:v>1.02227215705701</c:v>
                </c:pt>
                <c:pt idx="8931">
                  <c:v>1.02056487959299</c:v>
                </c:pt>
                <c:pt idx="8932">
                  <c:v>1.01929011016262</c:v>
                </c:pt>
                <c:pt idx="8933">
                  <c:v>1.01851696673236</c:v>
                </c:pt>
                <c:pt idx="8934">
                  <c:v>1.01809343715736</c:v>
                </c:pt>
                <c:pt idx="8935">
                  <c:v>1.01549307046222</c:v>
                </c:pt>
                <c:pt idx="8936">
                  <c:v>1.01338211417903</c:v>
                </c:pt>
                <c:pt idx="8937">
                  <c:v>1.01175341286196</c:v>
                </c:pt>
                <c:pt idx="8938">
                  <c:v>1.01060061464924</c:v>
                </c:pt>
                <c:pt idx="8939">
                  <c:v>1.00992024450714</c:v>
                </c:pt>
                <c:pt idx="8940">
                  <c:v>1.00970878072053</c:v>
                </c:pt>
                <c:pt idx="8941">
                  <c:v>1.00996671308193</c:v>
                </c:pt>
                <c:pt idx="8942">
                  <c:v>1.00813162895473</c:v>
                </c:pt>
                <c:pt idx="8943">
                  <c:v>1.00668111122678</c:v>
                </c:pt>
                <c:pt idx="8944">
                  <c:v>1.00311577888219</c:v>
                </c:pt>
                <c:pt idx="8945">
                  <c:v>1.00003842062152</c:v>
                </c:pt>
                <c:pt idx="8946">
                  <c:v>0.997441051652747</c:v>
                </c:pt>
                <c:pt idx="8947">
                  <c:v>0.995312580102441</c:v>
                </c:pt>
                <c:pt idx="8948">
                  <c:v>0.99364866429627</c:v>
                </c:pt>
                <c:pt idx="8949">
                  <c:v>0.992442819728213</c:v>
                </c:pt>
                <c:pt idx="8950">
                  <c:v>0.991692278885953</c:v>
                </c:pt>
                <c:pt idx="8951">
                  <c:v>0.991393701028904</c:v>
                </c:pt>
                <c:pt idx="8952">
                  <c:v>0.991546715830232</c:v>
                </c:pt>
                <c:pt idx="8953">
                  <c:v>0.992122714075208</c:v>
                </c:pt>
                <c:pt idx="8954">
                  <c:v>0.993183748830863</c:v>
                </c:pt>
                <c:pt idx="8955">
                  <c:v>0.992221219673062</c:v>
                </c:pt>
                <c:pt idx="8956">
                  <c:v>0.991764316714169</c:v>
                </c:pt>
                <c:pt idx="8957">
                  <c:v>0.991809876691343</c:v>
                </c:pt>
                <c:pt idx="8958">
                  <c:v>0.992359595516786</c:v>
                </c:pt>
                <c:pt idx="8959">
                  <c:v>0.993413668678019</c:v>
                </c:pt>
                <c:pt idx="8960">
                  <c:v>0.994975386917284</c:v>
                </c:pt>
                <c:pt idx="8961">
                  <c:v>0.994521691915788</c:v>
                </c:pt>
                <c:pt idx="8962">
                  <c:v>0.994523462921404</c:v>
                </c:pt>
                <c:pt idx="8963">
                  <c:v>0.994980739880343</c:v>
                </c:pt>
                <c:pt idx="8964">
                  <c:v>0.995893567801112</c:v>
                </c:pt>
                <c:pt idx="8965">
                  <c:v>0.997264863546865</c:v>
                </c:pt>
                <c:pt idx="8966">
                  <c:v>0.996561998082219</c:v>
                </c:pt>
                <c:pt idx="8967">
                  <c:v>0.996265519951913</c:v>
                </c:pt>
                <c:pt idx="8968">
                  <c:v>0.996374752858408</c:v>
                </c:pt>
                <c:pt idx="8969">
                  <c:v>0.996889826734587</c:v>
                </c:pt>
                <c:pt idx="8970">
                  <c:v>0.997811928658796</c:v>
                </c:pt>
                <c:pt idx="8971">
                  <c:v>0.999139906855119</c:v>
                </c:pt>
                <c:pt idx="8972">
                  <c:v>1.00088974784071</c:v>
                </c:pt>
                <c:pt idx="8973">
                  <c:v>1.0005306112532</c:v>
                </c:pt>
                <c:pt idx="8974">
                  <c:v>1.00063346505462</c:v>
                </c:pt>
                <c:pt idx="8975">
                  <c:v>0.998644154248421</c:v>
                </c:pt>
                <c:pt idx="8976">
                  <c:v>0.997071178156411</c:v>
                </c:pt>
                <c:pt idx="8977">
                  <c:v>0.995910649674745</c:v>
                </c:pt>
                <c:pt idx="8978">
                  <c:v>0.995139999332325</c:v>
                </c:pt>
                <c:pt idx="8979">
                  <c:v>0.99479245050522</c:v>
                </c:pt>
                <c:pt idx="8980">
                  <c:v>0.992362476291113</c:v>
                </c:pt>
                <c:pt idx="8981">
                  <c:v>0.990398552007777</c:v>
                </c:pt>
                <c:pt idx="8982">
                  <c:v>0.988894191118912</c:v>
                </c:pt>
                <c:pt idx="8983">
                  <c:v>0.987845590533646</c:v>
                </c:pt>
                <c:pt idx="8984">
                  <c:v>0.987249243100234</c:v>
                </c:pt>
                <c:pt idx="8985">
                  <c:v>0.987103645508865</c:v>
                </c:pt>
                <c:pt idx="8986">
                  <c:v>0.984921446431942</c:v>
                </c:pt>
                <c:pt idx="8987">
                  <c:v>0.983145673637125</c:v>
                </c:pt>
                <c:pt idx="8988">
                  <c:v>0.981707657285325</c:v>
                </c:pt>
                <c:pt idx="8989">
                  <c:v>0.980729699807083</c:v>
                </c:pt>
                <c:pt idx="8990">
                  <c:v>0.977726584531042</c:v>
                </c:pt>
                <c:pt idx="8991">
                  <c:v>0.975182063561277</c:v>
                </c:pt>
                <c:pt idx="8992">
                  <c:v>0.973088823037753</c:v>
                </c:pt>
                <c:pt idx="8993">
                  <c:v>0.971441941953542</c:v>
                </c:pt>
                <c:pt idx="8994">
                  <c:v>0.970236806692569</c:v>
                </c:pt>
                <c:pt idx="8995">
                  <c:v>0.969470554697449</c:v>
                </c:pt>
                <c:pt idx="8996">
                  <c:v>0.969037559829096</c:v>
                </c:pt>
                <c:pt idx="8997">
                  <c:v>0.969144351221015</c:v>
                </c:pt>
                <c:pt idx="8998">
                  <c:v>0.964897833021181</c:v>
                </c:pt>
                <c:pt idx="8999">
                  <c:v>0.961113412292363</c:v>
                </c:pt>
                <c:pt idx="9000">
                  <c:v>0.957781642455064</c:v>
                </c:pt>
                <c:pt idx="9001">
                  <c:v>0.954894740562764</c:v>
                </c:pt>
                <c:pt idx="9002">
                  <c:v>0.95244632293242</c:v>
                </c:pt>
                <c:pt idx="9003">
                  <c:v>0.950277081319605</c:v>
                </c:pt>
                <c:pt idx="9004">
                  <c:v>0.948687953224077</c:v>
                </c:pt>
                <c:pt idx="9005">
                  <c:v>0.945216620569331</c:v>
                </c:pt>
                <c:pt idx="9006">
                  <c:v>0.942229177254641</c:v>
                </c:pt>
                <c:pt idx="9007">
                  <c:v>0.939719666762604</c:v>
                </c:pt>
                <c:pt idx="9008">
                  <c:v>0.93768344919934</c:v>
                </c:pt>
                <c:pt idx="9009">
                  <c:v>0.93611684165933</c:v>
                </c:pt>
                <c:pt idx="9010">
                  <c:v>0.935017197944797</c:v>
                </c:pt>
                <c:pt idx="9011">
                  <c:v>0.934382691787653</c:v>
                </c:pt>
                <c:pt idx="9012">
                  <c:v>0.93421208766068</c:v>
                </c:pt>
                <c:pt idx="9013">
                  <c:v>0.93450480555181</c:v>
                </c:pt>
                <c:pt idx="9014">
                  <c:v>0.935260928747586</c:v>
                </c:pt>
                <c:pt idx="9015">
                  <c:v>0.936481128816526</c:v>
                </c:pt>
                <c:pt idx="9016">
                  <c:v>0.938166878101586</c:v>
                </c:pt>
                <c:pt idx="9017">
                  <c:v>0.940320309867589</c:v>
                </c:pt>
                <c:pt idx="9018">
                  <c:v>0.942944396606073</c:v>
                </c:pt>
                <c:pt idx="9019">
                  <c:v>0.946043694055598</c:v>
                </c:pt>
                <c:pt idx="9020">
                  <c:v>0.949623723524304</c:v>
                </c:pt>
                <c:pt idx="9021">
                  <c:v>0.951335933742295</c:v>
                </c:pt>
                <c:pt idx="9022">
                  <c:v>0.953476742262033</c:v>
                </c:pt>
                <c:pt idx="9023">
                  <c:v>0.956049737975225</c:v>
                </c:pt>
                <c:pt idx="9024">
                  <c:v>0.959059928683713</c:v>
                </c:pt>
                <c:pt idx="9025">
                  <c:v>0.962513230268006</c:v>
                </c:pt>
                <c:pt idx="9026">
                  <c:v>0.966417244049147</c:v>
                </c:pt>
                <c:pt idx="9027">
                  <c:v>0.970781468886237</c:v>
                </c:pt>
                <c:pt idx="9028">
                  <c:v>0.975617269019616</c:v>
                </c:pt>
                <c:pt idx="9029">
                  <c:v>0.978478628497423</c:v>
                </c:pt>
                <c:pt idx="9030">
                  <c:v>0.981749704323116</c:v>
                </c:pt>
                <c:pt idx="9031">
                  <c:v>0.985439098901765</c:v>
                </c:pt>
                <c:pt idx="9032">
                  <c:v>0.989556132683128</c:v>
                </c:pt>
                <c:pt idx="9033">
                  <c:v>0.994111814075406</c:v>
                </c:pt>
                <c:pt idx="9034">
                  <c:v>0.996569395279788</c:v>
                </c:pt>
                <c:pt idx="9035">
                  <c:v>0.99939922898527</c:v>
                </c:pt>
                <c:pt idx="9036">
                  <c:v>1.00260568245043</c:v>
                </c:pt>
                <c:pt idx="9037">
                  <c:v>1.00619848933247</c:v>
                </c:pt>
                <c:pt idx="9038">
                  <c:v>1.01018887145287</c:v>
                </c:pt>
                <c:pt idx="9039">
                  <c:v>1.01464625431403</c:v>
                </c:pt>
                <c:pt idx="9040">
                  <c:v>1.01948683817571</c:v>
                </c:pt>
                <c:pt idx="9041">
                  <c:v>1.02208920457176</c:v>
                </c:pt>
                <c:pt idx="9042">
                  <c:v>1.02514583937639</c:v>
                </c:pt>
                <c:pt idx="9043">
                  <c:v>1.02603234239141</c:v>
                </c:pt>
                <c:pt idx="9044">
                  <c:v>1.02719994647562</c:v>
                </c:pt>
                <c:pt idx="9045">
                  <c:v>1.02604291153673</c:v>
                </c:pt>
                <c:pt idx="9046">
                  <c:v>1.0253290438344</c:v>
                </c:pt>
                <c:pt idx="9047">
                  <c:v>1.02505635227498</c:v>
                </c:pt>
                <c:pt idx="9048">
                  <c:v>1.02522314794629</c:v>
                </c:pt>
                <c:pt idx="9049">
                  <c:v>1.02583023942693</c:v>
                </c:pt>
                <c:pt idx="9050">
                  <c:v>1.02687890379354</c:v>
                </c:pt>
                <c:pt idx="9051">
                  <c:v>1.028373118207</c:v>
                </c:pt>
                <c:pt idx="9052">
                  <c:v>1.03031763074292</c:v>
                </c:pt>
                <c:pt idx="9053">
                  <c:v>1.03286338446611</c:v>
                </c:pt>
                <c:pt idx="9054">
                  <c:v>1.03292705832328</c:v>
                </c:pt>
                <c:pt idx="9055">
                  <c:v>1.03062697005357</c:v>
                </c:pt>
                <c:pt idx="9056">
                  <c:v>1.02878689947858</c:v>
                </c:pt>
                <c:pt idx="9057">
                  <c:v>1.02739994915269</c:v>
                </c:pt>
                <c:pt idx="9058">
                  <c:v>1.0264604286638</c:v>
                </c:pt>
                <c:pt idx="9059">
                  <c:v>1.02596500199389</c:v>
                </c:pt>
                <c:pt idx="9060">
                  <c:v>1.02591171512577</c:v>
                </c:pt>
                <c:pt idx="9061">
                  <c:v>1.02630073045351</c:v>
                </c:pt>
                <c:pt idx="9062">
                  <c:v>1.02713203000215</c:v>
                </c:pt>
                <c:pt idx="9063">
                  <c:v>1.02840949276837</c:v>
                </c:pt>
                <c:pt idx="9064">
                  <c:v>1.03013646977892</c:v>
                </c:pt>
                <c:pt idx="9065">
                  <c:v>1.0323195532683</c:v>
                </c:pt>
                <c:pt idx="9066">
                  <c:v>1.03512193480904</c:v>
                </c:pt>
                <c:pt idx="9067">
                  <c:v>1.03825870184161</c:v>
                </c:pt>
                <c:pt idx="9068">
                  <c:v>1.03905414471983</c:v>
                </c:pt>
                <c:pt idx="9069">
                  <c:v>1.04036894638837</c:v>
                </c:pt>
                <c:pt idx="9070">
                  <c:v>1.04220903287154</c:v>
                </c:pt>
                <c:pt idx="9071">
                  <c:v>1.04478848615539</c:v>
                </c:pt>
                <c:pt idx="9072">
                  <c:v>1.04478706039567</c:v>
                </c:pt>
                <c:pt idx="9073">
                  <c:v>1.04238565545076</c:v>
                </c:pt>
                <c:pt idx="9074">
                  <c:v>1.04052167244755</c:v>
                </c:pt>
                <c:pt idx="9075">
                  <c:v>1.03918609438049</c:v>
                </c:pt>
                <c:pt idx="9076">
                  <c:v>1.03837302007443</c:v>
                </c:pt>
                <c:pt idx="9077">
                  <c:v>1.03807877167032</c:v>
                </c:pt>
                <c:pt idx="9078">
                  <c:v>1.03830164893855</c:v>
                </c:pt>
                <c:pt idx="9079">
                  <c:v>1.03618170312656</c:v>
                </c:pt>
                <c:pt idx="9080">
                  <c:v>1.03452936361099</c:v>
                </c:pt>
                <c:pt idx="9081">
                  <c:v>1.03333823400811</c:v>
                </c:pt>
                <c:pt idx="9082">
                  <c:v>1.03260337399289</c:v>
                </c:pt>
                <c:pt idx="9083">
                  <c:v>1.03232181392018</c:v>
                </c:pt>
                <c:pt idx="9084">
                  <c:v>1.03249241175304</c:v>
                </c:pt>
                <c:pt idx="9085">
                  <c:v>1.03311578996642</c:v>
                </c:pt>
                <c:pt idx="9086">
                  <c:v>1.03419365456038</c:v>
                </c:pt>
                <c:pt idx="9087">
                  <c:v>1.03572971210191</c:v>
                </c:pt>
                <c:pt idx="9088">
                  <c:v>1.03773013923684</c:v>
                </c:pt>
                <c:pt idx="9089">
                  <c:v>1.03733643875788</c:v>
                </c:pt>
                <c:pt idx="9090">
                  <c:v>1.03734351266996</c:v>
                </c:pt>
                <c:pt idx="9091">
                  <c:v>1.037922292399395</c:v>
                </c:pt>
                <c:pt idx="9092">
                  <c:v>1.03873596964615</c:v>
                </c:pt>
                <c:pt idx="9093">
                  <c:v>1.037124692617685</c:v>
                </c:pt>
                <c:pt idx="9094">
                  <c:v>1.03597838092481</c:v>
                </c:pt>
                <c:pt idx="9095">
                  <c:v>1.03529317673458</c:v>
                </c:pt>
                <c:pt idx="9096">
                  <c:v>1.03506557512475</c:v>
                </c:pt>
                <c:pt idx="9097">
                  <c:v>1.03260195644418</c:v>
                </c:pt>
                <c:pt idx="9098">
                  <c:v>1.03039635738163</c:v>
                </c:pt>
                <c:pt idx="9099">
                  <c:v>1.02584293524955</c:v>
                </c:pt>
                <c:pt idx="9100">
                  <c:v>1.02178761797295</c:v>
                </c:pt>
                <c:pt idx="9101">
                  <c:v>1.01821450299733</c:v>
                </c:pt>
                <c:pt idx="9102">
                  <c:v>1.01510969290167</c:v>
                </c:pt>
                <c:pt idx="9103">
                  <c:v>1.01246222252553</c:v>
                </c:pt>
                <c:pt idx="9104">
                  <c:v>1.00759392253732</c:v>
                </c:pt>
                <c:pt idx="9105">
                  <c:v>1.00316591800238</c:v>
                </c:pt>
                <c:pt idx="9106">
                  <c:v>0.999124043847202</c:v>
                </c:pt>
                <c:pt idx="9107">
                  <c:v>0.992937944344528</c:v>
                </c:pt>
                <c:pt idx="9108">
                  <c:v>0.987247263253609</c:v>
                </c:pt>
                <c:pt idx="9109">
                  <c:v>0.982031334127296</c:v>
                </c:pt>
                <c:pt idx="9110">
                  <c:v>0.977272426377376</c:v>
                </c:pt>
                <c:pt idx="9111">
                  <c:v>0.972956618398376</c:v>
                </c:pt>
                <c:pt idx="9112">
                  <c:v>0.969071360842462</c:v>
                </c:pt>
                <c:pt idx="9113">
                  <c:v>0.965606410564024</c:v>
                </c:pt>
                <c:pt idx="9114">
                  <c:v>0.96255267044683</c:v>
                </c:pt>
                <c:pt idx="9115">
                  <c:v>0.959903365451013</c:v>
                </c:pt>
                <c:pt idx="9116">
                  <c:v>0.957512259496478</c:v>
                </c:pt>
                <c:pt idx="9117">
                  <c:v>0.955649985306256</c:v>
                </c:pt>
                <c:pt idx="9118">
                  <c:v>0.951820477361185</c:v>
                </c:pt>
                <c:pt idx="9119">
                  <c:v>0.948443557332223</c:v>
                </c:pt>
                <c:pt idx="9120">
                  <c:v>0.945511457290383</c:v>
                </c:pt>
                <c:pt idx="9121">
                  <c:v>0.943018094739944</c:v>
                </c:pt>
                <c:pt idx="9122">
                  <c:v>0.940958333691892</c:v>
                </c:pt>
                <c:pt idx="9123">
                  <c:v>0.939328607666214</c:v>
                </c:pt>
                <c:pt idx="9124">
                  <c:v>0.937935865916732</c:v>
                </c:pt>
                <c:pt idx="9125">
                  <c:v>0.937155922768724</c:v>
                </c:pt>
                <c:pt idx="9126">
                  <c:v>0.934492751321001</c:v>
                </c:pt>
                <c:pt idx="9127">
                  <c:v>0.932306608899221</c:v>
                </c:pt>
                <c:pt idx="9128">
                  <c:v>0.930593449141321</c:v>
                </c:pt>
                <c:pt idx="9129">
                  <c:v>0.929350098790083</c:v>
                </c:pt>
                <c:pt idx="9130">
                  <c:v>0.928574578595524</c:v>
                </c:pt>
                <c:pt idx="9131">
                  <c:v>0.928265529511248</c:v>
                </c:pt>
                <c:pt idx="9132">
                  <c:v>0.928422124985664</c:v>
                </c:pt>
                <c:pt idx="9133">
                  <c:v>0.929044248804791</c:v>
                </c:pt>
                <c:pt idx="9134">
                  <c:v>0.930132612705423</c:v>
                </c:pt>
                <c:pt idx="9135">
                  <c:v>0.931688093875946</c:v>
                </c:pt>
                <c:pt idx="9136">
                  <c:v>0.933713005098114</c:v>
                </c:pt>
                <c:pt idx="9137">
                  <c:v>0.936210041845062</c:v>
                </c:pt>
                <c:pt idx="9138">
                  <c:v>0.939183318315898</c:v>
                </c:pt>
                <c:pt idx="9139">
                  <c:v>0.942638540526699</c:v>
                </c:pt>
                <c:pt idx="9140">
                  <c:v>0.94421766611048</c:v>
                </c:pt>
                <c:pt idx="9141">
                  <c:v>0.946226418746838</c:v>
                </c:pt>
                <c:pt idx="9142">
                  <c:v>0.948668057147249</c:v>
                </c:pt>
                <c:pt idx="9143">
                  <c:v>0.951547262052462</c:v>
                </c:pt>
                <c:pt idx="9144">
                  <c:v>0.952478202076918</c:v>
                </c:pt>
                <c:pt idx="9145">
                  <c:v>0.953793484724638</c:v>
                </c:pt>
                <c:pt idx="9146">
                  <c:v>0.955495257720783</c:v>
                </c:pt>
                <c:pt idx="9147">
                  <c:v>0.957586467232657</c:v>
                </c:pt>
                <c:pt idx="9148">
                  <c:v>0.960070845119001</c:v>
                </c:pt>
                <c:pt idx="9149">
                  <c:v>0.962953127001013</c:v>
                </c:pt>
                <c:pt idx="9150">
                  <c:v>0.966239806554596</c:v>
                </c:pt>
                <c:pt idx="9151">
                  <c:v>0.969937795558047</c:v>
                </c:pt>
                <c:pt idx="9152">
                  <c:v>0.974056290967677</c:v>
                </c:pt>
                <c:pt idx="9153">
                  <c:v>0.978528067243158</c:v>
                </c:pt>
                <c:pt idx="9154">
                  <c:v>0.981015271416333</c:v>
                </c:pt>
                <c:pt idx="9155">
                  <c:v>0.981382656455261</c:v>
                </c:pt>
                <c:pt idx="9156">
                  <c:v>0.982154166553731</c:v>
                </c:pt>
                <c:pt idx="9157">
                  <c:v>0.98333221627189</c:v>
                </c:pt>
                <c:pt idx="9158">
                  <c:v>0.98491889465367</c:v>
                </c:pt>
                <c:pt idx="9159">
                  <c:v>0.98691888487449</c:v>
                </c:pt>
                <c:pt idx="9160">
                  <c:v>0.989336634756731</c:v>
                </c:pt>
                <c:pt idx="9161">
                  <c:v>0.992179130939937</c:v>
                </c:pt>
                <c:pt idx="9162">
                  <c:v>0.995437056490497</c:v>
                </c:pt>
                <c:pt idx="9163">
                  <c:v>0.999168957819656</c:v>
                </c:pt>
                <c:pt idx="9164">
                  <c:v>1.00075501870224</c:v>
                </c:pt>
                <c:pt idx="9165">
                  <c:v>1.00282427313368</c:v>
                </c:pt>
                <c:pt idx="9166">
                  <c:v>1.00538330971842</c:v>
                </c:pt>
                <c:pt idx="9167">
                  <c:v>1.00576586678688</c:v>
                </c:pt>
                <c:pt idx="9168">
                  <c:v>1.00657652144628</c:v>
                </c:pt>
                <c:pt idx="9169">
                  <c:v>1.00785071973936</c:v>
                </c:pt>
                <c:pt idx="9170">
                  <c:v>1.00953416275831</c:v>
                </c:pt>
                <c:pt idx="9171">
                  <c:v>1.00899401086315</c:v>
                </c:pt>
                <c:pt idx="9172">
                  <c:v>1.00625224848312</c:v>
                </c:pt>
                <c:pt idx="9173">
                  <c:v>1.00395733956247</c:v>
                </c:pt>
                <c:pt idx="9174">
                  <c:v>1.00210209924638</c:v>
                </c:pt>
                <c:pt idx="9175">
                  <c:v>1.00067803265766</c:v>
                </c:pt>
                <c:pt idx="9176">
                  <c:v>0.9996802919795</c:v>
                </c:pt>
                <c:pt idx="9177">
                  <c:v>0.999112898976854</c:v>
                </c:pt>
                <c:pt idx="9178">
                  <c:v>0.998963059988139</c:v>
                </c:pt>
                <c:pt idx="9179">
                  <c:v>0.999233296263748</c:v>
                </c:pt>
                <c:pt idx="9180">
                  <c:v>0.999932689381956</c:v>
                </c:pt>
                <c:pt idx="9181">
                  <c:v>0.998452931150528</c:v>
                </c:pt>
                <c:pt idx="9182">
                  <c:v>0.997453934875532</c:v>
                </c:pt>
                <c:pt idx="9183">
                  <c:v>0.996930634296334</c:v>
                </c:pt>
                <c:pt idx="9184">
                  <c:v>0.99688212402624</c:v>
                </c:pt>
                <c:pt idx="9185">
                  <c:v>0.997307482325192</c:v>
                </c:pt>
                <c:pt idx="9186">
                  <c:v>0.998207591530999</c:v>
                </c:pt>
                <c:pt idx="9187">
                  <c:v>0.999589398576088</c:v>
                </c:pt>
                <c:pt idx="9188">
                  <c:v>1.00145198166475</c:v>
                </c:pt>
                <c:pt idx="9189">
                  <c:v>1.00381035615616</c:v>
                </c:pt>
                <c:pt idx="9190">
                  <c:v>1.00402112300341</c:v>
                </c:pt>
                <c:pt idx="9191">
                  <c:v>1.00476987296459</c:v>
                </c:pt>
                <c:pt idx="9192">
                  <c:v>1.0033758435138</c:v>
                </c:pt>
                <c:pt idx="9193">
                  <c:v>1.00246792088577</c:v>
                </c:pt>
                <c:pt idx="9194">
                  <c:v>1.00204418564163</c:v>
                </c:pt>
                <c:pt idx="9195">
                  <c:v>1.00209954091321</c:v>
                </c:pt>
                <c:pt idx="9196">
                  <c:v>1.00263629767121</c:v>
                </c:pt>
                <c:pt idx="9197">
                  <c:v>1.0036570328348</c:v>
                </c:pt>
                <c:pt idx="9198">
                  <c:v>1.00248832033352</c:v>
                </c:pt>
                <c:pt idx="9199">
                  <c:v>1.00174996653011</c:v>
                </c:pt>
                <c:pt idx="9200">
                  <c:v>1.00143840802936</c:v>
                </c:pt>
                <c:pt idx="9201">
                  <c:v>1.00155557200699</c:v>
                </c:pt>
                <c:pt idx="9202">
                  <c:v>1.00209894721692</c:v>
                </c:pt>
                <c:pt idx="9203">
                  <c:v>1.0030821553218</c:v>
                </c:pt>
                <c:pt idx="9204">
                  <c:v>1.004490665741</c:v>
                </c:pt>
                <c:pt idx="9205">
                  <c:v>1.00368540075829</c:v>
                </c:pt>
                <c:pt idx="9206">
                  <c:v>1.0006944451587</c:v>
                </c:pt>
                <c:pt idx="9207">
                  <c:v>0.998150015431891</c:v>
                </c:pt>
                <c:pt idx="9208">
                  <c:v>0.996044120478123</c:v>
                </c:pt>
                <c:pt idx="9209">
                  <c:v>0.994370358307877</c:v>
                </c:pt>
                <c:pt idx="9210">
                  <c:v>0.993122533425651</c:v>
                </c:pt>
                <c:pt idx="9211">
                  <c:v>0.992296708646923</c:v>
                </c:pt>
                <c:pt idx="9212">
                  <c:v>0.991890545094841</c:v>
                </c:pt>
                <c:pt idx="9213">
                  <c:v>0.991902092151039</c:v>
                </c:pt>
                <c:pt idx="9214">
                  <c:v>0.992332250559282</c:v>
                </c:pt>
                <c:pt idx="9215">
                  <c:v>0.993154448498192</c:v>
                </c:pt>
                <c:pt idx="9216">
                  <c:v>0.994428980576453</c:v>
                </c:pt>
                <c:pt idx="9217">
                  <c:v>0.990887767259026</c:v>
                </c:pt>
                <c:pt idx="9218">
                  <c:v>0.987815679807954</c:v>
                </c:pt>
                <c:pt idx="9219">
                  <c:v>0.982644562775593</c:v>
                </c:pt>
                <c:pt idx="9220">
                  <c:v>0.977991727903283</c:v>
                </c:pt>
                <c:pt idx="9221">
                  <c:v>0.973840700085847</c:v>
                </c:pt>
                <c:pt idx="9222">
                  <c:v>0.970177433023637</c:v>
                </c:pt>
                <c:pt idx="9223">
                  <c:v>0.966990362114428</c:v>
                </c:pt>
                <c:pt idx="9224">
                  <c:v>0.964269791061966</c:v>
                </c:pt>
                <c:pt idx="9225">
                  <c:v>0.959553353368903</c:v>
                </c:pt>
                <c:pt idx="9226">
                  <c:v>0.95526811358533</c:v>
                </c:pt>
                <c:pt idx="9227">
                  <c:v>0.951403347590871</c:v>
                </c:pt>
                <c:pt idx="9228">
                  <c:v>0.947949173945982</c:v>
                </c:pt>
                <c:pt idx="9229">
                  <c:v>0.944898440030044</c:v>
                </c:pt>
                <c:pt idx="9230">
                  <c:v>0.94224474261408</c:v>
                </c:pt>
                <c:pt idx="9231">
                  <c:v>0.939791023791382</c:v>
                </c:pt>
                <c:pt idx="9232">
                  <c:v>0.937912257138225</c:v>
                </c:pt>
                <c:pt idx="9233">
                  <c:v>0.934090611236222</c:v>
                </c:pt>
                <c:pt idx="9234">
                  <c:v>0.930712901632696</c:v>
                </c:pt>
                <c:pt idx="9235">
                  <c:v>0.927772741002014</c:v>
                </c:pt>
                <c:pt idx="9236">
                  <c:v>0.925264714124145</c:v>
                </c:pt>
                <c:pt idx="9237">
                  <c:v>0.92295518073606</c:v>
                </c:pt>
                <c:pt idx="9238">
                  <c:v>0.921296857743394</c:v>
                </c:pt>
                <c:pt idx="9239">
                  <c:v>0.917771787927635</c:v>
                </c:pt>
                <c:pt idx="9240">
                  <c:v>0.914723340103686</c:v>
                </c:pt>
                <c:pt idx="9241">
                  <c:v>0.912147306659443</c:v>
                </c:pt>
                <c:pt idx="9242">
                  <c:v>0.910039896855766</c:v>
                </c:pt>
                <c:pt idx="9243">
                  <c:v>0.908398506222141</c:v>
                </c:pt>
                <c:pt idx="9244">
                  <c:v>0.907221371493247</c:v>
                </c:pt>
                <c:pt idx="9245">
                  <c:v>0.906507110004812</c:v>
                </c:pt>
                <c:pt idx="9246">
                  <c:v>0.906254833074072</c:v>
                </c:pt>
                <c:pt idx="9247">
                  <c:v>0.906463853956762</c:v>
                </c:pt>
                <c:pt idx="9248">
                  <c:v>0.907134204250621</c:v>
                </c:pt>
                <c:pt idx="9249">
                  <c:v>0.908265952511722</c:v>
                </c:pt>
                <c:pt idx="9250">
                  <c:v>0.909859796405363</c:v>
                </c:pt>
                <c:pt idx="9251">
                  <c:v>0.911916855525415</c:v>
                </c:pt>
                <c:pt idx="9252">
                  <c:v>0.914438943136112</c:v>
                </c:pt>
                <c:pt idx="9253">
                  <c:v>0.917428810765339</c:v>
                </c:pt>
                <c:pt idx="9254">
                  <c:v>0.918570575959371</c:v>
                </c:pt>
                <c:pt idx="9255">
                  <c:v>0.920131459003667</c:v>
                </c:pt>
                <c:pt idx="9256">
                  <c:v>0.922113085561285</c:v>
                </c:pt>
                <c:pt idx="9257">
                  <c:v>0.924517752936114</c:v>
                </c:pt>
                <c:pt idx="9258">
                  <c:v>0.927348556851764</c:v>
                </c:pt>
                <c:pt idx="9259">
                  <c:v>0.930609698322678</c:v>
                </c:pt>
                <c:pt idx="9260">
                  <c:v>0.934306424753743</c:v>
                </c:pt>
                <c:pt idx="9261">
                  <c:v>0.938248579981036</c:v>
                </c:pt>
                <c:pt idx="9262">
                  <c:v>0.94284973863123</c:v>
                </c:pt>
                <c:pt idx="9263">
                  <c:v>0.943155826537632</c:v>
                </c:pt>
                <c:pt idx="9264">
                  <c:v>0.943892981026045</c:v>
                </c:pt>
                <c:pt idx="9265">
                  <c:v>0.945062671207608</c:v>
                </c:pt>
                <c:pt idx="9266">
                  <c:v>0.946666941403032</c:v>
                </c:pt>
                <c:pt idx="9267">
                  <c:v>0.948708573901211</c:v>
                </c:pt>
                <c:pt idx="9268">
                  <c:v>0.951026886747509</c:v>
                </c:pt>
                <c:pt idx="9269">
                  <c:v>0.953965427281901</c:v>
                </c:pt>
                <c:pt idx="9270">
                  <c:v>0.952518235528195</c:v>
                </c:pt>
                <c:pt idx="9271">
                  <c:v>0.951347623010292</c:v>
                </c:pt>
                <c:pt idx="9272">
                  <c:v>0.950779347042742</c:v>
                </c:pt>
                <c:pt idx="9273">
                  <c:v>0.948263560155439</c:v>
                </c:pt>
                <c:pt idx="9274">
                  <c:v>0.946241926565588</c:v>
                </c:pt>
                <c:pt idx="9275">
                  <c:v>0.944709674829751</c:v>
                </c:pt>
                <c:pt idx="9276">
                  <c:v>0.943662383317279</c:v>
                </c:pt>
                <c:pt idx="9277">
                  <c:v>0.942910121219042</c:v>
                </c:pt>
                <c:pt idx="9278">
                  <c:v>0.942826246279753</c:v>
                </c:pt>
                <c:pt idx="9279">
                  <c:v>0.940861029694109</c:v>
                </c:pt>
                <c:pt idx="9280">
                  <c:v>0.937044334113272</c:v>
                </c:pt>
                <c:pt idx="9281">
                  <c:v>0.933724744448529</c:v>
                </c:pt>
                <c:pt idx="9282">
                  <c:v>0.930677095090687</c:v>
                </c:pt>
                <c:pt idx="9283">
                  <c:v>0.928324844828209</c:v>
                </c:pt>
                <c:pt idx="9284">
                  <c:v>0.924137134133694</c:v>
                </c:pt>
                <c:pt idx="9285">
                  <c:v>0.920486415127897</c:v>
                </c:pt>
                <c:pt idx="9286">
                  <c:v>0.917364541162565</c:v>
                </c:pt>
                <c:pt idx="9287">
                  <c:v>0.914766050312721</c:v>
                </c:pt>
                <c:pt idx="9288">
                  <c:v>0.912686213385917</c:v>
                </c:pt>
                <c:pt idx="9289">
                  <c:v>0.908807734483663</c:v>
                </c:pt>
                <c:pt idx="9290">
                  <c:v>0.905404709241328</c:v>
                </c:pt>
                <c:pt idx="9291">
                  <c:v>0.902471975277173</c:v>
                </c:pt>
                <c:pt idx="9292">
                  <c:v>0.900006393786782</c:v>
                </c:pt>
                <c:pt idx="9293">
                  <c:v>0.898005507954576</c:v>
                </c:pt>
                <c:pt idx="9294">
                  <c:v>0.89646757621392</c:v>
                </c:pt>
                <c:pt idx="9295">
                  <c:v>0.895391253328443</c:v>
                </c:pt>
                <c:pt idx="9296">
                  <c:v>0.894775754724496</c:v>
                </c:pt>
                <c:pt idx="9297">
                  <c:v>0.894620306041485</c:v>
                </c:pt>
                <c:pt idx="9298">
                  <c:v>0.894924560368523</c:v>
                </c:pt>
                <c:pt idx="9299">
                  <c:v>0.89540363410951</c:v>
                </c:pt>
                <c:pt idx="9300">
                  <c:v>0.896628949968486</c:v>
                </c:pt>
                <c:pt idx="9301">
                  <c:v>0.896051743850518</c:v>
                </c:pt>
                <c:pt idx="9302">
                  <c:v>0.895981045531572</c:v>
                </c:pt>
                <c:pt idx="9303">
                  <c:v>0.896416750549801</c:v>
                </c:pt>
                <c:pt idx="9304">
                  <c:v>0.895064235320008</c:v>
                </c:pt>
                <c:pt idx="9305">
                  <c:v>0.893884707676539</c:v>
                </c:pt>
                <c:pt idx="9306">
                  <c:v>0.893453090724637</c:v>
                </c:pt>
                <c:pt idx="9307">
                  <c:v>0.891220869674904</c:v>
                </c:pt>
                <c:pt idx="9308">
                  <c:v>0.88949688956249</c:v>
                </c:pt>
                <c:pt idx="9309">
                  <c:v>0.888279787287901</c:v>
                </c:pt>
                <c:pt idx="9310">
                  <c:v>0.887270195047127</c:v>
                </c:pt>
                <c:pt idx="9311">
                  <c:v>0.887064731197009</c:v>
                </c:pt>
                <c:pt idx="9312">
                  <c:v>0.885105668724048</c:v>
                </c:pt>
                <c:pt idx="9313">
                  <c:v>0.883699458461437</c:v>
                </c:pt>
                <c:pt idx="9314">
                  <c:v>0.882845788630988</c:v>
                </c:pt>
                <c:pt idx="9315">
                  <c:v>0.88254393521732</c:v>
                </c:pt>
                <c:pt idx="9316">
                  <c:v>0.880502649315262</c:v>
                </c:pt>
                <c:pt idx="9317">
                  <c:v>0.878967517000196</c:v>
                </c:pt>
                <c:pt idx="9318">
                  <c:v>0.875331053019088</c:v>
                </c:pt>
                <c:pt idx="9319">
                  <c:v>0.872466300334052</c:v>
                </c:pt>
                <c:pt idx="9320">
                  <c:v>0.867795047189325</c:v>
                </c:pt>
                <c:pt idx="9321">
                  <c:v>0.86362468645411</c:v>
                </c:pt>
                <c:pt idx="9322">
                  <c:v>0.859621516711792</c:v>
                </c:pt>
                <c:pt idx="9323">
                  <c:v>0.85645237172749</c:v>
                </c:pt>
                <c:pt idx="9324">
                  <c:v>0.851495539405038</c:v>
                </c:pt>
                <c:pt idx="9325">
                  <c:v>0.847079143782309</c:v>
                </c:pt>
                <c:pt idx="9326">
                  <c:v>0.843207651020662</c:v>
                </c:pt>
                <c:pt idx="9327">
                  <c:v>0.839886702746068</c:v>
                </c:pt>
                <c:pt idx="9328">
                  <c:v>0.837122583284561</c:v>
                </c:pt>
                <c:pt idx="9329">
                  <c:v>0.834921470353336</c:v>
                </c:pt>
                <c:pt idx="9330">
                  <c:v>0.833288537652148</c:v>
                </c:pt>
                <c:pt idx="9331">
                  <c:v>0.832227923888708</c:v>
                </c:pt>
                <c:pt idx="9332">
                  <c:v>0.829343299864847</c:v>
                </c:pt>
                <c:pt idx="9333">
                  <c:v>0.826977311029859</c:v>
                </c:pt>
                <c:pt idx="9334">
                  <c:v>0.825136796000261</c:v>
                </c:pt>
                <c:pt idx="9335">
                  <c:v>0.823827144634389</c:v>
                </c:pt>
                <c:pt idx="9336">
                  <c:v>0.823052425485205</c:v>
                </c:pt>
                <c:pt idx="9337">
                  <c:v>0.822814844009782</c:v>
                </c:pt>
                <c:pt idx="9338">
                  <c:v>0.820673733386921</c:v>
                </c:pt>
                <c:pt idx="9339">
                  <c:v>0.818651871189965</c:v>
                </c:pt>
                <c:pt idx="9340">
                  <c:v>0.817483307577843</c:v>
                </c:pt>
                <c:pt idx="9341">
                  <c:v>0.814366217379216</c:v>
                </c:pt>
                <c:pt idx="9342">
                  <c:v>0.811777733282742</c:v>
                </c:pt>
                <c:pt idx="9343">
                  <c:v>0.809728457705505</c:v>
                </c:pt>
                <c:pt idx="9344">
                  <c:v>0.807855282085451</c:v>
                </c:pt>
                <c:pt idx="9345">
                  <c:v>0.806905751966535</c:v>
                </c:pt>
                <c:pt idx="9346">
                  <c:v>0.804006190154082</c:v>
                </c:pt>
                <c:pt idx="9347">
                  <c:v>0.801702246693364</c:v>
                </c:pt>
                <c:pt idx="9348">
                  <c:v>0.800005473564055</c:v>
                </c:pt>
                <c:pt idx="9349">
                  <c:v>0.7989256386023</c:v>
                </c:pt>
                <c:pt idx="9350">
                  <c:v>0.798468594048568</c:v>
                </c:pt>
                <c:pt idx="9351">
                  <c:v>0.798636820149657</c:v>
                </c:pt>
                <c:pt idx="9352">
                  <c:v>0.799052605583704</c:v>
                </c:pt>
                <c:pt idx="9353">
                  <c:v>0.800462104984547</c:v>
                </c:pt>
                <c:pt idx="9354">
                  <c:v>0.799947359813197</c:v>
                </c:pt>
                <c:pt idx="9355">
                  <c:v>0.800105026784635</c:v>
                </c:pt>
                <c:pt idx="9356">
                  <c:v>0.800933989997411</c:v>
                </c:pt>
                <c:pt idx="9357">
                  <c:v>0.802427756621008</c:v>
                </c:pt>
                <c:pt idx="9358">
                  <c:v>0.80457706017926</c:v>
                </c:pt>
                <c:pt idx="9359">
                  <c:v>0.807368752031086</c:v>
                </c:pt>
                <c:pt idx="9360">
                  <c:v>0.810414562541079</c:v>
                </c:pt>
                <c:pt idx="9361">
                  <c:v>0.814445574639291</c:v>
                </c:pt>
                <c:pt idx="9362">
                  <c:v>0.814193296753176</c:v>
                </c:pt>
                <c:pt idx="9363">
                  <c:v>0.814584765127826</c:v>
                </c:pt>
                <c:pt idx="9364">
                  <c:v>0.815618017948429</c:v>
                </c:pt>
                <c:pt idx="9365">
                  <c:v>0.817287949079761</c:v>
                </c:pt>
                <c:pt idx="9366">
                  <c:v>0.819214735125724</c:v>
                </c:pt>
                <c:pt idx="9367">
                  <c:v>0.822132170032116</c:v>
                </c:pt>
                <c:pt idx="9368">
                  <c:v>0.823280796760999</c:v>
                </c:pt>
                <c:pt idx="9369">
                  <c:v>0.822690010798874</c:v>
                </c:pt>
                <c:pt idx="9370">
                  <c:v>0.822729823623392</c:v>
                </c:pt>
                <c:pt idx="9371">
                  <c:v>0.82339935220785</c:v>
                </c:pt>
                <c:pt idx="9372">
                  <c:v>0.822283105182078</c:v>
                </c:pt>
                <c:pt idx="9373">
                  <c:v>0.821747775662505</c:v>
                </c:pt>
                <c:pt idx="9374">
                  <c:v>0.821795124288659</c:v>
                </c:pt>
                <c:pt idx="9375">
                  <c:v>0.822424661843905</c:v>
                </c:pt>
                <c:pt idx="9376">
                  <c:v>0.823633860117976</c:v>
                </c:pt>
                <c:pt idx="9377">
                  <c:v>0.825417009132742</c:v>
                </c:pt>
                <c:pt idx="9378">
                  <c:v>0.825373379070502</c:v>
                </c:pt>
                <c:pt idx="9379">
                  <c:v>0.825859245748412</c:v>
                </c:pt>
                <c:pt idx="9380">
                  <c:v>0.826872226822489</c:v>
                </c:pt>
                <c:pt idx="9381">
                  <c:v>0.828409311302381</c:v>
                </c:pt>
                <c:pt idx="9382">
                  <c:v>0.830465326696161</c:v>
                </c:pt>
                <c:pt idx="9383">
                  <c:v>0.830298616976788</c:v>
                </c:pt>
                <c:pt idx="9384">
                  <c:v>0.830974342325297</c:v>
                </c:pt>
                <c:pt idx="9385">
                  <c:v>0.829784826668898</c:v>
                </c:pt>
                <c:pt idx="9386">
                  <c:v>0.829119179545983</c:v>
                </c:pt>
                <c:pt idx="9387">
                  <c:v>0.828610152919023</c:v>
                </c:pt>
                <c:pt idx="9388">
                  <c:v>0.828994373023285</c:v>
                </c:pt>
                <c:pt idx="9389">
                  <c:v>0.827556295710357</c:v>
                </c:pt>
                <c:pt idx="9390">
                  <c:v>0.826690428615965</c:v>
                </c:pt>
                <c:pt idx="9391">
                  <c:v>0.826399144152953</c:v>
                </c:pt>
                <c:pt idx="9392">
                  <c:v>0.826683078278922</c:v>
                </c:pt>
                <c:pt idx="9393">
                  <c:v>0.827169562856067</c:v>
                </c:pt>
                <c:pt idx="9394">
                  <c:v>0.828598452455321</c:v>
                </c:pt>
                <c:pt idx="9395">
                  <c:v>0.828252549704802</c:v>
                </c:pt>
                <c:pt idx="9396">
                  <c:v>0.828527201537334</c:v>
                </c:pt>
                <c:pt idx="9397">
                  <c:v>0.829420497403143</c:v>
                </c:pt>
                <c:pt idx="9398">
                  <c:v>0.83092942193815</c:v>
                </c:pt>
                <c:pt idx="9399">
                  <c:v>0.832679784260444</c:v>
                </c:pt>
                <c:pt idx="9400">
                  <c:v>0.8330514846262</c:v>
                </c:pt>
                <c:pt idx="9401">
                  <c:v>0.831293239946669</c:v>
                </c:pt>
                <c:pt idx="9402">
                  <c:v>0.830520624800089</c:v>
                </c:pt>
                <c:pt idx="9403">
                  <c:v>0.828027113163518</c:v>
                </c:pt>
                <c:pt idx="9404">
                  <c:v>0.826193847209114</c:v>
                </c:pt>
                <c:pt idx="9405">
                  <c:v>0.825026787548609</c:v>
                </c:pt>
                <c:pt idx="9406">
                  <c:v>0.822133103934858</c:v>
                </c:pt>
                <c:pt idx="9407">
                  <c:v>0.819853439408887</c:v>
                </c:pt>
                <c:pt idx="9408">
                  <c:v>0.818196529565272</c:v>
                </c:pt>
                <c:pt idx="9409">
                  <c:v>0.817167909937168</c:v>
                </c:pt>
                <c:pt idx="9410">
                  <c:v>0.81677123875062</c:v>
                </c:pt>
                <c:pt idx="9411">
                  <c:v>0.814573983136053</c:v>
                </c:pt>
                <c:pt idx="9412">
                  <c:v>0.812956744637325</c:v>
                </c:pt>
                <c:pt idx="9413">
                  <c:v>0.811925871021791</c:v>
                </c:pt>
                <c:pt idx="9414">
                  <c:v>0.811484876522943</c:v>
                </c:pt>
                <c:pt idx="9415">
                  <c:v>0.811635791465113</c:v>
                </c:pt>
                <c:pt idx="9416">
                  <c:v>0.812376379585125</c:v>
                </c:pt>
                <c:pt idx="9417">
                  <c:v>0.813704308646619</c:v>
                </c:pt>
                <c:pt idx="9418">
                  <c:v>0.815230600146675</c:v>
                </c:pt>
                <c:pt idx="9419">
                  <c:v>0.815287461117865</c:v>
                </c:pt>
                <c:pt idx="9420">
                  <c:v>0.813479647903036</c:v>
                </c:pt>
                <c:pt idx="9421">
                  <c:v>0.812255272373816</c:v>
                </c:pt>
                <c:pt idx="9422">
                  <c:v>0.81123318772293</c:v>
                </c:pt>
                <c:pt idx="9423">
                  <c:v>0.808726074338019</c:v>
                </c:pt>
                <c:pt idx="9424">
                  <c:v>0.804298110358853</c:v>
                </c:pt>
                <c:pt idx="9425">
                  <c:v>0.800425574045344</c:v>
                </c:pt>
                <c:pt idx="9426">
                  <c:v>0.796733313521255</c:v>
                </c:pt>
                <c:pt idx="9427">
                  <c:v>0.794019959965661</c:v>
                </c:pt>
                <c:pt idx="9428">
                  <c:v>0.789343352779261</c:v>
                </c:pt>
                <c:pt idx="9429">
                  <c:v>0.785284405086311</c:v>
                </c:pt>
                <c:pt idx="9430">
                  <c:v>0.781867695070921</c:v>
                </c:pt>
                <c:pt idx="9431">
                  <c:v>0.778719469673308</c:v>
                </c:pt>
                <c:pt idx="9432">
                  <c:v>0.77665368772564</c:v>
                </c:pt>
                <c:pt idx="9433">
                  <c:v>0.772561488003773</c:v>
                </c:pt>
                <c:pt idx="9434">
                  <c:v>0.769193770475594</c:v>
                </c:pt>
                <c:pt idx="9435">
                  <c:v>0.76658101531554</c:v>
                </c:pt>
                <c:pt idx="9436">
                  <c:v>0.764348333703332</c:v>
                </c:pt>
                <c:pt idx="9437">
                  <c:v>0.763314971200011</c:v>
                </c:pt>
                <c:pt idx="9438">
                  <c:v>0.760217049661556</c:v>
                </c:pt>
                <c:pt idx="9439">
                  <c:v>0.757566803140162</c:v>
                </c:pt>
                <c:pt idx="9440">
                  <c:v>0.753182429959063</c:v>
                </c:pt>
                <c:pt idx="9441">
                  <c:v>0.746486543854825</c:v>
                </c:pt>
                <c:pt idx="9442">
                  <c:v>0.740518430870664</c:v>
                </c:pt>
                <c:pt idx="9443">
                  <c:v>0.73494702794312</c:v>
                </c:pt>
                <c:pt idx="9444">
                  <c:v>0.730250560395704</c:v>
                </c:pt>
                <c:pt idx="9445">
                  <c:v>0.719709909183268</c:v>
                </c:pt>
                <c:pt idx="9446">
                  <c:v>0.705522000239451</c:v>
                </c:pt>
                <c:pt idx="9447">
                  <c:v>0.691035320109076</c:v>
                </c:pt>
                <c:pt idx="9448">
                  <c:v>0.676162435018628</c:v>
                </c:pt>
                <c:pt idx="9449">
                  <c:v>0.660806714377949</c:v>
                </c:pt>
                <c:pt idx="9450">
                  <c:v>0.644867298793508</c:v>
                </c:pt>
                <c:pt idx="9451">
                  <c:v>0.627530635780141</c:v>
                </c:pt>
                <c:pt idx="9452">
                  <c:v>0.610248114068628</c:v>
                </c:pt>
                <c:pt idx="9453">
                  <c:v>0.51099606164421</c:v>
                </c:pt>
                <c:pt idx="9454">
                  <c:v>0.43397675418569</c:v>
                </c:pt>
                <c:pt idx="9455">
                  <c:v>0.411982815811812</c:v>
                </c:pt>
                <c:pt idx="9456">
                  <c:v>0.410962795029185</c:v>
                </c:pt>
                <c:pt idx="9457">
                  <c:v>0.410590458970832</c:v>
                </c:pt>
                <c:pt idx="9458">
                  <c:v>0.41454180893797</c:v>
                </c:pt>
                <c:pt idx="9459">
                  <c:v>0.414474734505362</c:v>
                </c:pt>
                <c:pt idx="9460">
                  <c:v>0.410006420652515</c:v>
                </c:pt>
                <c:pt idx="9461">
                  <c:v>0.411479667643614</c:v>
                </c:pt>
                <c:pt idx="9462">
                  <c:v>0.408752674850213</c:v>
                </c:pt>
                <c:pt idx="9463">
                  <c:v>0.404226328707329</c:v>
                </c:pt>
                <c:pt idx="9464">
                  <c:v>0.40720380146306</c:v>
                </c:pt>
                <c:pt idx="9465">
                  <c:v>0.405119555691474</c:v>
                </c:pt>
                <c:pt idx="9466">
                  <c:v>0.406533443999356</c:v>
                </c:pt>
                <c:pt idx="9467">
                  <c:v>0.399269732955671</c:v>
                </c:pt>
                <c:pt idx="9468">
                  <c:v>0.395758112252331</c:v>
                </c:pt>
                <c:pt idx="9469">
                  <c:v>0.396284750004876</c:v>
                </c:pt>
                <c:pt idx="9470">
                  <c:v>0.382691815701266</c:v>
                </c:pt>
                <c:pt idx="9471">
                  <c:v>0.405811295850098</c:v>
                </c:pt>
                <c:pt idx="9472">
                  <c:v>0.39919460625599</c:v>
                </c:pt>
                <c:pt idx="9473">
                  <c:v>0.395220873085812</c:v>
                </c:pt>
                <c:pt idx="9474">
                  <c:v>0.395745668464511</c:v>
                </c:pt>
                <c:pt idx="9475">
                  <c:v>0.402413324636035</c:v>
                </c:pt>
                <c:pt idx="9476">
                  <c:v>0.400245399789433</c:v>
                </c:pt>
                <c:pt idx="9477">
                  <c:v>0.401404779629088</c:v>
                </c:pt>
                <c:pt idx="9478">
                  <c:v>0.393041167815626</c:v>
                </c:pt>
                <c:pt idx="9479">
                  <c:v>0.38670605200441</c:v>
                </c:pt>
                <c:pt idx="9480">
                  <c:v>0.393610268359358</c:v>
                </c:pt>
                <c:pt idx="9481">
                  <c:v>0.395555832086459</c:v>
                </c:pt>
                <c:pt idx="9482">
                  <c:v>0.392284752100878</c:v>
                </c:pt>
                <c:pt idx="9483">
                  <c:v>0.395126734032822</c:v>
                </c:pt>
                <c:pt idx="9484">
                  <c:v>0.393612815449263</c:v>
                </c:pt>
                <c:pt idx="9485">
                  <c:v>0.395036150191896</c:v>
                </c:pt>
                <c:pt idx="9486">
                  <c:v>0.490256936998347</c:v>
                </c:pt>
                <c:pt idx="9487">
                  <c:v>0.392738336263249</c:v>
                </c:pt>
                <c:pt idx="9488">
                  <c:v>0.493916745066886</c:v>
                </c:pt>
                <c:pt idx="9489">
                  <c:v>0.497554765245591</c:v>
                </c:pt>
                <c:pt idx="9490">
                  <c:v>0.500000495223483</c:v>
                </c:pt>
                <c:pt idx="9491">
                  <c:v>0.502776962474485</c:v>
                </c:pt>
                <c:pt idx="9492">
                  <c:v>0.502347638514649</c:v>
                </c:pt>
                <c:pt idx="9493">
                  <c:v>0.506631455535664</c:v>
                </c:pt>
                <c:pt idx="9494">
                  <c:v>0.506628146082214</c:v>
                </c:pt>
                <c:pt idx="9495">
                  <c:v>0.506104539466968</c:v>
                </c:pt>
                <c:pt idx="9496">
                  <c:v>0.50695753266268</c:v>
                </c:pt>
                <c:pt idx="9497">
                  <c:v>0.50989463599808</c:v>
                </c:pt>
                <c:pt idx="9498">
                  <c:v>0.510540206518697</c:v>
                </c:pt>
                <c:pt idx="9499">
                  <c:v>0.511384890980292</c:v>
                </c:pt>
                <c:pt idx="9500">
                  <c:v>0.515638929239541</c:v>
                </c:pt>
                <c:pt idx="9501">
                  <c:v>0.516520891907145</c:v>
                </c:pt>
                <c:pt idx="9502">
                  <c:v>0.517710652233257</c:v>
                </c:pt>
                <c:pt idx="9503">
                  <c:v>0.518718010067037</c:v>
                </c:pt>
                <c:pt idx="9504">
                  <c:v>0.519064718833708</c:v>
                </c:pt>
                <c:pt idx="9505">
                  <c:v>0.520246128501255</c:v>
                </c:pt>
                <c:pt idx="9506">
                  <c:v>0.522304569096475</c:v>
                </c:pt>
                <c:pt idx="9507">
                  <c:v>0.522984611872509</c:v>
                </c:pt>
                <c:pt idx="9508">
                  <c:v>0.523844154681835</c:v>
                </c:pt>
                <c:pt idx="9509">
                  <c:v>0.524035228928762</c:v>
                </c:pt>
                <c:pt idx="9510">
                  <c:v>0.525702333039195</c:v>
                </c:pt>
                <c:pt idx="9511">
                  <c:v>0.525695922260239</c:v>
                </c:pt>
                <c:pt idx="9512">
                  <c:v>0.525434193374814</c:v>
                </c:pt>
                <c:pt idx="9513">
                  <c:v>0.526535071519745</c:v>
                </c:pt>
                <c:pt idx="9514">
                  <c:v>0.525765584150098</c:v>
                </c:pt>
                <c:pt idx="9515">
                  <c:v>0.527109957133559</c:v>
                </c:pt>
                <c:pt idx="9516">
                  <c:v>0.52589960807573</c:v>
                </c:pt>
                <c:pt idx="9517">
                  <c:v>0.526059021680607</c:v>
                </c:pt>
                <c:pt idx="9518">
                  <c:v>0.526578167207127</c:v>
                </c:pt>
                <c:pt idx="9519">
                  <c:v>0.526860905042042</c:v>
                </c:pt>
                <c:pt idx="9520">
                  <c:v>0.526921681252237</c:v>
                </c:pt>
                <c:pt idx="9521">
                  <c:v>0.527066550400097</c:v>
                </c:pt>
                <c:pt idx="9522">
                  <c:v>0.52755871204679</c:v>
                </c:pt>
                <c:pt idx="9523">
                  <c:v>0.528686234664101</c:v>
                </c:pt>
                <c:pt idx="9524">
                  <c:v>0.52983011824097</c:v>
                </c:pt>
                <c:pt idx="9525">
                  <c:v>0.530072746106381</c:v>
                </c:pt>
                <c:pt idx="9526">
                  <c:v>0.530972930832463</c:v>
                </c:pt>
                <c:pt idx="9527">
                  <c:v>0.532244118004362</c:v>
                </c:pt>
                <c:pt idx="9528">
                  <c:v>0.532843784934093</c:v>
                </c:pt>
                <c:pt idx="9529">
                  <c:v>0.532519078681232</c:v>
                </c:pt>
                <c:pt idx="9530">
                  <c:v>0.532866663747491</c:v>
                </c:pt>
                <c:pt idx="9531">
                  <c:v>0.533502785585482</c:v>
                </c:pt>
                <c:pt idx="9532">
                  <c:v>0.533407223118057</c:v>
                </c:pt>
                <c:pt idx="9533">
                  <c:v>0.534181266834618</c:v>
                </c:pt>
                <c:pt idx="9534">
                  <c:v>0.533916467903925</c:v>
                </c:pt>
                <c:pt idx="9535">
                  <c:v>0.534415430298175</c:v>
                </c:pt>
                <c:pt idx="9536">
                  <c:v>0.535345428917529</c:v>
                </c:pt>
                <c:pt idx="9537">
                  <c:v>0.536743500422432</c:v>
                </c:pt>
                <c:pt idx="9538">
                  <c:v>0.537677681222916</c:v>
                </c:pt>
                <c:pt idx="9539">
                  <c:v>0.538492388512653</c:v>
                </c:pt>
                <c:pt idx="9540">
                  <c:v>0.538454714115508</c:v>
                </c:pt>
                <c:pt idx="9541">
                  <c:v>0.539203880709478</c:v>
                </c:pt>
                <c:pt idx="9542">
                  <c:v>0.540029123890143</c:v>
                </c:pt>
                <c:pt idx="9543">
                  <c:v>0.53978687406325</c:v>
                </c:pt>
                <c:pt idx="9544">
                  <c:v>0.540250899254919</c:v>
                </c:pt>
                <c:pt idx="9545">
                  <c:v>0.541321443830054</c:v>
                </c:pt>
                <c:pt idx="9546">
                  <c:v>0.54198590598648</c:v>
                </c:pt>
                <c:pt idx="9547">
                  <c:v>0.543010498711577</c:v>
                </c:pt>
                <c:pt idx="9548">
                  <c:v>0.543986503926188</c:v>
                </c:pt>
                <c:pt idx="9549">
                  <c:v>0.545087694388491</c:v>
                </c:pt>
                <c:pt idx="9550">
                  <c:v>0.546589115574994</c:v>
                </c:pt>
                <c:pt idx="9551">
                  <c:v>0.547282263730877</c:v>
                </c:pt>
                <c:pt idx="9552">
                  <c:v>0.548165023288808</c:v>
                </c:pt>
                <c:pt idx="9553">
                  <c:v>0.54931541043666</c:v>
                </c:pt>
                <c:pt idx="9554">
                  <c:v>0.549687357499491</c:v>
                </c:pt>
                <c:pt idx="9555">
                  <c:v>0.550743710570471</c:v>
                </c:pt>
                <c:pt idx="9556">
                  <c:v>0.550898252563209</c:v>
                </c:pt>
                <c:pt idx="9557">
                  <c:v>0.551905447955932</c:v>
                </c:pt>
                <c:pt idx="9558">
                  <c:v>0.552711850736826</c:v>
                </c:pt>
                <c:pt idx="9559">
                  <c:v>0.553298918768125</c:v>
                </c:pt>
                <c:pt idx="9560">
                  <c:v>0.554579267667052</c:v>
                </c:pt>
                <c:pt idx="9561">
                  <c:v>0.554736886641939</c:v>
                </c:pt>
                <c:pt idx="9562">
                  <c:v>0.555544308905982</c:v>
                </c:pt>
                <c:pt idx="9563">
                  <c:v>0.556532546149181</c:v>
                </c:pt>
                <c:pt idx="9564">
                  <c:v>0.556431674987024</c:v>
                </c:pt>
                <c:pt idx="9565">
                  <c:v>0.556727277292984</c:v>
                </c:pt>
                <c:pt idx="9566">
                  <c:v>0.556885766530534</c:v>
                </c:pt>
                <c:pt idx="9567">
                  <c:v>0.556448087077535</c:v>
                </c:pt>
                <c:pt idx="9568">
                  <c:v>0.556614496085517</c:v>
                </c:pt>
                <c:pt idx="9569">
                  <c:v>0.557898251598368</c:v>
                </c:pt>
                <c:pt idx="9570">
                  <c:v>0.559298170086869</c:v>
                </c:pt>
                <c:pt idx="9571">
                  <c:v>0.554930863284304</c:v>
                </c:pt>
                <c:pt idx="9572">
                  <c:v>0.554472771934123</c:v>
                </c:pt>
                <c:pt idx="9573">
                  <c:v>0.555451196844762</c:v>
                </c:pt>
                <c:pt idx="9574">
                  <c:v>0.557129975150712</c:v>
                </c:pt>
                <c:pt idx="9575">
                  <c:v>0.559148981627931</c:v>
                </c:pt>
                <c:pt idx="9576">
                  <c:v>1.0239025770997</c:v>
                </c:pt>
                <c:pt idx="9577">
                  <c:v>1.0232194118329</c:v>
                </c:pt>
                <c:pt idx="9578">
                  <c:v>1.03153186086943</c:v>
                </c:pt>
                <c:pt idx="9579">
                  <c:v>1.02669923526216</c:v>
                </c:pt>
                <c:pt idx="9580">
                  <c:v>1.03374908357408</c:v>
                </c:pt>
                <c:pt idx="9581">
                  <c:v>1.02289912270387</c:v>
                </c:pt>
                <c:pt idx="9582">
                  <c:v>1.03211617855874</c:v>
                </c:pt>
                <c:pt idx="9583">
                  <c:v>1.03045960941801</c:v>
                </c:pt>
                <c:pt idx="9584">
                  <c:v>1.02963559298796</c:v>
                </c:pt>
                <c:pt idx="9585">
                  <c:v>1.02075112439361</c:v>
                </c:pt>
                <c:pt idx="9586">
                  <c:v>1.01974489954332</c:v>
                </c:pt>
                <c:pt idx="9587">
                  <c:v>1.02418475392678</c:v>
                </c:pt>
                <c:pt idx="9588">
                  <c:v>1.02990694143554</c:v>
                </c:pt>
                <c:pt idx="9589">
                  <c:v>1.02795015481552</c:v>
                </c:pt>
                <c:pt idx="9590">
                  <c:v>1.02269965589395</c:v>
                </c:pt>
                <c:pt idx="9591">
                  <c:v>1.01540037961925</c:v>
                </c:pt>
                <c:pt idx="9592">
                  <c:v>1.01482166339472</c:v>
                </c:pt>
                <c:pt idx="9593">
                  <c:v>1.01944459615864</c:v>
                </c:pt>
                <c:pt idx="9594">
                  <c:v>1.01753646478516</c:v>
                </c:pt>
                <c:pt idx="9595">
                  <c:v>1.02849950108991</c:v>
                </c:pt>
                <c:pt idx="9596">
                  <c:v>1.0218971942036</c:v>
                </c:pt>
                <c:pt idx="9597">
                  <c:v>1.0144202312673</c:v>
                </c:pt>
                <c:pt idx="9598">
                  <c:v>1.01384615842754</c:v>
                </c:pt>
                <c:pt idx="9599">
                  <c:v>1.01602270267781</c:v>
                </c:pt>
                <c:pt idx="9600">
                  <c:v>1.01500301510718</c:v>
                </c:pt>
                <c:pt idx="9601">
                  <c:v>1.0144590052243</c:v>
                </c:pt>
                <c:pt idx="9602">
                  <c:v>1.0106463106571</c:v>
                </c:pt>
                <c:pt idx="9603">
                  <c:v>1.01088639851233</c:v>
                </c:pt>
                <c:pt idx="9604">
                  <c:v>1.01191915745108</c:v>
                </c:pt>
                <c:pt idx="9605">
                  <c:v>1.01217787987609</c:v>
                </c:pt>
                <c:pt idx="9606">
                  <c:v>1.00846746371423</c:v>
                </c:pt>
                <c:pt idx="9607">
                  <c:v>1.0082990056878</c:v>
                </c:pt>
                <c:pt idx="9608">
                  <c:v>1.0083736229955</c:v>
                </c:pt>
                <c:pt idx="9609">
                  <c:v>1.00805666149871</c:v>
                </c:pt>
                <c:pt idx="9610">
                  <c:v>1.00851025327765</c:v>
                </c:pt>
                <c:pt idx="9611">
                  <c:v>1.00813908949989</c:v>
                </c:pt>
                <c:pt idx="9612">
                  <c:v>1.00815520846588</c:v>
                </c:pt>
                <c:pt idx="9613">
                  <c:v>1.00859796251532</c:v>
                </c:pt>
                <c:pt idx="9614">
                  <c:v>1.00869810394659</c:v>
                </c:pt>
                <c:pt idx="9615">
                  <c:v>1.00819294191086</c:v>
                </c:pt>
                <c:pt idx="9616">
                  <c:v>1.00804316267934</c:v>
                </c:pt>
                <c:pt idx="9617">
                  <c:v>1.00773154711939</c:v>
                </c:pt>
                <c:pt idx="9618">
                  <c:v>1.00776498220294</c:v>
                </c:pt>
                <c:pt idx="9619">
                  <c:v>1.00761446039426</c:v>
                </c:pt>
                <c:pt idx="9620">
                  <c:v>1.00733564532904</c:v>
                </c:pt>
                <c:pt idx="9621">
                  <c:v>1.0071146844871</c:v>
                </c:pt>
                <c:pt idx="9622">
                  <c:v>1.00698095721102</c:v>
                </c:pt>
                <c:pt idx="9623">
                  <c:v>1.01023136573417</c:v>
                </c:pt>
                <c:pt idx="9624">
                  <c:v>1.00990624684981</c:v>
                </c:pt>
                <c:pt idx="9625">
                  <c:v>1.00973734012836</c:v>
                </c:pt>
                <c:pt idx="9626">
                  <c:v>1.00650591463047</c:v>
                </c:pt>
                <c:pt idx="9627">
                  <c:v>1.0065694875299</c:v>
                </c:pt>
                <c:pt idx="9628">
                  <c:v>1.00698283646908</c:v>
                </c:pt>
                <c:pt idx="9629">
                  <c:v>1.00673325750182</c:v>
                </c:pt>
                <c:pt idx="9630">
                  <c:v>1.0065945819831</c:v>
                </c:pt>
                <c:pt idx="9631">
                  <c:v>1.00649446126498</c:v>
                </c:pt>
                <c:pt idx="9632">
                  <c:v>1.00662645028828</c:v>
                </c:pt>
                <c:pt idx="9633">
                  <c:v>1.00662936934422</c:v>
                </c:pt>
                <c:pt idx="9634">
                  <c:v>1.00652812157159</c:v>
                </c:pt>
                <c:pt idx="9635">
                  <c:v>1.0066499126682</c:v>
                </c:pt>
                <c:pt idx="9636">
                  <c:v>1.00653340160895</c:v>
                </c:pt>
                <c:pt idx="9637">
                  <c:v>1.00644768914212</c:v>
                </c:pt>
                <c:pt idx="9638">
                  <c:v>1.00629068234667</c:v>
                </c:pt>
                <c:pt idx="9639">
                  <c:v>1.00617680911609</c:v>
                </c:pt>
                <c:pt idx="9640">
                  <c:v>1.00610169359941</c:v>
                </c:pt>
                <c:pt idx="9641">
                  <c:v>1.00621865964467</c:v>
                </c:pt>
                <c:pt idx="9642">
                  <c:v>1.00612169920392</c:v>
                </c:pt>
                <c:pt idx="9643">
                  <c:v>1.00582508199048</c:v>
                </c:pt>
                <c:pt idx="9644">
                  <c:v>1.00597467349682</c:v>
                </c:pt>
                <c:pt idx="9645">
                  <c:v>1.00594882328251</c:v>
                </c:pt>
                <c:pt idx="9646">
                  <c:v>1.00586601937348</c:v>
                </c:pt>
                <c:pt idx="9647">
                  <c:v>1.00596808893423</c:v>
                </c:pt>
                <c:pt idx="9648">
                  <c:v>1.00582854451505</c:v>
                </c:pt>
                <c:pt idx="9649">
                  <c:v>1.00594577760378</c:v>
                </c:pt>
                <c:pt idx="9650">
                  <c:v>1.00604550496949</c:v>
                </c:pt>
                <c:pt idx="9651">
                  <c:v>1.00599462269337</c:v>
                </c:pt>
                <c:pt idx="9652">
                  <c:v>1.00623068723574</c:v>
                </c:pt>
                <c:pt idx="9653">
                  <c:v>1.00631664601982</c:v>
                </c:pt>
                <c:pt idx="9654">
                  <c:v>1.00619822768215</c:v>
                </c:pt>
                <c:pt idx="9655">
                  <c:v>1.00605534498429</c:v>
                </c:pt>
                <c:pt idx="9656">
                  <c:v>1.00612780626724</c:v>
                </c:pt>
                <c:pt idx="9657">
                  <c:v>1.00609058036581</c:v>
                </c:pt>
                <c:pt idx="9658">
                  <c:v>1.00595026573073</c:v>
                </c:pt>
                <c:pt idx="9659">
                  <c:v>1.00603828699231</c:v>
                </c:pt>
                <c:pt idx="9660">
                  <c:v>1.00601084306724</c:v>
                </c:pt>
                <c:pt idx="9661">
                  <c:v>1.0059037307698</c:v>
                </c:pt>
                <c:pt idx="9662">
                  <c:v>1.0058408049529</c:v>
                </c:pt>
                <c:pt idx="9663">
                  <c:v>1.00582087520819</c:v>
                </c:pt>
                <c:pt idx="9664">
                  <c:v>1.00570847775571</c:v>
                </c:pt>
                <c:pt idx="9665">
                  <c:v>1.00565264365212</c:v>
                </c:pt>
                <c:pt idx="9666">
                  <c:v>1.00563456452366</c:v>
                </c:pt>
                <c:pt idx="9667">
                  <c:v>1.00554287077024</c:v>
                </c:pt>
                <c:pt idx="9668">
                  <c:v>1.00559439496138</c:v>
                </c:pt>
                <c:pt idx="9669">
                  <c:v>1.0053920439158</c:v>
                </c:pt>
                <c:pt idx="9670">
                  <c:v>0.0</c:v>
                </c:pt>
                <c:pt idx="9671">
                  <c:v>0.0</c:v>
                </c:pt>
                <c:pt idx="9672">
                  <c:v>0.0</c:v>
                </c:pt>
                <c:pt idx="9673">
                  <c:v>0.0</c:v>
                </c:pt>
                <c:pt idx="9674">
                  <c:v>0.0</c:v>
                </c:pt>
                <c:pt idx="9675">
                  <c:v>0.0</c:v>
                </c:pt>
                <c:pt idx="9676">
                  <c:v>0.0</c:v>
                </c:pt>
                <c:pt idx="9677">
                  <c:v>0.0</c:v>
                </c:pt>
                <c:pt idx="9678">
                  <c:v>0.0</c:v>
                </c:pt>
                <c:pt idx="9679">
                  <c:v>0.0</c:v>
                </c:pt>
                <c:pt idx="9680">
                  <c:v>0.0</c:v>
                </c:pt>
                <c:pt idx="9681">
                  <c:v>0.0</c:v>
                </c:pt>
                <c:pt idx="9682">
                  <c:v>0.0</c:v>
                </c:pt>
                <c:pt idx="9683">
                  <c:v>0.0</c:v>
                </c:pt>
                <c:pt idx="9684">
                  <c:v>0.0</c:v>
                </c:pt>
                <c:pt idx="9685">
                  <c:v>0.0</c:v>
                </c:pt>
                <c:pt idx="9686">
                  <c:v>0.0</c:v>
                </c:pt>
                <c:pt idx="9687">
                  <c:v>0.0</c:v>
                </c:pt>
                <c:pt idx="9688">
                  <c:v>0.0</c:v>
                </c:pt>
                <c:pt idx="9689">
                  <c:v>0.0</c:v>
                </c:pt>
                <c:pt idx="9690">
                  <c:v>0.0</c:v>
                </c:pt>
                <c:pt idx="9691">
                  <c:v>0.0</c:v>
                </c:pt>
                <c:pt idx="9692">
                  <c:v>0.0</c:v>
                </c:pt>
                <c:pt idx="9693">
                  <c:v>0.0</c:v>
                </c:pt>
                <c:pt idx="9694">
                  <c:v>0.0</c:v>
                </c:pt>
                <c:pt idx="9695">
                  <c:v>0.0</c:v>
                </c:pt>
                <c:pt idx="9696">
                  <c:v>0.0</c:v>
                </c:pt>
                <c:pt idx="9697">
                  <c:v>0.0</c:v>
                </c:pt>
                <c:pt idx="9698">
                  <c:v>5.814195613404197</c:v>
                </c:pt>
                <c:pt idx="9699">
                  <c:v>3.86132821914602</c:v>
                </c:pt>
                <c:pt idx="9700">
                  <c:v>3.32255595472953</c:v>
                </c:pt>
                <c:pt idx="9701">
                  <c:v>3.00701950208177</c:v>
                </c:pt>
                <c:pt idx="9702">
                  <c:v>2.82377806425569</c:v>
                </c:pt>
                <c:pt idx="9703">
                  <c:v>2.65428474175689</c:v>
                </c:pt>
                <c:pt idx="9704">
                  <c:v>2.53989680371781</c:v>
                </c:pt>
                <c:pt idx="9705">
                  <c:v>2.45765938592661</c:v>
                </c:pt>
                <c:pt idx="9706">
                  <c:v>2.38342763463801</c:v>
                </c:pt>
                <c:pt idx="9707">
                  <c:v>2.315862925898775</c:v>
                </c:pt>
                <c:pt idx="9708">
                  <c:v>2.25395601878646</c:v>
                </c:pt>
                <c:pt idx="9709">
                  <c:v>2.20481660856512</c:v>
                </c:pt>
                <c:pt idx="9710">
                  <c:v>2.16511795341385</c:v>
                </c:pt>
                <c:pt idx="9711">
                  <c:v>2.13268877507873</c:v>
                </c:pt>
                <c:pt idx="9712">
                  <c:v>2.301897283419279</c:v>
                </c:pt>
                <c:pt idx="9713">
                  <c:v>2.26381498075214</c:v>
                </c:pt>
                <c:pt idx="9714">
                  <c:v>2.53813424537904</c:v>
                </c:pt>
                <c:pt idx="9715">
                  <c:v>2.47073225017727</c:v>
                </c:pt>
                <c:pt idx="9716">
                  <c:v>2.40543511895721</c:v>
                </c:pt>
                <c:pt idx="9717">
                  <c:v>2.35588658632703</c:v>
                </c:pt>
                <c:pt idx="9718">
                  <c:v>2.30685112755117</c:v>
                </c:pt>
                <c:pt idx="9719">
                  <c:v>2.26847584523973</c:v>
                </c:pt>
                <c:pt idx="9720">
                  <c:v>2.23843247499718</c:v>
                </c:pt>
                <c:pt idx="9721">
                  <c:v>2.49882686675513</c:v>
                </c:pt>
                <c:pt idx="9722">
                  <c:v>2.44571460463536</c:v>
                </c:pt>
                <c:pt idx="9723">
                  <c:v>2.39118103972012</c:v>
                </c:pt>
                <c:pt idx="9724">
                  <c:v>2.34953568202571</c:v>
                </c:pt>
                <c:pt idx="9725">
                  <c:v>2.306475211950218</c:v>
                </c:pt>
                <c:pt idx="9726">
                  <c:v>2.27272013051183</c:v>
                </c:pt>
                <c:pt idx="9727">
                  <c:v>2.58905725644677</c:v>
                </c:pt>
                <c:pt idx="9728">
                  <c:v>2.522866803574265</c:v>
                </c:pt>
                <c:pt idx="9729">
                  <c:v>2.45595396741963</c:v>
                </c:pt>
                <c:pt idx="9730">
                  <c:v>2.405278138152719</c:v>
                </c:pt>
                <c:pt idx="9731">
                  <c:v>2.8839161809221</c:v>
                </c:pt>
                <c:pt idx="9732">
                  <c:v>2.76157112734263</c:v>
                </c:pt>
                <c:pt idx="9733">
                  <c:v>2.64805425317215</c:v>
                </c:pt>
                <c:pt idx="9734">
                  <c:v>2.56673239792529</c:v>
                </c:pt>
                <c:pt idx="9735">
                  <c:v>2.507008429549539</c:v>
                </c:pt>
                <c:pt idx="9736">
                  <c:v>2.46278637872349</c:v>
                </c:pt>
                <c:pt idx="9737">
                  <c:v>2.43048065844453</c:v>
                </c:pt>
                <c:pt idx="9738">
                  <c:v>2.39300953657559</c:v>
                </c:pt>
                <c:pt idx="9739">
                  <c:v>2.35157923757607</c:v>
                </c:pt>
                <c:pt idx="9740">
                  <c:v>2.31926453665843</c:v>
                </c:pt>
                <c:pt idx="9741">
                  <c:v>2.28316604975024</c:v>
                </c:pt>
                <c:pt idx="9742">
                  <c:v>2.25433866629343</c:v>
                </c:pt>
                <c:pt idx="9743">
                  <c:v>2.55531072090421</c:v>
                </c:pt>
                <c:pt idx="9744">
                  <c:v>2.51556534785641</c:v>
                </c:pt>
                <c:pt idx="9745">
                  <c:v>2.45057092975255</c:v>
                </c:pt>
                <c:pt idx="9746">
                  <c:v>2.38525014946439</c:v>
                </c:pt>
                <c:pt idx="9747">
                  <c:v>2.33374629271955</c:v>
                </c:pt>
                <c:pt idx="9748">
                  <c:v>2.70664227819839</c:v>
                </c:pt>
                <c:pt idx="9749">
                  <c:v>2.62147233542391</c:v>
                </c:pt>
                <c:pt idx="9750">
                  <c:v>2.5353782697561</c:v>
                </c:pt>
                <c:pt idx="9751">
                  <c:v>2.47047535267724</c:v>
                </c:pt>
                <c:pt idx="9752">
                  <c:v>2.42057952378096</c:v>
                </c:pt>
                <c:pt idx="9753">
                  <c:v>2.38201707706412</c:v>
                </c:pt>
                <c:pt idx="9754">
                  <c:v>2.88307100996468</c:v>
                </c:pt>
                <c:pt idx="9755">
                  <c:v>0.0</c:v>
                </c:pt>
                <c:pt idx="9756">
                  <c:v>8.223918027366491</c:v>
                </c:pt>
                <c:pt idx="9757">
                  <c:v>4.35924282328302</c:v>
                </c:pt>
                <c:pt idx="9758">
                  <c:v>3.61494589283555</c:v>
                </c:pt>
                <c:pt idx="9759">
                  <c:v>3.27178601121346</c:v>
                </c:pt>
                <c:pt idx="9760">
                  <c:v>0.0</c:v>
                </c:pt>
                <c:pt idx="9761">
                  <c:v>0.0</c:v>
                </c:pt>
                <c:pt idx="9762">
                  <c:v>6.24275589560523</c:v>
                </c:pt>
                <c:pt idx="9763">
                  <c:v>3.9100877576669</c:v>
                </c:pt>
                <c:pt idx="9764">
                  <c:v>3.31878699799861</c:v>
                </c:pt>
                <c:pt idx="9765">
                  <c:v>3.02646184675352</c:v>
                </c:pt>
                <c:pt idx="9766">
                  <c:v>2.80517475752942</c:v>
                </c:pt>
                <c:pt idx="9767">
                  <c:v>2.66056280434227</c:v>
                </c:pt>
                <c:pt idx="9768">
                  <c:v>2.55810685332027</c:v>
                </c:pt>
                <c:pt idx="9769">
                  <c:v>2.4819380912039</c:v>
                </c:pt>
                <c:pt idx="9770">
                  <c:v>2.4236194773581</c:v>
                </c:pt>
                <c:pt idx="9771">
                  <c:v>2.37833717616776</c:v>
                </c:pt>
                <c:pt idx="9772">
                  <c:v>2.342953116385618</c:v>
                </c:pt>
                <c:pt idx="9773">
                  <c:v>2.30195362413663</c:v>
                </c:pt>
                <c:pt idx="9774">
                  <c:v>2.26899125770962</c:v>
                </c:pt>
                <c:pt idx="9775">
                  <c:v>2.2425605249468</c:v>
                </c:pt>
                <c:pt idx="9776">
                  <c:v>2.22158257471008</c:v>
                </c:pt>
                <c:pt idx="9777">
                  <c:v>2.20528490785245</c:v>
                </c:pt>
                <c:pt idx="9778">
                  <c:v>2.19314881575818</c:v>
                </c:pt>
                <c:pt idx="9779">
                  <c:v>2.18480853859001</c:v>
                </c:pt>
                <c:pt idx="9780">
                  <c:v>2.16136944770836</c:v>
                </c:pt>
                <c:pt idx="9781">
                  <c:v>2.14191529637408</c:v>
                </c:pt>
                <c:pt idx="9782">
                  <c:v>2.1259072096261</c:v>
                </c:pt>
                <c:pt idx="9783">
                  <c:v>2.11296151678946</c:v>
                </c:pt>
                <c:pt idx="9784">
                  <c:v>2.095202039948855</c:v>
                </c:pt>
                <c:pt idx="9785">
                  <c:v>2.08026421203018</c:v>
                </c:pt>
                <c:pt idx="9786">
                  <c:v>2.06786345143723</c:v>
                </c:pt>
                <c:pt idx="9787">
                  <c:v>2.05111877952421</c:v>
                </c:pt>
                <c:pt idx="9788">
                  <c:v>2.0305200518008</c:v>
                </c:pt>
                <c:pt idx="9789">
                  <c:v>2.01241934627699</c:v>
                </c:pt>
                <c:pt idx="9790">
                  <c:v>2.12452404774199</c:v>
                </c:pt>
                <c:pt idx="9791">
                  <c:v>2.10341516620176</c:v>
                </c:pt>
                <c:pt idx="9792">
                  <c:v>2.07774012079313</c:v>
                </c:pt>
                <c:pt idx="9793">
                  <c:v>2.05550408703762</c:v>
                </c:pt>
                <c:pt idx="9794">
                  <c:v>2.036225824424597</c:v>
                </c:pt>
                <c:pt idx="9795">
                  <c:v>2.16025052824481</c:v>
                </c:pt>
                <c:pt idx="9796">
                  <c:v>2.13773587357978</c:v>
                </c:pt>
                <c:pt idx="9797">
                  <c:v>2.11018669673623</c:v>
                </c:pt>
                <c:pt idx="9798">
                  <c:v>2.0867045083957</c:v>
                </c:pt>
                <c:pt idx="9799">
                  <c:v>2.066646489609055</c:v>
                </c:pt>
                <c:pt idx="9800">
                  <c:v>2.04955301699467</c:v>
                </c:pt>
                <c:pt idx="9801">
                  <c:v>2.035062370273379</c:v>
                </c:pt>
                <c:pt idx="9802">
                  <c:v>2.16578048306227</c:v>
                </c:pt>
                <c:pt idx="9803">
                  <c:v>2.14998257032093</c:v>
                </c:pt>
                <c:pt idx="9804">
                  <c:v>2.3459826000561</c:v>
                </c:pt>
                <c:pt idx="9805">
                  <c:v>2.312846340070696</c:v>
                </c:pt>
                <c:pt idx="9806">
                  <c:v>2.65881988780325</c:v>
                </c:pt>
                <c:pt idx="9807">
                  <c:v>2.57820073598002</c:v>
                </c:pt>
                <c:pt idx="9808">
                  <c:v>2.49208639633746</c:v>
                </c:pt>
                <c:pt idx="9809">
                  <c:v>2.42692966791492</c:v>
                </c:pt>
                <c:pt idx="9810">
                  <c:v>2.37652117217322</c:v>
                </c:pt>
                <c:pt idx="9811">
                  <c:v>2.337196955585</c:v>
                </c:pt>
                <c:pt idx="9812">
                  <c:v>2.30648911373691</c:v>
                </c:pt>
                <c:pt idx="9813">
                  <c:v>2.26857292789567</c:v>
                </c:pt>
                <c:pt idx="9814">
                  <c:v>2.23800721547503</c:v>
                </c:pt>
                <c:pt idx="9815">
                  <c:v>2.20156477934676</c:v>
                </c:pt>
                <c:pt idx="9816">
                  <c:v>2.17145430847979</c:v>
                </c:pt>
                <c:pt idx="9817">
                  <c:v>2.14648582509421</c:v>
                </c:pt>
                <c:pt idx="9818">
                  <c:v>2.12583972209116</c:v>
                </c:pt>
                <c:pt idx="9819">
                  <c:v>2.1089055257784</c:v>
                </c:pt>
                <c:pt idx="9820">
                  <c:v>2.09523635238688</c:v>
                </c:pt>
                <c:pt idx="9821">
                  <c:v>2.08449267853784</c:v>
                </c:pt>
                <c:pt idx="9822">
                  <c:v>2.06839858587547</c:v>
                </c:pt>
                <c:pt idx="9823">
                  <c:v>2.055055679596745</c:v>
                </c:pt>
                <c:pt idx="9824">
                  <c:v>2.04416830076357</c:v>
                </c:pt>
                <c:pt idx="9825">
                  <c:v>2.0355378543327</c:v>
                </c:pt>
                <c:pt idx="9826">
                  <c:v>2.02902155530185</c:v>
                </c:pt>
                <c:pt idx="9827">
                  <c:v>2.02448902884795</c:v>
                </c:pt>
                <c:pt idx="9828">
                  <c:v>2.0150996099429</c:v>
                </c:pt>
                <c:pt idx="9829">
                  <c:v>2.00756821004849</c:v>
                </c:pt>
                <c:pt idx="9830">
                  <c:v>2.00179506416352</c:v>
                </c:pt>
                <c:pt idx="9831">
                  <c:v>1.99769203174399</c:v>
                </c:pt>
                <c:pt idx="9832">
                  <c:v>1.98896912002622</c:v>
                </c:pt>
                <c:pt idx="9833">
                  <c:v>1.98181809758003</c:v>
                </c:pt>
                <c:pt idx="9834">
                  <c:v>1.97614078758133</c:v>
                </c:pt>
                <c:pt idx="9835">
                  <c:v>1.97188341484176</c:v>
                </c:pt>
                <c:pt idx="9836">
                  <c:v>1.96898469426362</c:v>
                </c:pt>
                <c:pt idx="9837">
                  <c:v>1.96741339453029</c:v>
                </c:pt>
                <c:pt idx="9838">
                  <c:v>1.96717607815836</c:v>
                </c:pt>
                <c:pt idx="9839">
                  <c:v>2.08311298384758</c:v>
                </c:pt>
                <c:pt idx="9840">
                  <c:v>2.08669863409295</c:v>
                </c:pt>
                <c:pt idx="9841">
                  <c:v>2.08370305236008</c:v>
                </c:pt>
                <c:pt idx="9842">
                  <c:v>2.08283239072153</c:v>
                </c:pt>
                <c:pt idx="9843">
                  <c:v>2.08409705225413</c:v>
                </c:pt>
                <c:pt idx="9844">
                  <c:v>2.07905506090648</c:v>
                </c:pt>
                <c:pt idx="9845">
                  <c:v>2.07596711692576</c:v>
                </c:pt>
                <c:pt idx="9846">
                  <c:v>2.07474869288</c:v>
                </c:pt>
                <c:pt idx="9847">
                  <c:v>2.07543261102633</c:v>
                </c:pt>
                <c:pt idx="9848">
                  <c:v>2.07801772743821</c:v>
                </c:pt>
                <c:pt idx="9849">
                  <c:v>2.07425720514502</c:v>
                </c:pt>
                <c:pt idx="9850">
                  <c:v>2.07219059695494</c:v>
                </c:pt>
                <c:pt idx="9851">
                  <c:v>2.24675424733393</c:v>
                </c:pt>
                <c:pt idx="9852">
                  <c:v>0.0</c:v>
                </c:pt>
                <c:pt idx="9853">
                  <c:v>0.0</c:v>
                </c:pt>
                <c:pt idx="9854">
                  <c:v>0.0</c:v>
                </c:pt>
                <c:pt idx="9855">
                  <c:v>0.0</c:v>
                </c:pt>
                <c:pt idx="9856">
                  <c:v>21.318033264888</c:v>
                </c:pt>
                <c:pt idx="9857">
                  <c:v>3.9784505744121</c:v>
                </c:pt>
                <c:pt idx="9858">
                  <c:v>3.18829421871199</c:v>
                </c:pt>
                <c:pt idx="9859">
                  <c:v>2.84952239492726</c:v>
                </c:pt>
                <c:pt idx="9860">
                  <c:v>2.65073136201652</c:v>
                </c:pt>
                <c:pt idx="9861">
                  <c:v>2.48760310577976</c:v>
                </c:pt>
                <c:pt idx="9862">
                  <c:v>2.37302516048007</c:v>
                </c:pt>
                <c:pt idx="9863">
                  <c:v>2.28697998839191</c:v>
                </c:pt>
                <c:pt idx="9864">
                  <c:v>2.21943475127728</c:v>
                </c:pt>
                <c:pt idx="9865">
                  <c:v>2.16477594701889</c:v>
                </c:pt>
                <c:pt idx="9866">
                  <c:v>2.1195304719249</c:v>
                </c:pt>
                <c:pt idx="9867">
                  <c:v>2.08143822255609</c:v>
                </c:pt>
                <c:pt idx="9868">
                  <c:v>2.04896951535621</c:v>
                </c:pt>
                <c:pt idx="9869">
                  <c:v>2.02102842812259</c:v>
                </c:pt>
                <c:pt idx="9870">
                  <c:v>1.99681542364354</c:v>
                </c:pt>
                <c:pt idx="9871">
                  <c:v>1.97573295186288</c:v>
                </c:pt>
                <c:pt idx="9872">
                  <c:v>1.9573164703429</c:v>
                </c:pt>
                <c:pt idx="9873">
                  <c:v>1.94121524870705</c:v>
                </c:pt>
                <c:pt idx="9874">
                  <c:v>1.92714637139876</c:v>
                </c:pt>
                <c:pt idx="9875">
                  <c:v>1.914894203162437</c:v>
                </c:pt>
                <c:pt idx="9876">
                  <c:v>1.90427266226348</c:v>
                </c:pt>
                <c:pt idx="9877">
                  <c:v>1.89513335215472</c:v>
                </c:pt>
                <c:pt idx="9878">
                  <c:v>1.88737234767195</c:v>
                </c:pt>
                <c:pt idx="9879">
                  <c:v>1.88089517871688</c:v>
                </c:pt>
                <c:pt idx="9880">
                  <c:v>1.87562172292732</c:v>
                </c:pt>
                <c:pt idx="9881">
                  <c:v>1.87150388816393</c:v>
                </c:pt>
                <c:pt idx="9882">
                  <c:v>1.86849590205795</c:v>
                </c:pt>
                <c:pt idx="9883">
                  <c:v>1.8665734200559</c:v>
                </c:pt>
                <c:pt idx="9884">
                  <c:v>1.86571261460049</c:v>
                </c:pt>
                <c:pt idx="9885">
                  <c:v>1.86591605788109</c:v>
                </c:pt>
                <c:pt idx="9886">
                  <c:v>1.86719286788215</c:v>
                </c:pt>
                <c:pt idx="9887">
                  <c:v>1.86955239062998</c:v>
                </c:pt>
                <c:pt idx="9888">
                  <c:v>1.87303791979209</c:v>
                </c:pt>
                <c:pt idx="9889">
                  <c:v>1.87768812610087</c:v>
                </c:pt>
                <c:pt idx="9890">
                  <c:v>1.88355822945369</c:v>
                </c:pt>
                <c:pt idx="9891">
                  <c:v>1.88558931946723</c:v>
                </c:pt>
                <c:pt idx="9892">
                  <c:v>1.88867280746038</c:v>
                </c:pt>
                <c:pt idx="9893">
                  <c:v>1.89285309317188</c:v>
                </c:pt>
                <c:pt idx="9894">
                  <c:v>1.89817478423647</c:v>
                </c:pt>
                <c:pt idx="9895">
                  <c:v>1.90471359677139</c:v>
                </c:pt>
                <c:pt idx="9896">
                  <c:v>1.907036647170679</c:v>
                </c:pt>
                <c:pt idx="9897">
                  <c:v>1.91037279941845</c:v>
                </c:pt>
                <c:pt idx="9898">
                  <c:v>1.91476779963046</c:v>
                </c:pt>
                <c:pt idx="9899">
                  <c:v>1.92026523736006</c:v>
                </c:pt>
                <c:pt idx="9900">
                  <c:v>1.92693152548667</c:v>
                </c:pt>
                <c:pt idx="9901">
                  <c:v>1.93484220927141</c:v>
                </c:pt>
                <c:pt idx="9902">
                  <c:v>1.94410144437862</c:v>
                </c:pt>
                <c:pt idx="9903">
                  <c:v>1.94855928647842</c:v>
                </c:pt>
                <c:pt idx="9904">
                  <c:v>1.95409938656475</c:v>
                </c:pt>
                <c:pt idx="9905">
                  <c:v>2.06365420125017</c:v>
                </c:pt>
                <c:pt idx="9906">
                  <c:v>2.23708931166095</c:v>
                </c:pt>
                <c:pt idx="9907">
                  <c:v>2.51950431314195</c:v>
                </c:pt>
                <c:pt idx="9908">
                  <c:v>3.26405886003852</c:v>
                </c:pt>
                <c:pt idx="9909">
                  <c:v>2.92424940360157</c:v>
                </c:pt>
                <c:pt idx="9910">
                  <c:v>6.75617312437189</c:v>
                </c:pt>
                <c:pt idx="9911">
                  <c:v>3.66394397390922</c:v>
                </c:pt>
                <c:pt idx="9912">
                  <c:v>2.971447143726639</c:v>
                </c:pt>
                <c:pt idx="9913">
                  <c:v>2.6686186663613</c:v>
                </c:pt>
                <c:pt idx="9914">
                  <c:v>2.48853091761241</c:v>
                </c:pt>
                <c:pt idx="9915">
                  <c:v>2.36571999825273</c:v>
                </c:pt>
                <c:pt idx="9916">
                  <c:v>2.27518691443443</c:v>
                </c:pt>
                <c:pt idx="9917">
                  <c:v>2.20508247626878</c:v>
                </c:pt>
                <c:pt idx="9918">
                  <c:v>2.14892484289167</c:v>
                </c:pt>
                <c:pt idx="9919">
                  <c:v>2.10282278249323</c:v>
                </c:pt>
                <c:pt idx="9920">
                  <c:v>2.06430226385428</c:v>
                </c:pt>
                <c:pt idx="9921">
                  <c:v>2.03166166605475</c:v>
                </c:pt>
                <c:pt idx="9922">
                  <c:v>2.00375512804623</c:v>
                </c:pt>
                <c:pt idx="9923">
                  <c:v>1.97971324273079</c:v>
                </c:pt>
                <c:pt idx="9924">
                  <c:v>1.9589206765465</c:v>
                </c:pt>
                <c:pt idx="9925">
                  <c:v>1.94088599122002</c:v>
                </c:pt>
                <c:pt idx="9926">
                  <c:v>1.9252486331066</c:v>
                </c:pt>
                <c:pt idx="9927">
                  <c:v>1.91170532150544</c:v>
                </c:pt>
                <c:pt idx="9928">
                  <c:v>1.90004084958452</c:v>
                </c:pt>
                <c:pt idx="9929">
                  <c:v>1.89006519439579</c:v>
                </c:pt>
                <c:pt idx="9930">
                  <c:v>1.88164268905187</c:v>
                </c:pt>
                <c:pt idx="9931">
                  <c:v>1.87465488084786</c:v>
                </c:pt>
                <c:pt idx="9932">
                  <c:v>1.86901039941836</c:v>
                </c:pt>
                <c:pt idx="9933">
                  <c:v>1.86464733263974</c:v>
                </c:pt>
                <c:pt idx="9934">
                  <c:v>1.86151687744486</c:v>
                </c:pt>
                <c:pt idx="9935">
                  <c:v>1.85957545166543</c:v>
                </c:pt>
                <c:pt idx="9936">
                  <c:v>1.85881582161695</c:v>
                </c:pt>
                <c:pt idx="9937">
                  <c:v>1.8592339841508</c:v>
                </c:pt>
                <c:pt idx="9938">
                  <c:v>1.86082923272846</c:v>
                </c:pt>
                <c:pt idx="9939">
                  <c:v>1.86363673273314</c:v>
                </c:pt>
                <c:pt idx="9940">
                  <c:v>1.8621477498644</c:v>
                </c:pt>
                <c:pt idx="9941">
                  <c:v>1.8617248296111</c:v>
                </c:pt>
                <c:pt idx="9942">
                  <c:v>1.8623692464548</c:v>
                </c:pt>
                <c:pt idx="9943">
                  <c:v>1.9391221017916</c:v>
                </c:pt>
                <c:pt idx="9944">
                  <c:v>1.94287084888035</c:v>
                </c:pt>
                <c:pt idx="9945">
                  <c:v>1.94070999503932</c:v>
                </c:pt>
                <c:pt idx="9946">
                  <c:v>1.94012438009456</c:v>
                </c:pt>
                <c:pt idx="9947">
                  <c:v>1.94112154037829</c:v>
                </c:pt>
                <c:pt idx="9948">
                  <c:v>2.04914501336295</c:v>
                </c:pt>
                <c:pt idx="9949">
                  <c:v>2.055293154188718</c:v>
                </c:pt>
                <c:pt idx="9950">
                  <c:v>2.05302783995808</c:v>
                </c:pt>
                <c:pt idx="9951">
                  <c:v>2.05329879080269</c:v>
                </c:pt>
                <c:pt idx="9952">
                  <c:v>2.20543668889143</c:v>
                </c:pt>
                <c:pt idx="9953">
                  <c:v>2.14896008271789</c:v>
                </c:pt>
                <c:pt idx="9954">
                  <c:v>2.08934123541633</c:v>
                </c:pt>
                <c:pt idx="9955">
                  <c:v>2.19712985447025</c:v>
                </c:pt>
                <c:pt idx="9956">
                  <c:v>2.13163535070199</c:v>
                </c:pt>
                <c:pt idx="9957">
                  <c:v>2.06620323537228</c:v>
                </c:pt>
                <c:pt idx="9958">
                  <c:v>2.15416077864094</c:v>
                </c:pt>
                <c:pt idx="9959">
                  <c:v>2.0870034641714</c:v>
                </c:pt>
                <c:pt idx="9960">
                  <c:v>2.02196322558843</c:v>
                </c:pt>
                <c:pt idx="9961">
                  <c:v>1.96958044066377</c:v>
                </c:pt>
                <c:pt idx="9962">
                  <c:v>1.92626019520989</c:v>
                </c:pt>
                <c:pt idx="9963">
                  <c:v>1.88971960766153</c:v>
                </c:pt>
                <c:pt idx="9964">
                  <c:v>1.85841556690381</c:v>
                </c:pt>
                <c:pt idx="9965">
                  <c:v>1.83128216923475</c:v>
                </c:pt>
                <c:pt idx="9966">
                  <c:v>1.8075324269328</c:v>
                </c:pt>
                <c:pt idx="9967">
                  <c:v>1.78659689570921</c:v>
                </c:pt>
                <c:pt idx="9968">
                  <c:v>1.76802878162122</c:v>
                </c:pt>
                <c:pt idx="9969">
                  <c:v>1.75148654809909</c:v>
                </c:pt>
                <c:pt idx="9970">
                  <c:v>1.73670143656287</c:v>
                </c:pt>
                <c:pt idx="9971">
                  <c:v>1.72345546406332</c:v>
                </c:pt>
                <c:pt idx="9972">
                  <c:v>1.71157649243897</c:v>
                </c:pt>
                <c:pt idx="9973">
                  <c:v>1.70091456289856</c:v>
                </c:pt>
                <c:pt idx="9974">
                  <c:v>1.69135007932719</c:v>
                </c:pt>
                <c:pt idx="9975">
                  <c:v>1.68279377766797</c:v>
                </c:pt>
                <c:pt idx="9976">
                  <c:v>1.67515447200994</c:v>
                </c:pt>
                <c:pt idx="9977">
                  <c:v>1.66836792478811</c:v>
                </c:pt>
                <c:pt idx="9978">
                  <c:v>1.66237576790612</c:v>
                </c:pt>
                <c:pt idx="9979">
                  <c:v>1.65712724832767</c:v>
                </c:pt>
                <c:pt idx="9980">
                  <c:v>1.65258603157157</c:v>
                </c:pt>
                <c:pt idx="9981">
                  <c:v>1.64871541474827</c:v>
                </c:pt>
                <c:pt idx="9982">
                  <c:v>1.64548845546093</c:v>
                </c:pt>
                <c:pt idx="9983">
                  <c:v>1.64288446398557</c:v>
                </c:pt>
                <c:pt idx="9984">
                  <c:v>1.64088595825809</c:v>
                </c:pt>
                <c:pt idx="9985">
                  <c:v>1.63948088447551</c:v>
                </c:pt>
                <c:pt idx="9986">
                  <c:v>1.63865734243879</c:v>
                </c:pt>
                <c:pt idx="9987">
                  <c:v>1.63841589382504</c:v>
                </c:pt>
                <c:pt idx="9988">
                  <c:v>1.63875449930872</c:v>
                </c:pt>
                <c:pt idx="9989">
                  <c:v>1.6396735172447</c:v>
                </c:pt>
                <c:pt idx="9990">
                  <c:v>1.64118324778608</c:v>
                </c:pt>
                <c:pt idx="9991">
                  <c:v>1.67010153549151</c:v>
                </c:pt>
                <c:pt idx="9992">
                  <c:v>1.67321218385337</c:v>
                </c:pt>
                <c:pt idx="9993">
                  <c:v>1.67382149674132</c:v>
                </c:pt>
                <c:pt idx="9994">
                  <c:v>1.67517878801331</c:v>
                </c:pt>
                <c:pt idx="9995">
                  <c:v>1.67730433038546</c:v>
                </c:pt>
                <c:pt idx="9996">
                  <c:v>1.68021191690323</c:v>
                </c:pt>
                <c:pt idx="9997">
                  <c:v>1.68393322947997</c:v>
                </c:pt>
                <c:pt idx="9998">
                  <c:v>1.68850058546872</c:v>
                </c:pt>
                <c:pt idx="9999">
                  <c:v>1.69396660038772</c:v>
                </c:pt>
                <c:pt idx="10000">
                  <c:v>1.7003837878005</c:v>
                </c:pt>
                <c:pt idx="10001">
                  <c:v>1.7078220494568</c:v>
                </c:pt>
                <c:pt idx="10002">
                  <c:v>1.71636475067937</c:v>
                </c:pt>
                <c:pt idx="10003">
                  <c:v>1.72611908064347</c:v>
                </c:pt>
                <c:pt idx="10004">
                  <c:v>1.73720988209599</c:v>
                </c:pt>
                <c:pt idx="10005">
                  <c:v>1.7497882675319</c:v>
                </c:pt>
                <c:pt idx="10006">
                  <c:v>1.80699862958995</c:v>
                </c:pt>
                <c:pt idx="10007">
                  <c:v>1.8152191533743</c:v>
                </c:pt>
                <c:pt idx="10008">
                  <c:v>1.81369063528128</c:v>
                </c:pt>
                <c:pt idx="10009">
                  <c:v>1.80781794385934</c:v>
                </c:pt>
                <c:pt idx="10010">
                  <c:v>1.80292713689719</c:v>
                </c:pt>
                <c:pt idx="10011">
                  <c:v>1.79385514911938</c:v>
                </c:pt>
                <c:pt idx="10012">
                  <c:v>1.78576289729168</c:v>
                </c:pt>
                <c:pt idx="10013">
                  <c:v>1.83033401706188</c:v>
                </c:pt>
                <c:pt idx="10014">
                  <c:v>1.8225092391115</c:v>
                </c:pt>
                <c:pt idx="10015">
                  <c:v>1.81011885165891</c:v>
                </c:pt>
                <c:pt idx="10016">
                  <c:v>1.85601060513126</c:v>
                </c:pt>
                <c:pt idx="10017">
                  <c:v>1.84375733857144</c:v>
                </c:pt>
                <c:pt idx="10018">
                  <c:v>1.82690033026198</c:v>
                </c:pt>
                <c:pt idx="10019">
                  <c:v>1.81199882232961</c:v>
                </c:pt>
                <c:pt idx="10020">
                  <c:v>1.79882636612746</c:v>
                </c:pt>
                <c:pt idx="10021">
                  <c:v>1.78718771535338</c:v>
                </c:pt>
                <c:pt idx="10022">
                  <c:v>1.77692597307996</c:v>
                </c:pt>
                <c:pt idx="10023">
                  <c:v>1.76791896193904</c:v>
                </c:pt>
                <c:pt idx="10024">
                  <c:v>1.80772044504111</c:v>
                </c:pt>
                <c:pt idx="10025">
                  <c:v>1.79944451702292</c:v>
                </c:pt>
                <c:pt idx="10026">
                  <c:v>1.78698424647645</c:v>
                </c:pt>
                <c:pt idx="10027">
                  <c:v>1.77610111994347</c:v>
                </c:pt>
                <c:pt idx="10028">
                  <c:v>1.7666374222575</c:v>
                </c:pt>
                <c:pt idx="10029">
                  <c:v>1.75846736219279</c:v>
                </c:pt>
                <c:pt idx="10030">
                  <c:v>1.75149503993997</c:v>
                </c:pt>
                <c:pt idx="10031">
                  <c:v>1.74563708405544</c:v>
                </c:pt>
                <c:pt idx="10032">
                  <c:v>1.74083239053277</c:v>
                </c:pt>
                <c:pt idx="10033">
                  <c:v>1.73702733770561</c:v>
                </c:pt>
                <c:pt idx="10034">
                  <c:v>1.73418624636495</c:v>
                </c:pt>
                <c:pt idx="10035">
                  <c:v>1.73227816691758</c:v>
                </c:pt>
                <c:pt idx="10036">
                  <c:v>1.73129162933996</c:v>
                </c:pt>
                <c:pt idx="10037">
                  <c:v>1.73121473585782</c:v>
                </c:pt>
                <c:pt idx="10038">
                  <c:v>1.73205427969049</c:v>
                </c:pt>
                <c:pt idx="10039">
                  <c:v>1.73381657053197</c:v>
                </c:pt>
                <c:pt idx="10040">
                  <c:v>1.73652709926281</c:v>
                </c:pt>
                <c:pt idx="10041">
                  <c:v>1.74021180784136</c:v>
                </c:pt>
                <c:pt idx="10042">
                  <c:v>1.78938132988957</c:v>
                </c:pt>
                <c:pt idx="10043">
                  <c:v>1.79638553280021</c:v>
                </c:pt>
                <c:pt idx="10044">
                  <c:v>1.7934068806528</c:v>
                </c:pt>
                <c:pt idx="10045">
                  <c:v>1.79160724364846</c:v>
                </c:pt>
                <c:pt idx="10046">
                  <c:v>1.79097555681526</c:v>
                </c:pt>
                <c:pt idx="10047">
                  <c:v>1.7915026773904</c:v>
                </c:pt>
                <c:pt idx="10048">
                  <c:v>1.79319623145954</c:v>
                </c:pt>
                <c:pt idx="10049">
                  <c:v>1.79050411360874</c:v>
                </c:pt>
                <c:pt idx="10050">
                  <c:v>1.78886374438123</c:v>
                </c:pt>
                <c:pt idx="10051">
                  <c:v>1.78825884108893</c:v>
                </c:pt>
                <c:pt idx="10052">
                  <c:v>1.78868654218191</c:v>
                </c:pt>
                <c:pt idx="10053">
                  <c:v>1.83824381163294</c:v>
                </c:pt>
                <c:pt idx="10054">
                  <c:v>1.83444745025364</c:v>
                </c:pt>
                <c:pt idx="10055">
                  <c:v>1.82530604929801</c:v>
                </c:pt>
                <c:pt idx="10056">
                  <c:v>1.81139998218315</c:v>
                </c:pt>
                <c:pt idx="10057">
                  <c:v>1.79907439152002</c:v>
                </c:pt>
                <c:pt idx="10058">
                  <c:v>1.84264819060393</c:v>
                </c:pt>
                <c:pt idx="10059">
                  <c:v>1.82400845044742</c:v>
                </c:pt>
                <c:pt idx="10060">
                  <c:v>1.80124376743732</c:v>
                </c:pt>
                <c:pt idx="10061">
                  <c:v>1.78105818639083</c:v>
                </c:pt>
                <c:pt idx="10062">
                  <c:v>1.76305915778965</c:v>
                </c:pt>
                <c:pt idx="10063">
                  <c:v>1.74694383931532</c:v>
                </c:pt>
                <c:pt idx="10064">
                  <c:v>1.77458152808617</c:v>
                </c:pt>
                <c:pt idx="10065">
                  <c:v>1.75901226346329</c:v>
                </c:pt>
                <c:pt idx="10066">
                  <c:v>1.74007372785182</c:v>
                </c:pt>
                <c:pt idx="10067">
                  <c:v>1.72320024367677</c:v>
                </c:pt>
                <c:pt idx="10068">
                  <c:v>1.70811307210162</c:v>
                </c:pt>
                <c:pt idx="10069">
                  <c:v>1.69458076645814</c:v>
                </c:pt>
                <c:pt idx="10070">
                  <c:v>1.68242675005506</c:v>
                </c:pt>
                <c:pt idx="10071">
                  <c:v>1.67149583589288</c:v>
                </c:pt>
                <c:pt idx="10072">
                  <c:v>1.66166959057847</c:v>
                </c:pt>
                <c:pt idx="10073">
                  <c:v>1.65284520468947</c:v>
                </c:pt>
                <c:pt idx="10074">
                  <c:v>1.644935153664</c:v>
                </c:pt>
                <c:pt idx="10075">
                  <c:v>1.66430242887149</c:v>
                </c:pt>
                <c:pt idx="10076">
                  <c:v>1.6571772479952</c:v>
                </c:pt>
                <c:pt idx="10077">
                  <c:v>1.64732577095734</c:v>
                </c:pt>
                <c:pt idx="10078">
                  <c:v>1.6385284700928</c:v>
                </c:pt>
                <c:pt idx="10079">
                  <c:v>1.63069458944209</c:v>
                </c:pt>
                <c:pt idx="10080">
                  <c:v>1.62374966278663</c:v>
                </c:pt>
                <c:pt idx="10081">
                  <c:v>1.61762814571931</c:v>
                </c:pt>
                <c:pt idx="10082">
                  <c:v>1.61227632271545</c:v>
                </c:pt>
                <c:pt idx="10083">
                  <c:v>1.60765050373821</c:v>
                </c:pt>
                <c:pt idx="10084">
                  <c:v>1.60371564842626</c:v>
                </c:pt>
                <c:pt idx="10085">
                  <c:v>1.6004401376531</c:v>
                </c:pt>
                <c:pt idx="10086">
                  <c:v>1.5978014719915</c:v>
                </c:pt>
                <c:pt idx="10087">
                  <c:v>1.59578138927743</c:v>
                </c:pt>
                <c:pt idx="10088">
                  <c:v>1.59436551266347</c:v>
                </c:pt>
                <c:pt idx="10089">
                  <c:v>1.59354509536126</c:v>
                </c:pt>
                <c:pt idx="10090">
                  <c:v>1.59331477763546</c:v>
                </c:pt>
                <c:pt idx="10091">
                  <c:v>1.59367249179248</c:v>
                </c:pt>
                <c:pt idx="10092">
                  <c:v>1.59178817556455</c:v>
                </c:pt>
                <c:pt idx="10093">
                  <c:v>1.59043642873988</c:v>
                </c:pt>
                <c:pt idx="10094">
                  <c:v>1.58961040394039</c:v>
                </c:pt>
                <c:pt idx="10095">
                  <c:v>1.58930747393281</c:v>
                </c:pt>
                <c:pt idx="10096">
                  <c:v>1.58952521948083</c:v>
                </c:pt>
                <c:pt idx="10097">
                  <c:v>1.59026736687729</c:v>
                </c:pt>
                <c:pt idx="10098">
                  <c:v>1.59153588986913</c:v>
                </c:pt>
                <c:pt idx="10099">
                  <c:v>1.59334304777153</c:v>
                </c:pt>
                <c:pt idx="10100">
                  <c:v>1.59570166774267</c:v>
                </c:pt>
                <c:pt idx="10101">
                  <c:v>1.59862526998653</c:v>
                </c:pt>
                <c:pt idx="10102">
                  <c:v>1.60213869739101</c:v>
                </c:pt>
                <c:pt idx="10103">
                  <c:v>1.60626199119502</c:v>
                </c:pt>
                <c:pt idx="10104">
                  <c:v>1.61102980794954</c:v>
                </c:pt>
                <c:pt idx="10105">
                  <c:v>1.64016304013409</c:v>
                </c:pt>
                <c:pt idx="10106">
                  <c:v>1.64710859972179</c:v>
                </c:pt>
                <c:pt idx="10107">
                  <c:v>1.64772111815729</c:v>
                </c:pt>
                <c:pt idx="10108">
                  <c:v>1.6490047661009</c:v>
                </c:pt>
                <c:pt idx="10109">
                  <c:v>1.65097197353422</c:v>
                </c:pt>
                <c:pt idx="10110">
                  <c:v>1.65363936302869</c:v>
                </c:pt>
                <c:pt idx="10111">
                  <c:v>1.65703086733314</c:v>
                </c:pt>
                <c:pt idx="10112">
                  <c:v>1.6611728089743</c:v>
                </c:pt>
                <c:pt idx="10113">
                  <c:v>1.66610865859044</c:v>
                </c:pt>
                <c:pt idx="10114">
                  <c:v>1.66800952870738</c:v>
                </c:pt>
                <c:pt idx="10115">
                  <c:v>1.67057456272469</c:v>
                </c:pt>
                <c:pt idx="10116">
                  <c:v>1.67382468297153</c:v>
                </c:pt>
                <c:pt idx="10117">
                  <c:v>1.6738336553889</c:v>
                </c:pt>
                <c:pt idx="10118">
                  <c:v>1.67441766781668</c:v>
                </c:pt>
                <c:pt idx="10119">
                  <c:v>1.70766435796029</c:v>
                </c:pt>
                <c:pt idx="10120">
                  <c:v>1.70969109937763</c:v>
                </c:pt>
                <c:pt idx="10121">
                  <c:v>1.70781476289191</c:v>
                </c:pt>
                <c:pt idx="10122">
                  <c:v>1.70670486418391</c:v>
                </c:pt>
                <c:pt idx="10123">
                  <c:v>1.7063465537162</c:v>
                </c:pt>
                <c:pt idx="10124">
                  <c:v>1.70674316452226</c:v>
                </c:pt>
                <c:pt idx="10125">
                  <c:v>1.70337720175951</c:v>
                </c:pt>
                <c:pt idx="10126">
                  <c:v>1.70068418323312</c:v>
                </c:pt>
                <c:pt idx="10127">
                  <c:v>1.69865385224822</c:v>
                </c:pt>
                <c:pt idx="10128">
                  <c:v>1.69726835157129</c:v>
                </c:pt>
                <c:pt idx="10129">
                  <c:v>1.69651900366559</c:v>
                </c:pt>
                <c:pt idx="10130">
                  <c:v>1.69640599057039</c:v>
                </c:pt>
                <c:pt idx="10131">
                  <c:v>1.69692499994934</c:v>
                </c:pt>
                <c:pt idx="10132">
                  <c:v>1.69808052333115</c:v>
                </c:pt>
                <c:pt idx="10133">
                  <c:v>1.6998893875729</c:v>
                </c:pt>
                <c:pt idx="10134">
                  <c:v>1.70235749897585</c:v>
                </c:pt>
                <c:pt idx="10135">
                  <c:v>1.70551389145509</c:v>
                </c:pt>
                <c:pt idx="10136">
                  <c:v>1.70937375327804</c:v>
                </c:pt>
                <c:pt idx="10137">
                  <c:v>1.75276280562996</c:v>
                </c:pt>
                <c:pt idx="10138">
                  <c:v>1.75915950275936</c:v>
                </c:pt>
                <c:pt idx="10139">
                  <c:v>1.7608725641325</c:v>
                </c:pt>
                <c:pt idx="10140">
                  <c:v>1.76354851980209</c:v>
                </c:pt>
                <c:pt idx="10141">
                  <c:v>1.76721591615943</c:v>
                </c:pt>
                <c:pt idx="10142">
                  <c:v>1.77191645740901</c:v>
                </c:pt>
                <c:pt idx="10143">
                  <c:v>1.77177754693122</c:v>
                </c:pt>
                <c:pt idx="10144">
                  <c:v>1.77249148519208</c:v>
                </c:pt>
                <c:pt idx="10145">
                  <c:v>1.77406600906557</c:v>
                </c:pt>
                <c:pt idx="10146">
                  <c:v>1.77651834292352</c:v>
                </c:pt>
                <c:pt idx="10147">
                  <c:v>1.83281626518006</c:v>
                </c:pt>
                <c:pt idx="10148">
                  <c:v>1.90706720875098</c:v>
                </c:pt>
                <c:pt idx="10149">
                  <c:v>1.90568360095301</c:v>
                </c:pt>
                <c:pt idx="10150">
                  <c:v>1.89625398610007</c:v>
                </c:pt>
                <c:pt idx="10151">
                  <c:v>1.88880680694786</c:v>
                </c:pt>
                <c:pt idx="10152">
                  <c:v>1.88322508430726</c:v>
                </c:pt>
                <c:pt idx="10153">
                  <c:v>1.87940414536635</c:v>
                </c:pt>
                <c:pt idx="10154">
                  <c:v>1.86843581667922</c:v>
                </c:pt>
                <c:pt idx="10155">
                  <c:v>1.85922361385516</c:v>
                </c:pt>
                <c:pt idx="10156">
                  <c:v>1.8516159563514</c:v>
                </c:pt>
                <c:pt idx="10157">
                  <c:v>1.84550916744585</c:v>
                </c:pt>
                <c:pt idx="10158">
                  <c:v>1.84080944265387</c:v>
                </c:pt>
                <c:pt idx="10159">
                  <c:v>1.82973745332322</c:v>
                </c:pt>
                <c:pt idx="10160">
                  <c:v>1.82010025062538</c:v>
                </c:pt>
                <c:pt idx="10161">
                  <c:v>1.81177390700374</c:v>
                </c:pt>
                <c:pt idx="10162">
                  <c:v>1.80467541718848</c:v>
                </c:pt>
                <c:pt idx="10163">
                  <c:v>1.7987097156072</c:v>
                </c:pt>
                <c:pt idx="10164">
                  <c:v>1.79381614303942</c:v>
                </c:pt>
                <c:pt idx="10165">
                  <c:v>1.78339820143629</c:v>
                </c:pt>
                <c:pt idx="10166">
                  <c:v>1.7740971928913</c:v>
                </c:pt>
                <c:pt idx="10167">
                  <c:v>1.76581528941793</c:v>
                </c:pt>
                <c:pt idx="10168">
                  <c:v>1.75848465744065</c:v>
                </c:pt>
                <c:pt idx="10169">
                  <c:v>1.75203714157349</c:v>
                </c:pt>
                <c:pt idx="10170">
                  <c:v>1.74641657636311</c:v>
                </c:pt>
                <c:pt idx="10171">
                  <c:v>1.74158516672131</c:v>
                </c:pt>
                <c:pt idx="10172">
                  <c:v>1.73749735436642</c:v>
                </c:pt>
                <c:pt idx="10173">
                  <c:v>1.73413180081927</c:v>
                </c:pt>
                <c:pt idx="10174">
                  <c:v>1.7314620906972</c:v>
                </c:pt>
                <c:pt idx="10175">
                  <c:v>1.72946851605015</c:v>
                </c:pt>
                <c:pt idx="10176">
                  <c:v>1.76357402432918</c:v>
                </c:pt>
                <c:pt idx="10177">
                  <c:v>1.75653267005768</c:v>
                </c:pt>
                <c:pt idx="10178">
                  <c:v>1.74445115839261</c:v>
                </c:pt>
                <c:pt idx="10179">
                  <c:v>1.73352964726293</c:v>
                </c:pt>
                <c:pt idx="10180">
                  <c:v>1.72366094446117</c:v>
                </c:pt>
                <c:pt idx="10181">
                  <c:v>1.71475593369186</c:v>
                </c:pt>
                <c:pt idx="10182">
                  <c:v>1.70672632590643</c:v>
                </c:pt>
                <c:pt idx="10183">
                  <c:v>1.69951831113294</c:v>
                </c:pt>
                <c:pt idx="10184">
                  <c:v>1.69306761907165</c:v>
                </c:pt>
                <c:pt idx="10185">
                  <c:v>1.68732975274149</c:v>
                </c:pt>
                <c:pt idx="10186">
                  <c:v>1.68226787792268</c:v>
                </c:pt>
                <c:pt idx="10187">
                  <c:v>1.71054601618967</c:v>
                </c:pt>
                <c:pt idx="10188">
                  <c:v>1.70611624277449</c:v>
                </c:pt>
                <c:pt idx="10189">
                  <c:v>1.69738226591577</c:v>
                </c:pt>
                <c:pt idx="10190">
                  <c:v>1.68959707481413</c:v>
                </c:pt>
                <c:pt idx="10191">
                  <c:v>1.68268872399037</c:v>
                </c:pt>
                <c:pt idx="10192">
                  <c:v>1.6766039811563</c:v>
                </c:pt>
                <c:pt idx="10193">
                  <c:v>1.67128773329775</c:v>
                </c:pt>
                <c:pt idx="10194">
                  <c:v>1.66670340630086</c:v>
                </c:pt>
                <c:pt idx="10195">
                  <c:v>1.66281073374139</c:v>
                </c:pt>
                <c:pt idx="10196">
                  <c:v>1.65958560661393</c:v>
                </c:pt>
                <c:pt idx="10197">
                  <c:v>1.65700191333788</c:v>
                </c:pt>
                <c:pt idx="10198">
                  <c:v>1.68426893124407</c:v>
                </c:pt>
                <c:pt idx="10199">
                  <c:v>1.68272996370865</c:v>
                </c:pt>
                <c:pt idx="10200">
                  <c:v>1.67715934157309</c:v>
                </c:pt>
                <c:pt idx="10201">
                  <c:v>1.67244830556697</c:v>
                </c:pt>
                <c:pt idx="10202">
                  <c:v>1.66855957180799</c:v>
                </c:pt>
                <c:pt idx="10203">
                  <c:v>1.66545684819018</c:v>
                </c:pt>
                <c:pt idx="10204">
                  <c:v>1.66311309124587</c:v>
                </c:pt>
                <c:pt idx="10205">
                  <c:v>1.6917506836127</c:v>
                </c:pt>
                <c:pt idx="10206">
                  <c:v>1.68572119080915</c:v>
                </c:pt>
                <c:pt idx="10207">
                  <c:v>1.67570242661588</c:v>
                </c:pt>
                <c:pt idx="10208">
                  <c:v>1.66679257043843</c:v>
                </c:pt>
                <c:pt idx="10209">
                  <c:v>1.65889050178734</c:v>
                </c:pt>
                <c:pt idx="10210">
                  <c:v>1.651924227917669</c:v>
                </c:pt>
                <c:pt idx="10211">
                  <c:v>1.64582217108555</c:v>
                </c:pt>
                <c:pt idx="10212">
                  <c:v>1.64053349999325</c:v>
                </c:pt>
                <c:pt idx="10213">
                  <c:v>1.63601259959532</c:v>
                </c:pt>
                <c:pt idx="10214">
                  <c:v>1.63222323146164</c:v>
                </c:pt>
                <c:pt idx="10215">
                  <c:v>1.65480438329251</c:v>
                </c:pt>
                <c:pt idx="10216">
                  <c:v>1.65207528255092</c:v>
                </c:pt>
                <c:pt idx="10217">
                  <c:v>1.64572342712363</c:v>
                </c:pt>
                <c:pt idx="10218">
                  <c:v>1.64029739336741</c:v>
                </c:pt>
                <c:pt idx="10219">
                  <c:v>1.63574191497875</c:v>
                </c:pt>
                <c:pt idx="10220">
                  <c:v>1.62793036130511</c:v>
                </c:pt>
                <c:pt idx="10221">
                  <c:v>1.62097927589774</c:v>
                </c:pt>
                <c:pt idx="10222">
                  <c:v>1.61483262032002</c:v>
                </c:pt>
                <c:pt idx="10223">
                  <c:v>1.60943806934228</c:v>
                </c:pt>
                <c:pt idx="10224">
                  <c:v>1.60474854346912</c:v>
                </c:pt>
                <c:pt idx="10225">
                  <c:v>1.60073410146547</c:v>
                </c:pt>
                <c:pt idx="10226">
                  <c:v>1.59735914624763</c:v>
                </c:pt>
                <c:pt idx="10227">
                  <c:v>1.59460539565106</c:v>
                </c:pt>
                <c:pt idx="10228">
                  <c:v>1.59245214396411</c:v>
                </c:pt>
                <c:pt idx="10229">
                  <c:v>1.59088439277515</c:v>
                </c:pt>
                <c:pt idx="10230">
                  <c:v>1.58989246203675</c:v>
                </c:pt>
                <c:pt idx="10231">
                  <c:v>1.58946973764429</c:v>
                </c:pt>
                <c:pt idx="10232">
                  <c:v>1.58961456932185</c:v>
                </c:pt>
                <c:pt idx="10233">
                  <c:v>1.59033023424886</c:v>
                </c:pt>
                <c:pt idx="10234">
                  <c:v>1.59162299562972</c:v>
                </c:pt>
                <c:pt idx="10235">
                  <c:v>1.59350017710538</c:v>
                </c:pt>
                <c:pt idx="10236">
                  <c:v>1.59597644247895</c:v>
                </c:pt>
                <c:pt idx="10237">
                  <c:v>1.59907217146284</c:v>
                </c:pt>
                <c:pt idx="10238">
                  <c:v>1.59919464540193</c:v>
                </c:pt>
                <c:pt idx="10239">
                  <c:v>1.59983357756497</c:v>
                </c:pt>
                <c:pt idx="10240">
                  <c:v>1.6009961030956</c:v>
                </c:pt>
                <c:pt idx="10241">
                  <c:v>1.60268714615292</c:v>
                </c:pt>
                <c:pt idx="10242">
                  <c:v>1.60492020407974</c:v>
                </c:pt>
                <c:pt idx="10243">
                  <c:v>1.60770904007689</c:v>
                </c:pt>
                <c:pt idx="10244">
                  <c:v>1.61107448685568</c:v>
                </c:pt>
                <c:pt idx="10245">
                  <c:v>1.61503597880233</c:v>
                </c:pt>
                <c:pt idx="10246">
                  <c:v>1.61962782193297</c:v>
                </c:pt>
                <c:pt idx="10247">
                  <c:v>1.62487944706086</c:v>
                </c:pt>
                <c:pt idx="10248">
                  <c:v>1.62682513661349</c:v>
                </c:pt>
                <c:pt idx="10249">
                  <c:v>1.62529980494815</c:v>
                </c:pt>
                <c:pt idx="10250">
                  <c:v>1.6492424282581</c:v>
                </c:pt>
                <c:pt idx="10251">
                  <c:v>1.6484410185263</c:v>
                </c:pt>
                <c:pt idx="10252">
                  <c:v>1.64373548276712</c:v>
                </c:pt>
                <c:pt idx="10253">
                  <c:v>1.63962635896005</c:v>
                </c:pt>
                <c:pt idx="10254">
                  <c:v>1.63609642079337</c:v>
                </c:pt>
                <c:pt idx="10255">
                  <c:v>1.633117993555</c:v>
                </c:pt>
                <c:pt idx="10256">
                  <c:v>1.63067584770678</c:v>
                </c:pt>
                <c:pt idx="10257">
                  <c:v>1.62875652159919</c:v>
                </c:pt>
                <c:pt idx="10258">
                  <c:v>1.62734817833117</c:v>
                </c:pt>
                <c:pt idx="10259">
                  <c:v>1.62644530644624</c:v>
                </c:pt>
                <c:pt idx="10260">
                  <c:v>1.62604127682799</c:v>
                </c:pt>
                <c:pt idx="10261">
                  <c:v>1.62613555965454</c:v>
                </c:pt>
                <c:pt idx="10262">
                  <c:v>1.62673127026035</c:v>
                </c:pt>
                <c:pt idx="10263">
                  <c:v>1.62783036740271</c:v>
                </c:pt>
                <c:pt idx="10264">
                  <c:v>1.62944099045115</c:v>
                </c:pt>
                <c:pt idx="10265">
                  <c:v>1.63157274004611</c:v>
                </c:pt>
                <c:pt idx="10266">
                  <c:v>1.63424182041128</c:v>
                </c:pt>
                <c:pt idx="10267">
                  <c:v>1.66434449697889</c:v>
                </c:pt>
                <c:pt idx="10268">
                  <c:v>1.66866587046013</c:v>
                </c:pt>
                <c:pt idx="10269">
                  <c:v>1.66879054670521</c:v>
                </c:pt>
                <c:pt idx="10270">
                  <c:v>1.6696146397725</c:v>
                </c:pt>
                <c:pt idx="10271">
                  <c:v>1.67114926935621</c:v>
                </c:pt>
                <c:pt idx="10272">
                  <c:v>1.67340371356132</c:v>
                </c:pt>
                <c:pt idx="10273">
                  <c:v>1.67640379348289</c:v>
                </c:pt>
                <c:pt idx="10274">
                  <c:v>1.68017124707545</c:v>
                </c:pt>
                <c:pt idx="10275">
                  <c:v>1.68474268428134</c:v>
                </c:pt>
                <c:pt idx="10276">
                  <c:v>1.69015820783915</c:v>
                </c:pt>
                <c:pt idx="10277">
                  <c:v>1.69114037312089</c:v>
                </c:pt>
                <c:pt idx="10278">
                  <c:v>1.69277942323316</c:v>
                </c:pt>
                <c:pt idx="10279">
                  <c:v>1.69509016124925</c:v>
                </c:pt>
                <c:pt idx="10280">
                  <c:v>1.73457128049459</c:v>
                </c:pt>
                <c:pt idx="10281">
                  <c:v>1.73895987194859</c:v>
                </c:pt>
                <c:pt idx="10282">
                  <c:v>1.73776349341624</c:v>
                </c:pt>
                <c:pt idx="10283">
                  <c:v>1.73748766480891</c:v>
                </c:pt>
                <c:pt idx="10284">
                  <c:v>1.73813720127483</c:v>
                </c:pt>
                <c:pt idx="10285">
                  <c:v>1.73971999200146</c:v>
                </c:pt>
                <c:pt idx="10286">
                  <c:v>1.74225544510829</c:v>
                </c:pt>
                <c:pt idx="10287">
                  <c:v>1.74576679447061</c:v>
                </c:pt>
                <c:pt idx="10288">
                  <c:v>1.74364609446621</c:v>
                </c:pt>
                <c:pt idx="10289">
                  <c:v>1.78750711926893</c:v>
                </c:pt>
                <c:pt idx="10290">
                  <c:v>1.78690535676844</c:v>
                </c:pt>
                <c:pt idx="10291">
                  <c:v>1.77951735303698</c:v>
                </c:pt>
                <c:pt idx="10292">
                  <c:v>1.77338493869659</c:v>
                </c:pt>
                <c:pt idx="10293">
                  <c:v>1.7684196158257</c:v>
                </c:pt>
                <c:pt idx="10294">
                  <c:v>1.76457568092641</c:v>
                </c:pt>
                <c:pt idx="10295">
                  <c:v>1.81135071178872</c:v>
                </c:pt>
                <c:pt idx="10296">
                  <c:v>1.80923090869148</c:v>
                </c:pt>
                <c:pt idx="10297">
                  <c:v>1.79979532627681</c:v>
                </c:pt>
                <c:pt idx="10298">
                  <c:v>1.79199311281674</c:v>
                </c:pt>
                <c:pt idx="10299">
                  <c:v>1.77770832662506</c:v>
                </c:pt>
                <c:pt idx="10300">
                  <c:v>1.76516146527693</c:v>
                </c:pt>
                <c:pt idx="10301">
                  <c:v>1.75415480426341</c:v>
                </c:pt>
                <c:pt idx="10302">
                  <c:v>1.74454729526659</c:v>
                </c:pt>
                <c:pt idx="10303">
                  <c:v>1.73620259673892</c:v>
                </c:pt>
                <c:pt idx="10304">
                  <c:v>1.72903066399679</c:v>
                </c:pt>
                <c:pt idx="10305">
                  <c:v>1.76426992809949</c:v>
                </c:pt>
                <c:pt idx="10306">
                  <c:v>1.75076949498268</c:v>
                </c:pt>
                <c:pt idx="10307">
                  <c:v>1.73185279593553</c:v>
                </c:pt>
                <c:pt idx="10308">
                  <c:v>1.71504593663797</c:v>
                </c:pt>
                <c:pt idx="10309">
                  <c:v>1.70006705560527</c:v>
                </c:pt>
                <c:pt idx="10310">
                  <c:v>1.68667980007723</c:v>
                </c:pt>
                <c:pt idx="10311">
                  <c:v>1.67470121424079</c:v>
                </c:pt>
                <c:pt idx="10312">
                  <c:v>1.6639746636311</c:v>
                </c:pt>
                <c:pt idx="10313">
                  <c:v>1.65438101479659</c:v>
                </c:pt>
                <c:pt idx="10314">
                  <c:v>1.64581483026684</c:v>
                </c:pt>
                <c:pt idx="10315">
                  <c:v>1.63818693948941</c:v>
                </c:pt>
                <c:pt idx="10316">
                  <c:v>1.62681533163512</c:v>
                </c:pt>
                <c:pt idx="10317">
                  <c:v>1.61644802674329</c:v>
                </c:pt>
                <c:pt idx="10318">
                  <c:v>1.60698414533024</c:v>
                </c:pt>
                <c:pt idx="10319">
                  <c:v>1.59834557695135</c:v>
                </c:pt>
                <c:pt idx="10320">
                  <c:v>1.59046245321907</c:v>
                </c:pt>
                <c:pt idx="10321">
                  <c:v>1.58327769285285</c:v>
                </c:pt>
                <c:pt idx="10322">
                  <c:v>1.57673917062684</c:v>
                </c:pt>
                <c:pt idx="10323">
                  <c:v>1.57080264061876</c:v>
                </c:pt>
                <c:pt idx="10324">
                  <c:v>1.56543412963469</c:v>
                </c:pt>
                <c:pt idx="10325">
                  <c:v>1.5605980497123</c:v>
                </c:pt>
                <c:pt idx="10326">
                  <c:v>1.5562693038666</c:v>
                </c:pt>
                <c:pt idx="10327">
                  <c:v>1.5524203358</c:v>
                </c:pt>
                <c:pt idx="10328">
                  <c:v>1.54903445428766</c:v>
                </c:pt>
                <c:pt idx="10329">
                  <c:v>1.54609185985515</c:v>
                </c:pt>
                <c:pt idx="10330">
                  <c:v>1.54357941724094</c:v>
                </c:pt>
                <c:pt idx="10331">
                  <c:v>1.54148224761269</c:v>
                </c:pt>
                <c:pt idx="10332">
                  <c:v>1.53979471679324</c:v>
                </c:pt>
                <c:pt idx="10333">
                  <c:v>1.53850444010791</c:v>
                </c:pt>
                <c:pt idx="10334">
                  <c:v>1.53760794118171</c:v>
                </c:pt>
                <c:pt idx="10335">
                  <c:v>1.53710266371728</c:v>
                </c:pt>
                <c:pt idx="10336">
                  <c:v>1.53698388394944</c:v>
                </c:pt>
                <c:pt idx="10337">
                  <c:v>1.55302555757811</c:v>
                </c:pt>
                <c:pt idx="10338">
                  <c:v>1.55374380748258</c:v>
                </c:pt>
                <c:pt idx="10339">
                  <c:v>1.55146530664658</c:v>
                </c:pt>
                <c:pt idx="10340">
                  <c:v>1.5496879111989</c:v>
                </c:pt>
                <c:pt idx="10341">
                  <c:v>1.54840437845679</c:v>
                </c:pt>
                <c:pt idx="10342">
                  <c:v>1.54760312480696</c:v>
                </c:pt>
                <c:pt idx="10343">
                  <c:v>1.54728455765913</c:v>
                </c:pt>
                <c:pt idx="10344">
                  <c:v>1.56418136935922</c:v>
                </c:pt>
                <c:pt idx="10345">
                  <c:v>1.56488153106331</c:v>
                </c:pt>
                <c:pt idx="10346">
                  <c:v>1.5624642405861</c:v>
                </c:pt>
                <c:pt idx="10347">
                  <c:v>1.56065359394652</c:v>
                </c:pt>
                <c:pt idx="10348">
                  <c:v>1.55944145201211</c:v>
                </c:pt>
                <c:pt idx="10349">
                  <c:v>1.55881653927811</c:v>
                </c:pt>
                <c:pt idx="10350">
                  <c:v>1.5587748355099</c:v>
                </c:pt>
                <c:pt idx="10351">
                  <c:v>1.55575493002668</c:v>
                </c:pt>
                <c:pt idx="10352">
                  <c:v>1.55326445795611</c:v>
                </c:pt>
                <c:pt idx="10353">
                  <c:v>1.56842237003843</c:v>
                </c:pt>
                <c:pt idx="10354">
                  <c:v>1.56681294774472</c:v>
                </c:pt>
                <c:pt idx="10355">
                  <c:v>1.56203764972226</c:v>
                </c:pt>
                <c:pt idx="10356">
                  <c:v>1.55793945138727</c:v>
                </c:pt>
                <c:pt idx="10357">
                  <c:v>1.55448671105007</c:v>
                </c:pt>
                <c:pt idx="10358">
                  <c:v>1.55165313463392</c:v>
                </c:pt>
                <c:pt idx="10359">
                  <c:v>1.54942049137971</c:v>
                </c:pt>
                <c:pt idx="10360">
                  <c:v>1.54777306943238</c:v>
                </c:pt>
                <c:pt idx="10361">
                  <c:v>1.54669908374557</c:v>
                </c:pt>
                <c:pt idx="10362">
                  <c:v>1.54619206281986</c:v>
                </c:pt>
                <c:pt idx="10363">
                  <c:v>1.54625068323848</c:v>
                </c:pt>
                <c:pt idx="10364">
                  <c:v>1.54687220836976</c:v>
                </c:pt>
                <c:pt idx="10365">
                  <c:v>1.56491719629489</c:v>
                </c:pt>
                <c:pt idx="10366">
                  <c:v>1.56685668087718</c:v>
                </c:pt>
                <c:pt idx="10367">
                  <c:v>1.56561871718545</c:v>
                </c:pt>
                <c:pt idx="10368">
                  <c:v>1.56129569932238</c:v>
                </c:pt>
                <c:pt idx="10369">
                  <c:v>1.55764288493347</c:v>
                </c:pt>
                <c:pt idx="10370">
                  <c:v>1.5546345578901</c:v>
                </c:pt>
                <c:pt idx="10371">
                  <c:v>1.55224331272692</c:v>
                </c:pt>
                <c:pt idx="10372">
                  <c:v>1.5504582801442</c:v>
                </c:pt>
                <c:pt idx="10373">
                  <c:v>1.54926266265762</c:v>
                </c:pt>
                <c:pt idx="10374">
                  <c:v>1.54865034069153</c:v>
                </c:pt>
                <c:pt idx="10375">
                  <c:v>1.54861729892653</c:v>
                </c:pt>
                <c:pt idx="10376">
                  <c:v>1.54916323171513</c:v>
                </c:pt>
                <c:pt idx="10377">
                  <c:v>1.55029486953099</c:v>
                </c:pt>
                <c:pt idx="10378">
                  <c:v>1.55201778611214</c:v>
                </c:pt>
                <c:pt idx="10379">
                  <c:v>1.55434995778664</c:v>
                </c:pt>
                <c:pt idx="10380">
                  <c:v>1.55730530023325</c:v>
                </c:pt>
                <c:pt idx="10381">
                  <c:v>1.55720500610116</c:v>
                </c:pt>
                <c:pt idx="10382">
                  <c:v>1.55762902349598</c:v>
                </c:pt>
                <c:pt idx="10383">
                  <c:v>1.55857913586791</c:v>
                </c:pt>
                <c:pt idx="10384">
                  <c:v>1.56006502673016</c:v>
                </c:pt>
                <c:pt idx="10385">
                  <c:v>1.56209574778683</c:v>
                </c:pt>
                <c:pt idx="10386">
                  <c:v>1.56468512433777</c:v>
                </c:pt>
                <c:pt idx="10387">
                  <c:v>1.56785210217705</c:v>
                </c:pt>
                <c:pt idx="10388">
                  <c:v>1.57161751251804</c:v>
                </c:pt>
                <c:pt idx="10389">
                  <c:v>1.57601002946745</c:v>
                </c:pt>
                <c:pt idx="10390">
                  <c:v>1.57706542054361</c:v>
                </c:pt>
                <c:pt idx="10391">
                  <c:v>1.57861295571356</c:v>
                </c:pt>
                <c:pt idx="10392">
                  <c:v>1.58066637896154</c:v>
                </c:pt>
                <c:pt idx="10393">
                  <c:v>1.60372650116417</c:v>
                </c:pt>
                <c:pt idx="10394">
                  <c:v>1.60717457441034</c:v>
                </c:pt>
                <c:pt idx="10395">
                  <c:v>1.60667866467822</c:v>
                </c:pt>
                <c:pt idx="10396">
                  <c:v>1.60231133984224</c:v>
                </c:pt>
                <c:pt idx="10397">
                  <c:v>1.59854665777754</c:v>
                </c:pt>
                <c:pt idx="10398">
                  <c:v>1.59536561499649</c:v>
                </c:pt>
                <c:pt idx="10399">
                  <c:v>1.59274383918002</c:v>
                </c:pt>
                <c:pt idx="10400">
                  <c:v>1.59066623755377</c:v>
                </c:pt>
                <c:pt idx="10401">
                  <c:v>1.58912023597687</c:v>
                </c:pt>
                <c:pt idx="10402">
                  <c:v>1.58809762805824</c:v>
                </c:pt>
                <c:pt idx="10403">
                  <c:v>1.58759236488492</c:v>
                </c:pt>
                <c:pt idx="10404">
                  <c:v>1.58760249795986</c:v>
                </c:pt>
                <c:pt idx="10405">
                  <c:v>1.58812810712112</c:v>
                </c:pt>
                <c:pt idx="10406">
                  <c:v>1.58496935938836</c:v>
                </c:pt>
                <c:pt idx="10407">
                  <c:v>1.58226461896615</c:v>
                </c:pt>
                <c:pt idx="10408">
                  <c:v>1.58000188664628</c:v>
                </c:pt>
                <c:pt idx="10409">
                  <c:v>1.57816639658097</c:v>
                </c:pt>
                <c:pt idx="10410">
                  <c:v>1.57675408445356</c:v>
                </c:pt>
                <c:pt idx="10411">
                  <c:v>1.57575399570103</c:v>
                </c:pt>
                <c:pt idx="10412">
                  <c:v>1.57516553577708</c:v>
                </c:pt>
                <c:pt idx="10413">
                  <c:v>1.57498307647821</c:v>
                </c:pt>
                <c:pt idx="10414">
                  <c:v>1.57520927550939</c:v>
                </c:pt>
                <c:pt idx="10415">
                  <c:v>1.59556448169763</c:v>
                </c:pt>
                <c:pt idx="10416">
                  <c:v>1.59672393763579</c:v>
                </c:pt>
                <c:pt idx="10417">
                  <c:v>1.59393955821627</c:v>
                </c:pt>
                <c:pt idx="10418">
                  <c:v>1.59171131418255</c:v>
                </c:pt>
                <c:pt idx="10419">
                  <c:v>1.59002924941668</c:v>
                </c:pt>
                <c:pt idx="10420">
                  <c:v>1.58888174115625</c:v>
                </c:pt>
                <c:pt idx="10421">
                  <c:v>1.58826363538961</c:v>
                </c:pt>
                <c:pt idx="10422">
                  <c:v>1.58816996716007</c:v>
                </c:pt>
                <c:pt idx="10423">
                  <c:v>1.58859998676211</c:v>
                </c:pt>
                <c:pt idx="10424">
                  <c:v>1.58955919202501</c:v>
                </c:pt>
                <c:pt idx="10425">
                  <c:v>1.59105329148949</c:v>
                </c:pt>
                <c:pt idx="10426">
                  <c:v>1.59309449727804</c:v>
                </c:pt>
                <c:pt idx="10427">
                  <c:v>1.59569344585756</c:v>
                </c:pt>
                <c:pt idx="10428">
                  <c:v>1.59886986077167</c:v>
                </c:pt>
                <c:pt idx="10429">
                  <c:v>1.60264457318413</c:v>
                </c:pt>
                <c:pt idx="10430">
                  <c:v>1.60704641759723</c:v>
                </c:pt>
                <c:pt idx="10431">
                  <c:v>1.61210633123163</c:v>
                </c:pt>
                <c:pt idx="10432">
                  <c:v>1.61786242491028</c:v>
                </c:pt>
                <c:pt idx="10433">
                  <c:v>1.62436351604539</c:v>
                </c:pt>
                <c:pt idx="10434">
                  <c:v>1.65821976793952</c:v>
                </c:pt>
                <c:pt idx="10435">
                  <c:v>1.66751406984252</c:v>
                </c:pt>
                <c:pt idx="10436">
                  <c:v>1.67184356636232</c:v>
                </c:pt>
                <c:pt idx="10437">
                  <c:v>1.67713592027568</c:v>
                </c:pt>
                <c:pt idx="10438">
                  <c:v>1.67719556370245</c:v>
                </c:pt>
                <c:pt idx="10439">
                  <c:v>1.67801024165104</c:v>
                </c:pt>
                <c:pt idx="10440">
                  <c:v>1.67958852716616</c:v>
                </c:pt>
                <c:pt idx="10441">
                  <c:v>1.68194721019921</c:v>
                </c:pt>
                <c:pt idx="10442">
                  <c:v>1.68510857715433</c:v>
                </c:pt>
                <c:pt idx="10443">
                  <c:v>1.68909763119826</c:v>
                </c:pt>
                <c:pt idx="10444">
                  <c:v>1.69395596127957</c:v>
                </c:pt>
                <c:pt idx="10445">
                  <c:v>1.69311340987185</c:v>
                </c:pt>
                <c:pt idx="10446">
                  <c:v>1.6929344874675</c:v>
                </c:pt>
                <c:pt idx="10447">
                  <c:v>1.69342095622632</c:v>
                </c:pt>
                <c:pt idx="10448">
                  <c:v>1.6945772488246</c:v>
                </c:pt>
                <c:pt idx="10449">
                  <c:v>1.69641397881429</c:v>
                </c:pt>
                <c:pt idx="10450">
                  <c:v>1.73622990545101</c:v>
                </c:pt>
                <c:pt idx="10451">
                  <c:v>1.74007253357922</c:v>
                </c:pt>
                <c:pt idx="10452">
                  <c:v>1.73686590372417</c:v>
                </c:pt>
                <c:pt idx="10453">
                  <c:v>1.73464960668642</c:v>
                </c:pt>
                <c:pt idx="10454">
                  <c:v>1.72570712952779</c:v>
                </c:pt>
                <c:pt idx="10455">
                  <c:v>1.71777844000117</c:v>
                </c:pt>
                <c:pt idx="10456">
                  <c:v>1.71078099112118</c:v>
                </c:pt>
                <c:pt idx="10457">
                  <c:v>1.70466097427852</c:v>
                </c:pt>
                <c:pt idx="10458">
                  <c:v>1.69935793452214</c:v>
                </c:pt>
                <c:pt idx="10459">
                  <c:v>1.69483592566324</c:v>
                </c:pt>
                <c:pt idx="10460">
                  <c:v>1.69105396594363</c:v>
                </c:pt>
                <c:pt idx="10461">
                  <c:v>1.6879860472595</c:v>
                </c:pt>
                <c:pt idx="10462">
                  <c:v>1.72059096033538</c:v>
                </c:pt>
                <c:pt idx="10463">
                  <c:v>1.71859964994043</c:v>
                </c:pt>
                <c:pt idx="10464">
                  <c:v>1.71000387192803</c:v>
                </c:pt>
                <c:pt idx="10465">
                  <c:v>1.70252349378397</c:v>
                </c:pt>
                <c:pt idx="10466">
                  <c:v>1.68919339315495</c:v>
                </c:pt>
                <c:pt idx="10467">
                  <c:v>1.67713419809597</c:v>
                </c:pt>
                <c:pt idx="10468">
                  <c:v>1.66620485881003</c:v>
                </c:pt>
                <c:pt idx="10469">
                  <c:v>1.65630322813871</c:v>
                </c:pt>
                <c:pt idx="10470">
                  <c:v>1.64733344095167</c:v>
                </c:pt>
                <c:pt idx="10471">
                  <c:v>1.63921285425741</c:v>
                </c:pt>
                <c:pt idx="10472">
                  <c:v>1.63188235686221</c:v>
                </c:pt>
                <c:pt idx="10473">
                  <c:v>1.6252778377087</c:v>
                </c:pt>
                <c:pt idx="10474">
                  <c:v>1.61935480193808</c:v>
                </c:pt>
                <c:pt idx="10475">
                  <c:v>1.61407386675211</c:v>
                </c:pt>
                <c:pt idx="10476">
                  <c:v>1.60939551636182</c:v>
                </c:pt>
                <c:pt idx="10477">
                  <c:v>1.60529334822811</c:v>
                </c:pt>
                <c:pt idx="10478">
                  <c:v>1.601741688239409</c:v>
                </c:pt>
                <c:pt idx="10479">
                  <c:v>1.598717601273</c:v>
                </c:pt>
                <c:pt idx="10480">
                  <c:v>1.59620481397106</c:v>
                </c:pt>
                <c:pt idx="10481">
                  <c:v>1.594191084947</c:v>
                </c:pt>
                <c:pt idx="10482">
                  <c:v>1.59266376384341</c:v>
                </c:pt>
                <c:pt idx="10483">
                  <c:v>1.59161389702911</c:v>
                </c:pt>
                <c:pt idx="10484">
                  <c:v>1.59103811383631</c:v>
                </c:pt>
                <c:pt idx="10485">
                  <c:v>1.5909322860657</c:v>
                </c:pt>
                <c:pt idx="10486">
                  <c:v>1.61288068852472</c:v>
                </c:pt>
                <c:pt idx="10487">
                  <c:v>1.6138174890874</c:v>
                </c:pt>
                <c:pt idx="10488">
                  <c:v>1.61017157320143</c:v>
                </c:pt>
                <c:pt idx="10489">
                  <c:v>1.60718250704547</c:v>
                </c:pt>
                <c:pt idx="10490">
                  <c:v>1.60483578462367</c:v>
                </c:pt>
                <c:pt idx="10491">
                  <c:v>1.60310961646149</c:v>
                </c:pt>
                <c:pt idx="10492">
                  <c:v>1.601994882859465</c:v>
                </c:pt>
                <c:pt idx="10493">
                  <c:v>1.60148366047628</c:v>
                </c:pt>
                <c:pt idx="10494">
                  <c:v>1.59668599342773</c:v>
                </c:pt>
                <c:pt idx="10495">
                  <c:v>1.59245116502076</c:v>
                </c:pt>
                <c:pt idx="10496">
                  <c:v>1.58875674516298</c:v>
                </c:pt>
                <c:pt idx="10497">
                  <c:v>1.60654245115285</c:v>
                </c:pt>
                <c:pt idx="10498">
                  <c:v>1.60356414571073</c:v>
                </c:pt>
                <c:pt idx="10499">
                  <c:v>1.59617978933256</c:v>
                </c:pt>
                <c:pt idx="10500">
                  <c:v>1.58958252090817</c:v>
                </c:pt>
                <c:pt idx="10501">
                  <c:v>1.5837138468385</c:v>
                </c:pt>
                <c:pt idx="10502">
                  <c:v>1.57853101775899</c:v>
                </c:pt>
                <c:pt idx="10503">
                  <c:v>1.57399529486053</c:v>
                </c:pt>
                <c:pt idx="10504">
                  <c:v>1.57007323116939</c:v>
                </c:pt>
                <c:pt idx="10505">
                  <c:v>1.56674148158565</c:v>
                </c:pt>
                <c:pt idx="10506">
                  <c:v>1.5639749534391</c:v>
                </c:pt>
                <c:pt idx="10507">
                  <c:v>1.56175933063732</c:v>
                </c:pt>
                <c:pt idx="10508">
                  <c:v>1.56007613740652</c:v>
                </c:pt>
                <c:pt idx="10509">
                  <c:v>1.55892043957003</c:v>
                </c:pt>
                <c:pt idx="10510">
                  <c:v>1.57636503043163</c:v>
                </c:pt>
                <c:pt idx="10511">
                  <c:v>1.5762296180514</c:v>
                </c:pt>
                <c:pt idx="10512">
                  <c:v>1.57208562387247</c:v>
                </c:pt>
                <c:pt idx="10513">
                  <c:v>1.56864492997205</c:v>
                </c:pt>
                <c:pt idx="10514">
                  <c:v>1.56587581916059</c:v>
                </c:pt>
                <c:pt idx="10515">
                  <c:v>1.56376142060166</c:v>
                </c:pt>
                <c:pt idx="10516">
                  <c:v>1.55793260976388</c:v>
                </c:pt>
                <c:pt idx="10517">
                  <c:v>1.5527452212622</c:v>
                </c:pt>
                <c:pt idx="10518">
                  <c:v>1.54815989514512</c:v>
                </c:pt>
                <c:pt idx="10519">
                  <c:v>1.54414887116107</c:v>
                </c:pt>
                <c:pt idx="10520">
                  <c:v>1.54068343057006</c:v>
                </c:pt>
                <c:pt idx="10521">
                  <c:v>1.53774649694247</c:v>
                </c:pt>
                <c:pt idx="10522">
                  <c:v>1.5353160561465</c:v>
                </c:pt>
                <c:pt idx="10523">
                  <c:v>1.53337925546589</c:v>
                </c:pt>
                <c:pt idx="10524">
                  <c:v>1.531927212789969</c:v>
                </c:pt>
                <c:pt idx="10525">
                  <c:v>1.53094873726496</c:v>
                </c:pt>
                <c:pt idx="10526">
                  <c:v>1.53044094017804</c:v>
                </c:pt>
                <c:pt idx="10527">
                  <c:v>1.53039995171576</c:v>
                </c:pt>
                <c:pt idx="10528">
                  <c:v>1.53082546043515</c:v>
                </c:pt>
                <c:pt idx="10529">
                  <c:v>1.54732066294942</c:v>
                </c:pt>
                <c:pt idx="10530">
                  <c:v>1.54881683737397</c:v>
                </c:pt>
                <c:pt idx="10531">
                  <c:v>1.54665746925909</c:v>
                </c:pt>
                <c:pt idx="10532">
                  <c:v>1.54510260625862</c:v>
                </c:pt>
                <c:pt idx="10533">
                  <c:v>1.54414079860768</c:v>
                </c:pt>
                <c:pt idx="10534">
                  <c:v>1.54376954355859</c:v>
                </c:pt>
                <c:pt idx="10535">
                  <c:v>1.53988240878741</c:v>
                </c:pt>
                <c:pt idx="10536">
                  <c:v>1.53653773404991</c:v>
                </c:pt>
                <c:pt idx="10537">
                  <c:v>1.53371603533196</c:v>
                </c:pt>
                <c:pt idx="10538">
                  <c:v>1.5314008446466</c:v>
                </c:pt>
                <c:pt idx="10539">
                  <c:v>1.52957693065523</c:v>
                </c:pt>
                <c:pt idx="10540">
                  <c:v>1.54355284162454</c:v>
                </c:pt>
                <c:pt idx="10541">
                  <c:v>1.54260873431813</c:v>
                </c:pt>
                <c:pt idx="10542">
                  <c:v>1.53806478740181</c:v>
                </c:pt>
                <c:pt idx="10543">
                  <c:v>1.53417083343758</c:v>
                </c:pt>
                <c:pt idx="10544">
                  <c:v>1.53089837261952</c:v>
                </c:pt>
                <c:pt idx="10545">
                  <c:v>1.52822547764387</c:v>
                </c:pt>
                <c:pt idx="10546">
                  <c:v>1.52613321253899</c:v>
                </c:pt>
                <c:pt idx="10547">
                  <c:v>1.52460533603809</c:v>
                </c:pt>
                <c:pt idx="10548">
                  <c:v>1.52363390168804</c:v>
                </c:pt>
                <c:pt idx="10549">
                  <c:v>1.52321307755662</c:v>
                </c:pt>
                <c:pt idx="10550">
                  <c:v>1.52333907665847</c:v>
                </c:pt>
                <c:pt idx="10551">
                  <c:v>1.52017165120798</c:v>
                </c:pt>
                <c:pt idx="10552">
                  <c:v>1.51750063756815</c:v>
                </c:pt>
                <c:pt idx="10553">
                  <c:v>1.51530952691915</c:v>
                </c:pt>
                <c:pt idx="10554">
                  <c:v>1.51358439399247</c:v>
                </c:pt>
                <c:pt idx="10555">
                  <c:v>1.51231780382956</c:v>
                </c:pt>
                <c:pt idx="10556">
                  <c:v>1.511501658655189</c:v>
                </c:pt>
                <c:pt idx="10557">
                  <c:v>1.51113264728705</c:v>
                </c:pt>
                <c:pt idx="10558">
                  <c:v>1.511208034362</c:v>
                </c:pt>
                <c:pt idx="10559">
                  <c:v>1.51173112765493</c:v>
                </c:pt>
                <c:pt idx="10560">
                  <c:v>1.51270307049855</c:v>
                </c:pt>
                <c:pt idx="10561">
                  <c:v>1.51412974609146</c:v>
                </c:pt>
                <c:pt idx="10562">
                  <c:v>1.51602053569085</c:v>
                </c:pt>
                <c:pt idx="10563">
                  <c:v>1.51464740036359</c:v>
                </c:pt>
                <c:pt idx="10564">
                  <c:v>1.5136566421498</c:v>
                </c:pt>
                <c:pt idx="10565">
                  <c:v>1.51304068068005</c:v>
                </c:pt>
                <c:pt idx="10566">
                  <c:v>1.5127984783099</c:v>
                </c:pt>
                <c:pt idx="10567">
                  <c:v>1.51292991933501</c:v>
                </c:pt>
                <c:pt idx="10568">
                  <c:v>1.51343443224666</c:v>
                </c:pt>
                <c:pt idx="10569">
                  <c:v>1.51431515016828</c:v>
                </c:pt>
                <c:pt idx="10570">
                  <c:v>1.51557617979093</c:v>
                </c:pt>
                <c:pt idx="10571">
                  <c:v>1.51722547565479</c:v>
                </c:pt>
                <c:pt idx="10572">
                  <c:v>1.51926787478972</c:v>
                </c:pt>
                <c:pt idx="10573">
                  <c:v>1.52171653700418</c:v>
                </c:pt>
                <c:pt idx="10574">
                  <c:v>1.52458320068024</c:v>
                </c:pt>
                <c:pt idx="10575">
                  <c:v>1.52788111842643</c:v>
                </c:pt>
                <c:pt idx="10576">
                  <c:v>1.53162979568134</c:v>
                </c:pt>
                <c:pt idx="10577">
                  <c:v>1.53584783096815</c:v>
                </c:pt>
                <c:pt idx="10578">
                  <c:v>1.54055926413356</c:v>
                </c:pt>
                <c:pt idx="10579">
                  <c:v>1.54579263280391</c:v>
                </c:pt>
                <c:pt idx="10580">
                  <c:v>1.55157652122497</c:v>
                </c:pt>
                <c:pt idx="10581">
                  <c:v>1.55795010614043</c:v>
                </c:pt>
                <c:pt idx="10582">
                  <c:v>1.56495398571446</c:v>
                </c:pt>
                <c:pt idx="10583">
                  <c:v>1.57263797256382</c:v>
                </c:pt>
                <c:pt idx="10584">
                  <c:v>1.58105689224227</c:v>
                </c:pt>
                <c:pt idx="10585">
                  <c:v>1.61192462669014</c:v>
                </c:pt>
                <c:pt idx="10586">
                  <c:v>1.62322792116429</c:v>
                </c:pt>
                <c:pt idx="10587">
                  <c:v>1.62385860841091</c:v>
                </c:pt>
                <c:pt idx="10588">
                  <c:v>1.62508612043682</c:v>
                </c:pt>
                <c:pt idx="10589">
                  <c:v>1.62691372696655</c:v>
                </c:pt>
                <c:pt idx="10590">
                  <c:v>1.62935751727448</c:v>
                </c:pt>
                <c:pt idx="10591">
                  <c:v>1.63243430381782</c:v>
                </c:pt>
                <c:pt idx="10592">
                  <c:v>1.63616961358389</c:v>
                </c:pt>
                <c:pt idx="10593">
                  <c:v>1.6405905621629</c:v>
                </c:pt>
                <c:pt idx="10594">
                  <c:v>1.645734354494179</c:v>
                </c:pt>
                <c:pt idx="10595">
                  <c:v>1.65163839444644</c:v>
                </c:pt>
                <c:pt idx="10596">
                  <c:v>1.65835491879854</c:v>
                </c:pt>
                <c:pt idx="10597">
                  <c:v>1.66594444050833</c:v>
                </c:pt>
                <c:pt idx="10598">
                  <c:v>1.66756453941497</c:v>
                </c:pt>
                <c:pt idx="10599">
                  <c:v>1.66975514415597</c:v>
                </c:pt>
                <c:pt idx="10600">
                  <c:v>1.67253372299469</c:v>
                </c:pt>
                <c:pt idx="10601">
                  <c:v>1.70964382892204</c:v>
                </c:pt>
                <c:pt idx="10602">
                  <c:v>1.71432925420007</c:v>
                </c:pt>
                <c:pt idx="10603">
                  <c:v>1.7115033046528</c:v>
                </c:pt>
                <c:pt idx="10604">
                  <c:v>1.70952581804029</c:v>
                </c:pt>
                <c:pt idx="10605">
                  <c:v>1.70838579631553</c:v>
                </c:pt>
                <c:pt idx="10606">
                  <c:v>1.70807422165834</c:v>
                </c:pt>
                <c:pt idx="10607">
                  <c:v>1.70859130642892</c:v>
                </c:pt>
                <c:pt idx="10608">
                  <c:v>1.70993912841455</c:v>
                </c:pt>
                <c:pt idx="10609">
                  <c:v>1.71213278763705</c:v>
                </c:pt>
                <c:pt idx="10610">
                  <c:v>1.71519346237911</c:v>
                </c:pt>
                <c:pt idx="10611">
                  <c:v>1.71080511985596</c:v>
                </c:pt>
                <c:pt idx="10612">
                  <c:v>1.7071347989524</c:v>
                </c:pt>
                <c:pt idx="10613">
                  <c:v>1.7041563764312</c:v>
                </c:pt>
                <c:pt idx="10614">
                  <c:v>1.70185041989068</c:v>
                </c:pt>
                <c:pt idx="10615">
                  <c:v>1.73826365659499</c:v>
                </c:pt>
                <c:pt idx="10616">
                  <c:v>1.73707251166473</c:v>
                </c:pt>
                <c:pt idx="10617">
                  <c:v>1.72758336252607</c:v>
                </c:pt>
                <c:pt idx="10618">
                  <c:v>1.719273804035</c:v>
                </c:pt>
                <c:pt idx="10619">
                  <c:v>1.71205641985009</c:v>
                </c:pt>
                <c:pt idx="10620">
                  <c:v>1.70585423381028</c:v>
                </c:pt>
                <c:pt idx="10621">
                  <c:v>1.70060242132039</c:v>
                </c:pt>
                <c:pt idx="10622">
                  <c:v>1.69624984439158</c:v>
                </c:pt>
                <c:pt idx="10623">
                  <c:v>1.69276064815313</c:v>
                </c:pt>
                <c:pt idx="10624">
                  <c:v>1.69010257666659</c:v>
                </c:pt>
                <c:pt idx="10625">
                  <c:v>1.68825316638146</c:v>
                </c:pt>
                <c:pt idx="10626">
                  <c:v>1.68719903088063</c:v>
                </c:pt>
                <c:pt idx="10627">
                  <c:v>1.68692545133947</c:v>
                </c:pt>
                <c:pt idx="10628">
                  <c:v>1.68743952925779</c:v>
                </c:pt>
                <c:pt idx="10629">
                  <c:v>1.68874011298826</c:v>
                </c:pt>
                <c:pt idx="10630">
                  <c:v>1.68311119774154</c:v>
                </c:pt>
                <c:pt idx="10631">
                  <c:v>1.67819019173656</c:v>
                </c:pt>
                <c:pt idx="10632">
                  <c:v>1.70746009330461</c:v>
                </c:pt>
                <c:pt idx="10633">
                  <c:v>1.70327107272364</c:v>
                </c:pt>
                <c:pt idx="10634">
                  <c:v>1.69167986807346</c:v>
                </c:pt>
                <c:pt idx="10635">
                  <c:v>1.68133840086823</c:v>
                </c:pt>
                <c:pt idx="10636">
                  <c:v>1.67212637145563</c:v>
                </c:pt>
                <c:pt idx="10637">
                  <c:v>1.66394850832254</c:v>
                </c:pt>
                <c:pt idx="10638">
                  <c:v>1.65671832498794</c:v>
                </c:pt>
                <c:pt idx="10639">
                  <c:v>1.65036771128728</c:v>
                </c:pt>
                <c:pt idx="10640">
                  <c:v>1.64484394501441</c:v>
                </c:pt>
                <c:pt idx="10641">
                  <c:v>1.63352863970572</c:v>
                </c:pt>
                <c:pt idx="10642">
                  <c:v>1.62317519614171</c:v>
                </c:pt>
                <c:pt idx="10643">
                  <c:v>1.61369024337777</c:v>
                </c:pt>
                <c:pt idx="10644">
                  <c:v>1.628574317468</c:v>
                </c:pt>
                <c:pt idx="10645">
                  <c:v>1.61963672599961</c:v>
                </c:pt>
                <c:pt idx="10646">
                  <c:v>1.605521792381959</c:v>
                </c:pt>
                <c:pt idx="10647">
                  <c:v>1.59270792535789</c:v>
                </c:pt>
                <c:pt idx="10648">
                  <c:v>1.58104544590951</c:v>
                </c:pt>
                <c:pt idx="10649">
                  <c:v>1.57040937413061</c:v>
                </c:pt>
                <c:pt idx="10650">
                  <c:v>1.56070153868987</c:v>
                </c:pt>
                <c:pt idx="10651">
                  <c:v>1.55183299823985</c:v>
                </c:pt>
                <c:pt idx="10652">
                  <c:v>1.54373078490413</c:v>
                </c:pt>
                <c:pt idx="10653">
                  <c:v>1.53633338269525</c:v>
                </c:pt>
                <c:pt idx="10654">
                  <c:v>1.52958571897673</c:v>
                </c:pt>
                <c:pt idx="10655">
                  <c:v>1.52344553705054</c:v>
                </c:pt>
                <c:pt idx="10656">
                  <c:v>1.51786850273012</c:v>
                </c:pt>
                <c:pt idx="10657">
                  <c:v>1.51282384455365</c:v>
                </c:pt>
                <c:pt idx="10658">
                  <c:v>1.50828162103046</c:v>
                </c:pt>
                <c:pt idx="10659">
                  <c:v>1.50421526454365</c:v>
                </c:pt>
                <c:pt idx="10660">
                  <c:v>1.5006037525691</c:v>
                </c:pt>
                <c:pt idx="10661">
                  <c:v>1.49742716431795</c:v>
                </c:pt>
                <c:pt idx="10662">
                  <c:v>1.49467156777093</c:v>
                </c:pt>
                <c:pt idx="10663">
                  <c:v>1.49232105425463</c:v>
                </c:pt>
                <c:pt idx="10664">
                  <c:v>1.4903651925904</c:v>
                </c:pt>
                <c:pt idx="10665">
                  <c:v>1.48879500702665</c:v>
                </c:pt>
                <c:pt idx="10666">
                  <c:v>1.48760408968191</c:v>
                </c:pt>
                <c:pt idx="10667">
                  <c:v>1.48678607419618</c:v>
                </c:pt>
                <c:pt idx="10668">
                  <c:v>1.48633700396284</c:v>
                </c:pt>
                <c:pt idx="10669">
                  <c:v>1.48625646152972</c:v>
                </c:pt>
                <c:pt idx="10670">
                  <c:v>1.48654393911538</c:v>
                </c:pt>
                <c:pt idx="10671">
                  <c:v>1.48720004292435</c:v>
                </c:pt>
                <c:pt idx="10672">
                  <c:v>1.48822892284328</c:v>
                </c:pt>
                <c:pt idx="10673">
                  <c:v>1.50198138161526</c:v>
                </c:pt>
                <c:pt idx="10674">
                  <c:v>1.50390483536562</c:v>
                </c:pt>
                <c:pt idx="10675">
                  <c:v>1.50230535733781</c:v>
                </c:pt>
                <c:pt idx="10676">
                  <c:v>1.50119103216249</c:v>
                </c:pt>
                <c:pt idx="10677">
                  <c:v>1.50055682392927</c:v>
                </c:pt>
                <c:pt idx="10678">
                  <c:v>1.50039894952148</c:v>
                </c:pt>
                <c:pt idx="10679">
                  <c:v>1.5007161446645</c:v>
                </c:pt>
                <c:pt idx="10680">
                  <c:v>1.50151095174883</c:v>
                </c:pt>
                <c:pt idx="10681">
                  <c:v>1.50278845920668</c:v>
                </c:pt>
                <c:pt idx="10682">
                  <c:v>1.50455772624766</c:v>
                </c:pt>
                <c:pt idx="10683">
                  <c:v>1.506829297647599</c:v>
                </c:pt>
                <c:pt idx="10684">
                  <c:v>1.50961669393365</c:v>
                </c:pt>
                <c:pt idx="10685">
                  <c:v>1.51293944742244</c:v>
                </c:pt>
                <c:pt idx="10686">
                  <c:v>1.5126711441438</c:v>
                </c:pt>
                <c:pt idx="10687">
                  <c:v>1.51281782320981</c:v>
                </c:pt>
                <c:pt idx="10688">
                  <c:v>1.51338189766992</c:v>
                </c:pt>
                <c:pt idx="10689">
                  <c:v>1.52867725178481</c:v>
                </c:pt>
                <c:pt idx="10690">
                  <c:v>1.53020588514089</c:v>
                </c:pt>
                <c:pt idx="10691">
                  <c:v>1.52774515172103</c:v>
                </c:pt>
                <c:pt idx="10692">
                  <c:v>1.52584386327032</c:v>
                </c:pt>
                <c:pt idx="10693">
                  <c:v>1.52448814723599</c:v>
                </c:pt>
                <c:pt idx="10694">
                  <c:v>1.52366909811805</c:v>
                </c:pt>
                <c:pt idx="10695">
                  <c:v>1.52338255147137</c:v>
                </c:pt>
                <c:pt idx="10696">
                  <c:v>1.52362898431669</c:v>
                </c:pt>
                <c:pt idx="10697">
                  <c:v>1.52440607752658</c:v>
                </c:pt>
                <c:pt idx="10698">
                  <c:v>1.52572361690303</c:v>
                </c:pt>
                <c:pt idx="10699">
                  <c:v>1.52758874131663</c:v>
                </c:pt>
                <c:pt idx="10700">
                  <c:v>1.53001353536237</c:v>
                </c:pt>
                <c:pt idx="10701">
                  <c:v>1.53301846633913</c:v>
                </c:pt>
                <c:pt idx="10702">
                  <c:v>1.53205181627802</c:v>
                </c:pt>
                <c:pt idx="10703">
                  <c:v>1.53154401245283</c:v>
                </c:pt>
                <c:pt idx="10704">
                  <c:v>1.54731691968145</c:v>
                </c:pt>
                <c:pt idx="10705">
                  <c:v>1.54776032861912</c:v>
                </c:pt>
                <c:pt idx="10706">
                  <c:v>1.54385489636035</c:v>
                </c:pt>
                <c:pt idx="10707">
                  <c:v>1.54058765364687</c:v>
                </c:pt>
                <c:pt idx="10708">
                  <c:v>1.53793201705086</c:v>
                </c:pt>
                <c:pt idx="10709">
                  <c:v>1.535869397186159</c:v>
                </c:pt>
                <c:pt idx="10710">
                  <c:v>1.53438699279873</c:v>
                </c:pt>
                <c:pt idx="10711">
                  <c:v>1.53347431408041</c:v>
                </c:pt>
                <c:pt idx="10712">
                  <c:v>1.53312616368778</c:v>
                </c:pt>
                <c:pt idx="10713">
                  <c:v>1.53333936740958</c:v>
                </c:pt>
                <c:pt idx="10714">
                  <c:v>1.5341158676952</c:v>
                </c:pt>
                <c:pt idx="10715">
                  <c:v>1.53546277665109</c:v>
                </c:pt>
                <c:pt idx="10716">
                  <c:v>1.53272237649122</c:v>
                </c:pt>
                <c:pt idx="10717">
                  <c:v>1.53047081533476</c:v>
                </c:pt>
                <c:pt idx="10718">
                  <c:v>1.52869706603053</c:v>
                </c:pt>
                <c:pt idx="10719">
                  <c:v>1.52739077060978</c:v>
                </c:pt>
                <c:pt idx="10720">
                  <c:v>1.52654518467331</c:v>
                </c:pt>
                <c:pt idx="10721">
                  <c:v>1.52615401626084</c:v>
                </c:pt>
                <c:pt idx="10722">
                  <c:v>1.54159779187717</c:v>
                </c:pt>
                <c:pt idx="10723">
                  <c:v>1.5421620154077</c:v>
                </c:pt>
                <c:pt idx="10724">
                  <c:v>1.53840591672542</c:v>
                </c:pt>
                <c:pt idx="10725">
                  <c:v>1.53527728107667</c:v>
                </c:pt>
                <c:pt idx="10726">
                  <c:v>1.53275566287943</c:v>
                </c:pt>
                <c:pt idx="10727">
                  <c:v>1.53082353703005</c:v>
                </c:pt>
                <c:pt idx="10728">
                  <c:v>1.52946603490589</c:v>
                </c:pt>
                <c:pt idx="10729">
                  <c:v>1.52867529647191</c:v>
                </c:pt>
                <c:pt idx="10730">
                  <c:v>1.52844715053839</c:v>
                </c:pt>
                <c:pt idx="10731">
                  <c:v>1.54441345105157</c:v>
                </c:pt>
                <c:pt idx="10732">
                  <c:v>1.54538970561957</c:v>
                </c:pt>
                <c:pt idx="10733">
                  <c:v>1.53705732890882</c:v>
                </c:pt>
                <c:pt idx="10734">
                  <c:v>1.5295669731111</c:v>
                </c:pt>
                <c:pt idx="10735">
                  <c:v>1.52284977416576</c:v>
                </c:pt>
                <c:pt idx="10736">
                  <c:v>1.51685296122829</c:v>
                </c:pt>
                <c:pt idx="10737">
                  <c:v>1.51152750438627</c:v>
                </c:pt>
                <c:pt idx="10738">
                  <c:v>1.50683431233388</c:v>
                </c:pt>
                <c:pt idx="10739">
                  <c:v>1.50273886287223</c:v>
                </c:pt>
                <c:pt idx="10740">
                  <c:v>1.49921187233247</c:v>
                </c:pt>
                <c:pt idx="10741">
                  <c:v>1.49623248636098</c:v>
                </c:pt>
                <c:pt idx="10742">
                  <c:v>1.49377989335577</c:v>
                </c:pt>
                <c:pt idx="10743">
                  <c:v>1.49183947620105</c:v>
                </c:pt>
                <c:pt idx="10744">
                  <c:v>1.49039863871755</c:v>
                </c:pt>
                <c:pt idx="10745">
                  <c:v>1.485483959429</c:v>
                </c:pt>
                <c:pt idx="10746">
                  <c:v>1.48105363375208</c:v>
                </c:pt>
                <c:pt idx="10747">
                  <c:v>1.47708355043283</c:v>
                </c:pt>
                <c:pt idx="10748">
                  <c:v>1.473552415852</c:v>
                </c:pt>
                <c:pt idx="10749">
                  <c:v>1.47044253449021</c:v>
                </c:pt>
                <c:pt idx="10750">
                  <c:v>1.46773726454299</c:v>
                </c:pt>
                <c:pt idx="10751">
                  <c:v>1.46542517946938</c:v>
                </c:pt>
                <c:pt idx="10752">
                  <c:v>1.46349436367709</c:v>
                </c:pt>
                <c:pt idx="10753">
                  <c:v>1.46193556115229</c:v>
                </c:pt>
                <c:pt idx="10754">
                  <c:v>1.46074304683274</c:v>
                </c:pt>
                <c:pt idx="10755">
                  <c:v>1.45991031377218</c:v>
                </c:pt>
                <c:pt idx="10756">
                  <c:v>1.459434214147159</c:v>
                </c:pt>
                <c:pt idx="10757">
                  <c:v>1.45931280395707</c:v>
                </c:pt>
                <c:pt idx="10758">
                  <c:v>1.45954636211506</c:v>
                </c:pt>
                <c:pt idx="10759">
                  <c:v>1.4601342708738</c:v>
                </c:pt>
                <c:pt idx="10760">
                  <c:v>1.46108126710698</c:v>
                </c:pt>
                <c:pt idx="10761">
                  <c:v>1.462391251299649</c:v>
                </c:pt>
                <c:pt idx="10762">
                  <c:v>1.46407046916631</c:v>
                </c:pt>
                <c:pt idx="10763">
                  <c:v>1.46612762735809</c:v>
                </c:pt>
                <c:pt idx="10764">
                  <c:v>1.46857077449613</c:v>
                </c:pt>
                <c:pt idx="10765">
                  <c:v>1.4714128174488</c:v>
                </c:pt>
                <c:pt idx="10766">
                  <c:v>1.47466853057821</c:v>
                </c:pt>
                <c:pt idx="10767">
                  <c:v>1.47835476241589</c:v>
                </c:pt>
                <c:pt idx="10768">
                  <c:v>1.48248949012023</c:v>
                </c:pt>
                <c:pt idx="10769">
                  <c:v>1.48709681697088</c:v>
                </c:pt>
                <c:pt idx="10770">
                  <c:v>1.49220278374552</c:v>
                </c:pt>
                <c:pt idx="10771">
                  <c:v>1.49783694244279</c:v>
                </c:pt>
                <c:pt idx="10772">
                  <c:v>1.50403556081526</c:v>
                </c:pt>
                <c:pt idx="10773">
                  <c:v>1.51083720003777</c:v>
                </c:pt>
                <c:pt idx="10774">
                  <c:v>1.51387744932585</c:v>
                </c:pt>
                <c:pt idx="10775">
                  <c:v>1.51731830447891</c:v>
                </c:pt>
                <c:pt idx="10776">
                  <c:v>1.52117429926173</c:v>
                </c:pt>
                <c:pt idx="10777">
                  <c:v>1.52546594976974</c:v>
                </c:pt>
                <c:pt idx="10778">
                  <c:v>1.53021583617988</c:v>
                </c:pt>
                <c:pt idx="10779">
                  <c:v>1.53544730059609</c:v>
                </c:pt>
                <c:pt idx="10780">
                  <c:v>1.54119109408938</c:v>
                </c:pt>
                <c:pt idx="10781">
                  <c:v>1.5474797400747</c:v>
                </c:pt>
                <c:pt idx="10782">
                  <c:v>1.55435130464455</c:v>
                </c:pt>
                <c:pt idx="10783">
                  <c:v>1.56184850634067</c:v>
                </c:pt>
                <c:pt idx="10784">
                  <c:v>1.57002523001301</c:v>
                </c:pt>
                <c:pt idx="10785">
                  <c:v>1.5789368095954</c:v>
                </c:pt>
                <c:pt idx="10786">
                  <c:v>1.58865260465153</c:v>
                </c:pt>
                <c:pt idx="10787">
                  <c:v>1.59925473671199</c:v>
                </c:pt>
                <c:pt idx="10788">
                  <c:v>1.61083161541179</c:v>
                </c:pt>
                <c:pt idx="10789">
                  <c:v>1.62349873938244</c:v>
                </c:pt>
                <c:pt idx="10790">
                  <c:v>1.63044271835965</c:v>
                </c:pt>
                <c:pt idx="10791">
                  <c:v>1.63800869927955</c:v>
                </c:pt>
                <c:pt idx="10792">
                  <c:v>1.64624732714004</c:v>
                </c:pt>
                <c:pt idx="10793">
                  <c:v>1.65521192931299</c:v>
                </c:pt>
                <c:pt idx="10794">
                  <c:v>1.6649710317735</c:v>
                </c:pt>
                <c:pt idx="10795">
                  <c:v>1.70978258501173</c:v>
                </c:pt>
                <c:pt idx="10796">
                  <c:v>1.72336688551572</c:v>
                </c:pt>
                <c:pt idx="10797">
                  <c:v>1.72815508487476</c:v>
                </c:pt>
                <c:pt idx="10798">
                  <c:v>1.73386830533393</c:v>
                </c:pt>
                <c:pt idx="10799">
                  <c:v>1.74055679702385</c:v>
                </c:pt>
                <c:pt idx="10800">
                  <c:v>1.7482932430688</c:v>
                </c:pt>
                <c:pt idx="10801">
                  <c:v>1.75716300394655</c:v>
                </c:pt>
                <c:pt idx="10802">
                  <c:v>1.76726203812586</c:v>
                </c:pt>
                <c:pt idx="10803">
                  <c:v>1.77871429685052</c:v>
                </c:pt>
                <c:pt idx="10804">
                  <c:v>1.79167323605584</c:v>
                </c:pt>
                <c:pt idx="10805">
                  <c:v>1.79341181602909</c:v>
                </c:pt>
                <c:pt idx="10806">
                  <c:v>1.79594038475935</c:v>
                </c:pt>
                <c:pt idx="10807">
                  <c:v>1.79927261157503</c:v>
                </c:pt>
                <c:pt idx="10808">
                  <c:v>1.80344126890271</c:v>
                </c:pt>
                <c:pt idx="10809">
                  <c:v>1.80848289362118</c:v>
                </c:pt>
                <c:pt idx="10810">
                  <c:v>1.81443841321679</c:v>
                </c:pt>
                <c:pt idx="10811">
                  <c:v>1.82137178782154</c:v>
                </c:pt>
                <c:pt idx="10812">
                  <c:v>1.82933649197538</c:v>
                </c:pt>
                <c:pt idx="10813">
                  <c:v>1.83842516297487</c:v>
                </c:pt>
                <c:pt idx="10814">
                  <c:v>1.84872371867039</c:v>
                </c:pt>
                <c:pt idx="10815">
                  <c:v>1.94091722296719</c:v>
                </c:pt>
                <c:pt idx="10816">
                  <c:v>1.95872308958834</c:v>
                </c:pt>
                <c:pt idx="10817">
                  <c:v>1.95633149388099</c:v>
                </c:pt>
                <c:pt idx="10818">
                  <c:v>1.95574419496763</c:v>
                </c:pt>
                <c:pt idx="10819">
                  <c:v>1.95695995775223</c:v>
                </c:pt>
                <c:pt idx="10820">
                  <c:v>1.95999209775304</c:v>
                </c:pt>
                <c:pt idx="10821">
                  <c:v>1.9649097926232</c:v>
                </c:pt>
                <c:pt idx="10822">
                  <c:v>1.97179069582155</c:v>
                </c:pt>
                <c:pt idx="10823">
                  <c:v>1.95764987911133</c:v>
                </c:pt>
                <c:pt idx="10824">
                  <c:v>1.94536707589575</c:v>
                </c:pt>
                <c:pt idx="10825">
                  <c:v>1.93475995927454</c:v>
                </c:pt>
                <c:pt idx="10826">
                  <c:v>1.92570142453888</c:v>
                </c:pt>
                <c:pt idx="10827">
                  <c:v>1.91806656128992</c:v>
                </c:pt>
                <c:pt idx="10828">
                  <c:v>1.91176528191466</c:v>
                </c:pt>
                <c:pt idx="10829">
                  <c:v>1.90672056464876</c:v>
                </c:pt>
                <c:pt idx="10830">
                  <c:v>1.90289092383646</c:v>
                </c:pt>
                <c:pt idx="10831">
                  <c:v>1.90022667480408</c:v>
                </c:pt>
                <c:pt idx="10832">
                  <c:v>1.88067631692151</c:v>
                </c:pt>
                <c:pt idx="10833">
                  <c:v>1.86290897693426</c:v>
                </c:pt>
                <c:pt idx="10834">
                  <c:v>1.92273720168647</c:v>
                </c:pt>
                <c:pt idx="10835">
                  <c:v>1.903128817035149</c:v>
                </c:pt>
                <c:pt idx="10836">
                  <c:v>1.86765070326675</c:v>
                </c:pt>
                <c:pt idx="10837">
                  <c:v>1.8367708294621</c:v>
                </c:pt>
                <c:pt idx="10838">
                  <c:v>1.80961105561801</c:v>
                </c:pt>
                <c:pt idx="10839">
                  <c:v>1.78552083637943</c:v>
                </c:pt>
                <c:pt idx="10840">
                  <c:v>1.76399220239023</c:v>
                </c:pt>
                <c:pt idx="10841">
                  <c:v>1.74464179262259</c:v>
                </c:pt>
                <c:pt idx="10842">
                  <c:v>1.72716357053642</c:v>
                </c:pt>
                <c:pt idx="10843">
                  <c:v>1.71130559304387</c:v>
                </c:pt>
                <c:pt idx="10844">
                  <c:v>1.69687512405162</c:v>
                </c:pt>
                <c:pt idx="10845">
                  <c:v>1.6837041937797</c:v>
                </c:pt>
                <c:pt idx="10846">
                  <c:v>1.6716574794969</c:v>
                </c:pt>
                <c:pt idx="10847">
                  <c:v>1.6606223134926</c:v>
                </c:pt>
                <c:pt idx="10848">
                  <c:v>1.65050135763523</c:v>
                </c:pt>
                <c:pt idx="10849">
                  <c:v>1.64120981695264</c:v>
                </c:pt>
                <c:pt idx="10850">
                  <c:v>1.63268372704301</c:v>
                </c:pt>
                <c:pt idx="10851">
                  <c:v>1.62485598774766</c:v>
                </c:pt>
                <c:pt idx="10852">
                  <c:v>1.61768148904957</c:v>
                </c:pt>
                <c:pt idx="10853">
                  <c:v>1.63583723965287</c:v>
                </c:pt>
                <c:pt idx="10854">
                  <c:v>1.62906154386898</c:v>
                </c:pt>
                <c:pt idx="10855">
                  <c:v>1.61562585457931</c:v>
                </c:pt>
                <c:pt idx="10856">
                  <c:v>1.60340299933599</c:v>
                </c:pt>
                <c:pt idx="10857">
                  <c:v>1.59226074842628</c:v>
                </c:pt>
                <c:pt idx="10858">
                  <c:v>1.58208554200981</c:v>
                </c:pt>
                <c:pt idx="10859">
                  <c:v>1.57279056945611</c:v>
                </c:pt>
                <c:pt idx="10860">
                  <c:v>1.56429546205875</c:v>
                </c:pt>
                <c:pt idx="10861">
                  <c:v>1.55653251962858</c:v>
                </c:pt>
                <c:pt idx="10862">
                  <c:v>1.56717821708207</c:v>
                </c:pt>
                <c:pt idx="10863">
                  <c:v>1.56008840843496</c:v>
                </c:pt>
                <c:pt idx="10864">
                  <c:v>1.5479978161837</c:v>
                </c:pt>
                <c:pt idx="10865">
                  <c:v>1.53700889539927</c:v>
                </c:pt>
                <c:pt idx="10866">
                  <c:v>1.52700733937988</c:v>
                </c:pt>
                <c:pt idx="10867">
                  <c:v>1.51789699734315</c:v>
                </c:pt>
                <c:pt idx="10868">
                  <c:v>1.50959636198277</c:v>
                </c:pt>
                <c:pt idx="10869">
                  <c:v>1.50203720151057</c:v>
                </c:pt>
                <c:pt idx="10870">
                  <c:v>1.49515962417266</c:v>
                </c:pt>
                <c:pt idx="10871">
                  <c:v>1.48891442281665</c:v>
                </c:pt>
                <c:pt idx="10872">
                  <c:v>1.48325894290706</c:v>
                </c:pt>
                <c:pt idx="10873">
                  <c:v>1.47815493552447</c:v>
                </c:pt>
                <c:pt idx="10874">
                  <c:v>1.47357246234231</c:v>
                </c:pt>
                <c:pt idx="10875">
                  <c:v>1.4694832507034</c:v>
                </c:pt>
                <c:pt idx="10876">
                  <c:v>1.46586480944821</c:v>
                </c:pt>
                <c:pt idx="10877">
                  <c:v>1.46269550776155</c:v>
                </c:pt>
                <c:pt idx="10878">
                  <c:v>1.45995968171066</c:v>
                </c:pt>
                <c:pt idx="10879">
                  <c:v>1.45764191898038</c:v>
                </c:pt>
                <c:pt idx="10880">
                  <c:v>1.4557321087632</c:v>
                </c:pt>
                <c:pt idx="10881">
                  <c:v>1.45422001969376</c:v>
                </c:pt>
                <c:pt idx="10882">
                  <c:v>1.45309829283377</c:v>
                </c:pt>
                <c:pt idx="10883">
                  <c:v>1.452361290995449</c:v>
                </c:pt>
                <c:pt idx="10884">
                  <c:v>1.45200602380662</c:v>
                </c:pt>
                <c:pt idx="10885">
                  <c:v>1.45203108874961</c:v>
                </c:pt>
                <c:pt idx="10886">
                  <c:v>1.4524366556331</c:v>
                </c:pt>
                <c:pt idx="10887">
                  <c:v>1.45322446929176</c:v>
                </c:pt>
                <c:pt idx="10888">
                  <c:v>1.45439787059099</c:v>
                </c:pt>
                <c:pt idx="10889">
                  <c:v>1.45596491505166</c:v>
                </c:pt>
                <c:pt idx="10890">
                  <c:v>1.45793238232036</c:v>
                </c:pt>
                <c:pt idx="10891">
                  <c:v>1.4603109810691</c:v>
                </c:pt>
                <c:pt idx="10892">
                  <c:v>1.46311135015723</c:v>
                </c:pt>
                <c:pt idx="10893">
                  <c:v>1.46635059382195</c:v>
                </c:pt>
                <c:pt idx="10894">
                  <c:v>1.47004623874872</c:v>
                </c:pt>
                <c:pt idx="10895">
                  <c:v>1.47421859240334</c:v>
                </c:pt>
                <c:pt idx="10896">
                  <c:v>1.47472395501963</c:v>
                </c:pt>
                <c:pt idx="10897">
                  <c:v>1.47556529559576</c:v>
                </c:pt>
                <c:pt idx="10898">
                  <c:v>1.47674520381221</c:v>
                </c:pt>
                <c:pt idx="10899">
                  <c:v>1.47827176194473</c:v>
                </c:pt>
                <c:pt idx="10900">
                  <c:v>1.48014935983986</c:v>
                </c:pt>
                <c:pt idx="10901">
                  <c:v>1.49442088947453</c:v>
                </c:pt>
                <c:pt idx="10902">
                  <c:v>1.49721889658432</c:v>
                </c:pt>
                <c:pt idx="10903">
                  <c:v>1.49584608151261</c:v>
                </c:pt>
                <c:pt idx="10904">
                  <c:v>1.49494015890623</c:v>
                </c:pt>
                <c:pt idx="10905">
                  <c:v>1.49449791269475</c:v>
                </c:pt>
                <c:pt idx="10906">
                  <c:v>1.49451460546688</c:v>
                </c:pt>
                <c:pt idx="10907">
                  <c:v>1.49499422963522</c:v>
                </c:pt>
                <c:pt idx="10908">
                  <c:v>1.49593666946164</c:v>
                </c:pt>
                <c:pt idx="10909">
                  <c:v>1.49734802039299</c:v>
                </c:pt>
                <c:pt idx="10910">
                  <c:v>1.4992381613193</c:v>
                </c:pt>
                <c:pt idx="10911">
                  <c:v>1.50161831515853</c:v>
                </c:pt>
                <c:pt idx="10912">
                  <c:v>1.50450388552689</c:v>
                </c:pt>
                <c:pt idx="10913">
                  <c:v>1.50791067701849</c:v>
                </c:pt>
                <c:pt idx="10914">
                  <c:v>1.51186342551845</c:v>
                </c:pt>
                <c:pt idx="10915">
                  <c:v>1.51638813697247</c:v>
                </c:pt>
                <c:pt idx="10916">
                  <c:v>1.51647662702855</c:v>
                </c:pt>
                <c:pt idx="10917">
                  <c:v>1.53176052404879</c:v>
                </c:pt>
                <c:pt idx="10918">
                  <c:v>1.53273616286366</c:v>
                </c:pt>
                <c:pt idx="10919">
                  <c:v>1.52880809508642</c:v>
                </c:pt>
                <c:pt idx="10920">
                  <c:v>1.52546953394374</c:v>
                </c:pt>
                <c:pt idx="10921">
                  <c:v>1.52269958882442</c:v>
                </c:pt>
                <c:pt idx="10922">
                  <c:v>1.52047977420704</c:v>
                </c:pt>
                <c:pt idx="10923">
                  <c:v>1.51879376032996</c:v>
                </c:pt>
                <c:pt idx="10924">
                  <c:v>1.51763152085863</c:v>
                </c:pt>
                <c:pt idx="10925">
                  <c:v>1.5169890183371</c:v>
                </c:pt>
                <c:pt idx="10926">
                  <c:v>1.51685787595533</c:v>
                </c:pt>
                <c:pt idx="10927">
                  <c:v>1.51724136853261</c:v>
                </c:pt>
                <c:pt idx="10928">
                  <c:v>1.51813982336791</c:v>
                </c:pt>
                <c:pt idx="10929">
                  <c:v>1.51956236890693</c:v>
                </c:pt>
                <c:pt idx="10930">
                  <c:v>1.52151532937554</c:v>
                </c:pt>
                <c:pt idx="10931">
                  <c:v>1.52401419610271</c:v>
                </c:pt>
                <c:pt idx="10932">
                  <c:v>1.52707349380213</c:v>
                </c:pt>
                <c:pt idx="10933">
                  <c:v>1.54675503668741</c:v>
                </c:pt>
                <c:pt idx="10934">
                  <c:v>1.5514016339707</c:v>
                </c:pt>
                <c:pt idx="10935">
                  <c:v>1.54490214845372</c:v>
                </c:pt>
                <c:pt idx="10936">
                  <c:v>1.53913591730748</c:v>
                </c:pt>
                <c:pt idx="10937">
                  <c:v>1.53405579926435</c:v>
                </c:pt>
                <c:pt idx="10938">
                  <c:v>1.52962634423581</c:v>
                </c:pt>
                <c:pt idx="10939">
                  <c:v>1.52581158525494</c:v>
                </c:pt>
                <c:pt idx="10940">
                  <c:v>1.5225884761477</c:v>
                </c:pt>
                <c:pt idx="10941">
                  <c:v>1.51993079603767</c:v>
                </c:pt>
                <c:pt idx="10942">
                  <c:v>1.51782389628217</c:v>
                </c:pt>
                <c:pt idx="10943">
                  <c:v>1.51625517244823</c:v>
                </c:pt>
                <c:pt idx="10944">
                  <c:v>1.51521102918705</c:v>
                </c:pt>
                <c:pt idx="10945">
                  <c:v>1.51468831275902</c:v>
                </c:pt>
                <c:pt idx="10946">
                  <c:v>1.51468254527433</c:v>
                </c:pt>
                <c:pt idx="10947">
                  <c:v>1.51519367746795</c:v>
                </c:pt>
                <c:pt idx="10948">
                  <c:v>1.51622754157929</c:v>
                </c:pt>
                <c:pt idx="10949">
                  <c:v>1.51778869314114</c:v>
                </c:pt>
                <c:pt idx="10950">
                  <c:v>1.51988924989364</c:v>
                </c:pt>
                <c:pt idx="10951">
                  <c:v>1.52254331218402</c:v>
                </c:pt>
                <c:pt idx="10952">
                  <c:v>1.52577021803123</c:v>
                </c:pt>
                <c:pt idx="10953">
                  <c:v>1.54555355919078</c:v>
                </c:pt>
                <c:pt idx="10954">
                  <c:v>1.54442035017725</c:v>
                </c:pt>
                <c:pt idx="10955">
                  <c:v>1.53801176518266</c:v>
                </c:pt>
                <c:pt idx="10956">
                  <c:v>1.53232552979981</c:v>
                </c:pt>
                <c:pt idx="10957">
                  <c:v>1.52731839477798</c:v>
                </c:pt>
                <c:pt idx="10958">
                  <c:v>1.5229506788526</c:v>
                </c:pt>
                <c:pt idx="10959">
                  <c:v>1.51919310665004</c:v>
                </c:pt>
                <c:pt idx="10960">
                  <c:v>1.5160183487987</c:v>
                </c:pt>
                <c:pt idx="10961">
                  <c:v>1.513405028549</c:v>
                </c:pt>
                <c:pt idx="10962">
                  <c:v>1.511335734292</c:v>
                </c:pt>
                <c:pt idx="10963">
                  <c:v>1.50473233457878</c:v>
                </c:pt>
                <c:pt idx="10964">
                  <c:v>1.498694452164689</c:v>
                </c:pt>
                <c:pt idx="10965">
                  <c:v>1.49318194142643</c:v>
                </c:pt>
                <c:pt idx="10966">
                  <c:v>1.50071793032779</c:v>
                </c:pt>
                <c:pt idx="10967">
                  <c:v>1.49583316720124</c:v>
                </c:pt>
                <c:pt idx="10968">
                  <c:v>1.48670769251183</c:v>
                </c:pt>
                <c:pt idx="10969">
                  <c:v>1.47837288439139</c:v>
                </c:pt>
                <c:pt idx="10970">
                  <c:v>1.4707616219779</c:v>
                </c:pt>
                <c:pt idx="10971">
                  <c:v>1.46381524783028</c:v>
                </c:pt>
                <c:pt idx="10972">
                  <c:v>1.45748426481396</c:v>
                </c:pt>
                <c:pt idx="10973">
                  <c:v>1.45172482857026</c:v>
                </c:pt>
                <c:pt idx="10974">
                  <c:v>1.44650180595003</c:v>
                </c:pt>
                <c:pt idx="10975">
                  <c:v>1.44178274966128</c:v>
                </c:pt>
                <c:pt idx="10976">
                  <c:v>1.43754032138763</c:v>
                </c:pt>
                <c:pt idx="10977">
                  <c:v>1.43374981965501</c:v>
                </c:pt>
                <c:pt idx="10978">
                  <c:v>1.43039150768202</c:v>
                </c:pt>
                <c:pt idx="10979">
                  <c:v>1.42744832884002</c:v>
                </c:pt>
                <c:pt idx="10980">
                  <c:v>1.42490477681408</c:v>
                </c:pt>
                <c:pt idx="10981">
                  <c:v>1.42274842411931</c:v>
                </c:pt>
                <c:pt idx="10982">
                  <c:v>1.42096967053934</c:v>
                </c:pt>
                <c:pt idx="10983">
                  <c:v>1.41955989339452</c:v>
                </c:pt>
                <c:pt idx="10984">
                  <c:v>1.41851137162289</c:v>
                </c:pt>
                <c:pt idx="10985">
                  <c:v>1.417821319680449</c:v>
                </c:pt>
                <c:pt idx="10986">
                  <c:v>1.41748519312655</c:v>
                </c:pt>
                <c:pt idx="10987">
                  <c:v>1.4175024344574</c:v>
                </c:pt>
                <c:pt idx="10988">
                  <c:v>1.4178731568046</c:v>
                </c:pt>
                <c:pt idx="10989">
                  <c:v>1.41859814528186</c:v>
                </c:pt>
                <c:pt idx="10990">
                  <c:v>1.41968217850468</c:v>
                </c:pt>
                <c:pt idx="10991">
                  <c:v>1.42112996289079</c:v>
                </c:pt>
                <c:pt idx="10992">
                  <c:v>1.42294783535491</c:v>
                </c:pt>
                <c:pt idx="10993">
                  <c:v>1.42514470660065</c:v>
                </c:pt>
                <c:pt idx="10994">
                  <c:v>1.42773223673918</c:v>
                </c:pt>
                <c:pt idx="10995">
                  <c:v>1.430723292649849</c:v>
                </c:pt>
                <c:pt idx="10996">
                  <c:v>1.43413116361178</c:v>
                </c:pt>
                <c:pt idx="10997">
                  <c:v>1.43797702586641</c:v>
                </c:pt>
                <c:pt idx="10998">
                  <c:v>1.44227944073508</c:v>
                </c:pt>
                <c:pt idx="10999">
                  <c:v>1.44706381776532</c:v>
                </c:pt>
                <c:pt idx="11000">
                  <c:v>1.45235832047214</c:v>
                </c:pt>
                <c:pt idx="11001">
                  <c:v>1.458194272849949</c:v>
                </c:pt>
                <c:pt idx="11002">
                  <c:v>1.46038795355464</c:v>
                </c:pt>
                <c:pt idx="11003">
                  <c:v>1.46294440553262</c:v>
                </c:pt>
                <c:pt idx="11004">
                  <c:v>1.465876307634485</c:v>
                </c:pt>
                <c:pt idx="11005">
                  <c:v>1.46919567786984</c:v>
                </c:pt>
                <c:pt idx="11006">
                  <c:v>1.47291952443007</c:v>
                </c:pt>
                <c:pt idx="11007">
                  <c:v>1.47706571394435</c:v>
                </c:pt>
                <c:pt idx="11008">
                  <c:v>1.48165668539819</c:v>
                </c:pt>
                <c:pt idx="11009">
                  <c:v>1.4867151174775</c:v>
                </c:pt>
                <c:pt idx="11010">
                  <c:v>1.49227031399635</c:v>
                </c:pt>
                <c:pt idx="11011">
                  <c:v>1.49835395353542</c:v>
                </c:pt>
                <c:pt idx="11012">
                  <c:v>1.50500318041577</c:v>
                </c:pt>
                <c:pt idx="11013">
                  <c:v>1.51226011386519</c:v>
                </c:pt>
                <c:pt idx="11014">
                  <c:v>1.52017420035445</c:v>
                </c:pt>
                <c:pt idx="11015">
                  <c:v>1.5288004968658</c:v>
                </c:pt>
                <c:pt idx="11016">
                  <c:v>1.53820887344313</c:v>
                </c:pt>
                <c:pt idx="11017">
                  <c:v>1.56629990797228</c:v>
                </c:pt>
                <c:pt idx="11018">
                  <c:v>1.57185941754846</c:v>
                </c:pt>
                <c:pt idx="11019">
                  <c:v>1.57126879777175</c:v>
                </c:pt>
                <c:pt idx="11020">
                  <c:v>1.5712159063667</c:v>
                </c:pt>
                <c:pt idx="11021">
                  <c:v>1.57170423029361</c:v>
                </c:pt>
                <c:pt idx="11022">
                  <c:v>1.57273787276897</c:v>
                </c:pt>
                <c:pt idx="11023">
                  <c:v>1.57431961600961</c:v>
                </c:pt>
                <c:pt idx="11024">
                  <c:v>1.5764628865365</c:v>
                </c:pt>
                <c:pt idx="11025">
                  <c:v>1.57918418325937</c:v>
                </c:pt>
                <c:pt idx="11026">
                  <c:v>1.58249924181675</c:v>
                </c:pt>
                <c:pt idx="11027">
                  <c:v>1.58643357966163</c:v>
                </c:pt>
                <c:pt idx="11028">
                  <c:v>1.59101487472037</c:v>
                </c:pt>
                <c:pt idx="11029">
                  <c:v>1.5962799699059</c:v>
                </c:pt>
                <c:pt idx="11030">
                  <c:v>1.60226703569654</c:v>
                </c:pt>
                <c:pt idx="11031">
                  <c:v>1.60902528146933</c:v>
                </c:pt>
                <c:pt idx="11032">
                  <c:v>1.61661440032106</c:v>
                </c:pt>
                <c:pt idx="11033">
                  <c:v>1.62510147016775</c:v>
                </c:pt>
                <c:pt idx="11034">
                  <c:v>1.62618424591765</c:v>
                </c:pt>
                <c:pt idx="11035">
                  <c:v>1.6277736740632</c:v>
                </c:pt>
                <c:pt idx="11036">
                  <c:v>1.62987887959336</c:v>
                </c:pt>
                <c:pt idx="11037">
                  <c:v>1.63251827944634</c:v>
                </c:pt>
                <c:pt idx="11038">
                  <c:v>1.63570138131529</c:v>
                </c:pt>
                <c:pt idx="11039">
                  <c:v>1.63945010409539</c:v>
                </c:pt>
                <c:pt idx="11040">
                  <c:v>1.643791497310449</c:v>
                </c:pt>
                <c:pt idx="11041">
                  <c:v>1.64875265834398</c:v>
                </c:pt>
                <c:pt idx="11042">
                  <c:v>1.65436965942419</c:v>
                </c:pt>
                <c:pt idx="11043">
                  <c:v>1.6606766799689</c:v>
                </c:pt>
                <c:pt idx="11044">
                  <c:v>1.6677245402589</c:v>
                </c:pt>
                <c:pt idx="11045">
                  <c:v>1.67556726414326</c:v>
                </c:pt>
                <c:pt idx="11046">
                  <c:v>1.68427283580033</c:v>
                </c:pt>
                <c:pt idx="11047">
                  <c:v>1.69390833222253</c:v>
                </c:pt>
                <c:pt idx="11048">
                  <c:v>1.70457279927521</c:v>
                </c:pt>
                <c:pt idx="11049">
                  <c:v>1.71636586808087</c:v>
                </c:pt>
                <c:pt idx="11050">
                  <c:v>1.77464601591773</c:v>
                </c:pt>
                <c:pt idx="11051">
                  <c:v>1.7923006459434</c:v>
                </c:pt>
                <c:pt idx="11052">
                  <c:v>1.79624415281834</c:v>
                </c:pt>
                <c:pt idx="11053">
                  <c:v>1.80153162382681</c:v>
                </c:pt>
                <c:pt idx="11054">
                  <c:v>1.7923548325962</c:v>
                </c:pt>
                <c:pt idx="11055">
                  <c:v>1.78435352514849</c:v>
                </c:pt>
                <c:pt idx="11056">
                  <c:v>1.77743738181801</c:v>
                </c:pt>
                <c:pt idx="11057">
                  <c:v>1.77154346826272</c:v>
                </c:pt>
                <c:pt idx="11058">
                  <c:v>1.76660812003326</c:v>
                </c:pt>
                <c:pt idx="11059">
                  <c:v>1.76259524246782</c:v>
                </c:pt>
                <c:pt idx="11060">
                  <c:v>1.75946055040695</c:v>
                </c:pt>
                <c:pt idx="11061">
                  <c:v>1.75718448588418</c:v>
                </c:pt>
                <c:pt idx="11062">
                  <c:v>1.75574278594637</c:v>
                </c:pt>
                <c:pt idx="11063">
                  <c:v>1.75512495564974</c:v>
                </c:pt>
                <c:pt idx="11064">
                  <c:v>1.75532917113015</c:v>
                </c:pt>
                <c:pt idx="11065">
                  <c:v>1.8077853750613</c:v>
                </c:pt>
                <c:pt idx="11066">
                  <c:v>1.81009628543374</c:v>
                </c:pt>
                <c:pt idx="11067">
                  <c:v>1.78113982239369</c:v>
                </c:pt>
                <c:pt idx="11068">
                  <c:v>1.75564001957135</c:v>
                </c:pt>
                <c:pt idx="11069">
                  <c:v>1.73300894940064</c:v>
                </c:pt>
                <c:pt idx="11070">
                  <c:v>1.71277519315763</c:v>
                </c:pt>
                <c:pt idx="11071">
                  <c:v>1.69458867944492</c:v>
                </c:pt>
                <c:pt idx="11072">
                  <c:v>1.67815969214434</c:v>
                </c:pt>
                <c:pt idx="11073">
                  <c:v>1.66326322236065</c:v>
                </c:pt>
                <c:pt idx="11074">
                  <c:v>1.64971699150464</c:v>
                </c:pt>
                <c:pt idx="11075">
                  <c:v>1.63736355710483</c:v>
                </c:pt>
                <c:pt idx="11076">
                  <c:v>1.62607832038318</c:v>
                </c:pt>
                <c:pt idx="11077">
                  <c:v>1.6157550763267</c:v>
                </c:pt>
                <c:pt idx="11078">
                  <c:v>1.60630252185722</c:v>
                </c:pt>
                <c:pt idx="11079">
                  <c:v>1.59764602332027</c:v>
                </c:pt>
                <c:pt idx="11080">
                  <c:v>1.58972025968799</c:v>
                </c:pt>
                <c:pt idx="11081">
                  <c:v>1.58246977298481</c:v>
                </c:pt>
                <c:pt idx="11082">
                  <c:v>1.57584334565645</c:v>
                </c:pt>
                <c:pt idx="11083">
                  <c:v>1.56980115863883</c:v>
                </c:pt>
                <c:pt idx="11084">
                  <c:v>1.56430741274167</c:v>
                </c:pt>
                <c:pt idx="11085">
                  <c:v>1.57836899828033</c:v>
                </c:pt>
                <c:pt idx="11086">
                  <c:v>1.57341395169414</c:v>
                </c:pt>
                <c:pt idx="11087">
                  <c:v>1.56204731960391</c:v>
                </c:pt>
                <c:pt idx="11088">
                  <c:v>1.55170318033687</c:v>
                </c:pt>
                <c:pt idx="11089">
                  <c:v>1.5422789727482</c:v>
                </c:pt>
                <c:pt idx="11090">
                  <c:v>1.53369089875243</c:v>
                </c:pt>
                <c:pt idx="11091">
                  <c:v>1.52586723337467</c:v>
                </c:pt>
                <c:pt idx="11092">
                  <c:v>1.51874769558932</c:v>
                </c:pt>
                <c:pt idx="11093">
                  <c:v>1.51228007214632</c:v>
                </c:pt>
                <c:pt idx="11094">
                  <c:v>1.50641754373415</c:v>
                </c:pt>
                <c:pt idx="11095">
                  <c:v>1.50112190524213</c:v>
                </c:pt>
                <c:pt idx="11096">
                  <c:v>1.49636231379553</c:v>
                </c:pt>
                <c:pt idx="11097">
                  <c:v>1.49210918693829</c:v>
                </c:pt>
                <c:pt idx="11098">
                  <c:v>1.4883365296893</c:v>
                </c:pt>
                <c:pt idx="11099">
                  <c:v>1.48502517850002</c:v>
                </c:pt>
                <c:pt idx="11100">
                  <c:v>1.48215725453791</c:v>
                </c:pt>
                <c:pt idx="11101">
                  <c:v>1.47971601365149</c:v>
                </c:pt>
                <c:pt idx="11102">
                  <c:v>1.47769042282801</c:v>
                </c:pt>
                <c:pt idx="11103">
                  <c:v>1.47607125320488</c:v>
                </c:pt>
                <c:pt idx="11104">
                  <c:v>1.47484863959015</c:v>
                </c:pt>
                <c:pt idx="11105">
                  <c:v>1.47401784040104</c:v>
                </c:pt>
                <c:pt idx="11106">
                  <c:v>1.48517508385101</c:v>
                </c:pt>
                <c:pt idx="11107">
                  <c:v>1.48511443550599</c:v>
                </c:pt>
                <c:pt idx="11108">
                  <c:v>1.48045212896918</c:v>
                </c:pt>
                <c:pt idx="11109">
                  <c:v>1.4763741345472</c:v>
                </c:pt>
                <c:pt idx="11110">
                  <c:v>1.47285034483203</c:v>
                </c:pt>
                <c:pt idx="11111">
                  <c:v>1.46985875336661</c:v>
                </c:pt>
                <c:pt idx="11112">
                  <c:v>1.46738017242524</c:v>
                </c:pt>
                <c:pt idx="11113">
                  <c:v>1.46540015047955</c:v>
                </c:pt>
                <c:pt idx="11114">
                  <c:v>1.46390423650102</c:v>
                </c:pt>
                <c:pt idx="11115">
                  <c:v>1.46288549418177</c:v>
                </c:pt>
                <c:pt idx="11116">
                  <c:v>1.46233768837018</c:v>
                </c:pt>
                <c:pt idx="11117">
                  <c:v>1.46225740404109</c:v>
                </c:pt>
                <c:pt idx="11118">
                  <c:v>1.45804064944547</c:v>
                </c:pt>
                <c:pt idx="11119">
                  <c:v>1.45425566313524</c:v>
                </c:pt>
                <c:pt idx="11120">
                  <c:v>1.4508837849275</c:v>
                </c:pt>
                <c:pt idx="11121">
                  <c:v>1.44790954604688</c:v>
                </c:pt>
                <c:pt idx="11122">
                  <c:v>1.44531742263999</c:v>
                </c:pt>
                <c:pt idx="11123">
                  <c:v>1.44309566839472</c:v>
                </c:pt>
                <c:pt idx="11124">
                  <c:v>1.44123505912746</c:v>
                </c:pt>
                <c:pt idx="11125">
                  <c:v>1.43972682815343</c:v>
                </c:pt>
                <c:pt idx="11126">
                  <c:v>1.43856449836125</c:v>
                </c:pt>
                <c:pt idx="11127">
                  <c:v>1.43774282922116</c:v>
                </c:pt>
                <c:pt idx="11128">
                  <c:v>1.4372596271306</c:v>
                </c:pt>
                <c:pt idx="11129">
                  <c:v>1.43711101663497</c:v>
                </c:pt>
                <c:pt idx="11130">
                  <c:v>1.43729796967663</c:v>
                </c:pt>
                <c:pt idx="11131">
                  <c:v>1.437820685100589</c:v>
                </c:pt>
                <c:pt idx="11132">
                  <c:v>1.43868234688129</c:v>
                </c:pt>
                <c:pt idx="11133">
                  <c:v>1.43988634748029</c:v>
                </c:pt>
                <c:pt idx="11134">
                  <c:v>1.44143725598165</c:v>
                </c:pt>
                <c:pt idx="11135">
                  <c:v>1.44334280178865</c:v>
                </c:pt>
                <c:pt idx="11136">
                  <c:v>1.44561209544787</c:v>
                </c:pt>
                <c:pt idx="11137">
                  <c:v>1.44825474330537</c:v>
                </c:pt>
                <c:pt idx="11138">
                  <c:v>1.45128393947008</c:v>
                </c:pt>
                <c:pt idx="11139">
                  <c:v>1.45471472568844</c:v>
                </c:pt>
                <c:pt idx="11140">
                  <c:v>1.46915977424904</c:v>
                </c:pt>
                <c:pt idx="11141">
                  <c:v>1.47373109133636</c:v>
                </c:pt>
                <c:pt idx="11142">
                  <c:v>1.47387750662559</c:v>
                </c:pt>
                <c:pt idx="11143">
                  <c:v>1.47452273905193</c:v>
                </c:pt>
                <c:pt idx="11144">
                  <c:v>1.47566885557487</c:v>
                </c:pt>
                <c:pt idx="11145">
                  <c:v>1.47732463332706</c:v>
                </c:pt>
                <c:pt idx="11146">
                  <c:v>1.47950106177037</c:v>
                </c:pt>
                <c:pt idx="11147">
                  <c:v>1.48221272938554</c:v>
                </c:pt>
                <c:pt idx="11148">
                  <c:v>1.48547812825382</c:v>
                </c:pt>
                <c:pt idx="11149">
                  <c:v>1.48932005234645</c:v>
                </c:pt>
                <c:pt idx="11150">
                  <c:v>1.49376480567296</c:v>
                </c:pt>
                <c:pt idx="11151">
                  <c:v>1.4934409090996</c:v>
                </c:pt>
                <c:pt idx="11152">
                  <c:v>1.49354880899681</c:v>
                </c:pt>
                <c:pt idx="11153">
                  <c:v>1.49408668527084</c:v>
                </c:pt>
                <c:pt idx="11154">
                  <c:v>1.49505845948853</c:v>
                </c:pt>
                <c:pt idx="11155">
                  <c:v>1.49647127677534</c:v>
                </c:pt>
                <c:pt idx="11156">
                  <c:v>1.49833165679813</c:v>
                </c:pt>
                <c:pt idx="11157">
                  <c:v>1.50065088287102</c:v>
                </c:pt>
                <c:pt idx="11158">
                  <c:v>1.50344257318352</c:v>
                </c:pt>
                <c:pt idx="11159">
                  <c:v>1.50672149832354</c:v>
                </c:pt>
                <c:pt idx="11160">
                  <c:v>1.51050941200131</c:v>
                </c:pt>
                <c:pt idx="11161">
                  <c:v>1.5148285147267</c:v>
                </c:pt>
                <c:pt idx="11162">
                  <c:v>1.51970754836179</c:v>
                </c:pt>
                <c:pt idx="11163">
                  <c:v>1.5251780629818</c:v>
                </c:pt>
                <c:pt idx="11164">
                  <c:v>1.53127804247048</c:v>
                </c:pt>
                <c:pt idx="11165">
                  <c:v>1.55504705104579</c:v>
                </c:pt>
                <c:pt idx="11166">
                  <c:v>1.55614200260198</c:v>
                </c:pt>
                <c:pt idx="11167">
                  <c:v>1.55078250902482</c:v>
                </c:pt>
                <c:pt idx="11168">
                  <c:v>1.54607289702267</c:v>
                </c:pt>
                <c:pt idx="11169">
                  <c:v>1.54198336486404</c:v>
                </c:pt>
                <c:pt idx="11170">
                  <c:v>1.53848202679387</c:v>
                </c:pt>
                <c:pt idx="11171">
                  <c:v>1.5355464479715</c:v>
                </c:pt>
                <c:pt idx="11172">
                  <c:v>1.53315788672363</c:v>
                </c:pt>
                <c:pt idx="11173">
                  <c:v>1.5313025567932</c:v>
                </c:pt>
                <c:pt idx="11174">
                  <c:v>1.52996810884488</c:v>
                </c:pt>
                <c:pt idx="11175">
                  <c:v>1.54533178085639</c:v>
                </c:pt>
                <c:pt idx="11176">
                  <c:v>1.54498745009524</c:v>
                </c:pt>
                <c:pt idx="11177">
                  <c:v>1.53850702519056</c:v>
                </c:pt>
                <c:pt idx="11178">
                  <c:v>1.53284522082377</c:v>
                </c:pt>
                <c:pt idx="11179">
                  <c:v>1.52794937530069</c:v>
                </c:pt>
                <c:pt idx="11180">
                  <c:v>1.52377894755602</c:v>
                </c:pt>
                <c:pt idx="11181">
                  <c:v>1.52029788752301</c:v>
                </c:pt>
                <c:pt idx="11182">
                  <c:v>1.51747845669665</c:v>
                </c:pt>
                <c:pt idx="11183">
                  <c:v>1.51530035911121</c:v>
                </c:pt>
                <c:pt idx="11184">
                  <c:v>1.51374575411746</c:v>
                </c:pt>
                <c:pt idx="11185">
                  <c:v>1.51280334597936</c:v>
                </c:pt>
                <c:pt idx="11186">
                  <c:v>1.5065407630474</c:v>
                </c:pt>
                <c:pt idx="11187">
                  <c:v>1.50089179750857</c:v>
                </c:pt>
                <c:pt idx="11188">
                  <c:v>1.49581821592875</c:v>
                </c:pt>
                <c:pt idx="11189">
                  <c:v>1.49128803869962</c:v>
                </c:pt>
                <c:pt idx="11190">
                  <c:v>1.48727093561201</c:v>
                </c:pt>
                <c:pt idx="11191">
                  <c:v>1.48374536151691</c:v>
                </c:pt>
                <c:pt idx="11192">
                  <c:v>1.49289399306932</c:v>
                </c:pt>
                <c:pt idx="11193">
                  <c:v>1.49010214758867</c:v>
                </c:pt>
                <c:pt idx="11194">
                  <c:v>1.48240752884165</c:v>
                </c:pt>
                <c:pt idx="11195">
                  <c:v>1.47547590825463</c:v>
                </c:pt>
                <c:pt idx="11196">
                  <c:v>1.46924763232174</c:v>
                </c:pt>
                <c:pt idx="11197">
                  <c:v>1.46367646083884</c:v>
                </c:pt>
                <c:pt idx="11198">
                  <c:v>1.4587199875619</c:v>
                </c:pt>
                <c:pt idx="11199">
                  <c:v>1.45434323901591</c:v>
                </c:pt>
                <c:pt idx="11200">
                  <c:v>1.4505146014394</c:v>
                </c:pt>
                <c:pt idx="11201">
                  <c:v>1.44721233799572</c:v>
                </c:pt>
                <c:pt idx="11202">
                  <c:v>1.44441274858943</c:v>
                </c:pt>
                <c:pt idx="11203">
                  <c:v>1.44209993931559</c:v>
                </c:pt>
                <c:pt idx="11204">
                  <c:v>1.44025942701315</c:v>
                </c:pt>
                <c:pt idx="11205">
                  <c:v>1.43888084194334</c:v>
                </c:pt>
                <c:pt idx="11206">
                  <c:v>1.43795673619942</c:v>
                </c:pt>
                <c:pt idx="11207">
                  <c:v>1.43308815650503</c:v>
                </c:pt>
                <c:pt idx="11208">
                  <c:v>1.42866010536045</c:v>
                </c:pt>
                <c:pt idx="11209">
                  <c:v>1.42464997985573</c:v>
                </c:pt>
                <c:pt idx="11210">
                  <c:v>1.42103778921628</c:v>
                </c:pt>
                <c:pt idx="11211">
                  <c:v>1.4260432660439</c:v>
                </c:pt>
                <c:pt idx="11212">
                  <c:v>1.42302518884578</c:v>
                </c:pt>
                <c:pt idx="11213">
                  <c:v>1.41628808184882</c:v>
                </c:pt>
                <c:pt idx="11214">
                  <c:v>1.41014140346924</c:v>
                </c:pt>
                <c:pt idx="11215">
                  <c:v>1.4045453161045</c:v>
                </c:pt>
                <c:pt idx="11216">
                  <c:v>1.39946320023792</c:v>
                </c:pt>
                <c:pt idx="11217">
                  <c:v>1.39486484111108</c:v>
                </c:pt>
                <c:pt idx="11218">
                  <c:v>1.39072483443502</c:v>
                </c:pt>
                <c:pt idx="11219">
                  <c:v>1.38701921902908</c:v>
                </c:pt>
                <c:pt idx="11220">
                  <c:v>1.383729347562349</c:v>
                </c:pt>
                <c:pt idx="11221">
                  <c:v>1.38083732761662</c:v>
                </c:pt>
                <c:pt idx="11222">
                  <c:v>1.3783298372097</c:v>
                </c:pt>
                <c:pt idx="11223">
                  <c:v>1.37619386087505</c:v>
                </c:pt>
                <c:pt idx="11224">
                  <c:v>1.37442045420034</c:v>
                </c:pt>
                <c:pt idx="11225">
                  <c:v>1.37300069440925</c:v>
                </c:pt>
                <c:pt idx="11226">
                  <c:v>1.37192815656457</c:v>
                </c:pt>
                <c:pt idx="11227">
                  <c:v>1.37119754209027</c:v>
                </c:pt>
                <c:pt idx="11228">
                  <c:v>1.37080710748813</c:v>
                </c:pt>
                <c:pt idx="11229">
                  <c:v>1.37075363282002</c:v>
                </c:pt>
                <c:pt idx="11230">
                  <c:v>1.37103738676185</c:v>
                </c:pt>
                <c:pt idx="11231">
                  <c:v>1.37165962959358</c:v>
                </c:pt>
                <c:pt idx="11232">
                  <c:v>1.37262388405867</c:v>
                </c:pt>
                <c:pt idx="11233">
                  <c:v>1.37393410072216</c:v>
                </c:pt>
                <c:pt idx="11234">
                  <c:v>1.37559595566841</c:v>
                </c:pt>
                <c:pt idx="11235">
                  <c:v>1.3776169318775</c:v>
                </c:pt>
                <c:pt idx="11236">
                  <c:v>1.38000775075747</c:v>
                </c:pt>
                <c:pt idx="11237">
                  <c:v>1.382778602086</c:v>
                </c:pt>
                <c:pt idx="11238">
                  <c:v>1.38594457579437</c:v>
                </c:pt>
                <c:pt idx="11239">
                  <c:v>1.38951985007614</c:v>
                </c:pt>
                <c:pt idx="11240">
                  <c:v>1.39352548223748</c:v>
                </c:pt>
                <c:pt idx="11241">
                  <c:v>1.39424870872868</c:v>
                </c:pt>
                <c:pt idx="11242">
                  <c:v>1.39527354132539</c:v>
                </c:pt>
                <c:pt idx="11243">
                  <c:v>1.39660367599791</c:v>
                </c:pt>
                <c:pt idx="11244">
                  <c:v>1.39824608596596</c:v>
                </c:pt>
                <c:pt idx="11245">
                  <c:v>1.40020594727247</c:v>
                </c:pt>
                <c:pt idx="11246">
                  <c:v>1.40249186190103</c:v>
                </c:pt>
                <c:pt idx="11247">
                  <c:v>1.40511300186515</c:v>
                </c:pt>
                <c:pt idx="11248">
                  <c:v>1.40808152561801</c:v>
                </c:pt>
                <c:pt idx="11249">
                  <c:v>1.41140964159523</c:v>
                </c:pt>
                <c:pt idx="11250">
                  <c:v>1.41511290544906</c:v>
                </c:pt>
                <c:pt idx="11251">
                  <c:v>1.41920891040691</c:v>
                </c:pt>
                <c:pt idx="11252">
                  <c:v>1.42371667010254</c:v>
                </c:pt>
                <c:pt idx="11253">
                  <c:v>1.42865947130935</c:v>
                </c:pt>
                <c:pt idx="11254">
                  <c:v>1.43406271522948</c:v>
                </c:pt>
                <c:pt idx="11255">
                  <c:v>1.43995804000092</c:v>
                </c:pt>
                <c:pt idx="11256">
                  <c:v>1.44637740734143</c:v>
                </c:pt>
                <c:pt idx="11257">
                  <c:v>1.45336027597573</c:v>
                </c:pt>
                <c:pt idx="11258">
                  <c:v>1.46095283852362</c:v>
                </c:pt>
                <c:pt idx="11259">
                  <c:v>1.46920589961138</c:v>
                </c:pt>
                <c:pt idx="11260">
                  <c:v>1.47818162125323</c:v>
                </c:pt>
                <c:pt idx="11261">
                  <c:v>1.48794846652276</c:v>
                </c:pt>
                <c:pt idx="11262">
                  <c:v>1.49859167183621</c:v>
                </c:pt>
                <c:pt idx="11263">
                  <c:v>1.51020748668002</c:v>
                </c:pt>
                <c:pt idx="11264">
                  <c:v>1.52291464712028</c:v>
                </c:pt>
                <c:pt idx="11265">
                  <c:v>1.53685237933804</c:v>
                </c:pt>
                <c:pt idx="11266">
                  <c:v>1.54520972818394</c:v>
                </c:pt>
                <c:pt idx="11267">
                  <c:v>1.55429128420219</c:v>
                </c:pt>
                <c:pt idx="11268">
                  <c:v>1.5641664866315</c:v>
                </c:pt>
                <c:pt idx="11269">
                  <c:v>1.57491338328064</c:v>
                </c:pt>
                <c:pt idx="11270">
                  <c:v>1.58662675572897</c:v>
                </c:pt>
                <c:pt idx="11271">
                  <c:v>1.59941769369153</c:v>
                </c:pt>
                <c:pt idx="11272">
                  <c:v>1.61342000157327</c:v>
                </c:pt>
                <c:pt idx="11273">
                  <c:v>1.6567304391468</c:v>
                </c:pt>
                <c:pt idx="11274">
                  <c:v>1.67619811070379</c:v>
                </c:pt>
                <c:pt idx="11275">
                  <c:v>1.68578091376105</c:v>
                </c:pt>
                <c:pt idx="11276">
                  <c:v>1.68444904336705</c:v>
                </c:pt>
                <c:pt idx="11277">
                  <c:v>1.6838463094651</c:v>
                </c:pt>
                <c:pt idx="11278">
                  <c:v>1.68396672380735</c:v>
                </c:pt>
                <c:pt idx="11279">
                  <c:v>1.68481148014763</c:v>
                </c:pt>
                <c:pt idx="11280">
                  <c:v>1.68639246896661</c:v>
                </c:pt>
                <c:pt idx="11281">
                  <c:v>1.68871864564276</c:v>
                </c:pt>
                <c:pt idx="11282">
                  <c:v>1.6918101558698</c:v>
                </c:pt>
                <c:pt idx="11283">
                  <c:v>1.69569549688106</c:v>
                </c:pt>
                <c:pt idx="11284">
                  <c:v>1.70040498767931</c:v>
                </c:pt>
                <c:pt idx="11285">
                  <c:v>1.7059862568103</c:v>
                </c:pt>
                <c:pt idx="11286">
                  <c:v>1.71249099547917</c:v>
                </c:pt>
                <c:pt idx="11287">
                  <c:v>1.71997982132858</c:v>
                </c:pt>
                <c:pt idx="11288">
                  <c:v>1.72853226778006</c:v>
                </c:pt>
                <c:pt idx="11289">
                  <c:v>1.73823743162575</c:v>
                </c:pt>
                <c:pt idx="11290">
                  <c:v>1.7492097735946</c:v>
                </c:pt>
                <c:pt idx="11291">
                  <c:v>1.76158068458895</c:v>
                </c:pt>
                <c:pt idx="11292">
                  <c:v>1.77552306519144</c:v>
                </c:pt>
                <c:pt idx="11293">
                  <c:v>1.83105238749704</c:v>
                </c:pt>
                <c:pt idx="11294">
                  <c:v>1.83034600240916</c:v>
                </c:pt>
                <c:pt idx="11295">
                  <c:v>1.81075494420982</c:v>
                </c:pt>
                <c:pt idx="11296">
                  <c:v>1.79346116314901</c:v>
                </c:pt>
                <c:pt idx="11297">
                  <c:v>1.77815411927945</c:v>
                </c:pt>
                <c:pt idx="11298">
                  <c:v>1.76458884070118</c:v>
                </c:pt>
                <c:pt idx="11299">
                  <c:v>1.75257473302882</c:v>
                </c:pt>
                <c:pt idx="11300">
                  <c:v>1.74195438728625</c:v>
                </c:pt>
                <c:pt idx="11301">
                  <c:v>1.73259237072596</c:v>
                </c:pt>
                <c:pt idx="11302">
                  <c:v>1.72438313133118</c:v>
                </c:pt>
                <c:pt idx="11303">
                  <c:v>1.71723747547724</c:v>
                </c:pt>
                <c:pt idx="11304">
                  <c:v>1.71108745670695</c:v>
                </c:pt>
                <c:pt idx="11305">
                  <c:v>1.70586796703759</c:v>
                </c:pt>
                <c:pt idx="11306">
                  <c:v>1.701534609045</c:v>
                </c:pt>
                <c:pt idx="11307">
                  <c:v>1.69805027561606</c:v>
                </c:pt>
                <c:pt idx="11308">
                  <c:v>1.69537704624832</c:v>
                </c:pt>
                <c:pt idx="11309">
                  <c:v>1.69350099893039</c:v>
                </c:pt>
                <c:pt idx="11310">
                  <c:v>1.69239870694051</c:v>
                </c:pt>
                <c:pt idx="11311">
                  <c:v>1.6920694447295</c:v>
                </c:pt>
                <c:pt idx="11312">
                  <c:v>1.68005431656759</c:v>
                </c:pt>
                <c:pt idx="11313">
                  <c:v>1.70338832809173</c:v>
                </c:pt>
                <c:pt idx="11314">
                  <c:v>1.69150256565509</c:v>
                </c:pt>
                <c:pt idx="11315">
                  <c:v>1.66850150641777</c:v>
                </c:pt>
                <c:pt idx="11316">
                  <c:v>1.64798147137585</c:v>
                </c:pt>
                <c:pt idx="11317">
                  <c:v>1.62954845527033</c:v>
                </c:pt>
                <c:pt idx="11318">
                  <c:v>1.61290531628554</c:v>
                </c:pt>
                <c:pt idx="11319">
                  <c:v>1.59781120811397</c:v>
                </c:pt>
                <c:pt idx="11320">
                  <c:v>1.58407019739829</c:v>
                </c:pt>
                <c:pt idx="11321">
                  <c:v>1.57152083440123</c:v>
                </c:pt>
                <c:pt idx="11322">
                  <c:v>1.56003609908826</c:v>
                </c:pt>
                <c:pt idx="11323">
                  <c:v>1.5495014340707</c:v>
                </c:pt>
                <c:pt idx="11324">
                  <c:v>1.53982462946054</c:v>
                </c:pt>
                <c:pt idx="11325">
                  <c:v>1.53092644592332</c:v>
                </c:pt>
                <c:pt idx="11326">
                  <c:v>1.52274293610516</c:v>
                </c:pt>
                <c:pt idx="11327">
                  <c:v>1.51521227142214</c:v>
                </c:pt>
                <c:pt idx="11328">
                  <c:v>1.52279738072166</c:v>
                </c:pt>
                <c:pt idx="11329">
                  <c:v>1.51589972710811</c:v>
                </c:pt>
                <c:pt idx="11330">
                  <c:v>1.50322603083747</c:v>
                </c:pt>
                <c:pt idx="11331">
                  <c:v>1.491669782817669</c:v>
                </c:pt>
                <c:pt idx="11332">
                  <c:v>1.4811053098445</c:v>
                </c:pt>
                <c:pt idx="11333">
                  <c:v>1.47143336955481</c:v>
                </c:pt>
                <c:pt idx="11334">
                  <c:v>1.4625677634764</c:v>
                </c:pt>
                <c:pt idx="11335">
                  <c:v>1.45443406167462</c:v>
                </c:pt>
                <c:pt idx="11336">
                  <c:v>1.44697153495341</c:v>
                </c:pt>
                <c:pt idx="11337">
                  <c:v>1.44012777089553</c:v>
                </c:pt>
                <c:pt idx="11338">
                  <c:v>1.43385546261231</c:v>
                </c:pt>
                <c:pt idx="11339">
                  <c:v>1.43700832395316</c:v>
                </c:pt>
                <c:pt idx="11340">
                  <c:v>1.43147014655618</c:v>
                </c:pt>
                <c:pt idx="11341">
                  <c:v>1.42188638512825</c:v>
                </c:pt>
                <c:pt idx="11342">
                  <c:v>1.41312387301399</c:v>
                </c:pt>
                <c:pt idx="11343">
                  <c:v>1.40510678350886</c:v>
                </c:pt>
                <c:pt idx="11344">
                  <c:v>1.39777078936618</c:v>
                </c:pt>
                <c:pt idx="11345">
                  <c:v>1.39106102093036</c:v>
                </c:pt>
                <c:pt idx="11346">
                  <c:v>1.38492978027262</c:v>
                </c:pt>
                <c:pt idx="11347">
                  <c:v>1.37933805699441</c:v>
                </c:pt>
                <c:pt idx="11348">
                  <c:v>1.37425031627279</c:v>
                </c:pt>
                <c:pt idx="11349">
                  <c:v>1.36963590090941</c:v>
                </c:pt>
                <c:pt idx="11350">
                  <c:v>1.36546896095295</c:v>
                </c:pt>
                <c:pt idx="11351">
                  <c:v>1.361726647567879</c:v>
                </c:pt>
                <c:pt idx="11352">
                  <c:v>1.35839048634949</c:v>
                </c:pt>
                <c:pt idx="11353">
                  <c:v>1.35544249488205</c:v>
                </c:pt>
                <c:pt idx="11354">
                  <c:v>1.35286901585836</c:v>
                </c:pt>
                <c:pt idx="11355">
                  <c:v>1.35065702463915</c:v>
                </c:pt>
                <c:pt idx="11356">
                  <c:v>1.34879730982347</c:v>
                </c:pt>
                <c:pt idx="11357">
                  <c:v>1.34728098841729</c:v>
                </c:pt>
                <c:pt idx="11358">
                  <c:v>1.34610106592285</c:v>
                </c:pt>
                <c:pt idx="11359">
                  <c:v>1.34525285773941</c:v>
                </c:pt>
                <c:pt idx="11360">
                  <c:v>1.34473231736257</c:v>
                </c:pt>
                <c:pt idx="11361">
                  <c:v>1.34453705926861</c:v>
                </c:pt>
                <c:pt idx="11362">
                  <c:v>1.344666322911</c:v>
                </c:pt>
                <c:pt idx="11363">
                  <c:v>1.34512149169043</c:v>
                </c:pt>
                <c:pt idx="11364">
                  <c:v>1.34590346032173</c:v>
                </c:pt>
                <c:pt idx="11365">
                  <c:v>1.34701582469514</c:v>
                </c:pt>
                <c:pt idx="11366">
                  <c:v>1.348463881704</c:v>
                </c:pt>
                <c:pt idx="11367">
                  <c:v>1.35025361551561</c:v>
                </c:pt>
                <c:pt idx="11368">
                  <c:v>1.35239395555552</c:v>
                </c:pt>
                <c:pt idx="11369">
                  <c:v>1.35489359627006</c:v>
                </c:pt>
                <c:pt idx="11370">
                  <c:v>1.35776557431569</c:v>
                </c:pt>
                <c:pt idx="11371">
                  <c:v>1.36102297265043</c:v>
                </c:pt>
                <c:pt idx="11372">
                  <c:v>1.3646819279941</c:v>
                </c:pt>
                <c:pt idx="11373">
                  <c:v>1.36876197600583</c:v>
                </c:pt>
                <c:pt idx="11374">
                  <c:v>1.36966083703016</c:v>
                </c:pt>
                <c:pt idx="11375">
                  <c:v>1.3708537884745</c:v>
                </c:pt>
                <c:pt idx="11376">
                  <c:v>1.37234581681279</c:v>
                </c:pt>
                <c:pt idx="11377">
                  <c:v>1.37414306777015</c:v>
                </c:pt>
                <c:pt idx="11378">
                  <c:v>1.37625161736379</c:v>
                </c:pt>
                <c:pt idx="11379">
                  <c:v>1.37868142401946</c:v>
                </c:pt>
                <c:pt idx="11380">
                  <c:v>1.38144192984072</c:v>
                </c:pt>
                <c:pt idx="11381">
                  <c:v>1.3845447614825</c:v>
                </c:pt>
                <c:pt idx="11382">
                  <c:v>1.3880032370989</c:v>
                </c:pt>
                <c:pt idx="11383">
                  <c:v>1.39183398168602</c:v>
                </c:pt>
                <c:pt idx="11384">
                  <c:v>1.39605437534152</c:v>
                </c:pt>
                <c:pt idx="11385">
                  <c:v>1.40068415102892</c:v>
                </c:pt>
                <c:pt idx="11386">
                  <c:v>1.40574726461254</c:v>
                </c:pt>
                <c:pt idx="11387">
                  <c:v>1.41925377967411</c:v>
                </c:pt>
                <c:pt idx="11388">
                  <c:v>1.42558875605026</c:v>
                </c:pt>
                <c:pt idx="11389">
                  <c:v>1.42782015444013</c:v>
                </c:pt>
                <c:pt idx="11390">
                  <c:v>1.43055018539234</c:v>
                </c:pt>
                <c:pt idx="11391">
                  <c:v>1.43379684375793</c:v>
                </c:pt>
                <c:pt idx="11392">
                  <c:v>1.43758137414756</c:v>
                </c:pt>
                <c:pt idx="11393">
                  <c:v>1.44192963937221</c:v>
                </c:pt>
                <c:pt idx="11394">
                  <c:v>1.44184913202808</c:v>
                </c:pt>
                <c:pt idx="11395">
                  <c:v>1.4421684438972</c:v>
                </c:pt>
                <c:pt idx="11396">
                  <c:v>1.44288888506089</c:v>
                </c:pt>
                <c:pt idx="11397">
                  <c:v>1.44401565923807</c:v>
                </c:pt>
                <c:pt idx="11398">
                  <c:v>1.44555398456465</c:v>
                </c:pt>
                <c:pt idx="11399">
                  <c:v>1.4475111297521</c:v>
                </c:pt>
                <c:pt idx="11400">
                  <c:v>1.449899607295849</c:v>
                </c:pt>
                <c:pt idx="11401">
                  <c:v>1.452731289494179</c:v>
                </c:pt>
                <c:pt idx="11402">
                  <c:v>1.45602270857584</c:v>
                </c:pt>
                <c:pt idx="11403">
                  <c:v>1.45979333981352</c:v>
                </c:pt>
                <c:pt idx="11404">
                  <c:v>1.46406371751398</c:v>
                </c:pt>
                <c:pt idx="11405">
                  <c:v>1.46886245466511</c:v>
                </c:pt>
                <c:pt idx="11406">
                  <c:v>1.47422028166142</c:v>
                </c:pt>
                <c:pt idx="11407">
                  <c:v>1.48017037029057</c:v>
                </c:pt>
                <c:pt idx="11408">
                  <c:v>1.49960739111313</c:v>
                </c:pt>
                <c:pt idx="11409">
                  <c:v>1.50744923515763</c:v>
                </c:pt>
                <c:pt idx="11410">
                  <c:v>1.50940576580453</c:v>
                </c:pt>
                <c:pt idx="11411">
                  <c:v>1.51206049894571</c:v>
                </c:pt>
                <c:pt idx="11412">
                  <c:v>1.51543659357518</c:v>
                </c:pt>
                <c:pt idx="11413">
                  <c:v>1.51956623836433</c:v>
                </c:pt>
                <c:pt idx="11414">
                  <c:v>1.51745264353132</c:v>
                </c:pt>
                <c:pt idx="11415">
                  <c:v>1.51590922628505</c:v>
                </c:pt>
                <c:pt idx="11416">
                  <c:v>1.51492483113323</c:v>
                </c:pt>
                <c:pt idx="11417">
                  <c:v>1.51449349305888</c:v>
                </c:pt>
                <c:pt idx="11418">
                  <c:v>1.5146127925399</c:v>
                </c:pt>
                <c:pt idx="11419">
                  <c:v>1.51528530968452</c:v>
                </c:pt>
                <c:pt idx="11420">
                  <c:v>1.51651266987525</c:v>
                </c:pt>
                <c:pt idx="11421">
                  <c:v>1.51830611691761</c:v>
                </c:pt>
                <c:pt idx="11422">
                  <c:v>1.52067772570479</c:v>
                </c:pt>
                <c:pt idx="11423">
                  <c:v>1.52364520003486</c:v>
                </c:pt>
                <c:pt idx="11424">
                  <c:v>1.5272291686088</c:v>
                </c:pt>
                <c:pt idx="11425">
                  <c:v>1.53146004395905</c:v>
                </c:pt>
                <c:pt idx="11426">
                  <c:v>1.53636750372379</c:v>
                </c:pt>
                <c:pt idx="11427">
                  <c:v>1.5419925284716</c:v>
                </c:pt>
                <c:pt idx="11428">
                  <c:v>1.54838200402606</c:v>
                </c:pt>
                <c:pt idx="11429">
                  <c:v>1.54765358433552</c:v>
                </c:pt>
                <c:pt idx="11430">
                  <c:v>1.56567843528812</c:v>
                </c:pt>
                <c:pt idx="11431">
                  <c:v>1.56591198758247</c:v>
                </c:pt>
                <c:pt idx="11432">
                  <c:v>1.55829743734128</c:v>
                </c:pt>
                <c:pt idx="11433">
                  <c:v>1.55155593120287</c:v>
                </c:pt>
                <c:pt idx="11434">
                  <c:v>1.545623471072</c:v>
                </c:pt>
                <c:pt idx="11435">
                  <c:v>1.54045142050656</c:v>
                </c:pt>
                <c:pt idx="11436">
                  <c:v>1.53599086751419</c:v>
                </c:pt>
                <c:pt idx="11437">
                  <c:v>1.53221213304545</c:v>
                </c:pt>
                <c:pt idx="11438">
                  <c:v>1.52908003253498</c:v>
                </c:pt>
                <c:pt idx="11439">
                  <c:v>1.52657645736804</c:v>
                </c:pt>
                <c:pt idx="11440">
                  <c:v>1.51751021937847</c:v>
                </c:pt>
                <c:pt idx="11441">
                  <c:v>1.5091733369289</c:v>
                </c:pt>
                <c:pt idx="11442">
                  <c:v>1.50150861451389</c:v>
                </c:pt>
                <c:pt idx="11443">
                  <c:v>1.49446065085254</c:v>
                </c:pt>
                <c:pt idx="11444">
                  <c:v>1.4879847287882</c:v>
                </c:pt>
                <c:pt idx="11445">
                  <c:v>1.48204258495468</c:v>
                </c:pt>
                <c:pt idx="11446">
                  <c:v>1.47660025111485</c:v>
                </c:pt>
                <c:pt idx="11447">
                  <c:v>1.471626288878179</c:v>
                </c:pt>
                <c:pt idx="11448">
                  <c:v>1.46709601663026</c:v>
                </c:pt>
                <c:pt idx="11449">
                  <c:v>1.46298729995623</c:v>
                </c:pt>
                <c:pt idx="11450">
                  <c:v>1.45927807019672</c:v>
                </c:pt>
                <c:pt idx="11451">
                  <c:v>1.45595377700722</c:v>
                </c:pt>
                <c:pt idx="11452">
                  <c:v>1.4529971739801</c:v>
                </c:pt>
                <c:pt idx="11453">
                  <c:v>1.4503957757564</c:v>
                </c:pt>
                <c:pt idx="11454">
                  <c:v>1.45832113317698</c:v>
                </c:pt>
                <c:pt idx="11455">
                  <c:v>1.45627750422919</c:v>
                </c:pt>
                <c:pt idx="11456">
                  <c:v>1.44920764848074</c:v>
                </c:pt>
                <c:pt idx="11457">
                  <c:v>1.4427621609517</c:v>
                </c:pt>
                <c:pt idx="11458">
                  <c:v>1.43689735405762</c:v>
                </c:pt>
                <c:pt idx="11459">
                  <c:v>1.43157541799831</c:v>
                </c:pt>
                <c:pt idx="11460">
                  <c:v>1.42676266663793</c:v>
                </c:pt>
                <c:pt idx="11461">
                  <c:v>1.42243071788172</c:v>
                </c:pt>
                <c:pt idx="11462">
                  <c:v>1.41855579523198</c:v>
                </c:pt>
                <c:pt idx="11463">
                  <c:v>1.4151156578032</c:v>
                </c:pt>
                <c:pt idx="11464">
                  <c:v>1.41209269388182</c:v>
                </c:pt>
                <c:pt idx="11465">
                  <c:v>1.4094718283256</c:v>
                </c:pt>
                <c:pt idx="11466">
                  <c:v>1.40723948495355</c:v>
                </c:pt>
                <c:pt idx="11467">
                  <c:v>1.40538501736068</c:v>
                </c:pt>
                <c:pt idx="11468">
                  <c:v>1.40390049528603</c:v>
                </c:pt>
                <c:pt idx="11469">
                  <c:v>1.40277744319902</c:v>
                </c:pt>
                <c:pt idx="11470">
                  <c:v>1.409579386339689</c:v>
                </c:pt>
                <c:pt idx="11471">
                  <c:v>1.40914608977525</c:v>
                </c:pt>
                <c:pt idx="11472">
                  <c:v>1.40459724112459</c:v>
                </c:pt>
                <c:pt idx="11473">
                  <c:v>1.40057934485092</c:v>
                </c:pt>
                <c:pt idx="11474">
                  <c:v>1.39706639824705</c:v>
                </c:pt>
                <c:pt idx="11475">
                  <c:v>1.39403674690957</c:v>
                </c:pt>
                <c:pt idx="11476">
                  <c:v>1.39147115897956</c:v>
                </c:pt>
                <c:pt idx="11477">
                  <c:v>1.38935612678368</c:v>
                </c:pt>
                <c:pt idx="11478">
                  <c:v>1.38767847183977</c:v>
                </c:pt>
                <c:pt idx="11479">
                  <c:v>1.38642948056955</c:v>
                </c:pt>
                <c:pt idx="11480">
                  <c:v>1.38560187095988</c:v>
                </c:pt>
                <c:pt idx="11481">
                  <c:v>1.38519179673599</c:v>
                </c:pt>
                <c:pt idx="11482">
                  <c:v>1.38519597572353</c:v>
                </c:pt>
                <c:pt idx="11483">
                  <c:v>1.38561583804837</c:v>
                </c:pt>
                <c:pt idx="11484">
                  <c:v>1.3864526495242</c:v>
                </c:pt>
                <c:pt idx="11485">
                  <c:v>1.38771173599869</c:v>
                </c:pt>
                <c:pt idx="11486">
                  <c:v>1.38939976610609</c:v>
                </c:pt>
                <c:pt idx="11487">
                  <c:v>1.39152771972267</c:v>
                </c:pt>
                <c:pt idx="11488">
                  <c:v>1.38985907295636</c:v>
                </c:pt>
                <c:pt idx="11489">
                  <c:v>1.38853853166548</c:v>
                </c:pt>
                <c:pt idx="11490">
                  <c:v>1.38755892086235</c:v>
                </c:pt>
                <c:pt idx="11491">
                  <c:v>1.38691675210306</c:v>
                </c:pt>
                <c:pt idx="11492">
                  <c:v>1.38661000853406</c:v>
                </c:pt>
                <c:pt idx="11493">
                  <c:v>1.3866353131749</c:v>
                </c:pt>
                <c:pt idx="11494">
                  <c:v>1.38699494138553</c:v>
                </c:pt>
                <c:pt idx="11495">
                  <c:v>1.38768979501424</c:v>
                </c:pt>
                <c:pt idx="11496">
                  <c:v>1.38872222557769</c:v>
                </c:pt>
                <c:pt idx="11497">
                  <c:v>1.39009821542469</c:v>
                </c:pt>
                <c:pt idx="11498">
                  <c:v>1.39182245488414</c:v>
                </c:pt>
                <c:pt idx="11499">
                  <c:v>1.39390415628322</c:v>
                </c:pt>
                <c:pt idx="11500">
                  <c:v>1.39635286900426</c:v>
                </c:pt>
                <c:pt idx="11501">
                  <c:v>1.39918004039652</c:v>
                </c:pt>
                <c:pt idx="11502">
                  <c:v>1.40239918376529</c:v>
                </c:pt>
                <c:pt idx="11503">
                  <c:v>1.40602687821222</c:v>
                </c:pt>
                <c:pt idx="11504">
                  <c:v>1.41008148916783</c:v>
                </c:pt>
                <c:pt idx="11505">
                  <c:v>1.41458505786665</c:v>
                </c:pt>
                <c:pt idx="11506">
                  <c:v>1.41956293496584</c:v>
                </c:pt>
                <c:pt idx="11507">
                  <c:v>1.42504336578385</c:v>
                </c:pt>
                <c:pt idx="11508">
                  <c:v>1.43106068816707</c:v>
                </c:pt>
                <c:pt idx="11509">
                  <c:v>1.432562795555</c:v>
                </c:pt>
                <c:pt idx="11510">
                  <c:v>1.43438105545091</c:v>
                </c:pt>
                <c:pt idx="11511">
                  <c:v>1.43652292011632</c:v>
                </c:pt>
                <c:pt idx="11512">
                  <c:v>1.43899781499932</c:v>
                </c:pt>
                <c:pt idx="11513">
                  <c:v>1.44181532125342</c:v>
                </c:pt>
                <c:pt idx="11514">
                  <c:v>1.44498821445053</c:v>
                </c:pt>
                <c:pt idx="11515">
                  <c:v>1.4485307173283</c:v>
                </c:pt>
                <c:pt idx="11516">
                  <c:v>1.45245760915172</c:v>
                </c:pt>
                <c:pt idx="11517">
                  <c:v>1.45678967817428</c:v>
                </c:pt>
                <c:pt idx="11518">
                  <c:v>1.4615467310425</c:v>
                </c:pt>
                <c:pt idx="11519">
                  <c:v>1.46675200985346</c:v>
                </c:pt>
                <c:pt idx="11520">
                  <c:v>1.4724350366721</c:v>
                </c:pt>
                <c:pt idx="11521">
                  <c:v>1.47862650025256</c:v>
                </c:pt>
                <c:pt idx="11522">
                  <c:v>1.48536219593896</c:v>
                </c:pt>
                <c:pt idx="11523">
                  <c:v>1.49268256639114</c:v>
                </c:pt>
                <c:pt idx="11524">
                  <c:v>1.50063765280772</c:v>
                </c:pt>
                <c:pt idx="11525">
                  <c:v>1.50928178644677</c:v>
                </c:pt>
                <c:pt idx="11526">
                  <c:v>1.51867885280462</c:v>
                </c:pt>
                <c:pt idx="11527">
                  <c:v>1.52890269486635</c:v>
                </c:pt>
                <c:pt idx="11528">
                  <c:v>1.54004266890781</c:v>
                </c:pt>
                <c:pt idx="11529">
                  <c:v>1.57108645401997</c:v>
                </c:pt>
                <c:pt idx="11530">
                  <c:v>1.58582697149111</c:v>
                </c:pt>
                <c:pt idx="11531">
                  <c:v>1.58257696358435</c:v>
                </c:pt>
                <c:pt idx="11532">
                  <c:v>1.5799283993411</c:v>
                </c:pt>
                <c:pt idx="11533">
                  <c:v>1.57786433098754</c:v>
                </c:pt>
                <c:pt idx="11534">
                  <c:v>1.57637311673802</c:v>
                </c:pt>
                <c:pt idx="11535">
                  <c:v>1.57544191639774</c:v>
                </c:pt>
                <c:pt idx="11536">
                  <c:v>1.57506694839241</c:v>
                </c:pt>
                <c:pt idx="11537">
                  <c:v>1.57524709189406</c:v>
                </c:pt>
                <c:pt idx="11538">
                  <c:v>1.57598180546414</c:v>
                </c:pt>
                <c:pt idx="11539">
                  <c:v>1.57727736706406</c:v>
                </c:pt>
                <c:pt idx="11540">
                  <c:v>1.57914284778249</c:v>
                </c:pt>
                <c:pt idx="11541">
                  <c:v>1.58159026975258</c:v>
                </c:pt>
                <c:pt idx="11542">
                  <c:v>1.58463915185386</c:v>
                </c:pt>
                <c:pt idx="11543">
                  <c:v>1.58830830947774</c:v>
                </c:pt>
                <c:pt idx="11544">
                  <c:v>1.59262714104103</c:v>
                </c:pt>
                <c:pt idx="11545">
                  <c:v>1.59762527138237</c:v>
                </c:pt>
                <c:pt idx="11546">
                  <c:v>1.60334456420112</c:v>
                </c:pt>
                <c:pt idx="11547">
                  <c:v>1.60982866310158</c:v>
                </c:pt>
                <c:pt idx="11548">
                  <c:v>1.6171360740423</c:v>
                </c:pt>
                <c:pt idx="11549">
                  <c:v>1.625329655631</c:v>
                </c:pt>
                <c:pt idx="11550">
                  <c:v>1.66384732221975</c:v>
                </c:pt>
                <c:pt idx="11551">
                  <c:v>1.67563381676086</c:v>
                </c:pt>
                <c:pt idx="11552">
                  <c:v>1.67489932856917</c:v>
                </c:pt>
                <c:pt idx="11553">
                  <c:v>1.67527300154317</c:v>
                </c:pt>
                <c:pt idx="11554">
                  <c:v>1.67676395811131</c:v>
                </c:pt>
                <c:pt idx="11555">
                  <c:v>1.66570908544828</c:v>
                </c:pt>
                <c:pt idx="11556">
                  <c:v>1.65585129647889</c:v>
                </c:pt>
                <c:pt idx="11557">
                  <c:v>1.64708664067323</c:v>
                </c:pt>
                <c:pt idx="11558">
                  <c:v>1.63932195194041</c:v>
                </c:pt>
                <c:pt idx="11559">
                  <c:v>1.63247838697786</c:v>
                </c:pt>
                <c:pt idx="11560">
                  <c:v>1.62649425042682</c:v>
                </c:pt>
                <c:pt idx="11561">
                  <c:v>1.62131711279391</c:v>
                </c:pt>
                <c:pt idx="11562">
                  <c:v>1.61690498783656</c:v>
                </c:pt>
                <c:pt idx="11563">
                  <c:v>1.61321746386307</c:v>
                </c:pt>
                <c:pt idx="11564">
                  <c:v>1.61022762604727</c:v>
                </c:pt>
                <c:pt idx="11565">
                  <c:v>1.60791347199112</c:v>
                </c:pt>
                <c:pt idx="11566">
                  <c:v>1.63165644184427</c:v>
                </c:pt>
                <c:pt idx="11567">
                  <c:v>1.63051291015124</c:v>
                </c:pt>
                <c:pt idx="11568">
                  <c:v>1.6185637956143</c:v>
                </c:pt>
                <c:pt idx="11569">
                  <c:v>1.6080186413763</c:v>
                </c:pt>
                <c:pt idx="11570">
                  <c:v>1.59873070601723</c:v>
                </c:pt>
                <c:pt idx="11571">
                  <c:v>1.58053386109997</c:v>
                </c:pt>
                <c:pt idx="11572">
                  <c:v>1.56410728612105</c:v>
                </c:pt>
                <c:pt idx="11573">
                  <c:v>1.54920958454414</c:v>
                </c:pt>
                <c:pt idx="11574">
                  <c:v>1.53564362805721</c:v>
                </c:pt>
                <c:pt idx="11575">
                  <c:v>1.52325101617275</c:v>
                </c:pt>
                <c:pt idx="11576">
                  <c:v>1.511898679569</c:v>
                </c:pt>
                <c:pt idx="11577">
                  <c:v>1.50147925516284</c:v>
                </c:pt>
                <c:pt idx="11578">
                  <c:v>1.49189765564077</c:v>
                </c:pt>
                <c:pt idx="11579">
                  <c:v>1.48307783224856</c:v>
                </c:pt>
                <c:pt idx="11580">
                  <c:v>1.47495177894194</c:v>
                </c:pt>
                <c:pt idx="11581">
                  <c:v>1.46746173152154</c:v>
                </c:pt>
                <c:pt idx="11582">
                  <c:v>1.46055840758558</c:v>
                </c:pt>
                <c:pt idx="11583">
                  <c:v>1.45419962211375</c:v>
                </c:pt>
                <c:pt idx="11584">
                  <c:v>1.44834815507085</c:v>
                </c:pt>
                <c:pt idx="11585">
                  <c:v>1.44297103686683</c:v>
                </c:pt>
                <c:pt idx="11586">
                  <c:v>1.447686210120489</c:v>
                </c:pt>
                <c:pt idx="11587">
                  <c:v>1.44290242372274</c:v>
                </c:pt>
                <c:pt idx="11588">
                  <c:v>1.43313978439442</c:v>
                </c:pt>
                <c:pt idx="11589">
                  <c:v>1.42418823036472</c:v>
                </c:pt>
                <c:pt idx="11590">
                  <c:v>1.415971203097155</c:v>
                </c:pt>
                <c:pt idx="11591">
                  <c:v>1.40842591246996</c:v>
                </c:pt>
                <c:pt idx="11592">
                  <c:v>1.40149689979843</c:v>
                </c:pt>
                <c:pt idx="11593">
                  <c:v>1.3951386097736</c:v>
                </c:pt>
                <c:pt idx="11594">
                  <c:v>1.38930869415269</c:v>
                </c:pt>
                <c:pt idx="11595">
                  <c:v>1.38397386099161</c:v>
                </c:pt>
                <c:pt idx="11596">
                  <c:v>1.37910241950737</c:v>
                </c:pt>
                <c:pt idx="11597">
                  <c:v>1.37466803565717</c:v>
                </c:pt>
                <c:pt idx="11598">
                  <c:v>1.3706477352664</c:v>
                </c:pt>
                <c:pt idx="11599">
                  <c:v>1.36702149159794</c:v>
                </c:pt>
                <c:pt idx="11600">
                  <c:v>1.36377188451317</c:v>
                </c:pt>
                <c:pt idx="11601">
                  <c:v>1.36088321892687</c:v>
                </c:pt>
                <c:pt idx="11602">
                  <c:v>1.35834310917125</c:v>
                </c:pt>
                <c:pt idx="11603">
                  <c:v>1.35613986275529</c:v>
                </c:pt>
                <c:pt idx="11604">
                  <c:v>1.35426470233509</c:v>
                </c:pt>
                <c:pt idx="11605">
                  <c:v>1.3527087260132</c:v>
                </c:pt>
                <c:pt idx="11606">
                  <c:v>1.35685354493802</c:v>
                </c:pt>
                <c:pt idx="11607">
                  <c:v>1.35588307892188</c:v>
                </c:pt>
                <c:pt idx="11608">
                  <c:v>1.35142475783607</c:v>
                </c:pt>
                <c:pt idx="11609">
                  <c:v>1.3474285801027</c:v>
                </c:pt>
                <c:pt idx="11610">
                  <c:v>1.34387279361591</c:v>
                </c:pt>
                <c:pt idx="11611">
                  <c:v>1.34073701372337</c:v>
                </c:pt>
                <c:pt idx="11612">
                  <c:v>1.33800515089312</c:v>
                </c:pt>
                <c:pt idx="11613">
                  <c:v>1.33566296124356</c:v>
                </c:pt>
                <c:pt idx="11614">
                  <c:v>1.33369837341041</c:v>
                </c:pt>
                <c:pt idx="11615">
                  <c:v>1.3321022947109</c:v>
                </c:pt>
                <c:pt idx="11616">
                  <c:v>1.33086694796815</c:v>
                </c:pt>
                <c:pt idx="11617">
                  <c:v>1.329986277059689</c:v>
                </c:pt>
                <c:pt idx="11618">
                  <c:v>1.32945634787531</c:v>
                </c:pt>
                <c:pt idx="11619">
                  <c:v>1.32927479774311</c:v>
                </c:pt>
                <c:pt idx="11620">
                  <c:v>1.3294403195994</c:v>
                </c:pt>
                <c:pt idx="11621">
                  <c:v>1.32995410498015</c:v>
                </c:pt>
                <c:pt idx="11622">
                  <c:v>1.33081790869191</c:v>
                </c:pt>
                <c:pt idx="11623">
                  <c:v>1.33203701421406</c:v>
                </c:pt>
                <c:pt idx="11624">
                  <c:v>1.33361587872034</c:v>
                </c:pt>
                <c:pt idx="11625">
                  <c:v>1.33556313943127</c:v>
                </c:pt>
                <c:pt idx="11626">
                  <c:v>1.33788776548528</c:v>
                </c:pt>
                <c:pt idx="11627">
                  <c:v>1.34060117416437</c:v>
                </c:pt>
                <c:pt idx="11628">
                  <c:v>1.34371797298506</c:v>
                </c:pt>
                <c:pt idx="11629">
                  <c:v>1.34725409748627</c:v>
                </c:pt>
                <c:pt idx="11630">
                  <c:v>1.34745822959722</c:v>
                </c:pt>
                <c:pt idx="11631">
                  <c:v>1.34796372945931</c:v>
                </c:pt>
                <c:pt idx="11632">
                  <c:v>1.34877202226074</c:v>
                </c:pt>
                <c:pt idx="11633">
                  <c:v>1.34988750297956</c:v>
                </c:pt>
                <c:pt idx="11634">
                  <c:v>1.35131370257788</c:v>
                </c:pt>
                <c:pt idx="11635">
                  <c:v>1.3530566622007</c:v>
                </c:pt>
                <c:pt idx="11636">
                  <c:v>1.3551239122466</c:v>
                </c:pt>
                <c:pt idx="11637">
                  <c:v>1.35752457598392</c:v>
                </c:pt>
                <c:pt idx="11638">
                  <c:v>1.36026830245574</c:v>
                </c:pt>
                <c:pt idx="11639">
                  <c:v>1.36336835402602</c:v>
                </c:pt>
                <c:pt idx="11640">
                  <c:v>1.36683822885108</c:v>
                </c:pt>
                <c:pt idx="11641">
                  <c:v>1.37069487390377</c:v>
                </c:pt>
                <c:pt idx="11642">
                  <c:v>1.37495712902125</c:v>
                </c:pt>
                <c:pt idx="11643">
                  <c:v>1.37964596050695</c:v>
                </c:pt>
                <c:pt idx="11644">
                  <c:v>1.38478753441266</c:v>
                </c:pt>
                <c:pt idx="11645">
                  <c:v>1.39040967002035</c:v>
                </c:pt>
                <c:pt idx="11646">
                  <c:v>1.39654581049263</c:v>
                </c:pt>
                <c:pt idx="11647">
                  <c:v>1.40323284782009</c:v>
                </c:pt>
                <c:pt idx="11648">
                  <c:v>1.41051577156552</c:v>
                </c:pt>
                <c:pt idx="11649">
                  <c:v>1.41844496389598</c:v>
                </c:pt>
                <c:pt idx="11650">
                  <c:v>1.42707898104379</c:v>
                </c:pt>
                <c:pt idx="11651">
                  <c:v>1.43107313431777</c:v>
                </c:pt>
                <c:pt idx="11652">
                  <c:v>1.43546686454301</c:v>
                </c:pt>
                <c:pt idx="11653">
                  <c:v>1.44028049796642</c:v>
                </c:pt>
                <c:pt idx="11654">
                  <c:v>1.44554088880487</c:v>
                </c:pt>
                <c:pt idx="11655">
                  <c:v>1.45127293603422</c:v>
                </c:pt>
                <c:pt idx="11656">
                  <c:v>1.45751119346339</c:v>
                </c:pt>
                <c:pt idx="11657">
                  <c:v>1.4757014014981</c:v>
                </c:pt>
                <c:pt idx="11658">
                  <c:v>1.48358963165336</c:v>
                </c:pt>
                <c:pt idx="11659">
                  <c:v>1.48532998304518</c:v>
                </c:pt>
                <c:pt idx="11660">
                  <c:v>1.4876391523464</c:v>
                </c:pt>
                <c:pt idx="11661">
                  <c:v>1.49053410614653</c:v>
                </c:pt>
                <c:pt idx="11662">
                  <c:v>1.49403656121452</c:v>
                </c:pt>
                <c:pt idx="11663">
                  <c:v>1.49817211854875</c:v>
                </c:pt>
                <c:pt idx="11664">
                  <c:v>1.5029735944636</c:v>
                </c:pt>
                <c:pt idx="11665">
                  <c:v>1.50848057128549</c:v>
                </c:pt>
                <c:pt idx="11666">
                  <c:v>1.51473897201766</c:v>
                </c:pt>
                <c:pt idx="11667">
                  <c:v>1.51397845181228</c:v>
                </c:pt>
                <c:pt idx="11668">
                  <c:v>1.51368388266713</c:v>
                </c:pt>
                <c:pt idx="11669">
                  <c:v>1.51385301299085</c:v>
                </c:pt>
                <c:pt idx="11670">
                  <c:v>1.51448713467915</c:v>
                </c:pt>
                <c:pt idx="11671">
                  <c:v>1.51558958742402</c:v>
                </c:pt>
                <c:pt idx="11672">
                  <c:v>1.5171673430172</c:v>
                </c:pt>
                <c:pt idx="11673">
                  <c:v>1.51922805111104</c:v>
                </c:pt>
                <c:pt idx="11674">
                  <c:v>1.53787566390363</c:v>
                </c:pt>
                <c:pt idx="11675">
                  <c:v>1.54123334654495</c:v>
                </c:pt>
                <c:pt idx="11676">
                  <c:v>1.53653278986968</c:v>
                </c:pt>
                <c:pt idx="11677">
                  <c:v>1.53259618902163</c:v>
                </c:pt>
                <c:pt idx="11678">
                  <c:v>1.52939195163944</c:v>
                </c:pt>
                <c:pt idx="11679">
                  <c:v>1.52689080549827</c:v>
                </c:pt>
                <c:pt idx="11680">
                  <c:v>1.52507505190679</c:v>
                </c:pt>
                <c:pt idx="11681">
                  <c:v>1.52392660151026</c:v>
                </c:pt>
                <c:pt idx="11682">
                  <c:v>1.52343795222933</c:v>
                </c:pt>
                <c:pt idx="11683">
                  <c:v>1.52360707655965</c:v>
                </c:pt>
                <c:pt idx="11684">
                  <c:v>1.52443418346065</c:v>
                </c:pt>
                <c:pt idx="11685">
                  <c:v>1.52592654589886</c:v>
                </c:pt>
                <c:pt idx="11686">
                  <c:v>1.54480886322026</c:v>
                </c:pt>
                <c:pt idx="11687">
                  <c:v>1.53888743792351</c:v>
                </c:pt>
                <c:pt idx="11688">
                  <c:v>1.52520235214071</c:v>
                </c:pt>
                <c:pt idx="11689">
                  <c:v>1.5128802582274</c:v>
                </c:pt>
                <c:pt idx="11690">
                  <c:v>1.50176309012572</c:v>
                </c:pt>
                <c:pt idx="11691">
                  <c:v>1.49171984227452</c:v>
                </c:pt>
                <c:pt idx="11692">
                  <c:v>1.48264083547974</c:v>
                </c:pt>
                <c:pt idx="11693">
                  <c:v>1.47443826826082</c:v>
                </c:pt>
                <c:pt idx="11694">
                  <c:v>1.46703375041313</c:v>
                </c:pt>
                <c:pt idx="11695">
                  <c:v>1.46036451955923</c:v>
                </c:pt>
                <c:pt idx="11696">
                  <c:v>1.45437527404245</c:v>
                </c:pt>
                <c:pt idx="11697">
                  <c:v>1.44902220465419</c:v>
                </c:pt>
                <c:pt idx="11698">
                  <c:v>1.44426411198443</c:v>
                </c:pt>
                <c:pt idx="11699">
                  <c:v>1.44006994640816</c:v>
                </c:pt>
                <c:pt idx="11700">
                  <c:v>1.43640972060997</c:v>
                </c:pt>
                <c:pt idx="11701">
                  <c:v>1.43326003408106</c:v>
                </c:pt>
                <c:pt idx="11702">
                  <c:v>1.43060335000577</c:v>
                </c:pt>
                <c:pt idx="11703">
                  <c:v>1.42842098417076</c:v>
                </c:pt>
                <c:pt idx="11704">
                  <c:v>1.42670225987226</c:v>
                </c:pt>
                <c:pt idx="11705">
                  <c:v>1.42543491084706</c:v>
                </c:pt>
                <c:pt idx="11706">
                  <c:v>1.4246141279804</c:v>
                </c:pt>
                <c:pt idx="11707">
                  <c:v>1.41883498904883</c:v>
                </c:pt>
                <c:pt idx="11708">
                  <c:v>1.41350917333002</c:v>
                </c:pt>
                <c:pt idx="11709">
                  <c:v>1.416660352164679</c:v>
                </c:pt>
                <c:pt idx="11710">
                  <c:v>1.41192438640327</c:v>
                </c:pt>
                <c:pt idx="11711">
                  <c:v>1.40256273864022</c:v>
                </c:pt>
                <c:pt idx="11712">
                  <c:v>1.3939574045717</c:v>
                </c:pt>
                <c:pt idx="11713">
                  <c:v>1.38604063655364</c:v>
                </c:pt>
                <c:pt idx="11714">
                  <c:v>1.37875311133297</c:v>
                </c:pt>
                <c:pt idx="11715">
                  <c:v>1.37204449833804</c:v>
                </c:pt>
                <c:pt idx="11716">
                  <c:v>1.36587256672047</c:v>
                </c:pt>
                <c:pt idx="11717">
                  <c:v>1.36019825942181</c:v>
                </c:pt>
                <c:pt idx="11718">
                  <c:v>1.35499052623684</c:v>
                </c:pt>
                <c:pt idx="11719">
                  <c:v>1.35021947263061</c:v>
                </c:pt>
                <c:pt idx="11720">
                  <c:v>1.34586173127716</c:v>
                </c:pt>
                <c:pt idx="11721">
                  <c:v>1.34189478742105</c:v>
                </c:pt>
                <c:pt idx="11722">
                  <c:v>1.33829949832931</c:v>
                </c:pt>
                <c:pt idx="11723">
                  <c:v>1.33989011921005</c:v>
                </c:pt>
                <c:pt idx="11724">
                  <c:v>1.33688976266517</c:v>
                </c:pt>
                <c:pt idx="11725">
                  <c:v>1.33054613443683</c:v>
                </c:pt>
                <c:pt idx="11726">
                  <c:v>1.3247388370929</c:v>
                </c:pt>
                <c:pt idx="11727">
                  <c:v>1.31943172924308</c:v>
                </c:pt>
                <c:pt idx="11728">
                  <c:v>1.31459333215955</c:v>
                </c:pt>
                <c:pt idx="11729">
                  <c:v>1.31019618493298</c:v>
                </c:pt>
                <c:pt idx="11730">
                  <c:v>1.30621589826512</c:v>
                </c:pt>
                <c:pt idx="11731">
                  <c:v>1.30263321135037</c:v>
                </c:pt>
                <c:pt idx="11732">
                  <c:v>1.2994290148863</c:v>
                </c:pt>
                <c:pt idx="11733">
                  <c:v>1.29658862533622</c:v>
                </c:pt>
                <c:pt idx="11734">
                  <c:v>1.29409904264137</c:v>
                </c:pt>
                <c:pt idx="11735">
                  <c:v>1.29194842645326</c:v>
                </c:pt>
                <c:pt idx="11736">
                  <c:v>1.29012784952991</c:v>
                </c:pt>
                <c:pt idx="11737">
                  <c:v>1.28862925504882</c:v>
                </c:pt>
                <c:pt idx="11738">
                  <c:v>1.28744576167988</c:v>
                </c:pt>
                <c:pt idx="11739">
                  <c:v>1.28657303754349</c:v>
                </c:pt>
                <c:pt idx="11740">
                  <c:v>1.28600740051976</c:v>
                </c:pt>
                <c:pt idx="11741">
                  <c:v>1.28574615463958</c:v>
                </c:pt>
                <c:pt idx="11742">
                  <c:v>1.28578864067544</c:v>
                </c:pt>
                <c:pt idx="11743">
                  <c:v>1.28613442004078</c:v>
                </c:pt>
                <c:pt idx="11744">
                  <c:v>1.28678543804645</c:v>
                </c:pt>
                <c:pt idx="11745">
                  <c:v>1.28774387534741</c:v>
                </c:pt>
                <c:pt idx="11746">
                  <c:v>1.28901398735909</c:v>
                </c:pt>
                <c:pt idx="11747">
                  <c:v>1.29060069458398</c:v>
                </c:pt>
                <c:pt idx="11748">
                  <c:v>1.29251074118403</c:v>
                </c:pt>
                <c:pt idx="11749">
                  <c:v>1.29475241986522</c:v>
                </c:pt>
                <c:pt idx="11750">
                  <c:v>1.29733568258533</c:v>
                </c:pt>
                <c:pt idx="11751">
                  <c:v>1.30027187753095</c:v>
                </c:pt>
                <c:pt idx="11752">
                  <c:v>1.303574687312909</c:v>
                </c:pt>
                <c:pt idx="11753">
                  <c:v>1.30725995203456</c:v>
                </c:pt>
                <c:pt idx="11754">
                  <c:v>1.31134547914964</c:v>
                </c:pt>
                <c:pt idx="11755">
                  <c:v>1.31585305214692</c:v>
                </c:pt>
                <c:pt idx="11756">
                  <c:v>1.32080668827355</c:v>
                </c:pt>
                <c:pt idx="11757">
                  <c:v>1.32623388327969</c:v>
                </c:pt>
                <c:pt idx="11758">
                  <c:v>1.32849706497074</c:v>
                </c:pt>
                <c:pt idx="11759">
                  <c:v>1.33107982793504</c:v>
                </c:pt>
                <c:pt idx="11760">
                  <c:v>1.333991606944439</c:v>
                </c:pt>
                <c:pt idx="11761">
                  <c:v>1.33724612931597</c:v>
                </c:pt>
                <c:pt idx="11762">
                  <c:v>1.340857107901</c:v>
                </c:pt>
                <c:pt idx="11763">
                  <c:v>1.34484148370993</c:v>
                </c:pt>
                <c:pt idx="11764">
                  <c:v>1.34921758659695</c:v>
                </c:pt>
                <c:pt idx="11765">
                  <c:v>1.35400760606851</c:v>
                </c:pt>
                <c:pt idx="11766">
                  <c:v>1.35923575581028</c:v>
                </c:pt>
                <c:pt idx="11767">
                  <c:v>1.36493102403282</c:v>
                </c:pt>
                <c:pt idx="11768">
                  <c:v>1.3711260224854</c:v>
                </c:pt>
                <c:pt idx="11769">
                  <c:v>1.37785688561462</c:v>
                </c:pt>
                <c:pt idx="11770">
                  <c:v>1.38516735331104</c:v>
                </c:pt>
                <c:pt idx="11771">
                  <c:v>1.39310805961916</c:v>
                </c:pt>
                <c:pt idx="11772">
                  <c:v>1.40173553123723</c:v>
                </c:pt>
                <c:pt idx="11773">
                  <c:v>1.41111822704459</c:v>
                </c:pt>
                <c:pt idx="11774">
                  <c:v>1.42133669109154</c:v>
                </c:pt>
                <c:pt idx="11775">
                  <c:v>1.42684847457135</c:v>
                </c:pt>
                <c:pt idx="11776">
                  <c:v>1.43283870576602</c:v>
                </c:pt>
                <c:pt idx="11777">
                  <c:v>1.43934245444897</c:v>
                </c:pt>
                <c:pt idx="11778">
                  <c:v>1.44639746445024</c:v>
                </c:pt>
                <c:pt idx="11779">
                  <c:v>1.45404885214613</c:v>
                </c:pt>
                <c:pt idx="11780">
                  <c:v>1.46234714118084</c:v>
                </c:pt>
                <c:pt idx="11781">
                  <c:v>1.47135161495067</c:v>
                </c:pt>
                <c:pt idx="11782">
                  <c:v>1.48113088445088</c:v>
                </c:pt>
                <c:pt idx="11783">
                  <c:v>1.49176755246591</c:v>
                </c:pt>
                <c:pt idx="11784">
                  <c:v>1.50335731621775</c:v>
                </c:pt>
                <c:pt idx="11785">
                  <c:v>1.51601350755684</c:v>
                </c:pt>
                <c:pt idx="11786">
                  <c:v>1.5298715611382</c:v>
                </c:pt>
                <c:pt idx="11787">
                  <c:v>1.53621851284667</c:v>
                </c:pt>
                <c:pt idx="11788">
                  <c:v>1.54309412219071</c:v>
                </c:pt>
                <c:pt idx="11789">
                  <c:v>1.55053677315831</c:v>
                </c:pt>
                <c:pt idx="11790">
                  <c:v>1.55859483490898</c:v>
                </c:pt>
                <c:pt idx="11791">
                  <c:v>1.56731653487326</c:v>
                </c:pt>
                <c:pt idx="11792">
                  <c:v>1.57676230246363</c:v>
                </c:pt>
                <c:pt idx="11793">
                  <c:v>1.58700073607918</c:v>
                </c:pt>
                <c:pt idx="11794">
                  <c:v>1.59811258028391</c:v>
                </c:pt>
                <c:pt idx="11795">
                  <c:v>1.61019094850283</c:v>
                </c:pt>
                <c:pt idx="11796">
                  <c:v>1.62334939496119</c:v>
                </c:pt>
                <c:pt idx="11797">
                  <c:v>1.6377129737282</c:v>
                </c:pt>
                <c:pt idx="11798">
                  <c:v>1.65344472150571</c:v>
                </c:pt>
                <c:pt idx="11799">
                  <c:v>1.67073770773089</c:v>
                </c:pt>
                <c:pt idx="11800">
                  <c:v>1.68981966085693</c:v>
                </c:pt>
                <c:pt idx="11801">
                  <c:v>1.71098240347753</c:v>
                </c:pt>
                <c:pt idx="11802">
                  <c:v>1.73459188217771</c:v>
                </c:pt>
                <c:pt idx="11803">
                  <c:v>1.76111512463919</c:v>
                </c:pt>
                <c:pt idx="11804">
                  <c:v>1.79116036283522</c:v>
                </c:pt>
                <c:pt idx="11805">
                  <c:v>1.89954282092869</c:v>
                </c:pt>
                <c:pt idx="11806">
                  <c:v>1.95347505119779</c:v>
                </c:pt>
                <c:pt idx="11807">
                  <c:v>1.97664235748358</c:v>
                </c:pt>
                <c:pt idx="11808">
                  <c:v>2.0042494871256</c:v>
                </c:pt>
                <c:pt idx="11809">
                  <c:v>2.03727138689288</c:v>
                </c:pt>
                <c:pt idx="11810">
                  <c:v>2.02590670400985</c:v>
                </c:pt>
                <c:pt idx="11811">
                  <c:v>2.01673857359689</c:v>
                </c:pt>
                <c:pt idx="11812">
                  <c:v>2.009623164233159</c:v>
                </c:pt>
                <c:pt idx="11813">
                  <c:v>2.0044361849549</c:v>
                </c:pt>
                <c:pt idx="11814">
                  <c:v>2.15758935024969</c:v>
                </c:pt>
                <c:pt idx="11815">
                  <c:v>2.155049473094365</c:v>
                </c:pt>
                <c:pt idx="11816">
                  <c:v>2.09035135730881</c:v>
                </c:pt>
                <c:pt idx="11817">
                  <c:v>2.03866956167238</c:v>
                </c:pt>
                <c:pt idx="11818">
                  <c:v>1.99644677437735</c:v>
                </c:pt>
                <c:pt idx="11819">
                  <c:v>1.96139805477512</c:v>
                </c:pt>
                <c:pt idx="11820">
                  <c:v>1.93197984925559</c:v>
                </c:pt>
                <c:pt idx="11821">
                  <c:v>1.90709892512842</c:v>
                </c:pt>
                <c:pt idx="11822">
                  <c:v>1.88597978856973</c:v>
                </c:pt>
                <c:pt idx="11823">
                  <c:v>1.86803104088182</c:v>
                </c:pt>
                <c:pt idx="11824">
                  <c:v>1.82476495929347</c:v>
                </c:pt>
                <c:pt idx="11825">
                  <c:v>1.78788301839241</c:v>
                </c:pt>
                <c:pt idx="11826">
                  <c:v>1.75596950319978</c:v>
                </c:pt>
                <c:pt idx="11827">
                  <c:v>1.72801328423867</c:v>
                </c:pt>
                <c:pt idx="11828">
                  <c:v>1.70327155036355</c:v>
                </c:pt>
                <c:pt idx="11829">
                  <c:v>1.68120069388481</c:v>
                </c:pt>
                <c:pt idx="11830">
                  <c:v>1.66137789448257</c:v>
                </c:pt>
                <c:pt idx="11831">
                  <c:v>1.64346478851765</c:v>
                </c:pt>
                <c:pt idx="11832">
                  <c:v>1.62720497879025</c:v>
                </c:pt>
                <c:pt idx="11833">
                  <c:v>1.63911532797659</c:v>
                </c:pt>
                <c:pt idx="11834">
                  <c:v>1.62371561243913</c:v>
                </c:pt>
                <c:pt idx="11835">
                  <c:v>1.59753433679792</c:v>
                </c:pt>
                <c:pt idx="11836">
                  <c:v>1.57445331882795</c:v>
                </c:pt>
                <c:pt idx="11837">
                  <c:v>1.55391862869558</c:v>
                </c:pt>
                <c:pt idx="11838">
                  <c:v>1.53551721910152</c:v>
                </c:pt>
                <c:pt idx="11839">
                  <c:v>1.51892191472673</c:v>
                </c:pt>
                <c:pt idx="11840">
                  <c:v>1.50387889975681</c:v>
                </c:pt>
                <c:pt idx="11841">
                  <c:v>1.49018284136471</c:v>
                </c:pt>
                <c:pt idx="11842">
                  <c:v>1.47767029230606</c:v>
                </c:pt>
                <c:pt idx="11843">
                  <c:v>1.46620152810422</c:v>
                </c:pt>
                <c:pt idx="11844">
                  <c:v>1.45566464856613</c:v>
                </c:pt>
                <c:pt idx="11845">
                  <c:v>1.44596321485268</c:v>
                </c:pt>
                <c:pt idx="11846">
                  <c:v>1.43701831392613</c:v>
                </c:pt>
                <c:pt idx="11847">
                  <c:v>1.42876134142455</c:v>
                </c:pt>
                <c:pt idx="11848">
                  <c:v>1.42113313477537</c:v>
                </c:pt>
                <c:pt idx="11849">
                  <c:v>1.41408236525783</c:v>
                </c:pt>
                <c:pt idx="11850">
                  <c:v>1.40756672719255</c:v>
                </c:pt>
                <c:pt idx="11851">
                  <c:v>1.40154748309653</c:v>
                </c:pt>
                <c:pt idx="11852">
                  <c:v>1.39599129005176</c:v>
                </c:pt>
                <c:pt idx="11853">
                  <c:v>1.3908694079833</c:v>
                </c:pt>
                <c:pt idx="11854">
                  <c:v>1.38615634190621</c:v>
                </c:pt>
                <c:pt idx="11855">
                  <c:v>1.3886232431747</c:v>
                </c:pt>
                <c:pt idx="11856">
                  <c:v>1.38447961130518</c:v>
                </c:pt>
                <c:pt idx="11857">
                  <c:v>1.37592494874963</c:v>
                </c:pt>
                <c:pt idx="11858">
                  <c:v>1.36805267442825</c:v>
                </c:pt>
                <c:pt idx="11859">
                  <c:v>1.36080496341223</c:v>
                </c:pt>
                <c:pt idx="11860">
                  <c:v>1.35413156953669</c:v>
                </c:pt>
                <c:pt idx="11861">
                  <c:v>1.34798860032337</c:v>
                </c:pt>
                <c:pt idx="11862">
                  <c:v>1.34233968921471</c:v>
                </c:pt>
                <c:pt idx="11863">
                  <c:v>1.33715272528248</c:v>
                </c:pt>
                <c:pt idx="11864">
                  <c:v>1.33239825846296</c:v>
                </c:pt>
                <c:pt idx="11865">
                  <c:v>1.32805308364857</c:v>
                </c:pt>
                <c:pt idx="11866">
                  <c:v>1.32409462875483</c:v>
                </c:pt>
                <c:pt idx="11867">
                  <c:v>1.3205046283469</c:v>
                </c:pt>
                <c:pt idx="11868">
                  <c:v>1.3172663419478</c:v>
                </c:pt>
                <c:pt idx="11869">
                  <c:v>1.3143657313854</c:v>
                </c:pt>
                <c:pt idx="11870">
                  <c:v>1.31179075297972</c:v>
                </c:pt>
                <c:pt idx="11871">
                  <c:v>1.30952988663553</c:v>
                </c:pt>
                <c:pt idx="11872">
                  <c:v>1.3115408209948</c:v>
                </c:pt>
                <c:pt idx="11873">
                  <c:v>1.3098323040227</c:v>
                </c:pt>
                <c:pt idx="11874">
                  <c:v>1.30492007304234</c:v>
                </c:pt>
                <c:pt idx="11875">
                  <c:v>1.30046007615302</c:v>
                </c:pt>
                <c:pt idx="11876">
                  <c:v>1.29642763832517</c:v>
                </c:pt>
                <c:pt idx="11877">
                  <c:v>1.29280098748193</c:v>
                </c:pt>
                <c:pt idx="11878">
                  <c:v>1.28956203516164</c:v>
                </c:pt>
                <c:pt idx="11879">
                  <c:v>1.28669487039602</c:v>
                </c:pt>
                <c:pt idx="11880">
                  <c:v>1.28418590393238</c:v>
                </c:pt>
                <c:pt idx="11881">
                  <c:v>1.28202294675026</c:v>
                </c:pt>
                <c:pt idx="11882">
                  <c:v>1.28019683209688</c:v>
                </c:pt>
                <c:pt idx="11883">
                  <c:v>1.27869947384213</c:v>
                </c:pt>
                <c:pt idx="11884">
                  <c:v>1.277523797954369</c:v>
                </c:pt>
                <c:pt idx="11885">
                  <c:v>1.27666537819204</c:v>
                </c:pt>
                <c:pt idx="11886">
                  <c:v>1.27612030130257</c:v>
                </c:pt>
                <c:pt idx="11887">
                  <c:v>1.27588615937975</c:v>
                </c:pt>
                <c:pt idx="11888">
                  <c:v>1.27596201620978</c:v>
                </c:pt>
                <c:pt idx="11889">
                  <c:v>1.27634805540862</c:v>
                </c:pt>
                <c:pt idx="11890">
                  <c:v>1.27704626357763</c:v>
                </c:pt>
                <c:pt idx="11891">
                  <c:v>1.27805908937925</c:v>
                </c:pt>
                <c:pt idx="11892">
                  <c:v>1.27939083488094</c:v>
                </c:pt>
                <c:pt idx="11893">
                  <c:v>1.28104702391747</c:v>
                </c:pt>
                <c:pt idx="11894">
                  <c:v>1.28303517308176</c:v>
                </c:pt>
                <c:pt idx="11895">
                  <c:v>1.28536347069972</c:v>
                </c:pt>
                <c:pt idx="11896">
                  <c:v>1.28804302984121</c:v>
                </c:pt>
                <c:pt idx="11897">
                  <c:v>1.2910858825428</c:v>
                </c:pt>
                <c:pt idx="11898">
                  <c:v>1.29450660080046</c:v>
                </c:pt>
                <c:pt idx="11899">
                  <c:v>1.29832217083058</c:v>
                </c:pt>
                <c:pt idx="11900">
                  <c:v>1.30255227497786</c:v>
                </c:pt>
                <c:pt idx="11901">
                  <c:v>1.30721878500892</c:v>
                </c:pt>
                <c:pt idx="11902">
                  <c:v>1.31647246503621</c:v>
                </c:pt>
                <c:pt idx="11903">
                  <c:v>1.32227628769159</c:v>
                </c:pt>
                <c:pt idx="11904">
                  <c:v>1.32477722211554</c:v>
                </c:pt>
                <c:pt idx="11905">
                  <c:v>1.32777969617292</c:v>
                </c:pt>
                <c:pt idx="11906">
                  <c:v>1.32734918139607</c:v>
                </c:pt>
                <c:pt idx="11907">
                  <c:v>1.32731193351946</c:v>
                </c:pt>
                <c:pt idx="11908">
                  <c:v>1.33230962635913</c:v>
                </c:pt>
                <c:pt idx="11909">
                  <c:v>1.33308835134596</c:v>
                </c:pt>
                <c:pt idx="11910">
                  <c:v>1.33027952406546</c:v>
                </c:pt>
                <c:pt idx="11911">
                  <c:v>1.32798397934634</c:v>
                </c:pt>
                <c:pt idx="11912">
                  <c:v>1.32618639409359</c:v>
                </c:pt>
                <c:pt idx="11913">
                  <c:v>1.32487515675159</c:v>
                </c:pt>
                <c:pt idx="11914">
                  <c:v>1.32404116718016</c:v>
                </c:pt>
                <c:pt idx="11915">
                  <c:v>1.31981197984923</c:v>
                </c:pt>
                <c:pt idx="11916">
                  <c:v>1.31603905246478</c:v>
                </c:pt>
                <c:pt idx="11917">
                  <c:v>1.31270087186331</c:v>
                </c:pt>
                <c:pt idx="11918">
                  <c:v>1.30977869784609</c:v>
                </c:pt>
                <c:pt idx="11919">
                  <c:v>1.31123916042257</c:v>
                </c:pt>
                <c:pt idx="11920">
                  <c:v>1.30903955824829</c:v>
                </c:pt>
                <c:pt idx="11921">
                  <c:v>1.30364587117308</c:v>
                </c:pt>
                <c:pt idx="11922">
                  <c:v>1.29880451603171</c:v>
                </c:pt>
                <c:pt idx="11923">
                  <c:v>1.29448199173427</c:v>
                </c:pt>
                <c:pt idx="11924">
                  <c:v>1.29065047889284</c:v>
                </c:pt>
                <c:pt idx="11925">
                  <c:v>1.28728599312641</c:v>
                </c:pt>
                <c:pt idx="11926">
                  <c:v>1.28436902288197</c:v>
                </c:pt>
                <c:pt idx="11927">
                  <c:v>1.28188227798537</c:v>
                </c:pt>
                <c:pt idx="11928">
                  <c:v>1.27981187489544</c:v>
                </c:pt>
                <c:pt idx="11929">
                  <c:v>1.27814670288731</c:v>
                </c:pt>
                <c:pt idx="11930">
                  <c:v>1.27687719904925</c:v>
                </c:pt>
                <c:pt idx="11931">
                  <c:v>1.275997285292439</c:v>
                </c:pt>
                <c:pt idx="11932">
                  <c:v>1.2755018443391</c:v>
                </c:pt>
                <c:pt idx="11933">
                  <c:v>1.27538870986656</c:v>
                </c:pt>
                <c:pt idx="11934">
                  <c:v>1.27250995968955</c:v>
                </c:pt>
                <c:pt idx="11935">
                  <c:v>1.26997732590189</c:v>
                </c:pt>
                <c:pt idx="11936">
                  <c:v>1.26777984710372</c:v>
                </c:pt>
                <c:pt idx="11937">
                  <c:v>1.2687691069895</c:v>
                </c:pt>
                <c:pt idx="11938">
                  <c:v>1.26717764582968</c:v>
                </c:pt>
                <c:pt idx="11939">
                  <c:v>1.26290366988728</c:v>
                </c:pt>
                <c:pt idx="11940">
                  <c:v>1.25906753378308</c:v>
                </c:pt>
                <c:pt idx="11941">
                  <c:v>1.25564843347241</c:v>
                </c:pt>
                <c:pt idx="11942">
                  <c:v>1.25262832527739</c:v>
                </c:pt>
                <c:pt idx="11943">
                  <c:v>1.24999136328183</c:v>
                </c:pt>
                <c:pt idx="11944">
                  <c:v>1.24772451762034</c:v>
                </c:pt>
                <c:pt idx="11945">
                  <c:v>1.24581705896777</c:v>
                </c:pt>
                <c:pt idx="11946">
                  <c:v>1.24426012091377</c:v>
                </c:pt>
                <c:pt idx="11947">
                  <c:v>1.24304631723791</c:v>
                </c:pt>
                <c:pt idx="11948">
                  <c:v>1.24217018866319</c:v>
                </c:pt>
                <c:pt idx="11949">
                  <c:v>1.24162733108726</c:v>
                </c:pt>
                <c:pt idx="11950">
                  <c:v>1.24141593042151</c:v>
                </c:pt>
                <c:pt idx="11951">
                  <c:v>1.24153435626251</c:v>
                </c:pt>
                <c:pt idx="11952">
                  <c:v>1.24198352128648</c:v>
                </c:pt>
                <c:pt idx="11953">
                  <c:v>1.24276530769635</c:v>
                </c:pt>
                <c:pt idx="11954">
                  <c:v>1.24388257962118</c:v>
                </c:pt>
                <c:pt idx="11955">
                  <c:v>1.24534082071696</c:v>
                </c:pt>
                <c:pt idx="11956">
                  <c:v>1.24435669723582</c:v>
                </c:pt>
                <c:pt idx="11957">
                  <c:v>1.24365406750906</c:v>
                </c:pt>
                <c:pt idx="11958">
                  <c:v>1.24323026271661</c:v>
                </c:pt>
                <c:pt idx="11959">
                  <c:v>1.24308361830321</c:v>
                </c:pt>
                <c:pt idx="11960">
                  <c:v>1.24321372355281</c:v>
                </c:pt>
                <c:pt idx="11961">
                  <c:v>1.24362088251296</c:v>
                </c:pt>
                <c:pt idx="11962">
                  <c:v>1.24430665146751</c:v>
                </c:pt>
                <c:pt idx="11963">
                  <c:v>1.24767545709157</c:v>
                </c:pt>
                <c:pt idx="11964">
                  <c:v>1.24895306738673</c:v>
                </c:pt>
                <c:pt idx="11965">
                  <c:v>1.24771005438244</c:v>
                </c:pt>
                <c:pt idx="11966">
                  <c:v>1.24681378286745</c:v>
                </c:pt>
                <c:pt idx="11967">
                  <c:v>1.24626047106978</c:v>
                </c:pt>
                <c:pt idx="11968">
                  <c:v>1.24604740320967</c:v>
                </c:pt>
                <c:pt idx="11969">
                  <c:v>1.24617317755706</c:v>
                </c:pt>
                <c:pt idx="11970">
                  <c:v>1.24663905769951</c:v>
                </c:pt>
                <c:pt idx="11971">
                  <c:v>1.24744651709477</c:v>
                </c:pt>
                <c:pt idx="11972">
                  <c:v>1.24859917504969</c:v>
                </c:pt>
                <c:pt idx="11973">
                  <c:v>1.2472568692235</c:v>
                </c:pt>
                <c:pt idx="11974">
                  <c:v>1.24620491384978</c:v>
                </c:pt>
                <c:pt idx="11975">
                  <c:v>1.245439124112</c:v>
                </c:pt>
                <c:pt idx="11976">
                  <c:v>1.2449566640565</c:v>
                </c:pt>
                <c:pt idx="11977">
                  <c:v>1.24475546982372</c:v>
                </c:pt>
                <c:pt idx="11978">
                  <c:v>1.24483504358691</c:v>
                </c:pt>
                <c:pt idx="11979">
                  <c:v>1.24519536149462</c:v>
                </c:pt>
                <c:pt idx="11980">
                  <c:v>1.24583741360437</c:v>
                </c:pt>
                <c:pt idx="11981">
                  <c:v>1.24676430846083</c:v>
                </c:pt>
                <c:pt idx="11982">
                  <c:v>1.24797884303689</c:v>
                </c:pt>
                <c:pt idx="11983">
                  <c:v>1.24948571716651</c:v>
                </c:pt>
                <c:pt idx="11984">
                  <c:v>1.25129076713903</c:v>
                </c:pt>
                <c:pt idx="11985">
                  <c:v>1.2534010255739</c:v>
                </c:pt>
                <c:pt idx="11986">
                  <c:v>1.25582538328582</c:v>
                </c:pt>
                <c:pt idx="11987">
                  <c:v>1.25857323451286</c:v>
                </c:pt>
                <c:pt idx="11988">
                  <c:v>1.26165633808682</c:v>
                </c:pt>
                <c:pt idx="11989">
                  <c:v>1.26508810288545</c:v>
                </c:pt>
                <c:pt idx="11990">
                  <c:v>1.26888440034539</c:v>
                </c:pt>
                <c:pt idx="11991">
                  <c:v>1.2730628507888</c:v>
                </c:pt>
                <c:pt idx="11992">
                  <c:v>1.27764370618252</c:v>
                </c:pt>
                <c:pt idx="11993">
                  <c:v>1.28265091022501</c:v>
                </c:pt>
                <c:pt idx="11994">
                  <c:v>1.28811115875289</c:v>
                </c:pt>
                <c:pt idx="11995">
                  <c:v>1.29405583633657</c:v>
                </c:pt>
                <c:pt idx="11996">
                  <c:v>1.30052017910296</c:v>
                </c:pt>
                <c:pt idx="11997">
                  <c:v>1.30754602054824</c:v>
                </c:pt>
                <c:pt idx="11998">
                  <c:v>1.31518126949259</c:v>
                </c:pt>
                <c:pt idx="11999">
                  <c:v>1.32348200278132</c:v>
                </c:pt>
                <c:pt idx="12000">
                  <c:v>1.33251468989328</c:v>
                </c:pt>
                <c:pt idx="12001">
                  <c:v>1.34235583613152</c:v>
                </c:pt>
                <c:pt idx="12002">
                  <c:v>1.35309939058042</c:v>
                </c:pt>
                <c:pt idx="12003">
                  <c:v>1.36016583700617</c:v>
                </c:pt>
                <c:pt idx="12004">
                  <c:v>1.36784646650982</c:v>
                </c:pt>
                <c:pt idx="12005">
                  <c:v>1.37619588767118</c:v>
                </c:pt>
                <c:pt idx="12006">
                  <c:v>1.38528083922198</c:v>
                </c:pt>
                <c:pt idx="12007">
                  <c:v>1.39517769241114</c:v>
                </c:pt>
                <c:pt idx="12008">
                  <c:v>1.40597612031654</c:v>
                </c:pt>
                <c:pt idx="12009">
                  <c:v>1.41190243629821</c:v>
                </c:pt>
                <c:pt idx="12010">
                  <c:v>1.41834581605864</c:v>
                </c:pt>
                <c:pt idx="12011">
                  <c:v>1.42534656041492</c:v>
                </c:pt>
                <c:pt idx="12012">
                  <c:v>1.43294696190635</c:v>
                </c:pt>
                <c:pt idx="12013">
                  <c:v>1.44120270562038</c:v>
                </c:pt>
                <c:pt idx="12014">
                  <c:v>1.45017080976228</c:v>
                </c:pt>
                <c:pt idx="12015">
                  <c:v>1.45992535854531</c:v>
                </c:pt>
                <c:pt idx="12016">
                  <c:v>1.47054848833979</c:v>
                </c:pt>
                <c:pt idx="12017">
                  <c:v>1.48213831215349</c:v>
                </c:pt>
                <c:pt idx="12018">
                  <c:v>1.49481293570425</c:v>
                </c:pt>
                <c:pt idx="12019">
                  <c:v>1.50871432442127</c:v>
                </c:pt>
                <c:pt idx="12020">
                  <c:v>1.51492917786804</c:v>
                </c:pt>
                <c:pt idx="12021">
                  <c:v>1.52167610143292</c:v>
                </c:pt>
                <c:pt idx="12022">
                  <c:v>1.52899527237093</c:v>
                </c:pt>
                <c:pt idx="12023">
                  <c:v>1.53692991296011</c:v>
                </c:pt>
                <c:pt idx="12024">
                  <c:v>1.54553590729153</c:v>
                </c:pt>
                <c:pt idx="12025">
                  <c:v>1.55486908390895</c:v>
                </c:pt>
                <c:pt idx="12026">
                  <c:v>1.58607394124602</c:v>
                </c:pt>
                <c:pt idx="12027">
                  <c:v>1.59838940831761</c:v>
                </c:pt>
                <c:pt idx="12028">
                  <c:v>1.59900380744152</c:v>
                </c:pt>
                <c:pt idx="12029">
                  <c:v>1.60039431010554</c:v>
                </c:pt>
                <c:pt idx="12030">
                  <c:v>1.60256968136128</c:v>
                </c:pt>
                <c:pt idx="12031">
                  <c:v>1.60555040385875</c:v>
                </c:pt>
                <c:pt idx="12032">
                  <c:v>1.60936696211939</c:v>
                </c:pt>
                <c:pt idx="12033">
                  <c:v>1.61405570799735</c:v>
                </c:pt>
                <c:pt idx="12034">
                  <c:v>1.61966504735015</c:v>
                </c:pt>
                <c:pt idx="12035">
                  <c:v>1.62625174201201</c:v>
                </c:pt>
                <c:pt idx="12036">
                  <c:v>1.63388813421688</c:v>
                </c:pt>
                <c:pt idx="12037">
                  <c:v>1.64266517497432</c:v>
                </c:pt>
                <c:pt idx="12038">
                  <c:v>1.63750226099902</c:v>
                </c:pt>
                <c:pt idx="12039">
                  <c:v>1.63301427522145</c:v>
                </c:pt>
                <c:pt idx="12040">
                  <c:v>1.65884981546094</c:v>
                </c:pt>
                <c:pt idx="12041">
                  <c:v>1.65513525400219</c:v>
                </c:pt>
                <c:pt idx="12042">
                  <c:v>1.63676332178273</c:v>
                </c:pt>
                <c:pt idx="12043">
                  <c:v>1.62044076699341</c:v>
                </c:pt>
                <c:pt idx="12044">
                  <c:v>1.605879295321469</c:v>
                </c:pt>
                <c:pt idx="12045">
                  <c:v>1.5928586876209</c:v>
                </c:pt>
                <c:pt idx="12046">
                  <c:v>1.5811962975307</c:v>
                </c:pt>
                <c:pt idx="12047">
                  <c:v>1.57074286021909</c:v>
                </c:pt>
                <c:pt idx="12048">
                  <c:v>1.56137921291001</c:v>
                </c:pt>
                <c:pt idx="12049">
                  <c:v>1.55300235861245</c:v>
                </c:pt>
                <c:pt idx="12050">
                  <c:v>1.54552976148985</c:v>
                </c:pt>
                <c:pt idx="12051">
                  <c:v>1.53889023012171</c:v>
                </c:pt>
                <c:pt idx="12052">
                  <c:v>1.53302368004601</c:v>
                </c:pt>
                <c:pt idx="12053">
                  <c:v>1.527882667645</c:v>
                </c:pt>
                <c:pt idx="12054">
                  <c:v>1.52342562665922</c:v>
                </c:pt>
                <c:pt idx="12055">
                  <c:v>1.51961602083502</c:v>
                </c:pt>
                <c:pt idx="12056">
                  <c:v>1.51642793950173</c:v>
                </c:pt>
                <c:pt idx="12057">
                  <c:v>1.51383567427383</c:v>
                </c:pt>
                <c:pt idx="12058">
                  <c:v>1.51182278131054</c:v>
                </c:pt>
                <c:pt idx="12059">
                  <c:v>1.5103768305363</c:v>
                </c:pt>
                <c:pt idx="12060">
                  <c:v>1.50948612340719</c:v>
                </c:pt>
                <c:pt idx="12061">
                  <c:v>1.52458167308308</c:v>
                </c:pt>
                <c:pt idx="12062">
                  <c:v>1.52480688121845</c:v>
                </c:pt>
                <c:pt idx="12063">
                  <c:v>1.51602488612558</c:v>
                </c:pt>
                <c:pt idx="12064">
                  <c:v>1.49920067270134</c:v>
                </c:pt>
                <c:pt idx="12065">
                  <c:v>1.48397837969136</c:v>
                </c:pt>
                <c:pt idx="12066">
                  <c:v>1.47014351098205</c:v>
                </c:pt>
                <c:pt idx="12067">
                  <c:v>1.45752219951907</c:v>
                </c:pt>
                <c:pt idx="12068">
                  <c:v>1.445969602962019</c:v>
                </c:pt>
                <c:pt idx="12069">
                  <c:v>1.435368650524369</c:v>
                </c:pt>
                <c:pt idx="12070">
                  <c:v>1.42562017577458</c:v>
                </c:pt>
                <c:pt idx="12071">
                  <c:v>1.41663942905945</c:v>
                </c:pt>
                <c:pt idx="12072">
                  <c:v>1.40835760844888</c:v>
                </c:pt>
                <c:pt idx="12073">
                  <c:v>1.40071312560103</c:v>
                </c:pt>
                <c:pt idx="12074">
                  <c:v>1.39365435430209</c:v>
                </c:pt>
                <c:pt idx="12075">
                  <c:v>1.38713642791528</c:v>
                </c:pt>
                <c:pt idx="12076">
                  <c:v>1.38111946583445</c:v>
                </c:pt>
                <c:pt idx="12077">
                  <c:v>1.3755705860097</c:v>
                </c:pt>
                <c:pt idx="12078">
                  <c:v>1.37046018428208</c:v>
                </c:pt>
                <c:pt idx="12079">
                  <c:v>1.3657608632193</c:v>
                </c:pt>
                <c:pt idx="12080">
                  <c:v>1.36145153732293</c:v>
                </c:pt>
                <c:pt idx="12081">
                  <c:v>1.35751050844094</c:v>
                </c:pt>
                <c:pt idx="12082">
                  <c:v>1.35392151812253</c:v>
                </c:pt>
                <c:pt idx="12083">
                  <c:v>1.35066904356529</c:v>
                </c:pt>
                <c:pt idx="12084">
                  <c:v>1.34773822773194</c:v>
                </c:pt>
                <c:pt idx="12085">
                  <c:v>1.35047669976123</c:v>
                </c:pt>
                <c:pt idx="12086">
                  <c:v>1.34806780380623</c:v>
                </c:pt>
                <c:pt idx="12087">
                  <c:v>1.34145041070451</c:v>
                </c:pt>
                <c:pt idx="12088">
                  <c:v>1.33537598986279</c:v>
                </c:pt>
                <c:pt idx="12089">
                  <c:v>1.32980714043069</c:v>
                </c:pt>
                <c:pt idx="12090">
                  <c:v>1.32471059712146</c:v>
                </c:pt>
                <c:pt idx="12091">
                  <c:v>1.32005713794634</c:v>
                </c:pt>
                <c:pt idx="12092">
                  <c:v>1.31582241574314</c:v>
                </c:pt>
                <c:pt idx="12093">
                  <c:v>1.31198452471761</c:v>
                </c:pt>
                <c:pt idx="12094">
                  <c:v>1.3085241530413</c:v>
                </c:pt>
                <c:pt idx="12095">
                  <c:v>1.30542514036609</c:v>
                </c:pt>
                <c:pt idx="12096">
                  <c:v>1.30267372314043</c:v>
                </c:pt>
                <c:pt idx="12097">
                  <c:v>1.30025706985121</c:v>
                </c:pt>
                <c:pt idx="12098">
                  <c:v>1.29816481609605</c:v>
                </c:pt>
                <c:pt idx="12099">
                  <c:v>1.2963884639555</c:v>
                </c:pt>
                <c:pt idx="12100">
                  <c:v>1.29859269815891</c:v>
                </c:pt>
                <c:pt idx="12101">
                  <c:v>1.29739300735107</c:v>
                </c:pt>
                <c:pt idx="12102">
                  <c:v>1.29284550299411</c:v>
                </c:pt>
                <c:pt idx="12103">
                  <c:v>1.28875082830219</c:v>
                </c:pt>
                <c:pt idx="12104">
                  <c:v>1.28508600857408</c:v>
                </c:pt>
                <c:pt idx="12105">
                  <c:v>1.28183107459864</c:v>
                </c:pt>
                <c:pt idx="12106">
                  <c:v>1.27896908344873</c:v>
                </c:pt>
                <c:pt idx="12107">
                  <c:v>1.27648546095309</c:v>
                </c:pt>
                <c:pt idx="12108">
                  <c:v>1.27436778112354</c:v>
                </c:pt>
                <c:pt idx="12109">
                  <c:v>1.27260659776754</c:v>
                </c:pt>
                <c:pt idx="12110">
                  <c:v>1.27119256543781</c:v>
                </c:pt>
                <c:pt idx="12111">
                  <c:v>1.27012006078349</c:v>
                </c:pt>
                <c:pt idx="12112">
                  <c:v>1.26938371304439</c:v>
                </c:pt>
                <c:pt idx="12113">
                  <c:v>1.26898035630417</c:v>
                </c:pt>
                <c:pt idx="12114">
                  <c:v>1.26890798606653</c:v>
                </c:pt>
                <c:pt idx="12115">
                  <c:v>1.26916606599167</c:v>
                </c:pt>
                <c:pt idx="12116">
                  <c:v>1.26975618045467</c:v>
                </c:pt>
                <c:pt idx="12117">
                  <c:v>1.27068073323368</c:v>
                </c:pt>
                <c:pt idx="12118">
                  <c:v>1.27194363305209</c:v>
                </c:pt>
                <c:pt idx="12119">
                  <c:v>1.27355102101961</c:v>
                </c:pt>
                <c:pt idx="12120">
                  <c:v>1.27551000558945</c:v>
                </c:pt>
                <c:pt idx="12121">
                  <c:v>1.27782976544189</c:v>
                </c:pt>
                <c:pt idx="12122">
                  <c:v>1.28052169856093</c:v>
                </c:pt>
                <c:pt idx="12123">
                  <c:v>1.28359888256868</c:v>
                </c:pt>
                <c:pt idx="12124">
                  <c:v>1.28707735352785</c:v>
                </c:pt>
                <c:pt idx="12125">
                  <c:v>1.29097489164145</c:v>
                </c:pt>
                <c:pt idx="12126">
                  <c:v>1.29531359301486</c:v>
                </c:pt>
                <c:pt idx="12127">
                  <c:v>1.29636871739154</c:v>
                </c:pt>
                <c:pt idx="12128">
                  <c:v>1.29772921405839</c:v>
                </c:pt>
                <c:pt idx="12129">
                  <c:v>1.29940031198285</c:v>
                </c:pt>
                <c:pt idx="12130">
                  <c:v>1.30138891588724</c:v>
                </c:pt>
                <c:pt idx="12131">
                  <c:v>1.30370413456139</c:v>
                </c:pt>
                <c:pt idx="12132">
                  <c:v>1.30635529928994</c:v>
                </c:pt>
                <c:pt idx="12133">
                  <c:v>1.30935461153442</c:v>
                </c:pt>
                <c:pt idx="12134">
                  <c:v>1.3127151703221</c:v>
                </c:pt>
                <c:pt idx="12135">
                  <c:v>1.31645382716889</c:v>
                </c:pt>
                <c:pt idx="12136">
                  <c:v>1.32058831434873</c:v>
                </c:pt>
                <c:pt idx="12137">
                  <c:v>1.3251402722967</c:v>
                </c:pt>
                <c:pt idx="12138">
                  <c:v>1.3301332615228</c:v>
                </c:pt>
                <c:pt idx="12139">
                  <c:v>1.33559510842963</c:v>
                </c:pt>
                <c:pt idx="12140">
                  <c:v>1.34155858355703</c:v>
                </c:pt>
                <c:pt idx="12141">
                  <c:v>1.34343738677459</c:v>
                </c:pt>
                <c:pt idx="12142">
                  <c:v>1.34561008747971</c:v>
                </c:pt>
                <c:pt idx="12143">
                  <c:v>1.35358349622841</c:v>
                </c:pt>
                <c:pt idx="12144">
                  <c:v>1.356483155821</c:v>
                </c:pt>
                <c:pt idx="12145">
                  <c:v>1.3548611913594</c:v>
                </c:pt>
                <c:pt idx="12146">
                  <c:v>1.35363976021943</c:v>
                </c:pt>
                <c:pt idx="12147">
                  <c:v>1.35281288709507</c:v>
                </c:pt>
                <c:pt idx="12148">
                  <c:v>1.35237532464009</c:v>
                </c:pt>
                <c:pt idx="12149">
                  <c:v>1.35232546640665</c:v>
                </c:pt>
                <c:pt idx="12150">
                  <c:v>1.35266292596359</c:v>
                </c:pt>
                <c:pt idx="12151">
                  <c:v>1.35338972619356</c:v>
                </c:pt>
                <c:pt idx="12152">
                  <c:v>1.35450973625774</c:v>
                </c:pt>
                <c:pt idx="12153">
                  <c:v>1.35602812064928</c:v>
                </c:pt>
                <c:pt idx="12154">
                  <c:v>1.35795384820475</c:v>
                </c:pt>
                <c:pt idx="12155">
                  <c:v>1.36029742845756</c:v>
                </c:pt>
                <c:pt idx="12156">
                  <c:v>1.36307103629662</c:v>
                </c:pt>
                <c:pt idx="12157">
                  <c:v>1.3662919013069</c:v>
                </c:pt>
                <c:pt idx="12158">
                  <c:v>1.36997751878152</c:v>
                </c:pt>
                <c:pt idx="12159">
                  <c:v>1.37415113833785</c:v>
                </c:pt>
                <c:pt idx="12160">
                  <c:v>1.37883900130138</c:v>
                </c:pt>
                <c:pt idx="12161">
                  <c:v>1.39116330858728</c:v>
                </c:pt>
                <c:pt idx="12162">
                  <c:v>1.39137239197517</c:v>
                </c:pt>
                <c:pt idx="12163">
                  <c:v>1.38626608099614</c:v>
                </c:pt>
                <c:pt idx="12164">
                  <c:v>1.38171655413455</c:v>
                </c:pt>
                <c:pt idx="12165">
                  <c:v>1.37769431726664</c:v>
                </c:pt>
                <c:pt idx="12166">
                  <c:v>1.37417338767196</c:v>
                </c:pt>
                <c:pt idx="12167">
                  <c:v>1.37113086544149</c:v>
                </c:pt>
                <c:pt idx="12168">
                  <c:v>1.36854854803299</c:v>
                </c:pt>
                <c:pt idx="12169">
                  <c:v>1.36641246833047</c:v>
                </c:pt>
                <c:pt idx="12170">
                  <c:v>1.36470868400147</c:v>
                </c:pt>
                <c:pt idx="12171">
                  <c:v>1.36342896812926</c:v>
                </c:pt>
                <c:pt idx="12172">
                  <c:v>1.36256605569311</c:v>
                </c:pt>
                <c:pt idx="12173">
                  <c:v>1.36211421576772</c:v>
                </c:pt>
                <c:pt idx="12174">
                  <c:v>1.36207234080713</c:v>
                </c:pt>
                <c:pt idx="12175">
                  <c:v>1.36243945608211</c:v>
                </c:pt>
                <c:pt idx="12176">
                  <c:v>1.36321789453504</c:v>
                </c:pt>
                <c:pt idx="12177">
                  <c:v>1.36441206362025</c:v>
                </c:pt>
                <c:pt idx="12178">
                  <c:v>1.36602851532663</c:v>
                </c:pt>
                <c:pt idx="12179">
                  <c:v>1.36807670850512</c:v>
                </c:pt>
                <c:pt idx="12180">
                  <c:v>1.37056785976648</c:v>
                </c:pt>
                <c:pt idx="12181">
                  <c:v>1.37351781281293</c:v>
                </c:pt>
                <c:pt idx="12182">
                  <c:v>1.37694330030534</c:v>
                </c:pt>
                <c:pt idx="12183">
                  <c:v>1.38086633241758</c:v>
                </c:pt>
                <c:pt idx="12184">
                  <c:v>1.39248026232329</c:v>
                </c:pt>
                <c:pt idx="12185">
                  <c:v>1.39772565449697</c:v>
                </c:pt>
                <c:pt idx="12186">
                  <c:v>1.39159253537047</c:v>
                </c:pt>
                <c:pt idx="12187">
                  <c:v>1.38607944086585</c:v>
                </c:pt>
                <c:pt idx="12188">
                  <c:v>1.38114730590951</c:v>
                </c:pt>
                <c:pt idx="12189">
                  <c:v>1.37676045276326</c:v>
                </c:pt>
                <c:pt idx="12190">
                  <c:v>1.3728908833276</c:v>
                </c:pt>
                <c:pt idx="12191">
                  <c:v>1.36951329991617</c:v>
                </c:pt>
                <c:pt idx="12192">
                  <c:v>1.36660738712893</c:v>
                </c:pt>
                <c:pt idx="12193">
                  <c:v>1.36415535398306</c:v>
                </c:pt>
                <c:pt idx="12194">
                  <c:v>1.36214230759435</c:v>
                </c:pt>
                <c:pt idx="12195">
                  <c:v>1.36055787645883</c:v>
                </c:pt>
                <c:pt idx="12196">
                  <c:v>1.35939342545969</c:v>
                </c:pt>
                <c:pt idx="12197">
                  <c:v>1.35864133071737</c:v>
                </c:pt>
                <c:pt idx="12198">
                  <c:v>1.3582979938245</c:v>
                </c:pt>
                <c:pt idx="12199">
                  <c:v>1.35836188367768</c:v>
                </c:pt>
                <c:pt idx="12200">
                  <c:v>1.35883351671412</c:v>
                </c:pt>
                <c:pt idx="12201">
                  <c:v>1.35467113750705</c:v>
                </c:pt>
                <c:pt idx="12202">
                  <c:v>1.35087842420832</c:v>
                </c:pt>
                <c:pt idx="12203">
                  <c:v>1.34743869032276</c:v>
                </c:pt>
                <c:pt idx="12204">
                  <c:v>1.34972280091281</c:v>
                </c:pt>
                <c:pt idx="12205">
                  <c:v>1.34683752355315</c:v>
                </c:pt>
                <c:pt idx="12206">
                  <c:v>1.33957662314894</c:v>
                </c:pt>
                <c:pt idx="12207">
                  <c:v>1.33291249880827</c:v>
                </c:pt>
                <c:pt idx="12208">
                  <c:v>1.32679810284331</c:v>
                </c:pt>
                <c:pt idx="12209">
                  <c:v>1.32119594700364</c:v>
                </c:pt>
                <c:pt idx="12210">
                  <c:v>1.31607094415515</c:v>
                </c:pt>
                <c:pt idx="12211">
                  <c:v>1.31139464876701</c:v>
                </c:pt>
                <c:pt idx="12212">
                  <c:v>1.30714123502572</c:v>
                </c:pt>
                <c:pt idx="12213">
                  <c:v>1.30328845854486</c:v>
                </c:pt>
                <c:pt idx="12214">
                  <c:v>1.2998167978782</c:v>
                </c:pt>
                <c:pt idx="12215">
                  <c:v>1.29671036160024</c:v>
                </c:pt>
                <c:pt idx="12216">
                  <c:v>1.29395451193377</c:v>
                </c:pt>
                <c:pt idx="12217">
                  <c:v>1.29153613752775</c:v>
                </c:pt>
                <c:pt idx="12218">
                  <c:v>1.28944543553832</c:v>
                </c:pt>
                <c:pt idx="12219">
                  <c:v>1.28767298707222</c:v>
                </c:pt>
                <c:pt idx="12220">
                  <c:v>1.28621122958579</c:v>
                </c:pt>
                <c:pt idx="12221">
                  <c:v>1.2884879198908</c:v>
                </c:pt>
                <c:pt idx="12222">
                  <c:v>1.28760771189581</c:v>
                </c:pt>
                <c:pt idx="12223">
                  <c:v>1.283359588828</c:v>
                </c:pt>
                <c:pt idx="12224">
                  <c:v>1.27955541666194</c:v>
                </c:pt>
                <c:pt idx="12225">
                  <c:v>1.27617381657758</c:v>
                </c:pt>
                <c:pt idx="12226">
                  <c:v>1.27319671446014</c:v>
                </c:pt>
                <c:pt idx="12227">
                  <c:v>1.27060865609011</c:v>
                </c:pt>
                <c:pt idx="12228">
                  <c:v>1.26839622690384</c:v>
                </c:pt>
                <c:pt idx="12229">
                  <c:v>1.26654885244193</c:v>
                </c:pt>
                <c:pt idx="12230">
                  <c:v>1.26505729586274</c:v>
                </c:pt>
                <c:pt idx="12231">
                  <c:v>1.26391484688927</c:v>
                </c:pt>
                <c:pt idx="12232">
                  <c:v>1.2631156012921</c:v>
                </c:pt>
                <c:pt idx="12233">
                  <c:v>1.26265631817129</c:v>
                </c:pt>
                <c:pt idx="12234">
                  <c:v>1.26253444846758</c:v>
                </c:pt>
                <c:pt idx="12235">
                  <c:v>1.26274970022303</c:v>
                </c:pt>
                <c:pt idx="12236">
                  <c:v>1.26330307764845</c:v>
                </c:pt>
                <c:pt idx="12237">
                  <c:v>1.264197213622</c:v>
                </c:pt>
                <c:pt idx="12238">
                  <c:v>1.26543543415547</c:v>
                </c:pt>
                <c:pt idx="12239">
                  <c:v>1.26702438627035</c:v>
                </c:pt>
                <c:pt idx="12240">
                  <c:v>1.26897088884296</c:v>
                </c:pt>
                <c:pt idx="12241">
                  <c:v>1.27128429272778</c:v>
                </c:pt>
                <c:pt idx="12242">
                  <c:v>1.27397666495441</c:v>
                </c:pt>
                <c:pt idx="12243">
                  <c:v>1.27706091770588</c:v>
                </c:pt>
                <c:pt idx="12244">
                  <c:v>1.27694644545116</c:v>
                </c:pt>
                <c:pt idx="12245">
                  <c:v>1.27711889728736</c:v>
                </c:pt>
                <c:pt idx="12246">
                  <c:v>1.27757972477065</c:v>
                </c:pt>
                <c:pt idx="12247">
                  <c:v>1.27832973544445</c:v>
                </c:pt>
                <c:pt idx="12248">
                  <c:v>1.27937265676725</c:v>
                </c:pt>
                <c:pt idx="12249">
                  <c:v>1.28071196849537</c:v>
                </c:pt>
                <c:pt idx="12250">
                  <c:v>1.28235345259185</c:v>
                </c:pt>
                <c:pt idx="12251">
                  <c:v>1.28430345556226</c:v>
                </c:pt>
                <c:pt idx="12252">
                  <c:v>1.28657005292441</c:v>
                </c:pt>
                <c:pt idx="12253">
                  <c:v>1.28916278861749</c:v>
                </c:pt>
                <c:pt idx="12254">
                  <c:v>1.29209318934089</c:v>
                </c:pt>
                <c:pt idx="12255">
                  <c:v>1.2953737441934</c:v>
                </c:pt>
                <c:pt idx="12256">
                  <c:v>1.2990200550392</c:v>
                </c:pt>
                <c:pt idx="12257">
                  <c:v>1.30304950336094</c:v>
                </c:pt>
                <c:pt idx="12258">
                  <c:v>1.30748145647513</c:v>
                </c:pt>
                <c:pt idx="12259">
                  <c:v>1.31233977905363</c:v>
                </c:pt>
                <c:pt idx="12260">
                  <c:v>1.31765022020495</c:v>
                </c:pt>
                <c:pt idx="12261">
                  <c:v>1.32344309081858</c:v>
                </c:pt>
                <c:pt idx="12262">
                  <c:v>1.32527925906687</c:v>
                </c:pt>
                <c:pt idx="12263">
                  <c:v>1.32739974854413</c:v>
                </c:pt>
                <c:pt idx="12264">
                  <c:v>1.32981315236292</c:v>
                </c:pt>
                <c:pt idx="12265">
                  <c:v>1.33252783879069</c:v>
                </c:pt>
                <c:pt idx="12266">
                  <c:v>1.33555565969419</c:v>
                </c:pt>
                <c:pt idx="12267">
                  <c:v>1.33890847794225</c:v>
                </c:pt>
                <c:pt idx="12268">
                  <c:v>1.34259983590053</c:v>
                </c:pt>
                <c:pt idx="12269">
                  <c:v>1.34664628783736</c:v>
                </c:pt>
                <c:pt idx="12270">
                  <c:v>1.35106659852267</c:v>
                </c:pt>
                <c:pt idx="12271">
                  <c:v>1.35588019773458</c:v>
                </c:pt>
                <c:pt idx="12272">
                  <c:v>1.36111228473675</c:v>
                </c:pt>
                <c:pt idx="12273">
                  <c:v>1.36678884831303</c:v>
                </c:pt>
                <c:pt idx="12274">
                  <c:v>1.37294079820662</c:v>
                </c:pt>
                <c:pt idx="12275">
                  <c:v>1.37960338418327</c:v>
                </c:pt>
                <c:pt idx="12276">
                  <c:v>1.38681618730629</c:v>
                </c:pt>
                <c:pt idx="12277">
                  <c:v>1.39462699056278</c:v>
                </c:pt>
                <c:pt idx="12278">
                  <c:v>1.40308935167432</c:v>
                </c:pt>
                <c:pt idx="12279">
                  <c:v>1.41226539423025</c:v>
                </c:pt>
                <c:pt idx="12280">
                  <c:v>1.42222947061087</c:v>
                </c:pt>
                <c:pt idx="12281">
                  <c:v>1.43306709744079</c:v>
                </c:pt>
                <c:pt idx="12282">
                  <c:v>1.44488059249564</c:v>
                </c:pt>
                <c:pt idx="12283">
                  <c:v>1.46933336754505</c:v>
                </c:pt>
                <c:pt idx="12284">
                  <c:v>1.48453837331207</c:v>
                </c:pt>
                <c:pt idx="12285">
                  <c:v>1.48300767583092</c:v>
                </c:pt>
                <c:pt idx="12286">
                  <c:v>1.48201844518591</c:v>
                </c:pt>
                <c:pt idx="12287">
                  <c:v>1.48156567560574</c:v>
                </c:pt>
                <c:pt idx="12288">
                  <c:v>1.48164525774053</c:v>
                </c:pt>
                <c:pt idx="12289">
                  <c:v>1.48225791236335</c:v>
                </c:pt>
                <c:pt idx="12290">
                  <c:v>1.48340920994257</c:v>
                </c:pt>
                <c:pt idx="12291">
                  <c:v>1.48510701705889</c:v>
                </c:pt>
                <c:pt idx="12292">
                  <c:v>1.48736161637586</c:v>
                </c:pt>
                <c:pt idx="12293">
                  <c:v>1.490191412104149</c:v>
                </c:pt>
                <c:pt idx="12294">
                  <c:v>1.49361511030411</c:v>
                </c:pt>
                <c:pt idx="12295">
                  <c:v>1.49765759262839</c:v>
                </c:pt>
                <c:pt idx="12296">
                  <c:v>1.50235063268957</c:v>
                </c:pt>
                <c:pt idx="12297">
                  <c:v>1.50773232461046</c:v>
                </c:pt>
                <c:pt idx="12298">
                  <c:v>1.53000738160988</c:v>
                </c:pt>
                <c:pt idx="12299">
                  <c:v>1.53756087261887</c:v>
                </c:pt>
                <c:pt idx="12300">
                  <c:v>1.5347326235833</c:v>
                </c:pt>
                <c:pt idx="12301">
                  <c:v>1.53282997516803</c:v>
                </c:pt>
                <c:pt idx="12302">
                  <c:v>1.53183240480208</c:v>
                </c:pt>
                <c:pt idx="12303">
                  <c:v>1.53172733703803</c:v>
                </c:pt>
                <c:pt idx="12304">
                  <c:v>1.53251678485335</c:v>
                </c:pt>
                <c:pt idx="12305">
                  <c:v>1.52322829974979</c:v>
                </c:pt>
                <c:pt idx="12306">
                  <c:v>1.51489842377845</c:v>
                </c:pt>
                <c:pt idx="12307">
                  <c:v>1.50744485938976</c:v>
                </c:pt>
                <c:pt idx="12308">
                  <c:v>1.50080002838613</c:v>
                </c:pt>
                <c:pt idx="12309">
                  <c:v>1.49490424079983</c:v>
                </c:pt>
                <c:pt idx="12310">
                  <c:v>1.48970716788145</c:v>
                </c:pt>
                <c:pt idx="12311">
                  <c:v>1.48516908801175</c:v>
                </c:pt>
                <c:pt idx="12312">
                  <c:v>1.48125412803452</c:v>
                </c:pt>
                <c:pt idx="12313">
                  <c:v>1.47793620171207</c:v>
                </c:pt>
                <c:pt idx="12314">
                  <c:v>1.47518772010469</c:v>
                </c:pt>
                <c:pt idx="12315">
                  <c:v>1.4729934579147</c:v>
                </c:pt>
                <c:pt idx="12316">
                  <c:v>1.47133711495737</c:v>
                </c:pt>
                <c:pt idx="12317">
                  <c:v>1.47020875032648</c:v>
                </c:pt>
                <c:pt idx="12318">
                  <c:v>1.469599502307179</c:v>
                </c:pt>
                <c:pt idx="12319">
                  <c:v>1.46950643778504</c:v>
                </c:pt>
                <c:pt idx="12320">
                  <c:v>1.4699287290553</c:v>
                </c:pt>
                <c:pt idx="12321">
                  <c:v>1.47087013900331</c:v>
                </c:pt>
                <c:pt idx="12322">
                  <c:v>1.46382565532081</c:v>
                </c:pt>
                <c:pt idx="12323">
                  <c:v>1.45730752006376</c:v>
                </c:pt>
                <c:pt idx="12324">
                  <c:v>1.4512810369169</c:v>
                </c:pt>
                <c:pt idx="12325">
                  <c:v>1.45646199698909</c:v>
                </c:pt>
                <c:pt idx="12326">
                  <c:v>1.4509817874708</c:v>
                </c:pt>
                <c:pt idx="12327">
                  <c:v>1.43830694479357</c:v>
                </c:pt>
                <c:pt idx="12328">
                  <c:v>1.42672363070913</c:v>
                </c:pt>
                <c:pt idx="12329">
                  <c:v>1.41610967278967</c:v>
                </c:pt>
                <c:pt idx="12330">
                  <c:v>1.40636222076928</c:v>
                </c:pt>
                <c:pt idx="12331">
                  <c:v>1.39739550251462</c:v>
                </c:pt>
                <c:pt idx="12332">
                  <c:v>1.38913669405204</c:v>
                </c:pt>
                <c:pt idx="12333">
                  <c:v>1.38152426606868</c:v>
                </c:pt>
                <c:pt idx="12334">
                  <c:v>1.37450387410666</c:v>
                </c:pt>
                <c:pt idx="12335">
                  <c:v>1.36803122644036</c:v>
                </c:pt>
                <c:pt idx="12336">
                  <c:v>1.36206587126072</c:v>
                </c:pt>
                <c:pt idx="12337">
                  <c:v>1.35657254420423</c:v>
                </c:pt>
                <c:pt idx="12338">
                  <c:v>1.35152219848385</c:v>
                </c:pt>
                <c:pt idx="12339">
                  <c:v>1.34688819747392</c:v>
                </c:pt>
                <c:pt idx="12340">
                  <c:v>1.34264715106894</c:v>
                </c:pt>
                <c:pt idx="12341">
                  <c:v>1.33877960273288</c:v>
                </c:pt>
                <c:pt idx="12342">
                  <c:v>1.33526686914002</c:v>
                </c:pt>
                <c:pt idx="12343">
                  <c:v>1.33209463684745</c:v>
                </c:pt>
                <c:pt idx="12344">
                  <c:v>1.32924786199161</c:v>
                </c:pt>
                <c:pt idx="12345">
                  <c:v>1.32671640434509</c:v>
                </c:pt>
                <c:pt idx="12346">
                  <c:v>1.32448911020962</c:v>
                </c:pt>
                <c:pt idx="12347">
                  <c:v>1.32255732800791</c:v>
                </c:pt>
                <c:pt idx="12348">
                  <c:v>1.32091326081835</c:v>
                </c:pt>
                <c:pt idx="12349">
                  <c:v>1.31955182988103</c:v>
                </c:pt>
                <c:pt idx="12350">
                  <c:v>1.31846718783704</c:v>
                </c:pt>
                <c:pt idx="12351">
                  <c:v>1.31765511592223</c:v>
                </c:pt>
                <c:pt idx="12352">
                  <c:v>1.321564347819139</c:v>
                </c:pt>
                <c:pt idx="12353">
                  <c:v>1.32128123898938</c:v>
                </c:pt>
                <c:pt idx="12354">
                  <c:v>1.31680612783609</c:v>
                </c:pt>
                <c:pt idx="12355">
                  <c:v>1.31277275114766</c:v>
                </c:pt>
                <c:pt idx="12356">
                  <c:v>1.30915881030578</c:v>
                </c:pt>
                <c:pt idx="12357">
                  <c:v>1.30594541781395</c:v>
                </c:pt>
                <c:pt idx="12358">
                  <c:v>1.30311542760741</c:v>
                </c:pt>
                <c:pt idx="12359">
                  <c:v>1.30065493995401</c:v>
                </c:pt>
                <c:pt idx="12360">
                  <c:v>1.29855299853146</c:v>
                </c:pt>
                <c:pt idx="12361">
                  <c:v>1.29679889192355</c:v>
                </c:pt>
                <c:pt idx="12362">
                  <c:v>1.29538496879902</c:v>
                </c:pt>
                <c:pt idx="12363">
                  <c:v>1.29430443394046</c:v>
                </c:pt>
                <c:pt idx="12364">
                  <c:v>1.29355290151876</c:v>
                </c:pt>
                <c:pt idx="12365">
                  <c:v>1.29312710555981</c:v>
                </c:pt>
                <c:pt idx="12366">
                  <c:v>1.29302446721495</c:v>
                </c:pt>
                <c:pt idx="12367">
                  <c:v>1.29324507294316</c:v>
                </c:pt>
                <c:pt idx="12368">
                  <c:v>1.29378966166037</c:v>
                </c:pt>
                <c:pt idx="12369">
                  <c:v>1.29466084228679</c:v>
                </c:pt>
                <c:pt idx="12370">
                  <c:v>1.29586232037613</c:v>
                </c:pt>
                <c:pt idx="12371">
                  <c:v>1.29739976037661</c:v>
                </c:pt>
                <c:pt idx="12372">
                  <c:v>1.2992792067242</c:v>
                </c:pt>
                <c:pt idx="12373">
                  <c:v>1.3054673313175</c:v>
                </c:pt>
                <c:pt idx="12374">
                  <c:v>1.30814117225676</c:v>
                </c:pt>
                <c:pt idx="12375">
                  <c:v>1.30689259056709</c:v>
                </c:pt>
                <c:pt idx="12376">
                  <c:v>1.30608376868244</c:v>
                </c:pt>
                <c:pt idx="12377">
                  <c:v>1.30570944960826</c:v>
                </c:pt>
                <c:pt idx="12378">
                  <c:v>1.30576707421083</c:v>
                </c:pt>
                <c:pt idx="12379">
                  <c:v>1.30625805480619</c:v>
                </c:pt>
                <c:pt idx="12380">
                  <c:v>1.30718470624439</c:v>
                </c:pt>
                <c:pt idx="12381">
                  <c:v>1.30855249315484</c:v>
                </c:pt>
                <c:pt idx="12382">
                  <c:v>1.31036968996755</c:v>
                </c:pt>
                <c:pt idx="12383">
                  <c:v>1.31264753606535</c:v>
                </c:pt>
                <c:pt idx="12384">
                  <c:v>1.31094715286727</c:v>
                </c:pt>
                <c:pt idx="12385">
                  <c:v>1.30961045114085</c:v>
                </c:pt>
                <c:pt idx="12386">
                  <c:v>1.30863148849644</c:v>
                </c:pt>
                <c:pt idx="12387">
                  <c:v>1.30800522394499</c:v>
                </c:pt>
                <c:pt idx="12388">
                  <c:v>1.30772881049255</c:v>
                </c:pt>
                <c:pt idx="12389">
                  <c:v>1.30780065292953</c:v>
                </c:pt>
                <c:pt idx="12390">
                  <c:v>1.30822172944894</c:v>
                </c:pt>
                <c:pt idx="12391">
                  <c:v>1.3089938141237</c:v>
                </c:pt>
                <c:pt idx="12392">
                  <c:v>1.31012039395637</c:v>
                </c:pt>
                <c:pt idx="12393">
                  <c:v>1.3116071755913</c:v>
                </c:pt>
                <c:pt idx="12394">
                  <c:v>1.31346079675795</c:v>
                </c:pt>
                <c:pt idx="12395">
                  <c:v>1.31569122867117</c:v>
                </c:pt>
                <c:pt idx="12396">
                  <c:v>1.3183091462184</c:v>
                </c:pt>
                <c:pt idx="12397">
                  <c:v>1.32132892068905</c:v>
                </c:pt>
                <c:pt idx="12398">
                  <c:v>1.32476598230153</c:v>
                </c:pt>
                <c:pt idx="12399">
                  <c:v>1.323926380519039</c:v>
                </c:pt>
                <c:pt idx="12400">
                  <c:v>1.32336950291862</c:v>
                </c:pt>
                <c:pt idx="12401">
                  <c:v>1.32309310696085</c:v>
                </c:pt>
                <c:pt idx="12402">
                  <c:v>1.32309608683514</c:v>
                </c:pt>
                <c:pt idx="12403">
                  <c:v>1.32337945506088</c:v>
                </c:pt>
                <c:pt idx="12404">
                  <c:v>1.32394336476247</c:v>
                </c:pt>
                <c:pt idx="12405">
                  <c:v>1.32478959745672</c:v>
                </c:pt>
                <c:pt idx="12406">
                  <c:v>1.32592260430767</c:v>
                </c:pt>
                <c:pt idx="12407">
                  <c:v>1.32734603403516</c:v>
                </c:pt>
                <c:pt idx="12408">
                  <c:v>1.32906527987908</c:v>
                </c:pt>
                <c:pt idx="12409">
                  <c:v>1.33108757065393</c:v>
                </c:pt>
                <c:pt idx="12410">
                  <c:v>1.3384730572341</c:v>
                </c:pt>
                <c:pt idx="12411">
                  <c:v>1.34122700857441</c:v>
                </c:pt>
                <c:pt idx="12412">
                  <c:v>1.33929209481182</c:v>
                </c:pt>
                <c:pt idx="12413">
                  <c:v>1.33777627196951</c:v>
                </c:pt>
                <c:pt idx="12414">
                  <c:v>1.3366708359023</c:v>
                </c:pt>
                <c:pt idx="12415">
                  <c:v>1.33596944418618</c:v>
                </c:pt>
                <c:pt idx="12416">
                  <c:v>1.33566854962117</c:v>
                </c:pt>
                <c:pt idx="12417">
                  <c:v>1.33576733164176</c:v>
                </c:pt>
                <c:pt idx="12418">
                  <c:v>1.3362649622019</c:v>
                </c:pt>
                <c:pt idx="12419">
                  <c:v>1.34237041098566</c:v>
                </c:pt>
                <c:pt idx="12420">
                  <c:v>1.34372804499452</c:v>
                </c:pt>
                <c:pt idx="12421">
                  <c:v>1.3403909198409</c:v>
                </c:pt>
                <c:pt idx="12422">
                  <c:v>1.3376114269285</c:v>
                </c:pt>
                <c:pt idx="12423">
                  <c:v>1.33536932002348</c:v>
                </c:pt>
                <c:pt idx="12424">
                  <c:v>1.33364924538641</c:v>
                </c:pt>
                <c:pt idx="12425">
                  <c:v>1.3324392993902</c:v>
                </c:pt>
                <c:pt idx="12426">
                  <c:v>1.32683959931053</c:v>
                </c:pt>
                <c:pt idx="12427">
                  <c:v>1.3217560805228</c:v>
                </c:pt>
                <c:pt idx="12428">
                  <c:v>1.31715669755432</c:v>
                </c:pt>
                <c:pt idx="12429">
                  <c:v>1.31301508780226</c:v>
                </c:pt>
                <c:pt idx="12430">
                  <c:v>1.31353901565957</c:v>
                </c:pt>
                <c:pt idx="12431">
                  <c:v>1.31013758616094</c:v>
                </c:pt>
                <c:pt idx="12432">
                  <c:v>1.30278234558349</c:v>
                </c:pt>
                <c:pt idx="12433">
                  <c:v>1.29609168478411</c:v>
                </c:pt>
                <c:pt idx="12434">
                  <c:v>1.29001279711005</c:v>
                </c:pt>
                <c:pt idx="12435">
                  <c:v>1.28450162091535</c:v>
                </c:pt>
                <c:pt idx="12436">
                  <c:v>1.27951995785778</c:v>
                </c:pt>
                <c:pt idx="12437">
                  <c:v>1.27503568228701</c:v>
                </c:pt>
                <c:pt idx="12438">
                  <c:v>1.27102050852643</c:v>
                </c:pt>
                <c:pt idx="12439">
                  <c:v>1.2674511790364</c:v>
                </c:pt>
                <c:pt idx="12440">
                  <c:v>1.26430688744411</c:v>
                </c:pt>
                <c:pt idx="12441">
                  <c:v>1.26157061681046</c:v>
                </c:pt>
                <c:pt idx="12442">
                  <c:v>1.25922781056979</c:v>
                </c:pt>
                <c:pt idx="12443">
                  <c:v>1.25726615262375</c:v>
                </c:pt>
                <c:pt idx="12444">
                  <c:v>1.25567599951407</c:v>
                </c:pt>
                <c:pt idx="12445">
                  <c:v>1.25444929027487</c:v>
                </c:pt>
                <c:pt idx="12446">
                  <c:v>1.25358005709898</c:v>
                </c:pt>
                <c:pt idx="12447">
                  <c:v>1.25306403080536</c:v>
                </c:pt>
                <c:pt idx="12448">
                  <c:v>1.25289858387768</c:v>
                </c:pt>
                <c:pt idx="12449">
                  <c:v>1.25308329635072</c:v>
                </c:pt>
                <c:pt idx="12450">
                  <c:v>1.25361874261112</c:v>
                </c:pt>
                <c:pt idx="12451">
                  <c:v>1.25450709889921</c:v>
                </c:pt>
                <c:pt idx="12452">
                  <c:v>1.25850302228295</c:v>
                </c:pt>
                <c:pt idx="12453">
                  <c:v>1.25653986432716</c:v>
                </c:pt>
                <c:pt idx="12454">
                  <c:v>1.25140586413991</c:v>
                </c:pt>
                <c:pt idx="12455">
                  <c:v>1.24673184263511</c:v>
                </c:pt>
                <c:pt idx="12456">
                  <c:v>1.24249132037565</c:v>
                </c:pt>
                <c:pt idx="12457">
                  <c:v>1.23866106915619</c:v>
                </c:pt>
                <c:pt idx="12458">
                  <c:v>1.23522151284175</c:v>
                </c:pt>
                <c:pt idx="12459">
                  <c:v>1.23215579490633</c:v>
                </c:pt>
                <c:pt idx="12460">
                  <c:v>1.2294489999255</c:v>
                </c:pt>
                <c:pt idx="12461">
                  <c:v>1.22708846831092</c:v>
                </c:pt>
                <c:pt idx="12462">
                  <c:v>1.22506360016091</c:v>
                </c:pt>
                <c:pt idx="12463">
                  <c:v>1.22336569808078</c:v>
                </c:pt>
                <c:pt idx="12464">
                  <c:v>1.22198713315104</c:v>
                </c:pt>
                <c:pt idx="12465">
                  <c:v>1.22092222140424</c:v>
                </c:pt>
                <c:pt idx="12466">
                  <c:v>1.22016643269008</c:v>
                </c:pt>
                <c:pt idx="12467">
                  <c:v>1.21971658020664</c:v>
                </c:pt>
                <c:pt idx="12468">
                  <c:v>1.219571015873</c:v>
                </c:pt>
                <c:pt idx="12469">
                  <c:v>1.21972867942846</c:v>
                </c:pt>
                <c:pt idx="12470">
                  <c:v>1.22019048582652</c:v>
                </c:pt>
                <c:pt idx="12471">
                  <c:v>1.22095793357935</c:v>
                </c:pt>
                <c:pt idx="12472">
                  <c:v>1.22407691843507</c:v>
                </c:pt>
                <c:pt idx="12473">
                  <c:v>1.22549268900032</c:v>
                </c:pt>
                <c:pt idx="12474">
                  <c:v>1.22105390441687</c:v>
                </c:pt>
                <c:pt idx="12475">
                  <c:v>1.21700391018702</c:v>
                </c:pt>
                <c:pt idx="12476">
                  <c:v>1.21332322986099</c:v>
                </c:pt>
                <c:pt idx="12477">
                  <c:v>1.20999490541363</c:v>
                </c:pt>
                <c:pt idx="12478">
                  <c:v>1.207004234896</c:v>
                </c:pt>
                <c:pt idx="12479">
                  <c:v>1.20433814353001</c:v>
                </c:pt>
                <c:pt idx="12480">
                  <c:v>1.20198605498398</c:v>
                </c:pt>
                <c:pt idx="12481">
                  <c:v>1.19993809461646</c:v>
                </c:pt>
                <c:pt idx="12482">
                  <c:v>1.198186421003</c:v>
                </c:pt>
                <c:pt idx="12483">
                  <c:v>1.19672431768815</c:v>
                </c:pt>
                <c:pt idx="12484">
                  <c:v>1.19554613553613</c:v>
                </c:pt>
                <c:pt idx="12485">
                  <c:v>1.19464743332669</c:v>
                </c:pt>
                <c:pt idx="12486">
                  <c:v>1.19402493079637</c:v>
                </c:pt>
                <c:pt idx="12487">
                  <c:v>1.19367628656825</c:v>
                </c:pt>
                <c:pt idx="12488">
                  <c:v>1.19360045546209</c:v>
                </c:pt>
                <c:pt idx="12489">
                  <c:v>1.19379654461834</c:v>
                </c:pt>
                <c:pt idx="12490">
                  <c:v>1.19426550626712</c:v>
                </c:pt>
                <c:pt idx="12491">
                  <c:v>1.19500901186206</c:v>
                </c:pt>
                <c:pt idx="12492">
                  <c:v>1.19602946119141</c:v>
                </c:pt>
                <c:pt idx="12493">
                  <c:v>1.19733037983295</c:v>
                </c:pt>
                <c:pt idx="12494">
                  <c:v>1.19891664917561</c:v>
                </c:pt>
                <c:pt idx="12495">
                  <c:v>1.20079416770612</c:v>
                </c:pt>
                <c:pt idx="12496">
                  <c:v>1.20296949114972</c:v>
                </c:pt>
                <c:pt idx="12497">
                  <c:v>1.20545171660619</c:v>
                </c:pt>
                <c:pt idx="12498">
                  <c:v>1.20825036073661</c:v>
                </c:pt>
                <c:pt idx="12499">
                  <c:v>1.21137666159994</c:v>
                </c:pt>
                <c:pt idx="12500">
                  <c:v>1.21484439956867</c:v>
                </c:pt>
                <c:pt idx="12501">
                  <c:v>1.21866833224631</c:v>
                </c:pt>
                <c:pt idx="12502">
                  <c:v>1.22286615615793</c:v>
                </c:pt>
                <c:pt idx="12503">
                  <c:v>1.22745814202406</c:v>
                </c:pt>
                <c:pt idx="12504">
                  <c:v>1.23246720580506</c:v>
                </c:pt>
                <c:pt idx="12505">
                  <c:v>1.23792005673753</c:v>
                </c:pt>
                <c:pt idx="12506">
                  <c:v>1.24384722462313</c:v>
                </c:pt>
                <c:pt idx="12507">
                  <c:v>1.25028395052614</c:v>
                </c:pt>
                <c:pt idx="12508">
                  <c:v>1.2572713049832</c:v>
                </c:pt>
                <c:pt idx="12509">
                  <c:v>1.26485662164306</c:v>
                </c:pt>
                <c:pt idx="12510">
                  <c:v>1.27309573116219</c:v>
                </c:pt>
                <c:pt idx="12511">
                  <c:v>1.27808358644852</c:v>
                </c:pt>
                <c:pt idx="12512">
                  <c:v>1.28351014606515</c:v>
                </c:pt>
                <c:pt idx="12513">
                  <c:v>1.28940428956983</c:v>
                </c:pt>
                <c:pt idx="12514">
                  <c:v>1.29580146563935</c:v>
                </c:pt>
                <c:pt idx="12515">
                  <c:v>1.30274148664199</c:v>
                </c:pt>
                <c:pt idx="12516">
                  <c:v>1.31026970763363</c:v>
                </c:pt>
                <c:pt idx="12517">
                  <c:v>1.31844045232647</c:v>
                </c:pt>
                <c:pt idx="12518">
                  <c:v>1.32731590000364</c:v>
                </c:pt>
                <c:pt idx="12519">
                  <c:v>1.33697096115142</c:v>
                </c:pt>
                <c:pt idx="12520">
                  <c:v>1.34219202266377</c:v>
                </c:pt>
                <c:pt idx="12521">
                  <c:v>1.34786098061547</c:v>
                </c:pt>
                <c:pt idx="12522">
                  <c:v>1.35401044352614</c:v>
                </c:pt>
                <c:pt idx="12523">
                  <c:v>1.36067520799267</c:v>
                </c:pt>
                <c:pt idx="12524">
                  <c:v>1.374440564668</c:v>
                </c:pt>
                <c:pt idx="12525">
                  <c:v>1.38263268978338</c:v>
                </c:pt>
                <c:pt idx="12526">
                  <c:v>1.38511416838252</c:v>
                </c:pt>
                <c:pt idx="12527">
                  <c:v>1.38814567190075</c:v>
                </c:pt>
                <c:pt idx="12528">
                  <c:v>1.39175063161485</c:v>
                </c:pt>
                <c:pt idx="12529">
                  <c:v>1.39595515806238</c:v>
                </c:pt>
                <c:pt idx="12530">
                  <c:v>1.40079258276589</c:v>
                </c:pt>
                <c:pt idx="12531">
                  <c:v>1.39935367847979</c:v>
                </c:pt>
                <c:pt idx="12532">
                  <c:v>1.3983316281798</c:v>
                </c:pt>
                <c:pt idx="12533">
                  <c:v>1.39772267105693</c:v>
                </c:pt>
                <c:pt idx="12534">
                  <c:v>1.39752375962479</c:v>
                </c:pt>
                <c:pt idx="12535">
                  <c:v>1.39773254088346</c:v>
                </c:pt>
                <c:pt idx="12536">
                  <c:v>1.39835061812201</c:v>
                </c:pt>
                <c:pt idx="12537">
                  <c:v>1.39938276237639</c:v>
                </c:pt>
                <c:pt idx="12538">
                  <c:v>1.40083283052242</c:v>
                </c:pt>
                <c:pt idx="12539">
                  <c:v>1.40271049649431</c:v>
                </c:pt>
                <c:pt idx="12540">
                  <c:v>1.40502556679987</c:v>
                </c:pt>
                <c:pt idx="12541">
                  <c:v>1.40779150473929</c:v>
                </c:pt>
                <c:pt idx="12542">
                  <c:v>1.41102485385288</c:v>
                </c:pt>
                <c:pt idx="12543">
                  <c:v>1.41474464852551</c:v>
                </c:pt>
                <c:pt idx="12544">
                  <c:v>1.41897457822238</c:v>
                </c:pt>
                <c:pt idx="12545">
                  <c:v>1.42374263358224</c:v>
                </c:pt>
                <c:pt idx="12546">
                  <c:v>1.42907974390541</c:v>
                </c:pt>
                <c:pt idx="12547">
                  <c:v>1.43502330282267</c:v>
                </c:pt>
                <c:pt idx="12548">
                  <c:v>1.44161933237871</c:v>
                </c:pt>
                <c:pt idx="12549">
                  <c:v>1.44891739157779</c:v>
                </c:pt>
                <c:pt idx="12550">
                  <c:v>1.45698051473872</c:v>
                </c:pt>
                <c:pt idx="12551">
                  <c:v>1.46587705543634</c:v>
                </c:pt>
                <c:pt idx="12552">
                  <c:v>1.4756959189461</c:v>
                </c:pt>
                <c:pt idx="12553">
                  <c:v>1.47682591372813</c:v>
                </c:pt>
                <c:pt idx="12554">
                  <c:v>1.47834704671601</c:v>
                </c:pt>
                <c:pt idx="12555">
                  <c:v>1.48026407399267</c:v>
                </c:pt>
                <c:pt idx="12556">
                  <c:v>1.48258847509291</c:v>
                </c:pt>
                <c:pt idx="12557">
                  <c:v>1.48533198947075</c:v>
                </c:pt>
                <c:pt idx="12558">
                  <c:v>1.48850948635759</c:v>
                </c:pt>
                <c:pt idx="12559">
                  <c:v>1.4921363983297</c:v>
                </c:pt>
                <c:pt idx="12560">
                  <c:v>1.49623319409587</c:v>
                </c:pt>
                <c:pt idx="12561">
                  <c:v>1.50082446503146</c:v>
                </c:pt>
                <c:pt idx="12562">
                  <c:v>1.52170252610157</c:v>
                </c:pt>
                <c:pt idx="12563">
                  <c:v>1.5278931288192</c:v>
                </c:pt>
                <c:pt idx="12564">
                  <c:v>1.52289156254628</c:v>
                </c:pt>
                <c:pt idx="12565">
                  <c:v>1.51868288702214</c:v>
                </c:pt>
                <c:pt idx="12566">
                  <c:v>1.51522881873267</c:v>
                </c:pt>
                <c:pt idx="12567">
                  <c:v>1.51249758511163</c:v>
                </c:pt>
                <c:pt idx="12568">
                  <c:v>1.51046473277101</c:v>
                </c:pt>
                <c:pt idx="12569">
                  <c:v>1.50911717554171</c:v>
                </c:pt>
                <c:pt idx="12570">
                  <c:v>1.50844001071275</c:v>
                </c:pt>
                <c:pt idx="12571">
                  <c:v>1.50843055763993</c:v>
                </c:pt>
                <c:pt idx="12572">
                  <c:v>1.50908871257172</c:v>
                </c:pt>
                <c:pt idx="12573">
                  <c:v>1.49950566967891</c:v>
                </c:pt>
                <c:pt idx="12574">
                  <c:v>1.49069745386725</c:v>
                </c:pt>
                <c:pt idx="12575">
                  <c:v>1.4825955809819</c:v>
                </c:pt>
                <c:pt idx="12576">
                  <c:v>1.47514194288416</c:v>
                </c:pt>
                <c:pt idx="12577">
                  <c:v>1.46828703419864</c:v>
                </c:pt>
                <c:pt idx="12578">
                  <c:v>1.46198734475321</c:v>
                </c:pt>
                <c:pt idx="12579">
                  <c:v>1.45620445454177</c:v>
                </c:pt>
                <c:pt idx="12580">
                  <c:v>1.45090656286929</c:v>
                </c:pt>
                <c:pt idx="12581">
                  <c:v>1.446064232477479</c:v>
                </c:pt>
                <c:pt idx="12582">
                  <c:v>1.44165331298176</c:v>
                </c:pt>
                <c:pt idx="12583">
                  <c:v>1.43765111819559</c:v>
                </c:pt>
                <c:pt idx="12584">
                  <c:v>1.43403830120756</c:v>
                </c:pt>
                <c:pt idx="12585">
                  <c:v>1.43079948268697</c:v>
                </c:pt>
                <c:pt idx="12586">
                  <c:v>1.42791789523611</c:v>
                </c:pt>
                <c:pt idx="12587">
                  <c:v>1.42538327879766</c:v>
                </c:pt>
                <c:pt idx="12588">
                  <c:v>1.43270509219349</c:v>
                </c:pt>
                <c:pt idx="12589">
                  <c:v>1.43071713694863</c:v>
                </c:pt>
                <c:pt idx="12590">
                  <c:v>1.42128661690174</c:v>
                </c:pt>
                <c:pt idx="12591">
                  <c:v>1.41267689805052</c:v>
                </c:pt>
                <c:pt idx="12592">
                  <c:v>1.40481099697801</c:v>
                </c:pt>
                <c:pt idx="12593">
                  <c:v>1.3976277604804</c:v>
                </c:pt>
                <c:pt idx="12594">
                  <c:v>1.39107179386494</c:v>
                </c:pt>
                <c:pt idx="12595">
                  <c:v>1.38509717479605</c:v>
                </c:pt>
                <c:pt idx="12596">
                  <c:v>1.37966295617395</c:v>
                </c:pt>
                <c:pt idx="12597">
                  <c:v>1.37473599895328</c:v>
                </c:pt>
                <c:pt idx="12598">
                  <c:v>1.37028636897197</c:v>
                </c:pt>
                <c:pt idx="12599">
                  <c:v>1.36628759304334</c:v>
                </c:pt>
                <c:pt idx="12600">
                  <c:v>1.36271818840099</c:v>
                </c:pt>
                <c:pt idx="12601">
                  <c:v>1.35955913607648</c:v>
                </c:pt>
                <c:pt idx="12602">
                  <c:v>1.35679360919522</c:v>
                </c:pt>
                <c:pt idx="12603">
                  <c:v>1.35440861355302</c:v>
                </c:pt>
                <c:pt idx="12604">
                  <c:v>1.35239157424825</c:v>
                </c:pt>
                <c:pt idx="12605">
                  <c:v>1.35073332074631</c:v>
                </c:pt>
                <c:pt idx="12606">
                  <c:v>1.34942665166611</c:v>
                </c:pt>
                <c:pt idx="12607">
                  <c:v>1.34846442490824</c:v>
                </c:pt>
                <c:pt idx="12608">
                  <c:v>1.34784311010768</c:v>
                </c:pt>
                <c:pt idx="12609">
                  <c:v>1.34755969736404</c:v>
                </c:pt>
                <c:pt idx="12610">
                  <c:v>1.34761227355354</c:v>
                </c:pt>
                <c:pt idx="12611">
                  <c:v>1.34800239126727</c:v>
                </c:pt>
                <c:pt idx="12612">
                  <c:v>1.35448308665435</c:v>
                </c:pt>
                <c:pt idx="12613">
                  <c:v>1.35559747037503</c:v>
                </c:pt>
                <c:pt idx="12614">
                  <c:v>1.35132405983158</c:v>
                </c:pt>
                <c:pt idx="12615">
                  <c:v>1.34758422947175</c:v>
                </c:pt>
                <c:pt idx="12616">
                  <c:v>1.34435333465317</c:v>
                </c:pt>
                <c:pt idx="12617">
                  <c:v>1.34161034053388</c:v>
                </c:pt>
                <c:pt idx="12618">
                  <c:v>1.33933799947604</c:v>
                </c:pt>
                <c:pt idx="12619">
                  <c:v>1.33752193510765</c:v>
                </c:pt>
                <c:pt idx="12620">
                  <c:v>1.3361520574344</c:v>
                </c:pt>
                <c:pt idx="12621">
                  <c:v>1.3352190011114</c:v>
                </c:pt>
                <c:pt idx="12622">
                  <c:v>1.33471843069886</c:v>
                </c:pt>
                <c:pt idx="12623">
                  <c:v>1.33464760818995</c:v>
                </c:pt>
                <c:pt idx="12624">
                  <c:v>1.33500481283548</c:v>
                </c:pt>
                <c:pt idx="12625">
                  <c:v>1.33048726272866</c:v>
                </c:pt>
                <c:pt idx="12626">
                  <c:v>1.33126320975495</c:v>
                </c:pt>
                <c:pt idx="12627">
                  <c:v>1.32738804545514</c:v>
                </c:pt>
                <c:pt idx="12628">
                  <c:v>1.31887305282877</c:v>
                </c:pt>
                <c:pt idx="12629">
                  <c:v>1.31106415767922</c:v>
                </c:pt>
                <c:pt idx="12630">
                  <c:v>1.30390036986297</c:v>
                </c:pt>
                <c:pt idx="12631">
                  <c:v>1.29732816108514</c:v>
                </c:pt>
                <c:pt idx="12632">
                  <c:v>1.29130231050004</c:v>
                </c:pt>
                <c:pt idx="12633">
                  <c:v>1.28578413806681</c:v>
                </c:pt>
                <c:pt idx="12634">
                  <c:v>1.28074012133657</c:v>
                </c:pt>
                <c:pt idx="12635">
                  <c:v>1.27614079206072</c:v>
                </c:pt>
                <c:pt idx="12636">
                  <c:v>1.27196124889159</c:v>
                </c:pt>
                <c:pt idx="12637">
                  <c:v>1.26817952680961</c:v>
                </c:pt>
                <c:pt idx="12638">
                  <c:v>1.26477658499271</c:v>
                </c:pt>
                <c:pt idx="12639">
                  <c:v>1.26173597612429</c:v>
                </c:pt>
                <c:pt idx="12640">
                  <c:v>1.2590435747281</c:v>
                </c:pt>
                <c:pt idx="12641">
                  <c:v>1.25668703982346</c:v>
                </c:pt>
                <c:pt idx="12642">
                  <c:v>1.25465627752582</c:v>
                </c:pt>
                <c:pt idx="12643">
                  <c:v>1.25294204334733</c:v>
                </c:pt>
                <c:pt idx="12644">
                  <c:v>1.25153769215474</c:v>
                </c:pt>
                <c:pt idx="12645">
                  <c:v>1.25043692962948</c:v>
                </c:pt>
                <c:pt idx="12646">
                  <c:v>1.24963557616158</c:v>
                </c:pt>
                <c:pt idx="12647">
                  <c:v>1.24913000199806</c:v>
                </c:pt>
                <c:pt idx="12648">
                  <c:v>1.24891858600635</c:v>
                </c:pt>
                <c:pt idx="12649">
                  <c:v>1.24899990510067</c:v>
                </c:pt>
                <c:pt idx="12650">
                  <c:v>1.24937480383448</c:v>
                </c:pt>
                <c:pt idx="12651">
                  <c:v>1.25004431839718</c:v>
                </c:pt>
                <c:pt idx="12652">
                  <c:v>1.25101147763067</c:v>
                </c:pt>
                <c:pt idx="12653">
                  <c:v>1.25227984003336</c:v>
                </c:pt>
                <c:pt idx="12654">
                  <c:v>1.25385473669866</c:v>
                </c:pt>
                <c:pt idx="12655">
                  <c:v>1.255742422501</c:v>
                </c:pt>
                <c:pt idx="12656">
                  <c:v>1.25795107563243</c:v>
                </c:pt>
                <c:pt idx="12657">
                  <c:v>1.26048996592882</c:v>
                </c:pt>
                <c:pt idx="12658">
                  <c:v>1.26337085612874</c:v>
                </c:pt>
                <c:pt idx="12659">
                  <c:v>1.26660621150884</c:v>
                </c:pt>
                <c:pt idx="12660">
                  <c:v>1.27021167680223</c:v>
                </c:pt>
                <c:pt idx="12661">
                  <c:v>1.27420466236619</c:v>
                </c:pt>
                <c:pt idx="12662">
                  <c:v>1.27860565036499</c:v>
                </c:pt>
                <c:pt idx="12663">
                  <c:v>1.28261909847147</c:v>
                </c:pt>
                <c:pt idx="12664">
                  <c:v>1.28351047642012</c:v>
                </c:pt>
                <c:pt idx="12665">
                  <c:v>1.28044145856548</c:v>
                </c:pt>
                <c:pt idx="12666">
                  <c:v>1.27775093944758</c:v>
                </c:pt>
                <c:pt idx="12667">
                  <c:v>1.27542527735162</c:v>
                </c:pt>
                <c:pt idx="12668">
                  <c:v>1.27345416096395</c:v>
                </c:pt>
                <c:pt idx="12669">
                  <c:v>1.27182753316168</c:v>
                </c:pt>
                <c:pt idx="12670">
                  <c:v>1.27053800642033</c:v>
                </c:pt>
                <c:pt idx="12671">
                  <c:v>1.26958001308057</c:v>
                </c:pt>
                <c:pt idx="12672">
                  <c:v>1.26894937901263</c:v>
                </c:pt>
                <c:pt idx="12673">
                  <c:v>1.26864293053484</c:v>
                </c:pt>
                <c:pt idx="12674">
                  <c:v>1.26865949614735</c:v>
                </c:pt>
                <c:pt idx="12675">
                  <c:v>1.26899884926267</c:v>
                </c:pt>
                <c:pt idx="12676">
                  <c:v>1.26966274477759</c:v>
                </c:pt>
                <c:pt idx="12677">
                  <c:v>1.27065425087812</c:v>
                </c:pt>
                <c:pt idx="12678">
                  <c:v>1.27197707901028</c:v>
                </c:pt>
                <c:pt idx="12679">
                  <c:v>1.27363809904194</c:v>
                </c:pt>
                <c:pt idx="12680">
                  <c:v>1.27564425032611</c:v>
                </c:pt>
                <c:pt idx="12681">
                  <c:v>1.27800548762087</c:v>
                </c:pt>
                <c:pt idx="12682">
                  <c:v>1.28073238328861</c:v>
                </c:pt>
                <c:pt idx="12683">
                  <c:v>1.28383885972951</c:v>
                </c:pt>
                <c:pt idx="12684">
                  <c:v>1.29097982512108</c:v>
                </c:pt>
                <c:pt idx="12685">
                  <c:v>1.29501047767341</c:v>
                </c:pt>
                <c:pt idx="12686">
                  <c:v>1.29493544195911</c:v>
                </c:pt>
                <c:pt idx="12687">
                  <c:v>1.29532026925978</c:v>
                </c:pt>
                <c:pt idx="12688">
                  <c:v>1.29616708702607</c:v>
                </c:pt>
                <c:pt idx="12689">
                  <c:v>1.29289649825544</c:v>
                </c:pt>
                <c:pt idx="12690">
                  <c:v>1.29003232555493</c:v>
                </c:pt>
                <c:pt idx="12691">
                  <c:v>1.28755913324797</c:v>
                </c:pt>
                <c:pt idx="12692">
                  <c:v>1.28546524418165</c:v>
                </c:pt>
                <c:pt idx="12693">
                  <c:v>1.28728261003807</c:v>
                </c:pt>
                <c:pt idx="12694">
                  <c:v>1.28587757002503</c:v>
                </c:pt>
                <c:pt idx="12695">
                  <c:v>1.28052482997592</c:v>
                </c:pt>
                <c:pt idx="12696">
                  <c:v>1.2757246140107</c:v>
                </c:pt>
                <c:pt idx="12697">
                  <c:v>1.27144380923098</c:v>
                </c:pt>
                <c:pt idx="12698">
                  <c:v>1.26765403726928</c:v>
                </c:pt>
                <c:pt idx="12699">
                  <c:v>1.26433138311883</c:v>
                </c:pt>
                <c:pt idx="12700">
                  <c:v>1.26145619552334</c:v>
                </c:pt>
                <c:pt idx="12701">
                  <c:v>1.25901102559734</c:v>
                </c:pt>
                <c:pt idx="12702">
                  <c:v>1.25698263320574</c:v>
                </c:pt>
                <c:pt idx="12703">
                  <c:v>1.25535913552945</c:v>
                </c:pt>
                <c:pt idx="12704">
                  <c:v>1.25413207325693</c:v>
                </c:pt>
                <c:pt idx="12705">
                  <c:v>1.25329467343559</c:v>
                </c:pt>
                <c:pt idx="12706">
                  <c:v>1.25284238310899</c:v>
                </c:pt>
                <c:pt idx="12707">
                  <c:v>1.25277310342015</c:v>
                </c:pt>
                <c:pt idx="12708">
                  <c:v>1.2530865380258</c:v>
                </c:pt>
                <c:pt idx="12709">
                  <c:v>1.2565536709114</c:v>
                </c:pt>
                <c:pt idx="12710">
                  <c:v>1.257664392149749</c:v>
                </c:pt>
                <c:pt idx="12711">
                  <c:v>1.25530771714292</c:v>
                </c:pt>
                <c:pt idx="12712">
                  <c:v>1.25344007379201</c:v>
                </c:pt>
                <c:pt idx="12713">
                  <c:v>1.24824430092295</c:v>
                </c:pt>
                <c:pt idx="12714">
                  <c:v>1.24353885783274</c:v>
                </c:pt>
                <c:pt idx="12715">
                  <c:v>1.23929446826744</c:v>
                </c:pt>
                <c:pt idx="12716">
                  <c:v>1.23548685612569</c:v>
                </c:pt>
                <c:pt idx="12717">
                  <c:v>1.23209505833103</c:v>
                </c:pt>
                <c:pt idx="12718">
                  <c:v>1.22910054371648</c:v>
                </c:pt>
                <c:pt idx="12719">
                  <c:v>1.22648822287659</c:v>
                </c:pt>
                <c:pt idx="12720">
                  <c:v>1.224244882333</c:v>
                </c:pt>
                <c:pt idx="12721">
                  <c:v>1.22235951736521</c:v>
                </c:pt>
                <c:pt idx="12722">
                  <c:v>1.22082364696717</c:v>
                </c:pt>
                <c:pt idx="12723">
                  <c:v>1.21962972951788</c:v>
                </c:pt>
                <c:pt idx="12724">
                  <c:v>1.21877229350627</c:v>
                </c:pt>
                <c:pt idx="12725">
                  <c:v>1.21824761352311</c:v>
                </c:pt>
                <c:pt idx="12726">
                  <c:v>1.21805318987038</c:v>
                </c:pt>
                <c:pt idx="12727">
                  <c:v>1.21492724980579</c:v>
                </c:pt>
                <c:pt idx="12728">
                  <c:v>1.21210097898904</c:v>
                </c:pt>
                <c:pt idx="12729">
                  <c:v>1.20956332171354</c:v>
                </c:pt>
                <c:pt idx="12730">
                  <c:v>1.2073049786295</c:v>
                </c:pt>
                <c:pt idx="12731">
                  <c:v>1.20710564636676</c:v>
                </c:pt>
                <c:pt idx="12732">
                  <c:v>1.20535313077744</c:v>
                </c:pt>
                <c:pt idx="12733">
                  <c:v>1.20082448147482</c:v>
                </c:pt>
                <c:pt idx="12734">
                  <c:v>1.1966873055916</c:v>
                </c:pt>
                <c:pt idx="12735">
                  <c:v>1.19292130256854</c:v>
                </c:pt>
                <c:pt idx="12736">
                  <c:v>1.18950925062964</c:v>
                </c:pt>
                <c:pt idx="12737">
                  <c:v>1.18643612175821</c:v>
                </c:pt>
                <c:pt idx="12738">
                  <c:v>1.18368851975179</c:v>
                </c:pt>
                <c:pt idx="12739">
                  <c:v>1.18125559229551</c:v>
                </c:pt>
                <c:pt idx="12740">
                  <c:v>1.17912710281827</c:v>
                </c:pt>
                <c:pt idx="12741">
                  <c:v>1.1772952609979</c:v>
                </c:pt>
                <c:pt idx="12742">
                  <c:v>1.17575255873344</c:v>
                </c:pt>
                <c:pt idx="12743">
                  <c:v>1.1744937440114</c:v>
                </c:pt>
                <c:pt idx="12744">
                  <c:v>1.1735137497866</c:v>
                </c:pt>
                <c:pt idx="12745">
                  <c:v>1.17280931676527</c:v>
                </c:pt>
                <c:pt idx="12746">
                  <c:v>1.17237764410718</c:v>
                </c:pt>
                <c:pt idx="12747">
                  <c:v>1.17221718706979</c:v>
                </c:pt>
                <c:pt idx="12748">
                  <c:v>1.17232731582811</c:v>
                </c:pt>
                <c:pt idx="12749">
                  <c:v>1.1727083098724</c:v>
                </c:pt>
                <c:pt idx="12750">
                  <c:v>1.17336152152943</c:v>
                </c:pt>
                <c:pt idx="12751">
                  <c:v>1.17428889498241</c:v>
                </c:pt>
                <c:pt idx="12752">
                  <c:v>1.17549379625179</c:v>
                </c:pt>
                <c:pt idx="12753">
                  <c:v>1.17698055330586</c:v>
                </c:pt>
                <c:pt idx="12754">
                  <c:v>1.17875414583893</c:v>
                </c:pt>
                <c:pt idx="12755">
                  <c:v>1.18082160400343</c:v>
                </c:pt>
                <c:pt idx="12756">
                  <c:v>1.1831901958795</c:v>
                </c:pt>
                <c:pt idx="12757">
                  <c:v>1.18586939232043</c:v>
                </c:pt>
                <c:pt idx="12758">
                  <c:v>1.18886975256552</c:v>
                </c:pt>
                <c:pt idx="12759">
                  <c:v>1.19220375403459</c:v>
                </c:pt>
                <c:pt idx="12760">
                  <c:v>1.19588557988456</c:v>
                </c:pt>
                <c:pt idx="12761">
                  <c:v>1.19993168360321</c:v>
                </c:pt>
                <c:pt idx="12762">
                  <c:v>1.20436083356107</c:v>
                </c:pt>
                <c:pt idx="12763">
                  <c:v>1.20919504120171</c:v>
                </c:pt>
                <c:pt idx="12764">
                  <c:v>1.21124590382002</c:v>
                </c:pt>
                <c:pt idx="12765">
                  <c:v>1.2135740533596</c:v>
                </c:pt>
                <c:pt idx="12766">
                  <c:v>1.21618757016039</c:v>
                </c:pt>
                <c:pt idx="12767">
                  <c:v>1.219096450237439</c:v>
                </c:pt>
                <c:pt idx="12768">
                  <c:v>1.22231180940939</c:v>
                </c:pt>
                <c:pt idx="12769">
                  <c:v>1.22584647694328</c:v>
                </c:pt>
                <c:pt idx="12770">
                  <c:v>1.22971543158554</c:v>
                </c:pt>
                <c:pt idx="12771">
                  <c:v>1.23393498761479</c:v>
                </c:pt>
                <c:pt idx="12772">
                  <c:v>1.23852457922738</c:v>
                </c:pt>
                <c:pt idx="12773">
                  <c:v>1.24350547994938</c:v>
                </c:pt>
                <c:pt idx="12774">
                  <c:v>1.2489028040376</c:v>
                </c:pt>
                <c:pt idx="12775">
                  <c:v>1.25474518644888</c:v>
                </c:pt>
                <c:pt idx="12776">
                  <c:v>1.26106467867364</c:v>
                </c:pt>
                <c:pt idx="12777">
                  <c:v>1.26789933296664</c:v>
                </c:pt>
                <c:pt idx="12778">
                  <c:v>1.27529218289884</c:v>
                </c:pt>
                <c:pt idx="12779">
                  <c:v>1.28329364994435</c:v>
                </c:pt>
                <c:pt idx="12780">
                  <c:v>1.29196266647628</c:v>
                </c:pt>
                <c:pt idx="12781">
                  <c:v>1.30136851052812</c:v>
                </c:pt>
                <c:pt idx="12782">
                  <c:v>1.31159317494165</c:v>
                </c:pt>
                <c:pt idx="12783">
                  <c:v>1.32273395247009</c:v>
                </c:pt>
                <c:pt idx="12784">
                  <c:v>1.33490732308801</c:v>
                </c:pt>
                <c:pt idx="12785">
                  <c:v>1.34244572331381</c:v>
                </c:pt>
                <c:pt idx="12786">
                  <c:v>1.35653158232742</c:v>
                </c:pt>
                <c:pt idx="12787">
                  <c:v>1.36575747559447</c:v>
                </c:pt>
                <c:pt idx="12788">
                  <c:v>1.36923814144683</c:v>
                </c:pt>
                <c:pt idx="12789">
                  <c:v>1.37330984026597</c:v>
                </c:pt>
                <c:pt idx="12790">
                  <c:v>1.37800503785776</c:v>
                </c:pt>
                <c:pt idx="12791">
                  <c:v>1.38336060463798</c:v>
                </c:pt>
                <c:pt idx="12792">
                  <c:v>1.38942408269566</c:v>
                </c:pt>
                <c:pt idx="12793">
                  <c:v>1.39624818732609</c:v>
                </c:pt>
                <c:pt idx="12794">
                  <c:v>1.39637826875741</c:v>
                </c:pt>
                <c:pt idx="12795">
                  <c:v>1.39695406478921</c:v>
                </c:pt>
                <c:pt idx="12796">
                  <c:v>1.39797957133566</c:v>
                </c:pt>
                <c:pt idx="12797">
                  <c:v>1.39946007460661</c:v>
                </c:pt>
                <c:pt idx="12798">
                  <c:v>1.40140563705615</c:v>
                </c:pt>
                <c:pt idx="12799">
                  <c:v>1.41239082018091</c:v>
                </c:pt>
                <c:pt idx="12800">
                  <c:v>1.41547017932566</c:v>
                </c:pt>
                <c:pt idx="12801">
                  <c:v>1.411061198009079</c:v>
                </c:pt>
                <c:pt idx="12802">
                  <c:v>1.40736533075421</c:v>
                </c:pt>
                <c:pt idx="12803">
                  <c:v>1.40435174673812</c:v>
                </c:pt>
                <c:pt idx="12804">
                  <c:v>1.40199405631153</c:v>
                </c:pt>
                <c:pt idx="12805">
                  <c:v>1.4002715123225</c:v>
                </c:pt>
                <c:pt idx="12806">
                  <c:v>1.39917189034301</c:v>
                </c:pt>
                <c:pt idx="12807">
                  <c:v>1.3986842585186</c:v>
                </c:pt>
                <c:pt idx="12808">
                  <c:v>1.39880560308339</c:v>
                </c:pt>
                <c:pt idx="12809">
                  <c:v>1.39953816312884</c:v>
                </c:pt>
                <c:pt idx="12810">
                  <c:v>1.39334888232948</c:v>
                </c:pt>
                <c:pt idx="12811">
                  <c:v>1.38775824033859</c:v>
                </c:pt>
                <c:pt idx="12812">
                  <c:v>1.38272555257171</c:v>
                </c:pt>
                <c:pt idx="12813">
                  <c:v>1.37821834747258</c:v>
                </c:pt>
                <c:pt idx="12814">
                  <c:v>1.3742075866532</c:v>
                </c:pt>
                <c:pt idx="12815">
                  <c:v>1.37066792442912</c:v>
                </c:pt>
                <c:pt idx="12816">
                  <c:v>1.36758002441926</c:v>
                </c:pt>
                <c:pt idx="12817">
                  <c:v>1.36492445759103</c:v>
                </c:pt>
                <c:pt idx="12818">
                  <c:v>1.36268839103068</c:v>
                </c:pt>
                <c:pt idx="12819">
                  <c:v>1.3608584005046</c:v>
                </c:pt>
                <c:pt idx="12820">
                  <c:v>1.35942507702413</c:v>
                </c:pt>
                <c:pt idx="12821">
                  <c:v>1.35838146753189</c:v>
                </c:pt>
                <c:pt idx="12822">
                  <c:v>1.35772165119002</c:v>
                </c:pt>
                <c:pt idx="12823">
                  <c:v>1.36369335368834</c:v>
                </c:pt>
                <c:pt idx="12824">
                  <c:v>1.36379813078664</c:v>
                </c:pt>
                <c:pt idx="12825">
                  <c:v>1.35789954930613</c:v>
                </c:pt>
                <c:pt idx="12826">
                  <c:v>1.35265443108797</c:v>
                </c:pt>
                <c:pt idx="12827">
                  <c:v>1.34802015379707</c:v>
                </c:pt>
                <c:pt idx="12828">
                  <c:v>1.34396274874698</c:v>
                </c:pt>
                <c:pt idx="12829">
                  <c:v>1.34045164222799</c:v>
                </c:pt>
                <c:pt idx="12830">
                  <c:v>1.3374626242572</c:v>
                </c:pt>
                <c:pt idx="12831">
                  <c:v>1.33497600693271</c:v>
                </c:pt>
                <c:pt idx="12832">
                  <c:v>1.32732579833246</c:v>
                </c:pt>
                <c:pt idx="12833">
                  <c:v>1.32025579307298</c:v>
                </c:pt>
                <c:pt idx="12834">
                  <c:v>1.31372083091057</c:v>
                </c:pt>
                <c:pt idx="12835">
                  <c:v>1.30768038268311</c:v>
                </c:pt>
                <c:pt idx="12836">
                  <c:v>1.30209968950467</c:v>
                </c:pt>
                <c:pt idx="12837">
                  <c:v>1.29694801919434</c:v>
                </c:pt>
                <c:pt idx="12838">
                  <c:v>1.29220019098094</c:v>
                </c:pt>
                <c:pt idx="12839">
                  <c:v>1.2878317444726</c:v>
                </c:pt>
                <c:pt idx="12840">
                  <c:v>1.28382322174851</c:v>
                </c:pt>
                <c:pt idx="12841">
                  <c:v>1.28364915891279</c:v>
                </c:pt>
                <c:pt idx="12842">
                  <c:v>1.28021428061387</c:v>
                </c:pt>
                <c:pt idx="12843">
                  <c:v>1.27273712727554</c:v>
                </c:pt>
                <c:pt idx="12844">
                  <c:v>1.26584886962268</c:v>
                </c:pt>
                <c:pt idx="12845">
                  <c:v>1.25950239385752</c:v>
                </c:pt>
                <c:pt idx="12846">
                  <c:v>1.25365699524046</c:v>
                </c:pt>
                <c:pt idx="12847">
                  <c:v>1.24827828364897</c:v>
                </c:pt>
                <c:pt idx="12848">
                  <c:v>1.24333546551353</c:v>
                </c:pt>
                <c:pt idx="12849">
                  <c:v>1.23880256294824</c:v>
                </c:pt>
                <c:pt idx="12850">
                  <c:v>1.23465638485816</c:v>
                </c:pt>
                <c:pt idx="12851">
                  <c:v>1.23087725253443</c:v>
                </c:pt>
                <c:pt idx="12852">
                  <c:v>1.22744754672841</c:v>
                </c:pt>
                <c:pt idx="12853">
                  <c:v>1.22435199518193</c:v>
                </c:pt>
                <c:pt idx="12854">
                  <c:v>1.2215774306049</c:v>
                </c:pt>
                <c:pt idx="12855">
                  <c:v>1.21911235148322</c:v>
                </c:pt>
                <c:pt idx="12856">
                  <c:v>1.21694678075083</c:v>
                </c:pt>
                <c:pt idx="12857">
                  <c:v>1.21507191400364</c:v>
                </c:pt>
                <c:pt idx="12858">
                  <c:v>1.2134811849198</c:v>
                </c:pt>
                <c:pt idx="12859">
                  <c:v>1.21410132830392</c:v>
                </c:pt>
                <c:pt idx="12860">
                  <c:v>1.21304244003383</c:v>
                </c:pt>
                <c:pt idx="12861">
                  <c:v>1.20897778863959</c:v>
                </c:pt>
                <c:pt idx="12862">
                  <c:v>1.2053119661279</c:v>
                </c:pt>
                <c:pt idx="12863">
                  <c:v>1.20202677987688</c:v>
                </c:pt>
                <c:pt idx="12864">
                  <c:v>1.1991059718311</c:v>
                </c:pt>
                <c:pt idx="12865">
                  <c:v>1.19653624809567</c:v>
                </c:pt>
                <c:pt idx="12866">
                  <c:v>1.19430562902484</c:v>
                </c:pt>
                <c:pt idx="12867">
                  <c:v>1.19240451989702</c:v>
                </c:pt>
                <c:pt idx="12868">
                  <c:v>1.19082477473293</c:v>
                </c:pt>
                <c:pt idx="12869">
                  <c:v>1.18955942497361</c:v>
                </c:pt>
                <c:pt idx="12870">
                  <c:v>1.18860337071888</c:v>
                </c:pt>
                <c:pt idx="12871">
                  <c:v>1.18795274260663</c:v>
                </c:pt>
                <c:pt idx="12872">
                  <c:v>1.18760467944132</c:v>
                </c:pt>
                <c:pt idx="12873">
                  <c:v>1.18755786245352</c:v>
                </c:pt>
                <c:pt idx="12874">
                  <c:v>1.18781193832306</c:v>
                </c:pt>
                <c:pt idx="12875">
                  <c:v>1.18836788914784</c:v>
                </c:pt>
                <c:pt idx="12876">
                  <c:v>1.1892278537567</c:v>
                </c:pt>
                <c:pt idx="12877">
                  <c:v>1.19039514577857</c:v>
                </c:pt>
                <c:pt idx="12878">
                  <c:v>1.19187447478922</c:v>
                </c:pt>
                <c:pt idx="12879">
                  <c:v>1.19367199857974</c:v>
                </c:pt>
                <c:pt idx="12880">
                  <c:v>1.19579499474763</c:v>
                </c:pt>
                <c:pt idx="12881">
                  <c:v>1.19825272603463</c:v>
                </c:pt>
                <c:pt idx="12882">
                  <c:v>1.20105596239101</c:v>
                </c:pt>
                <c:pt idx="12883">
                  <c:v>1.20421751852986</c:v>
                </c:pt>
                <c:pt idx="12884">
                  <c:v>1.20775222164725</c:v>
                </c:pt>
                <c:pt idx="12885">
                  <c:v>1.21167710666025</c:v>
                </c:pt>
                <c:pt idx="12886">
                  <c:v>1.21601235334485</c:v>
                </c:pt>
                <c:pt idx="12887">
                  <c:v>1.21733704120052</c:v>
                </c:pt>
                <c:pt idx="12888">
                  <c:v>1.21894538291783</c:v>
                </c:pt>
                <c:pt idx="12889">
                  <c:v>1.22084379441168</c:v>
                </c:pt>
                <c:pt idx="12890">
                  <c:v>1.2230392335791</c:v>
                </c:pt>
                <c:pt idx="12891">
                  <c:v>1.22554048646168</c:v>
                </c:pt>
                <c:pt idx="12892">
                  <c:v>1.22835805388733</c:v>
                </c:pt>
                <c:pt idx="12893">
                  <c:v>1.23150324326689</c:v>
                </c:pt>
                <c:pt idx="12894">
                  <c:v>1.23499012714425</c:v>
                </c:pt>
                <c:pt idx="12895">
                  <c:v>1.23883417523015</c:v>
                </c:pt>
                <c:pt idx="12896">
                  <c:v>1.24305325954063</c:v>
                </c:pt>
                <c:pt idx="12897">
                  <c:v>1.247668252250629</c:v>
                </c:pt>
                <c:pt idx="12898">
                  <c:v>1.25270250543934</c:v>
                </c:pt>
                <c:pt idx="12899">
                  <c:v>1.26110935512655</c:v>
                </c:pt>
                <c:pt idx="12900">
                  <c:v>1.26293773079554</c:v>
                </c:pt>
                <c:pt idx="12901">
                  <c:v>1.26086673969155</c:v>
                </c:pt>
                <c:pt idx="12902">
                  <c:v>1.25914903692263</c:v>
                </c:pt>
                <c:pt idx="12903">
                  <c:v>1.25777610766671</c:v>
                </c:pt>
                <c:pt idx="12904">
                  <c:v>1.25674180417549</c:v>
                </c:pt>
                <c:pt idx="12905">
                  <c:v>1.25604094393951</c:v>
                </c:pt>
                <c:pt idx="12906">
                  <c:v>1.25567118769031</c:v>
                </c:pt>
                <c:pt idx="12907">
                  <c:v>1.25563009597857</c:v>
                </c:pt>
                <c:pt idx="12908">
                  <c:v>1.25591768437142</c:v>
                </c:pt>
                <c:pt idx="12909">
                  <c:v>1.25653513184046</c:v>
                </c:pt>
                <c:pt idx="12910">
                  <c:v>1.25748544204399</c:v>
                </c:pt>
                <c:pt idx="12911">
                  <c:v>1.25877283516505</c:v>
                </c:pt>
                <c:pt idx="12912">
                  <c:v>1.26040312287958</c:v>
                </c:pt>
                <c:pt idx="12913">
                  <c:v>1.26238378421045</c:v>
                </c:pt>
                <c:pt idx="12914">
                  <c:v>1.264724752512089</c:v>
                </c:pt>
                <c:pt idx="12915">
                  <c:v>1.26743720910944</c:v>
                </c:pt>
                <c:pt idx="12916">
                  <c:v>1.27053511592371</c:v>
                </c:pt>
                <c:pt idx="12917">
                  <c:v>1.27403366097676</c:v>
                </c:pt>
                <c:pt idx="12918">
                  <c:v>1.28140897263043</c:v>
                </c:pt>
                <c:pt idx="12919">
                  <c:v>1.28589393527291</c:v>
                </c:pt>
                <c:pt idx="12920">
                  <c:v>1.28613078526252</c:v>
                </c:pt>
                <c:pt idx="12921">
                  <c:v>1.2868458051051</c:v>
                </c:pt>
                <c:pt idx="12922">
                  <c:v>1.28804359378784</c:v>
                </c:pt>
                <c:pt idx="12923">
                  <c:v>1.28973261155029</c:v>
                </c:pt>
                <c:pt idx="12924">
                  <c:v>1.28709484676826</c:v>
                </c:pt>
                <c:pt idx="12925">
                  <c:v>1.28486665856237</c:v>
                </c:pt>
                <c:pt idx="12926">
                  <c:v>1.28303646087053</c:v>
                </c:pt>
                <c:pt idx="12927">
                  <c:v>1.28159414397246</c:v>
                </c:pt>
                <c:pt idx="12928">
                  <c:v>1.28053251257425</c:v>
                </c:pt>
                <c:pt idx="12929">
                  <c:v>1.27984598363129</c:v>
                </c:pt>
                <c:pt idx="12930">
                  <c:v>1.27953051654864</c:v>
                </c:pt>
                <c:pt idx="12931">
                  <c:v>1.2795850942423</c:v>
                </c:pt>
                <c:pt idx="12932">
                  <c:v>1.28000977407915</c:v>
                </c:pt>
                <c:pt idx="12933">
                  <c:v>1.28080684802279</c:v>
                </c:pt>
                <c:pt idx="12934">
                  <c:v>1.28198010156579</c:v>
                </c:pt>
                <c:pt idx="12935">
                  <c:v>1.28353604152727</c:v>
                </c:pt>
                <c:pt idx="12936">
                  <c:v>1.28916486500856</c:v>
                </c:pt>
                <c:pt idx="12937">
                  <c:v>1.29158262926289</c:v>
                </c:pt>
                <c:pt idx="12938">
                  <c:v>1.28956988941043</c:v>
                </c:pt>
                <c:pt idx="12939">
                  <c:v>1.28806089331322</c:v>
                </c:pt>
                <c:pt idx="12940">
                  <c:v>1.28704495306677</c:v>
                </c:pt>
                <c:pt idx="12941">
                  <c:v>1.28651584971935</c:v>
                </c:pt>
                <c:pt idx="12942">
                  <c:v>1.28171101710462</c:v>
                </c:pt>
                <c:pt idx="12943">
                  <c:v>1.27737948250218</c:v>
                </c:pt>
                <c:pt idx="12944">
                  <c:v>1.27349472855052</c:v>
                </c:pt>
                <c:pt idx="12945">
                  <c:v>1.270034833988</c:v>
                </c:pt>
                <c:pt idx="12946">
                  <c:v>1.26698121792721</c:v>
                </c:pt>
                <c:pt idx="12947">
                  <c:v>1.26431759387326</c:v>
                </c:pt>
                <c:pt idx="12948">
                  <c:v>1.2620297432201</c:v>
                </c:pt>
                <c:pt idx="12949">
                  <c:v>1.2601069881817</c:v>
                </c:pt>
                <c:pt idx="12950">
                  <c:v>1.25853961654937</c:v>
                </c:pt>
                <c:pt idx="12951">
                  <c:v>1.26024621960265</c:v>
                </c:pt>
                <c:pt idx="12952">
                  <c:v>1.25934675150778</c:v>
                </c:pt>
                <c:pt idx="12953">
                  <c:v>1.25462477957303</c:v>
                </c:pt>
                <c:pt idx="12954">
                  <c:v>1.25041452477739</c:v>
                </c:pt>
                <c:pt idx="12955">
                  <c:v>1.24668948879138</c:v>
                </c:pt>
                <c:pt idx="12956">
                  <c:v>1.24342551005438</c:v>
                </c:pt>
                <c:pt idx="12957">
                  <c:v>1.24060367780958</c:v>
                </c:pt>
                <c:pt idx="12958">
                  <c:v>1.23820694933959</c:v>
                </c:pt>
                <c:pt idx="12959">
                  <c:v>1.2362219248576</c:v>
                </c:pt>
                <c:pt idx="12960">
                  <c:v>1.23084658907226</c:v>
                </c:pt>
                <c:pt idx="12961">
                  <c:v>1.22811903902645</c:v>
                </c:pt>
                <c:pt idx="12962">
                  <c:v>1.22347310758791</c:v>
                </c:pt>
                <c:pt idx="12963">
                  <c:v>1.215698687935649</c:v>
                </c:pt>
                <c:pt idx="12964">
                  <c:v>1.20853360479833</c:v>
                </c:pt>
                <c:pt idx="12965">
                  <c:v>1.20192715435362</c:v>
                </c:pt>
                <c:pt idx="12966">
                  <c:v>1.1958366452058</c:v>
                </c:pt>
                <c:pt idx="12967">
                  <c:v>1.190224320371</c:v>
                </c:pt>
                <c:pt idx="12968">
                  <c:v>1.18505853317652</c:v>
                </c:pt>
                <c:pt idx="12969">
                  <c:v>1.18031121331041</c:v>
                </c:pt>
                <c:pt idx="12970">
                  <c:v>1.17595828671501</c:v>
                </c:pt>
                <c:pt idx="12971">
                  <c:v>1.17197899363828</c:v>
                </c:pt>
                <c:pt idx="12972">
                  <c:v>1.16835501784908</c:v>
                </c:pt>
                <c:pt idx="12973">
                  <c:v>1.16507039523779</c:v>
                </c:pt>
                <c:pt idx="12974">
                  <c:v>1.16211128379319</c:v>
                </c:pt>
                <c:pt idx="12975">
                  <c:v>1.15946592189037</c:v>
                </c:pt>
                <c:pt idx="12976">
                  <c:v>1.15712358212469</c:v>
                </c:pt>
                <c:pt idx="12977">
                  <c:v>1.15507551577228</c:v>
                </c:pt>
                <c:pt idx="12978">
                  <c:v>1.15331410949068</c:v>
                </c:pt>
                <c:pt idx="12979">
                  <c:v>1.15183310769312</c:v>
                </c:pt>
                <c:pt idx="12980">
                  <c:v>1.15062713540037</c:v>
                </c:pt>
                <c:pt idx="12981">
                  <c:v>1.14969180452916</c:v>
                </c:pt>
                <c:pt idx="12982">
                  <c:v>1.1490239522913</c:v>
                </c:pt>
                <c:pt idx="12983">
                  <c:v>1.14862133901865</c:v>
                </c:pt>
                <c:pt idx="12984">
                  <c:v>1.14848249879508</c:v>
                </c:pt>
                <c:pt idx="12985">
                  <c:v>1.14860673045583</c:v>
                </c:pt>
                <c:pt idx="12986">
                  <c:v>1.14899436133595</c:v>
                </c:pt>
                <c:pt idx="12987">
                  <c:v>1.14964674862828</c:v>
                </c:pt>
                <c:pt idx="12988">
                  <c:v>1.15056601620233</c:v>
                </c:pt>
                <c:pt idx="12989">
                  <c:v>1.15175492394267</c:v>
                </c:pt>
                <c:pt idx="12990">
                  <c:v>1.15321743130015</c:v>
                </c:pt>
                <c:pt idx="12991">
                  <c:v>1.15495873525124</c:v>
                </c:pt>
                <c:pt idx="12992">
                  <c:v>1.15698488758086</c:v>
                </c:pt>
                <c:pt idx="12993">
                  <c:v>1.15930311870674</c:v>
                </c:pt>
                <c:pt idx="12994">
                  <c:v>1.16192174523577</c:v>
                </c:pt>
                <c:pt idx="12995">
                  <c:v>1.16485100079953</c:v>
                </c:pt>
                <c:pt idx="12996">
                  <c:v>1.16810223996921</c:v>
                </c:pt>
                <c:pt idx="12997">
                  <c:v>1.17168882616545</c:v>
                </c:pt>
                <c:pt idx="12998">
                  <c:v>1.17562598849241</c:v>
                </c:pt>
                <c:pt idx="12999">
                  <c:v>1.17993135709392</c:v>
                </c:pt>
                <c:pt idx="13000">
                  <c:v>1.18158823152628</c:v>
                </c:pt>
                <c:pt idx="13001">
                  <c:v>1.18350070482134</c:v>
                </c:pt>
                <c:pt idx="13002">
                  <c:v>1.18567522978921</c:v>
                </c:pt>
                <c:pt idx="13003">
                  <c:v>1.18811939172635</c:v>
                </c:pt>
                <c:pt idx="13004">
                  <c:v>1.19084140561205</c:v>
                </c:pt>
                <c:pt idx="13005">
                  <c:v>1.19385113431615</c:v>
                </c:pt>
                <c:pt idx="13006">
                  <c:v>1.19716003505507</c:v>
                </c:pt>
                <c:pt idx="13007">
                  <c:v>1.20078047359163</c:v>
                </c:pt>
                <c:pt idx="13008">
                  <c:v>1.2047275186015</c:v>
                </c:pt>
                <c:pt idx="13009">
                  <c:v>1.20901749005577</c:v>
                </c:pt>
                <c:pt idx="13010">
                  <c:v>1.21366923062309</c:v>
                </c:pt>
                <c:pt idx="13011">
                  <c:v>1.22079169153623</c:v>
                </c:pt>
                <c:pt idx="13012">
                  <c:v>1.22634224227355</c:v>
                </c:pt>
                <c:pt idx="13013">
                  <c:v>1.22861954582</c:v>
                </c:pt>
                <c:pt idx="13014">
                  <c:v>1.23130109133092</c:v>
                </c:pt>
                <c:pt idx="13015">
                  <c:v>1.23440095702537</c:v>
                </c:pt>
                <c:pt idx="13016">
                  <c:v>1.237937038098</c:v>
                </c:pt>
                <c:pt idx="13017">
                  <c:v>1.24193002515923</c:v>
                </c:pt>
                <c:pt idx="13018">
                  <c:v>1.24908876356838</c:v>
                </c:pt>
                <c:pt idx="13019">
                  <c:v>1.24997522909215</c:v>
                </c:pt>
                <c:pt idx="13020">
                  <c:v>1.24710880114659</c:v>
                </c:pt>
                <c:pt idx="13021">
                  <c:v>1.24468773212753</c:v>
                </c:pt>
                <c:pt idx="13022">
                  <c:v>1.24269716379545</c:v>
                </c:pt>
                <c:pt idx="13023">
                  <c:v>1.24112563311628</c:v>
                </c:pt>
                <c:pt idx="13024">
                  <c:v>1.23996454325408</c:v>
                </c:pt>
                <c:pt idx="13025">
                  <c:v>1.23920714596058</c:v>
                </c:pt>
                <c:pt idx="13026">
                  <c:v>1.23884931471927</c:v>
                </c:pt>
                <c:pt idx="13027">
                  <c:v>1.2388888974476</c:v>
                </c:pt>
                <c:pt idx="13028">
                  <c:v>1.23932654713345</c:v>
                </c:pt>
                <c:pt idx="13029">
                  <c:v>1.24016400133937</c:v>
                </c:pt>
                <c:pt idx="13030">
                  <c:v>1.24140641993146</c:v>
                </c:pt>
                <c:pt idx="13031">
                  <c:v>1.24306014368787</c:v>
                </c:pt>
                <c:pt idx="13032">
                  <c:v>1.2451351388587</c:v>
                </c:pt>
                <c:pt idx="13033">
                  <c:v>1.24764310016189</c:v>
                </c:pt>
                <c:pt idx="13034">
                  <c:v>1.25059882693458</c:v>
                </c:pt>
                <c:pt idx="13035">
                  <c:v>1.25402051129944</c:v>
                </c:pt>
                <c:pt idx="13036">
                  <c:v>1.25792944607581</c:v>
                </c:pt>
                <c:pt idx="13037">
                  <c:v>1.25798683630405</c:v>
                </c:pt>
                <c:pt idx="13038">
                  <c:v>1.25839125925626</c:v>
                </c:pt>
                <c:pt idx="13039">
                  <c:v>1.26214648369073</c:v>
                </c:pt>
                <c:pt idx="13040">
                  <c:v>1.26328004713516</c:v>
                </c:pt>
                <c:pt idx="13041">
                  <c:v>1.26039058516704</c:v>
                </c:pt>
                <c:pt idx="13042">
                  <c:v>1.2579761454651</c:v>
                </c:pt>
                <c:pt idx="13043">
                  <c:v>1.25602101552358</c:v>
                </c:pt>
                <c:pt idx="13044">
                  <c:v>1.25451393464081</c:v>
                </c:pt>
                <c:pt idx="13045">
                  <c:v>1.25344491124543</c:v>
                </c:pt>
                <c:pt idx="13046">
                  <c:v>1.25280800416415</c:v>
                </c:pt>
                <c:pt idx="13047">
                  <c:v>1.25259957635543</c:v>
                </c:pt>
                <c:pt idx="13048">
                  <c:v>1.2528176023191</c:v>
                </c:pt>
                <c:pt idx="13049">
                  <c:v>1.25346420098615</c:v>
                </c:pt>
                <c:pt idx="13050">
                  <c:v>1.25454278087147</c:v>
                </c:pt>
                <c:pt idx="13051">
                  <c:v>1.25899224170496</c:v>
                </c:pt>
                <c:pt idx="13052">
                  <c:v>1.25657847078304</c:v>
                </c:pt>
                <c:pt idx="13053">
                  <c:v>1.25030927293796</c:v>
                </c:pt>
                <c:pt idx="13054">
                  <c:v>1.2446314919821</c:v>
                </c:pt>
                <c:pt idx="13055">
                  <c:v>1.23950370450078</c:v>
                </c:pt>
                <c:pt idx="13056">
                  <c:v>1.2348910533531</c:v>
                </c:pt>
                <c:pt idx="13057">
                  <c:v>1.23076321479228</c:v>
                </c:pt>
                <c:pt idx="13058">
                  <c:v>1.22709512401719</c:v>
                </c:pt>
                <c:pt idx="13059">
                  <c:v>1.2238645241957</c:v>
                </c:pt>
                <c:pt idx="13060">
                  <c:v>1.22105316669505</c:v>
                </c:pt>
                <c:pt idx="13061">
                  <c:v>1.21864565722173</c:v>
                </c:pt>
                <c:pt idx="13062">
                  <c:v>1.21301726605826</c:v>
                </c:pt>
                <c:pt idx="13063">
                  <c:v>1.20780958514523</c:v>
                </c:pt>
                <c:pt idx="13064">
                  <c:v>1.20299649899716</c:v>
                </c:pt>
                <c:pt idx="13065">
                  <c:v>1.19855491033919</c:v>
                </c:pt>
                <c:pt idx="13066">
                  <c:v>1.19446457525887</c:v>
                </c:pt>
                <c:pt idx="13067">
                  <c:v>1.19231663287375</c:v>
                </c:pt>
                <c:pt idx="13068">
                  <c:v>1.18882246269474</c:v>
                </c:pt>
                <c:pt idx="13069">
                  <c:v>1.18251804932741</c:v>
                </c:pt>
                <c:pt idx="13070">
                  <c:v>1.17669384764731</c:v>
                </c:pt>
                <c:pt idx="13071">
                  <c:v>1.17131649898063</c:v>
                </c:pt>
                <c:pt idx="13072">
                  <c:v>1.16635757987159</c:v>
                </c:pt>
                <c:pt idx="13073">
                  <c:v>1.16179197417221</c:v>
                </c:pt>
                <c:pt idx="13074">
                  <c:v>1.15759822175543</c:v>
                </c:pt>
                <c:pt idx="13075">
                  <c:v>1.15375734543113</c:v>
                </c:pt>
                <c:pt idx="13076">
                  <c:v>1.15025287471842</c:v>
                </c:pt>
                <c:pt idx="13077">
                  <c:v>1.1470704551689</c:v>
                </c:pt>
                <c:pt idx="13078">
                  <c:v>1.14419752443077</c:v>
                </c:pt>
                <c:pt idx="13079">
                  <c:v>1.14162316843817</c:v>
                </c:pt>
                <c:pt idx="13080">
                  <c:v>1.13933812721241</c:v>
                </c:pt>
                <c:pt idx="13081">
                  <c:v>1.13733393977321</c:v>
                </c:pt>
                <c:pt idx="13082">
                  <c:v>1.13560376991419</c:v>
                </c:pt>
                <c:pt idx="13083">
                  <c:v>1.13414183240248</c:v>
                </c:pt>
                <c:pt idx="13084">
                  <c:v>1.13294311571328</c:v>
                </c:pt>
                <c:pt idx="13085">
                  <c:v>1.13200383367809</c:v>
                </c:pt>
                <c:pt idx="13086">
                  <c:v>1.13132080146045</c:v>
                </c:pt>
                <c:pt idx="13087">
                  <c:v>1.13089166060728</c:v>
                </c:pt>
                <c:pt idx="13088">
                  <c:v>1.13071521432029</c:v>
                </c:pt>
                <c:pt idx="13089">
                  <c:v>1.13079059905945</c:v>
                </c:pt>
                <c:pt idx="13090">
                  <c:v>1.13111809932251</c:v>
                </c:pt>
                <c:pt idx="13091">
                  <c:v>1.13169856170099</c:v>
                </c:pt>
                <c:pt idx="13092">
                  <c:v>1.13253374853393</c:v>
                </c:pt>
                <c:pt idx="13093">
                  <c:v>1.13362598846053</c:v>
                </c:pt>
                <c:pt idx="13094">
                  <c:v>1.13497890115593</c:v>
                </c:pt>
                <c:pt idx="13095">
                  <c:v>1.13659657834734</c:v>
                </c:pt>
                <c:pt idx="13096">
                  <c:v>1.13848420174212</c:v>
                </c:pt>
                <c:pt idx="13097">
                  <c:v>1.14064821058096</c:v>
                </c:pt>
                <c:pt idx="13098">
                  <c:v>1.14309571395943</c:v>
                </c:pt>
                <c:pt idx="13099">
                  <c:v>1.14583543045262</c:v>
                </c:pt>
                <c:pt idx="13100">
                  <c:v>1.14887725602257</c:v>
                </c:pt>
                <c:pt idx="13101">
                  <c:v>1.15223275624543</c:v>
                </c:pt>
                <c:pt idx="13102">
                  <c:v>1.15591472397669</c:v>
                </c:pt>
                <c:pt idx="13103">
                  <c:v>1.15993845980669</c:v>
                </c:pt>
                <c:pt idx="13104">
                  <c:v>1.16432128452524</c:v>
                </c:pt>
                <c:pt idx="13105">
                  <c:v>1.16908275117473</c:v>
                </c:pt>
                <c:pt idx="13106">
                  <c:v>1.1742454055798</c:v>
                </c:pt>
                <c:pt idx="13107">
                  <c:v>1.18127923407879</c:v>
                </c:pt>
                <c:pt idx="13108">
                  <c:v>1.18741947371638</c:v>
                </c:pt>
                <c:pt idx="13109">
                  <c:v>1.19082440603599</c:v>
                </c:pt>
                <c:pt idx="13110">
                  <c:v>1.19468127274049</c:v>
                </c:pt>
                <c:pt idx="13111">
                  <c:v>1.19901285956545</c:v>
                </c:pt>
                <c:pt idx="13112">
                  <c:v>1.20041108696117</c:v>
                </c:pt>
                <c:pt idx="13113">
                  <c:v>1.20216217070877</c:v>
                </c:pt>
                <c:pt idx="13114">
                  <c:v>1.2042743078248</c:v>
                </c:pt>
                <c:pt idx="13115">
                  <c:v>1.20675798165087</c:v>
                </c:pt>
                <c:pt idx="13116">
                  <c:v>1.20962544750689</c:v>
                </c:pt>
                <c:pt idx="13117">
                  <c:v>1.21289134194626</c:v>
                </c:pt>
                <c:pt idx="13118">
                  <c:v>1.21657339553491</c:v>
                </c:pt>
                <c:pt idx="13119">
                  <c:v>1.21699025262001</c:v>
                </c:pt>
                <c:pt idx="13120">
                  <c:v>1.21770283876836</c:v>
                </c:pt>
                <c:pt idx="13121">
                  <c:v>1.21871422823768</c:v>
                </c:pt>
                <c:pt idx="13122">
                  <c:v>1.22217500703432</c:v>
                </c:pt>
                <c:pt idx="13123">
                  <c:v>1.22382954281988</c:v>
                </c:pt>
                <c:pt idx="13124">
                  <c:v>1.22204292113558</c:v>
                </c:pt>
                <c:pt idx="13125">
                  <c:v>1.22064815595196</c:v>
                </c:pt>
                <c:pt idx="13126">
                  <c:v>1.21963741717268</c:v>
                </c:pt>
                <c:pt idx="13127">
                  <c:v>1.21900562869651</c:v>
                </c:pt>
                <c:pt idx="13128">
                  <c:v>1.21874937836865</c:v>
                </c:pt>
                <c:pt idx="13129">
                  <c:v>1.21886737265197</c:v>
                </c:pt>
                <c:pt idx="13130">
                  <c:v>1.21936016755413</c:v>
                </c:pt>
                <c:pt idx="13131">
                  <c:v>1.22238672461982</c:v>
                </c:pt>
                <c:pt idx="13132">
                  <c:v>1.22366359478247</c:v>
                </c:pt>
                <c:pt idx="13133">
                  <c:v>1.22154902502396</c:v>
                </c:pt>
                <c:pt idx="13134">
                  <c:v>1.21990970039782</c:v>
                </c:pt>
                <c:pt idx="13135">
                  <c:v>1.2187349815151</c:v>
                </c:pt>
                <c:pt idx="13136">
                  <c:v>1.21801760102318</c:v>
                </c:pt>
                <c:pt idx="13137">
                  <c:v>1.21775278378839</c:v>
                </c:pt>
                <c:pt idx="13138">
                  <c:v>1.22005539818192</c:v>
                </c:pt>
                <c:pt idx="13139">
                  <c:v>1.22070660016487</c:v>
                </c:pt>
                <c:pt idx="13140">
                  <c:v>1.21430477414884</c:v>
                </c:pt>
                <c:pt idx="13141">
                  <c:v>1.20852154242101</c:v>
                </c:pt>
                <c:pt idx="13142">
                  <c:v>1.20331310569187</c:v>
                </c:pt>
                <c:pt idx="13143">
                  <c:v>1.1986417777931</c:v>
                </c:pt>
                <c:pt idx="13144">
                  <c:v>1.19447636138523</c:v>
                </c:pt>
                <c:pt idx="13145">
                  <c:v>1.19079007302308</c:v>
                </c:pt>
                <c:pt idx="13146">
                  <c:v>1.18756002742772</c:v>
                </c:pt>
                <c:pt idx="13147">
                  <c:v>1.1847675725697</c:v>
                </c:pt>
                <c:pt idx="13148">
                  <c:v>1.18239638685451</c:v>
                </c:pt>
                <c:pt idx="13149">
                  <c:v>1.1804337496978</c:v>
                </c:pt>
                <c:pt idx="13150">
                  <c:v>1.17886900996052</c:v>
                </c:pt>
                <c:pt idx="13151">
                  <c:v>1.17769364282021</c:v>
                </c:pt>
                <c:pt idx="13152">
                  <c:v>1.17378479422445</c:v>
                </c:pt>
                <c:pt idx="13153">
                  <c:v>1.17024812411829</c:v>
                </c:pt>
                <c:pt idx="13154">
                  <c:v>1.1670669573089</c:v>
                </c:pt>
                <c:pt idx="13155">
                  <c:v>1.1642273360626</c:v>
                </c:pt>
                <c:pt idx="13156">
                  <c:v>1.16171683305932</c:v>
                </c:pt>
                <c:pt idx="13157">
                  <c:v>1.15952490113176</c:v>
                </c:pt>
                <c:pt idx="13158">
                  <c:v>1.15764258657044</c:v>
                </c:pt>
                <c:pt idx="13159">
                  <c:v>1.1560625788707</c:v>
                </c:pt>
                <c:pt idx="13160">
                  <c:v>1.15477853724847</c:v>
                </c:pt>
                <c:pt idx="13161">
                  <c:v>1.15378548752787</c:v>
                </c:pt>
                <c:pt idx="13162">
                  <c:v>1.15307991390901</c:v>
                </c:pt>
                <c:pt idx="13163">
                  <c:v>1.15265885742524</c:v>
                </c:pt>
                <c:pt idx="13164">
                  <c:v>1.15252076510412</c:v>
                </c:pt>
                <c:pt idx="13165">
                  <c:v>1.15266518408002</c:v>
                </c:pt>
                <c:pt idx="13166">
                  <c:v>1.15309232574698</c:v>
                </c:pt>
                <c:pt idx="13167">
                  <c:v>1.15380378562238</c:v>
                </c:pt>
                <c:pt idx="13168">
                  <c:v>1.15197721040253</c:v>
                </c:pt>
                <c:pt idx="13169">
                  <c:v>1.15144531563119</c:v>
                </c:pt>
                <c:pt idx="13170">
                  <c:v>1.15007332900171</c:v>
                </c:pt>
                <c:pt idx="13171">
                  <c:v>1.14620089820026</c:v>
                </c:pt>
                <c:pt idx="13172">
                  <c:v>1.14266430350375</c:v>
                </c:pt>
                <c:pt idx="13173">
                  <c:v>1.13944901911341</c:v>
                </c:pt>
                <c:pt idx="13174">
                  <c:v>1.13654259832194</c:v>
                </c:pt>
                <c:pt idx="13175">
                  <c:v>1.13393400724131</c:v>
                </c:pt>
                <c:pt idx="13176">
                  <c:v>1.13161377219414</c:v>
                </c:pt>
                <c:pt idx="13177">
                  <c:v>1.12957375962079</c:v>
                </c:pt>
                <c:pt idx="13178">
                  <c:v>1.1278068719887</c:v>
                </c:pt>
                <c:pt idx="13179">
                  <c:v>1.12630723210995</c:v>
                </c:pt>
                <c:pt idx="13180">
                  <c:v>1.1250697939377</c:v>
                </c:pt>
                <c:pt idx="13181">
                  <c:v>1.12409065445268</c:v>
                </c:pt>
                <c:pt idx="13182">
                  <c:v>1.1233666882622</c:v>
                </c:pt>
                <c:pt idx="13183">
                  <c:v>1.12289542486377</c:v>
                </c:pt>
                <c:pt idx="13184">
                  <c:v>1.12267525928363</c:v>
                </c:pt>
                <c:pt idx="13185">
                  <c:v>1.12270566122657</c:v>
                </c:pt>
                <c:pt idx="13186">
                  <c:v>1.1229863994818</c:v>
                </c:pt>
                <c:pt idx="13187">
                  <c:v>1.12351842208913</c:v>
                </c:pt>
                <c:pt idx="13188">
                  <c:v>1.12430297277967</c:v>
                </c:pt>
                <c:pt idx="13189">
                  <c:v>1.12534259236977</c:v>
                </c:pt>
                <c:pt idx="13190">
                  <c:v>1.12664046475922</c:v>
                </c:pt>
                <c:pt idx="13191">
                  <c:v>1.12820030521341</c:v>
                </c:pt>
                <c:pt idx="13192">
                  <c:v>1.13002741106848</c:v>
                </c:pt>
                <c:pt idx="13193">
                  <c:v>1.13212730316431</c:v>
                </c:pt>
                <c:pt idx="13194">
                  <c:v>1.13450727951132</c:v>
                </c:pt>
                <c:pt idx="13195">
                  <c:v>1.13717540775423</c:v>
                </c:pt>
                <c:pt idx="13196">
                  <c:v>1.14014105420134</c:v>
                </c:pt>
                <c:pt idx="13197">
                  <c:v>1.14341536086452</c:v>
                </c:pt>
                <c:pt idx="13198">
                  <c:v>1.14701071572673</c:v>
                </c:pt>
                <c:pt idx="13199">
                  <c:v>1.15094139353987</c:v>
                </c:pt>
                <c:pt idx="13200">
                  <c:v>1.15522403161194</c:v>
                </c:pt>
                <c:pt idx="13201">
                  <c:v>1.15987729258035</c:v>
                </c:pt>
                <c:pt idx="13202">
                  <c:v>1.1649230301797</c:v>
                </c:pt>
                <c:pt idx="13203">
                  <c:v>1.17038590878562</c:v>
                </c:pt>
                <c:pt idx="13204">
                  <c:v>1.17629446829923</c:v>
                </c:pt>
                <c:pt idx="13205">
                  <c:v>1.18268155192205</c:v>
                </c:pt>
                <c:pt idx="13206">
                  <c:v>1.18958560631415</c:v>
                </c:pt>
                <c:pt idx="13207">
                  <c:v>1.19705069367608</c:v>
                </c:pt>
                <c:pt idx="13208">
                  <c:v>1.20160705671964</c:v>
                </c:pt>
                <c:pt idx="13209">
                  <c:v>1.2065447225655</c:v>
                </c:pt>
                <c:pt idx="13210">
                  <c:v>1.2118875270893</c:v>
                </c:pt>
                <c:pt idx="13211">
                  <c:v>1.21766294358345</c:v>
                </c:pt>
                <c:pt idx="13212">
                  <c:v>1.22390266232722</c:v>
                </c:pt>
                <c:pt idx="13213">
                  <c:v>1.23064303273021</c:v>
                </c:pt>
                <c:pt idx="13214">
                  <c:v>1.237926457732249</c:v>
                </c:pt>
                <c:pt idx="13215">
                  <c:v>1.24580165552652</c:v>
                </c:pt>
                <c:pt idx="13216">
                  <c:v>1.25432585476721</c:v>
                </c:pt>
                <c:pt idx="13217">
                  <c:v>1.263566658267329</c:v>
                </c:pt>
                <c:pt idx="13218">
                  <c:v>1.27705965032455</c:v>
                </c:pt>
                <c:pt idx="13219">
                  <c:v>1.28830743698295</c:v>
                </c:pt>
                <c:pt idx="13220">
                  <c:v>1.29522678611966</c:v>
                </c:pt>
                <c:pt idx="13221">
                  <c:v>1.30293540241694</c:v>
                </c:pt>
                <c:pt idx="13222">
                  <c:v>1.31151212914029</c:v>
                </c:pt>
                <c:pt idx="13223">
                  <c:v>1.31504462424782</c:v>
                </c:pt>
                <c:pt idx="13224">
                  <c:v>1.31911895184004</c:v>
                </c:pt>
                <c:pt idx="13225">
                  <c:v>1.32376583007487</c:v>
                </c:pt>
                <c:pt idx="13226">
                  <c:v>1.32901943911631</c:v>
                </c:pt>
                <c:pt idx="13227">
                  <c:v>1.334923200646</c:v>
                </c:pt>
                <c:pt idx="13228">
                  <c:v>1.34152598241082</c:v>
                </c:pt>
                <c:pt idx="13229">
                  <c:v>1.34888754937938</c:v>
                </c:pt>
                <c:pt idx="13230">
                  <c:v>1.35707953806744</c:v>
                </c:pt>
                <c:pt idx="13231">
                  <c:v>1.36618526956881</c:v>
                </c:pt>
                <c:pt idx="13232">
                  <c:v>1.36862867120901</c:v>
                </c:pt>
                <c:pt idx="13233">
                  <c:v>1.37155825735926</c:v>
                </c:pt>
                <c:pt idx="13234">
                  <c:v>1.37499497777335</c:v>
                </c:pt>
                <c:pt idx="13235">
                  <c:v>1.37896050370942</c:v>
                </c:pt>
                <c:pt idx="13236">
                  <c:v>1.38348376304278</c:v>
                </c:pt>
                <c:pt idx="13237">
                  <c:v>1.38859699346244</c:v>
                </c:pt>
                <c:pt idx="13238">
                  <c:v>1.39433797139923</c:v>
                </c:pt>
                <c:pt idx="13239">
                  <c:v>1.39221343875437</c:v>
                </c:pt>
                <c:pt idx="13240">
                  <c:v>1.39044087274897</c:v>
                </c:pt>
                <c:pt idx="13241">
                  <c:v>1.38901315996085</c:v>
                </c:pt>
                <c:pt idx="13242">
                  <c:v>1.38792210498914</c:v>
                </c:pt>
                <c:pt idx="13243">
                  <c:v>1.39520007168577</c:v>
                </c:pt>
                <c:pt idx="13244">
                  <c:v>1.39474907467498</c:v>
                </c:pt>
                <c:pt idx="13245">
                  <c:v>1.38633203107523</c:v>
                </c:pt>
                <c:pt idx="13246">
                  <c:v>1.37870044052806</c:v>
                </c:pt>
                <c:pt idx="13247">
                  <c:v>1.37178533798694</c:v>
                </c:pt>
                <c:pt idx="13248">
                  <c:v>1.36553226664224</c:v>
                </c:pt>
                <c:pt idx="13249">
                  <c:v>1.35989039104857</c:v>
                </c:pt>
                <c:pt idx="13250">
                  <c:v>1.354820710862</c:v>
                </c:pt>
                <c:pt idx="13251">
                  <c:v>1.35028640321631</c:v>
                </c:pt>
                <c:pt idx="13252">
                  <c:v>1.34625886908981</c:v>
                </c:pt>
                <c:pt idx="13253">
                  <c:v>1.34271106677078</c:v>
                </c:pt>
                <c:pt idx="13254">
                  <c:v>1.34539791323815</c:v>
                </c:pt>
                <c:pt idx="13255">
                  <c:v>1.34263932777792</c:v>
                </c:pt>
                <c:pt idx="13256">
                  <c:v>1.33370868781971</c:v>
                </c:pt>
                <c:pt idx="13257">
                  <c:v>1.3256397586334</c:v>
                </c:pt>
                <c:pt idx="13258">
                  <c:v>1.31835223008427</c:v>
                </c:pt>
                <c:pt idx="13259">
                  <c:v>1.31178054368287</c:v>
                </c:pt>
                <c:pt idx="13260">
                  <c:v>1.31036741400099</c:v>
                </c:pt>
                <c:pt idx="13261">
                  <c:v>1.30488548537185</c:v>
                </c:pt>
                <c:pt idx="13262">
                  <c:v>1.29442574780554</c:v>
                </c:pt>
                <c:pt idx="13263">
                  <c:v>1.28498743979232</c:v>
                </c:pt>
                <c:pt idx="13264">
                  <c:v>1.27646113483197</c:v>
                </c:pt>
                <c:pt idx="13265">
                  <c:v>1.26875657742097</c:v>
                </c:pt>
                <c:pt idx="13266">
                  <c:v>1.26179950597271</c:v>
                </c:pt>
                <c:pt idx="13267">
                  <c:v>1.25552689446556</c:v>
                </c:pt>
                <c:pt idx="13268">
                  <c:v>1.24988659879043</c:v>
                </c:pt>
                <c:pt idx="13269">
                  <c:v>1.24483395636802</c:v>
                </c:pt>
                <c:pt idx="13270">
                  <c:v>1.23603388106021</c:v>
                </c:pt>
                <c:pt idx="13271">
                  <c:v>1.22790716543344</c:v>
                </c:pt>
                <c:pt idx="13272">
                  <c:v>1.22039198435162</c:v>
                </c:pt>
                <c:pt idx="13273">
                  <c:v>1.2134356044752</c:v>
                </c:pt>
                <c:pt idx="13274">
                  <c:v>1.20699257393036</c:v>
                </c:pt>
                <c:pt idx="13275">
                  <c:v>1.201024192622609</c:v>
                </c:pt>
                <c:pt idx="13276">
                  <c:v>1.19549678757087</c:v>
                </c:pt>
                <c:pt idx="13277">
                  <c:v>1.19038138061242</c:v>
                </c:pt>
                <c:pt idx="13278">
                  <c:v>1.18565223950754</c:v>
                </c:pt>
                <c:pt idx="13279">
                  <c:v>1.18128684693442</c:v>
                </c:pt>
                <c:pt idx="13280">
                  <c:v>1.17726603690687</c:v>
                </c:pt>
                <c:pt idx="13281">
                  <c:v>1.17357252971971</c:v>
                </c:pt>
                <c:pt idx="13282">
                  <c:v>1.170191257534479</c:v>
                </c:pt>
                <c:pt idx="13283">
                  <c:v>1.16710880416233</c:v>
                </c:pt>
                <c:pt idx="13284">
                  <c:v>1.16431390071451</c:v>
                </c:pt>
                <c:pt idx="13285">
                  <c:v>1.16179612112694</c:v>
                </c:pt>
                <c:pt idx="13286">
                  <c:v>1.15954660765809</c:v>
                </c:pt>
                <c:pt idx="13287">
                  <c:v>1.15755779921162</c:v>
                </c:pt>
                <c:pt idx="13288">
                  <c:v>1.15582304831791</c:v>
                </c:pt>
                <c:pt idx="13289">
                  <c:v>1.1554575849382</c:v>
                </c:pt>
                <c:pt idx="13290">
                  <c:v>1.1541987753062</c:v>
                </c:pt>
                <c:pt idx="13291">
                  <c:v>1.15030628990557</c:v>
                </c:pt>
                <c:pt idx="13292">
                  <c:v>1.14676524945114</c:v>
                </c:pt>
                <c:pt idx="13293">
                  <c:v>1.14356022369298</c:v>
                </c:pt>
                <c:pt idx="13294">
                  <c:v>1.14067809428464</c:v>
                </c:pt>
                <c:pt idx="13295">
                  <c:v>1.13810733661281</c:v>
                </c:pt>
                <c:pt idx="13296">
                  <c:v>1.13583791065692</c:v>
                </c:pt>
                <c:pt idx="13297">
                  <c:v>1.13386141451823</c:v>
                </c:pt>
                <c:pt idx="13298">
                  <c:v>1.13217062030556</c:v>
                </c:pt>
                <c:pt idx="13299">
                  <c:v>1.13075942237081</c:v>
                </c:pt>
                <c:pt idx="13300">
                  <c:v>1.12962279319139</c:v>
                </c:pt>
                <c:pt idx="13301">
                  <c:v>1.12875698338742</c:v>
                </c:pt>
                <c:pt idx="13302">
                  <c:v>1.12815878166345</c:v>
                </c:pt>
                <c:pt idx="13303">
                  <c:v>1.12782632727673</c:v>
                </c:pt>
                <c:pt idx="13304">
                  <c:v>1.12775838795481</c:v>
                </c:pt>
                <c:pt idx="13305">
                  <c:v>1.12795447222218</c:v>
                </c:pt>
                <c:pt idx="13306">
                  <c:v>1.12841529343286</c:v>
                </c:pt>
                <c:pt idx="13307">
                  <c:v>1.12914218474448</c:v>
                </c:pt>
                <c:pt idx="13308">
                  <c:v>1.13013745578353</c:v>
                </c:pt>
                <c:pt idx="13309">
                  <c:v>1.13140440545583</c:v>
                </c:pt>
                <c:pt idx="13310">
                  <c:v>1.13294721949992</c:v>
                </c:pt>
                <c:pt idx="13311">
                  <c:v>1.1356624047271</c:v>
                </c:pt>
                <c:pt idx="13312">
                  <c:v>1.13779728497249</c:v>
                </c:pt>
                <c:pt idx="13313">
                  <c:v>1.13749815793065</c:v>
                </c:pt>
                <c:pt idx="13314">
                  <c:v>1.13753125486077</c:v>
                </c:pt>
                <c:pt idx="13315">
                  <c:v>1.13789648609786</c:v>
                </c:pt>
                <c:pt idx="13316">
                  <c:v>1.13859531833239</c:v>
                </c:pt>
                <c:pt idx="13317">
                  <c:v>1.13963065571664</c:v>
                </c:pt>
                <c:pt idx="13318">
                  <c:v>1.14100686101496</c:v>
                </c:pt>
                <c:pt idx="13319">
                  <c:v>1.13992743128636</c:v>
                </c:pt>
                <c:pt idx="13320">
                  <c:v>1.13913130920049</c:v>
                </c:pt>
                <c:pt idx="13321">
                  <c:v>1.13861539753791</c:v>
                </c:pt>
                <c:pt idx="13322">
                  <c:v>1.13837778780661</c:v>
                </c:pt>
                <c:pt idx="13323">
                  <c:v>1.13841774229161</c:v>
                </c:pt>
                <c:pt idx="13324">
                  <c:v>1.138735170504</c:v>
                </c:pt>
                <c:pt idx="13325">
                  <c:v>1.14027621673066</c:v>
                </c:pt>
                <c:pt idx="13326">
                  <c:v>1.14116280367291</c:v>
                </c:pt>
                <c:pt idx="13327">
                  <c:v>1.13956434022859</c:v>
                </c:pt>
                <c:pt idx="13328">
                  <c:v>1.13831163836946</c:v>
                </c:pt>
                <c:pt idx="13329">
                  <c:v>1.13739908425173</c:v>
                </c:pt>
                <c:pt idx="13330">
                  <c:v>1.13682245472696</c:v>
                </c:pt>
                <c:pt idx="13331">
                  <c:v>1.13657951962529</c:v>
                </c:pt>
                <c:pt idx="13332">
                  <c:v>1.13666886627566</c:v>
                </c:pt>
                <c:pt idx="13333">
                  <c:v>1.13709091219752</c:v>
                </c:pt>
                <c:pt idx="13334">
                  <c:v>1.1378473946643</c:v>
                </c:pt>
                <c:pt idx="13335">
                  <c:v>1.13894138092073</c:v>
                </c:pt>
                <c:pt idx="13336">
                  <c:v>1.14037741657085</c:v>
                </c:pt>
                <c:pt idx="13337">
                  <c:v>1.14314247496569</c:v>
                </c:pt>
                <c:pt idx="13338">
                  <c:v>1.14530837427151</c:v>
                </c:pt>
                <c:pt idx="13339">
                  <c:v>1.14499080406277</c:v>
                </c:pt>
                <c:pt idx="13340">
                  <c:v>1.14609618384173</c:v>
                </c:pt>
                <c:pt idx="13341">
                  <c:v>1.14659408400575</c:v>
                </c:pt>
                <c:pt idx="13342">
                  <c:v>1.14463371687611</c:v>
                </c:pt>
                <c:pt idx="13343">
                  <c:v>1.14315144540742</c:v>
                </c:pt>
                <c:pt idx="13344">
                  <c:v>1.13928931052095</c:v>
                </c:pt>
                <c:pt idx="13345">
                  <c:v>1.13588201381533</c:v>
                </c:pt>
                <c:pt idx="13346">
                  <c:v>1.13291001315717</c:v>
                </c:pt>
                <c:pt idx="13347">
                  <c:v>1.13035760113393</c:v>
                </c:pt>
                <c:pt idx="13348">
                  <c:v>1.12821116468998</c:v>
                </c:pt>
                <c:pt idx="13349">
                  <c:v>1.12646001389151</c:v>
                </c:pt>
                <c:pt idx="13350">
                  <c:v>1.12509552544912</c:v>
                </c:pt>
                <c:pt idx="13351">
                  <c:v>1.12411095251141</c:v>
                </c:pt>
                <c:pt idx="13352">
                  <c:v>1.12350159722451</c:v>
                </c:pt>
                <c:pt idx="13353">
                  <c:v>1.12326442357964</c:v>
                </c:pt>
                <c:pt idx="13354">
                  <c:v>1.12339837524338</c:v>
                </c:pt>
                <c:pt idx="13355">
                  <c:v>1.12126908792389</c:v>
                </c:pt>
                <c:pt idx="13356">
                  <c:v>1.11947150961669</c:v>
                </c:pt>
                <c:pt idx="13357">
                  <c:v>1.11799823150268</c:v>
                </c:pt>
                <c:pt idx="13358">
                  <c:v>1.11684311454824</c:v>
                </c:pt>
                <c:pt idx="13359">
                  <c:v>1.11600199639297</c:v>
                </c:pt>
                <c:pt idx="13360">
                  <c:v>1.11547126328897</c:v>
                </c:pt>
                <c:pt idx="13361">
                  <c:v>1.11270754778141</c:v>
                </c:pt>
                <c:pt idx="13362">
                  <c:v>1.11022566412248</c:v>
                </c:pt>
                <c:pt idx="13363">
                  <c:v>1.10801743896235</c:v>
                </c:pt>
                <c:pt idx="13364">
                  <c:v>1.10607558277167</c:v>
                </c:pt>
                <c:pt idx="13365">
                  <c:v>1.1043939509075</c:v>
                </c:pt>
                <c:pt idx="13366">
                  <c:v>1.10296740418726</c:v>
                </c:pt>
                <c:pt idx="13367">
                  <c:v>1.10179150058199</c:v>
                </c:pt>
                <c:pt idx="13368">
                  <c:v>1.10086276277658</c:v>
                </c:pt>
                <c:pt idx="13369">
                  <c:v>1.10017847467522</c:v>
                </c:pt>
                <c:pt idx="13370">
                  <c:v>1.09973658237258</c:v>
                </c:pt>
                <c:pt idx="13371">
                  <c:v>1.09953559863048</c:v>
                </c:pt>
                <c:pt idx="13372">
                  <c:v>1.09957496257354</c:v>
                </c:pt>
                <c:pt idx="13373">
                  <c:v>1.09985467105748</c:v>
                </c:pt>
                <c:pt idx="13374">
                  <c:v>1.10037545966439</c:v>
                </c:pt>
                <c:pt idx="13375">
                  <c:v>1.1011385259992</c:v>
                </c:pt>
                <c:pt idx="13376">
                  <c:v>1.10214598706005</c:v>
                </c:pt>
                <c:pt idx="13377">
                  <c:v>1.10340070091512</c:v>
                </c:pt>
                <c:pt idx="13378">
                  <c:v>1.10490608082434</c:v>
                </c:pt>
                <c:pt idx="13379">
                  <c:v>1.10666657358559</c:v>
                </c:pt>
                <c:pt idx="13380">
                  <c:v>1.10932552229857</c:v>
                </c:pt>
                <c:pt idx="13381">
                  <c:v>1.11163372234506</c:v>
                </c:pt>
                <c:pt idx="13382">
                  <c:v>1.11171898370305</c:v>
                </c:pt>
                <c:pt idx="13383">
                  <c:v>1.11210844115436</c:v>
                </c:pt>
                <c:pt idx="13384">
                  <c:v>1.11280325566524</c:v>
                </c:pt>
                <c:pt idx="13385">
                  <c:v>1.11380584362453</c:v>
                </c:pt>
                <c:pt idx="13386">
                  <c:v>1.11512009829975</c:v>
                </c:pt>
                <c:pt idx="13387">
                  <c:v>1.11675067270065</c:v>
                </c:pt>
                <c:pt idx="13388">
                  <c:v>1.11870383956848</c:v>
                </c:pt>
                <c:pt idx="13389">
                  <c:v>1.1209873262849</c:v>
                </c:pt>
                <c:pt idx="13390">
                  <c:v>1.12097649001154</c:v>
                </c:pt>
                <c:pt idx="13391">
                  <c:v>1.12122834941931</c:v>
                </c:pt>
                <c:pt idx="13392">
                  <c:v>1.12174350021193</c:v>
                </c:pt>
                <c:pt idx="13393">
                  <c:v>1.12252377521142</c:v>
                </c:pt>
                <c:pt idx="13394">
                  <c:v>1.12357157834308</c:v>
                </c:pt>
                <c:pt idx="13395">
                  <c:v>1.12489011308582</c:v>
                </c:pt>
                <c:pt idx="13396">
                  <c:v>1.12648374012111</c:v>
                </c:pt>
                <c:pt idx="13397">
                  <c:v>1.12835801194966</c:v>
                </c:pt>
                <c:pt idx="13398">
                  <c:v>1.13051923311156</c:v>
                </c:pt>
                <c:pt idx="13399">
                  <c:v>1.13297533912065</c:v>
                </c:pt>
                <c:pt idx="13400">
                  <c:v>1.13573498111793</c:v>
                </c:pt>
                <c:pt idx="13401">
                  <c:v>1.13880896623157</c:v>
                </c:pt>
                <c:pt idx="13402">
                  <c:v>1.14220923675172</c:v>
                </c:pt>
                <c:pt idx="13403">
                  <c:v>1.14594975964607</c:v>
                </c:pt>
                <c:pt idx="13404">
                  <c:v>1.15004643141256</c:v>
                </c:pt>
                <c:pt idx="13405">
                  <c:v>1.15451816304309</c:v>
                </c:pt>
                <c:pt idx="13406">
                  <c:v>1.15938586678257</c:v>
                </c:pt>
                <c:pt idx="13407">
                  <c:v>1.16467395185567</c:v>
                </c:pt>
                <c:pt idx="13408">
                  <c:v>1.1704104922378</c:v>
                </c:pt>
                <c:pt idx="13409">
                  <c:v>1.17662832035738</c:v>
                </c:pt>
                <c:pt idx="13410">
                  <c:v>1.18336508320861</c:v>
                </c:pt>
                <c:pt idx="13411">
                  <c:v>1.19066445829599</c:v>
                </c:pt>
                <c:pt idx="13412">
                  <c:v>1.19494741133525</c:v>
                </c:pt>
                <c:pt idx="13413">
                  <c:v>1.19960924672149</c:v>
                </c:pt>
                <c:pt idx="13414">
                  <c:v>1.2046729220327</c:v>
                </c:pt>
                <c:pt idx="13415">
                  <c:v>1.2101648123086</c:v>
                </c:pt>
                <c:pt idx="13416">
                  <c:v>1.21611472901753</c:v>
                </c:pt>
                <c:pt idx="13417">
                  <c:v>1.22255775659599</c:v>
                </c:pt>
                <c:pt idx="13418">
                  <c:v>1.22953383417398</c:v>
                </c:pt>
                <c:pt idx="13419">
                  <c:v>1.23709036907393</c:v>
                </c:pt>
                <c:pt idx="13420">
                  <c:v>1.24528129985163</c:v>
                </c:pt>
                <c:pt idx="13421">
                  <c:v>1.25417099815431</c:v>
                </c:pt>
                <c:pt idx="13422">
                  <c:v>1.26383601421897</c:v>
                </c:pt>
                <c:pt idx="13423">
                  <c:v>1.27436571002468</c:v>
                </c:pt>
                <c:pt idx="13424">
                  <c:v>1.28587034515052</c:v>
                </c:pt>
                <c:pt idx="13425">
                  <c:v>1.30280882181391</c:v>
                </c:pt>
                <c:pt idx="13426">
                  <c:v>1.310884971227</c:v>
                </c:pt>
                <c:pt idx="13427">
                  <c:v>1.31827197872224</c:v>
                </c:pt>
                <c:pt idx="13428">
                  <c:v>1.32144619490851</c:v>
                </c:pt>
                <c:pt idx="13429">
                  <c:v>1.31870136320452</c:v>
                </c:pt>
                <c:pt idx="13430">
                  <c:v>1.3166363280772</c:v>
                </c:pt>
                <c:pt idx="13431">
                  <c:v>1.31523159428487</c:v>
                </c:pt>
                <c:pt idx="13432">
                  <c:v>1.31447518798568</c:v>
                </c:pt>
                <c:pt idx="13433">
                  <c:v>1.3143596525906</c:v>
                </c:pt>
                <c:pt idx="13434">
                  <c:v>1.31488450498059</c:v>
                </c:pt>
                <c:pt idx="13435">
                  <c:v>1.31605463363239</c:v>
                </c:pt>
                <c:pt idx="13436">
                  <c:v>1.31788042858082</c:v>
                </c:pt>
                <c:pt idx="13437">
                  <c:v>1.32037914462075</c:v>
                </c:pt>
                <c:pt idx="13438">
                  <c:v>1.31701383982763</c:v>
                </c:pt>
                <c:pt idx="13439">
                  <c:v>1.31421011886076</c:v>
                </c:pt>
                <c:pt idx="13440">
                  <c:v>1.31194728612482</c:v>
                </c:pt>
                <c:pt idx="13441">
                  <c:v>1.30403816132844</c:v>
                </c:pt>
                <c:pt idx="13442">
                  <c:v>1.29676131522608</c:v>
                </c:pt>
                <c:pt idx="13443">
                  <c:v>1.29006317562759</c:v>
                </c:pt>
                <c:pt idx="13444">
                  <c:v>1.28777641123043</c:v>
                </c:pt>
                <c:pt idx="13445">
                  <c:v>1.28193430145206</c:v>
                </c:pt>
                <c:pt idx="13446">
                  <c:v>1.27131175594344</c:v>
                </c:pt>
                <c:pt idx="13447">
                  <c:v>1.26159647420203</c:v>
                </c:pt>
                <c:pt idx="13448">
                  <c:v>1.25269144083513</c:v>
                </c:pt>
                <c:pt idx="13449">
                  <c:v>1.24451483736408</c:v>
                </c:pt>
                <c:pt idx="13450">
                  <c:v>1.23699919658315</c:v>
                </c:pt>
                <c:pt idx="13451">
                  <c:v>1.23008660462162</c:v>
                </c:pt>
                <c:pt idx="13452">
                  <c:v>1.22372787059593</c:v>
                </c:pt>
                <c:pt idx="13453">
                  <c:v>1.21788078319103</c:v>
                </c:pt>
                <c:pt idx="13454">
                  <c:v>1.21250949283636</c:v>
                </c:pt>
                <c:pt idx="13455">
                  <c:v>1.20758210512551</c:v>
                </c:pt>
                <c:pt idx="13456">
                  <c:v>1.20307199186837</c:v>
                </c:pt>
                <c:pt idx="13457">
                  <c:v>1.19895505187925</c:v>
                </c:pt>
                <c:pt idx="13458">
                  <c:v>1.19521136224903</c:v>
                </c:pt>
                <c:pt idx="13459">
                  <c:v>1.19182277842101</c:v>
                </c:pt>
                <c:pt idx="13460">
                  <c:v>1.18877378401581</c:v>
                </c:pt>
                <c:pt idx="13461">
                  <c:v>1.18605121814971</c:v>
                </c:pt>
                <c:pt idx="13462">
                  <c:v>1.18364308066948</c:v>
                </c:pt>
                <c:pt idx="13463">
                  <c:v>1.1815397856955</c:v>
                </c:pt>
                <c:pt idx="13464">
                  <c:v>1.18124814130675</c:v>
                </c:pt>
                <c:pt idx="13465">
                  <c:v>1.17970649780216</c:v>
                </c:pt>
                <c:pt idx="13466">
                  <c:v>1.17507628640337</c:v>
                </c:pt>
                <c:pt idx="13467">
                  <c:v>1.1708758192399</c:v>
                </c:pt>
                <c:pt idx="13468">
                  <c:v>1.16708229856159</c:v>
                </c:pt>
                <c:pt idx="13469">
                  <c:v>1.16367640660738</c:v>
                </c:pt>
                <c:pt idx="13470">
                  <c:v>1.16064128069927</c:v>
                </c:pt>
                <c:pt idx="13471">
                  <c:v>1.15796228609297</c:v>
                </c:pt>
                <c:pt idx="13472">
                  <c:v>1.15562759484937</c:v>
                </c:pt>
                <c:pt idx="13473">
                  <c:v>1.15362659459434</c:v>
                </c:pt>
                <c:pt idx="13474">
                  <c:v>1.15195041924436</c:v>
                </c:pt>
                <c:pt idx="13475">
                  <c:v>1.15059228559621</c:v>
                </c:pt>
                <c:pt idx="13476">
                  <c:v>1.14954636602094</c:v>
                </c:pt>
                <c:pt idx="13477">
                  <c:v>1.14880833721008</c:v>
                </c:pt>
                <c:pt idx="13478">
                  <c:v>1.14837533209252</c:v>
                </c:pt>
                <c:pt idx="13479">
                  <c:v>1.14824533258038</c:v>
                </c:pt>
                <c:pt idx="13480">
                  <c:v>1.14841773339839</c:v>
                </c:pt>
                <c:pt idx="13481">
                  <c:v>1.14588812963553</c:v>
                </c:pt>
                <c:pt idx="13482">
                  <c:v>1.14362327771386</c:v>
                </c:pt>
                <c:pt idx="13483">
                  <c:v>1.14260965594288</c:v>
                </c:pt>
                <c:pt idx="13484">
                  <c:v>1.14083176233089</c:v>
                </c:pt>
                <c:pt idx="13485">
                  <c:v>1.13644325057142</c:v>
                </c:pt>
                <c:pt idx="13486">
                  <c:v>1.13242064942</c:v>
                </c:pt>
                <c:pt idx="13487">
                  <c:v>1.12874628106421</c:v>
                </c:pt>
                <c:pt idx="13488">
                  <c:v>1.12540459160987</c:v>
                </c:pt>
                <c:pt idx="13489">
                  <c:v>1.12238196546053</c:v>
                </c:pt>
                <c:pt idx="13490">
                  <c:v>1.11966667992907</c:v>
                </c:pt>
                <c:pt idx="13491">
                  <c:v>1.11724876069387</c:v>
                </c:pt>
                <c:pt idx="13492">
                  <c:v>1.11511922040493</c:v>
                </c:pt>
                <c:pt idx="13493">
                  <c:v>1.11327065581706</c:v>
                </c:pt>
                <c:pt idx="13494">
                  <c:v>1.11169674555489</c:v>
                </c:pt>
                <c:pt idx="13495">
                  <c:v>1.11039221299159</c:v>
                </c:pt>
                <c:pt idx="13496">
                  <c:v>1.10935279532796</c:v>
                </c:pt>
                <c:pt idx="13497">
                  <c:v>1.10857481500315</c:v>
                </c:pt>
                <c:pt idx="13498">
                  <c:v>1.10805597712499</c:v>
                </c:pt>
                <c:pt idx="13499">
                  <c:v>1.10779454216073</c:v>
                </c:pt>
                <c:pt idx="13500">
                  <c:v>1.10778952470887</c:v>
                </c:pt>
                <c:pt idx="13501">
                  <c:v>1.10804078790608</c:v>
                </c:pt>
                <c:pt idx="13502">
                  <c:v>1.10919729376962</c:v>
                </c:pt>
                <c:pt idx="13503">
                  <c:v>1.109971189745</c:v>
                </c:pt>
                <c:pt idx="13504">
                  <c:v>1.10845671774436</c:v>
                </c:pt>
                <c:pt idx="13505">
                  <c:v>1.10726021640646</c:v>
                </c:pt>
                <c:pt idx="13506">
                  <c:v>1.10637697375854</c:v>
                </c:pt>
                <c:pt idx="13507">
                  <c:v>1.1058035908284</c:v>
                </c:pt>
                <c:pt idx="13508">
                  <c:v>1.10553786298941</c:v>
                </c:pt>
                <c:pt idx="13509">
                  <c:v>1.10557867058446</c:v>
                </c:pt>
                <c:pt idx="13510">
                  <c:v>1.1059259721953</c:v>
                </c:pt>
                <c:pt idx="13511">
                  <c:v>1.10658089901641</c:v>
                </c:pt>
                <c:pt idx="13512">
                  <c:v>1.10754605684248</c:v>
                </c:pt>
                <c:pt idx="13513">
                  <c:v>1.10947736178742</c:v>
                </c:pt>
                <c:pt idx="13514">
                  <c:v>1.11108925508541</c:v>
                </c:pt>
                <c:pt idx="13515">
                  <c:v>1.11044334034009</c:v>
                </c:pt>
                <c:pt idx="13516">
                  <c:v>1.11016503892369</c:v>
                </c:pt>
                <c:pt idx="13517">
                  <c:v>1.1102531445074</c:v>
                </c:pt>
                <c:pt idx="13518">
                  <c:v>1.1107077346796</c:v>
                </c:pt>
                <c:pt idx="13519">
                  <c:v>1.11153099715957</c:v>
                </c:pt>
                <c:pt idx="13520">
                  <c:v>1.11272630376169</c:v>
                </c:pt>
                <c:pt idx="13521">
                  <c:v>1.114299271878</c:v>
                </c:pt>
                <c:pt idx="13522">
                  <c:v>1.11625684689107</c:v>
                </c:pt>
                <c:pt idx="13523">
                  <c:v>1.11860852606043</c:v>
                </c:pt>
                <c:pt idx="13524">
                  <c:v>1.12136568648099</c:v>
                </c:pt>
                <c:pt idx="13525">
                  <c:v>1.12535270458221</c:v>
                </c:pt>
                <c:pt idx="13526">
                  <c:v>1.12618257508794</c:v>
                </c:pt>
                <c:pt idx="13527">
                  <c:v>1.12459602862346</c:v>
                </c:pt>
                <c:pt idx="13528">
                  <c:v>1.1206535285108</c:v>
                </c:pt>
                <c:pt idx="13529">
                  <c:v>1.11710022931763</c:v>
                </c:pt>
                <c:pt idx="13530">
                  <c:v>1.11391927792853</c:v>
                </c:pt>
                <c:pt idx="13531">
                  <c:v>1.1110964446621</c:v>
                </c:pt>
                <c:pt idx="13532">
                  <c:v>1.10861961031852</c:v>
                </c:pt>
                <c:pt idx="13533">
                  <c:v>1.10647833580348</c:v>
                </c:pt>
                <c:pt idx="13534">
                  <c:v>1.10466407884615</c:v>
                </c:pt>
                <c:pt idx="13535">
                  <c:v>1.10316952432507</c:v>
                </c:pt>
                <c:pt idx="13536">
                  <c:v>1.10258342564265</c:v>
                </c:pt>
                <c:pt idx="13537">
                  <c:v>1.1017045690688</c:v>
                </c:pt>
                <c:pt idx="13538">
                  <c:v>1.09864447009751</c:v>
                </c:pt>
                <c:pt idx="13539">
                  <c:v>1.09597102552687</c:v>
                </c:pt>
                <c:pt idx="13540">
                  <c:v>1.09367198164868</c:v>
                </c:pt>
                <c:pt idx="13541">
                  <c:v>1.09173727727294</c:v>
                </c:pt>
                <c:pt idx="13542">
                  <c:v>1.09015869713022</c:v>
                </c:pt>
                <c:pt idx="13543">
                  <c:v>1.08892956946705</c:v>
                </c:pt>
                <c:pt idx="13544">
                  <c:v>1.08804491138027</c:v>
                </c:pt>
                <c:pt idx="13545">
                  <c:v>1.08556175695862</c:v>
                </c:pt>
                <c:pt idx="13546">
                  <c:v>1.08291891807191</c:v>
                </c:pt>
                <c:pt idx="13547">
                  <c:v>1.07827459854138</c:v>
                </c:pt>
                <c:pt idx="13548">
                  <c:v>1.07403314161162</c:v>
                </c:pt>
                <c:pt idx="13549">
                  <c:v>1.07017577281381</c:v>
                </c:pt>
                <c:pt idx="13550">
                  <c:v>1.06668665172307</c:v>
                </c:pt>
                <c:pt idx="13551">
                  <c:v>1.06355178660432</c:v>
                </c:pt>
                <c:pt idx="13552">
                  <c:v>1.0607594991314</c:v>
                </c:pt>
                <c:pt idx="13553">
                  <c:v>1.05829980636308</c:v>
                </c:pt>
                <c:pt idx="13554">
                  <c:v>1.05616414729211</c:v>
                </c:pt>
                <c:pt idx="13555">
                  <c:v>1.05434538524256</c:v>
                </c:pt>
                <c:pt idx="13556">
                  <c:v>1.05283757167252</c:v>
                </c:pt>
                <c:pt idx="13557">
                  <c:v>1.05163608378591</c:v>
                </c:pt>
                <c:pt idx="13558">
                  <c:v>1.05073705465229</c:v>
                </c:pt>
                <c:pt idx="13559">
                  <c:v>1.05013769822409</c:v>
                </c:pt>
                <c:pt idx="13560">
                  <c:v>1.04983609312991</c:v>
                </c:pt>
                <c:pt idx="13561">
                  <c:v>1.04983131149058</c:v>
                </c:pt>
                <c:pt idx="13562">
                  <c:v>1.05012307810728</c:v>
                </c:pt>
                <c:pt idx="13563">
                  <c:v>1.05071216957128</c:v>
                </c:pt>
                <c:pt idx="13564">
                  <c:v>1.051600053685</c:v>
                </c:pt>
                <c:pt idx="13565">
                  <c:v>1.05066514956897</c:v>
                </c:pt>
                <c:pt idx="13566">
                  <c:v>1.04998738403264</c:v>
                </c:pt>
                <c:pt idx="13567">
                  <c:v>1.04956489291021</c:v>
                </c:pt>
                <c:pt idx="13568">
                  <c:v>1.04939659544601</c:v>
                </c:pt>
                <c:pt idx="13569">
                  <c:v>1.04948191296879</c:v>
                </c:pt>
                <c:pt idx="13570">
                  <c:v>1.04982076967496</c:v>
                </c:pt>
                <c:pt idx="13571">
                  <c:v>1.05041410412862</c:v>
                </c:pt>
                <c:pt idx="13572">
                  <c:v>1.0512630522013</c:v>
                </c:pt>
                <c:pt idx="13573">
                  <c:v>1.05236962022466</c:v>
                </c:pt>
                <c:pt idx="13574">
                  <c:v>1.05398300020963</c:v>
                </c:pt>
                <c:pt idx="13575">
                  <c:v>1.05562312808835</c:v>
                </c:pt>
                <c:pt idx="13576">
                  <c:v>1.055401242212</c:v>
                </c:pt>
                <c:pt idx="13577">
                  <c:v>1.05548207018357</c:v>
                </c:pt>
                <c:pt idx="13578">
                  <c:v>1.05586599612069</c:v>
                </c:pt>
                <c:pt idx="13579">
                  <c:v>1.05655369953865</c:v>
                </c:pt>
                <c:pt idx="13580">
                  <c:v>1.05754743085961</c:v>
                </c:pt>
                <c:pt idx="13581">
                  <c:v>1.05884987879356</c:v>
                </c:pt>
                <c:pt idx="13582">
                  <c:v>1.06046526525989</c:v>
                </c:pt>
                <c:pt idx="13583">
                  <c:v>1.06239856562655</c:v>
                </c:pt>
                <c:pt idx="13584">
                  <c:v>1.0627417404462</c:v>
                </c:pt>
                <c:pt idx="13585">
                  <c:v>1.06305196989462</c:v>
                </c:pt>
                <c:pt idx="13586">
                  <c:v>1.06144591631706</c:v>
                </c:pt>
                <c:pt idx="13587">
                  <c:v>1.06015778797437</c:v>
                </c:pt>
                <c:pt idx="13588">
                  <c:v>1.05918313771378</c:v>
                </c:pt>
                <c:pt idx="13589">
                  <c:v>1.05851878577792</c:v>
                </c:pt>
                <c:pt idx="13590">
                  <c:v>1.05816244792336</c:v>
                </c:pt>
                <c:pt idx="13591">
                  <c:v>1.05811287451242</c:v>
                </c:pt>
                <c:pt idx="13592">
                  <c:v>1.05836966395552</c:v>
                </c:pt>
                <c:pt idx="13593">
                  <c:v>1.05893363848875</c:v>
                </c:pt>
                <c:pt idx="13594">
                  <c:v>1.05980632800211</c:v>
                </c:pt>
                <c:pt idx="13595">
                  <c:v>1.06099039592644</c:v>
                </c:pt>
                <c:pt idx="13596">
                  <c:v>1.06279117011769</c:v>
                </c:pt>
                <c:pt idx="13597">
                  <c:v>1.06462177339592</c:v>
                </c:pt>
                <c:pt idx="13598">
                  <c:v>1.06456454933658</c:v>
                </c:pt>
                <c:pt idx="13599">
                  <c:v>1.064866938086</c:v>
                </c:pt>
                <c:pt idx="13600">
                  <c:v>1.06552998762476</c:v>
                </c:pt>
                <c:pt idx="13601">
                  <c:v>1.06655613464024</c:v>
                </c:pt>
                <c:pt idx="13602">
                  <c:v>1.06794918512304</c:v>
                </c:pt>
                <c:pt idx="13603">
                  <c:v>1.0674422218134</c:v>
                </c:pt>
                <c:pt idx="13604">
                  <c:v>1.06725356278743</c:v>
                </c:pt>
                <c:pt idx="13605">
                  <c:v>1.06738231017185</c:v>
                </c:pt>
                <c:pt idx="13606">
                  <c:v>1.06782885809738</c:v>
                </c:pt>
                <c:pt idx="13607">
                  <c:v>1.06859453857551</c:v>
                </c:pt>
                <c:pt idx="13608">
                  <c:v>1.06968181852851</c:v>
                </c:pt>
                <c:pt idx="13609">
                  <c:v>1.07109435641098</c:v>
                </c:pt>
                <c:pt idx="13610">
                  <c:v>1.07320892538434</c:v>
                </c:pt>
                <c:pt idx="13611">
                  <c:v>1.07530269852323</c:v>
                </c:pt>
                <c:pt idx="13612">
                  <c:v>1.07542934493725</c:v>
                </c:pt>
                <c:pt idx="13613">
                  <c:v>1.07593182233571</c:v>
                </c:pt>
                <c:pt idx="13614">
                  <c:v>1.07447083228092</c:v>
                </c:pt>
                <c:pt idx="13615">
                  <c:v>1.07334363629473</c:v>
                </c:pt>
                <c:pt idx="13616">
                  <c:v>1.07254592146104</c:v>
                </c:pt>
                <c:pt idx="13617">
                  <c:v>1.07207475514463</c:v>
                </c:pt>
                <c:pt idx="13618">
                  <c:v>1.07192807198804</c:v>
                </c:pt>
                <c:pt idx="13619">
                  <c:v>1.07210555141556</c:v>
                </c:pt>
                <c:pt idx="13620">
                  <c:v>1.07260737142529</c:v>
                </c:pt>
                <c:pt idx="13621">
                  <c:v>1.07343537229665</c:v>
                </c:pt>
                <c:pt idx="13622">
                  <c:v>1.07459239066748</c:v>
                </c:pt>
                <c:pt idx="13623">
                  <c:v>1.07608246719882</c:v>
                </c:pt>
                <c:pt idx="13624">
                  <c:v>1.07791106268483</c:v>
                </c:pt>
                <c:pt idx="13625">
                  <c:v>1.08008489951319</c:v>
                </c:pt>
                <c:pt idx="13626">
                  <c:v>1.08022455160916</c:v>
                </c:pt>
                <c:pt idx="13627">
                  <c:v>1.08065046928049</c:v>
                </c:pt>
                <c:pt idx="13628">
                  <c:v>1.08136393116324</c:v>
                </c:pt>
                <c:pt idx="13629">
                  <c:v>1.08280978882992</c:v>
                </c:pt>
                <c:pt idx="13630">
                  <c:v>1.08411583192482</c:v>
                </c:pt>
                <c:pt idx="13631">
                  <c:v>1.0833298513257</c:v>
                </c:pt>
                <c:pt idx="13632">
                  <c:v>1.0828848549398</c:v>
                </c:pt>
                <c:pt idx="13633">
                  <c:v>1.08277912546137</c:v>
                </c:pt>
                <c:pt idx="13634">
                  <c:v>1.08301193986023</c:v>
                </c:pt>
                <c:pt idx="13635">
                  <c:v>1.08358421814509</c:v>
                </c:pt>
                <c:pt idx="13636">
                  <c:v>1.08449794723377</c:v>
                </c:pt>
                <c:pt idx="13637">
                  <c:v>1.08332944143357</c:v>
                </c:pt>
                <c:pt idx="13638">
                  <c:v>1.08245584353222</c:v>
                </c:pt>
                <c:pt idx="13639">
                  <c:v>1.08187413601552</c:v>
                </c:pt>
                <c:pt idx="13640">
                  <c:v>1.08158222091843</c:v>
                </c:pt>
                <c:pt idx="13641">
                  <c:v>1.08157915849355</c:v>
                </c:pt>
                <c:pt idx="13642">
                  <c:v>1.08186476112885</c:v>
                </c:pt>
                <c:pt idx="13643">
                  <c:v>1.08243975089009</c:v>
                </c:pt>
                <c:pt idx="13644">
                  <c:v>1.08330599833034</c:v>
                </c:pt>
                <c:pt idx="13645">
                  <c:v>1.08446619500542</c:v>
                </c:pt>
                <c:pt idx="13646">
                  <c:v>1.08349870218586</c:v>
                </c:pt>
                <c:pt idx="13647">
                  <c:v>1.08277619008827</c:v>
                </c:pt>
                <c:pt idx="13648">
                  <c:v>1.08274024552987</c:v>
                </c:pt>
                <c:pt idx="13649">
                  <c:v>1.0825003501412</c:v>
                </c:pt>
                <c:pt idx="13650">
                  <c:v>1.08013295066215</c:v>
                </c:pt>
                <c:pt idx="13651">
                  <c:v>1.07807312738615</c:v>
                </c:pt>
                <c:pt idx="13652">
                  <c:v>1.07631346307407</c:v>
                </c:pt>
                <c:pt idx="13653">
                  <c:v>1.07523786056689</c:v>
                </c:pt>
                <c:pt idx="13654">
                  <c:v>1.07405358023504</c:v>
                </c:pt>
                <c:pt idx="13655">
                  <c:v>1.07085654310636</c:v>
                </c:pt>
                <c:pt idx="13656">
                  <c:v>1.06802031714831</c:v>
                </c:pt>
                <c:pt idx="13657">
                  <c:v>1.06553362011885</c:v>
                </c:pt>
                <c:pt idx="13658">
                  <c:v>1.06338727213717</c:v>
                </c:pt>
                <c:pt idx="13659">
                  <c:v>1.06157306464401</c:v>
                </c:pt>
                <c:pt idx="13660">
                  <c:v>1.06008465186989</c:v>
                </c:pt>
                <c:pt idx="13661">
                  <c:v>1.05891686923808</c:v>
                </c:pt>
                <c:pt idx="13662">
                  <c:v>1.05834391263359</c:v>
                </c:pt>
                <c:pt idx="13663">
                  <c:v>1.05780279681065</c:v>
                </c:pt>
                <c:pt idx="13664">
                  <c:v>1.0553900426247</c:v>
                </c:pt>
                <c:pt idx="13665">
                  <c:v>1.05334964175187</c:v>
                </c:pt>
                <c:pt idx="13666">
                  <c:v>1.05167383153706</c:v>
                </c:pt>
                <c:pt idx="13667">
                  <c:v>1.05035611427368</c:v>
                </c:pt>
                <c:pt idx="13668">
                  <c:v>1.049391657952929</c:v>
                </c:pt>
                <c:pt idx="13669">
                  <c:v>1.04877690289166</c:v>
                </c:pt>
                <c:pt idx="13670">
                  <c:v>1.04850970674374</c:v>
                </c:pt>
                <c:pt idx="13671">
                  <c:v>1.04858877743459</c:v>
                </c:pt>
                <c:pt idx="13672">
                  <c:v>1.04901437950444</c:v>
                </c:pt>
                <c:pt idx="13673">
                  <c:v>1.0500171606922</c:v>
                </c:pt>
                <c:pt idx="13674">
                  <c:v>1.05114733505019</c:v>
                </c:pt>
                <c:pt idx="13675">
                  <c:v>1.04830333528131</c:v>
                </c:pt>
                <c:pt idx="13676">
                  <c:v>1.04583108148464</c:v>
                </c:pt>
                <c:pt idx="13677">
                  <c:v>1.04372141638975</c:v>
                </c:pt>
                <c:pt idx="13678">
                  <c:v>1.04196674593705</c:v>
                </c:pt>
                <c:pt idx="13679">
                  <c:v>1.0405608507126</c:v>
                </c:pt>
                <c:pt idx="13680">
                  <c:v>1.03949891457718</c:v>
                </c:pt>
                <c:pt idx="13681">
                  <c:v>1.03877740064062</c:v>
                </c:pt>
                <c:pt idx="13682">
                  <c:v>1.03839373138888</c:v>
                </c:pt>
                <c:pt idx="13683">
                  <c:v>1.03834664662826</c:v>
                </c:pt>
                <c:pt idx="13684">
                  <c:v>1.0386358255622</c:v>
                </c:pt>
                <c:pt idx="13685">
                  <c:v>1.03732893888542</c:v>
                </c:pt>
                <c:pt idx="13686">
                  <c:v>1.03615395967892</c:v>
                </c:pt>
                <c:pt idx="13687">
                  <c:v>1.0332298095445</c:v>
                </c:pt>
                <c:pt idx="13688">
                  <c:v>1.03066169451861</c:v>
                </c:pt>
                <c:pt idx="13689">
                  <c:v>1.02844116081413</c:v>
                </c:pt>
                <c:pt idx="13690">
                  <c:v>1.02656101984428</c:v>
                </c:pt>
                <c:pt idx="13691">
                  <c:v>1.02501598718915</c:v>
                </c:pt>
                <c:pt idx="13692">
                  <c:v>1.02380073858986</c:v>
                </c:pt>
                <c:pt idx="13693">
                  <c:v>1.02291230330309</c:v>
                </c:pt>
                <c:pt idx="13694">
                  <c:v>1.02234768137208</c:v>
                </c:pt>
                <c:pt idx="13695">
                  <c:v>1.02210550221222</c:v>
                </c:pt>
                <c:pt idx="13696">
                  <c:v>1.02218464974985</c:v>
                </c:pt>
                <c:pt idx="13697">
                  <c:v>1.02058576199718</c:v>
                </c:pt>
                <c:pt idx="13698">
                  <c:v>1.01927322534749</c:v>
                </c:pt>
                <c:pt idx="13699">
                  <c:v>1.01824384263173</c:v>
                </c:pt>
                <c:pt idx="13700">
                  <c:v>1.01749498077413</c:v>
                </c:pt>
                <c:pt idx="13701">
                  <c:v>1.01702496925905</c:v>
                </c:pt>
                <c:pt idx="13702">
                  <c:v>1.01683247109027</c:v>
                </c:pt>
                <c:pt idx="13703">
                  <c:v>1.01691692075675</c:v>
                </c:pt>
                <c:pt idx="13704">
                  <c:v>1.01727842860073</c:v>
                </c:pt>
                <c:pt idx="13705">
                  <c:v>1.01791745087773</c:v>
                </c:pt>
                <c:pt idx="13706">
                  <c:v>1.01883559310818</c:v>
                </c:pt>
                <c:pt idx="13707">
                  <c:v>1.02003424854436</c:v>
                </c:pt>
                <c:pt idx="13708">
                  <c:v>1.02160261051941</c:v>
                </c:pt>
                <c:pt idx="13709">
                  <c:v>1.02337921664111</c:v>
                </c:pt>
                <c:pt idx="13710">
                  <c:v>1.02345881128286</c:v>
                </c:pt>
                <c:pt idx="13711">
                  <c:v>1.02185121715387</c:v>
                </c:pt>
                <c:pt idx="13712">
                  <c:v>1.02053173044216</c:v>
                </c:pt>
                <c:pt idx="13713">
                  <c:v>1.01949689040506</c:v>
                </c:pt>
                <c:pt idx="13714">
                  <c:v>1.01874410877142</c:v>
                </c:pt>
                <c:pt idx="13715">
                  <c:v>1.0182714523871</c:v>
                </c:pt>
                <c:pt idx="13716">
                  <c:v>1.01814930731966</c:v>
                </c:pt>
                <c:pt idx="13717">
                  <c:v>1.01823468940392</c:v>
                </c:pt>
                <c:pt idx="13718">
                  <c:v>1.01664110750085</c:v>
                </c:pt>
                <c:pt idx="13719">
                  <c:v>1.01537197021115</c:v>
                </c:pt>
                <c:pt idx="13720">
                  <c:v>1.01442364661398</c:v>
                </c:pt>
                <c:pt idx="13721">
                  <c:v>1.01384656639712</c:v>
                </c:pt>
                <c:pt idx="13722">
                  <c:v>1.0135312798014</c:v>
                </c:pt>
                <c:pt idx="13723">
                  <c:v>1.011594047534049</c:v>
                </c:pt>
                <c:pt idx="13724">
                  <c:v>1.01001958120085</c:v>
                </c:pt>
                <c:pt idx="13725">
                  <c:v>1.00880368006105</c:v>
                </c:pt>
                <c:pt idx="13726">
                  <c:v>1.00794246872057</c:v>
                </c:pt>
                <c:pt idx="13727">
                  <c:v>1.00743395904557</c:v>
                </c:pt>
                <c:pt idx="13728">
                  <c:v>1.00727587570959</c:v>
                </c:pt>
                <c:pt idx="13729">
                  <c:v>1.00746869519228</c:v>
                </c:pt>
                <c:pt idx="13730">
                  <c:v>1.00609560908456</c:v>
                </c:pt>
                <c:pt idx="13731">
                  <c:v>1.00501008092665</c:v>
                </c:pt>
                <c:pt idx="13732">
                  <c:v>1.00233855476171</c:v>
                </c:pt>
                <c:pt idx="13733">
                  <c:v>1.00002885876717</c:v>
                </c:pt>
                <c:pt idx="13734">
                  <c:v>0.99807666151174</c:v>
                </c:pt>
                <c:pt idx="13735">
                  <c:v>0.99647500652825</c:v>
                </c:pt>
                <c:pt idx="13736">
                  <c:v>0.995221741828724</c:v>
                </c:pt>
                <c:pt idx="13737">
                  <c:v>0.994312847421136</c:v>
                </c:pt>
                <c:pt idx="13738">
                  <c:v>0.993746858064112</c:v>
                </c:pt>
                <c:pt idx="13739">
                  <c:v>0.993521638999978</c:v>
                </c:pt>
                <c:pt idx="13740">
                  <c:v>0.993637063170175</c:v>
                </c:pt>
                <c:pt idx="13741">
                  <c:v>0.994072170188697</c:v>
                </c:pt>
                <c:pt idx="13742">
                  <c:v>0.994871979252398</c:v>
                </c:pt>
                <c:pt idx="13743">
                  <c:v>0.994146441634799</c:v>
                </c:pt>
                <c:pt idx="13744">
                  <c:v>0.99380191423471</c:v>
                </c:pt>
                <c:pt idx="13745">
                  <c:v>0.993836272233244</c:v>
                </c:pt>
                <c:pt idx="13746">
                  <c:v>0.99425076836348</c:v>
                </c:pt>
                <c:pt idx="13747">
                  <c:v>0.995045237271445</c:v>
                </c:pt>
                <c:pt idx="13748">
                  <c:v>0.996221557507866</c:v>
                </c:pt>
                <c:pt idx="13749">
                  <c:v>0.995879918933023</c:v>
                </c:pt>
                <c:pt idx="13750">
                  <c:v>0.99588125267485</c:v>
                </c:pt>
                <c:pt idx="13751">
                  <c:v>0.996225587901428</c:v>
                </c:pt>
                <c:pt idx="13752">
                  <c:v>0.996912723960079</c:v>
                </c:pt>
                <c:pt idx="13753">
                  <c:v>0.997944386725295</c:v>
                </c:pt>
                <c:pt idx="13754">
                  <c:v>0.997415690153689</c:v>
                </c:pt>
                <c:pt idx="13755">
                  <c:v>0.997192623276199</c:v>
                </c:pt>
                <c:pt idx="13756">
                  <c:v>0.997274812745671</c:v>
                </c:pt>
                <c:pt idx="13757">
                  <c:v>0.997662306452772</c:v>
                </c:pt>
                <c:pt idx="13758">
                  <c:v>0.998355761893075</c:v>
                </c:pt>
                <c:pt idx="13759">
                  <c:v>0.999353968105299</c:v>
                </c:pt>
                <c:pt idx="13760">
                  <c:v>1.00066801491317</c:v>
                </c:pt>
                <c:pt idx="13761">
                  <c:v>1.00039841392411</c:v>
                </c:pt>
                <c:pt idx="13762">
                  <c:v>1.00047563038469</c:v>
                </c:pt>
                <c:pt idx="13763">
                  <c:v>0.998981473360682</c:v>
                </c:pt>
                <c:pt idx="13764">
                  <c:v>0.997798973441426</c:v>
                </c:pt>
                <c:pt idx="13765">
                  <c:v>0.996925940458308</c:v>
                </c:pt>
                <c:pt idx="13766">
                  <c:v>0.996346353281657</c:v>
                </c:pt>
                <c:pt idx="13767">
                  <c:v>0.996084733936953</c:v>
                </c:pt>
                <c:pt idx="13768">
                  <c:v>0.99425428896375</c:v>
                </c:pt>
                <c:pt idx="13769">
                  <c:v>0.992773285634266</c:v>
                </c:pt>
                <c:pt idx="13770">
                  <c:v>0.991637857993381</c:v>
                </c:pt>
                <c:pt idx="13771">
                  <c:v>0.990845913951155</c:v>
                </c:pt>
                <c:pt idx="13772">
                  <c:v>0.990395343961115</c:v>
                </c:pt>
                <c:pt idx="13773">
                  <c:v>0.990285317378178</c:v>
                </c:pt>
                <c:pt idx="13774">
                  <c:v>0.988635292327269</c:v>
                </c:pt>
                <c:pt idx="13775">
                  <c:v>0.987291248597534</c:v>
                </c:pt>
                <c:pt idx="13776">
                  <c:v>0.986203585992426</c:v>
                </c:pt>
                <c:pt idx="13777">
                  <c:v>0.985462433443103</c:v>
                </c:pt>
                <c:pt idx="13778">
                  <c:v>0.9831842288735</c:v>
                </c:pt>
                <c:pt idx="13779">
                  <c:v>0.981251234831375</c:v>
                </c:pt>
                <c:pt idx="13780">
                  <c:v>0.979659214247274</c:v>
                </c:pt>
                <c:pt idx="13781">
                  <c:v>0.978405497841498</c:v>
                </c:pt>
                <c:pt idx="13782">
                  <c:v>0.977487411038189</c:v>
                </c:pt>
                <c:pt idx="13783">
                  <c:v>0.976903381886495</c:v>
                </c:pt>
                <c:pt idx="13784">
                  <c:v>0.976575986684028</c:v>
                </c:pt>
                <c:pt idx="13785">
                  <c:v>0.976657403881852</c:v>
                </c:pt>
                <c:pt idx="13786">
                  <c:v>0.973416509783887</c:v>
                </c:pt>
                <c:pt idx="13787">
                  <c:v>0.970522443790662</c:v>
                </c:pt>
                <c:pt idx="13788">
                  <c:v>0.967969965798356</c:v>
                </c:pt>
                <c:pt idx="13789">
                  <c:v>0.965754834448462</c:v>
                </c:pt>
                <c:pt idx="13790">
                  <c:v>0.963873624918914</c:v>
                </c:pt>
                <c:pt idx="13791">
                  <c:v>0.962209328747487</c:v>
                </c:pt>
                <c:pt idx="13792">
                  <c:v>0.96098589480236</c:v>
                </c:pt>
                <c:pt idx="13793">
                  <c:v>0.958309974314375</c:v>
                </c:pt>
                <c:pt idx="13794">
                  <c:v>0.956003302223856</c:v>
                </c:pt>
                <c:pt idx="13795">
                  <c:v>0.954062955856611</c:v>
                </c:pt>
                <c:pt idx="13796">
                  <c:v>0.952486745155676</c:v>
                </c:pt>
                <c:pt idx="13797">
                  <c:v>0.951272946437095</c:v>
                </c:pt>
                <c:pt idx="13798">
                  <c:v>0.950420372786764</c:v>
                </c:pt>
                <c:pt idx="13799">
                  <c:v>0.9499282123891</c:v>
                </c:pt>
                <c:pt idx="13800">
                  <c:v>0.949795854751775</c:v>
                </c:pt>
                <c:pt idx="13801">
                  <c:v>0.950022943331804</c:v>
                </c:pt>
                <c:pt idx="13802">
                  <c:v>0.950609382684266</c:v>
                </c:pt>
                <c:pt idx="13803">
                  <c:v>0.951555280076072</c:v>
                </c:pt>
                <c:pt idx="13804">
                  <c:v>0.95286110864958</c:v>
                </c:pt>
                <c:pt idx="13805">
                  <c:v>0.954527595830547</c:v>
                </c:pt>
                <c:pt idx="13806">
                  <c:v>0.956555856616913</c:v>
                </c:pt>
                <c:pt idx="13807">
                  <c:v>0.958947960517505</c:v>
                </c:pt>
                <c:pt idx="13808">
                  <c:v>0.961706442175286</c:v>
                </c:pt>
                <c:pt idx="13809">
                  <c:v>0.963023970421914</c:v>
                </c:pt>
                <c:pt idx="13810">
                  <c:v>0.964669699105364</c:v>
                </c:pt>
                <c:pt idx="13811">
                  <c:v>0.966645316972589</c:v>
                </c:pt>
                <c:pt idx="13812">
                  <c:v>0.968953373779281</c:v>
                </c:pt>
                <c:pt idx="13813">
                  <c:v>0.971596876295731</c:v>
                </c:pt>
                <c:pt idx="13814">
                  <c:v>0.974579869023471</c:v>
                </c:pt>
                <c:pt idx="13815">
                  <c:v>0.977907574639157</c:v>
                </c:pt>
                <c:pt idx="13816">
                  <c:v>0.981586342539623</c:v>
                </c:pt>
                <c:pt idx="13817">
                  <c:v>0.983758880917089</c:v>
                </c:pt>
                <c:pt idx="13818">
                  <c:v>0.986238687871205</c:v>
                </c:pt>
                <c:pt idx="13819">
                  <c:v>0.989030749823852</c:v>
                </c:pt>
                <c:pt idx="13820">
                  <c:v>0.992140358947998</c:v>
                </c:pt>
                <c:pt idx="13821">
                  <c:v>0.995573826485876</c:v>
                </c:pt>
                <c:pt idx="13822">
                  <c:v>0.997422782310693</c:v>
                </c:pt>
                <c:pt idx="13823">
                  <c:v>0.999548993571613</c:v>
                </c:pt>
                <c:pt idx="13824">
                  <c:v>1.00195455562785</c:v>
                </c:pt>
                <c:pt idx="13825">
                  <c:v>1.00464540608658</c:v>
                </c:pt>
                <c:pt idx="13826">
                  <c:v>1.00762838460218</c:v>
                </c:pt>
                <c:pt idx="13827">
                  <c:v>1.01095213949321</c:v>
                </c:pt>
                <c:pt idx="13828">
                  <c:v>1.0145543062967</c:v>
                </c:pt>
                <c:pt idx="13829">
                  <c:v>1.01648730575474</c:v>
                </c:pt>
                <c:pt idx="13830">
                  <c:v>1.01875454355577</c:v>
                </c:pt>
                <c:pt idx="13831">
                  <c:v>1.01940906876554</c:v>
                </c:pt>
                <c:pt idx="13832">
                  <c:v>1.02027373554827</c:v>
                </c:pt>
                <c:pt idx="13833">
                  <c:v>1.0194168979698</c:v>
                </c:pt>
                <c:pt idx="13834">
                  <c:v>1.01888800081042</c:v>
                </c:pt>
                <c:pt idx="13835">
                  <c:v>1.01868591703195</c:v>
                </c:pt>
                <c:pt idx="13836">
                  <c:v>1.01880952769611</c:v>
                </c:pt>
                <c:pt idx="13837">
                  <c:v>1.01925935099812</c:v>
                </c:pt>
                <c:pt idx="13838">
                  <c:v>1.02003603795378</c:v>
                </c:pt>
                <c:pt idx="13839">
                  <c:v>1.02114202145166</c:v>
                </c:pt>
                <c:pt idx="13840">
                  <c:v>1.02258007939604</c:v>
                </c:pt>
                <c:pt idx="13841">
                  <c:v>1.02445765175322</c:v>
                </c:pt>
                <c:pt idx="13842">
                  <c:v>1.02450465284097</c:v>
                </c:pt>
                <c:pt idx="13843">
                  <c:v>1.0228058935576</c:v>
                </c:pt>
                <c:pt idx="13844">
                  <c:v>1.02144549140619</c:v>
                </c:pt>
                <c:pt idx="13845">
                  <c:v>1.02041926985859</c:v>
                </c:pt>
                <c:pt idx="13846">
                  <c:v>1.019723705994179</c:v>
                </c:pt>
                <c:pt idx="13847">
                  <c:v>1.01935679164095</c:v>
                </c:pt>
                <c:pt idx="13848">
                  <c:v>1.01931732186818</c:v>
                </c:pt>
                <c:pt idx="13849">
                  <c:v>1.01960544290995</c:v>
                </c:pt>
                <c:pt idx="13850">
                  <c:v>1.02022095183977</c:v>
                </c:pt>
                <c:pt idx="13851">
                  <c:v>1.02116631344492</c:v>
                </c:pt>
                <c:pt idx="13852">
                  <c:v>1.02244337785944</c:v>
                </c:pt>
                <c:pt idx="13853">
                  <c:v>1.02405616038902</c:v>
                </c:pt>
                <c:pt idx="13854">
                  <c:v>1.02612063874832</c:v>
                </c:pt>
                <c:pt idx="13855">
                  <c:v>1.02843141225043</c:v>
                </c:pt>
                <c:pt idx="13856">
                  <c:v>1.02901682408378</c:v>
                </c:pt>
                <c:pt idx="13857">
                  <c:v>1.02998395679268</c:v>
                </c:pt>
                <c:pt idx="13858">
                  <c:v>1.03133641945765</c:v>
                </c:pt>
                <c:pt idx="13859">
                  <c:v>1.03322604780374</c:v>
                </c:pt>
                <c:pt idx="13860">
                  <c:v>1.033225001818</c:v>
                </c:pt>
                <c:pt idx="13861">
                  <c:v>1.03146220301259</c:v>
                </c:pt>
                <c:pt idx="13862">
                  <c:v>1.03009246580255</c:v>
                </c:pt>
                <c:pt idx="13863">
                  <c:v>1.02911024694408</c:v>
                </c:pt>
                <c:pt idx="13864">
                  <c:v>1.02851197298072</c:v>
                </c:pt>
                <c:pt idx="13865">
                  <c:v>1.02829540064054</c:v>
                </c:pt>
                <c:pt idx="13866">
                  <c:v>1.02845944538462</c:v>
                </c:pt>
                <c:pt idx="13867">
                  <c:v>1.0268983650092</c:v>
                </c:pt>
                <c:pt idx="13868">
                  <c:v>1.02568048238235</c:v>
                </c:pt>
                <c:pt idx="13869">
                  <c:v>1.02480192313524</c:v>
                </c:pt>
                <c:pt idx="13870">
                  <c:v>1.02425964273804</c:v>
                </c:pt>
                <c:pt idx="13871">
                  <c:v>1.02405181679889</c:v>
                </c:pt>
                <c:pt idx="13872">
                  <c:v>1.02417774243008</c:v>
                </c:pt>
                <c:pt idx="13873">
                  <c:v>1.02463779428935</c:v>
                </c:pt>
                <c:pt idx="13874">
                  <c:v>1.02543292091954</c:v>
                </c:pt>
                <c:pt idx="13875">
                  <c:v>1.02656531700158</c:v>
                </c:pt>
                <c:pt idx="13876">
                  <c:v>1.02803875980355</c:v>
                </c:pt>
                <c:pt idx="13877">
                  <c:v>1.02774888950492</c:v>
                </c:pt>
                <c:pt idx="13878">
                  <c:v>1.02775409832068</c:v>
                </c:pt>
                <c:pt idx="13879">
                  <c:v>1.02817665760552</c:v>
                </c:pt>
                <c:pt idx="13880">
                  <c:v>1.02877543097536</c:v>
                </c:pt>
                <c:pt idx="13881">
                  <c:v>1.02758948120254</c:v>
                </c:pt>
                <c:pt idx="13882">
                  <c:v>1.02674518395815</c:v>
                </c:pt>
                <c:pt idx="13883">
                  <c:v>1.02624027893837</c:v>
                </c:pt>
                <c:pt idx="13884">
                  <c:v>1.02607252867085</c:v>
                </c:pt>
                <c:pt idx="13885">
                  <c:v>1.0242524806075</c:v>
                </c:pt>
                <c:pt idx="13886">
                  <c:v>1.02262411924658</c:v>
                </c:pt>
                <c:pt idx="13887">
                  <c:v>1.01925674971918</c:v>
                </c:pt>
                <c:pt idx="13888">
                  <c:v>1.01625132072585</c:v>
                </c:pt>
                <c:pt idx="13889">
                  <c:v>1.01359822778117</c:v>
                </c:pt>
                <c:pt idx="13890">
                  <c:v>1.0112890235383</c:v>
                </c:pt>
                <c:pt idx="13891">
                  <c:v>1.00931714267518</c:v>
                </c:pt>
                <c:pt idx="13892">
                  <c:v>1.00568434903738</c:v>
                </c:pt>
                <c:pt idx="13893">
                  <c:v>1.00237214102401</c:v>
                </c:pt>
                <c:pt idx="13894">
                  <c:v>0.999343004860012</c:v>
                </c:pt>
                <c:pt idx="13895">
                  <c:v>0.99469502189197</c:v>
                </c:pt>
                <c:pt idx="13896">
                  <c:v>0.990406533228655</c:v>
                </c:pt>
                <c:pt idx="13897">
                  <c:v>0.986465045142329</c:v>
                </c:pt>
                <c:pt idx="13898">
                  <c:v>0.98285988774333</c:v>
                </c:pt>
                <c:pt idx="13899">
                  <c:v>0.979582933060162</c:v>
                </c:pt>
                <c:pt idx="13900">
                  <c:v>0.97662679273649</c:v>
                </c:pt>
                <c:pt idx="13901">
                  <c:v>0.973985558715031</c:v>
                </c:pt>
                <c:pt idx="13902">
                  <c:v>0.971653947203818</c:v>
                </c:pt>
                <c:pt idx="13903">
                  <c:v>0.9696282178149</c:v>
                </c:pt>
                <c:pt idx="13904">
                  <c:v>0.967801461559328</c:v>
                </c:pt>
                <c:pt idx="13905">
                  <c:v>0.96637433438201</c:v>
                </c:pt>
                <c:pt idx="13906">
                  <c:v>0.963435415092137</c:v>
                </c:pt>
                <c:pt idx="13907">
                  <c:v>0.960839095767388</c:v>
                </c:pt>
                <c:pt idx="13908">
                  <c:v>0.958581164867743</c:v>
                </c:pt>
                <c:pt idx="13909">
                  <c:v>0.956658449464837</c:v>
                </c:pt>
                <c:pt idx="13910">
                  <c:v>0.955068261951447</c:v>
                </c:pt>
                <c:pt idx="13911">
                  <c:v>0.953808892856397</c:v>
                </c:pt>
                <c:pt idx="13912">
                  <c:v>0.952737452873398</c:v>
                </c:pt>
                <c:pt idx="13913">
                  <c:v>0.952134024675426</c:v>
                </c:pt>
                <c:pt idx="13914">
                  <c:v>0.950071770639958</c:v>
                </c:pt>
                <c:pt idx="13915">
                  <c:v>0.948376818560728</c:v>
                </c:pt>
                <c:pt idx="13916">
                  <c:v>0.94704725831971</c:v>
                </c:pt>
                <c:pt idx="13917">
                  <c:v>0.9460815838519</c:v>
                </c:pt>
                <c:pt idx="13918">
                  <c:v>0.945478949681993</c:v>
                </c:pt>
                <c:pt idx="13919">
                  <c:v>0.945238730243209</c:v>
                </c:pt>
                <c:pt idx="13920">
                  <c:v>0.945360454398492</c:v>
                </c:pt>
                <c:pt idx="13921">
                  <c:v>0.945843945177993</c:v>
                </c:pt>
                <c:pt idx="13922">
                  <c:v>0.946689411266784</c:v>
                </c:pt>
                <c:pt idx="13923">
                  <c:v>0.947896931191255</c:v>
                </c:pt>
                <c:pt idx="13924">
                  <c:v>0.949467437024829</c:v>
                </c:pt>
                <c:pt idx="13925">
                  <c:v>0.951401892082005</c:v>
                </c:pt>
                <c:pt idx="13926">
                  <c:v>0.953702087325126</c:v>
                </c:pt>
                <c:pt idx="13927">
                  <c:v>0.956370762849847</c:v>
                </c:pt>
                <c:pt idx="13928">
                  <c:v>0.957588857564321</c:v>
                </c:pt>
                <c:pt idx="13929">
                  <c:v>0.959136944338563</c:v>
                </c:pt>
                <c:pt idx="13930">
                  <c:v>0.961016519947686</c:v>
                </c:pt>
                <c:pt idx="13931">
                  <c:v>0.963229946368016</c:v>
                </c:pt>
                <c:pt idx="13932">
                  <c:v>0.963944927893204</c:v>
                </c:pt>
                <c:pt idx="13933">
                  <c:v>0.96495451800469</c:v>
                </c:pt>
                <c:pt idx="13934">
                  <c:v>0.966259774348618</c:v>
                </c:pt>
                <c:pt idx="13935">
                  <c:v>0.967862188462907</c:v>
                </c:pt>
                <c:pt idx="13936">
                  <c:v>0.969763670098963</c:v>
                </c:pt>
                <c:pt idx="13937">
                  <c:v>0.97196670638191</c:v>
                </c:pt>
                <c:pt idx="13938">
                  <c:v>0.974474926668894</c:v>
                </c:pt>
                <c:pt idx="13939">
                  <c:v>0.977292065027924</c:v>
                </c:pt>
                <c:pt idx="13940">
                  <c:v>0.980423367365875</c:v>
                </c:pt>
                <c:pt idx="13941">
                  <c:v>0.983817917606839</c:v>
                </c:pt>
                <c:pt idx="13942">
                  <c:v>0.985701325038246</c:v>
                </c:pt>
                <c:pt idx="13943">
                  <c:v>0.9859793234385</c:v>
                </c:pt>
                <c:pt idx="13944">
                  <c:v>0.986562953983382</c:v>
                </c:pt>
                <c:pt idx="13945">
                  <c:v>0.987453685986001</c:v>
                </c:pt>
                <c:pt idx="13946">
                  <c:v>0.988652551377817</c:v>
                </c:pt>
                <c:pt idx="13947">
                  <c:v>0.990162345989593</c:v>
                </c:pt>
                <c:pt idx="13948">
                  <c:v>0.991985483274659</c:v>
                </c:pt>
                <c:pt idx="13949">
                  <c:v>0.99412607736872</c:v>
                </c:pt>
                <c:pt idx="13950">
                  <c:v>0.996576196034855</c:v>
                </c:pt>
                <c:pt idx="13951">
                  <c:v>0.999377010707796</c:v>
                </c:pt>
                <c:pt idx="13952">
                  <c:v>1.00056577358671</c:v>
                </c:pt>
                <c:pt idx="13953">
                  <c:v>1.00211527400242</c:v>
                </c:pt>
                <c:pt idx="13954">
                  <c:v>1.00402931463732</c:v>
                </c:pt>
                <c:pt idx="13955">
                  <c:v>1.00431523902868</c:v>
                </c:pt>
                <c:pt idx="13956">
                  <c:v>1.00492094413852</c:v>
                </c:pt>
                <c:pt idx="13957">
                  <c:v>1.00587175593054</c:v>
                </c:pt>
                <c:pt idx="13958">
                  <c:v>1.00712784525836</c:v>
                </c:pt>
                <c:pt idx="13959">
                  <c:v>1.00672492988306</c:v>
                </c:pt>
                <c:pt idx="13960">
                  <c:v>1.0046780882941</c:v>
                </c:pt>
                <c:pt idx="13961">
                  <c:v>1.00296268139041</c:v>
                </c:pt>
                <c:pt idx="13962">
                  <c:v>1.00157447805495</c:v>
                </c:pt>
                <c:pt idx="13963">
                  <c:v>1.00050802951293</c:v>
                </c:pt>
                <c:pt idx="13964">
                  <c:v>0.999760392478795</c:v>
                </c:pt>
                <c:pt idx="13965">
                  <c:v>0.99933506107542</c:v>
                </c:pt>
                <c:pt idx="13966">
                  <c:v>0.999222717981481</c:v>
                </c:pt>
                <c:pt idx="13967">
                  <c:v>0.999425396898358</c:v>
                </c:pt>
                <c:pt idx="13968">
                  <c:v>0.999949563166983</c:v>
                </c:pt>
                <c:pt idx="13969">
                  <c:v>0.998840328414362</c:v>
                </c:pt>
                <c:pt idx="13970">
                  <c:v>0.998091009769168</c:v>
                </c:pt>
                <c:pt idx="13971">
                  <c:v>0.99769834700048</c:v>
                </c:pt>
                <c:pt idx="13972">
                  <c:v>0.997661941709813</c:v>
                </c:pt>
                <c:pt idx="13973">
                  <c:v>0.997981128317497</c:v>
                </c:pt>
                <c:pt idx="13974">
                  <c:v>0.998656340940136</c:v>
                </c:pt>
                <c:pt idx="13975">
                  <c:v>0.999692303851285</c:v>
                </c:pt>
                <c:pt idx="13976">
                  <c:v>1.0010874378801</c:v>
                </c:pt>
                <c:pt idx="13977">
                  <c:v>1.00285201756278</c:v>
                </c:pt>
                <c:pt idx="13978">
                  <c:v>1.00300961573278</c:v>
                </c:pt>
                <c:pt idx="13979">
                  <c:v>1.00356934921621</c:v>
                </c:pt>
                <c:pt idx="13980">
                  <c:v>1.0025270638483</c:v>
                </c:pt>
                <c:pt idx="13981">
                  <c:v>1.00184783827422</c:v>
                </c:pt>
                <c:pt idx="13982">
                  <c:v>1.00153073208344</c:v>
                </c:pt>
                <c:pt idx="13983">
                  <c:v>1.00157216153832</c:v>
                </c:pt>
                <c:pt idx="13984">
                  <c:v>1.00197382590029</c:v>
                </c:pt>
                <c:pt idx="13985">
                  <c:v>1.00273736158361</c:v>
                </c:pt>
                <c:pt idx="13986">
                  <c:v>1.00186310269033</c:v>
                </c:pt>
                <c:pt idx="13987">
                  <c:v>1.00131051086076</c:v>
                </c:pt>
                <c:pt idx="13988">
                  <c:v>1.00107727579416</c:v>
                </c:pt>
                <c:pt idx="13989">
                  <c:v>1.00116498991462</c:v>
                </c:pt>
                <c:pt idx="13990">
                  <c:v>1.00157171720528</c:v>
                </c:pt>
                <c:pt idx="13991">
                  <c:v>1.00230709011964</c:v>
                </c:pt>
                <c:pt idx="13992">
                  <c:v>1.00336021791386</c:v>
                </c:pt>
                <c:pt idx="13993">
                  <c:v>1.00275822115777</c:v>
                </c:pt>
                <c:pt idx="13994">
                  <c:v>1.00052012536663</c:v>
                </c:pt>
                <c:pt idx="13995">
                  <c:v>0.998613514067903</c:v>
                </c:pt>
                <c:pt idx="13996">
                  <c:v>0.997033666039885</c:v>
                </c:pt>
                <c:pt idx="13997">
                  <c:v>0.995776812783349</c:v>
                </c:pt>
                <c:pt idx="13998">
                  <c:v>0.994839114247828</c:v>
                </c:pt>
                <c:pt idx="13999">
                  <c:v>0.994218211145981</c:v>
                </c:pt>
                <c:pt idx="14000">
                  <c:v>0.993912739180944</c:v>
                </c:pt>
                <c:pt idx="14001">
                  <c:v>0.993921424479912</c:v>
                </c:pt>
                <c:pt idx="14002">
                  <c:v>0.994244938931531</c:v>
                </c:pt>
                <c:pt idx="14003">
                  <c:v>0.994863763022162</c:v>
                </c:pt>
                <c:pt idx="14004">
                  <c:v>0.995821387102876</c:v>
                </c:pt>
                <c:pt idx="14005">
                  <c:v>0.993160046183354</c:v>
                </c:pt>
                <c:pt idx="14006">
                  <c:v>0.990846955795987</c:v>
                </c:pt>
                <c:pt idx="14007">
                  <c:v>0.986945333129706</c:v>
                </c:pt>
                <c:pt idx="14008">
                  <c:v>0.9834260484352</c:v>
                </c:pt>
                <c:pt idx="14009">
                  <c:v>0.980279331430745</c:v>
                </c:pt>
                <c:pt idx="14010">
                  <c:v>0.977496875415794</c:v>
                </c:pt>
                <c:pt idx="14011">
                  <c:v>0.97507191847253</c:v>
                </c:pt>
                <c:pt idx="14012">
                  <c:v>0.97299881052278</c:v>
                </c:pt>
                <c:pt idx="14013">
                  <c:v>0.969398048200089</c:v>
                </c:pt>
                <c:pt idx="14014">
                  <c:v>0.966119005452857</c:v>
                </c:pt>
                <c:pt idx="14015">
                  <c:v>0.963155580659331</c:v>
                </c:pt>
                <c:pt idx="14016">
                  <c:v>0.960502058148499</c:v>
                </c:pt>
                <c:pt idx="14017">
                  <c:v>0.958154579678014</c:v>
                </c:pt>
                <c:pt idx="14018">
                  <c:v>0.956109645101364</c:v>
                </c:pt>
                <c:pt idx="14019">
                  <c:v>0.954222029778528</c:v>
                </c:pt>
                <c:pt idx="14020">
                  <c:v>0.952770939529784</c:v>
                </c:pt>
                <c:pt idx="14021">
                  <c:v>0.949814943338277</c:v>
                </c:pt>
                <c:pt idx="14022">
                  <c:v>0.947197518250851</c:v>
                </c:pt>
                <c:pt idx="14023">
                  <c:v>0.944915472373849</c:v>
                </c:pt>
                <c:pt idx="14024">
                  <c:v>0.942966118119792</c:v>
                </c:pt>
                <c:pt idx="14025">
                  <c:v>0.941176055827546</c:v>
                </c:pt>
                <c:pt idx="14026">
                  <c:v>0.939884376637015</c:v>
                </c:pt>
                <c:pt idx="14027">
                  <c:v>0.937135023844921</c:v>
                </c:pt>
                <c:pt idx="14028">
                  <c:v>0.934753395640194</c:v>
                </c:pt>
                <c:pt idx="14029">
                  <c:v>0.932737936996926</c:v>
                </c:pt>
                <c:pt idx="14030">
                  <c:v>0.931087138767822</c:v>
                </c:pt>
                <c:pt idx="14031">
                  <c:v>0.929800147833639</c:v>
                </c:pt>
                <c:pt idx="14032">
                  <c:v>0.9288765040331</c:v>
                </c:pt>
                <c:pt idx="14033">
                  <c:v>0.928315782930166</c:v>
                </c:pt>
                <c:pt idx="14034">
                  <c:v>0.928117687154844</c:v>
                </c:pt>
                <c:pt idx="14035">
                  <c:v>0.928281818748574</c:v>
                </c:pt>
                <c:pt idx="14036">
                  <c:v>0.928808085635247</c:v>
                </c:pt>
                <c:pt idx="14037">
                  <c:v>0.929696166942157</c:v>
                </c:pt>
                <c:pt idx="14038">
                  <c:v>0.930945977633168</c:v>
                </c:pt>
                <c:pt idx="14039">
                  <c:v>0.932557504677916</c:v>
                </c:pt>
                <c:pt idx="14040">
                  <c:v>0.934531017700777</c:v>
                </c:pt>
                <c:pt idx="14041">
                  <c:v>0.936867255769921</c:v>
                </c:pt>
                <c:pt idx="14042">
                  <c:v>0.937758468523055</c:v>
                </c:pt>
                <c:pt idx="14043">
                  <c:v>0.938975982272582</c:v>
                </c:pt>
                <c:pt idx="14044">
                  <c:v>0.940520279314694</c:v>
                </c:pt>
                <c:pt idx="14045">
                  <c:v>0.94239214997471</c:v>
                </c:pt>
                <c:pt idx="14046">
                  <c:v>0.944592786204853</c:v>
                </c:pt>
                <c:pt idx="14047">
                  <c:v>0.947124012531099</c:v>
                </c:pt>
                <c:pt idx="14048">
                  <c:v>0.949988229524719</c:v>
                </c:pt>
                <c:pt idx="14049">
                  <c:v>0.953042518560535</c:v>
                </c:pt>
                <c:pt idx="14050">
                  <c:v>0.956592364289502</c:v>
                </c:pt>
                <c:pt idx="14051">
                  <c:v>0.956828219027355</c:v>
                </c:pt>
                <c:pt idx="14052">
                  <c:v>0.957396079201417</c:v>
                </c:pt>
                <c:pt idx="14053">
                  <c:v>0.958296701306298</c:v>
                </c:pt>
                <c:pt idx="14054">
                  <c:v>0.959531062363966</c:v>
                </c:pt>
                <c:pt idx="14055">
                  <c:v>0.961100481169507</c:v>
                </c:pt>
                <c:pt idx="14056">
                  <c:v>0.962885317033511</c:v>
                </c:pt>
                <c:pt idx="14057">
                  <c:v>0.96513839741527</c:v>
                </c:pt>
                <c:pt idx="14058">
                  <c:v>0.964029206756752</c:v>
                </c:pt>
                <c:pt idx="14059">
                  <c:v>0.963136099289388</c:v>
                </c:pt>
                <c:pt idx="14060">
                  <c:v>0.962700118051454</c:v>
                </c:pt>
                <c:pt idx="14061">
                  <c:v>0.960768489460797</c:v>
                </c:pt>
                <c:pt idx="14062">
                  <c:v>0.959214477086815</c:v>
                </c:pt>
                <c:pt idx="14063">
                  <c:v>0.958035580429728</c:v>
                </c:pt>
                <c:pt idx="14064">
                  <c:v>0.95722927610405</c:v>
                </c:pt>
                <c:pt idx="14065">
                  <c:v>0.956655359989359</c:v>
                </c:pt>
                <c:pt idx="14066">
                  <c:v>0.956590749502846</c:v>
                </c:pt>
                <c:pt idx="14067">
                  <c:v>0.955076112703469</c:v>
                </c:pt>
                <c:pt idx="14068">
                  <c:v>0.952130149818155</c:v>
                </c:pt>
                <c:pt idx="14069">
                  <c:v>0.949563204251331</c:v>
                </c:pt>
                <c:pt idx="14070">
                  <c:v>0.947209376932847</c:v>
                </c:pt>
                <c:pt idx="14071">
                  <c:v>0.945385177251957</c:v>
                </c:pt>
                <c:pt idx="14072">
                  <c:v>0.942132103280543</c:v>
                </c:pt>
                <c:pt idx="14073">
                  <c:v>0.939290461117742</c:v>
                </c:pt>
                <c:pt idx="14074">
                  <c:v>0.936856229127816</c:v>
                </c:pt>
                <c:pt idx="14075">
                  <c:v>0.934827114763636</c:v>
                </c:pt>
                <c:pt idx="14076">
                  <c:v>0.9332010518379</c:v>
                </c:pt>
                <c:pt idx="14077">
                  <c:v>0.930164114714302</c:v>
                </c:pt>
                <c:pt idx="14078">
                  <c:v>0.927494464358493</c:v>
                </c:pt>
                <c:pt idx="14079">
                  <c:v>0.925189991914595</c:v>
                </c:pt>
                <c:pt idx="14080">
                  <c:v>0.92324989552793</c:v>
                </c:pt>
                <c:pt idx="14081">
                  <c:v>0.921673637837464</c:v>
                </c:pt>
                <c:pt idx="14082">
                  <c:v>0.92046097772604</c:v>
                </c:pt>
                <c:pt idx="14083">
                  <c:v>0.919611722764883</c:v>
                </c:pt>
                <c:pt idx="14084">
                  <c:v>0.919125861168072</c:v>
                </c:pt>
                <c:pt idx="14085">
                  <c:v>0.919003128793967</c:v>
                </c:pt>
                <c:pt idx="14086">
                  <c:v>0.919243339377448</c:v>
                </c:pt>
                <c:pt idx="14087">
                  <c:v>0.919631409993945</c:v>
                </c:pt>
                <c:pt idx="14088">
                  <c:v>0.920598073030863</c:v>
                </c:pt>
                <c:pt idx="14089">
                  <c:v>0.920142786107977</c:v>
                </c:pt>
                <c:pt idx="14090">
                  <c:v>0.920087011553313</c:v>
                </c:pt>
                <c:pt idx="14091">
                  <c:v>0.920430710805531</c:v>
                </c:pt>
                <c:pt idx="14092">
                  <c:v>0.919363546753607</c:v>
                </c:pt>
                <c:pt idx="14093">
                  <c:v>0.918442359385796</c:v>
                </c:pt>
                <c:pt idx="14094">
                  <c:v>0.918101477359406</c:v>
                </c:pt>
                <c:pt idx="14095">
                  <c:v>0.916337299255141</c:v>
                </c:pt>
                <c:pt idx="14096">
                  <c:v>0.914973399084952</c:v>
                </c:pt>
                <c:pt idx="14097">
                  <c:v>0.914009773219452</c:v>
                </c:pt>
                <c:pt idx="14098">
                  <c:v>0.913220709365901</c:v>
                </c:pt>
                <c:pt idx="14099">
                  <c:v>0.913057908851694</c:v>
                </c:pt>
                <c:pt idx="14100">
                  <c:v>0.91150476172743</c:v>
                </c:pt>
                <c:pt idx="14101">
                  <c:v>0.910388942220608</c:v>
                </c:pt>
                <c:pt idx="14102">
                  <c:v>0.90971116265018</c:v>
                </c:pt>
                <c:pt idx="14103">
                  <c:v>0.909471431221319</c:v>
                </c:pt>
                <c:pt idx="14104">
                  <c:v>0.907849258401239</c:v>
                </c:pt>
                <c:pt idx="14105">
                  <c:v>0.906628182217303</c:v>
                </c:pt>
                <c:pt idx="14106">
                  <c:v>0.903743602848751</c:v>
                </c:pt>
                <c:pt idx="14107">
                  <c:v>0.901458238767654</c:v>
                </c:pt>
                <c:pt idx="14108">
                  <c:v>0.897724407991708</c:v>
                </c:pt>
                <c:pt idx="14109">
                  <c:v>0.894383253860992</c:v>
                </c:pt>
                <c:pt idx="14110">
                  <c:v>0.891182446709987</c:v>
                </c:pt>
                <c:pt idx="14111">
                  <c:v>0.888633504517116</c:v>
                </c:pt>
                <c:pt idx="14112">
                  <c:v>0.884638234934555</c:v>
                </c:pt>
                <c:pt idx="14113">
                  <c:v>0.881069808933266</c:v>
                </c:pt>
                <c:pt idx="14114">
                  <c:v>0.877934851859936</c:v>
                </c:pt>
                <c:pt idx="14115">
                  <c:v>0.875240615550386</c:v>
                </c:pt>
                <c:pt idx="14116">
                  <c:v>0.872994536183448</c:v>
                </c:pt>
                <c:pt idx="14117">
                  <c:v>0.871203609141728</c:v>
                </c:pt>
                <c:pt idx="14118">
                  <c:v>0.869873638208646</c:v>
                </c:pt>
                <c:pt idx="14119">
                  <c:v>0.869009189618246</c:v>
                </c:pt>
                <c:pt idx="14120">
                  <c:v>0.866655644135397</c:v>
                </c:pt>
                <c:pt idx="14121">
                  <c:v>0.864722575883907</c:v>
                </c:pt>
                <c:pt idx="14122">
                  <c:v>0.863217162585404</c:v>
                </c:pt>
                <c:pt idx="14123">
                  <c:v>0.862145067938597</c:v>
                </c:pt>
                <c:pt idx="14124">
                  <c:v>0.861510525468676</c:v>
                </c:pt>
                <c:pt idx="14125">
                  <c:v>0.861315879656319</c:v>
                </c:pt>
                <c:pt idx="14126">
                  <c:v>0.859560607443604</c:v>
                </c:pt>
                <c:pt idx="14127">
                  <c:v>0.857918005501992</c:v>
                </c:pt>
                <c:pt idx="14128">
                  <c:v>0.856958253344142</c:v>
                </c:pt>
                <c:pt idx="14129">
                  <c:v>0.854395253016831</c:v>
                </c:pt>
                <c:pt idx="14130">
                  <c:v>0.852263676802242</c:v>
                </c:pt>
                <c:pt idx="14131">
                  <c:v>0.850574055485073</c:v>
                </c:pt>
                <c:pt idx="14132">
                  <c:v>0.849045699921333</c:v>
                </c:pt>
                <c:pt idx="14133">
                  <c:v>0.848261489294602</c:v>
                </c:pt>
                <c:pt idx="14134">
                  <c:v>0.845864311969449</c:v>
                </c:pt>
                <c:pt idx="14135">
                  <c:v>0.843956920457835</c:v>
                </c:pt>
                <c:pt idx="14136">
                  <c:v>0.842550699449313</c:v>
                </c:pt>
                <c:pt idx="14137">
                  <c:v>0.841655112373558</c:v>
                </c:pt>
                <c:pt idx="14138">
                  <c:v>0.841275896512799</c:v>
                </c:pt>
                <c:pt idx="14139">
                  <c:v>0.841415486638987</c:v>
                </c:pt>
                <c:pt idx="14140">
                  <c:v>0.841778899669796</c:v>
                </c:pt>
                <c:pt idx="14141">
                  <c:v>0.842947609571512</c:v>
                </c:pt>
                <c:pt idx="14142">
                  <c:v>0.84252090163514</c:v>
                </c:pt>
                <c:pt idx="14143">
                  <c:v>0.842651615126969</c:v>
                </c:pt>
                <c:pt idx="14144">
                  <c:v>0.843338685105294</c:v>
                </c:pt>
                <c:pt idx="14145">
                  <c:v>0.844575999883923</c:v>
                </c:pt>
                <c:pt idx="14146">
                  <c:v>0.846354584837061</c:v>
                </c:pt>
                <c:pt idx="14147">
                  <c:v>0.848661726286767</c:v>
                </c:pt>
                <c:pt idx="14148">
                  <c:v>0.851192617436745</c:v>
                </c:pt>
                <c:pt idx="14149">
                  <c:v>0.854512248568249</c:v>
                </c:pt>
                <c:pt idx="14150">
                  <c:v>0.854304700081256</c:v>
                </c:pt>
                <c:pt idx="14151">
                  <c:v>0.854626748406306</c:v>
                </c:pt>
                <c:pt idx="14152">
                  <c:v>0.855476450984813</c:v>
                </c:pt>
                <c:pt idx="14153">
                  <c:v>0.856848746899075</c:v>
                </c:pt>
                <c:pt idx="14154">
                  <c:v>0.85844760957134</c:v>
                </c:pt>
                <c:pt idx="14155">
                  <c:v>0.860839470264675</c:v>
                </c:pt>
                <c:pt idx="14156">
                  <c:v>0.86178015931873</c:v>
                </c:pt>
                <c:pt idx="14157">
                  <c:v>0.861296395686616</c:v>
                </c:pt>
                <c:pt idx="14158">
                  <c:v>0.861329001073865</c:v>
                </c:pt>
                <c:pt idx="14159">
                  <c:v>0.861877219933145</c:v>
                </c:pt>
                <c:pt idx="14160">
                  <c:v>0.86096311403381</c:v>
                </c:pt>
                <c:pt idx="14161">
                  <c:v>0.860524535644186</c:v>
                </c:pt>
                <c:pt idx="14162">
                  <c:v>0.86056333187345</c:v>
                </c:pt>
                <c:pt idx="14163">
                  <c:v>0.861079066111425</c:v>
                </c:pt>
                <c:pt idx="14164">
                  <c:v>0.862069192179872</c:v>
                </c:pt>
                <c:pt idx="14165">
                  <c:v>0.863528130003188</c:v>
                </c:pt>
                <c:pt idx="14166">
                  <c:v>0.863492449158053</c:v>
                </c:pt>
                <c:pt idx="14167">
                  <c:v>0.863889746467135</c:v>
                </c:pt>
                <c:pt idx="14168">
                  <c:v>0.864717741473644</c:v>
                </c:pt>
                <c:pt idx="14169">
                  <c:v>0.865973283810419</c:v>
                </c:pt>
                <c:pt idx="14170">
                  <c:v>0.867651112611264</c:v>
                </c:pt>
                <c:pt idx="14171">
                  <c:v>0.867531289095672</c:v>
                </c:pt>
                <c:pt idx="14172">
                  <c:v>0.868082314260466</c:v>
                </c:pt>
                <c:pt idx="14173">
                  <c:v>0.867112183330438</c:v>
                </c:pt>
                <c:pt idx="14174">
                  <c:v>0.866569036612517</c:v>
                </c:pt>
                <c:pt idx="14175">
                  <c:v>0.866169929854771</c:v>
                </c:pt>
                <c:pt idx="14176">
                  <c:v>0.866483516401365</c:v>
                </c:pt>
                <c:pt idx="14177">
                  <c:v>0.865309482505803</c:v>
                </c:pt>
                <c:pt idx="14178">
                  <c:v>0.864602165136719</c:v>
                </c:pt>
                <c:pt idx="14179">
                  <c:v>0.864364145177523</c:v>
                </c:pt>
                <c:pt idx="14180">
                  <c:v>0.864596159339297</c:v>
                </c:pt>
                <c:pt idx="14181">
                  <c:v>0.865010175127242</c:v>
                </c:pt>
                <c:pt idx="14182">
                  <c:v>0.866176828724153</c:v>
                </c:pt>
                <c:pt idx="14183">
                  <c:v>0.865894488478755</c:v>
                </c:pt>
                <c:pt idx="14184">
                  <c:v>0.866118674980978</c:v>
                </c:pt>
                <c:pt idx="14185">
                  <c:v>0.866847608769958</c:v>
                </c:pt>
                <c:pt idx="14186">
                  <c:v>0.868078116419451</c:v>
                </c:pt>
                <c:pt idx="14187">
                  <c:v>0.869520461431557</c:v>
                </c:pt>
                <c:pt idx="14188">
                  <c:v>0.869823115200631</c:v>
                </c:pt>
                <c:pt idx="14189">
                  <c:v>0.868407328332544</c:v>
                </c:pt>
                <c:pt idx="14190">
                  <c:v>0.86777764749882</c:v>
                </c:pt>
                <c:pt idx="14191">
                  <c:v>0.865743679121138</c:v>
                </c:pt>
                <c:pt idx="14192">
                  <c:v>0.86424656144771</c:v>
                </c:pt>
                <c:pt idx="14193">
                  <c:v>0.863292736258885</c:v>
                </c:pt>
                <c:pt idx="14194">
                  <c:v>0.860925212418233</c:v>
                </c:pt>
                <c:pt idx="14195">
                  <c:v>0.859057499035966</c:v>
                </c:pt>
                <c:pt idx="14196">
                  <c:v>0.857698585147104</c:v>
                </c:pt>
                <c:pt idx="14197">
                  <c:v>0.856854361399963</c:v>
                </c:pt>
                <c:pt idx="14198">
                  <c:v>0.856528676350417</c:v>
                </c:pt>
                <c:pt idx="14199">
                  <c:v>0.854723385860797</c:v>
                </c:pt>
                <c:pt idx="14200">
                  <c:v>0.853393296254095</c:v>
                </c:pt>
                <c:pt idx="14201">
                  <c:v>0.852544862256517</c:v>
                </c:pt>
                <c:pt idx="14202">
                  <c:v>0.85218177096607</c:v>
                </c:pt>
                <c:pt idx="14203">
                  <c:v>0.852306035848524</c:v>
                </c:pt>
                <c:pt idx="14204">
                  <c:v>0.852915698968064</c:v>
                </c:pt>
                <c:pt idx="14205">
                  <c:v>0.854008268648892</c:v>
                </c:pt>
                <c:pt idx="14206">
                  <c:v>0.855280911431865</c:v>
                </c:pt>
                <c:pt idx="14207">
                  <c:v>0.855327634546351</c:v>
                </c:pt>
                <c:pt idx="14208">
                  <c:v>0.853841448079426</c:v>
                </c:pt>
                <c:pt idx="14209">
                  <c:v>0.852834088181633</c:v>
                </c:pt>
                <c:pt idx="14210">
                  <c:v>0.852010903036766</c:v>
                </c:pt>
                <c:pt idx="14211">
                  <c:v>0.84994520168076</c:v>
                </c:pt>
                <c:pt idx="14212">
                  <c:v>0.846290092084875</c:v>
                </c:pt>
                <c:pt idx="14213">
                  <c:v>0.84308638014723</c:v>
                </c:pt>
                <c:pt idx="14214">
                  <c:v>0.840045166572456</c:v>
                </c:pt>
                <c:pt idx="14215">
                  <c:v>0.837792263677613</c:v>
                </c:pt>
                <c:pt idx="14216">
                  <c:v>0.833901577898208</c:v>
                </c:pt>
                <c:pt idx="14217">
                  <c:v>0.830516838296168</c:v>
                </c:pt>
                <c:pt idx="14218">
                  <c:v>0.827661938932173</c:v>
                </c:pt>
                <c:pt idx="14219">
                  <c:v>0.825047824284501</c:v>
                </c:pt>
                <c:pt idx="14220">
                  <c:v>0.823316414022815</c:v>
                </c:pt>
                <c:pt idx="14221">
                  <c:v>0.819880898193856</c:v>
                </c:pt>
                <c:pt idx="14222">
                  <c:v>0.817047920238378</c:v>
                </c:pt>
                <c:pt idx="14223">
                  <c:v>0.814846483172389</c:v>
                </c:pt>
                <c:pt idx="14224">
                  <c:v>0.812985147445953</c:v>
                </c:pt>
                <c:pt idx="14225">
                  <c:v>0.812112636727755</c:v>
                </c:pt>
                <c:pt idx="14226">
                  <c:v>0.809494012190679</c:v>
                </c:pt>
                <c:pt idx="14227">
                  <c:v>0.807273271738443</c:v>
                </c:pt>
                <c:pt idx="14228">
                  <c:v>0.803554730051463</c:v>
                </c:pt>
                <c:pt idx="14229">
                  <c:v>0.797858631093164</c:v>
                </c:pt>
                <c:pt idx="14230">
                  <c:v>0.792764157014983</c:v>
                </c:pt>
                <c:pt idx="14231">
                  <c:v>0.788018144747307</c:v>
                </c:pt>
                <c:pt idx="14232">
                  <c:v>0.784010885899997</c:v>
                </c:pt>
                <c:pt idx="14233">
                  <c:v>0.7749234765663</c:v>
                </c:pt>
                <c:pt idx="14234">
                  <c:v>0.762608546390858</c:v>
                </c:pt>
                <c:pt idx="14235">
                  <c:v>0.749934818788511</c:v>
                </c:pt>
                <c:pt idx="14236">
                  <c:v>0.736817398136383</c:v>
                </c:pt>
                <c:pt idx="14237">
                  <c:v>0.723160242827528</c:v>
                </c:pt>
                <c:pt idx="14238">
                  <c:v>0.708859989970275</c:v>
                </c:pt>
                <c:pt idx="14239">
                  <c:v>0.693224708979666</c:v>
                </c:pt>
                <c:pt idx="14240">
                  <c:v>0.677423484860341</c:v>
                </c:pt>
                <c:pt idx="14241">
                  <c:v>0.583605548474829</c:v>
                </c:pt>
                <c:pt idx="14242">
                  <c:v>0.506988743726605</c:v>
                </c:pt>
                <c:pt idx="14243">
                  <c:v>0.48446161491355</c:v>
                </c:pt>
                <c:pt idx="14244">
                  <c:v>0.483409670390553</c:v>
                </c:pt>
                <c:pt idx="14245">
                  <c:v>0.483025521249211</c:v>
                </c:pt>
                <c:pt idx="14246">
                  <c:v>0.487097873476518</c:v>
                </c:pt>
                <c:pt idx="14247">
                  <c:v>0.48702882529825</c:v>
                </c:pt>
                <c:pt idx="14248">
                  <c:v>0.482422780666099</c:v>
                </c:pt>
                <c:pt idx="14249">
                  <c:v>0.483942799897874</c:v>
                </c:pt>
                <c:pt idx="14250">
                  <c:v>0.481128174885603</c:v>
                </c:pt>
                <c:pt idx="14251">
                  <c:v>0.476446212243365</c:v>
                </c:pt>
                <c:pt idx="14252">
                  <c:v>0.479527480231987</c:v>
                </c:pt>
                <c:pt idx="14253">
                  <c:v>0.477371154879722</c:v>
                </c:pt>
                <c:pt idx="14254">
                  <c:v>0.478871982245869</c:v>
                </c:pt>
                <c:pt idx="14255">
                  <c:v>0.471380181374365</c:v>
                </c:pt>
                <c:pt idx="14256">
                  <c:v>0.467766186519429</c:v>
                </c:pt>
                <c:pt idx="14257">
                  <c:v>0.468314379860541</c:v>
                </c:pt>
                <c:pt idx="14258">
                  <c:v>0.454109188096577</c:v>
                </c:pt>
                <c:pt idx="14259">
                  <c:v>0.478200923994882</c:v>
                </c:pt>
                <c:pt idx="14260">
                  <c:v>0.471378477764142</c:v>
                </c:pt>
                <c:pt idx="14261">
                  <c:v>0.467283438640068</c:v>
                </c:pt>
                <c:pt idx="14262">
                  <c:v>0.467829902208651</c:v>
                </c:pt>
                <c:pt idx="14263">
                  <c:v>0.474757835240132</c:v>
                </c:pt>
                <c:pt idx="14264">
                  <c:v>0.472508335097627</c:v>
                </c:pt>
                <c:pt idx="14265">
                  <c:v>0.473711705526041</c:v>
                </c:pt>
                <c:pt idx="14266">
                  <c:v>0.46501188399068</c:v>
                </c:pt>
                <c:pt idx="14267">
                  <c:v>0.458431348533599</c:v>
                </c:pt>
                <c:pt idx="14268">
                  <c:v>0.465721684151116</c:v>
                </c:pt>
                <c:pt idx="14269">
                  <c:v>0.467748741360636</c:v>
                </c:pt>
                <c:pt idx="14270">
                  <c:v>0.464339280839169</c:v>
                </c:pt>
                <c:pt idx="14271">
                  <c:v>0.467341106887708</c:v>
                </c:pt>
                <c:pt idx="14272">
                  <c:v>0.465802977002658</c:v>
                </c:pt>
                <c:pt idx="14273">
                  <c:v>0.467286193710324</c:v>
                </c:pt>
                <c:pt idx="14274">
                  <c:v>0.563695006425963</c:v>
                </c:pt>
                <c:pt idx="14275">
                  <c:v>0.464891073597303</c:v>
                </c:pt>
                <c:pt idx="14276">
                  <c:v>0.567292920467187</c:v>
                </c:pt>
                <c:pt idx="14277">
                  <c:v>0.570861761469374</c:v>
                </c:pt>
                <c:pt idx="14278">
                  <c:v>0.57325670732676</c:v>
                </c:pt>
                <c:pt idx="14279">
                  <c:v>0.575971365854807</c:v>
                </c:pt>
                <c:pt idx="14280">
                  <c:v>0.57555188785666</c:v>
                </c:pt>
                <c:pt idx="14281">
                  <c:v>0.579732743075342</c:v>
                </c:pt>
                <c:pt idx="14282">
                  <c:v>0.579729517208215</c:v>
                </c:pt>
                <c:pt idx="14283">
                  <c:v>0.579257872370734</c:v>
                </c:pt>
                <c:pt idx="14284">
                  <c:v>0.58012834742889</c:v>
                </c:pt>
                <c:pt idx="14285">
                  <c:v>0.582988114825575</c:v>
                </c:pt>
                <c:pt idx="14286">
                  <c:v>0.583616028482398</c:v>
                </c:pt>
                <c:pt idx="14287">
                  <c:v>0.584476342947395</c:v>
                </c:pt>
                <c:pt idx="14288">
                  <c:v>0.588605954548531</c:v>
                </c:pt>
                <c:pt idx="14289">
                  <c:v>0.589460836280657</c:v>
                </c:pt>
                <c:pt idx="14290">
                  <c:v>0.590652491316625</c:v>
                </c:pt>
                <c:pt idx="14291">
                  <c:v>0.591627672700746</c:v>
                </c:pt>
                <c:pt idx="14292">
                  <c:v>0.592002468101402</c:v>
                </c:pt>
                <c:pt idx="14293">
                  <c:v>0.593145145247875</c:v>
                </c:pt>
                <c:pt idx="14294">
                  <c:v>0.59513421699246</c:v>
                </c:pt>
                <c:pt idx="14295">
                  <c:v>0.595790817347494</c:v>
                </c:pt>
                <c:pt idx="14296">
                  <c:v>0.596620357215549</c:v>
                </c:pt>
                <c:pt idx="14297">
                  <c:v>0.596804705358952</c:v>
                </c:pt>
                <c:pt idx="14298">
                  <c:v>0.598412253329817</c:v>
                </c:pt>
                <c:pt idx="14299">
                  <c:v>0.598406074565176</c:v>
                </c:pt>
                <c:pt idx="14300">
                  <c:v>0.59819311084842</c:v>
                </c:pt>
                <c:pt idx="14301">
                  <c:v>0.599253935923021</c:v>
                </c:pt>
                <c:pt idx="14302">
                  <c:v>0.598512516379934</c:v>
                </c:pt>
                <c:pt idx="14303">
                  <c:v>0.599847106001748</c:v>
                </c:pt>
                <c:pt idx="14304">
                  <c:v>0.598720907208314</c:v>
                </c:pt>
                <c:pt idx="14305">
                  <c:v>0.59891444395217</c:v>
                </c:pt>
                <c:pt idx="14306">
                  <c:v>0.599454688205965</c:v>
                </c:pt>
                <c:pt idx="14307">
                  <c:v>0.599767330157575</c:v>
                </c:pt>
                <c:pt idx="14308">
                  <c:v>0.599825854484688</c:v>
                </c:pt>
                <c:pt idx="14309">
                  <c:v>0.600005906071096</c:v>
                </c:pt>
                <c:pt idx="14310">
                  <c:v>0.600479699293786</c:v>
                </c:pt>
                <c:pt idx="14311">
                  <c:v>0.601605355253782</c:v>
                </c:pt>
                <c:pt idx="14312">
                  <c:v>0.602705256082644</c:v>
                </c:pt>
                <c:pt idx="14313">
                  <c:v>0.602938460194414</c:v>
                </c:pt>
                <c:pt idx="14314">
                  <c:v>0.603803392257169</c:v>
                </c:pt>
                <c:pt idx="14315">
                  <c:v>0.60502402241076</c:v>
                </c:pt>
                <c:pt idx="14316">
                  <c:v>0.605599524819327</c:v>
                </c:pt>
                <c:pt idx="14317">
                  <c:v>0.605328752477536</c:v>
                </c:pt>
                <c:pt idx="14318">
                  <c:v>0.605703329390847</c:v>
                </c:pt>
                <c:pt idx="14319">
                  <c:v>0.606354791198427</c:v>
                </c:pt>
                <c:pt idx="14320">
                  <c:v>0.606304619898538</c:v>
                </c:pt>
                <c:pt idx="14321">
                  <c:v>0.607088508347017</c:v>
                </c:pt>
                <c:pt idx="14322">
                  <c:v>0.606876583827141</c:v>
                </c:pt>
                <c:pt idx="14323">
                  <c:v>0.607397033807611</c:v>
                </c:pt>
                <c:pt idx="14324">
                  <c:v>0.608288105253497</c:v>
                </c:pt>
                <c:pt idx="14325">
                  <c:v>0.609626743244007</c:v>
                </c:pt>
                <c:pt idx="14326">
                  <c:v>0.61052059971103</c:v>
                </c:pt>
                <c:pt idx="14327">
                  <c:v>0.61129974038654</c:v>
                </c:pt>
                <c:pt idx="14328">
                  <c:v>0.611348451701243</c:v>
                </c:pt>
                <c:pt idx="14329">
                  <c:v>0.612064543498229</c:v>
                </c:pt>
                <c:pt idx="14330">
                  <c:v>0.612852989096561</c:v>
                </c:pt>
                <c:pt idx="14331">
                  <c:v>0.612750371265146</c:v>
                </c:pt>
                <c:pt idx="14332">
                  <c:v>0.613236960628508</c:v>
                </c:pt>
                <c:pt idx="14333">
                  <c:v>0.614302526393483</c:v>
                </c:pt>
                <c:pt idx="14334">
                  <c:v>0.614980327888515</c:v>
                </c:pt>
                <c:pt idx="14335">
                  <c:v>0.61600141105268</c:v>
                </c:pt>
                <c:pt idx="14336">
                  <c:v>0.61697579818567</c:v>
                </c:pt>
                <c:pt idx="14337">
                  <c:v>0.618024495781823</c:v>
                </c:pt>
                <c:pt idx="14338">
                  <c:v>0.619453251315431</c:v>
                </c:pt>
                <c:pt idx="14339">
                  <c:v>0.62011242704321</c:v>
                </c:pt>
                <c:pt idx="14340">
                  <c:v>0.621040571030362</c:v>
                </c:pt>
                <c:pt idx="14341">
                  <c:v>0.622133315374503</c:v>
                </c:pt>
                <c:pt idx="14342">
                  <c:v>0.622531323281134</c:v>
                </c:pt>
                <c:pt idx="14343">
                  <c:v>0.623578909675598</c:v>
                </c:pt>
                <c:pt idx="14344">
                  <c:v>0.62381649424789</c:v>
                </c:pt>
                <c:pt idx="14345">
                  <c:v>0.624771542455171</c:v>
                </c:pt>
                <c:pt idx="14346">
                  <c:v>0.625581612647815</c:v>
                </c:pt>
                <c:pt idx="14347">
                  <c:v>0.626183816342864</c:v>
                </c:pt>
                <c:pt idx="14348">
                  <c:v>0.627395941606862</c:v>
                </c:pt>
                <c:pt idx="14349">
                  <c:v>0.627637995030995</c:v>
                </c:pt>
                <c:pt idx="14350">
                  <c:v>0.628401774643982</c:v>
                </c:pt>
                <c:pt idx="14351">
                  <c:v>0.629336100687314</c:v>
                </c:pt>
                <c:pt idx="14352">
                  <c:v>0.629334662575367</c:v>
                </c:pt>
                <c:pt idx="14353">
                  <c:v>0.629661406659092</c:v>
                </c:pt>
                <c:pt idx="14354">
                  <c:v>0.629906827970323</c:v>
                </c:pt>
                <c:pt idx="14355">
                  <c:v>0.629639196095953</c:v>
                </c:pt>
                <c:pt idx="14356">
                  <c:v>0.629895271817496</c:v>
                </c:pt>
                <c:pt idx="14357">
                  <c:v>0.631107470437884</c:v>
                </c:pt>
                <c:pt idx="14358">
                  <c:v>0.632428304552864</c:v>
                </c:pt>
                <c:pt idx="14359">
                  <c:v>0.62892717200305</c:v>
                </c:pt>
                <c:pt idx="14360">
                  <c:v>0.628658412409431</c:v>
                </c:pt>
                <c:pt idx="14361">
                  <c:v>0.629694065347756</c:v>
                </c:pt>
                <c:pt idx="14362">
                  <c:v>0.631334755318946</c:v>
                </c:pt>
                <c:pt idx="14363">
                  <c:v>0.633238168922889</c:v>
                </c:pt>
                <c:pt idx="14364">
                  <c:v>1.03030367442267</c:v>
                </c:pt>
                <c:pt idx="14365">
                  <c:v>1.02943229888988</c:v>
                </c:pt>
                <c:pt idx="14366">
                  <c:v>1.04005600494067</c:v>
                </c:pt>
                <c:pt idx="14367">
                  <c:v>1.03387405364844</c:v>
                </c:pt>
                <c:pt idx="14368">
                  <c:v>1.04289969332428</c:v>
                </c:pt>
                <c:pt idx="14369">
                  <c:v>1.02902531199705</c:v>
                </c:pt>
                <c:pt idx="14370">
                  <c:v>1.04080657121142</c:v>
                </c:pt>
                <c:pt idx="14371">
                  <c:v>1.03868494598138</c:v>
                </c:pt>
                <c:pt idx="14372">
                  <c:v>1.03763028560979</c:v>
                </c:pt>
                <c:pt idx="14373">
                  <c:v>1.02628789268786</c:v>
                </c:pt>
                <c:pt idx="14374">
                  <c:v>1.02500661193237</c:v>
                </c:pt>
                <c:pt idx="14375">
                  <c:v>1.03066519841486</c:v>
                </c:pt>
                <c:pt idx="14376">
                  <c:v>1.03797753476916</c:v>
                </c:pt>
                <c:pt idx="14377">
                  <c:v>1.0354745074199</c:v>
                </c:pt>
                <c:pt idx="14378">
                  <c:v>1.02877240521312</c:v>
                </c:pt>
                <c:pt idx="14379">
                  <c:v>1.01948318111627</c:v>
                </c:pt>
                <c:pt idx="14380">
                  <c:v>1.01874912946831</c:v>
                </c:pt>
                <c:pt idx="14381">
                  <c:v>1.02462678072001</c:v>
                </c:pt>
                <c:pt idx="14382">
                  <c:v>1.02220013581606</c:v>
                </c:pt>
                <c:pt idx="14383">
                  <c:v>1.03618236927921</c:v>
                </c:pt>
                <c:pt idx="14384">
                  <c:v>1.027752192981</c:v>
                </c:pt>
                <c:pt idx="14385">
                  <c:v>1.0182412108145</c:v>
                </c:pt>
                <c:pt idx="14386">
                  <c:v>1.01751239785431</c:v>
                </c:pt>
                <c:pt idx="14387">
                  <c:v>1.0202767821126</c:v>
                </c:pt>
                <c:pt idx="14388">
                  <c:v>1.01898224547906</c:v>
                </c:pt>
                <c:pt idx="14389">
                  <c:v>1.0182913483619</c:v>
                </c:pt>
                <c:pt idx="14390">
                  <c:v>1.01345602910833</c:v>
                </c:pt>
                <c:pt idx="14391">
                  <c:v>1.01376034239882</c:v>
                </c:pt>
                <c:pt idx="14392">
                  <c:v>1.01506980791876</c:v>
                </c:pt>
                <c:pt idx="14393">
                  <c:v>1.01539872466258</c:v>
                </c:pt>
                <c:pt idx="14394">
                  <c:v>1.01069712464822</c:v>
                </c:pt>
                <c:pt idx="14395">
                  <c:v>1.01048436714674</c:v>
                </c:pt>
                <c:pt idx="14396">
                  <c:v>1.01057883943985</c:v>
                </c:pt>
                <c:pt idx="14397">
                  <c:v>1.01017756277511</c:v>
                </c:pt>
                <c:pt idx="14398">
                  <c:v>1.01075183533875</c:v>
                </c:pt>
                <c:pt idx="14399">
                  <c:v>1.01028191111978</c:v>
                </c:pt>
                <c:pt idx="14400">
                  <c:v>1.01030231717941</c:v>
                </c:pt>
                <c:pt idx="14401">
                  <c:v>1.01086289583888</c:v>
                </c:pt>
                <c:pt idx="14402">
                  <c:v>1.01098970463823</c:v>
                </c:pt>
                <c:pt idx="14403">
                  <c:v>1.01035008710194</c:v>
                </c:pt>
                <c:pt idx="14404">
                  <c:v>1.01016047459936</c:v>
                </c:pt>
                <c:pt idx="14405">
                  <c:v>1.00976651882752</c:v>
                </c:pt>
                <c:pt idx="14406">
                  <c:v>1.00980883980618</c:v>
                </c:pt>
                <c:pt idx="14407">
                  <c:v>1.0096183203047</c:v>
                </c:pt>
                <c:pt idx="14408">
                  <c:v>1.00926591743877</c:v>
                </c:pt>
                <c:pt idx="14409">
                  <c:v>1.00898629516956</c:v>
                </c:pt>
                <c:pt idx="14410">
                  <c:v>1.00881708120452</c:v>
                </c:pt>
                <c:pt idx="14411">
                  <c:v>1.01293338909184</c:v>
                </c:pt>
                <c:pt idx="14412">
                  <c:v>1.01252197148467</c:v>
                </c:pt>
                <c:pt idx="14413">
                  <c:v>1.01230792173934</c:v>
                </c:pt>
                <c:pt idx="14414">
                  <c:v>1.00821648354098</c:v>
                </c:pt>
                <c:pt idx="14415">
                  <c:v>1.00829732371218</c:v>
                </c:pt>
                <c:pt idx="14416">
                  <c:v>1.00882033989947</c:v>
                </c:pt>
                <c:pt idx="14417">
                  <c:v>1.00850453063145</c:v>
                </c:pt>
                <c:pt idx="14418">
                  <c:v>1.00832948999878</c:v>
                </c:pt>
                <c:pt idx="14419">
                  <c:v>1.008202814795</c:v>
                </c:pt>
                <c:pt idx="14420">
                  <c:v>1.00836981195599</c:v>
                </c:pt>
                <c:pt idx="14421">
                  <c:v>1.0083735053786</c:v>
                </c:pt>
                <c:pt idx="14422">
                  <c:v>1.008245401906</c:v>
                </c:pt>
                <c:pt idx="14423">
                  <c:v>1.00839949859152</c:v>
                </c:pt>
                <c:pt idx="14424">
                  <c:v>1.00825208229154</c:v>
                </c:pt>
                <c:pt idx="14425">
                  <c:v>1.00814404854513</c:v>
                </c:pt>
                <c:pt idx="14426">
                  <c:v>1.00794580744425</c:v>
                </c:pt>
                <c:pt idx="14427">
                  <c:v>1.00780174103779</c:v>
                </c:pt>
                <c:pt idx="14428">
                  <c:v>1.00770710195657</c:v>
                </c:pt>
                <c:pt idx="14429">
                  <c:v>1.0078550830523</c:v>
                </c:pt>
                <c:pt idx="14430">
                  <c:v>1.00773241166251</c:v>
                </c:pt>
                <c:pt idx="14431">
                  <c:v>1.00735717924089</c:v>
                </c:pt>
                <c:pt idx="14432">
                  <c:v>1.007546792249119</c:v>
                </c:pt>
                <c:pt idx="14433">
                  <c:v>1.007514469639</c:v>
                </c:pt>
                <c:pt idx="14434">
                  <c:v>1.00740971238579</c:v>
                </c:pt>
                <c:pt idx="14435">
                  <c:v>1.00753884373769</c:v>
                </c:pt>
                <c:pt idx="14436">
                  <c:v>1.00736230351649</c:v>
                </c:pt>
                <c:pt idx="14437">
                  <c:v>1.00751061639584</c:v>
                </c:pt>
                <c:pt idx="14438">
                  <c:v>1.00763678975285</c:v>
                </c:pt>
                <c:pt idx="14439">
                  <c:v>1.00757241354489</c:v>
                </c:pt>
                <c:pt idx="14440">
                  <c:v>1.0078710966535</c:v>
                </c:pt>
                <c:pt idx="14441">
                  <c:v>1.00797986605987</c:v>
                </c:pt>
                <c:pt idx="14442">
                  <c:v>1.00783002467904</c:v>
                </c:pt>
                <c:pt idx="14443">
                  <c:v>1.00764962771314</c:v>
                </c:pt>
                <c:pt idx="14444">
                  <c:v>1.00774131377936</c:v>
                </c:pt>
                <c:pt idx="14445">
                  <c:v>1.007694210998429</c:v>
                </c:pt>
                <c:pt idx="14446">
                  <c:v>1.00751667594376</c:v>
                </c:pt>
                <c:pt idx="14447">
                  <c:v>1.00762843255505</c:v>
                </c:pt>
                <c:pt idx="14448">
                  <c:v>1.00759370689018</c:v>
                </c:pt>
                <c:pt idx="14449">
                  <c:v>1.00745855927597</c:v>
                </c:pt>
                <c:pt idx="14450">
                  <c:v>1.0073789395129</c:v>
                </c:pt>
                <c:pt idx="14451">
                  <c:v>1.00735372304041</c:v>
                </c:pt>
                <c:pt idx="14452">
                  <c:v>1.00721151504335</c:v>
                </c:pt>
                <c:pt idx="14453">
                  <c:v>1.00714124023132</c:v>
                </c:pt>
                <c:pt idx="14454">
                  <c:v>1.00711836635073</c:v>
                </c:pt>
                <c:pt idx="14455">
                  <c:v>1.0070023579003</c:v>
                </c:pt>
                <c:pt idx="14456">
                  <c:v>1.00706754422409</c:v>
                </c:pt>
                <c:pt idx="14457">
                  <c:v>1.00681154797178</c:v>
                </c:pt>
                <c:pt idx="14458">
                  <c:v>0.0</c:v>
                </c:pt>
                <c:pt idx="14459">
                  <c:v>0.0</c:v>
                </c:pt>
                <c:pt idx="14460">
                  <c:v>0.0</c:v>
                </c:pt>
                <c:pt idx="14461">
                  <c:v>0.0</c:v>
                </c:pt>
                <c:pt idx="14462">
                  <c:v>0.0</c:v>
                </c:pt>
                <c:pt idx="14463">
                  <c:v>0.0</c:v>
                </c:pt>
                <c:pt idx="14464">
                  <c:v>0.0</c:v>
                </c:pt>
                <c:pt idx="14465">
                  <c:v>0.0</c:v>
                </c:pt>
                <c:pt idx="14466">
                  <c:v>0.0</c:v>
                </c:pt>
                <c:pt idx="14467">
                  <c:v>0.0</c:v>
                </c:pt>
                <c:pt idx="14468">
                  <c:v>0.0</c:v>
                </c:pt>
                <c:pt idx="14469">
                  <c:v>0.0</c:v>
                </c:pt>
                <c:pt idx="14470">
                  <c:v>0.0</c:v>
                </c:pt>
                <c:pt idx="14471">
                  <c:v>0.0</c:v>
                </c:pt>
                <c:pt idx="14472">
                  <c:v>0.0</c:v>
                </c:pt>
                <c:pt idx="14473">
                  <c:v>0.0</c:v>
                </c:pt>
                <c:pt idx="14474">
                  <c:v>0.0</c:v>
                </c:pt>
                <c:pt idx="14475">
                  <c:v>0.0</c:v>
                </c:pt>
                <c:pt idx="14476">
                  <c:v>0.0</c:v>
                </c:pt>
                <c:pt idx="14477">
                  <c:v>0.0</c:v>
                </c:pt>
                <c:pt idx="14478">
                  <c:v>0.0</c:v>
                </c:pt>
                <c:pt idx="14479">
                  <c:v>0.0</c:v>
                </c:pt>
                <c:pt idx="14480">
                  <c:v>0.0</c:v>
                </c:pt>
                <c:pt idx="14481">
                  <c:v>0.0</c:v>
                </c:pt>
                <c:pt idx="14482">
                  <c:v>0.0</c:v>
                </c:pt>
                <c:pt idx="14483">
                  <c:v>0.0</c:v>
                </c:pt>
                <c:pt idx="14484">
                  <c:v>0.0</c:v>
                </c:pt>
                <c:pt idx="14485">
                  <c:v>0.0</c:v>
                </c:pt>
                <c:pt idx="14486">
                  <c:v>0.0</c:v>
                </c:pt>
                <c:pt idx="14487">
                  <c:v>15.401065208171</c:v>
                </c:pt>
                <c:pt idx="14488">
                  <c:v>8.48015112694422</c:v>
                </c:pt>
                <c:pt idx="14489">
                  <c:v>6.33814889896244</c:v>
                </c:pt>
                <c:pt idx="14490">
                  <c:v>5.40522540337342</c:v>
                </c:pt>
                <c:pt idx="14491">
                  <c:v>4.682924172074045</c:v>
                </c:pt>
                <c:pt idx="14492">
                  <c:v>4.256180838673878</c:v>
                </c:pt>
                <c:pt idx="14493">
                  <c:v>3.97492980026046</c:v>
                </c:pt>
                <c:pt idx="14494">
                  <c:v>3.73736920355424</c:v>
                </c:pt>
                <c:pt idx="14495">
                  <c:v>3.53339458568631</c:v>
                </c:pt>
                <c:pt idx="14496">
                  <c:v>3.35593502561257</c:v>
                </c:pt>
                <c:pt idx="14497">
                  <c:v>3.22105828691499</c:v>
                </c:pt>
                <c:pt idx="14498">
                  <c:v>3.115742189267479</c:v>
                </c:pt>
                <c:pt idx="14499">
                  <c:v>3.03202135085123</c:v>
                </c:pt>
                <c:pt idx="14500">
                  <c:v>3.49304766014459</c:v>
                </c:pt>
                <c:pt idx="14501">
                  <c:v>3.38403644937811</c:v>
                </c:pt>
                <c:pt idx="14502">
                  <c:v>4.25136668559587</c:v>
                </c:pt>
                <c:pt idx="14503">
                  <c:v>4.0195744644949</c:v>
                </c:pt>
                <c:pt idx="14504">
                  <c:v>3.80737779878503</c:v>
                </c:pt>
                <c:pt idx="14505">
                  <c:v>3.65387368886383</c:v>
                </c:pt>
                <c:pt idx="14506">
                  <c:v>3.50792575471663</c:v>
                </c:pt>
                <c:pt idx="14507">
                  <c:v>3.39762427625109</c:v>
                </c:pt>
                <c:pt idx="14508">
                  <c:v>3.31356246570855</c:v>
                </c:pt>
                <c:pt idx="14509">
                  <c:v>4.115216145082289</c:v>
                </c:pt>
                <c:pt idx="14510">
                  <c:v>3.93749239612351</c:v>
                </c:pt>
                <c:pt idx="14511">
                  <c:v>3.76311388123847</c:v>
                </c:pt>
                <c:pt idx="14512">
                  <c:v>3.63514014627588</c:v>
                </c:pt>
                <c:pt idx="14513">
                  <c:v>3.50728438503263</c:v>
                </c:pt>
                <c:pt idx="14514">
                  <c:v>3.41008558528278</c:v>
                </c:pt>
                <c:pt idx="14515">
                  <c:v>4.43737121889284</c:v>
                </c:pt>
                <c:pt idx="14516">
                  <c:v>4.19906232990243</c:v>
                </c:pt>
                <c:pt idx="14517">
                  <c:v>3.971745589530498</c:v>
                </c:pt>
                <c:pt idx="14518">
                  <c:v>3.80799028583303</c:v>
                </c:pt>
                <c:pt idx="14519">
                  <c:v>5.69884849974187</c:v>
                </c:pt>
                <c:pt idx="14520">
                  <c:v>5.13178875359348</c:v>
                </c:pt>
                <c:pt idx="14521">
                  <c:v>4.662941439738136</c:v>
                </c:pt>
                <c:pt idx="14522">
                  <c:v>4.356186462720887</c:v>
                </c:pt>
                <c:pt idx="14523">
                  <c:v>4.144674679045731</c:v>
                </c:pt>
                <c:pt idx="14524">
                  <c:v>3.99498650349438</c:v>
                </c:pt>
                <c:pt idx="14525">
                  <c:v>3.88914515278765</c:v>
                </c:pt>
                <c:pt idx="14526">
                  <c:v>3.76991896622145</c:v>
                </c:pt>
                <c:pt idx="14527">
                  <c:v>3.64231932793065</c:v>
                </c:pt>
                <c:pt idx="14528">
                  <c:v>3.54573646017318</c:v>
                </c:pt>
                <c:pt idx="14529">
                  <c:v>3.44076105281875</c:v>
                </c:pt>
                <c:pt idx="14530">
                  <c:v>3.3590565880453</c:v>
                </c:pt>
                <c:pt idx="14531">
                  <c:v>4.31561812298118</c:v>
                </c:pt>
                <c:pt idx="14532">
                  <c:v>4.174995772391306</c:v>
                </c:pt>
                <c:pt idx="14533">
                  <c:v>3.95523529419581</c:v>
                </c:pt>
                <c:pt idx="14534">
                  <c:v>3.74622650032817</c:v>
                </c:pt>
                <c:pt idx="14535">
                  <c:v>3.58919342991633</c:v>
                </c:pt>
                <c:pt idx="14536">
                  <c:v>4.90061056147993</c:v>
                </c:pt>
                <c:pt idx="14537">
                  <c:v>4.56186501139716</c:v>
                </c:pt>
                <c:pt idx="14538">
                  <c:v>4.24520241447348</c:v>
                </c:pt>
                <c:pt idx="14539">
                  <c:v>4.02187664539153</c:v>
                </c:pt>
                <c:pt idx="14540">
                  <c:v>3.85843054753968</c:v>
                </c:pt>
                <c:pt idx="14541">
                  <c:v>3.7367080181174</c:v>
                </c:pt>
                <c:pt idx="14542">
                  <c:v>5.698882877325047</c:v>
                </c:pt>
                <c:pt idx="14543">
                  <c:v>0.0</c:v>
                </c:pt>
                <c:pt idx="14544">
                  <c:v>0.0</c:v>
                </c:pt>
                <c:pt idx="14545">
                  <c:v>36.83486567876221</c:v>
                </c:pt>
                <c:pt idx="14546">
                  <c:v>11.5239077387016</c:v>
                </c:pt>
                <c:pt idx="14547">
                  <c:v>8.10338536328199</c:v>
                </c:pt>
                <c:pt idx="14548">
                  <c:v>0.0</c:v>
                </c:pt>
                <c:pt idx="14549">
                  <c:v>0.0</c:v>
                </c:pt>
                <c:pt idx="14550">
                  <c:v>0.0</c:v>
                </c:pt>
                <c:pt idx="14551">
                  <c:v>16.56566993533868</c:v>
                </c:pt>
                <c:pt idx="14552">
                  <c:v>8.48218599811042</c:v>
                </c:pt>
                <c:pt idx="14553">
                  <c:v>6.46669450994636</c:v>
                </c:pt>
                <c:pt idx="14554">
                  <c:v>5.332013539724397</c:v>
                </c:pt>
                <c:pt idx="14555">
                  <c:v>4.71677141917183</c:v>
                </c:pt>
                <c:pt idx="14556">
                  <c:v>4.32872059575876</c:v>
                </c:pt>
                <c:pt idx="14557">
                  <c:v>4.062374683675785</c:v>
                </c:pt>
                <c:pt idx="14558">
                  <c:v>3.86994341695517</c:v>
                </c:pt>
                <c:pt idx="14559">
                  <c:v>3.72689545074277</c:v>
                </c:pt>
                <c:pt idx="14560">
                  <c:v>3.61877238607863</c:v>
                </c:pt>
                <c:pt idx="14561">
                  <c:v>3.49730699133776</c:v>
                </c:pt>
                <c:pt idx="14562">
                  <c:v>3.402495805819199</c:v>
                </c:pt>
                <c:pt idx="14563">
                  <c:v>3.32823109198825</c:v>
                </c:pt>
                <c:pt idx="14564">
                  <c:v>3.27036746185943</c:v>
                </c:pt>
                <c:pt idx="14565">
                  <c:v>3.22605701858297</c:v>
                </c:pt>
                <c:pt idx="14566">
                  <c:v>3.19341978504299</c:v>
                </c:pt>
                <c:pt idx="14567">
                  <c:v>3.171165525299878</c:v>
                </c:pt>
                <c:pt idx="14568">
                  <c:v>3.10937392175046</c:v>
                </c:pt>
                <c:pt idx="14569">
                  <c:v>3.058912414853265</c:v>
                </c:pt>
                <c:pt idx="14570">
                  <c:v>3.01793831095684</c:v>
                </c:pt>
                <c:pt idx="14571">
                  <c:v>2.98515850394667</c:v>
                </c:pt>
                <c:pt idx="14572">
                  <c:v>2.94069846937664</c:v>
                </c:pt>
                <c:pt idx="14573">
                  <c:v>2.90375037430192</c:v>
                </c:pt>
                <c:pt idx="14574">
                  <c:v>2.87338350133361</c:v>
                </c:pt>
                <c:pt idx="14575">
                  <c:v>2.832812600977796</c:v>
                </c:pt>
                <c:pt idx="14576">
                  <c:v>2.78357439574162</c:v>
                </c:pt>
                <c:pt idx="14577">
                  <c:v>2.7409060359027</c:v>
                </c:pt>
                <c:pt idx="14578">
                  <c:v>3.01474162293947</c:v>
                </c:pt>
                <c:pt idx="14579">
                  <c:v>2.96149382350248</c:v>
                </c:pt>
                <c:pt idx="14580">
                  <c:v>2.897837433111237</c:v>
                </c:pt>
                <c:pt idx="14581">
                  <c:v>2.84366695494186</c:v>
                </c:pt>
                <c:pt idx="14582">
                  <c:v>2.797405432899139</c:v>
                </c:pt>
                <c:pt idx="14583">
                  <c:v>3.10714362329987</c:v>
                </c:pt>
                <c:pt idx="14584">
                  <c:v>3.04882778779594</c:v>
                </c:pt>
                <c:pt idx="14585">
                  <c:v>2.978796425604278</c:v>
                </c:pt>
                <c:pt idx="14586">
                  <c:v>2.92022325066888</c:v>
                </c:pt>
                <c:pt idx="14587">
                  <c:v>2.87098606974165</c:v>
                </c:pt>
                <c:pt idx="14588">
                  <c:v>2.82959135359243</c:v>
                </c:pt>
                <c:pt idx="14589">
                  <c:v>2.7948996220192</c:v>
                </c:pt>
                <c:pt idx="14590">
                  <c:v>3.12197046545367</c:v>
                </c:pt>
                <c:pt idx="14591">
                  <c:v>3.08076583574214</c:v>
                </c:pt>
                <c:pt idx="14592">
                  <c:v>3.62993046729771</c:v>
                </c:pt>
                <c:pt idx="14593">
                  <c:v>3.531082134453625</c:v>
                </c:pt>
                <c:pt idx="14594">
                  <c:v>4.7145020605441</c:v>
                </c:pt>
                <c:pt idx="14595">
                  <c:v>4.40599383230356</c:v>
                </c:pt>
                <c:pt idx="14596">
                  <c:v>4.10021944957486</c:v>
                </c:pt>
                <c:pt idx="14597">
                  <c:v>3.8835822408763</c:v>
                </c:pt>
                <c:pt idx="14598">
                  <c:v>3.72395879165482</c:v>
                </c:pt>
                <c:pt idx="14599">
                  <c:v>3.60396387880293</c:v>
                </c:pt>
                <c:pt idx="14600">
                  <c:v>3.512888327960745</c:v>
                </c:pt>
                <c:pt idx="14601">
                  <c:v>3.40347704326827</c:v>
                </c:pt>
                <c:pt idx="14602">
                  <c:v>3.317629963914157</c:v>
                </c:pt>
                <c:pt idx="14603">
                  <c:v>3.21791253121948</c:v>
                </c:pt>
                <c:pt idx="14604">
                  <c:v>3.13760390559708</c:v>
                </c:pt>
                <c:pt idx="14605">
                  <c:v>3.072389683643745</c:v>
                </c:pt>
                <c:pt idx="14606">
                  <c:v>3.01938325475429</c:v>
                </c:pt>
                <c:pt idx="14607">
                  <c:v>2.97651286688449</c:v>
                </c:pt>
                <c:pt idx="14608">
                  <c:v>2.94229907996782</c:v>
                </c:pt>
                <c:pt idx="14609">
                  <c:v>2.915649156901058</c:v>
                </c:pt>
                <c:pt idx="14610">
                  <c:v>2.87611900658505</c:v>
                </c:pt>
                <c:pt idx="14611">
                  <c:v>2.843697195509879</c:v>
                </c:pt>
                <c:pt idx="14612">
                  <c:v>2.81747428686481</c:v>
                </c:pt>
                <c:pt idx="14613">
                  <c:v>2.79683386741751</c:v>
                </c:pt>
                <c:pt idx="14614">
                  <c:v>2.78133465829476</c:v>
                </c:pt>
                <c:pt idx="14615">
                  <c:v>2.77059675996634</c:v>
                </c:pt>
                <c:pt idx="14616">
                  <c:v>2.74846354355878</c:v>
                </c:pt>
                <c:pt idx="14617">
                  <c:v>2.7308175545463</c:v>
                </c:pt>
                <c:pt idx="14618">
                  <c:v>2.71735534991267</c:v>
                </c:pt>
                <c:pt idx="14619">
                  <c:v>2.70782129409742</c:v>
                </c:pt>
                <c:pt idx="14620">
                  <c:v>2.68764454526477</c:v>
                </c:pt>
                <c:pt idx="14621">
                  <c:v>2.6711967204038</c:v>
                </c:pt>
                <c:pt idx="14622">
                  <c:v>2.65819776193365</c:v>
                </c:pt>
                <c:pt idx="14623">
                  <c:v>2.64848412917284</c:v>
                </c:pt>
                <c:pt idx="14624">
                  <c:v>2.64188709299294</c:v>
                </c:pt>
                <c:pt idx="14625">
                  <c:v>2.63831669433804</c:v>
                </c:pt>
                <c:pt idx="14626">
                  <c:v>2.63777779402722</c:v>
                </c:pt>
                <c:pt idx="14627">
                  <c:v>2.91253975012397</c:v>
                </c:pt>
                <c:pt idx="14628">
                  <c:v>2.92140388803663</c:v>
                </c:pt>
                <c:pt idx="14629">
                  <c:v>2.91399686032998</c:v>
                </c:pt>
                <c:pt idx="14630">
                  <c:v>2.91184707757571</c:v>
                </c:pt>
                <c:pt idx="14631">
                  <c:v>2.91497015243899</c:v>
                </c:pt>
                <c:pt idx="14632">
                  <c:v>2.9025362457929</c:v>
                </c:pt>
                <c:pt idx="14633">
                  <c:v>2.89494385730235</c:v>
                </c:pt>
                <c:pt idx="14634">
                  <c:v>2.89195282217203</c:v>
                </c:pt>
                <c:pt idx="14635">
                  <c:v>2.89363140229607</c:v>
                </c:pt>
                <c:pt idx="14636">
                  <c:v>2.899983814565238</c:v>
                </c:pt>
                <c:pt idx="14637">
                  <c:v>2.89074705474908</c:v>
                </c:pt>
                <c:pt idx="14638">
                  <c:v>2.885681791235</c:v>
                </c:pt>
                <c:pt idx="14639">
                  <c:v>3.342825370424737</c:v>
                </c:pt>
                <c:pt idx="14640">
                  <c:v>0.0</c:v>
                </c:pt>
                <c:pt idx="14641">
                  <c:v>0.0</c:v>
                </c:pt>
                <c:pt idx="14642">
                  <c:v>0.0</c:v>
                </c:pt>
                <c:pt idx="14643">
                  <c:v>0.0</c:v>
                </c:pt>
                <c:pt idx="14644">
                  <c:v>0.0</c:v>
                </c:pt>
                <c:pt idx="14645">
                  <c:v>18.411880532235</c:v>
                </c:pt>
                <c:pt idx="14646">
                  <c:v>7.51872066489111</c:v>
                </c:pt>
                <c:pt idx="14647">
                  <c:v>5.552338918980309</c:v>
                </c:pt>
                <c:pt idx="14648">
                  <c:v>4.68714332218976</c:v>
                </c:pt>
                <c:pt idx="14649">
                  <c:v>4.08831050426804</c:v>
                </c:pt>
                <c:pt idx="14650">
                  <c:v>3.7158418024367</c:v>
                </c:pt>
                <c:pt idx="14651">
                  <c:v>3.45846273850912</c:v>
                </c:pt>
                <c:pt idx="14652">
                  <c:v>3.26844862988997</c:v>
                </c:pt>
                <c:pt idx="14653">
                  <c:v>3.12181785985496</c:v>
                </c:pt>
                <c:pt idx="14654">
                  <c:v>3.00496467179421</c:v>
                </c:pt>
                <c:pt idx="14655">
                  <c:v>2.909602196613136</c:v>
                </c:pt>
                <c:pt idx="14656">
                  <c:v>2.830403321140499</c:v>
                </c:pt>
                <c:pt idx="14657">
                  <c:v>2.76373025022395</c:v>
                </c:pt>
                <c:pt idx="14658">
                  <c:v>2.70702831420167</c:v>
                </c:pt>
                <c:pt idx="14659">
                  <c:v>2.65844941592632</c:v>
                </c:pt>
                <c:pt idx="14660">
                  <c:v>2.616603337968736</c:v>
                </c:pt>
                <c:pt idx="14661">
                  <c:v>2.58045984020184</c:v>
                </c:pt>
                <c:pt idx="14662">
                  <c:v>2.54921020874377</c:v>
                </c:pt>
                <c:pt idx="14663">
                  <c:v>2.52224415850985</c:v>
                </c:pt>
                <c:pt idx="14664">
                  <c:v>2.499051684879038</c:v>
                </c:pt>
                <c:pt idx="14665">
                  <c:v>2.47923148984279</c:v>
                </c:pt>
                <c:pt idx="14666">
                  <c:v>2.46249807221594</c:v>
                </c:pt>
                <c:pt idx="14667">
                  <c:v>2.44860084880302</c:v>
                </c:pt>
                <c:pt idx="14668">
                  <c:v>2.43733174956074</c:v>
                </c:pt>
                <c:pt idx="14669">
                  <c:v>2.42856037658243</c:v>
                </c:pt>
                <c:pt idx="14670">
                  <c:v>2.42216866266674</c:v>
                </c:pt>
                <c:pt idx="14671">
                  <c:v>2.418090419913625</c:v>
                </c:pt>
                <c:pt idx="14672">
                  <c:v>2.416266089154016</c:v>
                </c:pt>
                <c:pt idx="14673">
                  <c:v>2.41669715596832</c:v>
                </c:pt>
                <c:pt idx="14674">
                  <c:v>2.41940389696203</c:v>
                </c:pt>
                <c:pt idx="14675">
                  <c:v>2.42441211548594</c:v>
                </c:pt>
                <c:pt idx="14676">
                  <c:v>2.431825122261885</c:v>
                </c:pt>
                <c:pt idx="14677">
                  <c:v>2.44174269808425</c:v>
                </c:pt>
                <c:pt idx="14678">
                  <c:v>2.45430713832465</c:v>
                </c:pt>
                <c:pt idx="14679">
                  <c:v>2.45866629630671</c:v>
                </c:pt>
                <c:pt idx="14680">
                  <c:v>2.46529575609065</c:v>
                </c:pt>
                <c:pt idx="14681">
                  <c:v>2.47430577756743</c:v>
                </c:pt>
                <c:pt idx="14682">
                  <c:v>2.48581350488474</c:v>
                </c:pt>
                <c:pt idx="14683">
                  <c:v>2.50001109334738</c:v>
                </c:pt>
                <c:pt idx="14684">
                  <c:v>2.50507053866198</c:v>
                </c:pt>
                <c:pt idx="14685">
                  <c:v>2.512350683439045</c:v>
                </c:pt>
                <c:pt idx="14686">
                  <c:v>2.52196714818339</c:v>
                </c:pt>
                <c:pt idx="14687">
                  <c:v>2.53403712627271</c:v>
                </c:pt>
                <c:pt idx="14688">
                  <c:v>2.54873536840571</c:v>
                </c:pt>
                <c:pt idx="14689">
                  <c:v>2.56626608705721</c:v>
                </c:pt>
                <c:pt idx="14690">
                  <c:v>2.58690869292131</c:v>
                </c:pt>
                <c:pt idx="14691">
                  <c:v>2.59689485707334</c:v>
                </c:pt>
                <c:pt idx="14692">
                  <c:v>2.60934903252088</c:v>
                </c:pt>
                <c:pt idx="14693">
                  <c:v>2.86627933200945</c:v>
                </c:pt>
                <c:pt idx="14694">
                  <c:v>3.317979479590138</c:v>
                </c:pt>
                <c:pt idx="14695">
                  <c:v>4.200864229666577</c:v>
                </c:pt>
                <c:pt idx="14696">
                  <c:v>8.08966593784799</c:v>
                </c:pt>
                <c:pt idx="14697">
                  <c:v>5.93135858749289</c:v>
                </c:pt>
                <c:pt idx="14698">
                  <c:v>0.0</c:v>
                </c:pt>
                <c:pt idx="14699">
                  <c:v>12.297477976205</c:v>
                </c:pt>
                <c:pt idx="14700">
                  <c:v>6.1847975931734</c:v>
                </c:pt>
                <c:pt idx="14701">
                  <c:v>4.76325293866683</c:v>
                </c:pt>
                <c:pt idx="14702">
                  <c:v>4.094920005375688</c:v>
                </c:pt>
                <c:pt idx="14703">
                  <c:v>3.69599058477122</c:v>
                </c:pt>
                <c:pt idx="14704">
                  <c:v>3.426813891433099</c:v>
                </c:pt>
                <c:pt idx="14705">
                  <c:v>3.23130723309029</c:v>
                </c:pt>
                <c:pt idx="14706">
                  <c:v>3.08216977719615</c:v>
                </c:pt>
                <c:pt idx="14707">
                  <c:v>2.96438822864028</c:v>
                </c:pt>
                <c:pt idx="14708">
                  <c:v>2.869026313983876</c:v>
                </c:pt>
                <c:pt idx="14709">
                  <c:v>2.79030209285843</c:v>
                </c:pt>
                <c:pt idx="14710">
                  <c:v>2.72445598075317</c:v>
                </c:pt>
                <c:pt idx="14711">
                  <c:v>2.66877554590994</c:v>
                </c:pt>
                <c:pt idx="14712">
                  <c:v>2.6213818605774</c:v>
                </c:pt>
                <c:pt idx="14713">
                  <c:v>2.58083369689417</c:v>
                </c:pt>
                <c:pt idx="14714">
                  <c:v>2.54608814806873</c:v>
                </c:pt>
                <c:pt idx="14715">
                  <c:v>2.51630009258869</c:v>
                </c:pt>
                <c:pt idx="14716">
                  <c:v>2.49086791693231</c:v>
                </c:pt>
                <c:pt idx="14717">
                  <c:v>2.46927994120463</c:v>
                </c:pt>
                <c:pt idx="14718">
                  <c:v>2.45116820916395</c:v>
                </c:pt>
                <c:pt idx="14719">
                  <c:v>2.43622095330195</c:v>
                </c:pt>
                <c:pt idx="14720">
                  <c:v>2.4241992727962</c:v>
                </c:pt>
                <c:pt idx="14721">
                  <c:v>2.41493850450802</c:v>
                </c:pt>
                <c:pt idx="14722">
                  <c:v>2.40831097548676</c:v>
                </c:pt>
                <c:pt idx="14723">
                  <c:v>2.4042078596831</c:v>
                </c:pt>
                <c:pt idx="14724">
                  <c:v>2.40260389298493</c:v>
                </c:pt>
                <c:pt idx="14725">
                  <c:v>2.40348674477975</c:v>
                </c:pt>
                <c:pt idx="14726">
                  <c:v>2.40685704828735</c:v>
                </c:pt>
                <c:pt idx="14727">
                  <c:v>2.41279740225959</c:v>
                </c:pt>
                <c:pt idx="14728">
                  <c:v>2.409645465499016</c:v>
                </c:pt>
                <c:pt idx="14729">
                  <c:v>2.40875079511074</c:v>
                </c:pt>
                <c:pt idx="14730">
                  <c:v>2.41011413540025</c:v>
                </c:pt>
                <c:pt idx="14731">
                  <c:v>2.57711802071265</c:v>
                </c:pt>
                <c:pt idx="14732">
                  <c:v>2.58549578575437</c:v>
                </c:pt>
                <c:pt idx="14733">
                  <c:v>2.58066398414623</c:v>
                </c:pt>
                <c:pt idx="14734">
                  <c:v>2.579355773658099</c:v>
                </c:pt>
                <c:pt idx="14735">
                  <c:v>2.58158366037559</c:v>
                </c:pt>
                <c:pt idx="14736">
                  <c:v>2.832805970169305</c:v>
                </c:pt>
                <c:pt idx="14737">
                  <c:v>2.84768735362956</c:v>
                </c:pt>
                <c:pt idx="14738">
                  <c:v>2.84219645944856</c:v>
                </c:pt>
                <c:pt idx="14739">
                  <c:v>2.84285273890756</c:v>
                </c:pt>
                <c:pt idx="14740">
                  <c:v>3.23345787390291</c:v>
                </c:pt>
                <c:pt idx="14741">
                  <c:v>3.08331936020867</c:v>
                </c:pt>
                <c:pt idx="14742">
                  <c:v>2.931636925310705</c:v>
                </c:pt>
                <c:pt idx="14743">
                  <c:v>3.21135674655486</c:v>
                </c:pt>
                <c:pt idx="14744">
                  <c:v>3.03888282208046</c:v>
                </c:pt>
                <c:pt idx="14745">
                  <c:v>2.87485424573685</c:v>
                </c:pt>
                <c:pt idx="14746">
                  <c:v>3.09759420936418</c:v>
                </c:pt>
                <c:pt idx="14747">
                  <c:v>2.926448431269325</c:v>
                </c:pt>
                <c:pt idx="14748">
                  <c:v>2.76861537741072</c:v>
                </c:pt>
                <c:pt idx="14749">
                  <c:v>2.64679141884168</c:v>
                </c:pt>
                <c:pt idx="14750">
                  <c:v>2.54941123219023</c:v>
                </c:pt>
                <c:pt idx="14751">
                  <c:v>2.46953331270738</c:v>
                </c:pt>
                <c:pt idx="14752">
                  <c:v>2.40268646360236</c:v>
                </c:pt>
                <c:pt idx="14753">
                  <c:v>2.34589021926286</c:v>
                </c:pt>
                <c:pt idx="14754">
                  <c:v>2.29702501691453</c:v>
                </c:pt>
                <c:pt idx="14755">
                  <c:v>2.25459105598893</c:v>
                </c:pt>
                <c:pt idx="14756">
                  <c:v>2.21744764371925</c:v>
                </c:pt>
                <c:pt idx="14757">
                  <c:v>2.18473921041005</c:v>
                </c:pt>
                <c:pt idx="14758">
                  <c:v>2.15580507676156</c:v>
                </c:pt>
                <c:pt idx="14759">
                  <c:v>2.13011999609223</c:v>
                </c:pt>
                <c:pt idx="14760">
                  <c:v>2.10727367731121</c:v>
                </c:pt>
                <c:pt idx="14761">
                  <c:v>2.08691769738067</c:v>
                </c:pt>
                <c:pt idx="14762">
                  <c:v>2.06877620103909</c:v>
                </c:pt>
                <c:pt idx="14763">
                  <c:v>2.05264164265189</c:v>
                </c:pt>
                <c:pt idx="14764">
                  <c:v>2.03831117040032</c:v>
                </c:pt>
                <c:pt idx="14765">
                  <c:v>2.02563921843341</c:v>
                </c:pt>
                <c:pt idx="14766">
                  <c:v>2.01449628679709</c:v>
                </c:pt>
                <c:pt idx="14767">
                  <c:v>2.00477123749504</c:v>
                </c:pt>
                <c:pt idx="14768">
                  <c:v>1.99638301889652</c:v>
                </c:pt>
                <c:pt idx="14769">
                  <c:v>1.98925263410731</c:v>
                </c:pt>
                <c:pt idx="14770">
                  <c:v>1.98332140441214</c:v>
                </c:pt>
                <c:pt idx="14771">
                  <c:v>1.97854407401426</c:v>
                </c:pt>
                <c:pt idx="14772">
                  <c:v>1.97488293839254</c:v>
                </c:pt>
                <c:pt idx="14773">
                  <c:v>1.97231171363932</c:v>
                </c:pt>
                <c:pt idx="14774">
                  <c:v>1.97080573298978</c:v>
                </c:pt>
                <c:pt idx="14775">
                  <c:v>1.97036435412947</c:v>
                </c:pt>
                <c:pt idx="14776">
                  <c:v>1.97098335917885</c:v>
                </c:pt>
                <c:pt idx="14777">
                  <c:v>1.972664087654189</c:v>
                </c:pt>
                <c:pt idx="14778">
                  <c:v>1.97542725964606</c:v>
                </c:pt>
                <c:pt idx="14779">
                  <c:v>2.02898681904073</c:v>
                </c:pt>
                <c:pt idx="14780">
                  <c:v>2.03479566558807</c:v>
                </c:pt>
                <c:pt idx="14781">
                  <c:v>2.03593485970963</c:v>
                </c:pt>
                <c:pt idx="14782">
                  <c:v>2.0384741051175</c:v>
                </c:pt>
                <c:pt idx="14783">
                  <c:v>2.042455060318265</c:v>
                </c:pt>
                <c:pt idx="14784">
                  <c:v>2.04790953390675</c:v>
                </c:pt>
                <c:pt idx="14785">
                  <c:v>2.05490541914239</c:v>
                </c:pt>
                <c:pt idx="14786">
                  <c:v>2.06351478274873</c:v>
                </c:pt>
                <c:pt idx="14787">
                  <c:v>2.07385150490079</c:v>
                </c:pt>
                <c:pt idx="14788">
                  <c:v>2.08603367737743</c:v>
                </c:pt>
                <c:pt idx="14789">
                  <c:v>2.10021773098123</c:v>
                </c:pt>
                <c:pt idx="14790">
                  <c:v>2.11659258562362</c:v>
                </c:pt>
                <c:pt idx="14791">
                  <c:v>2.13540163261867</c:v>
                </c:pt>
                <c:pt idx="14792">
                  <c:v>2.15693386878985</c:v>
                </c:pt>
                <c:pt idx="14793">
                  <c:v>2.18154439161602</c:v>
                </c:pt>
                <c:pt idx="14794">
                  <c:v>2.296266290248099</c:v>
                </c:pt>
                <c:pt idx="14795">
                  <c:v>2.31309244367769</c:v>
                </c:pt>
                <c:pt idx="14796">
                  <c:v>2.30995676068</c:v>
                </c:pt>
                <c:pt idx="14797">
                  <c:v>2.29793913553662</c:v>
                </c:pt>
                <c:pt idx="14798">
                  <c:v>2.28796689114258</c:v>
                </c:pt>
                <c:pt idx="14799">
                  <c:v>2.26955559038199</c:v>
                </c:pt>
                <c:pt idx="14800">
                  <c:v>2.25322654078023</c:v>
                </c:pt>
                <c:pt idx="14801">
                  <c:v>2.344450126898458</c:v>
                </c:pt>
                <c:pt idx="14802">
                  <c:v>2.32826461322615</c:v>
                </c:pt>
                <c:pt idx="14803">
                  <c:v>2.302809233756125</c:v>
                </c:pt>
                <c:pt idx="14804">
                  <c:v>2.39835666136869</c:v>
                </c:pt>
                <c:pt idx="14805">
                  <c:v>2.37259871581676</c:v>
                </c:pt>
                <c:pt idx="14806">
                  <c:v>2.33751177701755</c:v>
                </c:pt>
                <c:pt idx="14807">
                  <c:v>2.30682638564139</c:v>
                </c:pt>
                <c:pt idx="14808">
                  <c:v>2.27995645372017</c:v>
                </c:pt>
                <c:pt idx="14809">
                  <c:v>2.25641172891357</c:v>
                </c:pt>
                <c:pt idx="14810">
                  <c:v>2.23580357506627</c:v>
                </c:pt>
                <c:pt idx="14811">
                  <c:v>2.21783074153218</c:v>
                </c:pt>
                <c:pt idx="14812">
                  <c:v>2.29824023416641</c:v>
                </c:pt>
                <c:pt idx="14813">
                  <c:v>2.28137590451166</c:v>
                </c:pt>
                <c:pt idx="14814">
                  <c:v>2.25616055598643</c:v>
                </c:pt>
                <c:pt idx="14815">
                  <c:v>2.23430770586724</c:v>
                </c:pt>
                <c:pt idx="14816">
                  <c:v>2.21543312967551</c:v>
                </c:pt>
                <c:pt idx="14817">
                  <c:v>2.19923356487076</c:v>
                </c:pt>
                <c:pt idx="14818">
                  <c:v>2.18547789212</c:v>
                </c:pt>
                <c:pt idx="14819">
                  <c:v>2.17396954549842</c:v>
                </c:pt>
                <c:pt idx="14820">
                  <c:v>2.16456347155816</c:v>
                </c:pt>
                <c:pt idx="14821">
                  <c:v>2.15713542444929</c:v>
                </c:pt>
                <c:pt idx="14822">
                  <c:v>2.15160126278421</c:v>
                </c:pt>
                <c:pt idx="14823">
                  <c:v>2.14789029822991</c:v>
                </c:pt>
                <c:pt idx="14824">
                  <c:v>2.14597343095356</c:v>
                </c:pt>
                <c:pt idx="14825">
                  <c:v>2.14582407702565</c:v>
                </c:pt>
                <c:pt idx="14826">
                  <c:v>2.14745517103632</c:v>
                </c:pt>
                <c:pt idx="14827">
                  <c:v>2.15088192914625</c:v>
                </c:pt>
                <c:pt idx="14828">
                  <c:v>2.1561602616426</c:v>
                </c:pt>
                <c:pt idx="14829">
                  <c:v>2.16335073161003</c:v>
                </c:pt>
                <c:pt idx="14830">
                  <c:v>2.26115534417351</c:v>
                </c:pt>
                <c:pt idx="14831">
                  <c:v>2.2753291058694</c:v>
                </c:pt>
                <c:pt idx="14832">
                  <c:v>2.26929336606133</c:v>
                </c:pt>
                <c:pt idx="14833">
                  <c:v>2.26565252720441</c:v>
                </c:pt>
                <c:pt idx="14834">
                  <c:v>2.26437560228052</c:v>
                </c:pt>
                <c:pt idx="14835">
                  <c:v>2.2654411142407</c:v>
                </c:pt>
                <c:pt idx="14836">
                  <c:v>2.26886697600872</c:v>
                </c:pt>
                <c:pt idx="14837">
                  <c:v>2.26342295349373</c:v>
                </c:pt>
                <c:pt idx="14838">
                  <c:v>2.2601105848165</c:v>
                </c:pt>
                <c:pt idx="14839">
                  <c:v>2.25889002991549</c:v>
                </c:pt>
                <c:pt idx="14840">
                  <c:v>2.25975298070843</c:v>
                </c:pt>
                <c:pt idx="14841">
                  <c:v>2.36162028540236</c:v>
                </c:pt>
                <c:pt idx="14842">
                  <c:v>2.35370802601202</c:v>
                </c:pt>
                <c:pt idx="14843">
                  <c:v>2.33473915671919</c:v>
                </c:pt>
                <c:pt idx="14844">
                  <c:v>2.30610721316905</c:v>
                </c:pt>
                <c:pt idx="14845">
                  <c:v>2.28095253868792</c:v>
                </c:pt>
                <c:pt idx="14846">
                  <c:v>2.371008917856157</c:v>
                </c:pt>
                <c:pt idx="14847">
                  <c:v>2.33223152061948</c:v>
                </c:pt>
                <c:pt idx="14848">
                  <c:v>2.28553073132142</c:v>
                </c:pt>
                <c:pt idx="14849">
                  <c:v>2.24471365490113</c:v>
                </c:pt>
                <c:pt idx="14850">
                  <c:v>2.20877842733574</c:v>
                </c:pt>
                <c:pt idx="14851">
                  <c:v>2.17696576323894</c:v>
                </c:pt>
                <c:pt idx="14852">
                  <c:v>2.23188904480624</c:v>
                </c:pt>
                <c:pt idx="14853">
                  <c:v>2.20090733034866</c:v>
                </c:pt>
                <c:pt idx="14854">
                  <c:v>2.16364875819269</c:v>
                </c:pt>
                <c:pt idx="14855">
                  <c:v>2.13084171171773</c:v>
                </c:pt>
                <c:pt idx="14856">
                  <c:v>2.10181294858215</c:v>
                </c:pt>
                <c:pt idx="14857">
                  <c:v>2.07601734094615</c:v>
                </c:pt>
                <c:pt idx="14858">
                  <c:v>2.05304116083501</c:v>
                </c:pt>
                <c:pt idx="14859">
                  <c:v>2.03253059781595</c:v>
                </c:pt>
                <c:pt idx="14860">
                  <c:v>2.01421553227356</c:v>
                </c:pt>
                <c:pt idx="14861">
                  <c:v>1.99786590984944</c:v>
                </c:pt>
                <c:pt idx="14862">
                  <c:v>1.98328856664125</c:v>
                </c:pt>
                <c:pt idx="14863">
                  <c:v>2.01922834179641</c:v>
                </c:pt>
                <c:pt idx="14864">
                  <c:v>2.00599521494722</c:v>
                </c:pt>
                <c:pt idx="14865">
                  <c:v>1.98779789301663</c:v>
                </c:pt>
                <c:pt idx="14866">
                  <c:v>1.97164429697105</c:v>
                </c:pt>
                <c:pt idx="14867">
                  <c:v>1.95733571220868</c:v>
                </c:pt>
                <c:pt idx="14868">
                  <c:v>1.9447102106789</c:v>
                </c:pt>
                <c:pt idx="14869">
                  <c:v>1.93362761485133</c:v>
                </c:pt>
                <c:pt idx="14870">
                  <c:v>1.92397359952029</c:v>
                </c:pt>
                <c:pt idx="14871">
                  <c:v>1.91565545445046</c:v>
                </c:pt>
                <c:pt idx="14872">
                  <c:v>1.90859887414064</c:v>
                </c:pt>
                <c:pt idx="14873">
                  <c:v>1.90273805441512</c:v>
                </c:pt>
                <c:pt idx="14874">
                  <c:v>1.89802550814173</c:v>
                </c:pt>
                <c:pt idx="14875">
                  <c:v>1.8944230046686</c:v>
                </c:pt>
                <c:pt idx="14876">
                  <c:v>1.89190073283391</c:v>
                </c:pt>
                <c:pt idx="14877">
                  <c:v>1.89044025043606</c:v>
                </c:pt>
                <c:pt idx="14878">
                  <c:v>1.89003038091229</c:v>
                </c:pt>
                <c:pt idx="14879">
                  <c:v>1.89066698842465</c:v>
                </c:pt>
                <c:pt idx="14880">
                  <c:v>1.88731516313728</c:v>
                </c:pt>
                <c:pt idx="14881">
                  <c:v>1.88491311338146</c:v>
                </c:pt>
                <c:pt idx="14882">
                  <c:v>1.8834462721411</c:v>
                </c:pt>
                <c:pt idx="14883">
                  <c:v>1.88290852439861</c:v>
                </c:pt>
                <c:pt idx="14884">
                  <c:v>1.88329504619234</c:v>
                </c:pt>
                <c:pt idx="14885">
                  <c:v>1.88461283426259</c:v>
                </c:pt>
                <c:pt idx="14886">
                  <c:v>1.88686669764701</c:v>
                </c:pt>
                <c:pt idx="14887">
                  <c:v>1.89008068677713</c:v>
                </c:pt>
                <c:pt idx="14888">
                  <c:v>1.89428092747615</c:v>
                </c:pt>
                <c:pt idx="14889">
                  <c:v>1.89949593734265</c:v>
                </c:pt>
                <c:pt idx="14890">
                  <c:v>1.905775752074639</c:v>
                </c:pt>
                <c:pt idx="14891">
                  <c:v>1.91316336455121</c:v>
                </c:pt>
                <c:pt idx="14892">
                  <c:v>1.92172972660322</c:v>
                </c:pt>
                <c:pt idx="14893">
                  <c:v>1.97474837788395</c:v>
                </c:pt>
                <c:pt idx="14894">
                  <c:v>1.987509715299609</c:v>
                </c:pt>
                <c:pt idx="14895">
                  <c:v>1.98863783545931</c:v>
                </c:pt>
                <c:pt idx="14896">
                  <c:v>1.99100345665433</c:v>
                </c:pt>
                <c:pt idx="14897">
                  <c:v>1.99463257094538</c:v>
                </c:pt>
                <c:pt idx="14898">
                  <c:v>1.99956068339728</c:v>
                </c:pt>
                <c:pt idx="14899">
                  <c:v>2.00583879117646</c:v>
                </c:pt>
                <c:pt idx="14900">
                  <c:v>2.01352458457051</c:v>
                </c:pt>
                <c:pt idx="14901">
                  <c:v>2.02271027024968</c:v>
                </c:pt>
                <c:pt idx="14902">
                  <c:v>2.026255592209838</c:v>
                </c:pt>
                <c:pt idx="14903">
                  <c:v>2.031046524309085</c:v>
                </c:pt>
                <c:pt idx="14904">
                  <c:v>2.0371284212507</c:v>
                </c:pt>
                <c:pt idx="14905">
                  <c:v>2.03714522881505</c:v>
                </c:pt>
                <c:pt idx="14906">
                  <c:v>2.0382394380276</c:v>
                </c:pt>
                <c:pt idx="14907">
                  <c:v>2.101348964438797</c:v>
                </c:pt>
                <c:pt idx="14908">
                  <c:v>2.10523295778609</c:v>
                </c:pt>
                <c:pt idx="14909">
                  <c:v>2.10163702025476</c:v>
                </c:pt>
                <c:pt idx="14910">
                  <c:v>2.09951200433911</c:v>
                </c:pt>
                <c:pt idx="14911">
                  <c:v>2.09882630986333</c:v>
                </c:pt>
                <c:pt idx="14912">
                  <c:v>2.09958530870789</c:v>
                </c:pt>
                <c:pt idx="14913">
                  <c:v>2.09315004792883</c:v>
                </c:pt>
                <c:pt idx="14914">
                  <c:v>2.08801150432517</c:v>
                </c:pt>
                <c:pt idx="14915">
                  <c:v>2.08414337736498</c:v>
                </c:pt>
                <c:pt idx="14916">
                  <c:v>2.08150668960373</c:v>
                </c:pt>
                <c:pt idx="14917">
                  <c:v>2.08008162549093</c:v>
                </c:pt>
                <c:pt idx="14918">
                  <c:v>2.07986676424247</c:v>
                </c:pt>
                <c:pt idx="14919">
                  <c:v>2.08085363838208</c:v>
                </c:pt>
                <c:pt idx="14920">
                  <c:v>2.08305201155724</c:v>
                </c:pt>
                <c:pt idx="14921">
                  <c:v>2.08649667503174</c:v>
                </c:pt>
                <c:pt idx="14922">
                  <c:v>2.09120329614188</c:v>
                </c:pt>
                <c:pt idx="14923">
                  <c:v>2.0972334718204</c:v>
                </c:pt>
                <c:pt idx="14924">
                  <c:v>2.10462446530435</c:v>
                </c:pt>
                <c:pt idx="14925">
                  <c:v>2.18915410828891</c:v>
                </c:pt>
                <c:pt idx="14926">
                  <c:v>2.20180172704568</c:v>
                </c:pt>
                <c:pt idx="14927">
                  <c:v>2.20519792003375</c:v>
                </c:pt>
                <c:pt idx="14928">
                  <c:v>2.21051080721017</c:v>
                </c:pt>
                <c:pt idx="14929">
                  <c:v>2.21780746717387</c:v>
                </c:pt>
                <c:pt idx="14930">
                  <c:v>2.22718572329486</c:v>
                </c:pt>
                <c:pt idx="14931">
                  <c:v>2.2269081561161</c:v>
                </c:pt>
                <c:pt idx="14932">
                  <c:v>2.2283350014367</c:v>
                </c:pt>
                <c:pt idx="14933">
                  <c:v>2.23148417366033</c:v>
                </c:pt>
                <c:pt idx="14934">
                  <c:v>2.23639561960979</c:v>
                </c:pt>
                <c:pt idx="14935">
                  <c:v>2.35157984150484</c:v>
                </c:pt>
                <c:pt idx="14936">
                  <c:v>2.51040959060099</c:v>
                </c:pt>
                <c:pt idx="14937">
                  <c:v>2.50737823194602</c:v>
                </c:pt>
                <c:pt idx="14938">
                  <c:v>2.48679642889321</c:v>
                </c:pt>
                <c:pt idx="14939">
                  <c:v>2.47063671887964</c:v>
                </c:pt>
                <c:pt idx="14940">
                  <c:v>2.458579467774</c:v>
                </c:pt>
                <c:pt idx="14941">
                  <c:v>2.45035254933138</c:v>
                </c:pt>
                <c:pt idx="14942">
                  <c:v>2.42685668224995</c:v>
                </c:pt>
                <c:pt idx="14943">
                  <c:v>2.407259331293825</c:v>
                </c:pt>
                <c:pt idx="14944">
                  <c:v>2.39116851213861</c:v>
                </c:pt>
                <c:pt idx="14945">
                  <c:v>2.37831263853098</c:v>
                </c:pt>
                <c:pt idx="14946">
                  <c:v>2.368455333176565</c:v>
                </c:pt>
                <c:pt idx="14947">
                  <c:v>2.34535709248722</c:v>
                </c:pt>
                <c:pt idx="14948">
                  <c:v>2.325393029613179</c:v>
                </c:pt>
                <c:pt idx="14949">
                  <c:v>2.308249085628265</c:v>
                </c:pt>
                <c:pt idx="14950">
                  <c:v>2.29370921399</c:v>
                </c:pt>
                <c:pt idx="14951">
                  <c:v>2.28154329008932</c:v>
                </c:pt>
                <c:pt idx="14952">
                  <c:v>2.27160013292281</c:v>
                </c:pt>
                <c:pt idx="14953">
                  <c:v>2.25054048710931</c:v>
                </c:pt>
                <c:pt idx="14954">
                  <c:v>2.23186227884449</c:v>
                </c:pt>
                <c:pt idx="14955">
                  <c:v>2.2153278361857</c:v>
                </c:pt>
                <c:pt idx="14956">
                  <c:v>2.20076833238376</c:v>
                </c:pt>
                <c:pt idx="14957">
                  <c:v>2.18802118348393</c:v>
                </c:pt>
                <c:pt idx="14958">
                  <c:v>2.17695326007173</c:v>
                </c:pt>
                <c:pt idx="14959">
                  <c:v>2.16747211908148</c:v>
                </c:pt>
                <c:pt idx="14960">
                  <c:v>2.15947377253314</c:v>
                </c:pt>
                <c:pt idx="14961">
                  <c:v>2.15290476614757</c:v>
                </c:pt>
                <c:pt idx="14962">
                  <c:v>2.14770426737408</c:v>
                </c:pt>
                <c:pt idx="14963">
                  <c:v>2.14382680393422</c:v>
                </c:pt>
                <c:pt idx="14964">
                  <c:v>2.21102323969393</c:v>
                </c:pt>
                <c:pt idx="14965">
                  <c:v>2.1970549825703</c:v>
                </c:pt>
                <c:pt idx="14966">
                  <c:v>2.17323965847092</c:v>
                </c:pt>
                <c:pt idx="14967">
                  <c:v>2.15187387625606</c:v>
                </c:pt>
                <c:pt idx="14968">
                  <c:v>2.13269932898441</c:v>
                </c:pt>
                <c:pt idx="14969">
                  <c:v>2.115503410683059</c:v>
                </c:pt>
                <c:pt idx="14970">
                  <c:v>2.10008356053773</c:v>
                </c:pt>
                <c:pt idx="14971">
                  <c:v>2.08631009947087</c:v>
                </c:pt>
                <c:pt idx="14972">
                  <c:v>2.0740384331923</c:v>
                </c:pt>
                <c:pt idx="14973">
                  <c:v>2.0631659476923</c:v>
                </c:pt>
                <c:pt idx="14974">
                  <c:v>2.05360788913894</c:v>
                </c:pt>
                <c:pt idx="14975">
                  <c:v>2.10754361430759</c:v>
                </c:pt>
                <c:pt idx="14976">
                  <c:v>2.09904860189261</c:v>
                </c:pt>
                <c:pt idx="14977">
                  <c:v>2.08237109229834</c:v>
                </c:pt>
                <c:pt idx="14978">
                  <c:v>2.06758495355348</c:v>
                </c:pt>
                <c:pt idx="14979">
                  <c:v>2.0545265707554</c:v>
                </c:pt>
                <c:pt idx="14980">
                  <c:v>2.04307327500926</c:v>
                </c:pt>
                <c:pt idx="14981">
                  <c:v>2.03310330821964</c:v>
                </c:pt>
                <c:pt idx="14982">
                  <c:v>2.02453337875499</c:v>
                </c:pt>
                <c:pt idx="14983">
                  <c:v>2.01727626599232</c:v>
                </c:pt>
                <c:pt idx="14984">
                  <c:v>2.01127740866115</c:v>
                </c:pt>
                <c:pt idx="14985">
                  <c:v>2.00648060385334</c:v>
                </c:pt>
                <c:pt idx="14986">
                  <c:v>2.05763447636508</c:v>
                </c:pt>
                <c:pt idx="14987">
                  <c:v>2.05472992838586</c:v>
                </c:pt>
                <c:pt idx="14988">
                  <c:v>2.0442404556221</c:v>
                </c:pt>
                <c:pt idx="14989">
                  <c:v>2.03539901729984</c:v>
                </c:pt>
                <c:pt idx="14990">
                  <c:v>2.02812106484145</c:v>
                </c:pt>
                <c:pt idx="14991">
                  <c:v>2.02232724101872</c:v>
                </c:pt>
                <c:pt idx="14992">
                  <c:v>2.017958331820739</c:v>
                </c:pt>
                <c:pt idx="14993">
                  <c:v>2.0719254492216</c:v>
                </c:pt>
                <c:pt idx="14994">
                  <c:v>2.06050498678457</c:v>
                </c:pt>
                <c:pt idx="14995">
                  <c:v>2.04162686546894</c:v>
                </c:pt>
                <c:pt idx="14996">
                  <c:v>2.024940639205878</c:v>
                </c:pt>
                <c:pt idx="14997">
                  <c:v>2.01022175099405</c:v>
                </c:pt>
                <c:pt idx="14998">
                  <c:v>1.99730780728587</c:v>
                </c:pt>
                <c:pt idx="14999">
                  <c:v>1.98604324971228</c:v>
                </c:pt>
                <c:pt idx="15000">
                  <c:v>1.97631575948137</c:v>
                </c:pt>
                <c:pt idx="15001">
                  <c:v>1.96802646286841</c:v>
                </c:pt>
                <c:pt idx="15002">
                  <c:v>1.96109686870626</c:v>
                </c:pt>
                <c:pt idx="15003">
                  <c:v>2.00275696171995</c:v>
                </c:pt>
                <c:pt idx="15004">
                  <c:v>1.99770331554396</c:v>
                </c:pt>
                <c:pt idx="15005">
                  <c:v>1.98597538750868</c:v>
                </c:pt>
                <c:pt idx="15006">
                  <c:v>1.97599459151086</c:v>
                </c:pt>
                <c:pt idx="15007">
                  <c:v>1.96764181371017</c:v>
                </c:pt>
                <c:pt idx="15008">
                  <c:v>1.95337519521649</c:v>
                </c:pt>
                <c:pt idx="15009">
                  <c:v>1.94073962627487</c:v>
                </c:pt>
                <c:pt idx="15010">
                  <c:v>1.92961273478571</c:v>
                </c:pt>
                <c:pt idx="15011">
                  <c:v>1.9198830009888</c:v>
                </c:pt>
                <c:pt idx="15012">
                  <c:v>1.91145182186623</c:v>
                </c:pt>
                <c:pt idx="15013">
                  <c:v>1.90425418724379</c:v>
                </c:pt>
                <c:pt idx="15014">
                  <c:v>1.8982172092785</c:v>
                </c:pt>
                <c:pt idx="15015">
                  <c:v>1.89330092625877</c:v>
                </c:pt>
                <c:pt idx="15016">
                  <c:v>1.88946265505904</c:v>
                </c:pt>
                <c:pt idx="15017">
                  <c:v>1.88667133772625</c:v>
                </c:pt>
                <c:pt idx="15018">
                  <c:v>1.88490666733133</c:v>
                </c:pt>
                <c:pt idx="15019">
                  <c:v>1.88415496432932</c:v>
                </c:pt>
                <c:pt idx="15020">
                  <c:v>1.88441248647097</c:v>
                </c:pt>
                <c:pt idx="15021">
                  <c:v>1.88568533962269</c:v>
                </c:pt>
                <c:pt idx="15022">
                  <c:v>1.88798604694379</c:v>
                </c:pt>
                <c:pt idx="15023">
                  <c:v>1.89133017261967</c:v>
                </c:pt>
                <c:pt idx="15024">
                  <c:v>1.89574759551005</c:v>
                </c:pt>
                <c:pt idx="15025">
                  <c:v>1.901279790224475</c:v>
                </c:pt>
                <c:pt idx="15026">
                  <c:v>1.90149887839038</c:v>
                </c:pt>
                <c:pt idx="15027">
                  <c:v>1.90264211023841</c:v>
                </c:pt>
                <c:pt idx="15028">
                  <c:v>1.904723382782979</c:v>
                </c:pt>
                <c:pt idx="15029">
                  <c:v>1.90775359015425</c:v>
                </c:pt>
                <c:pt idx="15030">
                  <c:v>1.91176000542565</c:v>
                </c:pt>
                <c:pt idx="15031">
                  <c:v>1.916771512129479</c:v>
                </c:pt>
                <c:pt idx="15032">
                  <c:v>1.9228309680081</c:v>
                </c:pt>
                <c:pt idx="15033">
                  <c:v>1.92998016773592</c:v>
                </c:pt>
                <c:pt idx="15034">
                  <c:v>1.93828945190859</c:v>
                </c:pt>
                <c:pt idx="15035">
                  <c:v>1.94782241377091</c:v>
                </c:pt>
                <c:pt idx="15036">
                  <c:v>1.9513623980948</c:v>
                </c:pt>
                <c:pt idx="15037">
                  <c:v>1.94858684112056</c:v>
                </c:pt>
                <c:pt idx="15038">
                  <c:v>1.99258240396423</c:v>
                </c:pt>
                <c:pt idx="15039">
                  <c:v>1.99110249672442</c:v>
                </c:pt>
                <c:pt idx="15040">
                  <c:v>1.98242843004924</c:v>
                </c:pt>
                <c:pt idx="15041">
                  <c:v>1.97487511765594</c:v>
                </c:pt>
                <c:pt idx="15042">
                  <c:v>1.96840228027899</c:v>
                </c:pt>
                <c:pt idx="15043">
                  <c:v>1.96295208602436</c:v>
                </c:pt>
                <c:pt idx="15044">
                  <c:v>1.95849094914433</c:v>
                </c:pt>
                <c:pt idx="15045">
                  <c:v>1.95498973317368</c:v>
                </c:pt>
                <c:pt idx="15046">
                  <c:v>1.95242336927573</c:v>
                </c:pt>
                <c:pt idx="15047">
                  <c:v>1.95077931477821</c:v>
                </c:pt>
                <c:pt idx="15048">
                  <c:v>1.95004391652439</c:v>
                </c:pt>
                <c:pt idx="15049">
                  <c:v>1.95021550936583</c:v>
                </c:pt>
                <c:pt idx="15050">
                  <c:v>1.95129992879834</c:v>
                </c:pt>
                <c:pt idx="15051">
                  <c:v>1.95330178270224</c:v>
                </c:pt>
                <c:pt idx="15052">
                  <c:v>1.95623784330422</c:v>
                </c:pt>
                <c:pt idx="15053">
                  <c:v>1.96012852052037</c:v>
                </c:pt>
                <c:pt idx="15054">
                  <c:v>1.96500734847071</c:v>
                </c:pt>
                <c:pt idx="15055">
                  <c:v>2.02073402317203</c:v>
                </c:pt>
                <c:pt idx="15056">
                  <c:v>2.02880660243071</c:v>
                </c:pt>
                <c:pt idx="15057">
                  <c:v>2.02903983921402</c:v>
                </c:pt>
                <c:pt idx="15058">
                  <c:v>2.03058197496793</c:v>
                </c:pt>
                <c:pt idx="15059">
                  <c:v>2.033455934777399</c:v>
                </c:pt>
                <c:pt idx="15060">
                  <c:v>2.03768309049537</c:v>
                </c:pt>
                <c:pt idx="15061">
                  <c:v>2.04331790160414</c:v>
                </c:pt>
                <c:pt idx="15062">
                  <c:v>2.05040952392245</c:v>
                </c:pt>
                <c:pt idx="15063">
                  <c:v>2.05903779696683</c:v>
                </c:pt>
                <c:pt idx="15064">
                  <c:v>2.06929240378677</c:v>
                </c:pt>
                <c:pt idx="15065">
                  <c:v>2.07115605900048</c:v>
                </c:pt>
                <c:pt idx="15066">
                  <c:v>2.07426880283651</c:v>
                </c:pt>
                <c:pt idx="15067">
                  <c:v>2.07866280164168</c:v>
                </c:pt>
                <c:pt idx="15068">
                  <c:v>2.15491921413249</c:v>
                </c:pt>
                <c:pt idx="15069">
                  <c:v>2.16350363266267</c:v>
                </c:pt>
                <c:pt idx="15070">
                  <c:v>2.16116095819856</c:v>
                </c:pt>
                <c:pt idx="15071">
                  <c:v>2.16062111024993</c:v>
                </c:pt>
                <c:pt idx="15072">
                  <c:v>2.16189253098279</c:v>
                </c:pt>
                <c:pt idx="15073">
                  <c:v>2.16499301508305</c:v>
                </c:pt>
                <c:pt idx="15074">
                  <c:v>2.16996640750306</c:v>
                </c:pt>
                <c:pt idx="15075">
                  <c:v>2.17686785007626</c:v>
                </c:pt>
                <c:pt idx="15076">
                  <c:v>2.17269776543415</c:v>
                </c:pt>
                <c:pt idx="15077">
                  <c:v>2.26032128346403</c:v>
                </c:pt>
                <c:pt idx="15078">
                  <c:v>2.25910373424861</c:v>
                </c:pt>
                <c:pt idx="15079">
                  <c:v>2.24419555565015</c:v>
                </c:pt>
                <c:pt idx="15080">
                  <c:v>2.23187694922796</c:v>
                </c:pt>
                <c:pt idx="15081">
                  <c:v>2.221939702837</c:v>
                </c:pt>
                <c:pt idx="15082">
                  <c:v>2.21426931173474</c:v>
                </c:pt>
                <c:pt idx="15083">
                  <c:v>2.30914188058395</c:v>
                </c:pt>
                <c:pt idx="15084">
                  <c:v>2.30478465572449</c:v>
                </c:pt>
                <c:pt idx="15085">
                  <c:v>2.28546556627023</c:v>
                </c:pt>
                <c:pt idx="15086">
                  <c:v>2.26958341868427</c:v>
                </c:pt>
                <c:pt idx="15087">
                  <c:v>2.24072046613025</c:v>
                </c:pt>
                <c:pt idx="15088">
                  <c:v>2.21559590914167</c:v>
                </c:pt>
                <c:pt idx="15089">
                  <c:v>2.19372803333784</c:v>
                </c:pt>
                <c:pt idx="15090">
                  <c:v>2.17477030319633</c:v>
                </c:pt>
                <c:pt idx="15091">
                  <c:v>2.15840201522871</c:v>
                </c:pt>
                <c:pt idx="15092">
                  <c:v>2.14440606149283</c:v>
                </c:pt>
                <c:pt idx="15093">
                  <c:v>2.2139776984963</c:v>
                </c:pt>
                <c:pt idx="15094">
                  <c:v>2.18718794173121</c:v>
                </c:pt>
                <c:pt idx="15095">
                  <c:v>2.15005185205316</c:v>
                </c:pt>
                <c:pt idx="15096">
                  <c:v>2.11744442633556</c:v>
                </c:pt>
                <c:pt idx="15097">
                  <c:v>2.08868512806626</c:v>
                </c:pt>
                <c:pt idx="15098">
                  <c:v>2.06321877012616</c:v>
                </c:pt>
                <c:pt idx="15099">
                  <c:v>2.04061928402905</c:v>
                </c:pt>
                <c:pt idx="15100">
                  <c:v>2.0205302473793</c:v>
                </c:pt>
                <c:pt idx="15101">
                  <c:v>2.00268040839664</c:v>
                </c:pt>
                <c:pt idx="15102">
                  <c:v>1.98683512099256</c:v>
                </c:pt>
                <c:pt idx="15103">
                  <c:v>1.97279857234245</c:v>
                </c:pt>
                <c:pt idx="15104">
                  <c:v>1.9519997669184</c:v>
                </c:pt>
                <c:pt idx="15105">
                  <c:v>1.93316886381812</c:v>
                </c:pt>
                <c:pt idx="15106">
                  <c:v>1.91608694386941</c:v>
                </c:pt>
                <c:pt idx="15107">
                  <c:v>1.90058388201107</c:v>
                </c:pt>
                <c:pt idx="15108">
                  <c:v>1.88651025047312</c:v>
                </c:pt>
                <c:pt idx="15109">
                  <c:v>1.87374418790961</c:v>
                </c:pt>
                <c:pt idx="15110">
                  <c:v>1.86217642168166</c:v>
                </c:pt>
                <c:pt idx="15111">
                  <c:v>1.85171473233278</c:v>
                </c:pt>
                <c:pt idx="15112">
                  <c:v>1.84228749073816</c:v>
                </c:pt>
                <c:pt idx="15113">
                  <c:v>1.83382227588276</c:v>
                </c:pt>
                <c:pt idx="15114">
                  <c:v>1.82626677145599</c:v>
                </c:pt>
                <c:pt idx="15115">
                  <c:v>1.81956579731362</c:v>
                </c:pt>
                <c:pt idx="15116">
                  <c:v>1.81368431839452</c:v>
                </c:pt>
                <c:pt idx="15117">
                  <c:v>1.80858291242949</c:v>
                </c:pt>
                <c:pt idx="15118">
                  <c:v>1.80423461703376</c:v>
                </c:pt>
                <c:pt idx="15119">
                  <c:v>1.80061023053204</c:v>
                </c:pt>
                <c:pt idx="15120">
                  <c:v>1.797697218042</c:v>
                </c:pt>
                <c:pt idx="15121">
                  <c:v>1.795472002006</c:v>
                </c:pt>
                <c:pt idx="15122">
                  <c:v>1.79392694494379</c:v>
                </c:pt>
                <c:pt idx="15123">
                  <c:v>1.79305651084198</c:v>
                </c:pt>
                <c:pt idx="15124">
                  <c:v>1.79285193025977</c:v>
                </c:pt>
                <c:pt idx="15125">
                  <c:v>1.82070707765483</c:v>
                </c:pt>
                <c:pt idx="15126">
                  <c:v>1.82195698339225</c:v>
                </c:pt>
                <c:pt idx="15127">
                  <c:v>1.81799384043551</c:v>
                </c:pt>
                <c:pt idx="15128">
                  <c:v>1.81490620624193</c:v>
                </c:pt>
                <c:pt idx="15129">
                  <c:v>1.81267861853567</c:v>
                </c:pt>
                <c:pt idx="15130">
                  <c:v>1.81128893447296</c:v>
                </c:pt>
                <c:pt idx="15131">
                  <c:v>1.81073660818647</c:v>
                </c:pt>
                <c:pt idx="15132">
                  <c:v>1.84027590898237</c:v>
                </c:pt>
                <c:pt idx="15133">
                  <c:v>1.84150304442831</c:v>
                </c:pt>
                <c:pt idx="15134">
                  <c:v>1.83726866531615</c:v>
                </c:pt>
                <c:pt idx="15135">
                  <c:v>1.83410113786228</c:v>
                </c:pt>
                <c:pt idx="15136">
                  <c:v>1.83198263108874</c:v>
                </c:pt>
                <c:pt idx="15137">
                  <c:v>1.83089107389993</c:v>
                </c:pt>
                <c:pt idx="15138">
                  <c:v>1.83081824361894</c:v>
                </c:pt>
                <c:pt idx="15139">
                  <c:v>1.82554940446743</c:v>
                </c:pt>
                <c:pt idx="15140">
                  <c:v>1.82121173500035</c:v>
                </c:pt>
                <c:pt idx="15141">
                  <c:v>1.84781058164255</c:v>
                </c:pt>
                <c:pt idx="15142">
                  <c:v>1.84498392459747</c:v>
                </c:pt>
                <c:pt idx="15143">
                  <c:v>1.83661373116151</c:v>
                </c:pt>
                <c:pt idx="15144">
                  <c:v>1.82945027534394</c:v>
                </c:pt>
                <c:pt idx="15145">
                  <c:v>1.82342926863707</c:v>
                </c:pt>
                <c:pt idx="15146">
                  <c:v>1.8184976646909</c:v>
                </c:pt>
                <c:pt idx="15147">
                  <c:v>1.81461806760845</c:v>
                </c:pt>
                <c:pt idx="15148">
                  <c:v>1.81175885047037</c:v>
                </c:pt>
                <c:pt idx="15149">
                  <c:v>1.80989645138701</c:v>
                </c:pt>
                <c:pt idx="15150">
                  <c:v>1.80901765876801</c:v>
                </c:pt>
                <c:pt idx="15151">
                  <c:v>1.80911924826777</c:v>
                </c:pt>
                <c:pt idx="15152">
                  <c:v>1.81019658269269</c:v>
                </c:pt>
                <c:pt idx="15153">
                  <c:v>1.84175076730566</c:v>
                </c:pt>
                <c:pt idx="15154">
                  <c:v>1.84515397454835</c:v>
                </c:pt>
                <c:pt idx="15155">
                  <c:v>1.84298124641723</c:v>
                </c:pt>
                <c:pt idx="15156">
                  <c:v>1.83540719173362</c:v>
                </c:pt>
                <c:pt idx="15157">
                  <c:v>1.82902330103752</c:v>
                </c:pt>
                <c:pt idx="15158">
                  <c:v>1.82377668886256</c:v>
                </c:pt>
                <c:pt idx="15159">
                  <c:v>1.81961330950932</c:v>
                </c:pt>
                <c:pt idx="15160">
                  <c:v>1.81650944853165</c:v>
                </c:pt>
                <c:pt idx="15161">
                  <c:v>1.81443240880078</c:v>
                </c:pt>
                <c:pt idx="15162">
                  <c:v>1.81336927557952</c:v>
                </c:pt>
                <c:pt idx="15163">
                  <c:v>1.81331191893212</c:v>
                </c:pt>
                <c:pt idx="15164">
                  <c:v>1.81425974598885</c:v>
                </c:pt>
                <c:pt idx="15165">
                  <c:v>1.81622547849368</c:v>
                </c:pt>
                <c:pt idx="15166">
                  <c:v>1.8192209672429</c:v>
                </c:pt>
                <c:pt idx="15167">
                  <c:v>1.82328084791336</c:v>
                </c:pt>
                <c:pt idx="15168">
                  <c:v>1.82843405202057</c:v>
                </c:pt>
                <c:pt idx="15169">
                  <c:v>1.82825901406786</c:v>
                </c:pt>
                <c:pt idx="15170">
                  <c:v>1.82899910365977</c:v>
                </c:pt>
                <c:pt idx="15171">
                  <c:v>1.83065816354617</c:v>
                </c:pt>
                <c:pt idx="15172">
                  <c:v>1.83325476119946</c:v>
                </c:pt>
                <c:pt idx="15173">
                  <c:v>1.83680735522871</c:v>
                </c:pt>
                <c:pt idx="15174">
                  <c:v>1.84134382829255</c:v>
                </c:pt>
                <c:pt idx="15175">
                  <c:v>1.84690224378026</c:v>
                </c:pt>
                <c:pt idx="15176">
                  <c:v>1.85352535469822</c:v>
                </c:pt>
                <c:pt idx="15177">
                  <c:v>1.86127131119307</c:v>
                </c:pt>
                <c:pt idx="15178">
                  <c:v>1.86313562112528</c:v>
                </c:pt>
                <c:pt idx="15179">
                  <c:v>1.86587152346509</c:v>
                </c:pt>
                <c:pt idx="15180">
                  <c:v>1.86950590404333</c:v>
                </c:pt>
                <c:pt idx="15181">
                  <c:v>1.91074960425415</c:v>
                </c:pt>
                <c:pt idx="15182">
                  <c:v>1.91695377614177</c:v>
                </c:pt>
                <c:pt idx="15183">
                  <c:v>1.91606064193924</c:v>
                </c:pt>
                <c:pt idx="15184">
                  <c:v>1.90820720749048</c:v>
                </c:pt>
                <c:pt idx="15185">
                  <c:v>1.90145488899605</c:v>
                </c:pt>
                <c:pt idx="15186">
                  <c:v>1.89576191676515</c:v>
                </c:pt>
                <c:pt idx="15187">
                  <c:v>1.89107844388906</c:v>
                </c:pt>
                <c:pt idx="15188">
                  <c:v>1.88737257761994</c:v>
                </c:pt>
                <c:pt idx="15189">
                  <c:v>1.88461809277675</c:v>
                </c:pt>
                <c:pt idx="15190">
                  <c:v>1.8827976062522</c:v>
                </c:pt>
                <c:pt idx="15191">
                  <c:v>1.88189855061058</c:v>
                </c:pt>
                <c:pt idx="15192">
                  <c:v>1.88191657839409</c:v>
                </c:pt>
                <c:pt idx="15193">
                  <c:v>1.88285184928283</c:v>
                </c:pt>
                <c:pt idx="15194">
                  <c:v>1.87723582725719</c:v>
                </c:pt>
                <c:pt idx="15195">
                  <c:v>1.87243587772936</c:v>
                </c:pt>
                <c:pt idx="15196">
                  <c:v>1.86842661298521</c:v>
                </c:pt>
                <c:pt idx="15197">
                  <c:v>1.86517855795815</c:v>
                </c:pt>
                <c:pt idx="15198">
                  <c:v>1.86268190418474</c:v>
                </c:pt>
                <c:pt idx="15199">
                  <c:v>1.86091531021191</c:v>
                </c:pt>
                <c:pt idx="15200">
                  <c:v>1.85987635163342</c:v>
                </c:pt>
                <c:pt idx="15201">
                  <c:v>1.8595542876784</c:v>
                </c:pt>
                <c:pt idx="15202">
                  <c:v>1.85995356333297</c:v>
                </c:pt>
                <c:pt idx="15203">
                  <c:v>1.89621968335063</c:v>
                </c:pt>
                <c:pt idx="15204">
                  <c:v>1.89829399293965</c:v>
                </c:pt>
                <c:pt idx="15205">
                  <c:v>1.89331519476248</c:v>
                </c:pt>
                <c:pt idx="15206">
                  <c:v>1.88933714344561</c:v>
                </c:pt>
                <c:pt idx="15207">
                  <c:v>1.88633788669216</c:v>
                </c:pt>
                <c:pt idx="15208">
                  <c:v>1.88429361509306</c:v>
                </c:pt>
                <c:pt idx="15209">
                  <c:v>1.88319308112088</c:v>
                </c:pt>
                <c:pt idx="15210">
                  <c:v>1.88302634281533</c:v>
                </c:pt>
                <c:pt idx="15211">
                  <c:v>1.88379189965025</c:v>
                </c:pt>
                <c:pt idx="15212">
                  <c:v>1.88550030618576</c:v>
                </c:pt>
                <c:pt idx="15213">
                  <c:v>1.88816345645569</c:v>
                </c:pt>
                <c:pt idx="15214">
                  <c:v>1.89180586016934</c:v>
                </c:pt>
                <c:pt idx="15215">
                  <c:v>1.89645032977876</c:v>
                </c:pt>
                <c:pt idx="15216">
                  <c:v>1.9021371480131</c:v>
                </c:pt>
                <c:pt idx="15217">
                  <c:v>1.90891000985692</c:v>
                </c:pt>
                <c:pt idx="15218">
                  <c:v>1.91682862414738</c:v>
                </c:pt>
                <c:pt idx="15219">
                  <c:v>1.92595845219221</c:v>
                </c:pt>
                <c:pt idx="15220">
                  <c:v>1.93638022333244</c:v>
                </c:pt>
                <c:pt idx="15221">
                  <c:v>1.94819692659363</c:v>
                </c:pt>
                <c:pt idx="15222">
                  <c:v>2.010659915386078</c:v>
                </c:pt>
                <c:pt idx="15223">
                  <c:v>2.02801604058046</c:v>
                </c:pt>
                <c:pt idx="15224">
                  <c:v>2.03613664103143</c:v>
                </c:pt>
                <c:pt idx="15225">
                  <c:v>2.04609425126254</c:v>
                </c:pt>
                <c:pt idx="15226">
                  <c:v>2.04620666602331</c:v>
                </c:pt>
                <c:pt idx="15227">
                  <c:v>2.04774259132875</c:v>
                </c:pt>
                <c:pt idx="15228">
                  <c:v>2.05072047331753</c:v>
                </c:pt>
                <c:pt idx="15229">
                  <c:v>2.05517649712971</c:v>
                </c:pt>
                <c:pt idx="15230">
                  <c:v>2.06115969014014</c:v>
                </c:pt>
                <c:pt idx="15231">
                  <c:v>2.06872696803381</c:v>
                </c:pt>
                <c:pt idx="15232">
                  <c:v>2.0779699087626</c:v>
                </c:pt>
                <c:pt idx="15233">
                  <c:v>2.07636485806014</c:v>
                </c:pt>
                <c:pt idx="15234">
                  <c:v>2.076024126643798</c:v>
                </c:pt>
                <c:pt idx="15235">
                  <c:v>2.07695062793811</c:v>
                </c:pt>
                <c:pt idx="15236">
                  <c:v>2.07915402044373</c:v>
                </c:pt>
                <c:pt idx="15237">
                  <c:v>2.08265745653444</c:v>
                </c:pt>
                <c:pt idx="15238">
                  <c:v>2.159802904952159</c:v>
                </c:pt>
                <c:pt idx="15239">
                  <c:v>2.16734269634182</c:v>
                </c:pt>
                <c:pt idx="15240">
                  <c:v>2.16104949914433</c:v>
                </c:pt>
                <c:pt idx="15241">
                  <c:v>2.15670769961765</c:v>
                </c:pt>
                <c:pt idx="15242">
                  <c:v>2.13925364212024</c:v>
                </c:pt>
                <c:pt idx="15243">
                  <c:v>2.12386429962203</c:v>
                </c:pt>
                <c:pt idx="15244">
                  <c:v>2.11034908071601</c:v>
                </c:pt>
                <c:pt idx="15245">
                  <c:v>2.098579425463817</c:v>
                </c:pt>
                <c:pt idx="15246">
                  <c:v>2.08841906979893</c:v>
                </c:pt>
                <c:pt idx="15247">
                  <c:v>2.07978295517333</c:v>
                </c:pt>
                <c:pt idx="15248">
                  <c:v>2.07257976488034</c:v>
                </c:pt>
                <c:pt idx="15249">
                  <c:v>2.06674960464833</c:v>
                </c:pt>
                <c:pt idx="15250">
                  <c:v>2.1294599219799</c:v>
                </c:pt>
                <c:pt idx="15251">
                  <c:v>2.12559956284897</c:v>
                </c:pt>
                <c:pt idx="15252">
                  <c:v>2.10899374371721</c:v>
                </c:pt>
                <c:pt idx="15253">
                  <c:v>2.09461887685056</c:v>
                </c:pt>
                <c:pt idx="15254">
                  <c:v>2.06917673200765</c:v>
                </c:pt>
                <c:pt idx="15255">
                  <c:v>2.04635025603459</c:v>
                </c:pt>
                <c:pt idx="15256">
                  <c:v>2.02581652083656</c:v>
                </c:pt>
                <c:pt idx="15257">
                  <c:v>2.00733875590328</c:v>
                </c:pt>
                <c:pt idx="15258">
                  <c:v>1.99070164914163</c:v>
                </c:pt>
                <c:pt idx="15259">
                  <c:v>1.97572230488552</c:v>
                </c:pt>
                <c:pt idx="15260">
                  <c:v>1.96226731117754</c:v>
                </c:pt>
                <c:pt idx="15261">
                  <c:v>1.95019884744898</c:v>
                </c:pt>
                <c:pt idx="15262">
                  <c:v>1.93941892998409</c:v>
                </c:pt>
                <c:pt idx="15263">
                  <c:v>1.92984194138774</c:v>
                </c:pt>
                <c:pt idx="15264">
                  <c:v>1.92138462096716</c:v>
                </c:pt>
                <c:pt idx="15265">
                  <c:v>1.91398958441286</c:v>
                </c:pt>
                <c:pt idx="15266">
                  <c:v>1.90760250767969</c:v>
                </c:pt>
                <c:pt idx="15267">
                  <c:v>1.90217552174949</c:v>
                </c:pt>
                <c:pt idx="15268">
                  <c:v>1.89767401674519</c:v>
                </c:pt>
                <c:pt idx="15269">
                  <c:v>1.89407171367587</c:v>
                </c:pt>
                <c:pt idx="15270">
                  <c:v>1.89134259337449</c:v>
                </c:pt>
                <c:pt idx="15271">
                  <c:v>1.88946814990833</c:v>
                </c:pt>
                <c:pt idx="15272">
                  <c:v>1.88844066895661</c:v>
                </c:pt>
                <c:pt idx="15273">
                  <c:v>1.88825186077228</c:v>
                </c:pt>
                <c:pt idx="15274">
                  <c:v>1.927791302078155</c:v>
                </c:pt>
                <c:pt idx="15275">
                  <c:v>1.9294868454632</c:v>
                </c:pt>
                <c:pt idx="15276">
                  <c:v>1.922893683384099</c:v>
                </c:pt>
                <c:pt idx="15277">
                  <c:v>1.917499752840685</c:v>
                </c:pt>
                <c:pt idx="15278">
                  <c:v>1.91327214614518</c:v>
                </c:pt>
                <c:pt idx="15279">
                  <c:v>1.91016648664631</c:v>
                </c:pt>
                <c:pt idx="15280">
                  <c:v>1.90816270700983</c:v>
                </c:pt>
                <c:pt idx="15281">
                  <c:v>1.90724423796389</c:v>
                </c:pt>
                <c:pt idx="15282">
                  <c:v>1.8986391876373</c:v>
                </c:pt>
                <c:pt idx="15283">
                  <c:v>1.8910653543251</c:v>
                </c:pt>
                <c:pt idx="15284">
                  <c:v>1.88447458476089</c:v>
                </c:pt>
                <c:pt idx="15285">
                  <c:v>1.91645313165494</c:v>
                </c:pt>
                <c:pt idx="15286">
                  <c:v>1.9110900660397</c:v>
                </c:pt>
                <c:pt idx="15287">
                  <c:v>1.89783665857258</c:v>
                </c:pt>
                <c:pt idx="15288">
                  <c:v>1.8860482829157</c:v>
                </c:pt>
                <c:pt idx="15289">
                  <c:v>1.87560307709953</c:v>
                </c:pt>
                <c:pt idx="15290">
                  <c:v>1.86641069086882</c:v>
                </c:pt>
                <c:pt idx="15291">
                  <c:v>1.85839063770026</c:v>
                </c:pt>
                <c:pt idx="15292">
                  <c:v>1.85147409579189</c:v>
                </c:pt>
                <c:pt idx="15293">
                  <c:v>1.84561195565094</c:v>
                </c:pt>
                <c:pt idx="15294">
                  <c:v>1.84075362490768</c:v>
                </c:pt>
                <c:pt idx="15295">
                  <c:v>1.83686882377897</c:v>
                </c:pt>
                <c:pt idx="15296">
                  <c:v>1.83392117359954</c:v>
                </c:pt>
                <c:pt idx="15297">
                  <c:v>1.83189908664907</c:v>
                </c:pt>
                <c:pt idx="15298">
                  <c:v>1.86267615768736</c:v>
                </c:pt>
                <c:pt idx="15299">
                  <c:v>1.86243667695591</c:v>
                </c:pt>
                <c:pt idx="15300">
                  <c:v>1.85511777268164</c:v>
                </c:pt>
                <c:pt idx="15301">
                  <c:v>1.84905548934722</c:v>
                </c:pt>
                <c:pt idx="15302">
                  <c:v>1.84418600871001</c:v>
                </c:pt>
                <c:pt idx="15303">
                  <c:v>1.84047353872377</c:v>
                </c:pt>
                <c:pt idx="15304">
                  <c:v>1.83026475736272</c:v>
                </c:pt>
                <c:pt idx="15305">
                  <c:v>1.82121069204883</c:v>
                </c:pt>
                <c:pt idx="15306">
                  <c:v>1.81323189598758</c:v>
                </c:pt>
                <c:pt idx="15307">
                  <c:v>1.8062711436789</c:v>
                </c:pt>
                <c:pt idx="15308">
                  <c:v>1.80027121114725</c:v>
                </c:pt>
                <c:pt idx="15309">
                  <c:v>1.79519645124266</c:v>
                </c:pt>
                <c:pt idx="15310">
                  <c:v>1.79100387832862</c:v>
                </c:pt>
                <c:pt idx="15311">
                  <c:v>1.78766738389109</c:v>
                </c:pt>
                <c:pt idx="15312">
                  <c:v>1.78516860842915</c:v>
                </c:pt>
                <c:pt idx="15313">
                  <c:v>1.7834860515515</c:v>
                </c:pt>
                <c:pt idx="15314">
                  <c:v>1.78261326219717</c:v>
                </c:pt>
                <c:pt idx="15315">
                  <c:v>1.78254282422873</c:v>
                </c:pt>
                <c:pt idx="15316">
                  <c:v>1.78327414100592</c:v>
                </c:pt>
                <c:pt idx="15317">
                  <c:v>1.81186420404801</c:v>
                </c:pt>
                <c:pt idx="15318">
                  <c:v>1.81446419668135</c:v>
                </c:pt>
                <c:pt idx="15319">
                  <c:v>1.81071250954659</c:v>
                </c:pt>
                <c:pt idx="15320">
                  <c:v>1.8080142219665</c:v>
                </c:pt>
                <c:pt idx="15321">
                  <c:v>1.8063464252289</c:v>
                </c:pt>
                <c:pt idx="15322">
                  <c:v>1.80570292815311</c:v>
                </c:pt>
                <c:pt idx="15323">
                  <c:v>1.79897429175502</c:v>
                </c:pt>
                <c:pt idx="15324">
                  <c:v>1.79319768958508</c:v>
                </c:pt>
                <c:pt idx="15325">
                  <c:v>1.78833366898664</c:v>
                </c:pt>
                <c:pt idx="15326">
                  <c:v>1.78434913493284</c:v>
                </c:pt>
                <c:pt idx="15327">
                  <c:v>1.78121414358589</c:v>
                </c:pt>
                <c:pt idx="15328">
                  <c:v>1.80541675592377</c:v>
                </c:pt>
                <c:pt idx="15329">
                  <c:v>1.80378096323907</c:v>
                </c:pt>
                <c:pt idx="15330">
                  <c:v>1.79592142759799</c:v>
                </c:pt>
                <c:pt idx="15331">
                  <c:v>1.78920385233659</c:v>
                </c:pt>
                <c:pt idx="15332">
                  <c:v>1.78357101092384</c:v>
                </c:pt>
                <c:pt idx="15333">
                  <c:v>1.77897869062295</c:v>
                </c:pt>
                <c:pt idx="15334">
                  <c:v>1.77538927215991</c:v>
                </c:pt>
                <c:pt idx="15335">
                  <c:v>1.77277104372238</c:v>
                </c:pt>
                <c:pt idx="15336">
                  <c:v>1.77110764668548</c:v>
                </c:pt>
                <c:pt idx="15337">
                  <c:v>1.77038737634158</c:v>
                </c:pt>
                <c:pt idx="15338">
                  <c:v>1.77060301301965</c:v>
                </c:pt>
                <c:pt idx="15339">
                  <c:v>1.76518734397405</c:v>
                </c:pt>
                <c:pt idx="15340">
                  <c:v>1.76062869556685</c:v>
                </c:pt>
                <c:pt idx="15341">
                  <c:v>1.75689472825235</c:v>
                </c:pt>
                <c:pt idx="15342">
                  <c:v>1.7539584140614</c:v>
                </c:pt>
                <c:pt idx="15343">
                  <c:v>1.75180456991449</c:v>
                </c:pt>
                <c:pt idx="15344">
                  <c:v>1.75041760340646</c:v>
                </c:pt>
                <c:pt idx="15345">
                  <c:v>1.74979073088132</c:v>
                </c:pt>
                <c:pt idx="15346">
                  <c:v>1.74991878601045</c:v>
                </c:pt>
                <c:pt idx="15347">
                  <c:v>1.75080749496361</c:v>
                </c:pt>
                <c:pt idx="15348">
                  <c:v>1.75245953969436</c:v>
                </c:pt>
                <c:pt idx="15349">
                  <c:v>1.7548863082542</c:v>
                </c:pt>
                <c:pt idx="15350">
                  <c:v>1.75810583437128</c:v>
                </c:pt>
                <c:pt idx="15351">
                  <c:v>1.75576736533938</c:v>
                </c:pt>
                <c:pt idx="15352">
                  <c:v>1.75408132334919</c:v>
                </c:pt>
                <c:pt idx="15353">
                  <c:v>1.75303361968474</c:v>
                </c:pt>
                <c:pt idx="15354">
                  <c:v>1.7526217611478</c:v>
                </c:pt>
                <c:pt idx="15355">
                  <c:v>1.7528452653791</c:v>
                </c:pt>
                <c:pt idx="15356">
                  <c:v>1.75370331516846</c:v>
                </c:pt>
                <c:pt idx="15357">
                  <c:v>1.75520183697282</c:v>
                </c:pt>
                <c:pt idx="15358">
                  <c:v>1.75734887247132</c:v>
                </c:pt>
                <c:pt idx="15359">
                  <c:v>1.76015950201464</c:v>
                </c:pt>
                <c:pt idx="15360">
                  <c:v>1.76364401440239</c:v>
                </c:pt>
                <c:pt idx="15361">
                  <c:v>1.76782746353472</c:v>
                </c:pt>
                <c:pt idx="15362">
                  <c:v>1.77273312995727</c:v>
                </c:pt>
                <c:pt idx="15363">
                  <c:v>1.77838759900262</c:v>
                </c:pt>
                <c:pt idx="15364">
                  <c:v>1.78482900450284</c:v>
                </c:pt>
                <c:pt idx="15365">
                  <c:v>1.7920948934115</c:v>
                </c:pt>
                <c:pt idx="15366">
                  <c:v>1.80023329565001</c:v>
                </c:pt>
                <c:pt idx="15367">
                  <c:v>1.80930135403793</c:v>
                </c:pt>
                <c:pt idx="15368">
                  <c:v>1.81935786747098</c:v>
                </c:pt>
                <c:pt idx="15369">
                  <c:v>1.83048193289945</c:v>
                </c:pt>
                <c:pt idx="15370">
                  <c:v>1.84275745859161</c:v>
                </c:pt>
                <c:pt idx="15371">
                  <c:v>1.85628729593304</c:v>
                </c:pt>
                <c:pt idx="15372">
                  <c:v>1.87118657721339</c:v>
                </c:pt>
                <c:pt idx="15373">
                  <c:v>1.92660884157401</c:v>
                </c:pt>
                <c:pt idx="15374">
                  <c:v>1.94714037125611</c:v>
                </c:pt>
                <c:pt idx="15375">
                  <c:v>1.9482903424496</c:v>
                </c:pt>
                <c:pt idx="15376">
                  <c:v>1.9505298737478</c:v>
                </c:pt>
                <c:pt idx="15377">
                  <c:v>1.95386751153743</c:v>
                </c:pt>
                <c:pt idx="15378">
                  <c:v>1.95833656097794</c:v>
                </c:pt>
                <c:pt idx="15379">
                  <c:v>1.96397316905267</c:v>
                </c:pt>
                <c:pt idx="15380">
                  <c:v>1.97083116539905</c:v>
                </c:pt>
                <c:pt idx="15381">
                  <c:v>1.97896930435143</c:v>
                </c:pt>
                <c:pt idx="15382">
                  <c:v>1.98846727181822</c:v>
                </c:pt>
                <c:pt idx="15383">
                  <c:v>1.99940794722987</c:v>
                </c:pt>
                <c:pt idx="15384">
                  <c:v>2.01190509006194</c:v>
                </c:pt>
                <c:pt idx="15385">
                  <c:v>2.0260921625084</c:v>
                </c:pt>
                <c:pt idx="15386">
                  <c:v>2.02912966785507</c:v>
                </c:pt>
                <c:pt idx="15387">
                  <c:v>2.03324189525098</c:v>
                </c:pt>
                <c:pt idx="15388">
                  <c:v>2.03846630615875</c:v>
                </c:pt>
                <c:pt idx="15389">
                  <c:v>2.10930354259415</c:v>
                </c:pt>
                <c:pt idx="15390">
                  <c:v>2.11835384843094</c:v>
                </c:pt>
                <c:pt idx="15391">
                  <c:v>2.112891935814138</c:v>
                </c:pt>
                <c:pt idx="15392">
                  <c:v>2.10907595500198</c:v>
                </c:pt>
                <c:pt idx="15393">
                  <c:v>2.10687829900691</c:v>
                </c:pt>
                <c:pt idx="15394">
                  <c:v>2.10627795373058</c:v>
                </c:pt>
                <c:pt idx="15395">
                  <c:v>2.1072743454478</c:v>
                </c:pt>
                <c:pt idx="15396">
                  <c:v>2.109873114235258</c:v>
                </c:pt>
                <c:pt idx="15397">
                  <c:v>2.1141077010842</c:v>
                </c:pt>
                <c:pt idx="15398">
                  <c:v>2.12002619886684</c:v>
                </c:pt>
                <c:pt idx="15399">
                  <c:v>2.11154407182413</c:v>
                </c:pt>
                <c:pt idx="15400">
                  <c:v>2.1044686096501</c:v>
                </c:pt>
                <c:pt idx="15401">
                  <c:v>2.09873950746547</c:v>
                </c:pt>
                <c:pt idx="15402">
                  <c:v>2.09431161914644</c:v>
                </c:pt>
                <c:pt idx="15403">
                  <c:v>2.16518156754228</c:v>
                </c:pt>
                <c:pt idx="15404">
                  <c:v>2.162840826694218</c:v>
                </c:pt>
                <c:pt idx="15405">
                  <c:v>2.14425954498438</c:v>
                </c:pt>
                <c:pt idx="15406">
                  <c:v>2.12808383247238</c:v>
                </c:pt>
                <c:pt idx="15407">
                  <c:v>2.11410613395979</c:v>
                </c:pt>
                <c:pt idx="15408">
                  <c:v>2.10214759190933</c:v>
                </c:pt>
                <c:pt idx="15409">
                  <c:v>2.092059588943798</c:v>
                </c:pt>
                <c:pt idx="15410">
                  <c:v>2.08372523789252</c:v>
                </c:pt>
                <c:pt idx="15411">
                  <c:v>2.07706126496359</c:v>
                </c:pt>
                <c:pt idx="15412">
                  <c:v>2.07199486507874</c:v>
                </c:pt>
                <c:pt idx="15413">
                  <c:v>2.06847500799937</c:v>
                </c:pt>
                <c:pt idx="15414">
                  <c:v>2.06647064898433</c:v>
                </c:pt>
                <c:pt idx="15415">
                  <c:v>2.06595068406297</c:v>
                </c:pt>
                <c:pt idx="15416">
                  <c:v>2.06692781676008</c:v>
                </c:pt>
                <c:pt idx="15417">
                  <c:v>2.06940136717248</c:v>
                </c:pt>
                <c:pt idx="15418">
                  <c:v>2.05871099948609</c:v>
                </c:pt>
                <c:pt idx="15419">
                  <c:v>2.04939724287173</c:v>
                </c:pt>
                <c:pt idx="15420">
                  <c:v>2.10538380428391</c:v>
                </c:pt>
                <c:pt idx="15421">
                  <c:v>2.0973243530243</c:v>
                </c:pt>
                <c:pt idx="15422">
                  <c:v>2.07513882285122</c:v>
                </c:pt>
                <c:pt idx="15423">
                  <c:v>2.05548707486345</c:v>
                </c:pt>
                <c:pt idx="15424">
                  <c:v>2.03809304230682</c:v>
                </c:pt>
                <c:pt idx="15425">
                  <c:v>2.022738915268758</c:v>
                </c:pt>
                <c:pt idx="15426">
                  <c:v>2.00923184781061</c:v>
                </c:pt>
                <c:pt idx="15427">
                  <c:v>1.99742004485376</c:v>
                </c:pt>
                <c:pt idx="15428">
                  <c:v>1.98718550962332</c:v>
                </c:pt>
                <c:pt idx="15429">
                  <c:v>1.96633383585596</c:v>
                </c:pt>
                <c:pt idx="15430">
                  <c:v>1.94738717582341</c:v>
                </c:pt>
                <c:pt idx="15431">
                  <c:v>1.93013987553207</c:v>
                </c:pt>
                <c:pt idx="15432">
                  <c:v>1.95736854500048</c:v>
                </c:pt>
                <c:pt idx="15433">
                  <c:v>1.94105444491134</c:v>
                </c:pt>
                <c:pt idx="15434">
                  <c:v>1.91547932354139</c:v>
                </c:pt>
                <c:pt idx="15435">
                  <c:v>1.89246015785108</c:v>
                </c:pt>
                <c:pt idx="15436">
                  <c:v>1.87167160337853</c:v>
                </c:pt>
                <c:pt idx="15437">
                  <c:v>1.85284593148498</c:v>
                </c:pt>
                <c:pt idx="15438">
                  <c:v>1.83577310298762</c:v>
                </c:pt>
                <c:pt idx="15439">
                  <c:v>1.82026713300908</c:v>
                </c:pt>
                <c:pt idx="15440">
                  <c:v>1.8061761961991</c:v>
                </c:pt>
                <c:pt idx="15441">
                  <c:v>1.7933732330095</c:v>
                </c:pt>
                <c:pt idx="15442">
                  <c:v>1.78174621965635</c:v>
                </c:pt>
                <c:pt idx="15443">
                  <c:v>1.77120833410181</c:v>
                </c:pt>
                <c:pt idx="15444">
                  <c:v>1.76167171663016</c:v>
                </c:pt>
                <c:pt idx="15445">
                  <c:v>1.75307382592717</c:v>
                </c:pt>
                <c:pt idx="15446">
                  <c:v>1.74535521350906</c:v>
                </c:pt>
                <c:pt idx="15447">
                  <c:v>1.7384636152787</c:v>
                </c:pt>
                <c:pt idx="15448">
                  <c:v>1.73235737859437</c:v>
                </c:pt>
                <c:pt idx="15449">
                  <c:v>1.72699773455974</c:v>
                </c:pt>
                <c:pt idx="15450">
                  <c:v>1.7223568948792</c:v>
                </c:pt>
                <c:pt idx="15451">
                  <c:v>1.71840449606523</c:v>
                </c:pt>
                <c:pt idx="15452">
                  <c:v>1.71512006164383</c:v>
                </c:pt>
                <c:pt idx="15453">
                  <c:v>1.71248614231835</c:v>
                </c:pt>
                <c:pt idx="15454">
                  <c:v>1.71049012415619</c:v>
                </c:pt>
                <c:pt idx="15455">
                  <c:v>1.70911994836528</c:v>
                </c:pt>
                <c:pt idx="15456">
                  <c:v>1.70836804855362</c:v>
                </c:pt>
                <c:pt idx="15457">
                  <c:v>1.70823321443516</c:v>
                </c:pt>
                <c:pt idx="15458">
                  <c:v>1.70871450422551</c:v>
                </c:pt>
                <c:pt idx="15459">
                  <c:v>1.70981325983302</c:v>
                </c:pt>
                <c:pt idx="15460">
                  <c:v>1.71153718368826</c:v>
                </c:pt>
                <c:pt idx="15461">
                  <c:v>1.73476467415891</c:v>
                </c:pt>
                <c:pt idx="15462">
                  <c:v>1.73801836595678</c:v>
                </c:pt>
                <c:pt idx="15463">
                  <c:v>1.73531243702748</c:v>
                </c:pt>
                <c:pt idx="15464">
                  <c:v>1.73342884821414</c:v>
                </c:pt>
                <c:pt idx="15465">
                  <c:v>1.73235739892395</c:v>
                </c:pt>
                <c:pt idx="15466">
                  <c:v>1.73209074663759</c:v>
                </c:pt>
                <c:pt idx="15467">
                  <c:v>1.73262652042228</c:v>
                </c:pt>
                <c:pt idx="15468">
                  <c:v>1.73396948858619</c:v>
                </c:pt>
                <c:pt idx="15469">
                  <c:v>1.73612944646093</c:v>
                </c:pt>
                <c:pt idx="15470">
                  <c:v>1.73912366770652</c:v>
                </c:pt>
                <c:pt idx="15471">
                  <c:v>1.74297276763687</c:v>
                </c:pt>
                <c:pt idx="15472">
                  <c:v>1.74770330982597</c:v>
                </c:pt>
                <c:pt idx="15473">
                  <c:v>1.75335309086042</c:v>
                </c:pt>
                <c:pt idx="15474">
                  <c:v>1.7528964548102</c:v>
                </c:pt>
                <c:pt idx="15475">
                  <c:v>1.75314608435678</c:v>
                </c:pt>
                <c:pt idx="15476">
                  <c:v>1.75410628041043</c:v>
                </c:pt>
                <c:pt idx="15477">
                  <c:v>1.78035840757349</c:v>
                </c:pt>
                <c:pt idx="15478">
                  <c:v>1.78298749635353</c:v>
                </c:pt>
                <c:pt idx="15479">
                  <c:v>1.77875652152493</c:v>
                </c:pt>
                <c:pt idx="15480">
                  <c:v>1.77549189088595</c:v>
                </c:pt>
                <c:pt idx="15481">
                  <c:v>1.77316640009201</c:v>
                </c:pt>
                <c:pt idx="15482">
                  <c:v>1.77176241638939</c:v>
                </c:pt>
                <c:pt idx="15483">
                  <c:v>1.7712713975655</c:v>
                </c:pt>
                <c:pt idx="15484">
                  <c:v>1.77169367316376</c:v>
                </c:pt>
                <c:pt idx="15485">
                  <c:v>1.77302568698714</c:v>
                </c:pt>
                <c:pt idx="15486">
                  <c:v>1.77528555024975</c:v>
                </c:pt>
                <c:pt idx="15487">
                  <c:v>1.7784878092368</c:v>
                </c:pt>
                <c:pt idx="15488">
                  <c:v>1.78265653721558</c:v>
                </c:pt>
                <c:pt idx="15489">
                  <c:v>1.78783138915927</c:v>
                </c:pt>
                <c:pt idx="15490">
                  <c:v>1.78616564390286</c:v>
                </c:pt>
                <c:pt idx="15491">
                  <c:v>1.78529099122424</c:v>
                </c:pt>
                <c:pt idx="15492">
                  <c:v>1.81268106818092</c:v>
                </c:pt>
                <c:pt idx="15493">
                  <c:v>1.81345248336177</c:v>
                </c:pt>
                <c:pt idx="15494">
                  <c:v>1.80666541887703</c:v>
                </c:pt>
                <c:pt idx="15495">
                  <c:v>1.80100016815285</c:v>
                </c:pt>
                <c:pt idx="15496">
                  <c:v>1.79640393565698</c:v>
                </c:pt>
                <c:pt idx="15497">
                  <c:v>1.79283932351423</c:v>
                </c:pt>
                <c:pt idx="15498">
                  <c:v>1.79028027195571</c:v>
                </c:pt>
                <c:pt idx="15499">
                  <c:v>1.78870590625023</c:v>
                </c:pt>
                <c:pt idx="15500">
                  <c:v>1.78810558497746</c:v>
                </c:pt>
                <c:pt idx="15501">
                  <c:v>1.78847320007671</c:v>
                </c:pt>
                <c:pt idx="15502">
                  <c:v>1.78981248903084</c:v>
                </c:pt>
                <c:pt idx="15503">
                  <c:v>1.79213714508658</c:v>
                </c:pt>
                <c:pt idx="15504">
                  <c:v>1.78740949157945</c:v>
                </c:pt>
                <c:pt idx="15505">
                  <c:v>1.78353121198264</c:v>
                </c:pt>
                <c:pt idx="15506">
                  <c:v>1.78047978726699</c:v>
                </c:pt>
                <c:pt idx="15507">
                  <c:v>1.77823469041611</c:v>
                </c:pt>
                <c:pt idx="15508">
                  <c:v>1.77678237687642</c:v>
                </c:pt>
                <c:pt idx="15509">
                  <c:v>1.77611079466232</c:v>
                </c:pt>
                <c:pt idx="15510">
                  <c:v>1.80284166709732</c:v>
                </c:pt>
                <c:pt idx="15511">
                  <c:v>1.8038199566118</c:v>
                </c:pt>
                <c:pt idx="15512">
                  <c:v>1.79731387246606</c:v>
                </c:pt>
                <c:pt idx="15513">
                  <c:v>1.791906292414</c:v>
                </c:pt>
                <c:pt idx="15514">
                  <c:v>1.7875555743974</c:v>
                </c:pt>
                <c:pt idx="15515">
                  <c:v>1.78422657727986</c:v>
                </c:pt>
                <c:pt idx="15516">
                  <c:v>1.78189003864934</c:v>
                </c:pt>
                <c:pt idx="15517">
                  <c:v>1.78052992733511</c:v>
                </c:pt>
                <c:pt idx="15518">
                  <c:v>1.78013762903318</c:v>
                </c:pt>
                <c:pt idx="15519">
                  <c:v>1.80781937122948</c:v>
                </c:pt>
                <c:pt idx="15520">
                  <c:v>1.80951555459965</c:v>
                </c:pt>
                <c:pt idx="15521">
                  <c:v>1.79507183908583</c:v>
                </c:pt>
                <c:pt idx="15522">
                  <c:v>1.78215178405748</c:v>
                </c:pt>
                <c:pt idx="15523">
                  <c:v>1.77061656572267</c:v>
                </c:pt>
                <c:pt idx="15524">
                  <c:v>1.76035910870515</c:v>
                </c:pt>
                <c:pt idx="15525">
                  <c:v>1.75128197698546</c:v>
                </c:pt>
                <c:pt idx="15526">
                  <c:v>1.7433073428934</c:v>
                </c:pt>
                <c:pt idx="15527">
                  <c:v>1.73636730141231</c:v>
                </c:pt>
                <c:pt idx="15528">
                  <c:v>1.73040462849273</c:v>
                </c:pt>
                <c:pt idx="15529">
                  <c:v>1.72537784111292</c:v>
                </c:pt>
                <c:pt idx="15530">
                  <c:v>1.72124678484775</c:v>
                </c:pt>
                <c:pt idx="15531">
                  <c:v>1.71798284368336</c:v>
                </c:pt>
                <c:pt idx="15532">
                  <c:v>1.7155617611532</c:v>
                </c:pt>
                <c:pt idx="15533">
                  <c:v>1.70731962249581</c:v>
                </c:pt>
                <c:pt idx="15534">
                  <c:v>1.69991109501056</c:v>
                </c:pt>
                <c:pt idx="15535">
                  <c:v>1.69328930956957</c:v>
                </c:pt>
                <c:pt idx="15536">
                  <c:v>1.68741319597006</c:v>
                </c:pt>
                <c:pt idx="15537">
                  <c:v>1.68224860715358</c:v>
                </c:pt>
                <c:pt idx="15538">
                  <c:v>1.67776395025707</c:v>
                </c:pt>
                <c:pt idx="15539">
                  <c:v>1.67393697409888</c:v>
                </c:pt>
                <c:pt idx="15540">
                  <c:v>1.67074522000458</c:v>
                </c:pt>
                <c:pt idx="15541">
                  <c:v>1.66817117218252</c:v>
                </c:pt>
                <c:pt idx="15542">
                  <c:v>1.66620362938121</c:v>
                </c:pt>
                <c:pt idx="15543">
                  <c:v>1.66483054296867</c:v>
                </c:pt>
                <c:pt idx="15544">
                  <c:v>1.66404581991652</c:v>
                </c:pt>
                <c:pt idx="15545">
                  <c:v>1.66384574413615</c:v>
                </c:pt>
                <c:pt idx="15546">
                  <c:v>1.66423064535361</c:v>
                </c:pt>
                <c:pt idx="15547">
                  <c:v>1.66519975529904</c:v>
                </c:pt>
                <c:pt idx="15548">
                  <c:v>1.6667615172707</c:v>
                </c:pt>
                <c:pt idx="15549">
                  <c:v>1.66892339897807</c:v>
                </c:pt>
                <c:pt idx="15550">
                  <c:v>1.67169716261487</c:v>
                </c:pt>
                <c:pt idx="15551">
                  <c:v>1.675099097502419</c:v>
                </c:pt>
                <c:pt idx="15552">
                  <c:v>1.67914490860537</c:v>
                </c:pt>
                <c:pt idx="15553">
                  <c:v>1.68385890288998</c:v>
                </c:pt>
                <c:pt idx="15554">
                  <c:v>1.68926913233136</c:v>
                </c:pt>
                <c:pt idx="15555">
                  <c:v>1.69540783440687</c:v>
                </c:pt>
                <c:pt idx="15556">
                  <c:v>1.70230996878374</c:v>
                </c:pt>
                <c:pt idx="15557">
                  <c:v>1.7100217087636</c:v>
                </c:pt>
                <c:pt idx="15558">
                  <c:v>1.7185936597605</c:v>
                </c:pt>
                <c:pt idx="15559">
                  <c:v>1.72808371259286</c:v>
                </c:pt>
                <c:pt idx="15560">
                  <c:v>1.73856274925585</c:v>
                </c:pt>
                <c:pt idx="15561">
                  <c:v>1.75010756179224</c:v>
                </c:pt>
                <c:pt idx="15562">
                  <c:v>1.7552837114688</c:v>
                </c:pt>
                <c:pt idx="15563">
                  <c:v>1.7611537035199</c:v>
                </c:pt>
                <c:pt idx="15564">
                  <c:v>1.76774683971709</c:v>
                </c:pt>
                <c:pt idx="15565">
                  <c:v>1.77510349752861</c:v>
                </c:pt>
                <c:pt idx="15566">
                  <c:v>1.78326861458955</c:v>
                </c:pt>
                <c:pt idx="15567">
                  <c:v>1.79228961241462</c:v>
                </c:pt>
                <c:pt idx="15568">
                  <c:v>1.80222807727438</c:v>
                </c:pt>
                <c:pt idx="15569">
                  <c:v>1.81315035489707</c:v>
                </c:pt>
                <c:pt idx="15570">
                  <c:v>1.82513441858478</c:v>
                </c:pt>
                <c:pt idx="15571">
                  <c:v>1.83826877897289</c:v>
                </c:pt>
                <c:pt idx="15572">
                  <c:v>1.85266450361937</c:v>
                </c:pt>
                <c:pt idx="15573">
                  <c:v>1.86843890719314</c:v>
                </c:pt>
                <c:pt idx="15574">
                  <c:v>1.88573862470003</c:v>
                </c:pt>
                <c:pt idx="15575">
                  <c:v>1.90473879549326</c:v>
                </c:pt>
                <c:pt idx="15576">
                  <c:v>1.92563303670803</c:v>
                </c:pt>
                <c:pt idx="15577">
                  <c:v>1.94867303165247</c:v>
                </c:pt>
                <c:pt idx="15578">
                  <c:v>1.96138305198376</c:v>
                </c:pt>
                <c:pt idx="15579">
                  <c:v>1.97529641582647</c:v>
                </c:pt>
                <c:pt idx="15580">
                  <c:v>1.99052422050204</c:v>
                </c:pt>
                <c:pt idx="15581">
                  <c:v>2.00718638647017</c:v>
                </c:pt>
                <c:pt idx="15582">
                  <c:v>2.02543583462597</c:v>
                </c:pt>
                <c:pt idx="15583">
                  <c:v>2.110892553078259</c:v>
                </c:pt>
                <c:pt idx="15584">
                  <c:v>2.13725972521406</c:v>
                </c:pt>
                <c:pt idx="15585">
                  <c:v>2.14661041779476</c:v>
                </c:pt>
                <c:pt idx="15586">
                  <c:v>2.15780658525933</c:v>
                </c:pt>
                <c:pt idx="15587">
                  <c:v>2.17096826597771</c:v>
                </c:pt>
                <c:pt idx="15588">
                  <c:v>2.18626564067917</c:v>
                </c:pt>
                <c:pt idx="15589">
                  <c:v>2.20390172692417</c:v>
                </c:pt>
                <c:pt idx="15590">
                  <c:v>2.22411035717055</c:v>
                </c:pt>
                <c:pt idx="15591">
                  <c:v>2.2471938945882</c:v>
                </c:pt>
                <c:pt idx="15592">
                  <c:v>2.27353095781477</c:v>
                </c:pt>
                <c:pt idx="15593">
                  <c:v>2.27708200841849</c:v>
                </c:pt>
                <c:pt idx="15594">
                  <c:v>2.28225410905672</c:v>
                </c:pt>
                <c:pt idx="15595">
                  <c:v>2.28908367042544</c:v>
                </c:pt>
                <c:pt idx="15596">
                  <c:v>2.29764939543556</c:v>
                </c:pt>
                <c:pt idx="15597">
                  <c:v>2.3080414867475</c:v>
                </c:pt>
                <c:pt idx="15598">
                  <c:v>2.32036357026324</c:v>
                </c:pt>
                <c:pt idx="15599">
                  <c:v>2.33477230604653</c:v>
                </c:pt>
                <c:pt idx="15600">
                  <c:v>2.351409177665205</c:v>
                </c:pt>
                <c:pt idx="15601">
                  <c:v>2.37050557740637</c:v>
                </c:pt>
                <c:pt idx="15602">
                  <c:v>2.392289422105685</c:v>
                </c:pt>
                <c:pt idx="15603">
                  <c:v>2.59471561119675</c:v>
                </c:pt>
                <c:pt idx="15604">
                  <c:v>2.6353183174642</c:v>
                </c:pt>
                <c:pt idx="15605">
                  <c:v>2.6298345017465</c:v>
                </c:pt>
                <c:pt idx="15606">
                  <c:v>2.62848929694347</c:v>
                </c:pt>
                <c:pt idx="15607">
                  <c:v>2.63127462480212</c:v>
                </c:pt>
                <c:pt idx="15608">
                  <c:v>2.63823193258989</c:v>
                </c:pt>
                <c:pt idx="15609">
                  <c:v>2.64954807735422</c:v>
                </c:pt>
                <c:pt idx="15610">
                  <c:v>2.66544940338232</c:v>
                </c:pt>
                <c:pt idx="15611">
                  <c:v>2.632856328186877</c:v>
                </c:pt>
                <c:pt idx="15612">
                  <c:v>2.60481401291501</c:v>
                </c:pt>
                <c:pt idx="15613">
                  <c:v>2.58079539230306</c:v>
                </c:pt>
                <c:pt idx="15614">
                  <c:v>2.56042699023447</c:v>
                </c:pt>
                <c:pt idx="15615">
                  <c:v>2.5433615220802</c:v>
                </c:pt>
                <c:pt idx="15616">
                  <c:v>2.52934642921294</c:v>
                </c:pt>
                <c:pt idx="15617">
                  <c:v>2.51817116373398</c:v>
                </c:pt>
                <c:pt idx="15618">
                  <c:v>2.50971417631931</c:v>
                </c:pt>
                <c:pt idx="15619">
                  <c:v>2.50384420263403</c:v>
                </c:pt>
                <c:pt idx="15620">
                  <c:v>2.4611054496014</c:v>
                </c:pt>
                <c:pt idx="15621">
                  <c:v>2.42276933552121</c:v>
                </c:pt>
                <c:pt idx="15622">
                  <c:v>2.55404325638005</c:v>
                </c:pt>
                <c:pt idx="15623">
                  <c:v>2.51048047967163</c:v>
                </c:pt>
                <c:pt idx="15624">
                  <c:v>2.43317614728393</c:v>
                </c:pt>
                <c:pt idx="15625">
                  <c:v>2.36743264684614</c:v>
                </c:pt>
                <c:pt idx="15626">
                  <c:v>2.31075724040362</c:v>
                </c:pt>
                <c:pt idx="15627">
                  <c:v>2.26136125962764</c:v>
                </c:pt>
                <c:pt idx="15628">
                  <c:v>2.21789595173176</c:v>
                </c:pt>
                <c:pt idx="15629">
                  <c:v>2.17936278637658</c:v>
                </c:pt>
                <c:pt idx="15630">
                  <c:v>2.14498420937829</c:v>
                </c:pt>
                <c:pt idx="15631">
                  <c:v>2.11413665998237</c:v>
                </c:pt>
                <c:pt idx="15632">
                  <c:v>2.0863459825167</c:v>
                </c:pt>
                <c:pt idx="15633">
                  <c:v>2.06121055849495</c:v>
                </c:pt>
                <c:pt idx="15634">
                  <c:v>2.03840996423158</c:v>
                </c:pt>
                <c:pt idx="15635">
                  <c:v>2.01768081596935</c:v>
                </c:pt>
                <c:pt idx="15636">
                  <c:v>1.99879945838663</c:v>
                </c:pt>
                <c:pt idx="15637">
                  <c:v>1.9815742663937</c:v>
                </c:pt>
                <c:pt idx="15638">
                  <c:v>1.96585894747708</c:v>
                </c:pt>
                <c:pt idx="15639">
                  <c:v>1.95150674418487</c:v>
                </c:pt>
                <c:pt idx="15640">
                  <c:v>1.93841560687781</c:v>
                </c:pt>
                <c:pt idx="15641">
                  <c:v>1.97178387857953</c:v>
                </c:pt>
                <c:pt idx="15642">
                  <c:v>1.95932877186209</c:v>
                </c:pt>
                <c:pt idx="15643">
                  <c:v>1.93479142262528</c:v>
                </c:pt>
                <c:pt idx="15644">
                  <c:v>1.91265212532956</c:v>
                </c:pt>
                <c:pt idx="15645">
                  <c:v>1.8926203219543</c:v>
                </c:pt>
                <c:pt idx="15646">
                  <c:v>1.87445089819979</c:v>
                </c:pt>
                <c:pt idx="15647">
                  <c:v>1.85795556267499</c:v>
                </c:pt>
                <c:pt idx="15648">
                  <c:v>1.84296437764515</c:v>
                </c:pt>
                <c:pt idx="15649">
                  <c:v>1.82933537224656</c:v>
                </c:pt>
                <c:pt idx="15650">
                  <c:v>1.84814296248805</c:v>
                </c:pt>
                <c:pt idx="15651">
                  <c:v>1.8356682935105</c:v>
                </c:pt>
                <c:pt idx="15652">
                  <c:v>1.81452283967851</c:v>
                </c:pt>
                <c:pt idx="15653">
                  <c:v>1.79544299993113</c:v>
                </c:pt>
                <c:pt idx="15654">
                  <c:v>1.77819127570952</c:v>
                </c:pt>
                <c:pt idx="15655">
                  <c:v>1.76257028697319</c:v>
                </c:pt>
                <c:pt idx="15656">
                  <c:v>1.74841458526622</c:v>
                </c:pt>
                <c:pt idx="15657">
                  <c:v>1.73558669865055</c:v>
                </c:pt>
                <c:pt idx="15658">
                  <c:v>1.72396753223719</c:v>
                </c:pt>
                <c:pt idx="15659">
                  <c:v>1.71345942735183</c:v>
                </c:pt>
                <c:pt idx="15660">
                  <c:v>1.70397845197021</c:v>
                </c:pt>
                <c:pt idx="15661">
                  <c:v>1.6954502817266</c:v>
                </c:pt>
                <c:pt idx="15662">
                  <c:v>1.68781630104597</c:v>
                </c:pt>
                <c:pt idx="15663">
                  <c:v>1.68102216231512</c:v>
                </c:pt>
                <c:pt idx="15664">
                  <c:v>1.67502439124468</c:v>
                </c:pt>
                <c:pt idx="15665">
                  <c:v>1.66978200529927</c:v>
                </c:pt>
                <c:pt idx="15666">
                  <c:v>1.66526480743004</c:v>
                </c:pt>
                <c:pt idx="15667">
                  <c:v>1.66144379399477</c:v>
                </c:pt>
                <c:pt idx="15668">
                  <c:v>1.65829938638074</c:v>
                </c:pt>
                <c:pt idx="15669">
                  <c:v>1.65581240685731</c:v>
                </c:pt>
                <c:pt idx="15670">
                  <c:v>1.65396895060404</c:v>
                </c:pt>
                <c:pt idx="15671">
                  <c:v>1.65275844168645</c:v>
                </c:pt>
                <c:pt idx="15672">
                  <c:v>1.65217511771921</c:v>
                </c:pt>
                <c:pt idx="15673">
                  <c:v>1.65221626846428</c:v>
                </c:pt>
                <c:pt idx="15674">
                  <c:v>1.65288220142404</c:v>
                </c:pt>
                <c:pt idx="15675">
                  <c:v>1.65417624717281</c:v>
                </c:pt>
                <c:pt idx="15676">
                  <c:v>1.65610480459245</c:v>
                </c:pt>
                <c:pt idx="15677">
                  <c:v>1.6586824940806</c:v>
                </c:pt>
                <c:pt idx="15678">
                  <c:v>1.66192234895363</c:v>
                </c:pt>
                <c:pt idx="15679">
                  <c:v>1.6658444245844</c:v>
                </c:pt>
                <c:pt idx="15680">
                  <c:v>1.67046927637948</c:v>
                </c:pt>
                <c:pt idx="15681">
                  <c:v>1.67582883362003</c:v>
                </c:pt>
                <c:pt idx="15682">
                  <c:v>1.6819565435132</c:v>
                </c:pt>
                <c:pt idx="15683">
                  <c:v>1.68889139348841</c:v>
                </c:pt>
                <c:pt idx="15684">
                  <c:v>1.68973256108082</c:v>
                </c:pt>
                <c:pt idx="15685">
                  <c:v>1.69113353769583</c:v>
                </c:pt>
                <c:pt idx="15686">
                  <c:v>1.69309950799904</c:v>
                </c:pt>
                <c:pt idx="15687">
                  <c:v>1.69564518503621</c:v>
                </c:pt>
                <c:pt idx="15688">
                  <c:v>1.69877953229733</c:v>
                </c:pt>
                <c:pt idx="15689">
                  <c:v>1.72280246044418</c:v>
                </c:pt>
                <c:pt idx="15690">
                  <c:v>1.72752211203299</c:v>
                </c:pt>
                <c:pt idx="15691">
                  <c:v>1.72520544018304</c:v>
                </c:pt>
                <c:pt idx="15692">
                  <c:v>1.72367774211293</c:v>
                </c:pt>
                <c:pt idx="15693">
                  <c:v>1.7229322732018</c:v>
                </c:pt>
                <c:pt idx="15694">
                  <c:v>1.72296040754295</c:v>
                </c:pt>
                <c:pt idx="15695">
                  <c:v>1.72376890000445</c:v>
                </c:pt>
                <c:pt idx="15696">
                  <c:v>1.72535824979454</c:v>
                </c:pt>
                <c:pt idx="15697">
                  <c:v>1.72774011407606</c:v>
                </c:pt>
                <c:pt idx="15698">
                  <c:v>1.7309332676287</c:v>
                </c:pt>
                <c:pt idx="15699">
                  <c:v>1.7349595551062</c:v>
                </c:pt>
                <c:pt idx="15700">
                  <c:v>1.73984877886977</c:v>
                </c:pt>
                <c:pt idx="15701">
                  <c:v>1.74563241793022</c:v>
                </c:pt>
                <c:pt idx="15702">
                  <c:v>1.75235826459411</c:v>
                </c:pt>
                <c:pt idx="15703">
                  <c:v>1.76007765377978</c:v>
                </c:pt>
                <c:pt idx="15704">
                  <c:v>1.76022883908783</c:v>
                </c:pt>
                <c:pt idx="15705">
                  <c:v>1.78655747713655</c:v>
                </c:pt>
                <c:pt idx="15706">
                  <c:v>1.78824116710574</c:v>
                </c:pt>
                <c:pt idx="15707">
                  <c:v>1.78146863435433</c:v>
                </c:pt>
                <c:pt idx="15708">
                  <c:v>1.7757255513062</c:v>
                </c:pt>
                <c:pt idx="15709">
                  <c:v>1.77096969614947</c:v>
                </c:pt>
                <c:pt idx="15710">
                  <c:v>1.76716431517919</c:v>
                </c:pt>
                <c:pt idx="15711">
                  <c:v>1.76427753456322</c:v>
                </c:pt>
                <c:pt idx="15712">
                  <c:v>1.76228932187008</c:v>
                </c:pt>
                <c:pt idx="15713">
                  <c:v>1.76119082724552</c:v>
                </c:pt>
                <c:pt idx="15714">
                  <c:v>1.76096666547968</c:v>
                </c:pt>
                <c:pt idx="15715">
                  <c:v>1.76162222112384</c:v>
                </c:pt>
                <c:pt idx="15716">
                  <c:v>1.76315868457085</c:v>
                </c:pt>
                <c:pt idx="15717">
                  <c:v>1.76559316431216</c:v>
                </c:pt>
                <c:pt idx="15718">
                  <c:v>1.76893888983234</c:v>
                </c:pt>
                <c:pt idx="15719">
                  <c:v>1.77322578504185</c:v>
                </c:pt>
                <c:pt idx="15720">
                  <c:v>1.77848323141448</c:v>
                </c:pt>
                <c:pt idx="15721">
                  <c:v>1.8126431909336</c:v>
                </c:pt>
                <c:pt idx="15722">
                  <c:v>1.82074846773928</c:v>
                </c:pt>
                <c:pt idx="15723">
                  <c:v>1.8094177121325</c:v>
                </c:pt>
                <c:pt idx="15724">
                  <c:v>1.79940393494517</c:v>
                </c:pt>
                <c:pt idx="15725">
                  <c:v>1.79061164366624</c:v>
                </c:pt>
                <c:pt idx="15726">
                  <c:v>1.78296826937844</c:v>
                </c:pt>
                <c:pt idx="15727">
                  <c:v>1.77640255225981</c:v>
                </c:pt>
                <c:pt idx="15728">
                  <c:v>1.77086732702354</c:v>
                </c:pt>
                <c:pt idx="15729">
                  <c:v>1.7663115128511</c:v>
                </c:pt>
                <c:pt idx="15730">
                  <c:v>1.76270521175594</c:v>
                </c:pt>
                <c:pt idx="15731">
                  <c:v>1.76002315966792</c:v>
                </c:pt>
                <c:pt idx="15732">
                  <c:v>1.75823943674136</c:v>
                </c:pt>
                <c:pt idx="15733">
                  <c:v>1.75734690926608</c:v>
                </c:pt>
                <c:pt idx="15734">
                  <c:v>1.75733706302537</c:v>
                </c:pt>
                <c:pt idx="15735">
                  <c:v>1.75820980437914</c:v>
                </c:pt>
                <c:pt idx="15736">
                  <c:v>1.75997594256859</c:v>
                </c:pt>
                <c:pt idx="15737">
                  <c:v>1.76264499607795</c:v>
                </c:pt>
                <c:pt idx="15738">
                  <c:v>1.766240354088</c:v>
                </c:pt>
                <c:pt idx="15739">
                  <c:v>1.77078984352428</c:v>
                </c:pt>
                <c:pt idx="15740">
                  <c:v>1.77633143941583</c:v>
                </c:pt>
                <c:pt idx="15741">
                  <c:v>1.81064639289961</c:v>
                </c:pt>
                <c:pt idx="15742">
                  <c:v>1.80867442898046</c:v>
                </c:pt>
                <c:pt idx="15743">
                  <c:v>1.79754885174867</c:v>
                </c:pt>
                <c:pt idx="15744">
                  <c:v>1.78771468596817</c:v>
                </c:pt>
                <c:pt idx="15745">
                  <c:v>1.77908395042302</c:v>
                </c:pt>
                <c:pt idx="15746">
                  <c:v>1.77157740676467</c:v>
                </c:pt>
                <c:pt idx="15747">
                  <c:v>1.76513584376799</c:v>
                </c:pt>
                <c:pt idx="15748">
                  <c:v>1.75970514539904</c:v>
                </c:pt>
                <c:pt idx="15749">
                  <c:v>1.75524288812502</c:v>
                </c:pt>
                <c:pt idx="15750">
                  <c:v>1.75171470431073</c:v>
                </c:pt>
                <c:pt idx="15751">
                  <c:v>1.74048609959002</c:v>
                </c:pt>
                <c:pt idx="15752">
                  <c:v>1.73025932854051</c:v>
                </c:pt>
                <c:pt idx="15753">
                  <c:v>1.72095577191206</c:v>
                </c:pt>
                <c:pt idx="15754">
                  <c:v>1.73376506586631</c:v>
                </c:pt>
                <c:pt idx="15755">
                  <c:v>1.72550770734347</c:v>
                </c:pt>
                <c:pt idx="15756">
                  <c:v>1.71014845256971</c:v>
                </c:pt>
                <c:pt idx="15757">
                  <c:v>1.6961954253942</c:v>
                </c:pt>
                <c:pt idx="15758">
                  <c:v>1.68351609583325</c:v>
                </c:pt>
                <c:pt idx="15759">
                  <c:v>1.67199603312105</c:v>
                </c:pt>
                <c:pt idx="15760">
                  <c:v>1.66153921493464</c:v>
                </c:pt>
                <c:pt idx="15761">
                  <c:v>1.65206155053018</c:v>
                </c:pt>
                <c:pt idx="15762">
                  <c:v>1.6434953931688</c:v>
                </c:pt>
                <c:pt idx="15763">
                  <c:v>1.63577921511807</c:v>
                </c:pt>
                <c:pt idx="15764">
                  <c:v>1.62886128538356</c:v>
                </c:pt>
                <c:pt idx="15765">
                  <c:v>1.62269537654432</c:v>
                </c:pt>
                <c:pt idx="15766">
                  <c:v>1.61724435257226</c:v>
                </c:pt>
                <c:pt idx="15767">
                  <c:v>1.61247627818561</c:v>
                </c:pt>
                <c:pt idx="15768">
                  <c:v>1.6083624669335</c:v>
                </c:pt>
                <c:pt idx="15769">
                  <c:v>1.60487985561384</c:v>
                </c:pt>
                <c:pt idx="15770">
                  <c:v>1.60201050603337</c:v>
                </c:pt>
                <c:pt idx="15771">
                  <c:v>1.59973855472545</c:v>
                </c:pt>
                <c:pt idx="15772">
                  <c:v>1.59805004716507</c:v>
                </c:pt>
                <c:pt idx="15773">
                  <c:v>1.59693939266591</c:v>
                </c:pt>
                <c:pt idx="15774">
                  <c:v>1.59639855707765</c:v>
                </c:pt>
                <c:pt idx="15775">
                  <c:v>1.59642629611289</c:v>
                </c:pt>
                <c:pt idx="15776">
                  <c:v>1.59702280961099</c:v>
                </c:pt>
                <c:pt idx="15777">
                  <c:v>1.5981897441807</c:v>
                </c:pt>
                <c:pt idx="15778">
                  <c:v>1.59993554869831</c:v>
                </c:pt>
                <c:pt idx="15779">
                  <c:v>1.60226895076505</c:v>
                </c:pt>
                <c:pt idx="15780">
                  <c:v>1.60520172330633</c:v>
                </c:pt>
                <c:pt idx="15781">
                  <c:v>1.60875024623929</c:v>
                </c:pt>
                <c:pt idx="15782">
                  <c:v>1.61293585007315</c:v>
                </c:pt>
                <c:pt idx="15783">
                  <c:v>1.61778239260934</c:v>
                </c:pt>
                <c:pt idx="15784">
                  <c:v>1.62331505606816</c:v>
                </c:pt>
                <c:pt idx="15785">
                  <c:v>1.62957257453194</c:v>
                </c:pt>
                <c:pt idx="15786">
                  <c:v>1.63659031528577</c:v>
                </c:pt>
                <c:pt idx="15787">
                  <c:v>1.64441582500374</c:v>
                </c:pt>
                <c:pt idx="15788">
                  <c:v>1.65310238501668</c:v>
                </c:pt>
                <c:pt idx="15789">
                  <c:v>1.66270991001601</c:v>
                </c:pt>
                <c:pt idx="15790">
                  <c:v>1.66633017233548</c:v>
                </c:pt>
                <c:pt idx="15791">
                  <c:v>1.67055526454626</c:v>
                </c:pt>
                <c:pt idx="15792">
                  <c:v>1.67540902933993</c:v>
                </c:pt>
                <c:pt idx="15793">
                  <c:v>1.68091479840728</c:v>
                </c:pt>
                <c:pt idx="15794">
                  <c:v>1.68710484047015</c:v>
                </c:pt>
                <c:pt idx="15795">
                  <c:v>1.69401363053311</c:v>
                </c:pt>
                <c:pt idx="15796">
                  <c:v>1.70168416737499</c:v>
                </c:pt>
                <c:pt idx="15797">
                  <c:v>1.71016091447951</c:v>
                </c:pt>
                <c:pt idx="15798">
                  <c:v>1.71950068511472</c:v>
                </c:pt>
                <c:pt idx="15799">
                  <c:v>1.72976580268001</c:v>
                </c:pt>
                <c:pt idx="15800">
                  <c:v>1.74102961728229</c:v>
                </c:pt>
                <c:pt idx="15801">
                  <c:v>1.7533760978564</c:v>
                </c:pt>
                <c:pt idx="15802">
                  <c:v>1.76690435254098</c:v>
                </c:pt>
                <c:pt idx="15803">
                  <c:v>1.78172635790176</c:v>
                </c:pt>
                <c:pt idx="15804">
                  <c:v>1.79798364282274</c:v>
                </c:pt>
                <c:pt idx="15805">
                  <c:v>1.84720204936125</c:v>
                </c:pt>
                <c:pt idx="15806">
                  <c:v>1.85702816289788</c:v>
                </c:pt>
                <c:pt idx="15807">
                  <c:v>1.85598263115607</c:v>
                </c:pt>
                <c:pt idx="15808">
                  <c:v>1.85588902041398</c:v>
                </c:pt>
                <c:pt idx="15809">
                  <c:v>1.85675340810664</c:v>
                </c:pt>
                <c:pt idx="15810">
                  <c:v>1.85858395399655</c:v>
                </c:pt>
                <c:pt idx="15811">
                  <c:v>1.86138749387301</c:v>
                </c:pt>
                <c:pt idx="15812">
                  <c:v>1.86519080118153</c:v>
                </c:pt>
                <c:pt idx="15813">
                  <c:v>1.87002730575098</c:v>
                </c:pt>
                <c:pt idx="15814">
                  <c:v>1.87593041210086</c:v>
                </c:pt>
                <c:pt idx="15815">
                  <c:v>1.8829524529402</c:v>
                </c:pt>
                <c:pt idx="15816">
                  <c:v>1.8911514137821</c:v>
                </c:pt>
                <c:pt idx="15817">
                  <c:v>1.90060380846209</c:v>
                </c:pt>
                <c:pt idx="15818">
                  <c:v>1.911391095862155</c:v>
                </c:pt>
                <c:pt idx="15819">
                  <c:v>1.92361769192056</c:v>
                </c:pt>
                <c:pt idx="15820">
                  <c:v>1.93741084511637</c:v>
                </c:pt>
                <c:pt idx="15821">
                  <c:v>1.95291603809529</c:v>
                </c:pt>
                <c:pt idx="15822">
                  <c:v>1.95490029316728</c:v>
                </c:pt>
                <c:pt idx="15823">
                  <c:v>1.95781553467329</c:v>
                </c:pt>
                <c:pt idx="15824">
                  <c:v>1.96168139733158</c:v>
                </c:pt>
                <c:pt idx="15825">
                  <c:v>1.96653565840442</c:v>
                </c:pt>
                <c:pt idx="15826">
                  <c:v>1.9724009081745</c:v>
                </c:pt>
                <c:pt idx="15827">
                  <c:v>1.97932390595482</c:v>
                </c:pt>
                <c:pt idx="15828">
                  <c:v>1.98736248291845</c:v>
                </c:pt>
                <c:pt idx="15829">
                  <c:v>1.99657641776621</c:v>
                </c:pt>
                <c:pt idx="15830">
                  <c:v>2.00704433723609</c:v>
                </c:pt>
                <c:pt idx="15831">
                  <c:v>2.01884393883247</c:v>
                </c:pt>
                <c:pt idx="15832">
                  <c:v>2.03208717090317</c:v>
                </c:pt>
                <c:pt idx="15833">
                  <c:v>2.04689597102841</c:v>
                </c:pt>
                <c:pt idx="15834">
                  <c:v>2.06342350871092</c:v>
                </c:pt>
                <c:pt idx="15835">
                  <c:v>2.08182723788753</c:v>
                </c:pt>
                <c:pt idx="15836">
                  <c:v>2.10233323864265</c:v>
                </c:pt>
                <c:pt idx="15837">
                  <c:v>2.12517867418447</c:v>
                </c:pt>
                <c:pt idx="15838">
                  <c:v>2.24094270880876</c:v>
                </c:pt>
                <c:pt idx="15839">
                  <c:v>2.2768708372109</c:v>
                </c:pt>
                <c:pt idx="15840">
                  <c:v>2.28495531373201</c:v>
                </c:pt>
                <c:pt idx="15841">
                  <c:v>2.29582926708276</c:v>
                </c:pt>
                <c:pt idx="15842">
                  <c:v>2.27698177636408</c:v>
                </c:pt>
                <c:pt idx="15843">
                  <c:v>2.26064458738467</c:v>
                </c:pt>
                <c:pt idx="15844">
                  <c:v>2.24659462371257</c:v>
                </c:pt>
                <c:pt idx="15845">
                  <c:v>2.23467326346017</c:v>
                </c:pt>
                <c:pt idx="15846">
                  <c:v>2.22472731941692</c:v>
                </c:pt>
                <c:pt idx="15847">
                  <c:v>2.21666482667909</c:v>
                </c:pt>
                <c:pt idx="15848">
                  <c:v>2.21038193555065</c:v>
                </c:pt>
                <c:pt idx="15849">
                  <c:v>2.20582832241087</c:v>
                </c:pt>
                <c:pt idx="15850">
                  <c:v>2.20294759658106</c:v>
                </c:pt>
                <c:pt idx="15851">
                  <c:v>2.20171393866432</c:v>
                </c:pt>
                <c:pt idx="15852">
                  <c:v>2.20212165083168</c:v>
                </c:pt>
                <c:pt idx="15853">
                  <c:v>2.30893951248899</c:v>
                </c:pt>
                <c:pt idx="15854">
                  <c:v>2.31372600014753</c:v>
                </c:pt>
                <c:pt idx="15855">
                  <c:v>2.25429321837</c:v>
                </c:pt>
                <c:pt idx="15856">
                  <c:v>2.20291611609185</c:v>
                </c:pt>
                <c:pt idx="15857">
                  <c:v>2.15805326821966</c:v>
                </c:pt>
                <c:pt idx="15858">
                  <c:v>2.11851416801782</c:v>
                </c:pt>
                <c:pt idx="15859">
                  <c:v>2.08342667914608</c:v>
                </c:pt>
                <c:pt idx="15860">
                  <c:v>2.052090514083079</c:v>
                </c:pt>
                <c:pt idx="15861">
                  <c:v>2.02396844667198</c:v>
                </c:pt>
                <c:pt idx="15862">
                  <c:v>1.99863218363012</c:v>
                </c:pt>
                <c:pt idx="15863">
                  <c:v>1.97572089482504</c:v>
                </c:pt>
                <c:pt idx="15864">
                  <c:v>1.95495056604181</c:v>
                </c:pt>
                <c:pt idx="15865">
                  <c:v>1.93608295768149</c:v>
                </c:pt>
                <c:pt idx="15866">
                  <c:v>1.91891635993987</c:v>
                </c:pt>
                <c:pt idx="15867">
                  <c:v>1.90328659327311</c:v>
                </c:pt>
                <c:pt idx="15868">
                  <c:v>1.88905197436247</c:v>
                </c:pt>
                <c:pt idx="15869">
                  <c:v>1.87609310158092</c:v>
                </c:pt>
                <c:pt idx="15870">
                  <c:v>1.86430186105949</c:v>
                </c:pt>
                <c:pt idx="15871">
                  <c:v>1.85359344838432</c:v>
                </c:pt>
                <c:pt idx="15872">
                  <c:v>1.84389259746133</c:v>
                </c:pt>
                <c:pt idx="15873">
                  <c:v>1.86889699959858</c:v>
                </c:pt>
                <c:pt idx="15874">
                  <c:v>1.86009657694289</c:v>
                </c:pt>
                <c:pt idx="15875">
                  <c:v>1.84001316432129</c:v>
                </c:pt>
                <c:pt idx="15876">
                  <c:v>1.82186158993873</c:v>
                </c:pt>
                <c:pt idx="15877">
                  <c:v>1.80542714387464</c:v>
                </c:pt>
                <c:pt idx="15878">
                  <c:v>1.79053544121611</c:v>
                </c:pt>
                <c:pt idx="15879">
                  <c:v>1.77703891486924</c:v>
                </c:pt>
                <c:pt idx="15880">
                  <c:v>1.76481439353573</c:v>
                </c:pt>
                <c:pt idx="15881">
                  <c:v>1.75375626573114</c:v>
                </c:pt>
                <c:pt idx="15882">
                  <c:v>1.74377116247618</c:v>
                </c:pt>
                <c:pt idx="15883">
                  <c:v>1.73478285166563</c:v>
                </c:pt>
                <c:pt idx="15884">
                  <c:v>1.72672957044487</c:v>
                </c:pt>
                <c:pt idx="15885">
                  <c:v>1.71955332289754</c:v>
                </c:pt>
                <c:pt idx="15886">
                  <c:v>1.71320357195622</c:v>
                </c:pt>
                <c:pt idx="15887">
                  <c:v>1.70764244686471</c:v>
                </c:pt>
                <c:pt idx="15888">
                  <c:v>1.70283520955745</c:v>
                </c:pt>
                <c:pt idx="15889">
                  <c:v>1.69874988555058</c:v>
                </c:pt>
                <c:pt idx="15890">
                  <c:v>1.69536480537683</c:v>
                </c:pt>
                <c:pt idx="15891">
                  <c:v>1.69266195857362</c:v>
                </c:pt>
                <c:pt idx="15892">
                  <c:v>1.69062286154555</c:v>
                </c:pt>
                <c:pt idx="15893">
                  <c:v>1.68923811608903</c:v>
                </c:pt>
                <c:pt idx="15894">
                  <c:v>1.70797370449337</c:v>
                </c:pt>
                <c:pt idx="15895">
                  <c:v>1.70787193140032</c:v>
                </c:pt>
                <c:pt idx="15896">
                  <c:v>1.70005959215287</c:v>
                </c:pt>
                <c:pt idx="15897">
                  <c:v>1.69324476524388</c:v>
                </c:pt>
                <c:pt idx="15898">
                  <c:v>1.68736987064793</c:v>
                </c:pt>
                <c:pt idx="15899">
                  <c:v>1.68239226224923</c:v>
                </c:pt>
                <c:pt idx="15900">
                  <c:v>1.6782751718706</c:v>
                </c:pt>
                <c:pt idx="15901">
                  <c:v>1.67499072822219</c:v>
                </c:pt>
                <c:pt idx="15902">
                  <c:v>1.6725119682467</c:v>
                </c:pt>
                <c:pt idx="15903">
                  <c:v>1.67082519498374</c:v>
                </c:pt>
                <c:pt idx="15904">
                  <c:v>1.66991860678714</c:v>
                </c:pt>
                <c:pt idx="15905">
                  <c:v>1.66978576630256</c:v>
                </c:pt>
                <c:pt idx="15906">
                  <c:v>1.66281781028951</c:v>
                </c:pt>
                <c:pt idx="15907">
                  <c:v>1.65657865552572</c:v>
                </c:pt>
                <c:pt idx="15908">
                  <c:v>1.6510326369384</c:v>
                </c:pt>
                <c:pt idx="15909">
                  <c:v>1.64615013974811</c:v>
                </c:pt>
                <c:pt idx="15910">
                  <c:v>1.6419021561309</c:v>
                </c:pt>
                <c:pt idx="15911">
                  <c:v>1.63826648501473</c:v>
                </c:pt>
                <c:pt idx="15912">
                  <c:v>1.63522558199147</c:v>
                </c:pt>
                <c:pt idx="15913">
                  <c:v>1.6327631235585</c:v>
                </c:pt>
                <c:pt idx="15914">
                  <c:v>1.63086695577932</c:v>
                </c:pt>
                <c:pt idx="15915">
                  <c:v>1.62952733546865</c:v>
                </c:pt>
                <c:pt idx="15916">
                  <c:v>1.6287398530732</c:v>
                </c:pt>
                <c:pt idx="15917">
                  <c:v>1.62849770672468</c:v>
                </c:pt>
                <c:pt idx="15918">
                  <c:v>1.62880233208145</c:v>
                </c:pt>
                <c:pt idx="15919">
                  <c:v>1.6296542401698</c:v>
                </c:pt>
                <c:pt idx="15920">
                  <c:v>1.63105914686303</c:v>
                </c:pt>
                <c:pt idx="15921">
                  <c:v>1.63302346045092</c:v>
                </c:pt>
                <c:pt idx="15922">
                  <c:v>1.63555587699541</c:v>
                </c:pt>
                <c:pt idx="15923">
                  <c:v>1.63867064950496</c:v>
                </c:pt>
                <c:pt idx="15924">
                  <c:v>1.6423847283691</c:v>
                </c:pt>
                <c:pt idx="15925">
                  <c:v>1.64671635857074</c:v>
                </c:pt>
                <c:pt idx="15926">
                  <c:v>1.651690207102389</c:v>
                </c:pt>
                <c:pt idx="15927">
                  <c:v>1.65733460129397</c:v>
                </c:pt>
                <c:pt idx="15928">
                  <c:v>1.6813063437327</c:v>
                </c:pt>
                <c:pt idx="15929">
                  <c:v>1.68891402496926</c:v>
                </c:pt>
                <c:pt idx="15930">
                  <c:v>1.6891580466773</c:v>
                </c:pt>
                <c:pt idx="15931">
                  <c:v>1.69023367987735</c:v>
                </c:pt>
                <c:pt idx="15932">
                  <c:v>1.69214536627219</c:v>
                </c:pt>
                <c:pt idx="15933">
                  <c:v>1.69490953930896</c:v>
                </c:pt>
                <c:pt idx="15934">
                  <c:v>1.69854719135704</c:v>
                </c:pt>
                <c:pt idx="15935">
                  <c:v>1.70308628083446</c:v>
                </c:pt>
                <c:pt idx="15936">
                  <c:v>1.70856237322931</c:v>
                </c:pt>
                <c:pt idx="15937">
                  <c:v>1.71501948373263</c:v>
                </c:pt>
                <c:pt idx="15938">
                  <c:v>1.72250896596037</c:v>
                </c:pt>
                <c:pt idx="15939">
                  <c:v>1.72196249749163</c:v>
                </c:pt>
                <c:pt idx="15940">
                  <c:v>1.72214453072961</c:v>
                </c:pt>
                <c:pt idx="15941">
                  <c:v>1.72305214022331</c:v>
                </c:pt>
                <c:pt idx="15942">
                  <c:v>1.72469267477654</c:v>
                </c:pt>
                <c:pt idx="15943">
                  <c:v>1.7270795369322</c:v>
                </c:pt>
                <c:pt idx="15944">
                  <c:v>1.73022572203522</c:v>
                </c:pt>
                <c:pt idx="15945">
                  <c:v>1.73415298039891</c:v>
                </c:pt>
                <c:pt idx="15946">
                  <c:v>1.73888780108196</c:v>
                </c:pt>
                <c:pt idx="15947">
                  <c:v>1.7444595041914</c:v>
                </c:pt>
                <c:pt idx="15948">
                  <c:v>1.75091028492219</c:v>
                </c:pt>
                <c:pt idx="15949">
                  <c:v>1.75828429042026</c:v>
                </c:pt>
                <c:pt idx="15950">
                  <c:v>1.76663822133138</c:v>
                </c:pt>
                <c:pt idx="15951">
                  <c:v>1.776035252289</c:v>
                </c:pt>
                <c:pt idx="15952">
                  <c:v>1.78655159560821</c:v>
                </c:pt>
                <c:pt idx="15953">
                  <c:v>1.8280166395119</c:v>
                </c:pt>
                <c:pt idx="15954">
                  <c:v>1.82993747953799</c:v>
                </c:pt>
                <c:pt idx="15955">
                  <c:v>1.82054814720829</c:v>
                </c:pt>
                <c:pt idx="15956">
                  <c:v>1.81232354646357</c:v>
                </c:pt>
                <c:pt idx="15957">
                  <c:v>1.80520161038196</c:v>
                </c:pt>
                <c:pt idx="15958">
                  <c:v>1.79911857860573</c:v>
                </c:pt>
                <c:pt idx="15959">
                  <c:v>1.79402878454555</c:v>
                </c:pt>
                <c:pt idx="15960">
                  <c:v>1.78989435113757</c:v>
                </c:pt>
                <c:pt idx="15961">
                  <c:v>1.78668718221484</c:v>
                </c:pt>
                <c:pt idx="15962">
                  <c:v>1.78438273141768</c:v>
                </c:pt>
                <c:pt idx="15963">
                  <c:v>1.81112926746022</c:v>
                </c:pt>
                <c:pt idx="15964">
                  <c:v>1.8105290817716</c:v>
                </c:pt>
                <c:pt idx="15965">
                  <c:v>1.79925764044416</c:v>
                </c:pt>
                <c:pt idx="15966">
                  <c:v>1.78944759627462</c:v>
                </c:pt>
                <c:pt idx="15967">
                  <c:v>1.78099280020922</c:v>
                </c:pt>
                <c:pt idx="15968">
                  <c:v>1.77381120741303</c:v>
                </c:pt>
                <c:pt idx="15969">
                  <c:v>1.7678310782778</c:v>
                </c:pt>
                <c:pt idx="15970">
                  <c:v>1.7629971062518</c:v>
                </c:pt>
                <c:pt idx="15971">
                  <c:v>1.75926854431624</c:v>
                </c:pt>
                <c:pt idx="15972">
                  <c:v>1.75661040625283</c:v>
                </c:pt>
                <c:pt idx="15973">
                  <c:v>1.75500028787165</c:v>
                </c:pt>
                <c:pt idx="15974">
                  <c:v>1.74432459247694</c:v>
                </c:pt>
                <c:pt idx="15975">
                  <c:v>1.73473059615459</c:v>
                </c:pt>
                <c:pt idx="15976">
                  <c:v>1.72614250426725</c:v>
                </c:pt>
                <c:pt idx="15977">
                  <c:v>1.71849707568105</c:v>
                </c:pt>
                <c:pt idx="15978">
                  <c:v>1.71173549310805</c:v>
                </c:pt>
                <c:pt idx="15979">
                  <c:v>1.70581510001975</c:v>
                </c:pt>
                <c:pt idx="15980">
                  <c:v>1.72128777806961</c:v>
                </c:pt>
                <c:pt idx="15981">
                  <c:v>1.71658131380258</c:v>
                </c:pt>
                <c:pt idx="15982">
                  <c:v>1.70365188834608</c:v>
                </c:pt>
                <c:pt idx="15983">
                  <c:v>1.69205713633089</c:v>
                </c:pt>
                <c:pt idx="15984">
                  <c:v>1.68168113705047</c:v>
                </c:pt>
                <c:pt idx="15985">
                  <c:v>1.67243352739037</c:v>
                </c:pt>
                <c:pt idx="15986">
                  <c:v>1.6642328592383</c:v>
                </c:pt>
                <c:pt idx="15987">
                  <c:v>1.6570120968988</c:v>
                </c:pt>
                <c:pt idx="15988">
                  <c:v>1.65071148655382</c:v>
                </c:pt>
                <c:pt idx="15989">
                  <c:v>1.6452889654945</c:v>
                </c:pt>
                <c:pt idx="15990">
                  <c:v>1.64070044383405</c:v>
                </c:pt>
                <c:pt idx="15991">
                  <c:v>1.63691567564126</c:v>
                </c:pt>
                <c:pt idx="15992">
                  <c:v>1.6339076123013</c:v>
                </c:pt>
                <c:pt idx="15993">
                  <c:v>1.63165671936987</c:v>
                </c:pt>
                <c:pt idx="15994">
                  <c:v>1.63014894056832</c:v>
                </c:pt>
                <c:pt idx="15995">
                  <c:v>1.62221934654778</c:v>
                </c:pt>
                <c:pt idx="15996">
                  <c:v>1.61502765788243</c:v>
                </c:pt>
                <c:pt idx="15997">
                  <c:v>1.6085314349339</c:v>
                </c:pt>
                <c:pt idx="15998">
                  <c:v>1.60269339056417</c:v>
                </c:pt>
                <c:pt idx="15999">
                  <c:v>1.61085255373522</c:v>
                </c:pt>
                <c:pt idx="16000">
                  <c:v>1.60596898170128</c:v>
                </c:pt>
                <c:pt idx="16001">
                  <c:v>1.59509987402868</c:v>
                </c:pt>
                <c:pt idx="16002">
                  <c:v>1.585221992905</c:v>
                </c:pt>
                <c:pt idx="16003">
                  <c:v>1.57626084094037</c:v>
                </c:pt>
                <c:pt idx="16004">
                  <c:v>1.56814894592649</c:v>
                </c:pt>
                <c:pt idx="16005">
                  <c:v>1.56083061637599</c:v>
                </c:pt>
                <c:pt idx="16006">
                  <c:v>1.55425908637497</c:v>
                </c:pt>
                <c:pt idx="16007">
                  <c:v>1.54839094870504</c:v>
                </c:pt>
                <c:pt idx="16008">
                  <c:v>1.54319211984143</c:v>
                </c:pt>
                <c:pt idx="16009">
                  <c:v>1.53863047424723</c:v>
                </c:pt>
                <c:pt idx="16010">
                  <c:v>1.53468175855497</c:v>
                </c:pt>
                <c:pt idx="16011">
                  <c:v>1.53132277145886</c:v>
                </c:pt>
                <c:pt idx="16012">
                  <c:v>1.52853721816379</c:v>
                </c:pt>
                <c:pt idx="16013">
                  <c:v>1.52630928237591</c:v>
                </c:pt>
                <c:pt idx="16014">
                  <c:v>1.52462747448087</c:v>
                </c:pt>
                <c:pt idx="16015">
                  <c:v>1.52348244235355</c:v>
                </c:pt>
                <c:pt idx="16016">
                  <c:v>1.52287075144441</c:v>
                </c:pt>
                <c:pt idx="16017">
                  <c:v>1.52278698421583</c:v>
                </c:pt>
                <c:pt idx="16018">
                  <c:v>1.52323151093709</c:v>
                </c:pt>
                <c:pt idx="16019">
                  <c:v>1.52420657599802</c:v>
                </c:pt>
                <c:pt idx="16020">
                  <c:v>1.52571829661653</c:v>
                </c:pt>
                <c:pt idx="16021">
                  <c:v>1.52777380228168</c:v>
                </c:pt>
                <c:pt idx="16022">
                  <c:v>1.53038328962835</c:v>
                </c:pt>
                <c:pt idx="16023">
                  <c:v>1.53356018182768</c:v>
                </c:pt>
                <c:pt idx="16024">
                  <c:v>1.53732342557473</c:v>
                </c:pt>
                <c:pt idx="16025">
                  <c:v>1.5416916144051</c:v>
                </c:pt>
                <c:pt idx="16026">
                  <c:v>1.54669161010872</c:v>
                </c:pt>
                <c:pt idx="16027">
                  <c:v>1.55234946197328</c:v>
                </c:pt>
                <c:pt idx="16028">
                  <c:v>1.55870282709749</c:v>
                </c:pt>
                <c:pt idx="16029">
                  <c:v>1.55985157666282</c:v>
                </c:pt>
                <c:pt idx="16030">
                  <c:v>1.56148024514478</c:v>
                </c:pt>
                <c:pt idx="16031">
                  <c:v>1.56359560184223</c:v>
                </c:pt>
                <c:pt idx="16032">
                  <c:v>1.56620992211652</c:v>
                </c:pt>
                <c:pt idx="16033">
                  <c:v>1.56933293999718</c:v>
                </c:pt>
                <c:pt idx="16034">
                  <c:v>1.57298019126493</c:v>
                </c:pt>
                <c:pt idx="16035">
                  <c:v>1.57716850842247</c:v>
                </c:pt>
                <c:pt idx="16036">
                  <c:v>1.58191993115225</c:v>
                </c:pt>
                <c:pt idx="16037">
                  <c:v>1.58725707541674</c:v>
                </c:pt>
                <c:pt idx="16038">
                  <c:v>1.5932084867586</c:v>
                </c:pt>
                <c:pt idx="16039">
                  <c:v>1.59980664552201</c:v>
                </c:pt>
                <c:pt idx="16040">
                  <c:v>1.60708708111183</c:v>
                </c:pt>
                <c:pt idx="16041">
                  <c:v>1.61509311502945</c:v>
                </c:pt>
                <c:pt idx="16042">
                  <c:v>1.62387255497838</c:v>
                </c:pt>
                <c:pt idx="16043">
                  <c:v>1.633484612119369</c:v>
                </c:pt>
                <c:pt idx="16044">
                  <c:v>1.64399054752895</c:v>
                </c:pt>
                <c:pt idx="16045">
                  <c:v>1.65546568924862</c:v>
                </c:pt>
                <c:pt idx="16046">
                  <c:v>1.66799867024237</c:v>
                </c:pt>
                <c:pt idx="16047">
                  <c:v>1.68168846845049</c:v>
                </c:pt>
                <c:pt idx="16048">
                  <c:v>1.69665626689397</c:v>
                </c:pt>
                <c:pt idx="16049">
                  <c:v>1.71303797091603</c:v>
                </c:pt>
                <c:pt idx="16050">
                  <c:v>1.73100290475335</c:v>
                </c:pt>
                <c:pt idx="16051">
                  <c:v>1.75074577224987</c:v>
                </c:pt>
                <c:pt idx="16052">
                  <c:v>1.77250819637303</c:v>
                </c:pt>
                <c:pt idx="16053">
                  <c:v>1.79657832479486</c:v>
                </c:pt>
                <c:pt idx="16054">
                  <c:v>1.81111282847816</c:v>
                </c:pt>
                <c:pt idx="16055">
                  <c:v>1.82699400417394</c:v>
                </c:pt>
                <c:pt idx="16056">
                  <c:v>1.84436699875739</c:v>
                </c:pt>
                <c:pt idx="16057">
                  <c:v>1.86339775000167</c:v>
                </c:pt>
                <c:pt idx="16058">
                  <c:v>1.88428893966739</c:v>
                </c:pt>
                <c:pt idx="16059">
                  <c:v>1.9072815152195</c:v>
                </c:pt>
                <c:pt idx="16060">
                  <c:v>1.93266914779219</c:v>
                </c:pt>
                <c:pt idx="16061">
                  <c:v>2.01280459740152</c:v>
                </c:pt>
                <c:pt idx="16062">
                  <c:v>2.04951406489999</c:v>
                </c:pt>
                <c:pt idx="16063">
                  <c:v>2.06775744613553</c:v>
                </c:pt>
                <c:pt idx="16064">
                  <c:v>2.06521497186176</c:v>
                </c:pt>
                <c:pt idx="16065">
                  <c:v>2.06406511784665</c:v>
                </c:pt>
                <c:pt idx="16066">
                  <c:v>2.06429479940692</c:v>
                </c:pt>
                <c:pt idx="16067">
                  <c:v>2.06590662408966</c:v>
                </c:pt>
                <c:pt idx="16068">
                  <c:v>2.06892562436001</c:v>
                </c:pt>
                <c:pt idx="16069">
                  <c:v>2.07337334896248</c:v>
                </c:pt>
                <c:pt idx="16070">
                  <c:v>2.07929501812263</c:v>
                </c:pt>
                <c:pt idx="16071">
                  <c:v>2.08675445190932</c:v>
                </c:pt>
                <c:pt idx="16072">
                  <c:v>2.09582196530573</c:v>
                </c:pt>
                <c:pt idx="16073">
                  <c:v>2.10660475832517</c:v>
                </c:pt>
                <c:pt idx="16074">
                  <c:v>2.119222288617</c:v>
                </c:pt>
                <c:pt idx="16075">
                  <c:v>2.13381662811765</c:v>
                </c:pt>
                <c:pt idx="16076">
                  <c:v>2.1505733720758</c:v>
                </c:pt>
                <c:pt idx="16077">
                  <c:v>2.16970535841526</c:v>
                </c:pt>
                <c:pt idx="16078">
                  <c:v>2.19148629830534</c:v>
                </c:pt>
                <c:pt idx="16079">
                  <c:v>2.21623777496634</c:v>
                </c:pt>
                <c:pt idx="16080">
                  <c:v>2.24438335623169</c:v>
                </c:pt>
                <c:pt idx="16081">
                  <c:v>2.3593995145649</c:v>
                </c:pt>
                <c:pt idx="16082">
                  <c:v>2.357910995353778</c:v>
                </c:pt>
                <c:pt idx="16083">
                  <c:v>2.316916939764005</c:v>
                </c:pt>
                <c:pt idx="16084">
                  <c:v>2.28118737567517</c:v>
                </c:pt>
                <c:pt idx="16085">
                  <c:v>2.24991399581348</c:v>
                </c:pt>
                <c:pt idx="16086">
                  <c:v>2.22247073270903</c:v>
                </c:pt>
                <c:pt idx="16087">
                  <c:v>2.19837570638334</c:v>
                </c:pt>
                <c:pt idx="16088">
                  <c:v>2.17723832372241</c:v>
                </c:pt>
                <c:pt idx="16089">
                  <c:v>2.15873036204618</c:v>
                </c:pt>
                <c:pt idx="16090">
                  <c:v>2.14259682439159</c:v>
                </c:pt>
                <c:pt idx="16091">
                  <c:v>2.12862556050293</c:v>
                </c:pt>
                <c:pt idx="16092">
                  <c:v>2.11665426727821</c:v>
                </c:pt>
                <c:pt idx="16093">
                  <c:v>2.10653272831572</c:v>
                </c:pt>
                <c:pt idx="16094">
                  <c:v>2.09815623212416</c:v>
                </c:pt>
                <c:pt idx="16095">
                  <c:v>2.09143839809887</c:v>
                </c:pt>
                <c:pt idx="16096">
                  <c:v>2.08629490516026</c:v>
                </c:pt>
                <c:pt idx="16097">
                  <c:v>2.08269069174671</c:v>
                </c:pt>
                <c:pt idx="16098">
                  <c:v>2.08057508631946</c:v>
                </c:pt>
                <c:pt idx="16099">
                  <c:v>2.07994344005144</c:v>
                </c:pt>
                <c:pt idx="16100">
                  <c:v>2.05698786639371</c:v>
                </c:pt>
                <c:pt idx="16101">
                  <c:v>2.10189294276362</c:v>
                </c:pt>
                <c:pt idx="16102">
                  <c:v>2.07900774153809</c:v>
                </c:pt>
                <c:pt idx="16103">
                  <c:v>2.03522880191856</c:v>
                </c:pt>
                <c:pt idx="16104">
                  <c:v>1.99672722919428</c:v>
                </c:pt>
                <c:pt idx="16105">
                  <c:v>1.962578859453</c:v>
                </c:pt>
                <c:pt idx="16106">
                  <c:v>1.93209554940727</c:v>
                </c:pt>
                <c:pt idx="16107">
                  <c:v>1.90473134850686</c:v>
                </c:pt>
                <c:pt idx="16108">
                  <c:v>1.88004998005276</c:v>
                </c:pt>
                <c:pt idx="16109">
                  <c:v>1.85769785039348</c:v>
                </c:pt>
                <c:pt idx="16110">
                  <c:v>1.83739804626437</c:v>
                </c:pt>
                <c:pt idx="16111">
                  <c:v>1.8189072664433</c:v>
                </c:pt>
                <c:pt idx="16112">
                  <c:v>1.80203051917985</c:v>
                </c:pt>
                <c:pt idx="16113">
                  <c:v>1.78660239431862</c:v>
                </c:pt>
                <c:pt idx="16114">
                  <c:v>1.77248945159088</c:v>
                </c:pt>
                <c:pt idx="16115">
                  <c:v>1.75956625825602</c:v>
                </c:pt>
                <c:pt idx="16116">
                  <c:v>1.77267586202535</c:v>
                </c:pt>
                <c:pt idx="16117">
                  <c:v>1.76083418234682</c:v>
                </c:pt>
                <c:pt idx="16118">
                  <c:v>1.73920921044421</c:v>
                </c:pt>
                <c:pt idx="16119">
                  <c:v>1.71963943559003</c:v>
                </c:pt>
                <c:pt idx="16120">
                  <c:v>1.7018717782421</c:v>
                </c:pt>
                <c:pt idx="16121">
                  <c:v>1.68570689032008</c:v>
                </c:pt>
                <c:pt idx="16122">
                  <c:v>1.67097425678075</c:v>
                </c:pt>
                <c:pt idx="16123">
                  <c:v>1.65752848595098</c:v>
                </c:pt>
                <c:pt idx="16124">
                  <c:v>1.64525121534944</c:v>
                </c:pt>
                <c:pt idx="16125">
                  <c:v>1.63404120606334</c:v>
                </c:pt>
                <c:pt idx="16126">
                  <c:v>1.62380838192203</c:v>
                </c:pt>
                <c:pt idx="16127">
                  <c:v>1.62901674555755</c:v>
                </c:pt>
                <c:pt idx="16128">
                  <c:v>1.61999540974187</c:v>
                </c:pt>
                <c:pt idx="16129">
                  <c:v>1.60445592509761</c:v>
                </c:pt>
                <c:pt idx="16130">
                  <c:v>1.59032716651007</c:v>
                </c:pt>
                <c:pt idx="16131">
                  <c:v>1.57746601392951</c:v>
                </c:pt>
                <c:pt idx="16132">
                  <c:v>1.56575207580557</c:v>
                </c:pt>
                <c:pt idx="16133">
                  <c:v>1.55508345399134</c:v>
                </c:pt>
                <c:pt idx="16134">
                  <c:v>1.54537237457743</c:v>
                </c:pt>
                <c:pt idx="16135">
                  <c:v>1.53654701460124</c:v>
                </c:pt>
                <c:pt idx="16136">
                  <c:v>1.52854281150574</c:v>
                </c:pt>
                <c:pt idx="16137">
                  <c:v>1.52130436018707</c:v>
                </c:pt>
                <c:pt idx="16138">
                  <c:v>1.51478502029916</c:v>
                </c:pt>
                <c:pt idx="16139">
                  <c:v>1.50894386567309</c:v>
                </c:pt>
                <c:pt idx="16140">
                  <c:v>1.5037476551015</c:v>
                </c:pt>
                <c:pt idx="16141">
                  <c:v>1.49916464282123</c:v>
                </c:pt>
                <c:pt idx="16142">
                  <c:v>1.49517044057435</c:v>
                </c:pt>
                <c:pt idx="16143">
                  <c:v>1.49174218434922</c:v>
                </c:pt>
                <c:pt idx="16144">
                  <c:v>1.48886339799184</c:v>
                </c:pt>
                <c:pt idx="16145">
                  <c:v>1.48651853318695</c:v>
                </c:pt>
                <c:pt idx="16146">
                  <c:v>1.48469534482794</c:v>
                </c:pt>
                <c:pt idx="16147">
                  <c:v>1.48338550413855</c:v>
                </c:pt>
                <c:pt idx="16148">
                  <c:v>1.48258198978249</c:v>
                </c:pt>
                <c:pt idx="16149">
                  <c:v>1.48228065045214</c:v>
                </c:pt>
                <c:pt idx="16150">
                  <c:v>1.48248013747083</c:v>
                </c:pt>
                <c:pt idx="16151">
                  <c:v>1.48318270195875</c:v>
                </c:pt>
                <c:pt idx="16152">
                  <c:v>1.48439013443932</c:v>
                </c:pt>
                <c:pt idx="16153">
                  <c:v>1.48610869694139</c:v>
                </c:pt>
                <c:pt idx="16154">
                  <c:v>1.48834759759637</c:v>
                </c:pt>
                <c:pt idx="16155">
                  <c:v>1.49111744747306</c:v>
                </c:pt>
                <c:pt idx="16156">
                  <c:v>1.49443378685981</c:v>
                </c:pt>
                <c:pt idx="16157">
                  <c:v>1.49831220300654</c:v>
                </c:pt>
                <c:pt idx="16158">
                  <c:v>1.50277547940511</c:v>
                </c:pt>
                <c:pt idx="16159">
                  <c:v>1.50784700043689</c:v>
                </c:pt>
                <c:pt idx="16160">
                  <c:v>1.51355550133187</c:v>
                </c:pt>
                <c:pt idx="16161">
                  <c:v>1.51993572211378</c:v>
                </c:pt>
                <c:pt idx="16162">
                  <c:v>1.5213434227134</c:v>
                </c:pt>
                <c:pt idx="16163">
                  <c:v>1.52321286768904</c:v>
                </c:pt>
                <c:pt idx="16164">
                  <c:v>1.52555287098396</c:v>
                </c:pt>
                <c:pt idx="16165">
                  <c:v>1.52837434753982</c:v>
                </c:pt>
                <c:pt idx="16166">
                  <c:v>1.53168840798346</c:v>
                </c:pt>
                <c:pt idx="16167">
                  <c:v>1.53551260267994</c:v>
                </c:pt>
                <c:pt idx="16168">
                  <c:v>1.53986405379532</c:v>
                </c:pt>
                <c:pt idx="16169">
                  <c:v>1.544763751217</c:v>
                </c:pt>
                <c:pt idx="16170">
                  <c:v>1.55023584226897</c:v>
                </c:pt>
                <c:pt idx="16171">
                  <c:v>1.55631027144265</c:v>
                </c:pt>
                <c:pt idx="16172">
                  <c:v>1.56301883936682</c:v>
                </c:pt>
                <c:pt idx="16173">
                  <c:v>1.57039783980806</c:v>
                </c:pt>
                <c:pt idx="16174">
                  <c:v>1.5784911892675</c:v>
                </c:pt>
                <c:pt idx="16175">
                  <c:v>1.60026861498753</c:v>
                </c:pt>
                <c:pt idx="16176">
                  <c:v>1.61051532036542</c:v>
                </c:pt>
                <c:pt idx="16177">
                  <c:v>1.61413399563967</c:v>
                </c:pt>
                <c:pt idx="16178">
                  <c:v>1.61856801234118</c:v>
                </c:pt>
                <c:pt idx="16179">
                  <c:v>1.62385074652296</c:v>
                </c:pt>
                <c:pt idx="16180">
                  <c:v>1.630021913734</c:v>
                </c:pt>
                <c:pt idx="16181">
                  <c:v>1.63712998786912</c:v>
                </c:pt>
                <c:pt idx="16182">
                  <c:v>1.63699821111649</c:v>
                </c:pt>
                <c:pt idx="16183">
                  <c:v>1.63752090826855</c:v>
                </c:pt>
                <c:pt idx="16184">
                  <c:v>1.63870060923074</c:v>
                </c:pt>
                <c:pt idx="16185">
                  <c:v>1.64054671310168</c:v>
                </c:pt>
                <c:pt idx="16186">
                  <c:v>1.64306916120424</c:v>
                </c:pt>
                <c:pt idx="16187">
                  <c:v>1.64628180564274</c:v>
                </c:pt>
                <c:pt idx="16188">
                  <c:v>1.6502077119554</c:v>
                </c:pt>
                <c:pt idx="16189">
                  <c:v>1.65486957481528</c:v>
                </c:pt>
                <c:pt idx="16190">
                  <c:v>1.66029852076599</c:v>
                </c:pt>
                <c:pt idx="16191">
                  <c:v>1.66653141910749</c:v>
                </c:pt>
                <c:pt idx="16192">
                  <c:v>1.67360791046198</c:v>
                </c:pt>
                <c:pt idx="16193">
                  <c:v>1.6815822276239</c:v>
                </c:pt>
                <c:pt idx="16194">
                  <c:v>1.69051359126077</c:v>
                </c:pt>
                <c:pt idx="16195">
                  <c:v>1.70046700472205</c:v>
                </c:pt>
                <c:pt idx="16196">
                  <c:v>1.73332585437788</c:v>
                </c:pt>
                <c:pt idx="16197">
                  <c:v>1.74666268667298</c:v>
                </c:pt>
                <c:pt idx="16198">
                  <c:v>1.75000041241216</c:v>
                </c:pt>
                <c:pt idx="16199">
                  <c:v>1.75453577043536</c:v>
                </c:pt>
                <c:pt idx="16200">
                  <c:v>1.76031441048963</c:v>
                </c:pt>
                <c:pt idx="16201">
                  <c:v>1.76739950690893</c:v>
                </c:pt>
                <c:pt idx="16202">
                  <c:v>1.7637709880899</c:v>
                </c:pt>
                <c:pt idx="16203">
                  <c:v>1.76112436117455</c:v>
                </c:pt>
                <c:pt idx="16204">
                  <c:v>1.75943767378927</c:v>
                </c:pt>
                <c:pt idx="16205">
                  <c:v>1.75869893621903</c:v>
                </c:pt>
                <c:pt idx="16206">
                  <c:v>1.75890323626785</c:v>
                </c:pt>
                <c:pt idx="16207">
                  <c:v>1.76005520599023</c:v>
                </c:pt>
                <c:pt idx="16208">
                  <c:v>1.76215883144542</c:v>
                </c:pt>
                <c:pt idx="16209">
                  <c:v>1.76523561115511</c:v>
                </c:pt>
                <c:pt idx="16210">
                  <c:v>1.7693095878009</c:v>
                </c:pt>
                <c:pt idx="16211">
                  <c:v>1.77441570338058</c:v>
                </c:pt>
                <c:pt idx="16212">
                  <c:v>1.78059533002127</c:v>
                </c:pt>
                <c:pt idx="16213">
                  <c:v>1.7879083427649</c:v>
                </c:pt>
                <c:pt idx="16214">
                  <c:v>1.7964152844623</c:v>
                </c:pt>
                <c:pt idx="16215">
                  <c:v>1.80619857139083</c:v>
                </c:pt>
                <c:pt idx="16216">
                  <c:v>1.81735371809461</c:v>
                </c:pt>
                <c:pt idx="16217">
                  <c:v>1.81607971736853</c:v>
                </c:pt>
                <c:pt idx="16218">
                  <c:v>1.84788610769357</c:v>
                </c:pt>
                <c:pt idx="16219">
                  <c:v>1.84829930452828</c:v>
                </c:pt>
                <c:pt idx="16220">
                  <c:v>1.83485937773102</c:v>
                </c:pt>
                <c:pt idx="16221">
                  <c:v>1.82301458847897</c:v>
                </c:pt>
                <c:pt idx="16222">
                  <c:v>1.81263311477626</c:v>
                </c:pt>
                <c:pt idx="16223">
                  <c:v>1.80361408449639</c:v>
                </c:pt>
                <c:pt idx="16224">
                  <c:v>1.7958594151823</c:v>
                </c:pt>
                <c:pt idx="16225">
                  <c:v>1.78930715183265</c:v>
                </c:pt>
                <c:pt idx="16226">
                  <c:v>1.78388796261799</c:v>
                </c:pt>
                <c:pt idx="16227">
                  <c:v>1.7795639366385</c:v>
                </c:pt>
                <c:pt idx="16228">
                  <c:v>1.76396212436113</c:v>
                </c:pt>
                <c:pt idx="16229">
                  <c:v>1.74969358716691</c:v>
                </c:pt>
                <c:pt idx="16230">
                  <c:v>1.73664099424033</c:v>
                </c:pt>
                <c:pt idx="16231">
                  <c:v>1.72469372526253</c:v>
                </c:pt>
                <c:pt idx="16232">
                  <c:v>1.71376230752266</c:v>
                </c:pt>
                <c:pt idx="16233">
                  <c:v>1.70377057111524</c:v>
                </c:pt>
                <c:pt idx="16234">
                  <c:v>1.69465154732512</c:v>
                </c:pt>
                <c:pt idx="16235">
                  <c:v>1.68634417065374</c:v>
                </c:pt>
                <c:pt idx="16236">
                  <c:v>1.67880004902711</c:v>
                </c:pt>
                <c:pt idx="16237">
                  <c:v>1.67197616837234</c:v>
                </c:pt>
                <c:pt idx="16238">
                  <c:v>1.66583061053053</c:v>
                </c:pt>
                <c:pt idx="16239">
                  <c:v>1.6603347533391</c:v>
                </c:pt>
                <c:pt idx="16240">
                  <c:v>1.65545621991704</c:v>
                </c:pt>
                <c:pt idx="16241">
                  <c:v>1.65117112353818</c:v>
                </c:pt>
                <c:pt idx="16242">
                  <c:v>1.66432341242265</c:v>
                </c:pt>
                <c:pt idx="16243">
                  <c:v>1.66094492107327</c:v>
                </c:pt>
                <c:pt idx="16244">
                  <c:v>1.64928989776545</c:v>
                </c:pt>
                <c:pt idx="16245">
                  <c:v>1.63870822889974</c:v>
                </c:pt>
                <c:pt idx="16246">
                  <c:v>1.62911616555321</c:v>
                </c:pt>
                <c:pt idx="16247">
                  <c:v>1.62044174898886</c:v>
                </c:pt>
                <c:pt idx="16248">
                  <c:v>1.61262153822212</c:v>
                </c:pt>
                <c:pt idx="16249">
                  <c:v>1.60560220297958</c:v>
                </c:pt>
                <c:pt idx="16250">
                  <c:v>1.59933910613853</c:v>
                </c:pt>
                <c:pt idx="16251">
                  <c:v>1.59379113084814</c:v>
                </c:pt>
                <c:pt idx="16252">
                  <c:v>1.58892551420508</c:v>
                </c:pt>
                <c:pt idx="16253">
                  <c:v>1.58471432473124</c:v>
                </c:pt>
                <c:pt idx="16254">
                  <c:v>1.58113269233695</c:v>
                </c:pt>
                <c:pt idx="16255">
                  <c:v>1.57816102171922</c:v>
                </c:pt>
                <c:pt idx="16256">
                  <c:v>1.57578457384429</c:v>
                </c:pt>
                <c:pt idx="16257">
                  <c:v>1.57398819374382</c:v>
                </c:pt>
                <c:pt idx="16258">
                  <c:v>1.58495093973963</c:v>
                </c:pt>
                <c:pt idx="16259">
                  <c:v>1.58425521776022</c:v>
                </c:pt>
                <c:pt idx="16260">
                  <c:v>1.57696240253899</c:v>
                </c:pt>
                <c:pt idx="16261">
                  <c:v>1.57053753880241</c:v>
                </c:pt>
                <c:pt idx="16262">
                  <c:v>1.5649329223043</c:v>
                </c:pt>
                <c:pt idx="16263">
                  <c:v>1.56010892452992</c:v>
                </c:pt>
                <c:pt idx="16264">
                  <c:v>1.55603074223128</c:v>
                </c:pt>
                <c:pt idx="16265">
                  <c:v>1.55267350078902</c:v>
                </c:pt>
                <c:pt idx="16266">
                  <c:v>1.55001356643613</c:v>
                </c:pt>
                <c:pt idx="16267">
                  <c:v>1.54803502969627</c:v>
                </c:pt>
                <c:pt idx="16268">
                  <c:v>1.54672482790679</c:v>
                </c:pt>
                <c:pt idx="16269">
                  <c:v>1.54607587522973</c:v>
                </c:pt>
                <c:pt idx="16270">
                  <c:v>1.54608248777224</c:v>
                </c:pt>
                <c:pt idx="16271">
                  <c:v>1.54674693399881</c:v>
                </c:pt>
                <c:pt idx="16272">
                  <c:v>1.54807171824573</c:v>
                </c:pt>
                <c:pt idx="16273">
                  <c:v>1.5500662808366</c:v>
                </c:pt>
                <c:pt idx="16274">
                  <c:v>1.5527427272149</c:v>
                </c:pt>
                <c:pt idx="16275">
                  <c:v>1.5561205813584</c:v>
                </c:pt>
                <c:pt idx="16276">
                  <c:v>1.55347145072874</c:v>
                </c:pt>
                <c:pt idx="16277">
                  <c:v>1.55137686115544</c:v>
                </c:pt>
                <c:pt idx="16278">
                  <c:v>1.54982412026609</c:v>
                </c:pt>
                <c:pt idx="16279">
                  <c:v>1.54880674292523</c:v>
                </c:pt>
                <c:pt idx="16280">
                  <c:v>1.54832091327</c:v>
                </c:pt>
                <c:pt idx="16281">
                  <c:v>1.54836098811575</c:v>
                </c:pt>
                <c:pt idx="16282">
                  <c:v>1.54893059583497</c:v>
                </c:pt>
                <c:pt idx="16283">
                  <c:v>1.55003151038604</c:v>
                </c:pt>
                <c:pt idx="16284">
                  <c:v>1.55166812907885</c:v>
                </c:pt>
                <c:pt idx="16285">
                  <c:v>1.55385094756256</c:v>
                </c:pt>
                <c:pt idx="16286">
                  <c:v>1.55658877817771</c:v>
                </c:pt>
                <c:pt idx="16287">
                  <c:v>1.55989800738684</c:v>
                </c:pt>
                <c:pt idx="16288">
                  <c:v>1.56379600090392</c:v>
                </c:pt>
                <c:pt idx="16289">
                  <c:v>1.56830363515662</c:v>
                </c:pt>
                <c:pt idx="16290">
                  <c:v>1.57344563461744</c:v>
                </c:pt>
                <c:pt idx="16291">
                  <c:v>1.5792522591417</c:v>
                </c:pt>
                <c:pt idx="16292">
                  <c:v>1.58575736950006</c:v>
                </c:pt>
                <c:pt idx="16293">
                  <c:v>1.59300158780958</c:v>
                </c:pt>
                <c:pt idx="16294">
                  <c:v>1.60103188671263</c:v>
                </c:pt>
                <c:pt idx="16295">
                  <c:v>1.60990112291584</c:v>
                </c:pt>
                <c:pt idx="16296">
                  <c:v>1.61967347009863</c:v>
                </c:pt>
                <c:pt idx="16297">
                  <c:v>1.62211855752388</c:v>
                </c:pt>
                <c:pt idx="16298">
                  <c:v>1.62508127677141</c:v>
                </c:pt>
                <c:pt idx="16299">
                  <c:v>1.62857551879952</c:v>
                </c:pt>
                <c:pt idx="16300">
                  <c:v>1.63261878022001</c:v>
                </c:pt>
                <c:pt idx="16301">
                  <c:v>1.63722924243679</c:v>
                </c:pt>
                <c:pt idx="16302">
                  <c:v>1.64243079694051</c:v>
                </c:pt>
                <c:pt idx="16303">
                  <c:v>1.64825026783862</c:v>
                </c:pt>
                <c:pt idx="16304">
                  <c:v>1.65471602603095</c:v>
                </c:pt>
                <c:pt idx="16305">
                  <c:v>1.66186707696583</c:v>
                </c:pt>
                <c:pt idx="16306">
                  <c:v>1.669741687054959</c:v>
                </c:pt>
                <c:pt idx="16307">
                  <c:v>1.67838480613268</c:v>
                </c:pt>
                <c:pt idx="16308">
                  <c:v>1.68785302096898</c:v>
                </c:pt>
                <c:pt idx="16309">
                  <c:v>1.69820632199052</c:v>
                </c:pt>
                <c:pt idx="16310">
                  <c:v>1.70951495294302</c:v>
                </c:pt>
                <c:pt idx="16311">
                  <c:v>1.72185903495258</c:v>
                </c:pt>
                <c:pt idx="16312">
                  <c:v>1.7353374305372</c:v>
                </c:pt>
                <c:pt idx="16313">
                  <c:v>1.75005944040776</c:v>
                </c:pt>
                <c:pt idx="16314">
                  <c:v>1.76615449955705</c:v>
                </c:pt>
                <c:pt idx="16315">
                  <c:v>1.78377393194512</c:v>
                </c:pt>
                <c:pt idx="16316">
                  <c:v>1.8031019239355</c:v>
                </c:pt>
                <c:pt idx="16317">
                  <c:v>1.857799253457379</c:v>
                </c:pt>
                <c:pt idx="16318">
                  <c:v>1.88410470548583</c:v>
                </c:pt>
                <c:pt idx="16319">
                  <c:v>1.87828347153031</c:v>
                </c:pt>
                <c:pt idx="16320">
                  <c:v>1.87354847742235</c:v>
                </c:pt>
                <c:pt idx="16321">
                  <c:v>1.86986399008033</c:v>
                </c:pt>
                <c:pt idx="16322">
                  <c:v>1.86720511142811</c:v>
                </c:pt>
                <c:pt idx="16323">
                  <c:v>1.86554604103054</c:v>
                </c:pt>
                <c:pt idx="16324">
                  <c:v>1.86487825956494</c:v>
                </c:pt>
                <c:pt idx="16325">
                  <c:v>1.86519905758121</c:v>
                </c:pt>
                <c:pt idx="16326">
                  <c:v>1.86650781235832</c:v>
                </c:pt>
                <c:pt idx="16327">
                  <c:v>1.8688171132106</c:v>
                </c:pt>
                <c:pt idx="16328">
                  <c:v>1.87214564581197</c:v>
                </c:pt>
                <c:pt idx="16329">
                  <c:v>1.87651856099549</c:v>
                </c:pt>
                <c:pt idx="16330">
                  <c:v>1.8819757406945</c:v>
                </c:pt>
                <c:pt idx="16331">
                  <c:v>1.88855732543203</c:v>
                </c:pt>
                <c:pt idx="16332">
                  <c:v>1.89632418058792</c:v>
                </c:pt>
                <c:pt idx="16333">
                  <c:v>1.905339656095149</c:v>
                </c:pt>
                <c:pt idx="16334">
                  <c:v>1.91569164178552</c:v>
                </c:pt>
                <c:pt idx="16335">
                  <c:v>1.92747427642637</c:v>
                </c:pt>
                <c:pt idx="16336">
                  <c:v>1.94081239466716</c:v>
                </c:pt>
                <c:pt idx="16337">
                  <c:v>1.9558434163936</c:v>
                </c:pt>
                <c:pt idx="16338">
                  <c:v>2.02773509153312</c:v>
                </c:pt>
                <c:pt idx="16339">
                  <c:v>2.05005976123095</c:v>
                </c:pt>
                <c:pt idx="16340">
                  <c:v>2.04866349133244</c:v>
                </c:pt>
                <c:pt idx="16341">
                  <c:v>2.04937376288897</c:v>
                </c:pt>
                <c:pt idx="16342">
                  <c:v>2.05220949741298</c:v>
                </c:pt>
                <c:pt idx="16343">
                  <c:v>2.031249899713125</c:v>
                </c:pt>
                <c:pt idx="16344">
                  <c:v>2.01268835341233</c:v>
                </c:pt>
                <c:pt idx="16345">
                  <c:v>1.99628579580936</c:v>
                </c:pt>
                <c:pt idx="16346">
                  <c:v>1.98183311597402</c:v>
                </c:pt>
                <c:pt idx="16347">
                  <c:v>1.96915563243165</c:v>
                </c:pt>
                <c:pt idx="16348">
                  <c:v>1.95811649037204</c:v>
                </c:pt>
                <c:pt idx="16349">
                  <c:v>1.94860067912335</c:v>
                </c:pt>
                <c:pt idx="16350">
                  <c:v>1.94051622507069</c:v>
                </c:pt>
                <c:pt idx="16351">
                  <c:v>1.93377721064737</c:v>
                </c:pt>
                <c:pt idx="16352">
                  <c:v>1.92832504108315</c:v>
                </c:pt>
                <c:pt idx="16353">
                  <c:v>1.92411226669027</c:v>
                </c:pt>
                <c:pt idx="16354">
                  <c:v>1.967769306319409</c:v>
                </c:pt>
                <c:pt idx="16355">
                  <c:v>1.96565716655835</c:v>
                </c:pt>
                <c:pt idx="16356">
                  <c:v>1.94368060280303</c:v>
                </c:pt>
                <c:pt idx="16357">
                  <c:v>1.92442735898216</c:v>
                </c:pt>
                <c:pt idx="16358">
                  <c:v>1.90757805055718</c:v>
                </c:pt>
                <c:pt idx="16359">
                  <c:v>1.87485806249766</c:v>
                </c:pt>
                <c:pt idx="16360">
                  <c:v>1.84564754222405</c:v>
                </c:pt>
                <c:pt idx="16361">
                  <c:v>1.81941927686874</c:v>
                </c:pt>
                <c:pt idx="16362">
                  <c:v>1.79575059536858</c:v>
                </c:pt>
                <c:pt idx="16363">
                  <c:v>1.77430585039699</c:v>
                </c:pt>
                <c:pt idx="16364">
                  <c:v>1.75480764903997</c:v>
                </c:pt>
                <c:pt idx="16365">
                  <c:v>1.73703365994476</c:v>
                </c:pt>
                <c:pt idx="16366">
                  <c:v>1.7207908404059</c:v>
                </c:pt>
                <c:pt idx="16367">
                  <c:v>1.70592496879788</c:v>
                </c:pt>
                <c:pt idx="16368">
                  <c:v>1.69230046316627</c:v>
                </c:pt>
                <c:pt idx="16369">
                  <c:v>1.6798030178996</c:v>
                </c:pt>
                <c:pt idx="16370">
                  <c:v>1.66833575403062</c:v>
                </c:pt>
                <c:pt idx="16371">
                  <c:v>1.6578162198122</c:v>
                </c:pt>
                <c:pt idx="16372">
                  <c:v>1.64817233041594</c:v>
                </c:pt>
                <c:pt idx="16373">
                  <c:v>1.63934079294234</c:v>
                </c:pt>
                <c:pt idx="16374">
                  <c:v>1.64715794845384</c:v>
                </c:pt>
                <c:pt idx="16375">
                  <c:v>1.63930142870647</c:v>
                </c:pt>
                <c:pt idx="16376">
                  <c:v>1.62333948906918</c:v>
                </c:pt>
                <c:pt idx="16377">
                  <c:v>1.60878736939828</c:v>
                </c:pt>
                <c:pt idx="16378">
                  <c:v>1.59549923759344</c:v>
                </c:pt>
                <c:pt idx="16379">
                  <c:v>1.58335588931418</c:v>
                </c:pt>
                <c:pt idx="16380">
                  <c:v>1.5722533570595</c:v>
                </c:pt>
                <c:pt idx="16381">
                  <c:v>1.56210630904581</c:v>
                </c:pt>
                <c:pt idx="16382">
                  <c:v>1.55283676626648</c:v>
                </c:pt>
                <c:pt idx="16383">
                  <c:v>1.5443829894289</c:v>
                </c:pt>
                <c:pt idx="16384">
                  <c:v>1.53668726783259</c:v>
                </c:pt>
                <c:pt idx="16385">
                  <c:v>1.52970161640459</c:v>
                </c:pt>
                <c:pt idx="16386">
                  <c:v>1.5233843847088</c:v>
                </c:pt>
                <c:pt idx="16387">
                  <c:v>1.51769943243251</c:v>
                </c:pt>
                <c:pt idx="16388">
                  <c:v>1.51261545228803</c:v>
                </c:pt>
                <c:pt idx="16389">
                  <c:v>1.50810447748178</c:v>
                </c:pt>
                <c:pt idx="16390">
                  <c:v>1.50414426193871</c:v>
                </c:pt>
                <c:pt idx="16391">
                  <c:v>1.50071411811907</c:v>
                </c:pt>
                <c:pt idx="16392">
                  <c:v>1.49779831995943</c:v>
                </c:pt>
                <c:pt idx="16393">
                  <c:v>1.49538132253388</c:v>
                </c:pt>
                <c:pt idx="16394">
                  <c:v>1.50187749032818</c:v>
                </c:pt>
                <c:pt idx="16395">
                  <c:v>1.50036718987878</c:v>
                </c:pt>
                <c:pt idx="16396">
                  <c:v>1.49344013266011</c:v>
                </c:pt>
                <c:pt idx="16397">
                  <c:v>1.48724680297218</c:v>
                </c:pt>
                <c:pt idx="16398">
                  <c:v>1.48174841423612</c:v>
                </c:pt>
                <c:pt idx="16399">
                  <c:v>1.47690916228862</c:v>
                </c:pt>
                <c:pt idx="16400">
                  <c:v>1.47270061776507</c:v>
                </c:pt>
                <c:pt idx="16401">
                  <c:v>1.4690978294715</c:v>
                </c:pt>
                <c:pt idx="16402">
                  <c:v>1.46607974476928</c:v>
                </c:pt>
                <c:pt idx="16403">
                  <c:v>1.46363037541895</c:v>
                </c:pt>
                <c:pt idx="16404">
                  <c:v>1.4617361867311</c:v>
                </c:pt>
                <c:pt idx="16405">
                  <c:v>1.46038668054283</c:v>
                </c:pt>
                <c:pt idx="16406">
                  <c:v>1.45957497775762</c:v>
                </c:pt>
                <c:pt idx="16407">
                  <c:v>1.45929695268092</c:v>
                </c:pt>
                <c:pt idx="16408">
                  <c:v>1.45955043091918</c:v>
                </c:pt>
                <c:pt idx="16409">
                  <c:v>1.46033739465812</c:v>
                </c:pt>
                <c:pt idx="16410">
                  <c:v>1.46166102225964</c:v>
                </c:pt>
                <c:pt idx="16411">
                  <c:v>1.46353024434712</c:v>
                </c:pt>
                <c:pt idx="16412">
                  <c:v>1.46595309002849</c:v>
                </c:pt>
                <c:pt idx="16413">
                  <c:v>1.4689443937839</c:v>
                </c:pt>
                <c:pt idx="16414">
                  <c:v>1.47251993427741</c:v>
                </c:pt>
                <c:pt idx="16415">
                  <c:v>1.47669973406093</c:v>
                </c:pt>
                <c:pt idx="16416">
                  <c:v>1.48150927680546</c:v>
                </c:pt>
                <c:pt idx="16417">
                  <c:v>1.48697672430655</c:v>
                </c:pt>
                <c:pt idx="16418">
                  <c:v>1.48729269971707</c:v>
                </c:pt>
                <c:pt idx="16419">
                  <c:v>1.48807532712604</c:v>
                </c:pt>
                <c:pt idx="16420">
                  <c:v>1.48932723730756</c:v>
                </c:pt>
                <c:pt idx="16421">
                  <c:v>1.49105592354517</c:v>
                </c:pt>
                <c:pt idx="16422">
                  <c:v>1.4932678177866</c:v>
                </c:pt>
                <c:pt idx="16423">
                  <c:v>1.49597353837599</c:v>
                </c:pt>
                <c:pt idx="16424">
                  <c:v>1.49918633853488</c:v>
                </c:pt>
                <c:pt idx="16425">
                  <c:v>1.50292230471761</c:v>
                </c:pt>
                <c:pt idx="16426">
                  <c:v>1.5071987385245</c:v>
                </c:pt>
                <c:pt idx="16427">
                  <c:v>1.51203902225802</c:v>
                </c:pt>
                <c:pt idx="16428">
                  <c:v>1.51746742455799</c:v>
                </c:pt>
                <c:pt idx="16429">
                  <c:v>1.52351419965088</c:v>
                </c:pt>
                <c:pt idx="16430">
                  <c:v>1.53021326371692</c:v>
                </c:pt>
                <c:pt idx="16431">
                  <c:v>1.53760267893285</c:v>
                </c:pt>
                <c:pt idx="16432">
                  <c:v>1.54572965756661</c:v>
                </c:pt>
                <c:pt idx="16433">
                  <c:v>1.55464517146555</c:v>
                </c:pt>
                <c:pt idx="16434">
                  <c:v>1.56441046924256</c:v>
                </c:pt>
                <c:pt idx="16435">
                  <c:v>1.57509393492338</c:v>
                </c:pt>
                <c:pt idx="16436">
                  <c:v>1.58677889183561</c:v>
                </c:pt>
                <c:pt idx="16437">
                  <c:v>1.59955979599184</c:v>
                </c:pt>
                <c:pt idx="16438">
                  <c:v>1.61354731728467</c:v>
                </c:pt>
                <c:pt idx="16439">
                  <c:v>1.62004306757926</c:v>
                </c:pt>
                <c:pt idx="16440">
                  <c:v>1.62720704039786</c:v>
                </c:pt>
                <c:pt idx="16441">
                  <c:v>1.63507786407064</c:v>
                </c:pt>
                <c:pt idx="16442">
                  <c:v>1.64370584662753</c:v>
                </c:pt>
                <c:pt idx="16443">
                  <c:v>1.65313928457355</c:v>
                </c:pt>
                <c:pt idx="16444">
                  <c:v>1.66344376347765</c:v>
                </c:pt>
                <c:pt idx="16445">
                  <c:v>1.69380118774804</c:v>
                </c:pt>
                <c:pt idx="16446">
                  <c:v>1.70703880395459</c:v>
                </c:pt>
                <c:pt idx="16447">
                  <c:v>1.70996813384379</c:v>
                </c:pt>
                <c:pt idx="16448">
                  <c:v>1.71385979662372</c:v>
                </c:pt>
                <c:pt idx="16449">
                  <c:v>1.71874661198888</c:v>
                </c:pt>
                <c:pt idx="16450">
                  <c:v>1.72467073603088</c:v>
                </c:pt>
                <c:pt idx="16451">
                  <c:v>1.73168241812085</c:v>
                </c:pt>
                <c:pt idx="16452">
                  <c:v>1.73984593695813</c:v>
                </c:pt>
                <c:pt idx="16453">
                  <c:v>1.74923925114759</c:v>
                </c:pt>
                <c:pt idx="16454">
                  <c:v>1.75995377777139</c:v>
                </c:pt>
                <c:pt idx="16455">
                  <c:v>1.75864949882849</c:v>
                </c:pt>
                <c:pt idx="16456">
                  <c:v>1.7581444854377</c:v>
                </c:pt>
                <c:pt idx="16457">
                  <c:v>1.7584344333532</c:v>
                </c:pt>
                <c:pt idx="16458">
                  <c:v>1.75952181202008</c:v>
                </c:pt>
                <c:pt idx="16459">
                  <c:v>1.7614133077913</c:v>
                </c:pt>
                <c:pt idx="16460">
                  <c:v>1.76412257177908</c:v>
                </c:pt>
                <c:pt idx="16461">
                  <c:v>1.76766519898555</c:v>
                </c:pt>
                <c:pt idx="16462">
                  <c:v>1.80003463119128</c:v>
                </c:pt>
                <c:pt idx="16463">
                  <c:v>1.80588641903016</c:v>
                </c:pt>
                <c:pt idx="16464">
                  <c:v>1.7976977479737</c:v>
                </c:pt>
                <c:pt idx="16465">
                  <c:v>1.79085867790391</c:v>
                </c:pt>
                <c:pt idx="16466">
                  <c:v>1.78530450987362</c:v>
                </c:pt>
                <c:pt idx="16467">
                  <c:v>1.78097687983154</c:v>
                </c:pt>
                <c:pt idx="16468">
                  <c:v>1.77783943723856</c:v>
                </c:pt>
                <c:pt idx="16469">
                  <c:v>1.77585688458766</c:v>
                </c:pt>
                <c:pt idx="16470">
                  <c:v>1.77501377235772</c:v>
                </c:pt>
                <c:pt idx="16471">
                  <c:v>1.7753055489389</c:v>
                </c:pt>
                <c:pt idx="16472">
                  <c:v>1.77673293846037</c:v>
                </c:pt>
                <c:pt idx="16473">
                  <c:v>1.77931028669322</c:v>
                </c:pt>
                <c:pt idx="16474">
                  <c:v>1.81223556306075</c:v>
                </c:pt>
                <c:pt idx="16475">
                  <c:v>1.80189872731586</c:v>
                </c:pt>
                <c:pt idx="16476">
                  <c:v>1.7781570370478</c:v>
                </c:pt>
                <c:pt idx="16477">
                  <c:v>1.75695482659858</c:v>
                </c:pt>
                <c:pt idx="16478">
                  <c:v>1.73796643795818</c:v>
                </c:pt>
                <c:pt idx="16479">
                  <c:v>1.72092575689187</c:v>
                </c:pt>
                <c:pt idx="16480">
                  <c:v>1.70561291955747</c:v>
                </c:pt>
                <c:pt idx="16481">
                  <c:v>1.69185261046086</c:v>
                </c:pt>
                <c:pt idx="16482">
                  <c:v>1.67949119276406</c:v>
                </c:pt>
                <c:pt idx="16483">
                  <c:v>1.66840578353463</c:v>
                </c:pt>
                <c:pt idx="16484">
                  <c:v>1.65848955042511</c:v>
                </c:pt>
                <c:pt idx="16485">
                  <c:v>1.64965761579364</c:v>
                </c:pt>
                <c:pt idx="16486">
                  <c:v>1.64183176351321</c:v>
                </c:pt>
                <c:pt idx="16487">
                  <c:v>1.63495241872389</c:v>
                </c:pt>
                <c:pt idx="16488">
                  <c:v>1.62896333584275</c:v>
                </c:pt>
                <c:pt idx="16489">
                  <c:v>1.62382039831258</c:v>
                </c:pt>
                <c:pt idx="16490">
                  <c:v>1.61949017857234</c:v>
                </c:pt>
                <c:pt idx="16491">
                  <c:v>1.6159383406551</c:v>
                </c:pt>
                <c:pt idx="16492">
                  <c:v>1.61314442928822</c:v>
                </c:pt>
                <c:pt idx="16493">
                  <c:v>1.61108614456506</c:v>
                </c:pt>
                <c:pt idx="16494">
                  <c:v>1.60975397393964</c:v>
                </c:pt>
                <c:pt idx="16495">
                  <c:v>1.60039306318309</c:v>
                </c:pt>
                <c:pt idx="16496">
                  <c:v>1.591795655332419</c:v>
                </c:pt>
                <c:pt idx="16497">
                  <c:v>1.59694674942996</c:v>
                </c:pt>
                <c:pt idx="16498">
                  <c:v>1.5893091143596</c:v>
                </c:pt>
                <c:pt idx="16499">
                  <c:v>1.57427642627351</c:v>
                </c:pt>
                <c:pt idx="16500">
                  <c:v>1.56053351486068</c:v>
                </c:pt>
                <c:pt idx="16501">
                  <c:v>1.54795347042774</c:v>
                </c:pt>
                <c:pt idx="16502">
                  <c:v>1.53642647802183</c:v>
                </c:pt>
                <c:pt idx="16503">
                  <c:v>1.52585992813918</c:v>
                </c:pt>
                <c:pt idx="16504">
                  <c:v>1.51617635064417</c:v>
                </c:pt>
                <c:pt idx="16505">
                  <c:v>1.50730519723906</c:v>
                </c:pt>
                <c:pt idx="16506">
                  <c:v>1.49919004153368</c:v>
                </c:pt>
                <c:pt idx="16507">
                  <c:v>1.49177756807344</c:v>
                </c:pt>
                <c:pt idx="16508">
                  <c:v>1.48502570847451</c:v>
                </c:pt>
                <c:pt idx="16509">
                  <c:v>1.478894627289439</c:v>
                </c:pt>
                <c:pt idx="16510">
                  <c:v>1.47335048894668</c:v>
                </c:pt>
                <c:pt idx="16511">
                  <c:v>1.47585177188662</c:v>
                </c:pt>
                <c:pt idx="16512">
                  <c:v>1.47122912484954</c:v>
                </c:pt>
                <c:pt idx="16513">
                  <c:v>1.46148269026827</c:v>
                </c:pt>
                <c:pt idx="16514">
                  <c:v>1.4525925026589</c:v>
                </c:pt>
                <c:pt idx="16515">
                  <c:v>1.44449483205772</c:v>
                </c:pt>
                <c:pt idx="16516">
                  <c:v>1.43713452101796</c:v>
                </c:pt>
                <c:pt idx="16517">
                  <c:v>1.43046373331932</c:v>
                </c:pt>
                <c:pt idx="16518">
                  <c:v>1.42444030486869</c:v>
                </c:pt>
                <c:pt idx="16519">
                  <c:v>1.4190306771563</c:v>
                </c:pt>
                <c:pt idx="16520">
                  <c:v>1.41420223172453</c:v>
                </c:pt>
                <c:pt idx="16521">
                  <c:v>1.409929637082475</c:v>
                </c:pt>
                <c:pt idx="16522">
                  <c:v>1.40619061472019</c:v>
                </c:pt>
                <c:pt idx="16523">
                  <c:v>1.40296508631788</c:v>
                </c:pt>
                <c:pt idx="16524">
                  <c:v>1.40023774592408</c:v>
                </c:pt>
                <c:pt idx="16525">
                  <c:v>1.39799494684621</c:v>
                </c:pt>
                <c:pt idx="16526">
                  <c:v>1.39622512502473</c:v>
                </c:pt>
                <c:pt idx="16527">
                  <c:v>1.39492082290411</c:v>
                </c:pt>
                <c:pt idx="16528">
                  <c:v>1.39407582532823</c:v>
                </c:pt>
                <c:pt idx="16529">
                  <c:v>1.39368564841629</c:v>
                </c:pt>
                <c:pt idx="16530">
                  <c:v>1.39374909823924</c:v>
                </c:pt>
                <c:pt idx="16531">
                  <c:v>1.39426555363486</c:v>
                </c:pt>
                <c:pt idx="16532">
                  <c:v>1.39523819772371</c:v>
                </c:pt>
                <c:pt idx="16533">
                  <c:v>1.39667081468022</c:v>
                </c:pt>
                <c:pt idx="16534">
                  <c:v>1.39857054927627</c:v>
                </c:pt>
                <c:pt idx="16535">
                  <c:v>1.40094581710745</c:v>
                </c:pt>
                <c:pt idx="16536">
                  <c:v>1.40380806057527</c:v>
                </c:pt>
                <c:pt idx="16537">
                  <c:v>1.40717136970475</c:v>
                </c:pt>
                <c:pt idx="16538">
                  <c:v>1.41105268833996</c:v>
                </c:pt>
                <c:pt idx="16539">
                  <c:v>1.41547146751301</c:v>
                </c:pt>
                <c:pt idx="16540">
                  <c:v>1.4204511366328</c:v>
                </c:pt>
                <c:pt idx="16541">
                  <c:v>1.42601891569972</c:v>
                </c:pt>
                <c:pt idx="16542">
                  <c:v>1.43220561875074</c:v>
                </c:pt>
                <c:pt idx="16543">
                  <c:v>1.43904881107733</c:v>
                </c:pt>
                <c:pt idx="16544">
                  <c:v>1.44659031782657</c:v>
                </c:pt>
                <c:pt idx="16545">
                  <c:v>1.45487828185416</c:v>
                </c:pt>
                <c:pt idx="16546">
                  <c:v>1.45834233416045</c:v>
                </c:pt>
                <c:pt idx="16547">
                  <c:v>1.46230124550836</c:v>
                </c:pt>
                <c:pt idx="16548">
                  <c:v>1.46677178776734</c:v>
                </c:pt>
                <c:pt idx="16549">
                  <c:v>1.47177774562355</c:v>
                </c:pt>
                <c:pt idx="16550">
                  <c:v>1.47734337574064</c:v>
                </c:pt>
                <c:pt idx="16551">
                  <c:v>1.48349847195588</c:v>
                </c:pt>
                <c:pt idx="16552">
                  <c:v>1.49027563184504</c:v>
                </c:pt>
                <c:pt idx="16553">
                  <c:v>1.4977141996063</c:v>
                </c:pt>
                <c:pt idx="16554">
                  <c:v>1.50585757703555</c:v>
                </c:pt>
                <c:pt idx="16555">
                  <c:v>1.51475768643182</c:v>
                </c:pt>
                <c:pt idx="16556">
                  <c:v>1.52447342322455</c:v>
                </c:pt>
                <c:pt idx="16557">
                  <c:v>1.53507076959602</c:v>
                </c:pt>
                <c:pt idx="16558">
                  <c:v>1.54662957927162</c:v>
                </c:pt>
                <c:pt idx="16559">
                  <c:v>1.55924296805644</c:v>
                </c:pt>
                <c:pt idx="16560">
                  <c:v>1.57301630799544</c:v>
                </c:pt>
                <c:pt idx="16561">
                  <c:v>1.58807761625014</c:v>
                </c:pt>
                <c:pt idx="16562">
                  <c:v>1.60457889678272</c:v>
                </c:pt>
                <c:pt idx="16563">
                  <c:v>1.61352251034115</c:v>
                </c:pt>
                <c:pt idx="16564">
                  <c:v>1.62327679957964</c:v>
                </c:pt>
                <c:pt idx="16565">
                  <c:v>1.63390799459611</c:v>
                </c:pt>
                <c:pt idx="16566">
                  <c:v>1.64548851011936</c:v>
                </c:pt>
                <c:pt idx="16567">
                  <c:v>1.65810504369104</c:v>
                </c:pt>
                <c:pt idx="16568">
                  <c:v>1.67185589401381</c:v>
                </c:pt>
                <c:pt idx="16569">
                  <c:v>1.68685716763975</c:v>
                </c:pt>
                <c:pt idx="16570">
                  <c:v>1.70324461983607</c:v>
                </c:pt>
                <c:pt idx="16571">
                  <c:v>1.72118264332834</c:v>
                </c:pt>
                <c:pt idx="16572">
                  <c:v>1.74086434728107</c:v>
                </c:pt>
                <c:pt idx="16573">
                  <c:v>1.76252126451425</c:v>
                </c:pt>
                <c:pt idx="16574">
                  <c:v>1.78643376949778</c:v>
                </c:pt>
                <c:pt idx="16575">
                  <c:v>1.79745580902732</c:v>
                </c:pt>
                <c:pt idx="16576">
                  <c:v>1.80944608684548</c:v>
                </c:pt>
                <c:pt idx="16577">
                  <c:v>1.82248442477302</c:v>
                </c:pt>
                <c:pt idx="16578">
                  <c:v>1.83667075347897</c:v>
                </c:pt>
                <c:pt idx="16579">
                  <c:v>1.85210794865737</c:v>
                </c:pt>
                <c:pt idx="16580">
                  <c:v>1.86892430550173</c:v>
                </c:pt>
                <c:pt idx="16581">
                  <c:v>1.88726749826002</c:v>
                </c:pt>
                <c:pt idx="16582">
                  <c:v>1.9073129877958</c:v>
                </c:pt>
                <c:pt idx="16583">
                  <c:v>1.9292661568006</c:v>
                </c:pt>
                <c:pt idx="16584">
                  <c:v>1.95337928480778</c:v>
                </c:pt>
                <c:pt idx="16585">
                  <c:v>1.97993822122976</c:v>
                </c:pt>
                <c:pt idx="16586">
                  <c:v>2.00931531530648</c:v>
                </c:pt>
                <c:pt idx="16587">
                  <c:v>2.04196110630418</c:v>
                </c:pt>
                <c:pt idx="16588">
                  <c:v>2.07842094663537</c:v>
                </c:pt>
                <c:pt idx="16589">
                  <c:v>2.11940290221741</c:v>
                </c:pt>
                <c:pt idx="16590">
                  <c:v>2.165815745165</c:v>
                </c:pt>
                <c:pt idx="16591">
                  <c:v>2.21884926600184</c:v>
                </c:pt>
                <c:pt idx="16592">
                  <c:v>2.28009759807505</c:v>
                </c:pt>
                <c:pt idx="16593">
                  <c:v>2.512272575124598</c:v>
                </c:pt>
                <c:pt idx="16594">
                  <c:v>2.634552629835578</c:v>
                </c:pt>
                <c:pt idx="16595">
                  <c:v>2.6885731643625</c:v>
                </c:pt>
                <c:pt idx="16596">
                  <c:v>2.75416406713727</c:v>
                </c:pt>
                <c:pt idx="16597">
                  <c:v>2.83441406994587</c:v>
                </c:pt>
                <c:pt idx="16598">
                  <c:v>2.80657088764422</c:v>
                </c:pt>
                <c:pt idx="16599">
                  <c:v>2.78428184004195</c:v>
                </c:pt>
                <c:pt idx="16600">
                  <c:v>2.76708841285877</c:v>
                </c:pt>
                <c:pt idx="16601">
                  <c:v>2.75461223023941</c:v>
                </c:pt>
                <c:pt idx="16602">
                  <c:v>3.14501115515789</c:v>
                </c:pt>
                <c:pt idx="16603">
                  <c:v>3.13815776789315</c:v>
                </c:pt>
                <c:pt idx="16604">
                  <c:v>2.96810238598026</c:v>
                </c:pt>
                <c:pt idx="16605">
                  <c:v>2.83822921594436</c:v>
                </c:pt>
                <c:pt idx="16606">
                  <c:v>2.73582911387721</c:v>
                </c:pt>
                <c:pt idx="16607">
                  <c:v>2.65323760076548</c:v>
                </c:pt>
                <c:pt idx="16608">
                  <c:v>2.58553641439981</c:v>
                </c:pt>
                <c:pt idx="16609">
                  <c:v>2.52939546920796</c:v>
                </c:pt>
                <c:pt idx="16610">
                  <c:v>2.48252514822252</c:v>
                </c:pt>
                <c:pt idx="16611">
                  <c:v>2.44324302211542</c:v>
                </c:pt>
                <c:pt idx="16612">
                  <c:v>2.35057724536287</c:v>
                </c:pt>
                <c:pt idx="16613">
                  <c:v>2.27376859072099</c:v>
                </c:pt>
                <c:pt idx="16614">
                  <c:v>2.20886689904152</c:v>
                </c:pt>
                <c:pt idx="16615">
                  <c:v>2.1531633901034</c:v>
                </c:pt>
                <c:pt idx="16616">
                  <c:v>2.10473552627008</c:v>
                </c:pt>
                <c:pt idx="16617">
                  <c:v>2.06220826451171</c:v>
                </c:pt>
                <c:pt idx="16618">
                  <c:v>2.02454154090537</c:v>
                </c:pt>
                <c:pt idx="16619">
                  <c:v>1.99092558878426</c:v>
                </c:pt>
                <c:pt idx="16620">
                  <c:v>1.96075301602013</c:v>
                </c:pt>
                <c:pt idx="16621">
                  <c:v>1.98296280981513</c:v>
                </c:pt>
                <c:pt idx="16622">
                  <c:v>1.95445355020328</c:v>
                </c:pt>
                <c:pt idx="16623">
                  <c:v>1.9066371545973</c:v>
                </c:pt>
                <c:pt idx="16624">
                  <c:v>1.86515038020791</c:v>
                </c:pt>
                <c:pt idx="16625">
                  <c:v>1.82875450644213</c:v>
                </c:pt>
                <c:pt idx="16626">
                  <c:v>1.79654278769685</c:v>
                </c:pt>
                <c:pt idx="16627">
                  <c:v>1.76781369321473</c:v>
                </c:pt>
                <c:pt idx="16628">
                  <c:v>1.74203079752624</c:v>
                </c:pt>
                <c:pt idx="16629">
                  <c:v>1.71876762383853</c:v>
                </c:pt>
                <c:pt idx="16630">
                  <c:v>1.69768830323924</c:v>
                </c:pt>
                <c:pt idx="16631">
                  <c:v>1.67851131337532</c:v>
                </c:pt>
                <c:pt idx="16632">
                  <c:v>1.66101256451467</c:v>
                </c:pt>
                <c:pt idx="16633">
                  <c:v>1.64500189632683</c:v>
                </c:pt>
                <c:pt idx="16634">
                  <c:v>1.63032449265637</c:v>
                </c:pt>
                <c:pt idx="16635">
                  <c:v>1.6168474458051</c:v>
                </c:pt>
                <c:pt idx="16636">
                  <c:v>1.60445725525762</c:v>
                </c:pt>
                <c:pt idx="16637">
                  <c:v>1.59305635534272</c:v>
                </c:pt>
                <c:pt idx="16638">
                  <c:v>1.58256434847003</c:v>
                </c:pt>
                <c:pt idx="16639">
                  <c:v>1.57290866929792</c:v>
                </c:pt>
                <c:pt idx="16640">
                  <c:v>1.56402714740132</c:v>
                </c:pt>
                <c:pt idx="16641">
                  <c:v>1.55586640074151</c:v>
                </c:pt>
                <c:pt idx="16642">
                  <c:v>1.54837940748245</c:v>
                </c:pt>
                <c:pt idx="16643">
                  <c:v>1.55235727720334</c:v>
                </c:pt>
                <c:pt idx="16644">
                  <c:v>1.54578169715123</c:v>
                </c:pt>
                <c:pt idx="16645">
                  <c:v>1.53225830090097</c:v>
                </c:pt>
                <c:pt idx="16646">
                  <c:v>1.51987527888328</c:v>
                </c:pt>
                <c:pt idx="16647">
                  <c:v>1.50852655234455</c:v>
                </c:pt>
                <c:pt idx="16648">
                  <c:v>1.4981207910878</c:v>
                </c:pt>
                <c:pt idx="16649">
                  <c:v>1.4885789098723</c:v>
                </c:pt>
                <c:pt idx="16650">
                  <c:v>1.47983540768944</c:v>
                </c:pt>
                <c:pt idx="16651">
                  <c:v>1.47183290621984</c:v>
                </c:pt>
                <c:pt idx="16652">
                  <c:v>1.46451941994372</c:v>
                </c:pt>
                <c:pt idx="16653">
                  <c:v>1.45785364141125</c:v>
                </c:pt>
                <c:pt idx="16654">
                  <c:v>1.45179612141143</c:v>
                </c:pt>
                <c:pt idx="16655">
                  <c:v>1.44631476483828</c:v>
                </c:pt>
                <c:pt idx="16656">
                  <c:v>1.44138044569543</c:v>
                </c:pt>
                <c:pt idx="16657">
                  <c:v>1.43696870889116</c:v>
                </c:pt>
                <c:pt idx="16658">
                  <c:v>1.43305860660633</c:v>
                </c:pt>
                <c:pt idx="16659">
                  <c:v>1.42963040232494</c:v>
                </c:pt>
                <c:pt idx="16660">
                  <c:v>1.43272416635181</c:v>
                </c:pt>
                <c:pt idx="16661">
                  <c:v>1.43013311361392</c:v>
                </c:pt>
                <c:pt idx="16662">
                  <c:v>1.42269806538171</c:v>
                </c:pt>
                <c:pt idx="16663">
                  <c:v>1.415966211714039</c:v>
                </c:pt>
                <c:pt idx="16664">
                  <c:v>1.40989497113541</c:v>
                </c:pt>
                <c:pt idx="16665">
                  <c:v>1.40444701844846</c:v>
                </c:pt>
                <c:pt idx="16666">
                  <c:v>1.39959130942184</c:v>
                </c:pt>
                <c:pt idx="16667">
                  <c:v>1.39530069679516</c:v>
                </c:pt>
                <c:pt idx="16668">
                  <c:v>1.39155205388822</c:v>
                </c:pt>
                <c:pt idx="16669">
                  <c:v>1.38832482189658</c:v>
                </c:pt>
                <c:pt idx="16670">
                  <c:v>1.38560336832657</c:v>
                </c:pt>
                <c:pt idx="16671">
                  <c:v>1.38337403784774</c:v>
                </c:pt>
                <c:pt idx="16672">
                  <c:v>1.38162501553317</c:v>
                </c:pt>
                <c:pt idx="16673">
                  <c:v>1.38034872939928</c:v>
                </c:pt>
                <c:pt idx="16674">
                  <c:v>1.37953865076371</c:v>
                </c:pt>
                <c:pt idx="16675">
                  <c:v>1.37919075490238</c:v>
                </c:pt>
                <c:pt idx="16676">
                  <c:v>1.37930346026909</c:v>
                </c:pt>
                <c:pt idx="16677">
                  <c:v>1.37987710127365</c:v>
                </c:pt>
                <c:pt idx="16678">
                  <c:v>1.38091494491119</c:v>
                </c:pt>
                <c:pt idx="16679">
                  <c:v>1.38242120484718</c:v>
                </c:pt>
                <c:pt idx="16680">
                  <c:v>1.38440312175417</c:v>
                </c:pt>
                <c:pt idx="16681">
                  <c:v>1.38687004337609</c:v>
                </c:pt>
                <c:pt idx="16682">
                  <c:v>1.38983459920251</c:v>
                </c:pt>
                <c:pt idx="16683">
                  <c:v>1.39331076518814</c:v>
                </c:pt>
                <c:pt idx="16684">
                  <c:v>1.39731726804117</c:v>
                </c:pt>
                <c:pt idx="16685">
                  <c:v>1.401874646010329</c:v>
                </c:pt>
                <c:pt idx="16686">
                  <c:v>1.40700773728488</c:v>
                </c:pt>
                <c:pt idx="16687">
                  <c:v>1.41274557874861</c:v>
                </c:pt>
                <c:pt idx="16688">
                  <c:v>1.41912193407138</c:v>
                </c:pt>
                <c:pt idx="16689">
                  <c:v>1.42617465344952</c:v>
                </c:pt>
                <c:pt idx="16690">
                  <c:v>1.44026393232905</c:v>
                </c:pt>
                <c:pt idx="16691">
                  <c:v>1.44911246367792</c:v>
                </c:pt>
                <c:pt idx="16692">
                  <c:v>1.45293483032028</c:v>
                </c:pt>
                <c:pt idx="16693">
                  <c:v>1.45753126694285</c:v>
                </c:pt>
                <c:pt idx="16694">
                  <c:v>1.4568716938784</c:v>
                </c:pt>
                <c:pt idx="16695">
                  <c:v>1.45681463597502</c:v>
                </c:pt>
                <c:pt idx="16696">
                  <c:v>1.46453108414679</c:v>
                </c:pt>
                <c:pt idx="16697">
                  <c:v>1.46572796359057</c:v>
                </c:pt>
                <c:pt idx="16698">
                  <c:v>1.46141348707711</c:v>
                </c:pt>
                <c:pt idx="16699">
                  <c:v>1.45789280225269</c:v>
                </c:pt>
                <c:pt idx="16700">
                  <c:v>1.45513920350209</c:v>
                </c:pt>
                <c:pt idx="16701">
                  <c:v>1.45313246879324</c:v>
                </c:pt>
                <c:pt idx="16702">
                  <c:v>1.45185693597953</c:v>
                </c:pt>
                <c:pt idx="16703">
                  <c:v>1.44539841320582</c:v>
                </c:pt>
                <c:pt idx="16704">
                  <c:v>1.43965036187142</c:v>
                </c:pt>
                <c:pt idx="16705">
                  <c:v>1.43457538445591</c:v>
                </c:pt>
                <c:pt idx="16706">
                  <c:v>1.43014110487148</c:v>
                </c:pt>
                <c:pt idx="16707">
                  <c:v>1.43240147953219</c:v>
                </c:pt>
                <c:pt idx="16708">
                  <c:v>1.42906539989</c:v>
                </c:pt>
                <c:pt idx="16709">
                  <c:v>1.42090333456713</c:v>
                </c:pt>
                <c:pt idx="16710">
                  <c:v>1.413599272566689</c:v>
                </c:pt>
                <c:pt idx="16711">
                  <c:v>1.40709561526157</c:v>
                </c:pt>
                <c:pt idx="16712">
                  <c:v>1.40134460335361</c:v>
                </c:pt>
                <c:pt idx="16713">
                  <c:v>1.39630530092178</c:v>
                </c:pt>
                <c:pt idx="16714">
                  <c:v>1.39194436722541</c:v>
                </c:pt>
                <c:pt idx="16715">
                  <c:v>1.38823254255131</c:v>
                </c:pt>
                <c:pt idx="16716">
                  <c:v>1.38514631044597</c:v>
                </c:pt>
                <c:pt idx="16717">
                  <c:v>1.38266685932324</c:v>
                </c:pt>
                <c:pt idx="16718">
                  <c:v>1.3807781908067</c:v>
                </c:pt>
                <c:pt idx="16719">
                  <c:v>1.37946995065241</c:v>
                </c:pt>
                <c:pt idx="16720">
                  <c:v>1.37873363545735</c:v>
                </c:pt>
                <c:pt idx="16721">
                  <c:v>1.37856552715264</c:v>
                </c:pt>
                <c:pt idx="16722">
                  <c:v>1.37429170304592</c:v>
                </c:pt>
                <c:pt idx="16723">
                  <c:v>1.37053769469241</c:v>
                </c:pt>
                <c:pt idx="16724">
                  <c:v>1.36728498728389</c:v>
                </c:pt>
                <c:pt idx="16725">
                  <c:v>1.3687856795938</c:v>
                </c:pt>
                <c:pt idx="16726">
                  <c:v>1.36643095059776</c:v>
                </c:pt>
                <c:pt idx="16727">
                  <c:v>1.36011802784135</c:v>
                </c:pt>
                <c:pt idx="16728">
                  <c:v>1.35446526106729</c:v>
                </c:pt>
                <c:pt idx="16729">
                  <c:v>1.34943770050481</c:v>
                </c:pt>
                <c:pt idx="16730">
                  <c:v>1.3450051789797</c:v>
                </c:pt>
                <c:pt idx="16731">
                  <c:v>1.34114137584028</c:v>
                </c:pt>
                <c:pt idx="16732">
                  <c:v>1.33782463282621</c:v>
                </c:pt>
                <c:pt idx="16733">
                  <c:v>1.33503712225396</c:v>
                </c:pt>
                <c:pt idx="16734">
                  <c:v>1.33276414879432</c:v>
                </c:pt>
                <c:pt idx="16735">
                  <c:v>1.33099354639086</c:v>
                </c:pt>
                <c:pt idx="16736">
                  <c:v>1.32971629549765</c:v>
                </c:pt>
                <c:pt idx="16737">
                  <c:v>1.32892522549562</c:v>
                </c:pt>
                <c:pt idx="16738">
                  <c:v>1.32861723306587</c:v>
                </c:pt>
                <c:pt idx="16739">
                  <c:v>1.32878976457439</c:v>
                </c:pt>
                <c:pt idx="16740">
                  <c:v>1.3294442494304</c:v>
                </c:pt>
                <c:pt idx="16741">
                  <c:v>1.33058380988335</c:v>
                </c:pt>
                <c:pt idx="16742">
                  <c:v>1.33221328681776</c:v>
                </c:pt>
                <c:pt idx="16743">
                  <c:v>1.33434164328454</c:v>
                </c:pt>
                <c:pt idx="16744">
                  <c:v>1.33290508058119</c:v>
                </c:pt>
                <c:pt idx="16745">
                  <c:v>1.33187992878693</c:v>
                </c:pt>
                <c:pt idx="16746">
                  <c:v>1.33126179130285</c:v>
                </c:pt>
                <c:pt idx="16747">
                  <c:v>1.33104793964864</c:v>
                </c:pt>
                <c:pt idx="16748">
                  <c:v>1.33123767131477</c:v>
                </c:pt>
                <c:pt idx="16749">
                  <c:v>1.33183152154077</c:v>
                </c:pt>
                <c:pt idx="16750">
                  <c:v>1.33283204885898</c:v>
                </c:pt>
                <c:pt idx="16751">
                  <c:v>1.3377860438808</c:v>
                </c:pt>
                <c:pt idx="16752">
                  <c:v>1.33965502101847</c:v>
                </c:pt>
                <c:pt idx="16753">
                  <c:v>1.33783663685746</c:v>
                </c:pt>
                <c:pt idx="16754">
                  <c:v>1.3365263130757</c:v>
                </c:pt>
                <c:pt idx="16755">
                  <c:v>1.33571772856193</c:v>
                </c:pt>
                <c:pt idx="16756">
                  <c:v>1.33540643050272</c:v>
                </c:pt>
                <c:pt idx="16757">
                  <c:v>1.33559018564067</c:v>
                </c:pt>
                <c:pt idx="16758">
                  <c:v>1.33627094953979</c:v>
                </c:pt>
                <c:pt idx="16759">
                  <c:v>1.33745128166191</c:v>
                </c:pt>
                <c:pt idx="16760">
                  <c:v>1.33913718322725</c:v>
                </c:pt>
                <c:pt idx="16761">
                  <c:v>1.33717400728988</c:v>
                </c:pt>
                <c:pt idx="16762">
                  <c:v>1.33563655419441</c:v>
                </c:pt>
                <c:pt idx="16763">
                  <c:v>1.33451793056682</c:v>
                </c:pt>
                <c:pt idx="16764">
                  <c:v>1.33381343571298</c:v>
                </c:pt>
                <c:pt idx="16765">
                  <c:v>1.33351970762636</c:v>
                </c:pt>
                <c:pt idx="16766">
                  <c:v>1.33363587507633</c:v>
                </c:pt>
                <c:pt idx="16767">
                  <c:v>1.33416196025986</c:v>
                </c:pt>
                <c:pt idx="16768">
                  <c:v>1.33509966768731</c:v>
                </c:pt>
                <c:pt idx="16769">
                  <c:v>1.33645400282485</c:v>
                </c:pt>
                <c:pt idx="16770">
                  <c:v>1.33822973183527</c:v>
                </c:pt>
                <c:pt idx="16771">
                  <c:v>1.34043462967412</c:v>
                </c:pt>
                <c:pt idx="16772">
                  <c:v>1.34307837971257</c:v>
                </c:pt>
                <c:pt idx="16773">
                  <c:v>1.34617268522844</c:v>
                </c:pt>
                <c:pt idx="16774">
                  <c:v>1.34973227133834</c:v>
                </c:pt>
                <c:pt idx="16775">
                  <c:v>1.35377293429415</c:v>
                </c:pt>
                <c:pt idx="16776">
                  <c:v>1.3583143196557</c:v>
                </c:pt>
                <c:pt idx="16777">
                  <c:v>1.36337893221751</c:v>
                </c:pt>
                <c:pt idx="16778">
                  <c:v>1.36899340576077</c:v>
                </c:pt>
                <c:pt idx="16779">
                  <c:v>1.37518753605071</c:v>
                </c:pt>
                <c:pt idx="16780">
                  <c:v>1.3819956888324</c:v>
                </c:pt>
                <c:pt idx="16781">
                  <c:v>1.38945850986721</c:v>
                </c:pt>
                <c:pt idx="16782">
                  <c:v>1.39762169244653</c:v>
                </c:pt>
                <c:pt idx="16783">
                  <c:v>1.40653906845611</c:v>
                </c:pt>
                <c:pt idx="16784">
                  <c:v>1.41627161110036</c:v>
                </c:pt>
                <c:pt idx="16785">
                  <c:v>1.42689188171987</c:v>
                </c:pt>
                <c:pt idx="16786">
                  <c:v>1.43848366639909</c:v>
                </c:pt>
                <c:pt idx="16787">
                  <c:v>1.4511456705113</c:v>
                </c:pt>
                <c:pt idx="16788">
                  <c:v>1.46499561255165</c:v>
                </c:pt>
                <c:pt idx="16789">
                  <c:v>1.48017058171498</c:v>
                </c:pt>
                <c:pt idx="16790">
                  <c:v>1.496839652214125</c:v>
                </c:pt>
                <c:pt idx="16791">
                  <c:v>1.50786240845521</c:v>
                </c:pt>
                <c:pt idx="16792">
                  <c:v>1.51989660387993</c:v>
                </c:pt>
                <c:pt idx="16793">
                  <c:v>1.53304221004982</c:v>
                </c:pt>
                <c:pt idx="16794">
                  <c:v>1.54742161800781</c:v>
                </c:pt>
                <c:pt idx="16795">
                  <c:v>1.56317668322936</c:v>
                </c:pt>
                <c:pt idx="16796">
                  <c:v>1.58047574980369</c:v>
                </c:pt>
                <c:pt idx="16797">
                  <c:v>1.59001833045904</c:v>
                </c:pt>
                <c:pt idx="16798">
                  <c:v>1.6004328731267</c:v>
                </c:pt>
                <c:pt idx="16799">
                  <c:v>1.61179507767952</c:v>
                </c:pt>
                <c:pt idx="16800">
                  <c:v>1.62418604600215</c:v>
                </c:pt>
                <c:pt idx="16801">
                  <c:v>1.63771137564239</c:v>
                </c:pt>
                <c:pt idx="16802">
                  <c:v>1.65248218411364</c:v>
                </c:pt>
                <c:pt idx="16803">
                  <c:v>1.66864179793475</c:v>
                </c:pt>
                <c:pt idx="16804">
                  <c:v>1.6863521656908</c:v>
                </c:pt>
                <c:pt idx="16805">
                  <c:v>1.70580849911093</c:v>
                </c:pt>
                <c:pt idx="16806">
                  <c:v>1.72724817445168</c:v>
                </c:pt>
                <c:pt idx="16807">
                  <c:v>1.75096022153264</c:v>
                </c:pt>
                <c:pt idx="16808">
                  <c:v>1.76162853737919</c:v>
                </c:pt>
                <c:pt idx="16809">
                  <c:v>1.77325777244662</c:v>
                </c:pt>
                <c:pt idx="16810">
                  <c:v>1.78592972286987</c:v>
                </c:pt>
                <c:pt idx="16811">
                  <c:v>1.79973399266171</c:v>
                </c:pt>
                <c:pt idx="16812">
                  <c:v>1.81478533290479</c:v>
                </c:pt>
                <c:pt idx="16813">
                  <c:v>1.83120225860368</c:v>
                </c:pt>
                <c:pt idx="16814">
                  <c:v>1.88693418142446</c:v>
                </c:pt>
                <c:pt idx="16815">
                  <c:v>1.90919585227834</c:v>
                </c:pt>
                <c:pt idx="16816">
                  <c:v>1.91031111899467</c:v>
                </c:pt>
                <c:pt idx="16817">
                  <c:v>1.91283682627127</c:v>
                </c:pt>
                <c:pt idx="16818">
                  <c:v>1.91679275270571</c:v>
                </c:pt>
                <c:pt idx="16819">
                  <c:v>1.92222231865069</c:v>
                </c:pt>
                <c:pt idx="16820">
                  <c:v>1.92918982072471</c:v>
                </c:pt>
                <c:pt idx="16821">
                  <c:v>1.93777336588979</c:v>
                </c:pt>
                <c:pt idx="16822">
                  <c:v>1.94807681674126</c:v>
                </c:pt>
                <c:pt idx="16823">
                  <c:v>1.96022389873857</c:v>
                </c:pt>
                <c:pt idx="16824">
                  <c:v>1.9743726659274</c:v>
                </c:pt>
                <c:pt idx="16825">
                  <c:v>1.99072283823215</c:v>
                </c:pt>
                <c:pt idx="16826">
                  <c:v>1.98109374448591</c:v>
                </c:pt>
                <c:pt idx="16827">
                  <c:v>1.9727499746697</c:v>
                </c:pt>
                <c:pt idx="16828">
                  <c:v>2.02127396903153</c:v>
                </c:pt>
                <c:pt idx="16829">
                  <c:v>2.014266730964779</c:v>
                </c:pt>
                <c:pt idx="16830">
                  <c:v>1.97986146159907</c:v>
                </c:pt>
                <c:pt idx="16831">
                  <c:v>1.94964133113993</c:v>
                </c:pt>
                <c:pt idx="16832">
                  <c:v>1.92295306637356</c:v>
                </c:pt>
                <c:pt idx="16833">
                  <c:v>1.89930249432919</c:v>
                </c:pt>
                <c:pt idx="16834">
                  <c:v>1.8782880179625</c:v>
                </c:pt>
                <c:pt idx="16835">
                  <c:v>1.85958617301263</c:v>
                </c:pt>
                <c:pt idx="16836">
                  <c:v>1.84294066931147</c:v>
                </c:pt>
                <c:pt idx="16837">
                  <c:v>1.82813399406405</c:v>
                </c:pt>
                <c:pt idx="16838">
                  <c:v>1.81499256260247</c:v>
                </c:pt>
                <c:pt idx="16839">
                  <c:v>1.8033687254961</c:v>
                </c:pt>
                <c:pt idx="16840">
                  <c:v>1.7931390349903</c:v>
                </c:pt>
                <c:pt idx="16841">
                  <c:v>1.78420584795684</c:v>
                </c:pt>
                <c:pt idx="16842">
                  <c:v>1.77648474174987</c:v>
                </c:pt>
                <c:pt idx="16843">
                  <c:v>1.76990250548498</c:v>
                </c:pt>
                <c:pt idx="16844">
                  <c:v>1.76440634474064</c:v>
                </c:pt>
                <c:pt idx="16845">
                  <c:v>1.75994552701439</c:v>
                </c:pt>
                <c:pt idx="16846">
                  <c:v>1.75648674745331</c:v>
                </c:pt>
                <c:pt idx="16847">
                  <c:v>1.75400486791039</c:v>
                </c:pt>
                <c:pt idx="16848">
                  <c:v>1.75247715633886</c:v>
                </c:pt>
                <c:pt idx="16849">
                  <c:v>1.77858785330676</c:v>
                </c:pt>
                <c:pt idx="16850">
                  <c:v>1.77897782607078</c:v>
                </c:pt>
                <c:pt idx="16851">
                  <c:v>1.76381204652355</c:v>
                </c:pt>
                <c:pt idx="16852">
                  <c:v>1.73499241407445</c:v>
                </c:pt>
                <c:pt idx="16853">
                  <c:v>1.70917886540926</c:v>
                </c:pt>
                <c:pt idx="16854">
                  <c:v>1.68593090243937</c:v>
                </c:pt>
                <c:pt idx="16855">
                  <c:v>1.66489667743085</c:v>
                </c:pt>
                <c:pt idx="16856">
                  <c:v>1.64578775220308</c:v>
                </c:pt>
                <c:pt idx="16857">
                  <c:v>1.62837289809661</c:v>
                </c:pt>
                <c:pt idx="16858">
                  <c:v>1.61245880994405</c:v>
                </c:pt>
                <c:pt idx="16859">
                  <c:v>1.5978823320944</c:v>
                </c:pt>
                <c:pt idx="16860">
                  <c:v>1.58451134161995</c:v>
                </c:pt>
                <c:pt idx="16861">
                  <c:v>1.57222939754637</c:v>
                </c:pt>
                <c:pt idx="16862">
                  <c:v>1.56093932702111</c:v>
                </c:pt>
                <c:pt idx="16863">
                  <c:v>1.55055737672791</c:v>
                </c:pt>
                <c:pt idx="16864">
                  <c:v>1.54100986949989</c:v>
                </c:pt>
                <c:pt idx="16865">
                  <c:v>1.53223598018103</c:v>
                </c:pt>
                <c:pt idx="16866">
                  <c:v>1.52418149177118</c:v>
                </c:pt>
                <c:pt idx="16867">
                  <c:v>1.5167968739689</c:v>
                </c:pt>
                <c:pt idx="16868">
                  <c:v>1.51004352390831</c:v>
                </c:pt>
                <c:pt idx="16869">
                  <c:v>1.50388271770819</c:v>
                </c:pt>
                <c:pt idx="16870">
                  <c:v>1.49828496294172</c:v>
                </c:pt>
                <c:pt idx="16871">
                  <c:v>1.49322251808698</c:v>
                </c:pt>
                <c:pt idx="16872">
                  <c:v>1.48866921398563</c:v>
                </c:pt>
                <c:pt idx="16873">
                  <c:v>1.49297812573019</c:v>
                </c:pt>
                <c:pt idx="16874">
                  <c:v>1.4892349688448</c:v>
                </c:pt>
                <c:pt idx="16875">
                  <c:v>1.47898014290974</c:v>
                </c:pt>
                <c:pt idx="16876">
                  <c:v>1.46960255633738</c:v>
                </c:pt>
                <c:pt idx="16877">
                  <c:v>1.4610354128127</c:v>
                </c:pt>
                <c:pt idx="16878">
                  <c:v>1.45321984993485</c:v>
                </c:pt>
                <c:pt idx="16879">
                  <c:v>1.44610451544558</c:v>
                </c:pt>
                <c:pt idx="16880">
                  <c:v>1.43964659572562</c:v>
                </c:pt>
                <c:pt idx="16881">
                  <c:v>1.43380790246618</c:v>
                </c:pt>
                <c:pt idx="16882">
                  <c:v>1.42855496335956</c:v>
                </c:pt>
                <c:pt idx="16883">
                  <c:v>1.42385974329695</c:v>
                </c:pt>
                <c:pt idx="16884">
                  <c:v>1.419698392973689</c:v>
                </c:pt>
                <c:pt idx="16885">
                  <c:v>1.41604895506348</c:v>
                </c:pt>
                <c:pt idx="16886">
                  <c:v>1.41289362220636</c:v>
                </c:pt>
                <c:pt idx="16887">
                  <c:v>1.4102177715623</c:v>
                </c:pt>
                <c:pt idx="16888">
                  <c:v>1.41358216660367</c:v>
                </c:pt>
                <c:pt idx="16889">
                  <c:v>1.41177397033174</c:v>
                </c:pt>
                <c:pt idx="16890">
                  <c:v>1.40493154925039</c:v>
                </c:pt>
                <c:pt idx="16891">
                  <c:v>1.3987862243438</c:v>
                </c:pt>
                <c:pt idx="16892">
                  <c:v>1.39329863578153</c:v>
                </c:pt>
                <c:pt idx="16893">
                  <c:v>1.38843474965207</c:v>
                </c:pt>
                <c:pt idx="16894">
                  <c:v>1.38416575570186</c:v>
                </c:pt>
                <c:pt idx="16895">
                  <c:v>1.38046697733934</c:v>
                </c:pt>
                <c:pt idx="16896">
                  <c:v>1.37731745829415</c:v>
                </c:pt>
                <c:pt idx="16897">
                  <c:v>1.37470112853871</c:v>
                </c:pt>
                <c:pt idx="16898">
                  <c:v>1.37260247180104</c:v>
                </c:pt>
                <c:pt idx="16899">
                  <c:v>1.37101186229127</c:v>
                </c:pt>
                <c:pt idx="16900">
                  <c:v>1.36992038094089</c:v>
                </c:pt>
                <c:pt idx="16901">
                  <c:v>1.36932268934603</c:v>
                </c:pt>
                <c:pt idx="16902">
                  <c:v>1.36921546655962</c:v>
                </c:pt>
                <c:pt idx="16903">
                  <c:v>1.36959785523759</c:v>
                </c:pt>
                <c:pt idx="16904">
                  <c:v>1.37047242681839</c:v>
                </c:pt>
                <c:pt idx="16905">
                  <c:v>1.3718432588487</c:v>
                </c:pt>
                <c:pt idx="16906">
                  <c:v>1.37371696233235</c:v>
                </c:pt>
                <c:pt idx="16907">
                  <c:v>1.37610378123003</c:v>
                </c:pt>
                <c:pt idx="16908">
                  <c:v>1.379015743405</c:v>
                </c:pt>
                <c:pt idx="16909">
                  <c:v>1.38246833408941</c:v>
                </c:pt>
                <c:pt idx="16910">
                  <c:v>1.38648076793732</c:v>
                </c:pt>
                <c:pt idx="16911">
                  <c:v>1.39107524604397</c:v>
                </c:pt>
                <c:pt idx="16912">
                  <c:v>1.39627893983192</c:v>
                </c:pt>
                <c:pt idx="16913">
                  <c:v>1.4021222712804</c:v>
                </c:pt>
                <c:pt idx="16914">
                  <c:v>1.408642883199</c:v>
                </c:pt>
                <c:pt idx="16915">
                  <c:v>1.41023115901274</c:v>
                </c:pt>
                <c:pt idx="16916">
                  <c:v>1.41228057759925</c:v>
                </c:pt>
                <c:pt idx="16917">
                  <c:v>1.41480014193696</c:v>
                </c:pt>
                <c:pt idx="16918">
                  <c:v>1.417801676284959</c:v>
                </c:pt>
                <c:pt idx="16919">
                  <c:v>1.42130065929071</c:v>
                </c:pt>
                <c:pt idx="16920">
                  <c:v>1.42531327126834</c:v>
                </c:pt>
                <c:pt idx="16921">
                  <c:v>1.42986044542551</c:v>
                </c:pt>
                <c:pt idx="16922">
                  <c:v>1.4349649450317</c:v>
                </c:pt>
                <c:pt idx="16923">
                  <c:v>1.44065577362829</c:v>
                </c:pt>
                <c:pt idx="16924">
                  <c:v>1.44696390909103</c:v>
                </c:pt>
                <c:pt idx="16925">
                  <c:v>1.45392702728283</c:v>
                </c:pt>
                <c:pt idx="16926">
                  <c:v>1.46158661349573</c:v>
                </c:pt>
                <c:pt idx="16927">
                  <c:v>1.46999172571337</c:v>
                </c:pt>
                <c:pt idx="16928">
                  <c:v>1.479200277604409</c:v>
                </c:pt>
                <c:pt idx="16929">
                  <c:v>1.48210828600964</c:v>
                </c:pt>
                <c:pt idx="16930">
                  <c:v>1.48547528609031</c:v>
                </c:pt>
                <c:pt idx="16931">
                  <c:v>1.49792511472439</c:v>
                </c:pt>
                <c:pt idx="16932">
                  <c:v>1.50244788024815</c:v>
                </c:pt>
                <c:pt idx="16933">
                  <c:v>1.49991703393614</c:v>
                </c:pt>
                <c:pt idx="16934">
                  <c:v>1.49801279764407</c:v>
                </c:pt>
                <c:pt idx="16935">
                  <c:v>1.49672448157802</c:v>
                </c:pt>
                <c:pt idx="16936">
                  <c:v>1.4960429938934</c:v>
                </c:pt>
                <c:pt idx="16937">
                  <c:v>1.49596535291021</c:v>
                </c:pt>
                <c:pt idx="16938">
                  <c:v>1.49649090229145</c:v>
                </c:pt>
                <c:pt idx="16939">
                  <c:v>1.49762316242813</c:v>
                </c:pt>
                <c:pt idx="16940">
                  <c:v>1.49936896439549</c:v>
                </c:pt>
                <c:pt idx="16941">
                  <c:v>1.50173761210964</c:v>
                </c:pt>
                <c:pt idx="16942">
                  <c:v>1.50474483107481</c:v>
                </c:pt>
                <c:pt idx="16943">
                  <c:v>1.50840929116549</c:v>
                </c:pt>
                <c:pt idx="16944">
                  <c:v>1.51275286157473</c:v>
                </c:pt>
                <c:pt idx="16945">
                  <c:v>1.51780600685556</c:v>
                </c:pt>
                <c:pt idx="16946">
                  <c:v>1.52360039605163</c:v>
                </c:pt>
                <c:pt idx="16947">
                  <c:v>1.5301776535222</c:v>
                </c:pt>
                <c:pt idx="16948">
                  <c:v>1.53758520859339</c:v>
                </c:pt>
                <c:pt idx="16949">
                  <c:v>1.55722568879256</c:v>
                </c:pt>
                <c:pt idx="16950">
                  <c:v>1.55755911037099</c:v>
                </c:pt>
                <c:pt idx="16951">
                  <c:v>1.549428317794439</c:v>
                </c:pt>
                <c:pt idx="16952">
                  <c:v>1.54220537870872</c:v>
                </c:pt>
                <c:pt idx="16953">
                  <c:v>1.53583621362093</c:v>
                </c:pt>
                <c:pt idx="16954">
                  <c:v>1.53027363051327</c:v>
                </c:pt>
                <c:pt idx="16955">
                  <c:v>1.52547643420418</c:v>
                </c:pt>
                <c:pt idx="16956">
                  <c:v>1.52141179162274</c:v>
                </c:pt>
                <c:pt idx="16957">
                  <c:v>1.5180543451296</c:v>
                </c:pt>
                <c:pt idx="16958">
                  <c:v>1.51537948458412</c:v>
                </c:pt>
                <c:pt idx="16959">
                  <c:v>1.51337220524049</c:v>
                </c:pt>
                <c:pt idx="16960">
                  <c:v>1.5120195740849</c:v>
                </c:pt>
                <c:pt idx="16961">
                  <c:v>1.51131158834177</c:v>
                </c:pt>
                <c:pt idx="16962">
                  <c:v>1.5112459844719</c:v>
                </c:pt>
                <c:pt idx="16963">
                  <c:v>1.51182118626352</c:v>
                </c:pt>
                <c:pt idx="16964">
                  <c:v>1.51304127823138</c:v>
                </c:pt>
                <c:pt idx="16965">
                  <c:v>1.5149140866356</c:v>
                </c:pt>
                <c:pt idx="16966">
                  <c:v>1.51745131619876</c:v>
                </c:pt>
                <c:pt idx="16967">
                  <c:v>1.52066978986582</c:v>
                </c:pt>
                <c:pt idx="16968">
                  <c:v>1.52458970424536</c:v>
                </c:pt>
                <c:pt idx="16969">
                  <c:v>1.52923922563837</c:v>
                </c:pt>
                <c:pt idx="16970">
                  <c:v>1.53464871181675</c:v>
                </c:pt>
                <c:pt idx="16971">
                  <c:v>1.54085776341662</c:v>
                </c:pt>
                <c:pt idx="16972">
                  <c:v>1.55939216759328</c:v>
                </c:pt>
                <c:pt idx="16973">
                  <c:v>1.56777786362102</c:v>
                </c:pt>
                <c:pt idx="16974">
                  <c:v>1.5579756351129</c:v>
                </c:pt>
                <c:pt idx="16975">
                  <c:v>1.54919563723019</c:v>
                </c:pt>
                <c:pt idx="16976">
                  <c:v>1.54136582980147</c:v>
                </c:pt>
                <c:pt idx="16977">
                  <c:v>1.53442138799167</c:v>
                </c:pt>
                <c:pt idx="16978">
                  <c:v>1.52831116683201</c:v>
                </c:pt>
                <c:pt idx="16979">
                  <c:v>1.52298953564232</c:v>
                </c:pt>
                <c:pt idx="16980">
                  <c:v>1.51841977358436</c:v>
                </c:pt>
                <c:pt idx="16981">
                  <c:v>1.51457002641055</c:v>
                </c:pt>
                <c:pt idx="16982">
                  <c:v>1.51141376867037</c:v>
                </c:pt>
                <c:pt idx="16983">
                  <c:v>1.5089322403451</c:v>
                </c:pt>
                <c:pt idx="16984">
                  <c:v>1.5071099986467</c:v>
                </c:pt>
                <c:pt idx="16985">
                  <c:v>1.50593373239289</c:v>
                </c:pt>
                <c:pt idx="16986">
                  <c:v>1.50539693581313</c:v>
                </c:pt>
                <c:pt idx="16987">
                  <c:v>1.505496817179129</c:v>
                </c:pt>
                <c:pt idx="16988">
                  <c:v>1.50623425788016</c:v>
                </c:pt>
                <c:pt idx="16989">
                  <c:v>1.499733255615679</c:v>
                </c:pt>
                <c:pt idx="16990">
                  <c:v>1.49382382640283</c:v>
                </c:pt>
                <c:pt idx="16991">
                  <c:v>1.48847605223144</c:v>
                </c:pt>
                <c:pt idx="16992">
                  <c:v>1.49208136894745</c:v>
                </c:pt>
                <c:pt idx="16993">
                  <c:v>1.48759731611693</c:v>
                </c:pt>
                <c:pt idx="16994">
                  <c:v>1.47634746610179</c:v>
                </c:pt>
                <c:pt idx="16995">
                  <c:v>1.46606538876063</c:v>
                </c:pt>
                <c:pt idx="16996">
                  <c:v>1.45666759459349</c:v>
                </c:pt>
                <c:pt idx="16997">
                  <c:v>1.44808727708105</c:v>
                </c:pt>
                <c:pt idx="16998">
                  <c:v>1.44026291132708</c:v>
                </c:pt>
                <c:pt idx="16999">
                  <c:v>1.43314445174676</c:v>
                </c:pt>
                <c:pt idx="17000">
                  <c:v>1.42668693694726</c:v>
                </c:pt>
                <c:pt idx="17001">
                  <c:v>1.42085177037038</c:v>
                </c:pt>
                <c:pt idx="17002">
                  <c:v>1.41560525963314</c:v>
                </c:pt>
                <c:pt idx="17003">
                  <c:v>1.41091985732012</c:v>
                </c:pt>
                <c:pt idx="17004">
                  <c:v>1.40677046812163</c:v>
                </c:pt>
                <c:pt idx="17005">
                  <c:v>1.403134788109539</c:v>
                </c:pt>
                <c:pt idx="17006">
                  <c:v>1.39999591461466</c:v>
                </c:pt>
                <c:pt idx="17007">
                  <c:v>1.39733789415842</c:v>
                </c:pt>
                <c:pt idx="17008">
                  <c:v>1.39514789382764</c:v>
                </c:pt>
                <c:pt idx="17009">
                  <c:v>1.39860187456501</c:v>
                </c:pt>
                <c:pt idx="17010">
                  <c:v>1.39728210672304</c:v>
                </c:pt>
                <c:pt idx="17011">
                  <c:v>1.39092221019386</c:v>
                </c:pt>
                <c:pt idx="17012">
                  <c:v>1.38524050523293</c:v>
                </c:pt>
                <c:pt idx="17013">
                  <c:v>1.38020064290304</c:v>
                </c:pt>
                <c:pt idx="17014">
                  <c:v>1.37577195557112</c:v>
                </c:pt>
                <c:pt idx="17015">
                  <c:v>1.37192831675793</c:v>
                </c:pt>
                <c:pt idx="17016">
                  <c:v>1.36864718623721</c:v>
                </c:pt>
                <c:pt idx="17017">
                  <c:v>1.36591072172045</c:v>
                </c:pt>
                <c:pt idx="17018">
                  <c:v>1.3637034906211</c:v>
                </c:pt>
                <c:pt idx="17019">
                  <c:v>1.36201418458785</c:v>
                </c:pt>
                <c:pt idx="17020">
                  <c:v>1.36083303810108</c:v>
                </c:pt>
                <c:pt idx="17021">
                  <c:v>1.36015454836587</c:v>
                </c:pt>
                <c:pt idx="17022">
                  <c:v>1.35997454345678</c:v>
                </c:pt>
                <c:pt idx="17023">
                  <c:v>1.36029248495674</c:v>
                </c:pt>
                <c:pt idx="17024">
                  <c:v>1.36111004582853</c:v>
                </c:pt>
                <c:pt idx="17025">
                  <c:v>1.36243160643422</c:v>
                </c:pt>
                <c:pt idx="17026">
                  <c:v>1.36426288286133</c:v>
                </c:pt>
                <c:pt idx="17027">
                  <c:v>1.36661483233485</c:v>
                </c:pt>
                <c:pt idx="17028">
                  <c:v>1.36949902425557</c:v>
                </c:pt>
                <c:pt idx="17029">
                  <c:v>1.37293116873639</c:v>
                </c:pt>
                <c:pt idx="17030">
                  <c:v>1.37693144495124</c:v>
                </c:pt>
                <c:pt idx="17031">
                  <c:v>1.381521785210189</c:v>
                </c:pt>
                <c:pt idx="17032">
                  <c:v>1.38135126504038</c:v>
                </c:pt>
                <c:pt idx="17033">
                  <c:v>1.38160815715665</c:v>
                </c:pt>
                <c:pt idx="17034">
                  <c:v>1.38229475514812</c:v>
                </c:pt>
                <c:pt idx="17035">
                  <c:v>1.38341261377581</c:v>
                </c:pt>
                <c:pt idx="17036">
                  <c:v>1.38496786649423</c:v>
                </c:pt>
                <c:pt idx="17037">
                  <c:v>1.3869665165628</c:v>
                </c:pt>
                <c:pt idx="17038">
                  <c:v>1.38941825645415</c:v>
                </c:pt>
                <c:pt idx="17039">
                  <c:v>1.39233389863161</c:v>
                </c:pt>
                <c:pt idx="17040">
                  <c:v>1.39572714318559</c:v>
                </c:pt>
                <c:pt idx="17041">
                  <c:v>1.39961422668133</c:v>
                </c:pt>
                <c:pt idx="17042">
                  <c:v>1.40401474040517</c:v>
                </c:pt>
                <c:pt idx="17043">
                  <c:v>1.40895015478979</c:v>
                </c:pt>
                <c:pt idx="17044">
                  <c:v>1.41444712062623</c:v>
                </c:pt>
                <c:pt idx="17045">
                  <c:v>1.42053555449187</c:v>
                </c:pt>
                <c:pt idx="17046">
                  <c:v>1.42724904723423</c:v>
                </c:pt>
                <c:pt idx="17047">
                  <c:v>1.43462879931738</c:v>
                </c:pt>
                <c:pt idx="17048">
                  <c:v>1.44271982655191</c:v>
                </c:pt>
                <c:pt idx="17049">
                  <c:v>1.45157522107195</c:v>
                </c:pt>
                <c:pt idx="17050">
                  <c:v>1.45438853203198</c:v>
                </c:pt>
                <c:pt idx="17051">
                  <c:v>1.45764132222612</c:v>
                </c:pt>
                <c:pt idx="17052">
                  <c:v>1.46134847130795</c:v>
                </c:pt>
                <c:pt idx="17053">
                  <c:v>1.46552482889567</c:v>
                </c:pt>
                <c:pt idx="17054">
                  <c:v>1.47019095828927</c:v>
                </c:pt>
                <c:pt idx="17055">
                  <c:v>1.47536785071782</c:v>
                </c:pt>
                <c:pt idx="17056">
                  <c:v>1.48107954996293</c:v>
                </c:pt>
                <c:pt idx="17057">
                  <c:v>1.48735529537746</c:v>
                </c:pt>
                <c:pt idx="17058">
                  <c:v>1.49422838736122</c:v>
                </c:pt>
                <c:pt idx="17059">
                  <c:v>1.50173388972803</c:v>
                </c:pt>
                <c:pt idx="17060">
                  <c:v>1.50991672128478</c:v>
                </c:pt>
                <c:pt idx="17061">
                  <c:v>1.51882407178206</c:v>
                </c:pt>
                <c:pt idx="17062">
                  <c:v>1.52851206541598</c:v>
                </c:pt>
                <c:pt idx="17063">
                  <c:v>1.53904513472599</c:v>
                </c:pt>
                <c:pt idx="17064">
                  <c:v>1.55049633406065</c:v>
                </c:pt>
                <c:pt idx="17065">
                  <c:v>1.56295391150354</c:v>
                </c:pt>
                <c:pt idx="17066">
                  <c:v>1.57651801889539</c:v>
                </c:pt>
                <c:pt idx="17067">
                  <c:v>1.59130584447231</c:v>
                </c:pt>
                <c:pt idx="17068">
                  <c:v>1.60745844374521</c:v>
                </c:pt>
                <c:pt idx="17069">
                  <c:v>1.62514024660678</c:v>
                </c:pt>
                <c:pt idx="17070">
                  <c:v>1.64454980919905</c:v>
                </c:pt>
                <c:pt idx="17071">
                  <c:v>1.68526951240424</c:v>
                </c:pt>
                <c:pt idx="17072">
                  <c:v>1.71085467975697</c:v>
                </c:pt>
                <c:pt idx="17073">
                  <c:v>1.70826792887377</c:v>
                </c:pt>
                <c:pt idx="17074">
                  <c:v>1.70659753606535</c:v>
                </c:pt>
                <c:pt idx="17075">
                  <c:v>1.70583334598893</c:v>
                </c:pt>
                <c:pt idx="17076">
                  <c:v>1.70596764993984</c:v>
                </c:pt>
                <c:pt idx="17077">
                  <c:v>1.70700179968307</c:v>
                </c:pt>
                <c:pt idx="17078">
                  <c:v>1.70894624699908</c:v>
                </c:pt>
                <c:pt idx="17079">
                  <c:v>1.71181627502736</c:v>
                </c:pt>
                <c:pt idx="17080">
                  <c:v>1.71563226622047</c:v>
                </c:pt>
                <c:pt idx="17081">
                  <c:v>1.72042947363382</c:v>
                </c:pt>
                <c:pt idx="17082">
                  <c:v>1.72624494564114</c:v>
                </c:pt>
                <c:pt idx="17083">
                  <c:v>1.73312767721013</c:v>
                </c:pt>
                <c:pt idx="17084">
                  <c:v>1.74114013333589</c:v>
                </c:pt>
                <c:pt idx="17085">
                  <c:v>1.75035766771033</c:v>
                </c:pt>
                <c:pt idx="17086">
                  <c:v>1.7889538484117</c:v>
                </c:pt>
                <c:pt idx="17087">
                  <c:v>1.80213252509967</c:v>
                </c:pt>
                <c:pt idx="17088">
                  <c:v>1.79719058435573</c:v>
                </c:pt>
                <c:pt idx="17089">
                  <c:v>1.79387101877871</c:v>
                </c:pt>
                <c:pt idx="17090">
                  <c:v>1.79213216277157</c:v>
                </c:pt>
                <c:pt idx="17091">
                  <c:v>1.79194908460941</c:v>
                </c:pt>
                <c:pt idx="17092">
                  <c:v>1.79332498013354</c:v>
                </c:pt>
                <c:pt idx="17093">
                  <c:v>1.77718030873418</c:v>
                </c:pt>
                <c:pt idx="17094">
                  <c:v>1.76278289740573</c:v>
                </c:pt>
                <c:pt idx="17095">
                  <c:v>1.74996457430845</c:v>
                </c:pt>
                <c:pt idx="17096">
                  <c:v>1.73858804755369</c:v>
                </c:pt>
                <c:pt idx="17097">
                  <c:v>1.72853392228893</c:v>
                </c:pt>
                <c:pt idx="17098">
                  <c:v>1.71970231433961</c:v>
                </c:pt>
                <c:pt idx="17099">
                  <c:v>1.71201419645625</c:v>
                </c:pt>
                <c:pt idx="17100">
                  <c:v>1.70539935593798</c:v>
                </c:pt>
                <c:pt idx="17101">
                  <c:v>1.69980601870725</c:v>
                </c:pt>
                <c:pt idx="17102">
                  <c:v>1.69518146861336</c:v>
                </c:pt>
                <c:pt idx="17103">
                  <c:v>1.69149516213602</c:v>
                </c:pt>
                <c:pt idx="17104">
                  <c:v>1.68871590530965</c:v>
                </c:pt>
                <c:pt idx="17105">
                  <c:v>1.68682422055785</c:v>
                </c:pt>
                <c:pt idx="17106">
                  <c:v>1.68580338228122</c:v>
                </c:pt>
                <c:pt idx="17107">
                  <c:v>1.68564748038083</c:v>
                </c:pt>
                <c:pt idx="17108">
                  <c:v>1.68635497665483</c:v>
                </c:pt>
                <c:pt idx="17109">
                  <c:v>1.68793286552216</c:v>
                </c:pt>
                <c:pt idx="17110">
                  <c:v>1.67614820335141</c:v>
                </c:pt>
                <c:pt idx="17111">
                  <c:v>1.66529021866198</c:v>
                </c:pt>
                <c:pt idx="17112">
                  <c:v>1.65529046195872</c:v>
                </c:pt>
                <c:pt idx="17113">
                  <c:v>1.6639694830027</c:v>
                </c:pt>
                <c:pt idx="17114">
                  <c:v>1.65487779292975</c:v>
                </c:pt>
                <c:pt idx="17115">
                  <c:v>1.63396866195741</c:v>
                </c:pt>
                <c:pt idx="17116">
                  <c:v>1.61500352897413</c:v>
                </c:pt>
                <c:pt idx="17117">
                  <c:v>1.5977444072167</c:v>
                </c:pt>
                <c:pt idx="17118">
                  <c:v>1.58199347320346</c:v>
                </c:pt>
                <c:pt idx="17119">
                  <c:v>1.56758723175226</c:v>
                </c:pt>
                <c:pt idx="17120">
                  <c:v>1.55438821515015</c:v>
                </c:pt>
                <c:pt idx="17121">
                  <c:v>1.54228111804101</c:v>
                </c:pt>
                <c:pt idx="17122">
                  <c:v>1.53116534170982</c:v>
                </c:pt>
                <c:pt idx="17123">
                  <c:v>1.52095884185904</c:v>
                </c:pt>
                <c:pt idx="17124">
                  <c:v>1.51158774766529</c:v>
                </c:pt>
                <c:pt idx="17125">
                  <c:v>1.50298810271229</c:v>
                </c:pt>
                <c:pt idx="17126">
                  <c:v>1.49510712590026</c:v>
                </c:pt>
                <c:pt idx="17127">
                  <c:v>1.48789698318152</c:v>
                </c:pt>
                <c:pt idx="17128">
                  <c:v>1.48131589934744</c:v>
                </c:pt>
                <c:pt idx="17129">
                  <c:v>1.47532904574087</c:v>
                </c:pt>
                <c:pt idx="17130">
                  <c:v>1.46990350455105</c:v>
                </c:pt>
                <c:pt idx="17131">
                  <c:v>1.46501372095335</c:v>
                </c:pt>
                <c:pt idx="17132">
                  <c:v>1.46063353725501</c:v>
                </c:pt>
                <c:pt idx="17133">
                  <c:v>1.45674479970334</c:v>
                </c:pt>
                <c:pt idx="17134">
                  <c:v>1.45332818858907</c:v>
                </c:pt>
                <c:pt idx="17135">
                  <c:v>1.45036857757559</c:v>
                </c:pt>
                <c:pt idx="17136">
                  <c:v>1.44785246110911</c:v>
                </c:pt>
                <c:pt idx="17137">
                  <c:v>1.44577077183534</c:v>
                </c:pt>
                <c:pt idx="17138">
                  <c:v>1.44411351918177</c:v>
                </c:pt>
                <c:pt idx="17139">
                  <c:v>1.44287343754245</c:v>
                </c:pt>
                <c:pt idx="17140">
                  <c:v>1.44889851850329</c:v>
                </c:pt>
                <c:pt idx="17141">
                  <c:v>1.44846526058377</c:v>
                </c:pt>
                <c:pt idx="17142">
                  <c:v>1.44162648768158</c:v>
                </c:pt>
                <c:pt idx="17143">
                  <c:v>1.43547843693617</c:v>
                </c:pt>
                <c:pt idx="17144">
                  <c:v>1.42998230543479</c:v>
                </c:pt>
                <c:pt idx="17145">
                  <c:v>1.42510528409798</c:v>
                </c:pt>
                <c:pt idx="17146">
                  <c:v>1.42081789386362</c:v>
                </c:pt>
                <c:pt idx="17147">
                  <c:v>1.4170961663266</c:v>
                </c:pt>
                <c:pt idx="17148">
                  <c:v>1.4139210915602</c:v>
                </c:pt>
                <c:pt idx="17149">
                  <c:v>1.41127447539995</c:v>
                </c:pt>
                <c:pt idx="17150">
                  <c:v>1.40914314128228</c:v>
                </c:pt>
                <c:pt idx="17151">
                  <c:v>1.4075155609562</c:v>
                </c:pt>
                <c:pt idx="17152">
                  <c:v>1.40638416431244</c:v>
                </c:pt>
                <c:pt idx="17153">
                  <c:v>1.4057433727804</c:v>
                </c:pt>
                <c:pt idx="17154">
                  <c:v>1.40558893388675</c:v>
                </c:pt>
                <c:pt idx="17155">
                  <c:v>1.40592088875977</c:v>
                </c:pt>
                <c:pt idx="17156">
                  <c:v>1.40674054102487</c:v>
                </c:pt>
                <c:pt idx="17157">
                  <c:v>1.40805229362405</c:v>
                </c:pt>
                <c:pt idx="17158">
                  <c:v>1.40986249607451</c:v>
                </c:pt>
                <c:pt idx="17159">
                  <c:v>1.41218076159022</c:v>
                </c:pt>
                <c:pt idx="17160">
                  <c:v>1.41501761171934</c:v>
                </c:pt>
                <c:pt idx="17161">
                  <c:v>1.42442703375851</c:v>
                </c:pt>
                <c:pt idx="17162">
                  <c:v>1.42848393637003</c:v>
                </c:pt>
                <c:pt idx="17163">
                  <c:v>1.42658871186132</c:v>
                </c:pt>
                <c:pt idx="17164">
                  <c:v>1.425361753234465</c:v>
                </c:pt>
                <c:pt idx="17165">
                  <c:v>1.42479412281256</c:v>
                </c:pt>
                <c:pt idx="17166">
                  <c:v>1.42488149850157</c:v>
                </c:pt>
                <c:pt idx="17167">
                  <c:v>1.42562609001823</c:v>
                </c:pt>
                <c:pt idx="17168">
                  <c:v>1.42703198822204</c:v>
                </c:pt>
                <c:pt idx="17169">
                  <c:v>1.42910859057904</c:v>
                </c:pt>
                <c:pt idx="17170">
                  <c:v>1.43187012145567</c:v>
                </c:pt>
                <c:pt idx="17171">
                  <c:v>1.43533592275898</c:v>
                </c:pt>
                <c:pt idx="17172">
                  <c:v>1.43274829967359</c:v>
                </c:pt>
                <c:pt idx="17173">
                  <c:v>1.43071596799579</c:v>
                </c:pt>
                <c:pt idx="17174">
                  <c:v>1.42922857474995</c:v>
                </c:pt>
                <c:pt idx="17175">
                  <c:v>1.4282775116267</c:v>
                </c:pt>
                <c:pt idx="17176">
                  <c:v>1.42785785542354</c:v>
                </c:pt>
                <c:pt idx="17177">
                  <c:v>1.42796692132793</c:v>
                </c:pt>
                <c:pt idx="17178">
                  <c:v>1.42860626280707</c:v>
                </c:pt>
                <c:pt idx="17179">
                  <c:v>1.42977897517152</c:v>
                </c:pt>
                <c:pt idx="17180">
                  <c:v>1.431491097525599</c:v>
                </c:pt>
                <c:pt idx="17181">
                  <c:v>1.43375240217342</c:v>
                </c:pt>
                <c:pt idx="17182">
                  <c:v>1.43657446352116</c:v>
                </c:pt>
                <c:pt idx="17183">
                  <c:v>1.439974353348179</c:v>
                </c:pt>
                <c:pt idx="17184">
                  <c:v>1.44397068868059</c:v>
                </c:pt>
                <c:pt idx="17185">
                  <c:v>1.44858826105152</c:v>
                </c:pt>
                <c:pt idx="17186">
                  <c:v>1.45385409381832</c:v>
                </c:pt>
                <c:pt idx="17187">
                  <c:v>1.45256675951482</c:v>
                </c:pt>
                <c:pt idx="17188">
                  <c:v>1.45171327467862</c:v>
                </c:pt>
                <c:pt idx="17189">
                  <c:v>1.45128976902866</c:v>
                </c:pt>
                <c:pt idx="17190">
                  <c:v>1.4512943345445</c:v>
                </c:pt>
                <c:pt idx="17191">
                  <c:v>1.45172852508414</c:v>
                </c:pt>
                <c:pt idx="17192">
                  <c:v>1.452592794481</c:v>
                </c:pt>
                <c:pt idx="17193">
                  <c:v>1.45389031155123</c:v>
                </c:pt>
                <c:pt idx="17194">
                  <c:v>1.45562856753622</c:v>
                </c:pt>
                <c:pt idx="17195">
                  <c:v>1.45781406584882</c:v>
                </c:pt>
                <c:pt idx="17196">
                  <c:v>1.46045624504498</c:v>
                </c:pt>
                <c:pt idx="17197">
                  <c:v>1.46356764670407</c:v>
                </c:pt>
                <c:pt idx="17198">
                  <c:v>1.47501694496814</c:v>
                </c:pt>
                <c:pt idx="17199">
                  <c:v>1.479279689092489</c:v>
                </c:pt>
                <c:pt idx="17200">
                  <c:v>1.47628396483002</c:v>
                </c:pt>
                <c:pt idx="17201">
                  <c:v>1.47393953711751</c:v>
                </c:pt>
                <c:pt idx="17202">
                  <c:v>1.47223117878356</c:v>
                </c:pt>
                <c:pt idx="17203">
                  <c:v>1.47114782680191</c:v>
                </c:pt>
                <c:pt idx="17204">
                  <c:v>1.47068321291125</c:v>
                </c:pt>
                <c:pt idx="17205">
                  <c:v>1.47083573379649</c:v>
                </c:pt>
                <c:pt idx="17206">
                  <c:v>1.4716042206871</c:v>
                </c:pt>
                <c:pt idx="17207">
                  <c:v>1.48110683457081</c:v>
                </c:pt>
                <c:pt idx="17208">
                  <c:v>1.48321264877088</c:v>
                </c:pt>
                <c:pt idx="17209">
                  <c:v>1.4780395544142</c:v>
                </c:pt>
                <c:pt idx="17210">
                  <c:v>1.47373882625467</c:v>
                </c:pt>
                <c:pt idx="17211">
                  <c:v>1.4702748469257</c:v>
                </c:pt>
                <c:pt idx="17212">
                  <c:v>1.46762055994937</c:v>
                </c:pt>
                <c:pt idx="17213">
                  <c:v>1.4657551107736</c:v>
                </c:pt>
                <c:pt idx="17214">
                  <c:v>1.45713936838562</c:v>
                </c:pt>
                <c:pt idx="17215">
                  <c:v>1.4493428947208</c:v>
                </c:pt>
                <c:pt idx="17216">
                  <c:v>1.44230939174624</c:v>
                </c:pt>
                <c:pt idx="17217">
                  <c:v>1.435992493204179</c:v>
                </c:pt>
                <c:pt idx="17218">
                  <c:v>1.43683955066662</c:v>
                </c:pt>
                <c:pt idx="17219">
                  <c:v>1.43166091809697</c:v>
                </c:pt>
                <c:pt idx="17220">
                  <c:v>1.42049860610071</c:v>
                </c:pt>
                <c:pt idx="17221">
                  <c:v>1.41038733628198</c:v>
                </c:pt>
                <c:pt idx="17222">
                  <c:v>1.40123548474119</c:v>
                </c:pt>
                <c:pt idx="17223">
                  <c:v>1.39296687299621</c:v>
                </c:pt>
                <c:pt idx="17224">
                  <c:v>1.38551595108822</c:v>
                </c:pt>
                <c:pt idx="17225">
                  <c:v>1.37882774727806</c:v>
                </c:pt>
                <c:pt idx="17226">
                  <c:v>1.37285424604653</c:v>
                </c:pt>
                <c:pt idx="17227">
                  <c:v>1.3675559351738</c:v>
                </c:pt>
                <c:pt idx="17228">
                  <c:v>1.36289779532678</c:v>
                </c:pt>
                <c:pt idx="17229">
                  <c:v>1.35885114927422</c:v>
                </c:pt>
                <c:pt idx="17230">
                  <c:v>1.35539157839062</c:v>
                </c:pt>
                <c:pt idx="17231">
                  <c:v>1.35249851203821</c:v>
                </c:pt>
                <c:pt idx="17232">
                  <c:v>1.35015579481431</c:v>
                </c:pt>
                <c:pt idx="17233">
                  <c:v>1.34835002441756</c:v>
                </c:pt>
                <c:pt idx="17234">
                  <c:v>1.34707126338913</c:v>
                </c:pt>
                <c:pt idx="17235">
                  <c:v>1.34631242728881</c:v>
                </c:pt>
                <c:pt idx="17236">
                  <c:v>1.34606918010317</c:v>
                </c:pt>
                <c:pt idx="17237">
                  <c:v>1.34634075386037</c:v>
                </c:pt>
                <c:pt idx="17238">
                  <c:v>1.3471281611729</c:v>
                </c:pt>
                <c:pt idx="17239">
                  <c:v>1.3484350920134</c:v>
                </c:pt>
                <c:pt idx="17240">
                  <c:v>1.35435971507376</c:v>
                </c:pt>
                <c:pt idx="17241">
                  <c:v>1.35146528816325</c:v>
                </c:pt>
                <c:pt idx="17242">
                  <c:v>1.34391165321181</c:v>
                </c:pt>
                <c:pt idx="17243">
                  <c:v>1.33705458797629</c:v>
                </c:pt>
                <c:pt idx="17244">
                  <c:v>1.33084975559539</c:v>
                </c:pt>
                <c:pt idx="17245">
                  <c:v>1.32525849174406</c:v>
                </c:pt>
                <c:pt idx="17246">
                  <c:v>1.32024823208322</c:v>
                </c:pt>
                <c:pt idx="17247">
                  <c:v>1.31579102110737</c:v>
                </c:pt>
                <c:pt idx="17248">
                  <c:v>1.31186228065567</c:v>
                </c:pt>
                <c:pt idx="17249">
                  <c:v>1.30844118801558</c:v>
                </c:pt>
                <c:pt idx="17250">
                  <c:v>1.30551032372272</c:v>
                </c:pt>
                <c:pt idx="17251">
                  <c:v>1.30305538957538</c:v>
                </c:pt>
                <c:pt idx="17252">
                  <c:v>1.30106396082811</c:v>
                </c:pt>
                <c:pt idx="17253">
                  <c:v>1.29952672038547</c:v>
                </c:pt>
                <c:pt idx="17254">
                  <c:v>1.29843628949984</c:v>
                </c:pt>
                <c:pt idx="17255">
                  <c:v>1.2977874828357</c:v>
                </c:pt>
                <c:pt idx="17256">
                  <c:v>1.29757757685052</c:v>
                </c:pt>
                <c:pt idx="17257">
                  <c:v>1.29780493089913</c:v>
                </c:pt>
                <c:pt idx="17258">
                  <c:v>1.29847098529587</c:v>
                </c:pt>
                <c:pt idx="17259">
                  <c:v>1.29957825680083</c:v>
                </c:pt>
                <c:pt idx="17260">
                  <c:v>1.30411447125745</c:v>
                </c:pt>
                <c:pt idx="17261">
                  <c:v>1.30616242103466</c:v>
                </c:pt>
                <c:pt idx="17262">
                  <c:v>1.29974726002629</c:v>
                </c:pt>
                <c:pt idx="17263">
                  <c:v>1.29390846784599</c:v>
                </c:pt>
                <c:pt idx="17264">
                  <c:v>1.28861404058926</c:v>
                </c:pt>
                <c:pt idx="17265">
                  <c:v>1.2838362068037</c:v>
                </c:pt>
                <c:pt idx="17266">
                  <c:v>1.27955095450766</c:v>
                </c:pt>
                <c:pt idx="17267">
                  <c:v>1.27573705271761</c:v>
                </c:pt>
                <c:pt idx="17268">
                  <c:v>1.27237723424402</c:v>
                </c:pt>
                <c:pt idx="17269">
                  <c:v>1.26945557452886</c:v>
                </c:pt>
                <c:pt idx="17270">
                  <c:v>1.26695935313925</c:v>
                </c:pt>
                <c:pt idx="17271">
                  <c:v>1.264877722193</c:v>
                </c:pt>
                <c:pt idx="17272">
                  <c:v>1.26320159816754</c:v>
                </c:pt>
                <c:pt idx="17273">
                  <c:v>1.26192384053283</c:v>
                </c:pt>
                <c:pt idx="17274">
                  <c:v>1.26103916778132</c:v>
                </c:pt>
                <c:pt idx="17275">
                  <c:v>1.2605438293742</c:v>
                </c:pt>
                <c:pt idx="17276">
                  <c:v>1.26043610509604</c:v>
                </c:pt>
                <c:pt idx="17277">
                  <c:v>1.26071467544332</c:v>
                </c:pt>
                <c:pt idx="17278">
                  <c:v>1.26138102510482</c:v>
                </c:pt>
                <c:pt idx="17279">
                  <c:v>1.26243784609088</c:v>
                </c:pt>
                <c:pt idx="17280">
                  <c:v>1.26388905622825</c:v>
                </c:pt>
                <c:pt idx="17281">
                  <c:v>1.26574037328179</c:v>
                </c:pt>
                <c:pt idx="17282">
                  <c:v>1.26799965643726</c:v>
                </c:pt>
                <c:pt idx="17283">
                  <c:v>1.27067644299899</c:v>
                </c:pt>
                <c:pt idx="17284">
                  <c:v>1.2737814566651</c:v>
                </c:pt>
                <c:pt idx="17285">
                  <c:v>1.27732932549877</c:v>
                </c:pt>
                <c:pt idx="17286">
                  <c:v>1.28133559033289</c:v>
                </c:pt>
                <c:pt idx="17287">
                  <c:v>1.28581860528592</c:v>
                </c:pt>
                <c:pt idx="17288">
                  <c:v>1.29080077245388</c:v>
                </c:pt>
                <c:pt idx="17289">
                  <c:v>1.296306362664</c:v>
                </c:pt>
                <c:pt idx="17290">
                  <c:v>1.30236441326756</c:v>
                </c:pt>
                <c:pt idx="17291">
                  <c:v>1.30900830899494</c:v>
                </c:pt>
                <c:pt idx="17292">
                  <c:v>1.31627600619104</c:v>
                </c:pt>
                <c:pt idx="17293">
                  <c:v>1.32421184880112</c:v>
                </c:pt>
                <c:pt idx="17294">
                  <c:v>1.33286680285163</c:v>
                </c:pt>
                <c:pt idx="17295">
                  <c:v>1.34229999357683</c:v>
                </c:pt>
                <c:pt idx="17296">
                  <c:v>1.35258064965633</c:v>
                </c:pt>
                <c:pt idx="17297">
                  <c:v>1.36378913081625</c:v>
                </c:pt>
                <c:pt idx="17298">
                  <c:v>1.37602072526417</c:v>
                </c:pt>
                <c:pt idx="17299">
                  <c:v>1.38345461946892</c:v>
                </c:pt>
                <c:pt idx="17300">
                  <c:v>1.39156737010908</c:v>
                </c:pt>
                <c:pt idx="17301">
                  <c:v>1.40040883701865</c:v>
                </c:pt>
                <c:pt idx="17302">
                  <c:v>1.41004002741283</c:v>
                </c:pt>
                <c:pt idx="17303">
                  <c:v>1.42053011023419</c:v>
                </c:pt>
                <c:pt idx="17304">
                  <c:v>1.43195855848267</c:v>
                </c:pt>
                <c:pt idx="17305">
                  <c:v>1.44442084046104</c:v>
                </c:pt>
                <c:pt idx="17306">
                  <c:v>1.45802738464871</c:v>
                </c:pt>
                <c:pt idx="17307">
                  <c:v>1.47291188160369</c:v>
                </c:pt>
                <c:pt idx="17308">
                  <c:v>1.48099699439027</c:v>
                </c:pt>
                <c:pt idx="17309">
                  <c:v>1.489804642187175</c:v>
                </c:pt>
                <c:pt idx="17310">
                  <c:v>1.49939307996973</c:v>
                </c:pt>
                <c:pt idx="17311">
                  <c:v>1.50982546303549</c:v>
                </c:pt>
                <c:pt idx="17312">
                  <c:v>1.53157073289559</c:v>
                </c:pt>
                <c:pt idx="17313">
                  <c:v>1.54456265644749</c:v>
                </c:pt>
                <c:pt idx="17314">
                  <c:v>1.54851090984062</c:v>
                </c:pt>
                <c:pt idx="17315">
                  <c:v>1.55334245473013</c:v>
                </c:pt>
                <c:pt idx="17316">
                  <c:v>1.55909966526667</c:v>
                </c:pt>
                <c:pt idx="17317">
                  <c:v>1.56583051507982</c:v>
                </c:pt>
                <c:pt idx="17318">
                  <c:v>1.573596097164475</c:v>
                </c:pt>
                <c:pt idx="17319">
                  <c:v>1.57128378984156</c:v>
                </c:pt>
                <c:pt idx="17320">
                  <c:v>1.5696426065762</c:v>
                </c:pt>
                <c:pt idx="17321">
                  <c:v>1.56866524861638</c:v>
                </c:pt>
                <c:pt idx="17322">
                  <c:v>1.56834608102303</c:v>
                </c:pt>
                <c:pt idx="17323">
                  <c:v>1.56868108647441</c:v>
                </c:pt>
                <c:pt idx="17324">
                  <c:v>1.56967309075154</c:v>
                </c:pt>
                <c:pt idx="17325">
                  <c:v>1.57133050715139</c:v>
                </c:pt>
                <c:pt idx="17326">
                  <c:v>1.57366080442378</c:v>
                </c:pt>
                <c:pt idx="17327">
                  <c:v>1.57668135500671</c:v>
                </c:pt>
                <c:pt idx="17328">
                  <c:v>1.58041035846156</c:v>
                </c:pt>
                <c:pt idx="17329">
                  <c:v>1.58487258031935</c:v>
                </c:pt>
                <c:pt idx="17330">
                  <c:v>1.59009852801185</c:v>
                </c:pt>
                <c:pt idx="17331">
                  <c:v>1.59612362276542</c:v>
                </c:pt>
                <c:pt idx="17332">
                  <c:v>1.60299186166543</c:v>
                </c:pt>
                <c:pt idx="17333">
                  <c:v>1.61075546235882</c:v>
                </c:pt>
                <c:pt idx="17334">
                  <c:v>1.61947289496857</c:v>
                </c:pt>
                <c:pt idx="17335">
                  <c:v>1.62921494373965</c:v>
                </c:pt>
                <c:pt idx="17336">
                  <c:v>1.64006871203383</c:v>
                </c:pt>
                <c:pt idx="17337">
                  <c:v>1.65212979882305</c:v>
                </c:pt>
                <c:pt idx="17338">
                  <c:v>1.66551937572811</c:v>
                </c:pt>
                <c:pt idx="17339">
                  <c:v>1.68037161650732</c:v>
                </c:pt>
                <c:pt idx="17340">
                  <c:v>1.69686027392384</c:v>
                </c:pt>
                <c:pt idx="17341">
                  <c:v>1.69876440380169</c:v>
                </c:pt>
                <c:pt idx="17342">
                  <c:v>1.70132977498995</c:v>
                </c:pt>
                <c:pt idx="17343">
                  <c:v>1.70456632392539</c:v>
                </c:pt>
                <c:pt idx="17344">
                  <c:v>1.70849590429307</c:v>
                </c:pt>
                <c:pt idx="17345">
                  <c:v>1.71314145632393</c:v>
                </c:pt>
                <c:pt idx="17346">
                  <c:v>1.71853194206424</c:v>
                </c:pt>
                <c:pt idx="17347">
                  <c:v>1.72469810012675</c:v>
                </c:pt>
                <c:pt idx="17348">
                  <c:v>1.73168017254788</c:v>
                </c:pt>
                <c:pt idx="17349">
                  <c:v>1.73952655655744</c:v>
                </c:pt>
                <c:pt idx="17350">
                  <c:v>1.77560577886482</c:v>
                </c:pt>
                <c:pt idx="17351">
                  <c:v>1.78636618197427</c:v>
                </c:pt>
                <c:pt idx="17352">
                  <c:v>1.77766923498895</c:v>
                </c:pt>
                <c:pt idx="17353">
                  <c:v>1.77037253830157</c:v>
                </c:pt>
                <c:pt idx="17354">
                  <c:v>1.76439877077247</c:v>
                </c:pt>
                <c:pt idx="17355">
                  <c:v>1.7596844536816</c:v>
                </c:pt>
                <c:pt idx="17356">
                  <c:v>1.75618092307781</c:v>
                </c:pt>
                <c:pt idx="17357">
                  <c:v>1.75386096897158</c:v>
                </c:pt>
                <c:pt idx="17358">
                  <c:v>1.75269591395578</c:v>
                </c:pt>
                <c:pt idx="17359">
                  <c:v>1.75267965359917</c:v>
                </c:pt>
                <c:pt idx="17360">
                  <c:v>1.75381198860982</c:v>
                </c:pt>
                <c:pt idx="17361">
                  <c:v>1.73737139258197</c:v>
                </c:pt>
                <c:pt idx="17362">
                  <c:v>1.72234809641517</c:v>
                </c:pt>
                <c:pt idx="17363">
                  <c:v>1.70860335082746</c:v>
                </c:pt>
                <c:pt idx="17364">
                  <c:v>1.69602031590955</c:v>
                </c:pt>
                <c:pt idx="17365">
                  <c:v>1.68450010843834</c:v>
                </c:pt>
                <c:pt idx="17366">
                  <c:v>1.67395669748129</c:v>
                </c:pt>
                <c:pt idx="17367">
                  <c:v>1.66431485579749</c:v>
                </c:pt>
                <c:pt idx="17368">
                  <c:v>1.65551226578944</c:v>
                </c:pt>
                <c:pt idx="17369">
                  <c:v>1.64749207988258</c:v>
                </c:pt>
                <c:pt idx="17370">
                  <c:v>1.6402075060106</c:v>
                </c:pt>
                <c:pt idx="17371">
                  <c:v>1.63361525455725</c:v>
                </c:pt>
                <c:pt idx="17372">
                  <c:v>1.62767846831648</c:v>
                </c:pt>
                <c:pt idx="17373">
                  <c:v>1.62236759089584</c:v>
                </c:pt>
                <c:pt idx="17374">
                  <c:v>1.61765146576611</c:v>
                </c:pt>
                <c:pt idx="17375">
                  <c:v>1.61351017880938</c:v>
                </c:pt>
                <c:pt idx="17376">
                  <c:v>1.62557145357578</c:v>
                </c:pt>
                <c:pt idx="17377">
                  <c:v>1.62231254432944</c:v>
                </c:pt>
                <c:pt idx="17378">
                  <c:v>1.6069075595406</c:v>
                </c:pt>
                <c:pt idx="17379">
                  <c:v>1.59292181884732</c:v>
                </c:pt>
                <c:pt idx="17380">
                  <c:v>1.5802092750221</c:v>
                </c:pt>
                <c:pt idx="17381">
                  <c:v>1.56865379168634</c:v>
                </c:pt>
                <c:pt idx="17382">
                  <c:v>1.55815188343591</c:v>
                </c:pt>
                <c:pt idx="17383">
                  <c:v>1.54861799250852</c:v>
                </c:pt>
                <c:pt idx="17384">
                  <c:v>1.53997671463154</c:v>
                </c:pt>
                <c:pt idx="17385">
                  <c:v>1.53216687059768</c:v>
                </c:pt>
                <c:pt idx="17386">
                  <c:v>1.52513383307142</c:v>
                </c:pt>
                <c:pt idx="17387">
                  <c:v>1.51882968658181</c:v>
                </c:pt>
                <c:pt idx="17388">
                  <c:v>1.51321541911437</c:v>
                </c:pt>
                <c:pt idx="17389">
                  <c:v>1.50825675879487</c:v>
                </c:pt>
                <c:pt idx="17390">
                  <c:v>1.50392361891221</c:v>
                </c:pt>
                <c:pt idx="17391">
                  <c:v>1.50019255630593</c:v>
                </c:pt>
                <c:pt idx="17392">
                  <c:v>1.49704133682118</c:v>
                </c:pt>
                <c:pt idx="17393">
                  <c:v>1.49445353675452</c:v>
                </c:pt>
                <c:pt idx="17394">
                  <c:v>1.49241623782379</c:v>
                </c:pt>
                <c:pt idx="17395">
                  <c:v>1.49091700961568</c:v>
                </c:pt>
                <c:pt idx="17396">
                  <c:v>1.48994941484363</c:v>
                </c:pt>
                <c:pt idx="17397">
                  <c:v>1.4895081675167</c:v>
                </c:pt>
                <c:pt idx="17398">
                  <c:v>1.48959001803518</c:v>
                </c:pt>
                <c:pt idx="17399">
                  <c:v>1.4901974340967</c:v>
                </c:pt>
                <c:pt idx="17400">
                  <c:v>1.5003685517918</c:v>
                </c:pt>
                <c:pt idx="17401">
                  <c:v>1.5021115650357</c:v>
                </c:pt>
                <c:pt idx="17402">
                  <c:v>1.49543391131601</c:v>
                </c:pt>
                <c:pt idx="17403">
                  <c:v>1.48960423130318</c:v>
                </c:pt>
                <c:pt idx="17404">
                  <c:v>1.48457851855595</c:v>
                </c:pt>
                <c:pt idx="17405">
                  <c:v>1.48031945822256</c:v>
                </c:pt>
                <c:pt idx="17406">
                  <c:v>1.47679653513307</c:v>
                </c:pt>
                <c:pt idx="17407">
                  <c:v>1.47398448000298</c:v>
                </c:pt>
                <c:pt idx="17408">
                  <c:v>1.471865357294029</c:v>
                </c:pt>
                <c:pt idx="17409">
                  <c:v>1.47042297641365</c:v>
                </c:pt>
                <c:pt idx="17410">
                  <c:v>1.4696494962395</c:v>
                </c:pt>
                <c:pt idx="17411">
                  <c:v>1.46954008035767</c:v>
                </c:pt>
                <c:pt idx="17412">
                  <c:v>1.47009198458587</c:v>
                </c:pt>
                <c:pt idx="17413">
                  <c:v>1.46312083739975</c:v>
                </c:pt>
                <c:pt idx="17414">
                  <c:v>1.46437101293894</c:v>
                </c:pt>
                <c:pt idx="17415">
                  <c:v>1.45840256329408</c:v>
                </c:pt>
                <c:pt idx="17416">
                  <c:v>1.44533680667513</c:v>
                </c:pt>
                <c:pt idx="17417">
                  <c:v>1.43341319521035</c:v>
                </c:pt>
                <c:pt idx="17418">
                  <c:v>1.42252364464038</c:v>
                </c:pt>
                <c:pt idx="17419">
                  <c:v>1.41257434276698</c:v>
                </c:pt>
                <c:pt idx="17420">
                  <c:v>1.40348641605682</c:v>
                </c:pt>
                <c:pt idx="17421">
                  <c:v>1.39519275268496</c:v>
                </c:pt>
                <c:pt idx="17422">
                  <c:v>1.38763553784683</c:v>
                </c:pt>
                <c:pt idx="17423">
                  <c:v>1.38076430658298</c:v>
                </c:pt>
                <c:pt idx="17424">
                  <c:v>1.3745364748845</c:v>
                </c:pt>
                <c:pt idx="17425">
                  <c:v>1.36891471418508</c:v>
                </c:pt>
                <c:pt idx="17426">
                  <c:v>1.36386678774207</c:v>
                </c:pt>
                <c:pt idx="17427">
                  <c:v>1.3593649382032</c:v>
                </c:pt>
                <c:pt idx="17428">
                  <c:v>1.35538538673312</c:v>
                </c:pt>
                <c:pt idx="17429">
                  <c:v>1.35190745985922</c:v>
                </c:pt>
                <c:pt idx="17430">
                  <c:v>1.34891420849675</c:v>
                </c:pt>
                <c:pt idx="17431">
                  <c:v>1.34639029533353</c:v>
                </c:pt>
                <c:pt idx="17432">
                  <c:v>1.34432453177879</c:v>
                </c:pt>
                <c:pt idx="17433">
                  <c:v>1.34270653430006</c:v>
                </c:pt>
                <c:pt idx="17434">
                  <c:v>1.34152929455755</c:v>
                </c:pt>
                <c:pt idx="17435">
                  <c:v>1.3407868595174</c:v>
                </c:pt>
                <c:pt idx="17436">
                  <c:v>1.3404764609509</c:v>
                </c:pt>
                <c:pt idx="17437">
                  <c:v>1.34059584815029</c:v>
                </c:pt>
                <c:pt idx="17438">
                  <c:v>1.34114632310154</c:v>
                </c:pt>
                <c:pt idx="17439">
                  <c:v>1.3421296937144</c:v>
                </c:pt>
                <c:pt idx="17440">
                  <c:v>1.34355092447317</c:v>
                </c:pt>
                <c:pt idx="17441">
                  <c:v>1.34541599861045</c:v>
                </c:pt>
                <c:pt idx="17442">
                  <c:v>1.34773376066235</c:v>
                </c:pt>
                <c:pt idx="17443">
                  <c:v>1.35051469056475</c:v>
                </c:pt>
                <c:pt idx="17444">
                  <c:v>1.35377240394338</c:v>
                </c:pt>
                <c:pt idx="17445">
                  <c:v>1.35752246360517</c:v>
                </c:pt>
                <c:pt idx="17446">
                  <c:v>1.36178449429079</c:v>
                </c:pt>
                <c:pt idx="17447">
                  <c:v>1.36657959290725</c:v>
                </c:pt>
                <c:pt idx="17448">
                  <c:v>1.3719340627708</c:v>
                </c:pt>
                <c:pt idx="17449">
                  <c:v>1.37787740818567</c:v>
                </c:pt>
                <c:pt idx="17450">
                  <c:v>1.3844443802785</c:v>
                </c:pt>
                <c:pt idx="17451">
                  <c:v>1.39049145112553</c:v>
                </c:pt>
                <c:pt idx="17452">
                  <c:v>1.3918269937311</c:v>
                </c:pt>
                <c:pt idx="17453">
                  <c:v>1.38723169308576</c:v>
                </c:pt>
                <c:pt idx="17454">
                  <c:v>1.38321002080465</c:v>
                </c:pt>
                <c:pt idx="17455">
                  <c:v>1.37973889923683</c:v>
                </c:pt>
                <c:pt idx="17456">
                  <c:v>1.37680069945929</c:v>
                </c:pt>
                <c:pt idx="17457">
                  <c:v>1.37437859140327</c:v>
                </c:pt>
                <c:pt idx="17458">
                  <c:v>1.37246009945363</c:v>
                </c:pt>
                <c:pt idx="17459">
                  <c:v>1.37103579551197</c:v>
                </c:pt>
                <c:pt idx="17460">
                  <c:v>1.37009863693328</c:v>
                </c:pt>
                <c:pt idx="17461">
                  <c:v>1.36964336329727</c:v>
                </c:pt>
                <c:pt idx="17462">
                  <c:v>1.36966797180173</c:v>
                </c:pt>
                <c:pt idx="17463">
                  <c:v>1.37017213991373</c:v>
                </c:pt>
                <c:pt idx="17464">
                  <c:v>1.37115876558211</c:v>
                </c:pt>
                <c:pt idx="17465">
                  <c:v>1.37263298184525</c:v>
                </c:pt>
                <c:pt idx="17466">
                  <c:v>1.37460117304854</c:v>
                </c:pt>
                <c:pt idx="17467">
                  <c:v>1.37707473713639</c:v>
                </c:pt>
                <c:pt idx="17468">
                  <c:v>1.38006551860821</c:v>
                </c:pt>
                <c:pt idx="17469">
                  <c:v>1.38359023302765</c:v>
                </c:pt>
                <c:pt idx="17470">
                  <c:v>1.38766694045881</c:v>
                </c:pt>
                <c:pt idx="17471">
                  <c:v>1.39231918579437</c:v>
                </c:pt>
                <c:pt idx="17472">
                  <c:v>1.403091497094695</c:v>
                </c:pt>
                <c:pt idx="17473">
                  <c:v>1.40916732415178</c:v>
                </c:pt>
                <c:pt idx="17474">
                  <c:v>1.40905408122926</c:v>
                </c:pt>
                <c:pt idx="17475">
                  <c:v>1.40963491134457</c:v>
                </c:pt>
                <c:pt idx="17476">
                  <c:v>1.41091350654335</c:v>
                </c:pt>
                <c:pt idx="17477">
                  <c:v>1.40597887647525</c:v>
                </c:pt>
                <c:pt idx="17478">
                  <c:v>1.401665352619935</c:v>
                </c:pt>
                <c:pt idx="17479">
                  <c:v>1.39794658323844</c:v>
                </c:pt>
                <c:pt idx="17480">
                  <c:v>1.39480243046556</c:v>
                </c:pt>
                <c:pt idx="17481">
                  <c:v>1.39757583137105</c:v>
                </c:pt>
                <c:pt idx="17482">
                  <c:v>1.39546565448594</c:v>
                </c:pt>
                <c:pt idx="17483">
                  <c:v>1.38744274470012</c:v>
                </c:pt>
                <c:pt idx="17484">
                  <c:v>1.38026969204637</c:v>
                </c:pt>
                <c:pt idx="17485">
                  <c:v>1.3738900486325</c:v>
                </c:pt>
                <c:pt idx="17486">
                  <c:v>1.3682557019447</c:v>
                </c:pt>
                <c:pt idx="17487">
                  <c:v>1.36332623799356</c:v>
                </c:pt>
                <c:pt idx="17488">
                  <c:v>1.35906845641806</c:v>
                </c:pt>
                <c:pt idx="17489">
                  <c:v>1.35545317300953</c:v>
                </c:pt>
                <c:pt idx="17490">
                  <c:v>1.35245807766977</c:v>
                </c:pt>
                <c:pt idx="17491">
                  <c:v>1.35006343040128</c:v>
                </c:pt>
                <c:pt idx="17492">
                  <c:v>1.34825504610108</c:v>
                </c:pt>
                <c:pt idx="17493">
                  <c:v>1.34702167947134</c:v>
                </c:pt>
                <c:pt idx="17494">
                  <c:v>1.34635577604351</c:v>
                </c:pt>
                <c:pt idx="17495">
                  <c:v>1.34625379181688</c:v>
                </c:pt>
                <c:pt idx="17496">
                  <c:v>1.34671522128497</c:v>
                </c:pt>
                <c:pt idx="17497">
                  <c:v>1.35186353296701</c:v>
                </c:pt>
                <c:pt idx="17498">
                  <c:v>1.35350297305765</c:v>
                </c:pt>
                <c:pt idx="17499">
                  <c:v>1.35002576865622</c:v>
                </c:pt>
                <c:pt idx="17500">
                  <c:v>1.34727355445555</c:v>
                </c:pt>
                <c:pt idx="17501">
                  <c:v>1.33963286086311</c:v>
                </c:pt>
                <c:pt idx="17502">
                  <c:v>1.33273340462381</c:v>
                </c:pt>
                <c:pt idx="17503">
                  <c:v>1.32652636166784</c:v>
                </c:pt>
                <c:pt idx="17504">
                  <c:v>1.32097124062904</c:v>
                </c:pt>
                <c:pt idx="17505">
                  <c:v>1.3160332297512</c:v>
                </c:pt>
                <c:pt idx="17506">
                  <c:v>1.31168177605419</c:v>
                </c:pt>
                <c:pt idx="17507">
                  <c:v>1.30789194119131</c:v>
                </c:pt>
                <c:pt idx="17508">
                  <c:v>1.30464203389726</c:v>
                </c:pt>
                <c:pt idx="17509">
                  <c:v>1.30191402322185</c:v>
                </c:pt>
                <c:pt idx="17510">
                  <c:v>1.29969393469661</c:v>
                </c:pt>
                <c:pt idx="17511">
                  <c:v>1.29796951424423</c:v>
                </c:pt>
                <c:pt idx="17512">
                  <c:v>1.29673182953896</c:v>
                </c:pt>
                <c:pt idx="17513">
                  <c:v>1.29597477478748</c:v>
                </c:pt>
                <c:pt idx="17514">
                  <c:v>1.29569430209161</c:v>
                </c:pt>
                <c:pt idx="17515">
                  <c:v>1.29118923997353</c:v>
                </c:pt>
                <c:pt idx="17516">
                  <c:v>1.28712313198111</c:v>
                </c:pt>
                <c:pt idx="17517">
                  <c:v>1.2834779578202</c:v>
                </c:pt>
                <c:pt idx="17518">
                  <c:v>1.2802385334513</c:v>
                </c:pt>
                <c:pt idx="17519">
                  <c:v>1.27998183760838</c:v>
                </c:pt>
                <c:pt idx="17520">
                  <c:v>1.27747089651268</c:v>
                </c:pt>
                <c:pt idx="17521">
                  <c:v>1.27099426992259</c:v>
                </c:pt>
                <c:pt idx="17522">
                  <c:v>1.26509240855794</c:v>
                </c:pt>
                <c:pt idx="17523">
                  <c:v>1.25973236747395</c:v>
                </c:pt>
                <c:pt idx="17524">
                  <c:v>1.25488620418822</c:v>
                </c:pt>
                <c:pt idx="17525">
                  <c:v>1.250529618004929</c:v>
                </c:pt>
                <c:pt idx="17526">
                  <c:v>1.24664107561441</c:v>
                </c:pt>
                <c:pt idx="17527">
                  <c:v>1.24320303711439</c:v>
                </c:pt>
                <c:pt idx="17528">
                  <c:v>1.24019917562462</c:v>
                </c:pt>
                <c:pt idx="17529">
                  <c:v>1.23761692124205</c:v>
                </c:pt>
                <c:pt idx="17530">
                  <c:v>1.23544437205886</c:v>
                </c:pt>
                <c:pt idx="17531">
                  <c:v>1.2336730487404</c:v>
                </c:pt>
                <c:pt idx="17532">
                  <c:v>1.23229495497466</c:v>
                </c:pt>
                <c:pt idx="17533">
                  <c:v>1.23130484423989</c:v>
                </c:pt>
                <c:pt idx="17534">
                  <c:v>1.23069830878546</c:v>
                </c:pt>
                <c:pt idx="17535">
                  <c:v>1.23047289202459</c:v>
                </c:pt>
                <c:pt idx="17536">
                  <c:v>1.23062760326588</c:v>
                </c:pt>
                <c:pt idx="17537">
                  <c:v>1.23116290773492</c:v>
                </c:pt>
                <c:pt idx="17538">
                  <c:v>1.23208095754308</c:v>
                </c:pt>
                <c:pt idx="17539">
                  <c:v>1.23338492015051</c:v>
                </c:pt>
                <c:pt idx="17540">
                  <c:v>1.23508015291745</c:v>
                </c:pt>
                <c:pt idx="17541">
                  <c:v>1.23717356896729</c:v>
                </c:pt>
                <c:pt idx="17542">
                  <c:v>1.23967321536122</c:v>
                </c:pt>
                <c:pt idx="17543">
                  <c:v>1.24259026463918</c:v>
                </c:pt>
                <c:pt idx="17544">
                  <c:v>1.24593648569516</c:v>
                </c:pt>
                <c:pt idx="17545">
                  <c:v>1.24972704768056</c:v>
                </c:pt>
                <c:pt idx="17546">
                  <c:v>1.2539789872901</c:v>
                </c:pt>
                <c:pt idx="17547">
                  <c:v>1.25871243080408</c:v>
                </c:pt>
                <c:pt idx="17548">
                  <c:v>1.26395035319956</c:v>
                </c:pt>
                <c:pt idx="17549">
                  <c:v>1.26971945290452</c:v>
                </c:pt>
                <c:pt idx="17550">
                  <c:v>1.27605030552786</c:v>
                </c:pt>
                <c:pt idx="17551">
                  <c:v>1.28297880184415</c:v>
                </c:pt>
                <c:pt idx="17552">
                  <c:v>1.28592405130184</c:v>
                </c:pt>
                <c:pt idx="17553">
                  <c:v>1.28927178930045</c:v>
                </c:pt>
                <c:pt idx="17554">
                  <c:v>1.2930352961232</c:v>
                </c:pt>
                <c:pt idx="17555">
                  <c:v>1.29723089778495</c:v>
                </c:pt>
                <c:pt idx="17556">
                  <c:v>1.30187686355902</c:v>
                </c:pt>
                <c:pt idx="17557">
                  <c:v>1.30699431206028</c:v>
                </c:pt>
                <c:pt idx="17558">
                  <c:v>1.31260790658606</c:v>
                </c:pt>
                <c:pt idx="17559">
                  <c:v>1.31874474955158</c:v>
                </c:pt>
                <c:pt idx="17560">
                  <c:v>1.3254370646951</c:v>
                </c:pt>
                <c:pt idx="17561">
                  <c:v>1.33272044720186</c:v>
                </c:pt>
                <c:pt idx="17562">
                  <c:v>1.340636921086</c:v>
                </c:pt>
                <c:pt idx="17563">
                  <c:v>1.349234652181469</c:v>
                </c:pt>
                <c:pt idx="17564">
                  <c:v>1.35856800206022</c:v>
                </c:pt>
                <c:pt idx="17565">
                  <c:v>1.36870160702633</c:v>
                </c:pt>
                <c:pt idx="17566">
                  <c:v>1.37970922015959</c:v>
                </c:pt>
                <c:pt idx="17567">
                  <c:v>1.39167771430591</c:v>
                </c:pt>
                <c:pt idx="17568">
                  <c:v>1.40470933278195</c:v>
                </c:pt>
                <c:pt idx="17569">
                  <c:v>1.41892518418603</c:v>
                </c:pt>
                <c:pt idx="17570">
                  <c:v>1.43446979742623</c:v>
                </c:pt>
                <c:pt idx="17571">
                  <c:v>1.45151635100906</c:v>
                </c:pt>
                <c:pt idx="17572">
                  <c:v>1.47027436867501</c:v>
                </c:pt>
                <c:pt idx="17573">
                  <c:v>1.48195982159306</c:v>
                </c:pt>
                <c:pt idx="17574">
                  <c:v>1.50400015951232</c:v>
                </c:pt>
                <c:pt idx="17575">
                  <c:v>1.51850064313486</c:v>
                </c:pt>
                <c:pt idx="17576">
                  <c:v>1.52399253873909</c:v>
                </c:pt>
                <c:pt idx="17577">
                  <c:v>1.53043185353957</c:v>
                </c:pt>
                <c:pt idx="17578">
                  <c:v>1.53787719954158</c:v>
                </c:pt>
                <c:pt idx="17579">
                  <c:v>1.54639595768324</c:v>
                </c:pt>
                <c:pt idx="17580">
                  <c:v>1.55607466633059</c:v>
                </c:pt>
                <c:pt idx="17581">
                  <c:v>1.56701083902376</c:v>
                </c:pt>
                <c:pt idx="17582">
                  <c:v>1.56721975237442</c:v>
                </c:pt>
                <c:pt idx="17583">
                  <c:v>1.56814469370071</c:v>
                </c:pt>
                <c:pt idx="17584">
                  <c:v>1.56979285100804</c:v>
                </c:pt>
                <c:pt idx="17585">
                  <c:v>1.5721741049568</c:v>
                </c:pt>
                <c:pt idx="17586">
                  <c:v>1.57530667831296</c:v>
                </c:pt>
                <c:pt idx="17587">
                  <c:v>1.59314206394015</c:v>
                </c:pt>
                <c:pt idx="17588">
                  <c:v>1.59814269608532</c:v>
                </c:pt>
                <c:pt idx="17589">
                  <c:v>1.5909858172698</c:v>
                </c:pt>
                <c:pt idx="17590">
                  <c:v>1.58500156646856</c:v>
                </c:pt>
                <c:pt idx="17591">
                  <c:v>1.58013218511968</c:v>
                </c:pt>
                <c:pt idx="17592">
                  <c:v>1.57632893321534</c:v>
                </c:pt>
                <c:pt idx="17593">
                  <c:v>1.57355375777546</c:v>
                </c:pt>
                <c:pt idx="17594">
                  <c:v>1.5717837116985</c:v>
                </c:pt>
                <c:pt idx="17595">
                  <c:v>1.57099916258406</c:v>
                </c:pt>
                <c:pt idx="17596">
                  <c:v>1.57119437132599</c:v>
                </c:pt>
                <c:pt idx="17597">
                  <c:v>1.57237316222175</c:v>
                </c:pt>
                <c:pt idx="17598">
                  <c:v>1.56243051526373</c:v>
                </c:pt>
                <c:pt idx="17599">
                  <c:v>1.55348212158995</c:v>
                </c:pt>
                <c:pt idx="17600">
                  <c:v>1.54545310434135</c:v>
                </c:pt>
                <c:pt idx="17601">
                  <c:v>1.53828349268684</c:v>
                </c:pt>
                <c:pt idx="17602">
                  <c:v>1.53192024181751</c:v>
                </c:pt>
                <c:pt idx="17603">
                  <c:v>1.52631740007337</c:v>
                </c:pt>
                <c:pt idx="17604">
                  <c:v>1.52143955608957</c:v>
                </c:pt>
                <c:pt idx="17605">
                  <c:v>1.51725202142517</c:v>
                </c:pt>
                <c:pt idx="17606">
                  <c:v>1.51373126340877</c:v>
                </c:pt>
                <c:pt idx="17607">
                  <c:v>1.51085346354113</c:v>
                </c:pt>
                <c:pt idx="17608">
                  <c:v>1.508601698599169</c:v>
                </c:pt>
                <c:pt idx="17609">
                  <c:v>1.50696341752486</c:v>
                </c:pt>
                <c:pt idx="17610">
                  <c:v>1.50592816176085</c:v>
                </c:pt>
                <c:pt idx="17611">
                  <c:v>1.51537692916569</c:v>
                </c:pt>
                <c:pt idx="17612">
                  <c:v>1.51554192532685</c:v>
                </c:pt>
                <c:pt idx="17613">
                  <c:v>1.50626965273261</c:v>
                </c:pt>
                <c:pt idx="17614">
                  <c:v>1.49805259710255</c:v>
                </c:pt>
                <c:pt idx="17615">
                  <c:v>1.49081432256387</c:v>
                </c:pt>
                <c:pt idx="17616">
                  <c:v>1.48449380914452</c:v>
                </c:pt>
                <c:pt idx="17617">
                  <c:v>1.4790368754461</c:v>
                </c:pt>
                <c:pt idx="17618">
                  <c:v>1.47440052919558</c:v>
                </c:pt>
                <c:pt idx="17619">
                  <c:v>1.47054987305694</c:v>
                </c:pt>
                <c:pt idx="17620">
                  <c:v>1.4587394506847</c:v>
                </c:pt>
                <c:pt idx="17621">
                  <c:v>1.447873241747</c:v>
                </c:pt>
                <c:pt idx="17622">
                  <c:v>1.43787052675581</c:v>
                </c:pt>
                <c:pt idx="17623">
                  <c:v>1.42865969799611</c:v>
                </c:pt>
                <c:pt idx="17624">
                  <c:v>1.4201796163766</c:v>
                </c:pt>
                <c:pt idx="17625">
                  <c:v>1.41237663237385</c:v>
                </c:pt>
                <c:pt idx="17626">
                  <c:v>1.40520663489872</c:v>
                </c:pt>
                <c:pt idx="17627">
                  <c:v>1.39862754191027</c:v>
                </c:pt>
                <c:pt idx="17628">
                  <c:v>1.39260560952392</c:v>
                </c:pt>
                <c:pt idx="17629">
                  <c:v>1.39238931431032</c:v>
                </c:pt>
                <c:pt idx="17630">
                  <c:v>1.38724039500889</c:v>
                </c:pt>
                <c:pt idx="17631">
                  <c:v>1.37606847010542</c:v>
                </c:pt>
                <c:pt idx="17632">
                  <c:v>1.36582036031941</c:v>
                </c:pt>
                <c:pt idx="17633">
                  <c:v>1.35641534777863</c:v>
                </c:pt>
                <c:pt idx="17634">
                  <c:v>1.34778415574167</c:v>
                </c:pt>
                <c:pt idx="17635">
                  <c:v>1.33986840812068</c:v>
                </c:pt>
                <c:pt idx="17636">
                  <c:v>1.33261631289977</c:v>
                </c:pt>
                <c:pt idx="17637">
                  <c:v>1.325984217299509</c:v>
                </c:pt>
                <c:pt idx="17638">
                  <c:v>1.31993343585457</c:v>
                </c:pt>
                <c:pt idx="17639">
                  <c:v>1.31443115881873</c:v>
                </c:pt>
                <c:pt idx="17640">
                  <c:v>1.30944820706295</c:v>
                </c:pt>
                <c:pt idx="17641">
                  <c:v>1.30495935342294</c:v>
                </c:pt>
                <c:pt idx="17642">
                  <c:v>1.30094288746693</c:v>
                </c:pt>
                <c:pt idx="17643">
                  <c:v>1.29737991174761</c:v>
                </c:pt>
                <c:pt idx="17644">
                  <c:v>1.29425408358536</c:v>
                </c:pt>
                <c:pt idx="17645">
                  <c:v>1.29155106336889</c:v>
                </c:pt>
                <c:pt idx="17646">
                  <c:v>1.28926001310552</c:v>
                </c:pt>
                <c:pt idx="17647">
                  <c:v>1.29018377661738</c:v>
                </c:pt>
                <c:pt idx="17648">
                  <c:v>1.28865914132878</c:v>
                </c:pt>
                <c:pt idx="17649">
                  <c:v>1.28281543548147</c:v>
                </c:pt>
                <c:pt idx="17650">
                  <c:v>1.27755701590124</c:v>
                </c:pt>
                <c:pt idx="17651">
                  <c:v>1.2728541516358</c:v>
                </c:pt>
                <c:pt idx="17652">
                  <c:v>1.26868046989524</c:v>
                </c:pt>
                <c:pt idx="17653">
                  <c:v>1.26501434008919</c:v>
                </c:pt>
                <c:pt idx="17654">
                  <c:v>1.26183644386125</c:v>
                </c:pt>
                <c:pt idx="17655">
                  <c:v>1.2591312453098</c:v>
                </c:pt>
                <c:pt idx="17656">
                  <c:v>1.25688560891186</c:v>
                </c:pt>
                <c:pt idx="17657">
                  <c:v>1.25508837845596</c:v>
                </c:pt>
                <c:pt idx="17658">
                  <c:v>1.25373133001544</c:v>
                </c:pt>
                <c:pt idx="17659">
                  <c:v>1.25280824243558</c:v>
                </c:pt>
                <c:pt idx="17660">
                  <c:v>1.25231456627097</c:v>
                </c:pt>
                <c:pt idx="17661">
                  <c:v>1.25224817090777</c:v>
                </c:pt>
                <c:pt idx="17662">
                  <c:v>1.25260852034434</c:v>
                </c:pt>
                <c:pt idx="17663">
                  <c:v>1.25339719700676</c:v>
                </c:pt>
                <c:pt idx="17664">
                  <c:v>1.25461765218708</c:v>
                </c:pt>
                <c:pt idx="17665">
                  <c:v>1.25627524027123</c:v>
                </c:pt>
                <c:pt idx="17666">
                  <c:v>1.25837754657899</c:v>
                </c:pt>
                <c:pt idx="17667">
                  <c:v>1.26093448181533</c:v>
                </c:pt>
                <c:pt idx="17668">
                  <c:v>1.26395784072875</c:v>
                </c:pt>
                <c:pt idx="17669">
                  <c:v>1.26746256693364</c:v>
                </c:pt>
                <c:pt idx="17670">
                  <c:v>1.27146611553439</c:v>
                </c:pt>
                <c:pt idx="17671">
                  <c:v>1.27598927242438</c:v>
                </c:pt>
                <c:pt idx="17672">
                  <c:v>1.28105617412143</c:v>
                </c:pt>
                <c:pt idx="17673">
                  <c:v>1.28669466639278</c:v>
                </c:pt>
                <c:pt idx="17674">
                  <c:v>1.292937750223</c:v>
                </c:pt>
                <c:pt idx="17675">
                  <c:v>1.29484856438321</c:v>
                </c:pt>
                <c:pt idx="17676">
                  <c:v>1.29717053340855</c:v>
                </c:pt>
                <c:pt idx="17677">
                  <c:v>1.29991409592216</c:v>
                </c:pt>
                <c:pt idx="17678">
                  <c:v>1.3030907311838</c:v>
                </c:pt>
                <c:pt idx="17679">
                  <c:v>1.30671484773715</c:v>
                </c:pt>
                <c:pt idx="17680">
                  <c:v>1.31080366096627</c:v>
                </c:pt>
                <c:pt idx="17681">
                  <c:v>1.31537592098892</c:v>
                </c:pt>
                <c:pt idx="17682">
                  <c:v>1.32045481318642</c:v>
                </c:pt>
                <c:pt idx="17683">
                  <c:v>1.32606604189647</c:v>
                </c:pt>
                <c:pt idx="17684">
                  <c:v>1.33223937674033</c:v>
                </c:pt>
                <c:pt idx="17685">
                  <c:v>1.33900963523628</c:v>
                </c:pt>
                <c:pt idx="17686">
                  <c:v>1.34641605104635</c:v>
                </c:pt>
                <c:pt idx="17687">
                  <c:v>1.35887391284874</c:v>
                </c:pt>
                <c:pt idx="17688">
                  <c:v>1.36158315061705</c:v>
                </c:pt>
                <c:pt idx="17689">
                  <c:v>1.3585146328698</c:v>
                </c:pt>
                <c:pt idx="17690">
                  <c:v>1.35597243170216</c:v>
                </c:pt>
                <c:pt idx="17691">
                  <c:v>1.3539423582104</c:v>
                </c:pt>
                <c:pt idx="17692">
                  <c:v>1.35241408326968</c:v>
                </c:pt>
                <c:pt idx="17693">
                  <c:v>1.35137903294219</c:v>
                </c:pt>
                <c:pt idx="17694">
                  <c:v>1.35083313969291</c:v>
                </c:pt>
                <c:pt idx="17695">
                  <c:v>1.35077248093102</c:v>
                </c:pt>
                <c:pt idx="17696">
                  <c:v>1.35119704417793</c:v>
                </c:pt>
                <c:pt idx="17697">
                  <c:v>1.35210881896596</c:v>
                </c:pt>
                <c:pt idx="17698">
                  <c:v>1.35351277930852</c:v>
                </c:pt>
                <c:pt idx="17699">
                  <c:v>1.355415998762</c:v>
                </c:pt>
                <c:pt idx="17700">
                  <c:v>1.35782822427427</c:v>
                </c:pt>
                <c:pt idx="17701">
                  <c:v>1.36076201680702</c:v>
                </c:pt>
                <c:pt idx="17702">
                  <c:v>1.36423395659342</c:v>
                </c:pt>
                <c:pt idx="17703">
                  <c:v>1.36826290567259</c:v>
                </c:pt>
                <c:pt idx="17704">
                  <c:v>1.37287234366867</c:v>
                </c:pt>
                <c:pt idx="17705">
                  <c:v>1.37808813356524</c:v>
                </c:pt>
                <c:pt idx="17706">
                  <c:v>1.38916416277033</c:v>
                </c:pt>
                <c:pt idx="17707">
                  <c:v>1.39589705982198</c:v>
                </c:pt>
                <c:pt idx="17708">
                  <c:v>1.39625312518445</c:v>
                </c:pt>
                <c:pt idx="17709">
                  <c:v>1.39732834724479</c:v>
                </c:pt>
                <c:pt idx="17710">
                  <c:v>1.39913057194432</c:v>
                </c:pt>
                <c:pt idx="17711">
                  <c:v>1.401674110709969</c:v>
                </c:pt>
                <c:pt idx="17712">
                  <c:v>1.397702955538</c:v>
                </c:pt>
                <c:pt idx="17713">
                  <c:v>1.39435330066916</c:v>
                </c:pt>
                <c:pt idx="17714">
                  <c:v>1.39160528671416</c:v>
                </c:pt>
                <c:pt idx="17715">
                  <c:v>1.38944178773459</c:v>
                </c:pt>
                <c:pt idx="17716">
                  <c:v>1.3878505144676</c:v>
                </c:pt>
                <c:pt idx="17717">
                  <c:v>1.38682201744311</c:v>
                </c:pt>
                <c:pt idx="17718">
                  <c:v>1.38634955395083</c:v>
                </c:pt>
                <c:pt idx="17719">
                  <c:v>1.38643128659428</c:v>
                </c:pt>
                <c:pt idx="17720">
                  <c:v>1.38706735551208</c:v>
                </c:pt>
                <c:pt idx="17721">
                  <c:v>1.3882616175897</c:v>
                </c:pt>
                <c:pt idx="17722">
                  <c:v>1.39002054766634</c:v>
                </c:pt>
                <c:pt idx="17723">
                  <c:v>1.39235510101246</c:v>
                </c:pt>
                <c:pt idx="17724">
                  <c:v>1.40086560726134</c:v>
                </c:pt>
                <c:pt idx="17725">
                  <c:v>1.40451037604742</c:v>
                </c:pt>
                <c:pt idx="17726">
                  <c:v>1.40147581145208</c:v>
                </c:pt>
                <c:pt idx="17727">
                  <c:v>1.39920313048911</c:v>
                </c:pt>
                <c:pt idx="17728">
                  <c:v>1.39767419194076</c:v>
                </c:pt>
                <c:pt idx="17729">
                  <c:v>1.39687828658587</c:v>
                </c:pt>
                <c:pt idx="17730">
                  <c:v>1.38966212823158</c:v>
                </c:pt>
                <c:pt idx="17731">
                  <c:v>1.38317454107798</c:v>
                </c:pt>
                <c:pt idx="17732">
                  <c:v>1.37737038052302</c:v>
                </c:pt>
                <c:pt idx="17733">
                  <c:v>1.37221230862043</c:v>
                </c:pt>
                <c:pt idx="17734">
                  <c:v>1.36766875018586</c:v>
                </c:pt>
                <c:pt idx="17735">
                  <c:v>1.36371221087765</c:v>
                </c:pt>
                <c:pt idx="17736">
                  <c:v>1.36031884565138</c:v>
                </c:pt>
                <c:pt idx="17737">
                  <c:v>1.35747056129686</c:v>
                </c:pt>
                <c:pt idx="17738">
                  <c:v>1.35515113228263</c:v>
                </c:pt>
                <c:pt idx="17739">
                  <c:v>1.35771729583073</c:v>
                </c:pt>
                <c:pt idx="17740">
                  <c:v>1.35638567940943</c:v>
                </c:pt>
                <c:pt idx="17741">
                  <c:v>1.34940670131413</c:v>
                </c:pt>
                <c:pt idx="17742">
                  <c:v>1.34320050114731</c:v>
                </c:pt>
                <c:pt idx="17743">
                  <c:v>1.33772244365282</c:v>
                </c:pt>
                <c:pt idx="17744">
                  <c:v>1.33293233978324</c:v>
                </c:pt>
                <c:pt idx="17745">
                  <c:v>1.32879856157903</c:v>
                </c:pt>
                <c:pt idx="17746">
                  <c:v>1.32529293922815</c:v>
                </c:pt>
                <c:pt idx="17747">
                  <c:v>1.32239325797016</c:v>
                </c:pt>
                <c:pt idx="17748">
                  <c:v>1.3145581099009</c:v>
                </c:pt>
                <c:pt idx="17749">
                  <c:v>1.31062603357599</c:v>
                </c:pt>
                <c:pt idx="17750">
                  <c:v>1.30388395781391</c:v>
                </c:pt>
                <c:pt idx="17751">
                  <c:v>1.29264300466771</c:v>
                </c:pt>
                <c:pt idx="17752">
                  <c:v>1.28232840423349</c:v>
                </c:pt>
                <c:pt idx="17753">
                  <c:v>1.27285626827609</c:v>
                </c:pt>
                <c:pt idx="17754">
                  <c:v>1.26415621929308</c:v>
                </c:pt>
                <c:pt idx="17755">
                  <c:v>1.25616656316473</c:v>
                </c:pt>
                <c:pt idx="17756">
                  <c:v>1.24883564458597</c:v>
                </c:pt>
                <c:pt idx="17757">
                  <c:v>1.24211798046103</c:v>
                </c:pt>
                <c:pt idx="17758">
                  <c:v>1.235974658167799</c:v>
                </c:pt>
                <c:pt idx="17759">
                  <c:v>1.23037220478861</c:v>
                </c:pt>
                <c:pt idx="17760">
                  <c:v>1.22528123035856</c:v>
                </c:pt>
                <c:pt idx="17761">
                  <c:v>1.22067619751745</c:v>
                </c:pt>
                <c:pt idx="17762">
                  <c:v>1.21653501361195</c:v>
                </c:pt>
                <c:pt idx="17763">
                  <c:v>1.212838901712</c:v>
                </c:pt>
                <c:pt idx="17764">
                  <c:v>1.20957088256855</c:v>
                </c:pt>
                <c:pt idx="17765">
                  <c:v>1.20671704885765</c:v>
                </c:pt>
                <c:pt idx="17766">
                  <c:v>1.2042653496415</c:v>
                </c:pt>
                <c:pt idx="17767">
                  <c:v>1.20220587025539</c:v>
                </c:pt>
                <c:pt idx="17768">
                  <c:v>1.20053014403326</c:v>
                </c:pt>
                <c:pt idx="17769">
                  <c:v>1.19923128137715</c:v>
                </c:pt>
                <c:pt idx="17770">
                  <c:v>1.19830428524874</c:v>
                </c:pt>
                <c:pt idx="17771">
                  <c:v>1.19774561978971</c:v>
                </c:pt>
                <c:pt idx="17772">
                  <c:v>1.19755299535967</c:v>
                </c:pt>
                <c:pt idx="17773">
                  <c:v>1.19772535140773</c:v>
                </c:pt>
                <c:pt idx="17774">
                  <c:v>1.19826322048386</c:v>
                </c:pt>
                <c:pt idx="17775">
                  <c:v>1.1991687314134</c:v>
                </c:pt>
                <c:pt idx="17776">
                  <c:v>1.2004452484863</c:v>
                </c:pt>
                <c:pt idx="17777">
                  <c:v>1.2020971968479</c:v>
                </c:pt>
                <c:pt idx="17778">
                  <c:v>1.20413085543493</c:v>
                </c:pt>
                <c:pt idx="17779">
                  <c:v>1.20655442512708</c:v>
                </c:pt>
                <c:pt idx="17780">
                  <c:v>1.20937751521616</c:v>
                </c:pt>
                <c:pt idx="17781">
                  <c:v>1.21261161673289</c:v>
                </c:pt>
                <c:pt idx="17782">
                  <c:v>1.21627000159151</c:v>
                </c:pt>
                <c:pt idx="17783">
                  <c:v>1.22036891866259</c:v>
                </c:pt>
                <c:pt idx="17784">
                  <c:v>1.22492652545391</c:v>
                </c:pt>
                <c:pt idx="17785">
                  <c:v>1.22996418278958</c:v>
                </c:pt>
                <c:pt idx="17786">
                  <c:v>1.23550632010782</c:v>
                </c:pt>
                <c:pt idx="17787">
                  <c:v>1.2415812676597</c:v>
                </c:pt>
                <c:pt idx="17788">
                  <c:v>1.24392319494112</c:v>
                </c:pt>
                <c:pt idx="17789">
                  <c:v>1.24662920593509</c:v>
                </c:pt>
                <c:pt idx="17790">
                  <c:v>1.24970965864393</c:v>
                </c:pt>
                <c:pt idx="17791">
                  <c:v>1.25317673644596</c:v>
                </c:pt>
                <c:pt idx="17792">
                  <c:v>1.25704376196792</c:v>
                </c:pt>
                <c:pt idx="17793">
                  <c:v>1.26132667460963</c:v>
                </c:pt>
                <c:pt idx="17794">
                  <c:v>1.26604399879988</c:v>
                </c:pt>
                <c:pt idx="17795">
                  <c:v>1.27121591480942</c:v>
                </c:pt>
                <c:pt idx="17796">
                  <c:v>1.27686687913857</c:v>
                </c:pt>
                <c:pt idx="17797">
                  <c:v>1.28302362539561</c:v>
                </c:pt>
                <c:pt idx="17798">
                  <c:v>1.28971706968888</c:v>
                </c:pt>
                <c:pt idx="17799">
                  <c:v>1.30003395580242</c:v>
                </c:pt>
                <c:pt idx="17800">
                  <c:v>1.30807932822517</c:v>
                </c:pt>
                <c:pt idx="17801">
                  <c:v>1.3113878317113</c:v>
                </c:pt>
                <c:pt idx="17802">
                  <c:v>1.31528932156423</c:v>
                </c:pt>
                <c:pt idx="17803">
                  <c:v>1.31980713904466</c:v>
                </c:pt>
                <c:pt idx="17804">
                  <c:v>1.32497081216236</c:v>
                </c:pt>
                <c:pt idx="17805">
                  <c:v>1.33081468375902</c:v>
                </c:pt>
                <c:pt idx="17806">
                  <c:v>1.34136505684439</c:v>
                </c:pt>
                <c:pt idx="17807">
                  <c:v>1.34267000920683</c:v>
                </c:pt>
                <c:pt idx="17808">
                  <c:v>1.3384528607817</c:v>
                </c:pt>
                <c:pt idx="17809">
                  <c:v>1.33489651209624</c:v>
                </c:pt>
                <c:pt idx="17810">
                  <c:v>1.33197635156725</c:v>
                </c:pt>
                <c:pt idx="17811">
                  <c:v>1.32967334843311</c:v>
                </c:pt>
                <c:pt idx="17812">
                  <c:v>1.3279732019718</c:v>
                </c:pt>
                <c:pt idx="17813">
                  <c:v>1.32686479870716</c:v>
                </c:pt>
                <c:pt idx="17814">
                  <c:v>1.32634130788918</c:v>
                </c:pt>
                <c:pt idx="17815">
                  <c:v>1.32639921016977</c:v>
                </c:pt>
                <c:pt idx="17816">
                  <c:v>1.3270395018403</c:v>
                </c:pt>
                <c:pt idx="17817">
                  <c:v>1.32826517894121</c:v>
                </c:pt>
                <c:pt idx="17818">
                  <c:v>1.33008467093656</c:v>
                </c:pt>
                <c:pt idx="17819">
                  <c:v>1.33250858590281</c:v>
                </c:pt>
                <c:pt idx="17820">
                  <c:v>1.33555333106681</c:v>
                </c:pt>
                <c:pt idx="17821">
                  <c:v>1.3392383891436</c:v>
                </c:pt>
                <c:pt idx="17822">
                  <c:v>1.34358840937972</c:v>
                </c:pt>
                <c:pt idx="17823">
                  <c:v>1.34863373027796</c:v>
                </c:pt>
                <c:pt idx="17824">
                  <c:v>1.354410072728</c:v>
                </c:pt>
                <c:pt idx="17825">
                  <c:v>1.35449497990196</c:v>
                </c:pt>
                <c:pt idx="17826">
                  <c:v>1.35509339407763</c:v>
                </c:pt>
                <c:pt idx="17827">
                  <c:v>1.3606983922258</c:v>
                </c:pt>
                <c:pt idx="17828">
                  <c:v>1.36238046496719</c:v>
                </c:pt>
                <c:pt idx="17829">
                  <c:v>1.35809508986544</c:v>
                </c:pt>
                <c:pt idx="17830">
                  <c:v>1.35451987269316</c:v>
                </c:pt>
                <c:pt idx="17831">
                  <c:v>1.35162854636164</c:v>
                </c:pt>
                <c:pt idx="17832">
                  <c:v>1.34940210652306</c:v>
                </c:pt>
                <c:pt idx="17833">
                  <c:v>1.34782402619493</c:v>
                </c:pt>
                <c:pt idx="17834">
                  <c:v>1.34688430752947</c:v>
                </c:pt>
                <c:pt idx="17835">
                  <c:v>1.34657686185771</c:v>
                </c:pt>
                <c:pt idx="17836">
                  <c:v>1.34689846639971</c:v>
                </c:pt>
                <c:pt idx="17837">
                  <c:v>1.34785249261301</c:v>
                </c:pt>
                <c:pt idx="17838">
                  <c:v>1.3494447028982</c:v>
                </c:pt>
                <c:pt idx="17839">
                  <c:v>1.35606492679399</c:v>
                </c:pt>
                <c:pt idx="17840">
                  <c:v>1.35249315294013</c:v>
                </c:pt>
                <c:pt idx="17841">
                  <c:v>1.34324023546743</c:v>
                </c:pt>
                <c:pt idx="17842">
                  <c:v>1.3348898880624</c:v>
                </c:pt>
                <c:pt idx="17843">
                  <c:v>1.32737253950435</c:v>
                </c:pt>
                <c:pt idx="17844">
                  <c:v>1.32062985113651</c:v>
                </c:pt>
                <c:pt idx="17845">
                  <c:v>1.31461142304625</c:v>
                </c:pt>
                <c:pt idx="17846">
                  <c:v>1.30927560725933</c:v>
                </c:pt>
                <c:pt idx="17847">
                  <c:v>1.3045857426508</c:v>
                </c:pt>
                <c:pt idx="17848">
                  <c:v>1.30051175154889</c:v>
                </c:pt>
                <c:pt idx="17849">
                  <c:v>1.29702834034627</c:v>
                </c:pt>
                <c:pt idx="17850">
                  <c:v>1.28890387385629</c:v>
                </c:pt>
                <c:pt idx="17851">
                  <c:v>1.28141058009775</c:v>
                </c:pt>
                <c:pt idx="17852">
                  <c:v>1.27450538754741</c:v>
                </c:pt>
                <c:pt idx="17853">
                  <c:v>1.26815041770938</c:v>
                </c:pt>
                <c:pt idx="17854">
                  <c:v>1.26231260205746</c:v>
                </c:pt>
                <c:pt idx="17855">
                  <c:v>1.25928047368392</c:v>
                </c:pt>
                <c:pt idx="17856">
                  <c:v>1.25431014681342</c:v>
                </c:pt>
                <c:pt idx="17857">
                  <c:v>1.2453679419354</c:v>
                </c:pt>
                <c:pt idx="17858">
                  <c:v>1.23713599867147</c:v>
                </c:pt>
                <c:pt idx="17859">
                  <c:v>1.22956034965155</c:v>
                </c:pt>
                <c:pt idx="17860">
                  <c:v>1.22259511660757</c:v>
                </c:pt>
                <c:pt idx="17861">
                  <c:v>1.21620000586434</c:v>
                </c:pt>
                <c:pt idx="17862">
                  <c:v>1.21034063109382</c:v>
                </c:pt>
                <c:pt idx="17863">
                  <c:v>1.2049867346116</c:v>
                </c:pt>
                <c:pt idx="17864">
                  <c:v>1.20011211409546</c:v>
                </c:pt>
                <c:pt idx="17865">
                  <c:v>1.19569398932893</c:v>
                </c:pt>
                <c:pt idx="17866">
                  <c:v>1.19171248043768</c:v>
                </c:pt>
                <c:pt idx="17867">
                  <c:v>1.18815035006114</c:v>
                </c:pt>
                <c:pt idx="17868">
                  <c:v>1.18499296242292</c:v>
                </c:pt>
                <c:pt idx="17869">
                  <c:v>1.18222706244241</c:v>
                </c:pt>
                <c:pt idx="17870">
                  <c:v>1.17984188484675</c:v>
                </c:pt>
                <c:pt idx="17871">
                  <c:v>1.17782833437559</c:v>
                </c:pt>
                <c:pt idx="17872">
                  <c:v>1.17617858322339</c:v>
                </c:pt>
                <c:pt idx="17873">
                  <c:v>1.17488667590827</c:v>
                </c:pt>
                <c:pt idx="17874">
                  <c:v>1.1739476570182</c:v>
                </c:pt>
                <c:pt idx="17875">
                  <c:v>1.17335787108709</c:v>
                </c:pt>
                <c:pt idx="17876">
                  <c:v>1.1731154158233</c:v>
                </c:pt>
                <c:pt idx="17877">
                  <c:v>1.17321899916996</c:v>
                </c:pt>
                <c:pt idx="17878">
                  <c:v>1.17366905703156</c:v>
                </c:pt>
                <c:pt idx="17879">
                  <c:v>1.17446694866982</c:v>
                </c:pt>
                <c:pt idx="17880">
                  <c:v>1.17561544577099</c:v>
                </c:pt>
                <c:pt idx="17881">
                  <c:v>1.17711825751097</c:v>
                </c:pt>
                <c:pt idx="17882">
                  <c:v>1.17898103595444</c:v>
                </c:pt>
                <c:pt idx="17883">
                  <c:v>1.18121026071337</c:v>
                </c:pt>
                <c:pt idx="17884">
                  <c:v>1.18381410384771</c:v>
                </c:pt>
                <c:pt idx="17885">
                  <c:v>1.18680268067475</c:v>
                </c:pt>
                <c:pt idx="17886">
                  <c:v>1.19018726153649</c:v>
                </c:pt>
                <c:pt idx="17887">
                  <c:v>1.19398159774155</c:v>
                </c:pt>
                <c:pt idx="17888">
                  <c:v>1.19820135983751</c:v>
                </c:pt>
                <c:pt idx="17889">
                  <c:v>1.20286486183562</c:v>
                </c:pt>
                <c:pt idx="17890">
                  <c:v>1.207992497247339</c:v>
                </c:pt>
                <c:pt idx="17891">
                  <c:v>1.21360858247609</c:v>
                </c:pt>
                <c:pt idx="17892">
                  <c:v>1.21974075818379</c:v>
                </c:pt>
                <c:pt idx="17893">
                  <c:v>1.2264203765296</c:v>
                </c:pt>
                <c:pt idx="17894">
                  <c:v>1.23368368027649</c:v>
                </c:pt>
                <c:pt idx="17895">
                  <c:v>1.24364062559542</c:v>
                </c:pt>
                <c:pt idx="17896">
                  <c:v>1.25234437889737</c:v>
                </c:pt>
                <c:pt idx="17897">
                  <c:v>1.25718430385467</c:v>
                </c:pt>
                <c:pt idx="17898">
                  <c:v>1.26267826799075</c:v>
                </c:pt>
                <c:pt idx="17899">
                  <c:v>1.26886324325587</c:v>
                </c:pt>
                <c:pt idx="17900">
                  <c:v>1.27086309070832</c:v>
                </c:pt>
                <c:pt idx="17901">
                  <c:v>1.27336993024698</c:v>
                </c:pt>
                <c:pt idx="17902">
                  <c:v>1.27639707603842</c:v>
                </c:pt>
                <c:pt idx="17903">
                  <c:v>1.27996151341188</c:v>
                </c:pt>
                <c:pt idx="17904">
                  <c:v>1.28408321512041</c:v>
                </c:pt>
                <c:pt idx="17905">
                  <c:v>1.2887860816825</c:v>
                </c:pt>
                <c:pt idx="17906">
                  <c:v>1.29409905418808</c:v>
                </c:pt>
                <c:pt idx="17907">
                  <c:v>1.29470127836477</c:v>
                </c:pt>
                <c:pt idx="17908">
                  <c:v>1.29573107798488</c:v>
                </c:pt>
                <c:pt idx="17909">
                  <c:v>1.29719343752633</c:v>
                </c:pt>
                <c:pt idx="17910">
                  <c:v>1.3022377943553</c:v>
                </c:pt>
                <c:pt idx="17911">
                  <c:v>1.30463717167344</c:v>
                </c:pt>
                <c:pt idx="17912">
                  <c:v>1.30204634671936</c:v>
                </c:pt>
                <c:pt idx="17913">
                  <c:v>1.30002565911258</c:v>
                </c:pt>
                <c:pt idx="17914">
                  <c:v>1.29856237350772</c:v>
                </c:pt>
                <c:pt idx="17915">
                  <c:v>1.29764815146522</c:v>
                </c:pt>
                <c:pt idx="17916">
                  <c:v>1.29727744445179</c:v>
                </c:pt>
                <c:pt idx="17917">
                  <c:v>1.29744813507047</c:v>
                </c:pt>
                <c:pt idx="17918">
                  <c:v>1.29816114082203</c:v>
                </c:pt>
                <c:pt idx="17919">
                  <c:v>1.30257871314941</c:v>
                </c:pt>
                <c:pt idx="17920">
                  <c:v>1.30443068857602</c:v>
                </c:pt>
                <c:pt idx="17921">
                  <c:v>1.30136446943844</c:v>
                </c:pt>
                <c:pt idx="17922">
                  <c:v>1.29899000705771</c:v>
                </c:pt>
                <c:pt idx="17923">
                  <c:v>1.29728990889001</c:v>
                </c:pt>
                <c:pt idx="17924">
                  <c:v>1.29625226710654</c:v>
                </c:pt>
                <c:pt idx="17925">
                  <c:v>1.29586933793224</c:v>
                </c:pt>
                <c:pt idx="17926">
                  <c:v>1.29923462887145</c:v>
                </c:pt>
                <c:pt idx="17927">
                  <c:v>1.30017779238024</c:v>
                </c:pt>
                <c:pt idx="17928">
                  <c:v>1.29092145402189</c:v>
                </c:pt>
                <c:pt idx="17929">
                  <c:v>1.28258948252146</c:v>
                </c:pt>
                <c:pt idx="17930">
                  <c:v>1.27510983029548</c:v>
                </c:pt>
                <c:pt idx="17931">
                  <c:v>1.26842092457171</c:v>
                </c:pt>
                <c:pt idx="17932">
                  <c:v>1.26247186460437</c:v>
                </c:pt>
                <c:pt idx="17933">
                  <c:v>1.25721918350224</c:v>
                </c:pt>
                <c:pt idx="17934">
                  <c:v>1.25262591265895</c:v>
                </c:pt>
                <c:pt idx="17935">
                  <c:v>1.24866189601574</c:v>
                </c:pt>
                <c:pt idx="17936">
                  <c:v>1.24530095967672</c:v>
                </c:pt>
                <c:pt idx="17937">
                  <c:v>1.24252261758846</c:v>
                </c:pt>
                <c:pt idx="17938">
                  <c:v>1.24030982241154</c:v>
                </c:pt>
                <c:pt idx="17939">
                  <c:v>1.23864898971425</c:v>
                </c:pt>
                <c:pt idx="17940">
                  <c:v>1.23313382749819</c:v>
                </c:pt>
                <c:pt idx="17941">
                  <c:v>1.22815458643991</c:v>
                </c:pt>
                <c:pt idx="17942">
                  <c:v>1.22368459152512</c:v>
                </c:pt>
                <c:pt idx="17943">
                  <c:v>1.21970148718053</c:v>
                </c:pt>
                <c:pt idx="17944">
                  <c:v>1.21618549556207</c:v>
                </c:pt>
                <c:pt idx="17945">
                  <c:v>1.21311984947327</c:v>
                </c:pt>
                <c:pt idx="17946">
                  <c:v>1.21049034174108</c:v>
                </c:pt>
                <c:pt idx="17947">
                  <c:v>1.20828535494778</c:v>
                </c:pt>
                <c:pt idx="17948">
                  <c:v>1.2064948899286</c:v>
                </c:pt>
                <c:pt idx="17949">
                  <c:v>1.20511109550131</c:v>
                </c:pt>
                <c:pt idx="17950">
                  <c:v>1.20412837612598</c:v>
                </c:pt>
                <c:pt idx="17951">
                  <c:v>1.20354212183663</c:v>
                </c:pt>
                <c:pt idx="17952">
                  <c:v>1.20334988129559</c:v>
                </c:pt>
                <c:pt idx="17953">
                  <c:v>1.2035509296423</c:v>
                </c:pt>
                <c:pt idx="17954">
                  <c:v>1.20414565980578</c:v>
                </c:pt>
                <c:pt idx="17955">
                  <c:v>1.20513658633143</c:v>
                </c:pt>
                <c:pt idx="17956">
                  <c:v>1.20259333917716</c:v>
                </c:pt>
                <c:pt idx="17957">
                  <c:v>1.20187435217656</c:v>
                </c:pt>
                <c:pt idx="17958">
                  <c:v>1.19996617519488</c:v>
                </c:pt>
                <c:pt idx="17959">
                  <c:v>1.19458850361649</c:v>
                </c:pt>
                <c:pt idx="17960">
                  <c:v>1.18968770629205</c:v>
                </c:pt>
                <c:pt idx="17961">
                  <c:v>1.18524083087938</c:v>
                </c:pt>
                <c:pt idx="17962">
                  <c:v>1.18122821265423</c:v>
                </c:pt>
                <c:pt idx="17963">
                  <c:v>1.17763249444198</c:v>
                </c:pt>
                <c:pt idx="17964">
                  <c:v>1.17443878285418</c:v>
                </c:pt>
                <c:pt idx="17965">
                  <c:v>1.17163430484243</c:v>
                </c:pt>
                <c:pt idx="17966">
                  <c:v>1.16920795738976</c:v>
                </c:pt>
                <c:pt idx="17967">
                  <c:v>1.16715053454235</c:v>
                </c:pt>
                <c:pt idx="17968">
                  <c:v>1.16545417152246</c:v>
                </c:pt>
                <c:pt idx="17969">
                  <c:v>1.16411275527561</c:v>
                </c:pt>
                <c:pt idx="17970">
                  <c:v>1.16312140973962</c:v>
                </c:pt>
                <c:pt idx="17971">
                  <c:v>1.16247631786418</c:v>
                </c:pt>
                <c:pt idx="17972">
                  <c:v>1.16217500258489</c:v>
                </c:pt>
                <c:pt idx="17973">
                  <c:v>1.16221660795915</c:v>
                </c:pt>
                <c:pt idx="17974">
                  <c:v>1.16260083546034</c:v>
                </c:pt>
                <c:pt idx="17975">
                  <c:v>1.16332914866624</c:v>
                </c:pt>
                <c:pt idx="17976">
                  <c:v>1.16440356633146</c:v>
                </c:pt>
                <c:pt idx="17977">
                  <c:v>1.16582803831857</c:v>
                </c:pt>
                <c:pt idx="17978">
                  <c:v>1.16760755816628</c:v>
                </c:pt>
                <c:pt idx="17979">
                  <c:v>1.16974801950768</c:v>
                </c:pt>
                <c:pt idx="17980">
                  <c:v>1.17225767131682</c:v>
                </c:pt>
                <c:pt idx="17981">
                  <c:v>1.17514527061767</c:v>
                </c:pt>
                <c:pt idx="17982">
                  <c:v>1.17842223806741</c:v>
                </c:pt>
                <c:pt idx="17983">
                  <c:v>1.18210130026198</c:v>
                </c:pt>
                <c:pt idx="17984">
                  <c:v>1.18619724878847</c:v>
                </c:pt>
                <c:pt idx="17985">
                  <c:v>1.19072763934931</c:v>
                </c:pt>
                <c:pt idx="17986">
                  <c:v>1.19571210809396</c:v>
                </c:pt>
                <c:pt idx="17987">
                  <c:v>1.20117331481416</c:v>
                </c:pt>
                <c:pt idx="17988">
                  <c:v>1.20713767662325</c:v>
                </c:pt>
                <c:pt idx="17989">
                  <c:v>1.21363498669144</c:v>
                </c:pt>
                <c:pt idx="17990">
                  <c:v>1.22070014699264</c:v>
                </c:pt>
                <c:pt idx="17991">
                  <c:v>1.22837277183517</c:v>
                </c:pt>
                <c:pt idx="17992">
                  <c:v>1.23669884384165</c:v>
                </c:pt>
                <c:pt idx="17993">
                  <c:v>1.24573152511414</c:v>
                </c:pt>
                <c:pt idx="17994">
                  <c:v>1.2555332590337</c:v>
                </c:pt>
                <c:pt idx="17995">
                  <c:v>1.26617612379886</c:v>
                </c:pt>
                <c:pt idx="17996">
                  <c:v>1.27269497862392</c:v>
                </c:pt>
                <c:pt idx="17997">
                  <c:v>1.27977907872598</c:v>
                </c:pt>
                <c:pt idx="17998">
                  <c:v>1.28746762832627</c:v>
                </c:pt>
                <c:pt idx="17999">
                  <c:v>1.29580597120513</c:v>
                </c:pt>
                <c:pt idx="18000">
                  <c:v>1.30484662921709</c:v>
                </c:pt>
                <c:pt idx="18001">
                  <c:v>1.31465019382015</c:v>
                </c:pt>
                <c:pt idx="18002">
                  <c:v>1.32528767069355</c:v>
                </c:pt>
                <c:pt idx="18003">
                  <c:v>1.33684126928207</c:v>
                </c:pt>
                <c:pt idx="18004">
                  <c:v>1.34940813672277</c:v>
                </c:pt>
                <c:pt idx="18005">
                  <c:v>1.363103798018</c:v>
                </c:pt>
                <c:pt idx="18006">
                  <c:v>1.38328426263666</c:v>
                </c:pt>
                <c:pt idx="18007">
                  <c:v>1.40019583719659</c:v>
                </c:pt>
                <c:pt idx="18008">
                  <c:v>1.41065645681502</c:v>
                </c:pt>
                <c:pt idx="18009">
                  <c:v>1.42236186441045</c:v>
                </c:pt>
                <c:pt idx="18010">
                  <c:v>1.43544982401519</c:v>
                </c:pt>
                <c:pt idx="18011">
                  <c:v>1.44086018293769</c:v>
                </c:pt>
                <c:pt idx="18012">
                  <c:v>1.44711484408998</c:v>
                </c:pt>
                <c:pt idx="18013">
                  <c:v>1.45426739379532</c:v>
                </c:pt>
                <c:pt idx="18014">
                  <c:v>1.4623782497771</c:v>
                </c:pt>
                <c:pt idx="18015">
                  <c:v>1.47152392324993</c:v>
                </c:pt>
                <c:pt idx="18016">
                  <c:v>1.48179163082682</c:v>
                </c:pt>
                <c:pt idx="18017">
                  <c:v>1.49328834406118</c:v>
                </c:pt>
                <c:pt idx="18018">
                  <c:v>1.50614315448531</c:v>
                </c:pt>
                <c:pt idx="18019">
                  <c:v>1.52050804657176</c:v>
                </c:pt>
                <c:pt idx="18020">
                  <c:v>1.52437641674685</c:v>
                </c:pt>
                <c:pt idx="18021">
                  <c:v>1.5290222096822</c:v>
                </c:pt>
                <c:pt idx="18022">
                  <c:v>1.53448295784151</c:v>
                </c:pt>
                <c:pt idx="18023">
                  <c:v>1.54079839175166</c:v>
                </c:pt>
                <c:pt idx="18024">
                  <c:v>1.54802102760769</c:v>
                </c:pt>
                <c:pt idx="18025">
                  <c:v>1.55621015506655</c:v>
                </c:pt>
                <c:pt idx="18026">
                  <c:v>1.56543571081775</c:v>
                </c:pt>
                <c:pt idx="18027">
                  <c:v>1.5620178198322</c:v>
                </c:pt>
                <c:pt idx="18028">
                  <c:v>1.55916961729159</c:v>
                </c:pt>
                <c:pt idx="18029">
                  <c:v>1.55687781415238</c:v>
                </c:pt>
                <c:pt idx="18030">
                  <c:v>1.55512779321038</c:v>
                </c:pt>
                <c:pt idx="18031">
                  <c:v>1.56690172408563</c:v>
                </c:pt>
                <c:pt idx="18032">
                  <c:v>1.56617526910374</c:v>
                </c:pt>
                <c:pt idx="18033">
                  <c:v>1.55265463815751</c:v>
                </c:pt>
                <c:pt idx="18034">
                  <c:v>1.54045666329567</c:v>
                </c:pt>
                <c:pt idx="18035">
                  <c:v>1.529453594268</c:v>
                </c:pt>
                <c:pt idx="18036">
                  <c:v>1.519544352144669</c:v>
                </c:pt>
                <c:pt idx="18037">
                  <c:v>1.51063642897722</c:v>
                </c:pt>
                <c:pt idx="18038">
                  <c:v>1.50265830985066</c:v>
                </c:pt>
                <c:pt idx="18039">
                  <c:v>1.49554374872049</c:v>
                </c:pt>
                <c:pt idx="18040">
                  <c:v>1.48924093692258</c:v>
                </c:pt>
                <c:pt idx="18041">
                  <c:v>1.48370175869378</c:v>
                </c:pt>
                <c:pt idx="18042">
                  <c:v>1.48795944772706</c:v>
                </c:pt>
                <c:pt idx="18043">
                  <c:v>1.48365295788506</c:v>
                </c:pt>
                <c:pt idx="18044">
                  <c:v>1.46976095244322</c:v>
                </c:pt>
                <c:pt idx="18045">
                  <c:v>1.457274440639479</c:v>
                </c:pt>
                <c:pt idx="18046">
                  <c:v>1.44604982262356</c:v>
                </c:pt>
                <c:pt idx="18047">
                  <c:v>1.4359703780419</c:v>
                </c:pt>
                <c:pt idx="18048">
                  <c:v>1.43386310781381</c:v>
                </c:pt>
                <c:pt idx="18049">
                  <c:v>1.42549162764577</c:v>
                </c:pt>
                <c:pt idx="18050">
                  <c:v>1.4095954609893</c:v>
                </c:pt>
                <c:pt idx="18051">
                  <c:v>1.39533761517145</c:v>
                </c:pt>
                <c:pt idx="18052">
                  <c:v>1.38252701985997</c:v>
                </c:pt>
                <c:pt idx="18053">
                  <c:v>1.37100742444629</c:v>
                </c:pt>
                <c:pt idx="18054">
                  <c:v>1.36065108251647</c:v>
                </c:pt>
                <c:pt idx="18055">
                  <c:v>1.35135052883761</c:v>
                </c:pt>
                <c:pt idx="18056">
                  <c:v>1.34301723224101</c:v>
                </c:pt>
                <c:pt idx="18057">
                  <c:v>1.33557593427386</c:v>
                </c:pt>
                <c:pt idx="18058">
                  <c:v>1.32266890443044</c:v>
                </c:pt>
                <c:pt idx="18059">
                  <c:v>1.31080925651836</c:v>
                </c:pt>
                <c:pt idx="18060">
                  <c:v>1.29989275221871</c:v>
                </c:pt>
                <c:pt idx="18061">
                  <c:v>1.28983109371431</c:v>
                </c:pt>
                <c:pt idx="18062">
                  <c:v>1.28054870394948</c:v>
                </c:pt>
                <c:pt idx="18063">
                  <c:v>1.2719815000631</c:v>
                </c:pt>
                <c:pt idx="18064">
                  <c:v>1.2640740504749</c:v>
                </c:pt>
                <c:pt idx="18065">
                  <c:v>1.2567788199608</c:v>
                </c:pt>
                <c:pt idx="18066">
                  <c:v>1.25005388008813</c:v>
                </c:pt>
                <c:pt idx="18067">
                  <c:v>1.243862695032639</c:v>
                </c:pt>
                <c:pt idx="18068">
                  <c:v>1.23817416897025</c:v>
                </c:pt>
                <c:pt idx="18069">
                  <c:v>1.2329604540158</c:v>
                </c:pt>
                <c:pt idx="18070">
                  <c:v>1.2281973217691</c:v>
                </c:pt>
                <c:pt idx="18071">
                  <c:v>1.223863297118539</c:v>
                </c:pt>
                <c:pt idx="18072">
                  <c:v>1.219940292072259</c:v>
                </c:pt>
                <c:pt idx="18073">
                  <c:v>1.21641172096183</c:v>
                </c:pt>
                <c:pt idx="18074">
                  <c:v>1.21326347840103</c:v>
                </c:pt>
                <c:pt idx="18075">
                  <c:v>1.21048352148055</c:v>
                </c:pt>
                <c:pt idx="18076">
                  <c:v>1.20806130509083</c:v>
                </c:pt>
                <c:pt idx="18077">
                  <c:v>1.20757352207394</c:v>
                </c:pt>
                <c:pt idx="18078">
                  <c:v>1.20581753594301</c:v>
                </c:pt>
                <c:pt idx="18079">
                  <c:v>1.20039578691366</c:v>
                </c:pt>
                <c:pt idx="18080">
                  <c:v>1.19547416789172</c:v>
                </c:pt>
                <c:pt idx="18081">
                  <c:v>1.19102825770915</c:v>
                </c:pt>
                <c:pt idx="18082">
                  <c:v>1.18703728988931</c:v>
                </c:pt>
                <c:pt idx="18083">
                  <c:v>1.1834830912227</c:v>
                </c:pt>
                <c:pt idx="18084">
                  <c:v>1.18034987969251</c:v>
                </c:pt>
                <c:pt idx="18085">
                  <c:v>1.17762443316633</c:v>
                </c:pt>
                <c:pt idx="18086">
                  <c:v>1.17529541321868</c:v>
                </c:pt>
                <c:pt idx="18087">
                  <c:v>1.17335326608731</c:v>
                </c:pt>
                <c:pt idx="18088">
                  <c:v>1.17179013921875</c:v>
                </c:pt>
                <c:pt idx="18089">
                  <c:v>1.17060013780899</c:v>
                </c:pt>
                <c:pt idx="18090">
                  <c:v>1.16977829345725</c:v>
                </c:pt>
                <c:pt idx="18091">
                  <c:v>1.16932167061636</c:v>
                </c:pt>
                <c:pt idx="18092">
                  <c:v>1.16922836737758</c:v>
                </c:pt>
                <c:pt idx="18093">
                  <c:v>1.16949766609198</c:v>
                </c:pt>
                <c:pt idx="18094">
                  <c:v>1.17013066959343</c:v>
                </c:pt>
                <c:pt idx="18095">
                  <c:v>1.17112949970924</c:v>
                </c:pt>
                <c:pt idx="18096">
                  <c:v>1.17249779200948</c:v>
                </c:pt>
                <c:pt idx="18097">
                  <c:v>1.17424072168287</c:v>
                </c:pt>
                <c:pt idx="18098">
                  <c:v>1.17636487416544</c:v>
                </c:pt>
                <c:pt idx="18099">
                  <c:v>1.18012663998922</c:v>
                </c:pt>
                <c:pt idx="18100">
                  <c:v>1.18307403936347</c:v>
                </c:pt>
                <c:pt idx="18101">
                  <c:v>1.18266084794128</c:v>
                </c:pt>
                <c:pt idx="18102">
                  <c:v>1.18270656201987</c:v>
                </c:pt>
                <c:pt idx="18103">
                  <c:v>1.18321108404162</c:v>
                </c:pt>
                <c:pt idx="18104">
                  <c:v>1.1841767315037</c:v>
                </c:pt>
                <c:pt idx="18105">
                  <c:v>1.18560807913636</c:v>
                </c:pt>
                <c:pt idx="18106">
                  <c:v>1.18751200080047</c:v>
                </c:pt>
                <c:pt idx="18107">
                  <c:v>1.18601852748706</c:v>
                </c:pt>
                <c:pt idx="18108">
                  <c:v>1.18491762872123</c:v>
                </c:pt>
                <c:pt idx="18109">
                  <c:v>1.18420448274249</c:v>
                </c:pt>
                <c:pt idx="18110">
                  <c:v>1.18387610570135</c:v>
                </c:pt>
                <c:pt idx="18111">
                  <c:v>1.18393131971329</c:v>
                </c:pt>
                <c:pt idx="18112">
                  <c:v>1.18437002626734</c:v>
                </c:pt>
                <c:pt idx="18113">
                  <c:v>1.1865207431554</c:v>
                </c:pt>
                <c:pt idx="18114">
                  <c:v>1.18774773316417</c:v>
                </c:pt>
                <c:pt idx="18115">
                  <c:v>1.18553599846993</c:v>
                </c:pt>
                <c:pt idx="18116">
                  <c:v>1.18380410925457</c:v>
                </c:pt>
                <c:pt idx="18117">
                  <c:v>1.18254327126186</c:v>
                </c:pt>
                <c:pt idx="18118">
                  <c:v>1.18174690895116</c:v>
                </c:pt>
                <c:pt idx="18119">
                  <c:v>1.18141147942676</c:v>
                </c:pt>
                <c:pt idx="18120">
                  <c:v>1.18153483819562</c:v>
                </c:pt>
                <c:pt idx="18121">
                  <c:v>1.18211763291184</c:v>
                </c:pt>
                <c:pt idx="18122">
                  <c:v>1.18316259999688</c:v>
                </c:pt>
                <c:pt idx="18123">
                  <c:v>1.18467458611246</c:v>
                </c:pt>
                <c:pt idx="18124">
                  <c:v>1.18666076664453</c:v>
                </c:pt>
                <c:pt idx="18125">
                  <c:v>1.19051007923943</c:v>
                </c:pt>
                <c:pt idx="18126">
                  <c:v>1.193514029865</c:v>
                </c:pt>
                <c:pt idx="18127">
                  <c:v>1.19307334644357</c:v>
                </c:pt>
                <c:pt idx="18128">
                  <c:v>1.19462850284281</c:v>
                </c:pt>
                <c:pt idx="18129">
                  <c:v>1.19531999032929</c:v>
                </c:pt>
                <c:pt idx="18130">
                  <c:v>1.19259857133238</c:v>
                </c:pt>
                <c:pt idx="18131">
                  <c:v>1.19054290536985</c:v>
                </c:pt>
                <c:pt idx="18132">
                  <c:v>1.18519504220319</c:v>
                </c:pt>
                <c:pt idx="18133">
                  <c:v>1.18048690109621</c:v>
                </c:pt>
                <c:pt idx="18134">
                  <c:v>1.17638780863368</c:v>
                </c:pt>
                <c:pt idx="18135">
                  <c:v>1.17287303961308</c:v>
                </c:pt>
                <c:pt idx="18136">
                  <c:v>1.1699213193012</c:v>
                </c:pt>
                <c:pt idx="18137">
                  <c:v>1.16751589002504</c:v>
                </c:pt>
                <c:pt idx="18138">
                  <c:v>1.16564327324937</c:v>
                </c:pt>
                <c:pt idx="18139">
                  <c:v>1.1642929647022</c:v>
                </c:pt>
                <c:pt idx="18140">
                  <c:v>1.16345763808079</c:v>
                </c:pt>
                <c:pt idx="18141">
                  <c:v>1.16313259098236</c:v>
                </c:pt>
                <c:pt idx="18142">
                  <c:v>1.16331616663001</c:v>
                </c:pt>
                <c:pt idx="18143">
                  <c:v>1.16039973516234</c:v>
                </c:pt>
                <c:pt idx="18144">
                  <c:v>1.15794041810416</c:v>
                </c:pt>
                <c:pt idx="18145">
                  <c:v>1.15592668068208</c:v>
                </c:pt>
                <c:pt idx="18146">
                  <c:v>1.15434901180491</c:v>
                </c:pt>
                <c:pt idx="18147">
                  <c:v>1.15320086420249</c:v>
                </c:pt>
                <c:pt idx="18148">
                  <c:v>1.15247668559605</c:v>
                </c:pt>
                <c:pt idx="18149">
                  <c:v>1.14870919718006</c:v>
                </c:pt>
                <c:pt idx="18150">
                  <c:v>1.14533099219652</c:v>
                </c:pt>
                <c:pt idx="18151">
                  <c:v>1.14232931769856</c:v>
                </c:pt>
                <c:pt idx="18152">
                  <c:v>1.1396928613931</c:v>
                </c:pt>
                <c:pt idx="18153">
                  <c:v>1.13741208067765</c:v>
                </c:pt>
                <c:pt idx="18154">
                  <c:v>1.1354789909802</c:v>
                </c:pt>
                <c:pt idx="18155">
                  <c:v>1.13388673031669</c:v>
                </c:pt>
                <c:pt idx="18156">
                  <c:v>1.1326299077012</c:v>
                </c:pt>
                <c:pt idx="18157">
                  <c:v>1.13170431605893</c:v>
                </c:pt>
                <c:pt idx="18158">
                  <c:v>1.13110678983983</c:v>
                </c:pt>
                <c:pt idx="18159">
                  <c:v>1.13083506984145</c:v>
                </c:pt>
                <c:pt idx="18160">
                  <c:v>1.13088828546996</c:v>
                </c:pt>
                <c:pt idx="18161">
                  <c:v>1.13126645442356</c:v>
                </c:pt>
                <c:pt idx="18162">
                  <c:v>1.13197072759432</c:v>
                </c:pt>
                <c:pt idx="18163">
                  <c:v>1.1330030169904</c:v>
                </c:pt>
                <c:pt idx="18164">
                  <c:v>1.13436661844549</c:v>
                </c:pt>
                <c:pt idx="18165">
                  <c:v>1.13606597718791</c:v>
                </c:pt>
                <c:pt idx="18166">
                  <c:v>1.13810644475852</c:v>
                </c:pt>
                <c:pt idx="18167">
                  <c:v>1.14049493843778</c:v>
                </c:pt>
                <c:pt idx="18168">
                  <c:v>1.1441218353715</c:v>
                </c:pt>
                <c:pt idx="18169">
                  <c:v>1.14726221858682</c:v>
                </c:pt>
                <c:pt idx="18170">
                  <c:v>1.14737829922533</c:v>
                </c:pt>
                <c:pt idx="18171">
                  <c:v>1.14790860548801</c:v>
                </c:pt>
                <c:pt idx="18172">
                  <c:v>1.14885499700438</c:v>
                </c:pt>
                <c:pt idx="18173">
                  <c:v>1.15022126586249</c:v>
                </c:pt>
                <c:pt idx="18174">
                  <c:v>1.15201344860538</c:v>
                </c:pt>
                <c:pt idx="18175">
                  <c:v>1.15423886329222</c:v>
                </c:pt>
                <c:pt idx="18176">
                  <c:v>1.15690730184401</c:v>
                </c:pt>
                <c:pt idx="18177">
                  <c:v>1.16003083202718</c:v>
                </c:pt>
                <c:pt idx="18178">
                  <c:v>1.16001599963464</c:v>
                </c:pt>
                <c:pt idx="18179">
                  <c:v>1.16036076177748</c:v>
                </c:pt>
                <c:pt idx="18180">
                  <c:v>1.16106609066418</c:v>
                </c:pt>
                <c:pt idx="18181">
                  <c:v>1.1621348181796</c:v>
                </c:pt>
                <c:pt idx="18182">
                  <c:v>1.1635707296146</c:v>
                </c:pt>
                <c:pt idx="18183">
                  <c:v>1.1653788844617</c:v>
                </c:pt>
                <c:pt idx="18184">
                  <c:v>1.16756611844206</c:v>
                </c:pt>
                <c:pt idx="18185">
                  <c:v>1.17014110761662</c:v>
                </c:pt>
                <c:pt idx="18186">
                  <c:v>1.17311378423838</c:v>
                </c:pt>
                <c:pt idx="18187">
                  <c:v>1.17649656967885</c:v>
                </c:pt>
                <c:pt idx="18188">
                  <c:v>1.18030314537186</c:v>
                </c:pt>
                <c:pt idx="18189">
                  <c:v>1.18455047502349</c:v>
                </c:pt>
                <c:pt idx="18190">
                  <c:v>1.18925744391807</c:v>
                </c:pt>
                <c:pt idx="18191">
                  <c:v>1.19444614290366</c:v>
                </c:pt>
                <c:pt idx="18192">
                  <c:v>1.20014180619235</c:v>
                </c:pt>
                <c:pt idx="18193">
                  <c:v>1.20637440569139</c:v>
                </c:pt>
                <c:pt idx="18194">
                  <c:v>1.21317734705593</c:v>
                </c:pt>
                <c:pt idx="18195">
                  <c:v>1.22058968155597</c:v>
                </c:pt>
                <c:pt idx="18196">
                  <c:v>1.22865650625566</c:v>
                </c:pt>
                <c:pt idx="18197">
                  <c:v>1.23743070639713</c:v>
                </c:pt>
                <c:pt idx="18198">
                  <c:v>1.24697329513558</c:v>
                </c:pt>
                <c:pt idx="18199">
                  <c:v>1.25735545513798</c:v>
                </c:pt>
                <c:pt idx="18200">
                  <c:v>1.26346800483266</c:v>
                </c:pt>
                <c:pt idx="18201">
                  <c:v>1.27013881724712</c:v>
                </c:pt>
                <c:pt idx="18202">
                  <c:v>1.27740542632088</c:v>
                </c:pt>
                <c:pt idx="18203">
                  <c:v>1.28531112320836</c:v>
                </c:pt>
                <c:pt idx="18204">
                  <c:v>1.29390516544172</c:v>
                </c:pt>
                <c:pt idx="18205">
                  <c:v>1.30324565724328</c:v>
                </c:pt>
                <c:pt idx="18206">
                  <c:v>1.31339924283592</c:v>
                </c:pt>
                <c:pt idx="18207">
                  <c:v>1.32444528046469</c:v>
                </c:pt>
                <c:pt idx="18208">
                  <c:v>1.33647496295751</c:v>
                </c:pt>
                <c:pt idx="18209">
                  <c:v>1.34959765381647</c:v>
                </c:pt>
                <c:pt idx="18210">
                  <c:v>1.36394432055343</c:v>
                </c:pt>
                <c:pt idx="18211">
                  <c:v>1.37966957582784</c:v>
                </c:pt>
                <c:pt idx="18212">
                  <c:v>1.39696523955451</c:v>
                </c:pt>
                <c:pt idx="18213">
                  <c:v>1.42270444328693</c:v>
                </c:pt>
                <c:pt idx="18214">
                  <c:v>1.43504611262987</c:v>
                </c:pt>
                <c:pt idx="18215">
                  <c:v>1.44644667156871</c:v>
                </c:pt>
                <c:pt idx="18216">
                  <c:v>1.45133686942112</c:v>
                </c:pt>
                <c:pt idx="18217">
                  <c:v>1.44710762659223</c:v>
                </c:pt>
                <c:pt idx="18218">
                  <c:v>1.443930488779469</c:v>
                </c:pt>
                <c:pt idx="18219">
                  <c:v>1.4417715393094</c:v>
                </c:pt>
                <c:pt idx="18220">
                  <c:v>1.44060977749639</c:v>
                </c:pt>
                <c:pt idx="18221">
                  <c:v>1.44043237429472</c:v>
                </c:pt>
                <c:pt idx="18222">
                  <c:v>1.44123837945951</c:v>
                </c:pt>
                <c:pt idx="18223">
                  <c:v>1.44303625211607</c:v>
                </c:pt>
                <c:pt idx="18224">
                  <c:v>1.44584410638977</c:v>
                </c:pt>
                <c:pt idx="18225">
                  <c:v>1.44969191272178</c:v>
                </c:pt>
                <c:pt idx="18226">
                  <c:v>1.44451100615474</c:v>
                </c:pt>
                <c:pt idx="18227">
                  <c:v>1.44020278563096</c:v>
                </c:pt>
                <c:pt idx="18228">
                  <c:v>1.43673106979401</c:v>
                </c:pt>
                <c:pt idx="18229">
                  <c:v>1.42463416229891</c:v>
                </c:pt>
                <c:pt idx="18230">
                  <c:v>1.41355561345583</c:v>
                </c:pt>
                <c:pt idx="18231">
                  <c:v>1.40340127312326</c:v>
                </c:pt>
                <c:pt idx="18232">
                  <c:v>1.3999950847125</c:v>
                </c:pt>
                <c:pt idx="18233">
                  <c:v>1.39118281841258</c:v>
                </c:pt>
                <c:pt idx="18234">
                  <c:v>1.37523920933364</c:v>
                </c:pt>
                <c:pt idx="18235">
                  <c:v>1.36074642812117</c:v>
                </c:pt>
                <c:pt idx="18236">
                  <c:v>1.34753644947215</c:v>
                </c:pt>
                <c:pt idx="18237">
                  <c:v>1.33546897222579</c:v>
                </c:pt>
                <c:pt idx="18238">
                  <c:v>1.32442888811436</c:v>
                </c:pt>
                <c:pt idx="18239">
                  <c:v>1.3143182534797</c:v>
                </c:pt>
                <c:pt idx="18240">
                  <c:v>1.30505437853501</c:v>
                </c:pt>
                <c:pt idx="18241">
                  <c:v>1.29656674033527</c:v>
                </c:pt>
                <c:pt idx="18242">
                  <c:v>1.28879566596714</c:v>
                </c:pt>
                <c:pt idx="18243">
                  <c:v>1.28168852548204</c:v>
                </c:pt>
                <c:pt idx="18244">
                  <c:v>1.27520137684022</c:v>
                </c:pt>
                <c:pt idx="18245">
                  <c:v>1.26929481555598</c:v>
                </c:pt>
                <c:pt idx="18246">
                  <c:v>1.26393619144101</c:v>
                </c:pt>
                <c:pt idx="18247">
                  <c:v>1.25909603651867</c:v>
                </c:pt>
                <c:pt idx="18248">
                  <c:v>1.25474918382955</c:v>
                </c:pt>
                <c:pt idx="18249">
                  <c:v>1.25087429062271</c:v>
                </c:pt>
                <c:pt idx="18250">
                  <c:v>1.24745206986635</c:v>
                </c:pt>
                <c:pt idx="18251">
                  <c:v>1.24446701892739</c:v>
                </c:pt>
                <c:pt idx="18252">
                  <c:v>1.24408121850079</c:v>
                </c:pt>
                <c:pt idx="18253">
                  <c:v>1.241895692850475</c:v>
                </c:pt>
                <c:pt idx="18254">
                  <c:v>1.23534349736544</c:v>
                </c:pt>
                <c:pt idx="18255">
                  <c:v>1.22941478928306</c:v>
                </c:pt>
                <c:pt idx="18256">
                  <c:v>1.22407297132566</c:v>
                </c:pt>
                <c:pt idx="18257">
                  <c:v>1.21928707112485</c:v>
                </c:pt>
                <c:pt idx="18258">
                  <c:v>1.21503017837194</c:v>
                </c:pt>
                <c:pt idx="18259">
                  <c:v>1.2112790331192</c:v>
                </c:pt>
                <c:pt idx="18260">
                  <c:v>1.20801475780255</c:v>
                </c:pt>
                <c:pt idx="18261">
                  <c:v>1.20522056762921</c:v>
                </c:pt>
                <c:pt idx="18262">
                  <c:v>1.20288246625231</c:v>
                </c:pt>
                <c:pt idx="18263">
                  <c:v>1.20098967405264</c:v>
                </c:pt>
                <c:pt idx="18264">
                  <c:v>1.19953302467162</c:v>
                </c:pt>
                <c:pt idx="18265">
                  <c:v>1.19850570698417</c:v>
                </c:pt>
                <c:pt idx="18266">
                  <c:v>1.19790317982849</c:v>
                </c:pt>
                <c:pt idx="18267">
                  <c:v>1.19772231494909</c:v>
                </c:pt>
                <c:pt idx="18268">
                  <c:v>1.19796217459899</c:v>
                </c:pt>
                <c:pt idx="18269">
                  <c:v>1.19444517014967</c:v>
                </c:pt>
                <c:pt idx="18270">
                  <c:v>1.19130064258678</c:v>
                </c:pt>
                <c:pt idx="18271">
                  <c:v>1.18991544747763</c:v>
                </c:pt>
                <c:pt idx="18272">
                  <c:v>1.18745104725509</c:v>
                </c:pt>
                <c:pt idx="18273">
                  <c:v>1.18137884874493</c:v>
                </c:pt>
                <c:pt idx="18274">
                  <c:v>1.17582649637919</c:v>
                </c:pt>
                <c:pt idx="18275">
                  <c:v>1.17076609337536</c:v>
                </c:pt>
                <c:pt idx="18276">
                  <c:v>1.16617318895106</c:v>
                </c:pt>
                <c:pt idx="18277">
                  <c:v>1.16202644439715</c:v>
                </c:pt>
                <c:pt idx="18278">
                  <c:v>1.15830750501554</c:v>
                </c:pt>
                <c:pt idx="18279">
                  <c:v>1.15500074683985</c:v>
                </c:pt>
                <c:pt idx="18280">
                  <c:v>1.15209219155995</c:v>
                </c:pt>
                <c:pt idx="18281">
                  <c:v>1.14957028799392</c:v>
                </c:pt>
                <c:pt idx="18282">
                  <c:v>1.14742519596114</c:v>
                </c:pt>
                <c:pt idx="18283">
                  <c:v>1.14564871244371</c:v>
                </c:pt>
                <c:pt idx="18284">
                  <c:v>1.14423421049784</c:v>
                </c:pt>
                <c:pt idx="18285">
                  <c:v>1.14317604130787</c:v>
                </c:pt>
                <c:pt idx="18286">
                  <c:v>1.14247060751219</c:v>
                </c:pt>
                <c:pt idx="18287">
                  <c:v>1.14211522925577</c:v>
                </c:pt>
                <c:pt idx="18288">
                  <c:v>1.14210840936942</c:v>
                </c:pt>
                <c:pt idx="18289">
                  <c:v>1.14244995878144</c:v>
                </c:pt>
                <c:pt idx="18290">
                  <c:v>1.14403787935926</c:v>
                </c:pt>
                <c:pt idx="18291">
                  <c:v>1.14509099417838</c:v>
                </c:pt>
                <c:pt idx="18292">
                  <c:v>1.14303054513773</c:v>
                </c:pt>
                <c:pt idx="18293">
                  <c:v>1.14140396596755</c:v>
                </c:pt>
                <c:pt idx="18294">
                  <c:v>1.14020396286168</c:v>
                </c:pt>
                <c:pt idx="18295">
                  <c:v>1.13942527165718</c:v>
                </c:pt>
                <c:pt idx="18296">
                  <c:v>1.1390644830318</c:v>
                </c:pt>
                <c:pt idx="18297">
                  <c:v>1.13911988544887</c:v>
                </c:pt>
                <c:pt idx="18298">
                  <c:v>1.13959145194896</c:v>
                </c:pt>
                <c:pt idx="18299">
                  <c:v>1.14048096846303</c:v>
                </c:pt>
                <c:pt idx="18300">
                  <c:v>1.14179244891352</c:v>
                </c:pt>
                <c:pt idx="18301">
                  <c:v>1.1444342586506</c:v>
                </c:pt>
                <c:pt idx="18302">
                  <c:v>1.1466288623389</c:v>
                </c:pt>
                <c:pt idx="18303">
                  <c:v>1.14574920046685</c:v>
                </c:pt>
                <c:pt idx="18304">
                  <c:v>1.14537028666009</c:v>
                </c:pt>
                <c:pt idx="18305">
                  <c:v>1.14549023787966</c:v>
                </c:pt>
                <c:pt idx="18306">
                  <c:v>1.14610923571134</c:v>
                </c:pt>
                <c:pt idx="18307">
                  <c:v>1.14723065285679</c:v>
                </c:pt>
                <c:pt idx="18308">
                  <c:v>1.14885980127197</c:v>
                </c:pt>
                <c:pt idx="18309">
                  <c:v>1.1510053955402</c:v>
                </c:pt>
                <c:pt idx="18310">
                  <c:v>1.15367832817259</c:v>
                </c:pt>
                <c:pt idx="18311">
                  <c:v>1.15689337548811</c:v>
                </c:pt>
                <c:pt idx="18312">
                  <c:v>1.16066832897347</c:v>
                </c:pt>
                <c:pt idx="18313">
                  <c:v>1.1661558057836</c:v>
                </c:pt>
                <c:pt idx="18314">
                  <c:v>1.16729596190082</c:v>
                </c:pt>
                <c:pt idx="18315">
                  <c:v>1.16511668836404</c:v>
                </c:pt>
                <c:pt idx="18316">
                  <c:v>1.15970993574446</c:v>
                </c:pt>
                <c:pt idx="18317">
                  <c:v>1.15484747427725</c:v>
                </c:pt>
                <c:pt idx="18318">
                  <c:v>1.15050299782843</c:v>
                </c:pt>
                <c:pt idx="18319">
                  <c:v>1.14665429924754</c:v>
                </c:pt>
                <c:pt idx="18320">
                  <c:v>1.14328249311674</c:v>
                </c:pt>
                <c:pt idx="18321">
                  <c:v>1.14037136963371</c:v>
                </c:pt>
                <c:pt idx="18322">
                  <c:v>1.13790764105286</c:v>
                </c:pt>
                <c:pt idx="18323">
                  <c:v>1.13587999273732</c:v>
                </c:pt>
                <c:pt idx="18324">
                  <c:v>1.13509963468896</c:v>
                </c:pt>
                <c:pt idx="18325">
                  <c:v>1.1339083713034</c:v>
                </c:pt>
                <c:pt idx="18326">
                  <c:v>1.12976519177091</c:v>
                </c:pt>
                <c:pt idx="18327">
                  <c:v>1.12615147268697</c:v>
                </c:pt>
                <c:pt idx="18328">
                  <c:v>1.12304826541428</c:v>
                </c:pt>
                <c:pt idx="18329">
                  <c:v>1.12044000548478</c:v>
                </c:pt>
                <c:pt idx="18330">
                  <c:v>1.11831399407293</c:v>
                </c:pt>
                <c:pt idx="18331">
                  <c:v>1.11665995169902</c:v>
                </c:pt>
                <c:pt idx="18332">
                  <c:v>1.1154701839334</c:v>
                </c:pt>
                <c:pt idx="18333">
                  <c:v>1.11214552495629</c:v>
                </c:pt>
                <c:pt idx="18334">
                  <c:v>1.10859941948357</c:v>
                </c:pt>
                <c:pt idx="18335">
                  <c:v>1.10238073946303</c:v>
                </c:pt>
                <c:pt idx="18336">
                  <c:v>1.09671588280879</c:v>
                </c:pt>
                <c:pt idx="18337">
                  <c:v>1.09157590068782</c:v>
                </c:pt>
                <c:pt idx="18338">
                  <c:v>1.08693633547474</c:v>
                </c:pt>
                <c:pt idx="18339">
                  <c:v>1.08277568598501</c:v>
                </c:pt>
                <c:pt idx="18340">
                  <c:v>1.07907595422541</c:v>
                </c:pt>
                <c:pt idx="18341">
                  <c:v>1.0758217655431</c:v>
                </c:pt>
                <c:pt idx="18342">
                  <c:v>1.07299996059581</c:v>
                </c:pt>
                <c:pt idx="18343">
                  <c:v>1.07059956125284</c:v>
                </c:pt>
                <c:pt idx="18344">
                  <c:v>1.06861142832803</c:v>
                </c:pt>
                <c:pt idx="18345">
                  <c:v>1.06702841885317</c:v>
                </c:pt>
                <c:pt idx="18346">
                  <c:v>1.06584461624811</c:v>
                </c:pt>
                <c:pt idx="18347">
                  <c:v>1.06505574473028</c:v>
                </c:pt>
                <c:pt idx="18348">
                  <c:v>1.06465887414452</c:v>
                </c:pt>
                <c:pt idx="18349">
                  <c:v>1.06465258271472</c:v>
                </c:pt>
                <c:pt idx="18350">
                  <c:v>1.06503650511453</c:v>
                </c:pt>
                <c:pt idx="18351">
                  <c:v>1.06581185723102</c:v>
                </c:pt>
                <c:pt idx="18352">
                  <c:v>1.06698096437214</c:v>
                </c:pt>
                <c:pt idx="18353">
                  <c:v>1.0657499608011</c:v>
                </c:pt>
                <c:pt idx="18354">
                  <c:v>1.06485794356763</c:v>
                </c:pt>
                <c:pt idx="18355">
                  <c:v>1.06430207007591</c:v>
                </c:pt>
                <c:pt idx="18356">
                  <c:v>1.06408067739433</c:v>
                </c:pt>
                <c:pt idx="18357">
                  <c:v>1.06419290862272</c:v>
                </c:pt>
                <c:pt idx="18358">
                  <c:v>1.06463871240782</c:v>
                </c:pt>
                <c:pt idx="18359">
                  <c:v>1.06541951623822</c:v>
                </c:pt>
                <c:pt idx="18360">
                  <c:v>1.06653715379975</c:v>
                </c:pt>
                <c:pt idx="18361">
                  <c:v>1.06799475491733</c:v>
                </c:pt>
                <c:pt idx="18362">
                  <c:v>1.0701286451179</c:v>
                </c:pt>
                <c:pt idx="18363">
                  <c:v>1.07229296126704</c:v>
                </c:pt>
                <c:pt idx="18364">
                  <c:v>1.07200004231848</c:v>
                </c:pt>
                <c:pt idx="18365">
                  <c:v>1.07210674174764</c:v>
                </c:pt>
                <c:pt idx="18366">
                  <c:v>1.07261362176638</c:v>
                </c:pt>
                <c:pt idx="18367">
                  <c:v>1.07352184173139</c:v>
                </c:pt>
                <c:pt idx="18368">
                  <c:v>1.07483484624541</c:v>
                </c:pt>
                <c:pt idx="18369">
                  <c:v>1.07655687694799</c:v>
                </c:pt>
                <c:pt idx="18370">
                  <c:v>1.07869443079747</c:v>
                </c:pt>
                <c:pt idx="18371">
                  <c:v>1.08125524530151</c:v>
                </c:pt>
                <c:pt idx="18372">
                  <c:v>1.08171845494531</c:v>
                </c:pt>
                <c:pt idx="18373">
                  <c:v>1.08212976701407</c:v>
                </c:pt>
                <c:pt idx="18374">
                  <c:v>1.08000119510721</c:v>
                </c:pt>
                <c:pt idx="18375">
                  <c:v>1.07829538836887</c:v>
                </c:pt>
                <c:pt idx="18376">
                  <c:v>1.07700553600257</c:v>
                </c:pt>
                <c:pt idx="18377">
                  <c:v>1.07612674212923</c:v>
                </c:pt>
                <c:pt idx="18378">
                  <c:v>1.07565552099049</c:v>
                </c:pt>
                <c:pt idx="18379">
                  <c:v>1.07558997268067</c:v>
                </c:pt>
                <c:pt idx="18380">
                  <c:v>1.07592953183295</c:v>
                </c:pt>
                <c:pt idx="18381">
                  <c:v>1.07667546358492</c:v>
                </c:pt>
                <c:pt idx="18382">
                  <c:v>1.07783018373979</c:v>
                </c:pt>
                <c:pt idx="18383">
                  <c:v>1.0793978283772</c:v>
                </c:pt>
                <c:pt idx="18384">
                  <c:v>1.08179237858677</c:v>
                </c:pt>
                <c:pt idx="18385">
                  <c:v>1.08422083830183</c:v>
                </c:pt>
                <c:pt idx="18386">
                  <c:v>1.08414488709545</c:v>
                </c:pt>
                <c:pt idx="18387">
                  <c:v>1.08454626362739</c:v>
                </c:pt>
                <c:pt idx="18388">
                  <c:v>1.08542660636236</c:v>
                </c:pt>
                <c:pt idx="18389">
                  <c:v>1.08678969610151</c:v>
                </c:pt>
                <c:pt idx="18390">
                  <c:v>1.08864144120528</c:v>
                </c:pt>
                <c:pt idx="18391">
                  <c:v>1.08796737806139</c:v>
                </c:pt>
                <c:pt idx="18392">
                  <c:v>1.08771658500766</c:v>
                </c:pt>
                <c:pt idx="18393">
                  <c:v>1.08788773185847</c:v>
                </c:pt>
                <c:pt idx="18394">
                  <c:v>1.08848143563197</c:v>
                </c:pt>
                <c:pt idx="18395">
                  <c:v>1.08949979117186</c:v>
                </c:pt>
                <c:pt idx="18396">
                  <c:v>1.09094663867133</c:v>
                </c:pt>
                <c:pt idx="18397">
                  <c:v>1.0928276491872</c:v>
                </c:pt>
                <c:pt idx="18398">
                  <c:v>1.09565633857869</c:v>
                </c:pt>
                <c:pt idx="18399">
                  <c:v>1.09845100063515</c:v>
                </c:pt>
                <c:pt idx="18400">
                  <c:v>1.09862014914232</c:v>
                </c:pt>
                <c:pt idx="18401">
                  <c:v>1.09929137691786</c:v>
                </c:pt>
                <c:pt idx="18402">
                  <c:v>1.09734026736381</c:v>
                </c:pt>
                <c:pt idx="18403">
                  <c:v>1.09583604321736</c:v>
                </c:pt>
                <c:pt idx="18404">
                  <c:v>1.09477209148383</c:v>
                </c:pt>
                <c:pt idx="18405">
                  <c:v>1.09414390140476</c:v>
                </c:pt>
                <c:pt idx="18406">
                  <c:v>1.09394836823355</c:v>
                </c:pt>
                <c:pt idx="18407">
                  <c:v>1.0941849558646</c:v>
                </c:pt>
                <c:pt idx="18408">
                  <c:v>1.09485403310338</c:v>
                </c:pt>
                <c:pt idx="18409">
                  <c:v>1.09595842715534</c:v>
                </c:pt>
                <c:pt idx="18410">
                  <c:v>1.09750254289095</c:v>
                </c:pt>
                <c:pt idx="18411">
                  <c:v>1.09949265144412</c:v>
                </c:pt>
                <c:pt idx="18412">
                  <c:v>1.10193719609669</c:v>
                </c:pt>
                <c:pt idx="18413">
                  <c:v>1.10484660382724</c:v>
                </c:pt>
                <c:pt idx="18414">
                  <c:v>1.10503363441724</c:v>
                </c:pt>
                <c:pt idx="18415">
                  <c:v>1.10560414166334</c:v>
                </c:pt>
                <c:pt idx="18416">
                  <c:v>1.10656011980542</c:v>
                </c:pt>
                <c:pt idx="18417">
                  <c:v>1.10851014421491</c:v>
                </c:pt>
                <c:pt idx="18418">
                  <c:v>1.11026279855409</c:v>
                </c:pt>
                <c:pt idx="18419">
                  <c:v>1.10920788874188</c:v>
                </c:pt>
                <c:pt idx="18420">
                  <c:v>1.10861084420234</c:v>
                </c:pt>
                <c:pt idx="18421">
                  <c:v>1.1084690110423</c:v>
                </c:pt>
                <c:pt idx="18422">
                  <c:v>1.10878133647167</c:v>
                </c:pt>
                <c:pt idx="18423">
                  <c:v>1.10954923706352</c:v>
                </c:pt>
                <c:pt idx="18424">
                  <c:v>1.11077582929684</c:v>
                </c:pt>
                <c:pt idx="18425">
                  <c:v>1.10920733872607</c:v>
                </c:pt>
                <c:pt idx="18426">
                  <c:v>1.10803539062964</c:v>
                </c:pt>
                <c:pt idx="18427">
                  <c:v>1.10725534442137</c:v>
                </c:pt>
                <c:pt idx="18428">
                  <c:v>1.10686399608749</c:v>
                </c:pt>
                <c:pt idx="18429">
                  <c:v>1.10685989087472</c:v>
                </c:pt>
                <c:pt idx="18430">
                  <c:v>1.10724277520743</c:v>
                </c:pt>
                <c:pt idx="18431">
                  <c:v>1.10801380755062</c:v>
                </c:pt>
                <c:pt idx="18432">
                  <c:v>1.10917588169562</c:v>
                </c:pt>
                <c:pt idx="18433">
                  <c:v>1.11073319424526</c:v>
                </c:pt>
                <c:pt idx="18434">
                  <c:v>1.10943447310879</c:v>
                </c:pt>
                <c:pt idx="18435">
                  <c:v>1.10846507344341</c:v>
                </c:pt>
                <c:pt idx="18436">
                  <c:v>1.10842839270415</c:v>
                </c:pt>
                <c:pt idx="18437">
                  <c:v>1.10810658117176</c:v>
                </c:pt>
                <c:pt idx="18438">
                  <c:v>1.10493316752884</c:v>
                </c:pt>
                <c:pt idx="18439">
                  <c:v>1.10217554917422</c:v>
                </c:pt>
                <c:pt idx="18440">
                  <c:v>1.09982234831615</c:v>
                </c:pt>
                <c:pt idx="18441">
                  <c:v>1.09839552583083</c:v>
                </c:pt>
                <c:pt idx="18442">
                  <c:v>1.09681391207559</c:v>
                </c:pt>
                <c:pt idx="18443">
                  <c:v>1.09254959729046</c:v>
                </c:pt>
                <c:pt idx="18444">
                  <c:v>1.08877306455009</c:v>
                </c:pt>
                <c:pt idx="18445">
                  <c:v>1.08546697287434</c:v>
                </c:pt>
                <c:pt idx="18446">
                  <c:v>1.08261715082602</c:v>
                </c:pt>
                <c:pt idx="18447">
                  <c:v>1.08021104994269</c:v>
                </c:pt>
                <c:pt idx="18448">
                  <c:v>1.0782388939365</c:v>
                </c:pt>
                <c:pt idx="18449">
                  <c:v>1.07669274585869</c:v>
                </c:pt>
                <c:pt idx="18450">
                  <c:v>1.07594243103046</c:v>
                </c:pt>
                <c:pt idx="18451">
                  <c:v>1.07522649466109</c:v>
                </c:pt>
                <c:pt idx="18452">
                  <c:v>1.07203692711613</c:v>
                </c:pt>
                <c:pt idx="18453">
                  <c:v>1.06934301474267</c:v>
                </c:pt>
                <c:pt idx="18454">
                  <c:v>1.0671328052074</c:v>
                </c:pt>
                <c:pt idx="18455">
                  <c:v>1.06539636030958</c:v>
                </c:pt>
                <c:pt idx="18456">
                  <c:v>1.06412625572806</c:v>
                </c:pt>
                <c:pt idx="18457">
                  <c:v>1.06331704049325</c:v>
                </c:pt>
                <c:pt idx="18458">
                  <c:v>1.06296541264995</c:v>
                </c:pt>
                <c:pt idx="18459">
                  <c:v>1.0630694634385</c:v>
                </c:pt>
                <c:pt idx="18460">
                  <c:v>1.063629602514339</c:v>
                </c:pt>
                <c:pt idx="18461">
                  <c:v>1.06495662829591</c:v>
                </c:pt>
                <c:pt idx="18462">
                  <c:v>1.06644573238388</c:v>
                </c:pt>
                <c:pt idx="18463">
                  <c:v>1.0627003385563</c:v>
                </c:pt>
                <c:pt idx="18464">
                  <c:v>1.05944943184654</c:v>
                </c:pt>
                <c:pt idx="18465">
                  <c:v>1.05667892281536</c:v>
                </c:pt>
                <c:pt idx="18466">
                  <c:v>1.05437713625987</c:v>
                </c:pt>
                <c:pt idx="18467">
                  <c:v>1.05253452864522</c:v>
                </c:pt>
                <c:pt idx="18468">
                  <c:v>1.05114369805304</c:v>
                </c:pt>
                <c:pt idx="18469">
                  <c:v>1.050199200405</c:v>
                </c:pt>
                <c:pt idx="18470">
                  <c:v>1.04969711563594</c:v>
                </c:pt>
                <c:pt idx="18471">
                  <c:v>1.04963550617956</c:v>
                </c:pt>
                <c:pt idx="18472">
                  <c:v>1.05001391693596</c:v>
                </c:pt>
                <c:pt idx="18473">
                  <c:v>1.04830919717526</c:v>
                </c:pt>
                <c:pt idx="18474">
                  <c:v>1.04677301548673</c:v>
                </c:pt>
                <c:pt idx="18475">
                  <c:v>1.0429543857098</c:v>
                </c:pt>
                <c:pt idx="18476">
                  <c:v>1.03960591319873</c:v>
                </c:pt>
                <c:pt idx="18477">
                  <c:v>1.03671456099924</c:v>
                </c:pt>
                <c:pt idx="18478">
                  <c:v>1.03426927147513</c:v>
                </c:pt>
                <c:pt idx="18479">
                  <c:v>1.03226176483389</c:v>
                </c:pt>
                <c:pt idx="18480">
                  <c:v>1.03068398756452</c:v>
                </c:pt>
                <c:pt idx="18481">
                  <c:v>1.02953120267675</c:v>
                </c:pt>
                <c:pt idx="18482">
                  <c:v>1.02879888082319</c:v>
                </c:pt>
                <c:pt idx="18483">
                  <c:v>1.02848484291361</c:v>
                </c:pt>
                <c:pt idx="18484">
                  <c:v>1.02858747017161</c:v>
                </c:pt>
                <c:pt idx="18485">
                  <c:v>1.02651514939247</c:v>
                </c:pt>
                <c:pt idx="18486">
                  <c:v>1.02481536599731</c:v>
                </c:pt>
                <c:pt idx="18487">
                  <c:v>1.0234831579115</c:v>
                </c:pt>
                <c:pt idx="18488">
                  <c:v>1.02251448069865</c:v>
                </c:pt>
                <c:pt idx="18489">
                  <c:v>1.02190671441996</c:v>
                </c:pt>
                <c:pt idx="18490">
                  <c:v>1.0216578438284</c:v>
                </c:pt>
                <c:pt idx="18491">
                  <c:v>1.02176702096166</c:v>
                </c:pt>
                <c:pt idx="18492">
                  <c:v>1.02223443965679</c:v>
                </c:pt>
                <c:pt idx="18493">
                  <c:v>1.02306090924166</c:v>
                </c:pt>
                <c:pt idx="18494">
                  <c:v>1.02424889590006</c:v>
                </c:pt>
                <c:pt idx="18495">
                  <c:v>1.02580076574211</c:v>
                </c:pt>
                <c:pt idx="18496">
                  <c:v>1.02783567326964</c:v>
                </c:pt>
                <c:pt idx="18497">
                  <c:v>1.03014001196092</c:v>
                </c:pt>
                <c:pt idx="18498">
                  <c:v>1.03024330397091</c:v>
                </c:pt>
                <c:pt idx="18499">
                  <c:v>1.02815798817983</c:v>
                </c:pt>
                <c:pt idx="18500">
                  <c:v>1.02644780996351</c:v>
                </c:pt>
                <c:pt idx="18501">
                  <c:v>1.02510745178149</c:v>
                </c:pt>
                <c:pt idx="18502">
                  <c:v>1.02413291661328</c:v>
                </c:pt>
                <c:pt idx="18503">
                  <c:v>1.02352123724111</c:v>
                </c:pt>
                <c:pt idx="18504">
                  <c:v>1.02336554291991</c:v>
                </c:pt>
                <c:pt idx="18505">
                  <c:v>1.02347603022015</c:v>
                </c:pt>
                <c:pt idx="18506">
                  <c:v>1.02141475899097</c:v>
                </c:pt>
                <c:pt idx="18507">
                  <c:v>1.01977447692157</c:v>
                </c:pt>
                <c:pt idx="18508">
                  <c:v>1.01854959325698</c:v>
                </c:pt>
                <c:pt idx="18509">
                  <c:v>1.01780632847815</c:v>
                </c:pt>
                <c:pt idx="18510">
                  <c:v>1.01739933065494</c:v>
                </c:pt>
                <c:pt idx="18511">
                  <c:v>1.01490018006737</c:v>
                </c:pt>
                <c:pt idx="18512">
                  <c:v>1.01287102996183</c:v>
                </c:pt>
                <c:pt idx="18513">
                  <c:v>1.01130522526681</c:v>
                </c:pt>
                <c:pt idx="18514">
                  <c:v>1.01019682922534</c:v>
                </c:pt>
                <c:pt idx="18515">
                  <c:v>1.00954261960684</c:v>
                </c:pt>
                <c:pt idx="18516">
                  <c:v>1.00933927985834</c:v>
                </c:pt>
                <c:pt idx="18517">
                  <c:v>1.00958730251259</c:v>
                </c:pt>
                <c:pt idx="18518">
                  <c:v>1.00782247741923</c:v>
                </c:pt>
                <c:pt idx="18519">
                  <c:v>1.00642745764874</c:v>
                </c:pt>
                <c:pt idx="18520">
                  <c:v>1.00299788901931</c:v>
                </c:pt>
                <c:pt idx="18521">
                  <c:v>1.00003697121485</c:v>
                </c:pt>
                <c:pt idx="18522">
                  <c:v>0.997537345934382</c:v>
                </c:pt>
                <c:pt idx="18523">
                  <c:v>0.995488607378109</c:v>
                </c:pt>
                <c:pt idx="18524">
                  <c:v>0.993886793029689</c:v>
                </c:pt>
                <c:pt idx="18525">
                  <c:v>0.992725827861911</c:v>
                </c:pt>
                <c:pt idx="18526">
                  <c:v>0.992003167475135</c:v>
                </c:pt>
                <c:pt idx="18527">
                  <c:v>0.991715669554089</c:v>
                </c:pt>
                <c:pt idx="18528">
                  <c:v>0.991863006933174</c:v>
                </c:pt>
                <c:pt idx="18529">
                  <c:v>0.99241775204055</c:v>
                </c:pt>
                <c:pt idx="18530">
                  <c:v>0.99343930931161</c:v>
                </c:pt>
                <c:pt idx="18531">
                  <c:v>0.992512596027275</c:v>
                </c:pt>
                <c:pt idx="18532">
                  <c:v>0.992072670932259</c:v>
                </c:pt>
                <c:pt idx="18533">
                  <c:v>0.992116538646718</c:v>
                </c:pt>
                <c:pt idx="18534">
                  <c:v>0.992645827027418</c:v>
                </c:pt>
                <c:pt idx="18535">
                  <c:v>0.993660663837536</c:v>
                </c:pt>
                <c:pt idx="18536">
                  <c:v>0.995164100907072</c:v>
                </c:pt>
                <c:pt idx="18537">
                  <c:v>0.994727355445036</c:v>
                </c:pt>
                <c:pt idx="18538">
                  <c:v>0.99472906031694</c:v>
                </c:pt>
                <c:pt idx="18539">
                  <c:v>0.995169253800108</c:v>
                </c:pt>
                <c:pt idx="18540">
                  <c:v>0.996047933806633</c:v>
                </c:pt>
                <c:pt idx="18541">
                  <c:v>0.997367817047646</c:v>
                </c:pt>
                <c:pt idx="18542">
                  <c:v>0.996691320424391</c:v>
                </c:pt>
                <c:pt idx="18543">
                  <c:v>0.996405954263055</c:v>
                </c:pt>
                <c:pt idx="18544">
                  <c:v>0.996511093874854</c:v>
                </c:pt>
                <c:pt idx="18545">
                  <c:v>0.997006854657998</c:v>
                </c:pt>
                <c:pt idx="18546">
                  <c:v>0.997894333514852</c:v>
                </c:pt>
                <c:pt idx="18547">
                  <c:v>0.999172355036403</c:v>
                </c:pt>
                <c:pt idx="18548">
                  <c:v>1.00085612432997</c:v>
                </c:pt>
                <c:pt idx="18549">
                  <c:v>1.00051056641294</c:v>
                </c:pt>
                <c:pt idx="18550">
                  <c:v>1.00060953235105</c:v>
                </c:pt>
                <c:pt idx="18551">
                  <c:v>0.998695280946583</c:v>
                </c:pt>
                <c:pt idx="18552">
                  <c:v>0.99718145177107</c:v>
                </c:pt>
                <c:pt idx="18553">
                  <c:v>0.996064446092359</c:v>
                </c:pt>
                <c:pt idx="18554">
                  <c:v>0.995322726510873</c:v>
                </c:pt>
                <c:pt idx="18555">
                  <c:v>0.994988179076711</c:v>
                </c:pt>
                <c:pt idx="18556">
                  <c:v>0.992648861853045</c:v>
                </c:pt>
                <c:pt idx="18557">
                  <c:v>0.990757893340185</c:v>
                </c:pt>
                <c:pt idx="18558">
                  <c:v>0.989309226531195</c:v>
                </c:pt>
                <c:pt idx="18559">
                  <c:v>0.988299349554003</c:v>
                </c:pt>
                <c:pt idx="18560">
                  <c:v>0.98772498883787</c:v>
                </c:pt>
                <c:pt idx="18561">
                  <c:v>0.98758475534802</c:v>
                </c:pt>
                <c:pt idx="18562">
                  <c:v>0.98548276785396</c:v>
                </c:pt>
                <c:pt idx="18563">
                  <c:v>0.983772011636649</c:v>
                </c:pt>
                <c:pt idx="18564">
                  <c:v>0.982386788862471</c:v>
                </c:pt>
                <c:pt idx="18565">
                  <c:v>0.981444453299699</c:v>
                </c:pt>
                <c:pt idx="18566">
                  <c:v>0.978550290189317</c:v>
                </c:pt>
                <c:pt idx="18567">
                  <c:v>0.97609756910885</c:v>
                </c:pt>
                <c:pt idx="18568">
                  <c:v>0.974079493407544</c:v>
                </c:pt>
                <c:pt idx="18569">
                  <c:v>0.972491524446694</c:v>
                </c:pt>
                <c:pt idx="18570">
                  <c:v>0.971329373817427</c:v>
                </c:pt>
                <c:pt idx="18571">
                  <c:v>0.970590397298558</c:v>
                </c:pt>
                <c:pt idx="18572">
                  <c:v>0.970173319708828</c:v>
                </c:pt>
                <c:pt idx="18573">
                  <c:v>0.970276313951072</c:v>
                </c:pt>
                <c:pt idx="18574">
                  <c:v>0.966180146043148</c:v>
                </c:pt>
                <c:pt idx="18575">
                  <c:v>0.962528604720411</c:v>
                </c:pt>
                <c:pt idx="18576">
                  <c:v>0.959312954358757</c:v>
                </c:pt>
                <c:pt idx="18577">
                  <c:v>0.956526011073751</c:v>
                </c:pt>
                <c:pt idx="18578">
                  <c:v>0.954161891922029</c:v>
                </c:pt>
                <c:pt idx="18579">
                  <c:v>0.952067799317082</c:v>
                </c:pt>
                <c:pt idx="18580">
                  <c:v>0.950532922807272</c:v>
                </c:pt>
                <c:pt idx="18581">
                  <c:v>0.947179455585946</c:v>
                </c:pt>
                <c:pt idx="18582">
                  <c:v>0.944292741109505</c:v>
                </c:pt>
                <c:pt idx="18583">
                  <c:v>0.941867339430917</c:v>
                </c:pt>
                <c:pt idx="18584">
                  <c:v>0.939899028588631</c:v>
                </c:pt>
                <c:pt idx="18585">
                  <c:v>0.938384459653291</c:v>
                </c:pt>
                <c:pt idx="18586">
                  <c:v>0.937321235740206</c:v>
                </c:pt>
                <c:pt idx="18587">
                  <c:v>0.93670770385328</c:v>
                </c:pt>
                <c:pt idx="18588">
                  <c:v>0.936542734189129</c:v>
                </c:pt>
                <c:pt idx="18589">
                  <c:v>0.936825783312464</c:v>
                </c:pt>
                <c:pt idx="18590">
                  <c:v>0.937556901915676</c:v>
                </c:pt>
                <c:pt idx="18591">
                  <c:v>0.93873666220011</c:v>
                </c:pt>
                <c:pt idx="18592">
                  <c:v>0.940366362919156</c:v>
                </c:pt>
                <c:pt idx="18593">
                  <c:v>0.94244789337907</c:v>
                </c:pt>
                <c:pt idx="18594">
                  <c:v>0.944983904649859</c:v>
                </c:pt>
                <c:pt idx="18595">
                  <c:v>0.947978526747843</c:v>
                </c:pt>
                <c:pt idx="18596">
                  <c:v>0.95143676902433</c:v>
                </c:pt>
                <c:pt idx="18597">
                  <c:v>0.953090400720836</c:v>
                </c:pt>
                <c:pt idx="18598">
                  <c:v>0.955157665541675</c:v>
                </c:pt>
                <c:pt idx="18599">
                  <c:v>0.957641826761399</c:v>
                </c:pt>
                <c:pt idx="18600">
                  <c:v>0.960547473768887</c:v>
                </c:pt>
                <c:pt idx="18601">
                  <c:v>0.963880026294976</c:v>
                </c:pt>
                <c:pt idx="18602">
                  <c:v>0.967646481444081</c:v>
                </c:pt>
                <c:pt idx="18603">
                  <c:v>0.971855613698026</c:v>
                </c:pt>
                <c:pt idx="18604">
                  <c:v>0.976517938156093</c:v>
                </c:pt>
                <c:pt idx="18605">
                  <c:v>0.979275847599351</c:v>
                </c:pt>
                <c:pt idx="18606">
                  <c:v>0.982427928572334</c:v>
                </c:pt>
                <c:pt idx="18607">
                  <c:v>0.985982174167904</c:v>
                </c:pt>
                <c:pt idx="18608">
                  <c:v>0.989947222128462</c:v>
                </c:pt>
                <c:pt idx="18609">
                  <c:v>0.994333284735757</c:v>
                </c:pt>
                <c:pt idx="18610">
                  <c:v>0.996698736602207</c:v>
                </c:pt>
                <c:pt idx="18611">
                  <c:v>0.999421941256153</c:v>
                </c:pt>
                <c:pt idx="18612">
                  <c:v>1.0025068700263</c:v>
                </c:pt>
                <c:pt idx="18613">
                  <c:v>1.00596262057998</c:v>
                </c:pt>
                <c:pt idx="18614">
                  <c:v>1.00979967934956</c:v>
                </c:pt>
                <c:pt idx="18615">
                  <c:v>1.01408416576649</c:v>
                </c:pt>
                <c:pt idx="18616">
                  <c:v>1.01873554922048</c:v>
                </c:pt>
                <c:pt idx="18617">
                  <c:v>1.02123549501576</c:v>
                </c:pt>
                <c:pt idx="18618">
                  <c:v>1.02417120245001</c:v>
                </c:pt>
                <c:pt idx="18619">
                  <c:v>1.02502203660813</c:v>
                </c:pt>
                <c:pt idx="18620">
                  <c:v>1.02614317179824</c:v>
                </c:pt>
                <c:pt idx="18621">
                  <c:v>1.02503218556143</c:v>
                </c:pt>
                <c:pt idx="18622">
                  <c:v>1.02434668048981</c:v>
                </c:pt>
                <c:pt idx="18623">
                  <c:v>1.02408481344882</c:v>
                </c:pt>
                <c:pt idx="18624">
                  <c:v>1.02424498879106</c:v>
                </c:pt>
                <c:pt idx="18625">
                  <c:v>1.02482796698485</c:v>
                </c:pt>
                <c:pt idx="18626">
                  <c:v>1.02583491600486</c:v>
                </c:pt>
                <c:pt idx="18627">
                  <c:v>1.02726955332195</c:v>
                </c:pt>
                <c:pt idx="18628">
                  <c:v>1.0291362917429</c:v>
                </c:pt>
                <c:pt idx="18629">
                  <c:v>1.03157920933108</c:v>
                </c:pt>
                <c:pt idx="18630">
                  <c:v>1.03164031883753</c:v>
                </c:pt>
                <c:pt idx="18631">
                  <c:v>1.02943267572084</c:v>
                </c:pt>
                <c:pt idx="18632">
                  <c:v>1.02766628459037</c:v>
                </c:pt>
                <c:pt idx="18633">
                  <c:v>1.0263347074483</c:v>
                </c:pt>
                <c:pt idx="18634">
                  <c:v>1.0254326173561</c:v>
                </c:pt>
                <c:pt idx="18635">
                  <c:v>1.02495690260119</c:v>
                </c:pt>
                <c:pt idx="18636">
                  <c:v>1.02490573483545</c:v>
                </c:pt>
                <c:pt idx="18637">
                  <c:v>1.02527927512727</c:v>
                </c:pt>
                <c:pt idx="18638">
                  <c:v>1.02607746870597</c:v>
                </c:pt>
                <c:pt idx="18639">
                  <c:v>1.02730395946469</c:v>
                </c:pt>
                <c:pt idx="18640">
                  <c:v>1.02896183992556</c:v>
                </c:pt>
                <c:pt idx="18641">
                  <c:v>1.03105726796608</c:v>
                </c:pt>
                <c:pt idx="18642">
                  <c:v>1.03374597600303</c:v>
                </c:pt>
                <c:pt idx="18643">
                  <c:v>1.03675549154519</c:v>
                </c:pt>
                <c:pt idx="18644">
                  <c:v>1.03751855155707</c:v>
                </c:pt>
                <c:pt idx="18645">
                  <c:v>1.03877972629589</c:v>
                </c:pt>
                <c:pt idx="18646">
                  <c:v>1.04054455031607</c:v>
                </c:pt>
                <c:pt idx="18647">
                  <c:v>1.0430172535072</c:v>
                </c:pt>
                <c:pt idx="18648">
                  <c:v>1.04301588645288</c:v>
                </c:pt>
                <c:pt idx="18649">
                  <c:v>1.04071314947567</c:v>
                </c:pt>
                <c:pt idx="18650">
                  <c:v>1.03892546443931</c:v>
                </c:pt>
                <c:pt idx="18651">
                  <c:v>1.03764440010658</c:v>
                </c:pt>
                <c:pt idx="18652">
                  <c:v>1.0368644492731</c:v>
                </c:pt>
                <c:pt idx="18653">
                  <c:v>1.03658217629029</c:v>
                </c:pt>
                <c:pt idx="18654">
                  <c:v>1.03679598340164</c:v>
                </c:pt>
                <c:pt idx="18655">
                  <c:v>1.03476216428909</c:v>
                </c:pt>
                <c:pt idx="18656">
                  <c:v>1.03317672767312</c:v>
                </c:pt>
                <c:pt idx="18657">
                  <c:v>1.03203370360922</c:v>
                </c:pt>
                <c:pt idx="18658">
                  <c:v>1.03132847057536</c:v>
                </c:pt>
                <c:pt idx="18659">
                  <c:v>1.03105825161779</c:v>
                </c:pt>
                <c:pt idx="18660">
                  <c:v>1.03122197853341</c:v>
                </c:pt>
                <c:pt idx="18661">
                  <c:v>1.03182023187432</c:v>
                </c:pt>
                <c:pt idx="18662">
                  <c:v>1.03285458716641</c:v>
                </c:pt>
                <c:pt idx="18663">
                  <c:v>1.03432849400284</c:v>
                </c:pt>
                <c:pt idx="18664">
                  <c:v>1.03624772447728</c:v>
                </c:pt>
                <c:pt idx="18665">
                  <c:v>1.03587002714572</c:v>
                </c:pt>
                <c:pt idx="18666">
                  <c:v>1.03587681361658</c:v>
                </c:pt>
                <c:pt idx="18667">
                  <c:v>1.03643135909359</c:v>
                </c:pt>
                <c:pt idx="18668">
                  <c:v>1.03721189930587</c:v>
                </c:pt>
                <c:pt idx="18669">
                  <c:v>1.03566619489173</c:v>
                </c:pt>
                <c:pt idx="18670">
                  <c:v>1.03456641868621</c:v>
                </c:pt>
                <c:pt idx="18671">
                  <c:v>1.03390898532491</c:v>
                </c:pt>
                <c:pt idx="18672">
                  <c:v>1.03369060069182</c:v>
                </c:pt>
                <c:pt idx="18673">
                  <c:v>1.03132590309533</c:v>
                </c:pt>
                <c:pt idx="18674">
                  <c:v>1.02920907399321</c:v>
                </c:pt>
                <c:pt idx="18675">
                  <c:v>1.02483779603651</c:v>
                </c:pt>
                <c:pt idx="18676">
                  <c:v>1.02094342706171</c:v>
                </c:pt>
                <c:pt idx="18677">
                  <c:v>1.01751112992663</c:v>
                </c:pt>
                <c:pt idx="18678">
                  <c:v>1.0145279261645</c:v>
                </c:pt>
                <c:pt idx="18679">
                  <c:v>1.01198359439844</c:v>
                </c:pt>
                <c:pt idx="18680">
                  <c:v>1.00730361667959</c:v>
                </c:pt>
                <c:pt idx="18681">
                  <c:v>1.00304534323619</c:v>
                </c:pt>
                <c:pt idx="18682">
                  <c:v>0.999157275536801</c:v>
                </c:pt>
                <c:pt idx="18683">
                  <c:v>0.993204265650641</c:v>
                </c:pt>
                <c:pt idx="18684">
                  <c:v>0.987725536267315</c:v>
                </c:pt>
                <c:pt idx="18685">
                  <c:v>0.982701795532098</c:v>
                </c:pt>
                <c:pt idx="18686">
                  <c:v>0.978116499085246</c:v>
                </c:pt>
                <c:pt idx="18687">
                  <c:v>0.973956703246335</c:v>
                </c:pt>
                <c:pt idx="18688">
                  <c:v>0.970210726391419</c:v>
                </c:pt>
                <c:pt idx="18689">
                  <c:v>0.966869055856336</c:v>
                </c:pt>
                <c:pt idx="18690">
                  <c:v>0.963923235019491</c:v>
                </c:pt>
                <c:pt idx="18691">
                  <c:v>0.961367002296323</c:v>
                </c:pt>
                <c:pt idx="18692">
                  <c:v>0.959060197167752</c:v>
                </c:pt>
                <c:pt idx="18693">
                  <c:v>0.957262742138139</c:v>
                </c:pt>
                <c:pt idx="18694">
                  <c:v>0.953565725129918</c:v>
                </c:pt>
                <c:pt idx="18695">
                  <c:v>0.950304743461644</c:v>
                </c:pt>
                <c:pt idx="18696">
                  <c:v>0.947472629959835</c:v>
                </c:pt>
                <c:pt idx="18697">
                  <c:v>0.945063795274178</c:v>
                </c:pt>
                <c:pt idx="18698">
                  <c:v>0.943073517541532</c:v>
                </c:pt>
                <c:pt idx="18699">
                  <c:v>0.941498546948849</c:v>
                </c:pt>
                <c:pt idx="18700">
                  <c:v>0.940153510889974</c:v>
                </c:pt>
                <c:pt idx="18701">
                  <c:v>0.93939963568884</c:v>
                </c:pt>
                <c:pt idx="18702">
                  <c:v>0.936825137409831</c:v>
                </c:pt>
                <c:pt idx="18703">
                  <c:v>0.934711394458053</c:v>
                </c:pt>
                <c:pt idx="18704">
                  <c:v>0.933054724062404</c:v>
                </c:pt>
                <c:pt idx="18705">
                  <c:v>0.931852236212516</c:v>
                </c:pt>
                <c:pt idx="18706">
                  <c:v>0.931102145653334</c:v>
                </c:pt>
                <c:pt idx="18707">
                  <c:v>0.930803218064297</c:v>
                </c:pt>
                <c:pt idx="18708">
                  <c:v>0.930954685847156</c:v>
                </c:pt>
                <c:pt idx="18709">
                  <c:v>0.93155642047245</c:v>
                </c:pt>
                <c:pt idx="18710">
                  <c:v>0.932609046229156</c:v>
                </c:pt>
                <c:pt idx="18711">
                  <c:v>0.934113299164868</c:v>
                </c:pt>
                <c:pt idx="18712">
                  <c:v>0.936071254796351</c:v>
                </c:pt>
                <c:pt idx="18713">
                  <c:v>0.938485308716465</c:v>
                </c:pt>
                <c:pt idx="18714">
                  <c:v>0.941359176713382</c:v>
                </c:pt>
                <c:pt idx="18715">
                  <c:v>0.944698059340616</c:v>
                </c:pt>
                <c:pt idx="18716">
                  <c:v>0.946223722147005</c:v>
                </c:pt>
                <c:pt idx="18717">
                  <c:v>0.948164201395391</c:v>
                </c:pt>
                <c:pt idx="18718">
                  <c:v>0.950522453781014</c:v>
                </c:pt>
                <c:pt idx="18719">
                  <c:v>0.953302765649467</c:v>
                </c:pt>
                <c:pt idx="18720">
                  <c:v>0.954201599944867</c:v>
                </c:pt>
                <c:pt idx="18721">
                  <c:v>0.955471413270187</c:v>
                </c:pt>
                <c:pt idx="18722">
                  <c:v>0.95711416726283</c:v>
                </c:pt>
                <c:pt idx="18723">
                  <c:v>0.959132560290136</c:v>
                </c:pt>
                <c:pt idx="18724">
                  <c:v>0.961530013838678</c:v>
                </c:pt>
                <c:pt idx="18725">
                  <c:v>0.964310881253181</c:v>
                </c:pt>
                <c:pt idx="18726">
                  <c:v>0.967481172984443</c:v>
                </c:pt>
                <c:pt idx="18727">
                  <c:v>0.971047260897743</c:v>
                </c:pt>
                <c:pt idx="18728">
                  <c:v>0.975017675435609</c:v>
                </c:pt>
                <c:pt idx="18729">
                  <c:v>0.979327645734788</c:v>
                </c:pt>
                <c:pt idx="18730">
                  <c:v>0.981723960484545</c:v>
                </c:pt>
                <c:pt idx="18731">
                  <c:v>0.982077881795299</c:v>
                </c:pt>
                <c:pt idx="18732">
                  <c:v>0.982821085800751</c:v>
                </c:pt>
                <c:pt idx="18733">
                  <c:v>0.983955829630969</c:v>
                </c:pt>
                <c:pt idx="18734">
                  <c:v>0.985484019901284</c:v>
                </c:pt>
                <c:pt idx="18735">
                  <c:v>0.987410023680174</c:v>
                </c:pt>
                <c:pt idx="18736">
                  <c:v>0.989737941497362</c:v>
                </c:pt>
                <c:pt idx="18737">
                  <c:v>0.992474276479613</c:v>
                </c:pt>
                <c:pt idx="18738">
                  <c:v>0.995609881452779</c:v>
                </c:pt>
                <c:pt idx="18739">
                  <c:v>0.999200547694924</c:v>
                </c:pt>
                <c:pt idx="18740">
                  <c:v>1.00072627483538</c:v>
                </c:pt>
                <c:pt idx="18741">
                  <c:v>1.00271653807489</c:v>
                </c:pt>
                <c:pt idx="18742">
                  <c:v>1.00517745336007</c:v>
                </c:pt>
                <c:pt idx="18743">
                  <c:v>1.00554530085891</c:v>
                </c:pt>
                <c:pt idx="18744">
                  <c:v>1.00632474994182</c:v>
                </c:pt>
                <c:pt idx="18745">
                  <c:v>1.0075496554973</c:v>
                </c:pt>
                <c:pt idx="18746">
                  <c:v>1.00916795355344</c:v>
                </c:pt>
                <c:pt idx="18747">
                  <c:v>1.00864872675016</c:v>
                </c:pt>
                <c:pt idx="18748">
                  <c:v>1.00601284911408</c:v>
                </c:pt>
                <c:pt idx="18749">
                  <c:v>1.00380614491711</c:v>
                </c:pt>
                <c:pt idx="18750">
                  <c:v>1.00202192891357</c:v>
                </c:pt>
                <c:pt idx="18751">
                  <c:v>1.00065220904406</c:v>
                </c:pt>
                <c:pt idx="18752">
                  <c:v>0.999692456729569</c:v>
                </c:pt>
                <c:pt idx="18753">
                  <c:v>0.999146634352765</c:v>
                </c:pt>
                <c:pt idx="18754">
                  <c:v>0.99900248786998</c:v>
                </c:pt>
                <c:pt idx="18755">
                  <c:v>0.999262470688656</c:v>
                </c:pt>
                <c:pt idx="18756">
                  <c:v>0.999935252393753</c:v>
                </c:pt>
                <c:pt idx="18757">
                  <c:v>0.99851175561352</c:v>
                </c:pt>
                <c:pt idx="18758">
                  <c:v>0.997550651161756</c:v>
                </c:pt>
                <c:pt idx="18759">
                  <c:v>0.997047170130351</c:v>
                </c:pt>
                <c:pt idx="18760">
                  <c:v>0.997000496127541</c:v>
                </c:pt>
                <c:pt idx="18761">
                  <c:v>0.997409747394812</c:v>
                </c:pt>
                <c:pt idx="18762">
                  <c:v>0.998275728474286</c:v>
                </c:pt>
                <c:pt idx="18763">
                  <c:v>0.999605028038143</c:v>
                </c:pt>
                <c:pt idx="18764">
                  <c:v>1.00139658608196</c:v>
                </c:pt>
                <c:pt idx="18765">
                  <c:v>1.003664655301669</c:v>
                </c:pt>
                <c:pt idx="18766">
                  <c:v>1.00386733177121</c:v>
                </c:pt>
                <c:pt idx="18767">
                  <c:v>1.00458731432138</c:v>
                </c:pt>
                <c:pt idx="18768">
                  <c:v>1.00324681134653</c:v>
                </c:pt>
                <c:pt idx="18769">
                  <c:v>1.0023736736151</c:v>
                </c:pt>
                <c:pt idx="18770">
                  <c:v>1.00196615210667</c:v>
                </c:pt>
                <c:pt idx="18771">
                  <c:v>1.00201939002035</c:v>
                </c:pt>
                <c:pt idx="18772">
                  <c:v>1.00253560400628</c:v>
                </c:pt>
                <c:pt idx="18773">
                  <c:v>1.00351721531825</c:v>
                </c:pt>
                <c:pt idx="18774">
                  <c:v>1.0023932921698</c:v>
                </c:pt>
                <c:pt idx="18775">
                  <c:v>1.00168318320753</c:v>
                </c:pt>
                <c:pt idx="18776">
                  <c:v>1.0013835310194</c:v>
                </c:pt>
                <c:pt idx="18777">
                  <c:v>1.00149621837084</c:v>
                </c:pt>
                <c:pt idx="18778">
                  <c:v>1.00201881903433</c:v>
                </c:pt>
                <c:pt idx="18779">
                  <c:v>1.00296432379499</c:v>
                </c:pt>
                <c:pt idx="18780">
                  <c:v>1.00431875468741</c:v>
                </c:pt>
                <c:pt idx="18781">
                  <c:v>1.00354442552465</c:v>
                </c:pt>
                <c:pt idx="18782">
                  <c:v>1.00066795714166</c:v>
                </c:pt>
                <c:pt idx="18783">
                  <c:v>0.998220406255826</c:v>
                </c:pt>
                <c:pt idx="18784">
                  <c:v>0.996194333859702</c:v>
                </c:pt>
                <c:pt idx="18785">
                  <c:v>0.994583782490605</c:v>
                </c:pt>
                <c:pt idx="18786">
                  <c:v>0.993382948840972</c:v>
                </c:pt>
                <c:pt idx="18787">
                  <c:v>0.992588160562436</c:v>
                </c:pt>
                <c:pt idx="18788">
                  <c:v>0.992197243260469</c:v>
                </c:pt>
                <c:pt idx="18789">
                  <c:v>0.992208357039511</c:v>
                </c:pt>
                <c:pt idx="18790">
                  <c:v>0.992622367754144</c:v>
                </c:pt>
                <c:pt idx="18791">
                  <c:v>0.993413791532543</c:v>
                </c:pt>
                <c:pt idx="18792">
                  <c:v>0.994640298670203</c:v>
                </c:pt>
                <c:pt idx="18793">
                  <c:v>0.991232396067901</c:v>
                </c:pt>
                <c:pt idx="18794">
                  <c:v>0.988275121554051</c:v>
                </c:pt>
                <c:pt idx="18795">
                  <c:v>0.983295697693805</c:v>
                </c:pt>
                <c:pt idx="18796">
                  <c:v>0.978813662492679</c:v>
                </c:pt>
                <c:pt idx="18797">
                  <c:v>0.974813669112312</c:v>
                </c:pt>
                <c:pt idx="18798">
                  <c:v>0.971282635717922</c:v>
                </c:pt>
                <c:pt idx="18799">
                  <c:v>0.968209805168715</c:v>
                </c:pt>
                <c:pt idx="18800">
                  <c:v>0.965586160758828</c:v>
                </c:pt>
                <c:pt idx="18801">
                  <c:v>0.961036464433213</c:v>
                </c:pt>
                <c:pt idx="18802">
                  <c:v>0.956901299574741</c:v>
                </c:pt>
                <c:pt idx="18803">
                  <c:v>0.953170721075225</c:v>
                </c:pt>
                <c:pt idx="18804">
                  <c:v>0.949835545905918</c:v>
                </c:pt>
                <c:pt idx="18805">
                  <c:v>0.94688917907977</c:v>
                </c:pt>
                <c:pt idx="18806">
                  <c:v>0.944325706885592</c:v>
                </c:pt>
                <c:pt idx="18807">
                  <c:v>0.94195603107017</c:v>
                </c:pt>
                <c:pt idx="18808">
                  <c:v>0.940140518498628</c:v>
                </c:pt>
                <c:pt idx="18809">
                  <c:v>0.936446733647894</c:v>
                </c:pt>
                <c:pt idx="18810">
                  <c:v>0.933181132679465</c:v>
                </c:pt>
                <c:pt idx="18811">
                  <c:v>0.930337870652954</c:v>
                </c:pt>
                <c:pt idx="18812">
                  <c:v>0.927911994717496</c:v>
                </c:pt>
                <c:pt idx="18813">
                  <c:v>0.925679063725625</c:v>
                </c:pt>
                <c:pt idx="18814">
                  <c:v>0.924074546914171</c:v>
                </c:pt>
                <c:pt idx="18815">
                  <c:v>0.920663174668359</c:v>
                </c:pt>
                <c:pt idx="18816">
                  <c:v>0.917712308366483</c:v>
                </c:pt>
                <c:pt idx="18817">
                  <c:v>0.915218196886928</c:v>
                </c:pt>
                <c:pt idx="18818">
                  <c:v>0.913177439836716</c:v>
                </c:pt>
                <c:pt idx="18819">
                  <c:v>0.911587734414094</c:v>
                </c:pt>
                <c:pt idx="18820">
                  <c:v>0.91044754293172</c:v>
                </c:pt>
                <c:pt idx="18821">
                  <c:v>0.909755647699531</c:v>
                </c:pt>
                <c:pt idx="18822">
                  <c:v>0.909511261469773</c:v>
                </c:pt>
                <c:pt idx="18823">
                  <c:v>0.909713744946979</c:v>
                </c:pt>
                <c:pt idx="18824">
                  <c:v>0.910363107258045</c:v>
                </c:pt>
                <c:pt idx="18825">
                  <c:v>0.911459345915346</c:v>
                </c:pt>
                <c:pt idx="18826">
                  <c:v>0.913003020279024</c:v>
                </c:pt>
                <c:pt idx="18827">
                  <c:v>0.914995050469017</c:v>
                </c:pt>
                <c:pt idx="18828">
                  <c:v>0.917436979854408</c:v>
                </c:pt>
                <c:pt idx="18829">
                  <c:v>0.920331210698596</c:v>
                </c:pt>
                <c:pt idx="18830">
                  <c:v>0.921436279340428</c:v>
                </c:pt>
                <c:pt idx="18831">
                  <c:v>0.922946838887562</c:v>
                </c:pt>
                <c:pt idx="18832">
                  <c:v>0.924864316765106</c:v>
                </c:pt>
                <c:pt idx="18833">
                  <c:v>0.927190749966086</c:v>
                </c:pt>
                <c:pt idx="18834">
                  <c:v>0.929928906501243</c:v>
                </c:pt>
                <c:pt idx="18835">
                  <c:v>0.933082580490875</c:v>
                </c:pt>
                <c:pt idx="18836">
                  <c:v>0.936656532804109</c:v>
                </c:pt>
                <c:pt idx="18837">
                  <c:v>0.940467764391791</c:v>
                </c:pt>
                <c:pt idx="18838">
                  <c:v>0.944913277731295</c:v>
                </c:pt>
                <c:pt idx="18839">
                  <c:v>0.945208955898767</c:v>
                </c:pt>
                <c:pt idx="18840">
                  <c:v>0.945921012063465</c:v>
                </c:pt>
                <c:pt idx="18841">
                  <c:v>0.947050794628689</c:v>
                </c:pt>
                <c:pt idx="18842">
                  <c:v>0.948600165574755</c:v>
                </c:pt>
                <c:pt idx="18843">
                  <c:v>0.950571656737096</c:v>
                </c:pt>
                <c:pt idx="18844">
                  <c:v>0.95281084954613</c:v>
                </c:pt>
                <c:pt idx="18845">
                  <c:v>0.955647338851104</c:v>
                </c:pt>
                <c:pt idx="18846">
                  <c:v>0.9542504857506</c:v>
                </c:pt>
                <c:pt idx="18847">
                  <c:v>0.953121377128104</c:v>
                </c:pt>
                <c:pt idx="18848">
                  <c:v>0.952572786349986</c:v>
                </c:pt>
                <c:pt idx="18849">
                  <c:v>0.950143859737116</c:v>
                </c:pt>
                <c:pt idx="18850">
                  <c:v>0.94819168578362</c:v>
                </c:pt>
                <c:pt idx="18851">
                  <c:v>0.946711877855079</c:v>
                </c:pt>
                <c:pt idx="18852">
                  <c:v>0.945700331582991</c:v>
                </c:pt>
                <c:pt idx="18853">
                  <c:v>0.944974745970571</c:v>
                </c:pt>
                <c:pt idx="18854">
                  <c:v>0.944893727049368</c:v>
                </c:pt>
                <c:pt idx="18855">
                  <c:v>0.942995278677551</c:v>
                </c:pt>
                <c:pt idx="18856">
                  <c:v>0.939307437472596</c:v>
                </c:pt>
                <c:pt idx="18857">
                  <c:v>0.936099041306558</c:v>
                </c:pt>
                <c:pt idx="18858">
                  <c:v>0.933154023585446</c:v>
                </c:pt>
                <c:pt idx="18859">
                  <c:v>0.930879577885787</c:v>
                </c:pt>
                <c:pt idx="18860">
                  <c:v>0.926829365710674</c:v>
                </c:pt>
                <c:pt idx="18861">
                  <c:v>0.923297450780095</c:v>
                </c:pt>
                <c:pt idx="18862">
                  <c:v>0.920276385161015</c:v>
                </c:pt>
                <c:pt idx="18863">
                  <c:v>0.917761249530693</c:v>
                </c:pt>
                <c:pt idx="18864">
                  <c:v>0.915747768452743</c:v>
                </c:pt>
                <c:pt idx="18865">
                  <c:v>0.91199217028717</c:v>
                </c:pt>
                <c:pt idx="18866">
                  <c:v>0.908696040050742</c:v>
                </c:pt>
                <c:pt idx="18867">
                  <c:v>0.905854736715061</c:v>
                </c:pt>
                <c:pt idx="18868">
                  <c:v>0.903465526306747</c:v>
                </c:pt>
                <c:pt idx="18869">
                  <c:v>0.901526284773304</c:v>
                </c:pt>
                <c:pt idx="18870">
                  <c:v>0.900035531634049</c:v>
                </c:pt>
                <c:pt idx="18871">
                  <c:v>0.89899212188025</c:v>
                </c:pt>
                <c:pt idx="18872">
                  <c:v>0.898395405944621</c:v>
                </c:pt>
                <c:pt idx="18873">
                  <c:v>0.89824469649539</c:v>
                </c:pt>
                <c:pt idx="18874">
                  <c:v>0.89853967319668</c:v>
                </c:pt>
                <c:pt idx="18875">
                  <c:v>0.899005977056925</c:v>
                </c:pt>
                <c:pt idx="18876">
                  <c:v>0.90019379638981</c:v>
                </c:pt>
                <c:pt idx="18877">
                  <c:v>0.899634267603895</c:v>
                </c:pt>
                <c:pt idx="18878">
                  <c:v>0.899565732761453</c:v>
                </c:pt>
                <c:pt idx="18879">
                  <c:v>0.899988098611237</c:v>
                </c:pt>
                <c:pt idx="18880">
                  <c:v>0.898676944584078</c:v>
                </c:pt>
                <c:pt idx="18881">
                  <c:v>0.897535261884528</c:v>
                </c:pt>
                <c:pt idx="18882">
                  <c:v>0.897116784319965</c:v>
                </c:pt>
                <c:pt idx="18883">
                  <c:v>0.894952295179078</c:v>
                </c:pt>
                <c:pt idx="18884">
                  <c:v>0.893280370939368</c:v>
                </c:pt>
                <c:pt idx="18885">
                  <c:v>0.892099885642607</c:v>
                </c:pt>
                <c:pt idx="18886">
                  <c:v>0.89112258173431</c:v>
                </c:pt>
                <c:pt idx="18887">
                  <c:v>0.890923276147154</c:v>
                </c:pt>
                <c:pt idx="18888">
                  <c:v>0.889022773211705</c:v>
                </c:pt>
                <c:pt idx="18889">
                  <c:v>0.887658420000091</c:v>
                </c:pt>
                <c:pt idx="18890">
                  <c:v>0.886830088277873</c:v>
                </c:pt>
                <c:pt idx="18891">
                  <c:v>0.886537181255702</c:v>
                </c:pt>
                <c:pt idx="18892">
                  <c:v>0.884556216584289</c:v>
                </c:pt>
                <c:pt idx="18893">
                  <c:v>0.883066243078431</c:v>
                </c:pt>
                <c:pt idx="18894">
                  <c:v>0.879538241720115</c:v>
                </c:pt>
                <c:pt idx="18895">
                  <c:v>0.876756553817535</c:v>
                </c:pt>
                <c:pt idx="18896">
                  <c:v>0.87221942753569</c:v>
                </c:pt>
                <c:pt idx="18897">
                  <c:v>0.868167430043918</c:v>
                </c:pt>
                <c:pt idx="18898">
                  <c:v>0.864279090891702</c:v>
                </c:pt>
                <c:pt idx="18899">
                  <c:v>0.861198115873137</c:v>
                </c:pt>
                <c:pt idx="18900">
                  <c:v>0.856377677564493</c:v>
                </c:pt>
                <c:pt idx="18901">
                  <c:v>0.852081250562114</c:v>
                </c:pt>
                <c:pt idx="18902">
                  <c:v>0.84831371891551</c:v>
                </c:pt>
                <c:pt idx="18903">
                  <c:v>0.845081050154552</c:v>
                </c:pt>
                <c:pt idx="18904">
                  <c:v>0.842389775751154</c:v>
                </c:pt>
                <c:pt idx="18905">
                  <c:v>0.840246259413496</c:v>
                </c:pt>
                <c:pt idx="18906">
                  <c:v>0.838655820154213</c:v>
                </c:pt>
                <c:pt idx="18907">
                  <c:v>0.837622698996881</c:v>
                </c:pt>
                <c:pt idx="18908">
                  <c:v>0.834812420133014</c:v>
                </c:pt>
                <c:pt idx="18909">
                  <c:v>0.832506942002966</c:v>
                </c:pt>
                <c:pt idx="18910">
                  <c:v>0.830713206998026</c:v>
                </c:pt>
                <c:pt idx="18911">
                  <c:v>0.829436687391438</c:v>
                </c:pt>
                <c:pt idx="18912">
                  <c:v>0.828681506369624</c:v>
                </c:pt>
                <c:pt idx="18913">
                  <c:v>0.828449907548748</c:v>
                </c:pt>
                <c:pt idx="18914">
                  <c:v>0.826362521358715</c:v>
                </c:pt>
                <c:pt idx="18915">
                  <c:v>0.824394098687976</c:v>
                </c:pt>
                <c:pt idx="18916">
                  <c:v>0.823254548042211</c:v>
                </c:pt>
                <c:pt idx="18917">
                  <c:v>0.820214344659201</c:v>
                </c:pt>
                <c:pt idx="18918">
                  <c:v>0.817689151376267</c:v>
                </c:pt>
                <c:pt idx="18919">
                  <c:v>0.815689623732426</c:v>
                </c:pt>
                <c:pt idx="18920">
                  <c:v>0.813864823726375</c:v>
                </c:pt>
                <c:pt idx="18921">
                  <c:v>0.812938114633341</c:v>
                </c:pt>
                <c:pt idx="18922">
                  <c:v>0.810107819183638</c:v>
                </c:pt>
                <c:pt idx="18923">
                  <c:v>0.807858460461239</c:v>
                </c:pt>
                <c:pt idx="18924">
                  <c:v>0.80620163040627</c:v>
                </c:pt>
                <c:pt idx="18925">
                  <c:v>0.805147102033102</c:v>
                </c:pt>
                <c:pt idx="18926">
                  <c:v>0.804700742029623</c:v>
                </c:pt>
                <c:pt idx="18927">
                  <c:v>0.804865037265994</c:v>
                </c:pt>
                <c:pt idx="18928">
                  <c:v>0.80527440561015</c:v>
                </c:pt>
                <c:pt idx="18929">
                  <c:v>0.806650823660913</c:v>
                </c:pt>
                <c:pt idx="18930">
                  <c:v>0.806148177131585</c:v>
                </c:pt>
                <c:pt idx="18931">
                  <c:v>0.806302140406795</c:v>
                </c:pt>
                <c:pt idx="18932">
                  <c:v>0.807111599807672</c:v>
                </c:pt>
                <c:pt idx="18933">
                  <c:v>0.808570089889313</c:v>
                </c:pt>
                <c:pt idx="18934">
                  <c:v>0.810668339678325</c:v>
                </c:pt>
                <c:pt idx="18935">
                  <c:v>0.813393197078145</c:v>
                </c:pt>
                <c:pt idx="18936">
                  <c:v>0.816368594639941</c:v>
                </c:pt>
                <c:pt idx="18937">
                  <c:v>0.820301081687867</c:v>
                </c:pt>
                <c:pt idx="18938">
                  <c:v>0.820055005952685</c:v>
                </c:pt>
                <c:pt idx="18939">
                  <c:v>0.820436848174586</c:v>
                </c:pt>
                <c:pt idx="18940">
                  <c:v>0.821444637819056</c:v>
                </c:pt>
                <c:pt idx="18941">
                  <c:v>0.823073245085642</c:v>
                </c:pt>
                <c:pt idx="18942">
                  <c:v>0.824955164880409</c:v>
                </c:pt>
                <c:pt idx="18943">
                  <c:v>0.827799435593392</c:v>
                </c:pt>
                <c:pt idx="18944">
                  <c:v>0.828919080305059</c:v>
                </c:pt>
                <c:pt idx="18945">
                  <c:v>0.828343213436156</c:v>
                </c:pt>
                <c:pt idx="18946">
                  <c:v>0.828382021697728</c:v>
                </c:pt>
                <c:pt idx="18947">
                  <c:v>0.829034638699422</c:v>
                </c:pt>
                <c:pt idx="18948">
                  <c:v>0.827946568053839</c:v>
                </c:pt>
                <c:pt idx="18949">
                  <c:v>0.827424717956035</c:v>
                </c:pt>
                <c:pt idx="18950">
                  <c:v>0.82747087523223</c:v>
                </c:pt>
                <c:pt idx="18951">
                  <c:v>0.828084556745409</c:v>
                </c:pt>
                <c:pt idx="18952">
                  <c:v>0.829263215179839</c:v>
                </c:pt>
                <c:pt idx="18953">
                  <c:v>0.831001126955617</c:v>
                </c:pt>
                <c:pt idx="18954">
                  <c:v>0.830958606623822</c:v>
                </c:pt>
                <c:pt idx="18955">
                  <c:v>0.831432107170506</c:v>
                </c:pt>
                <c:pt idx="18956">
                  <c:v>0.832419248823102</c:v>
                </c:pt>
                <c:pt idx="18957">
                  <c:v>0.833916976898409</c:v>
                </c:pt>
                <c:pt idx="18958">
                  <c:v>0.835920069993806</c:v>
                </c:pt>
                <c:pt idx="18959">
                  <c:v>0.835760601033234</c:v>
                </c:pt>
                <c:pt idx="18960">
                  <c:v>0.83641886241949</c:v>
                </c:pt>
                <c:pt idx="18961">
                  <c:v>0.835260066435314</c:v>
                </c:pt>
                <c:pt idx="18962">
                  <c:v>0.834611563255034</c:v>
                </c:pt>
                <c:pt idx="18963">
                  <c:v>0.834118599932774</c:v>
                </c:pt>
                <c:pt idx="18964">
                  <c:v>0.834492937806699</c:v>
                </c:pt>
                <c:pt idx="18965">
                  <c:v>0.833091790902096</c:v>
                </c:pt>
                <c:pt idx="18966">
                  <c:v>0.832248084229229</c:v>
                </c:pt>
                <c:pt idx="18967">
                  <c:v>0.83196424196507</c:v>
                </c:pt>
                <c:pt idx="18968">
                  <c:v>0.832240921769178</c:v>
                </c:pt>
                <c:pt idx="18969">
                  <c:v>0.83271797338802</c:v>
                </c:pt>
                <c:pt idx="18970">
                  <c:v>0.83411019072392</c:v>
                </c:pt>
                <c:pt idx="18971">
                  <c:v>0.83377317968708</c:v>
                </c:pt>
                <c:pt idx="18972">
                  <c:v>0.834040772109108</c:v>
                </c:pt>
                <c:pt idx="18973">
                  <c:v>0.83491106803114</c:v>
                </c:pt>
                <c:pt idx="18974">
                  <c:v>0.836381004816754</c:v>
                </c:pt>
                <c:pt idx="18975">
                  <c:v>0.838088872600504</c:v>
                </c:pt>
                <c:pt idx="18976">
                  <c:v>0.838450888008891</c:v>
                </c:pt>
                <c:pt idx="18977">
                  <c:v>0.836741345238065</c:v>
                </c:pt>
                <c:pt idx="18978">
                  <c:v>0.835988757805658</c:v>
                </c:pt>
                <c:pt idx="18979">
                  <c:v>0.833559574713424</c:v>
                </c:pt>
                <c:pt idx="18980">
                  <c:v>0.831773303788229</c:v>
                </c:pt>
                <c:pt idx="18981">
                  <c:v>0.830636028658012</c:v>
                </c:pt>
                <c:pt idx="18982">
                  <c:v>0.827815749763537</c:v>
                </c:pt>
                <c:pt idx="18983">
                  <c:v>0.825593467277277</c:v>
                </c:pt>
                <c:pt idx="18984">
                  <c:v>0.823978016820305</c:v>
                </c:pt>
                <c:pt idx="18985">
                  <c:v>0.822975030746467</c:v>
                </c:pt>
                <c:pt idx="18986">
                  <c:v>0.822588223314244</c:v>
                </c:pt>
                <c:pt idx="18987">
                  <c:v>0.820445389325558</c:v>
                </c:pt>
                <c:pt idx="18988">
                  <c:v>0.818867972712273</c:v>
                </c:pt>
                <c:pt idx="18989">
                  <c:v>0.817862379180024</c:v>
                </c:pt>
                <c:pt idx="18990">
                  <c:v>0.817432174560571</c:v>
                </c:pt>
                <c:pt idx="18991">
                  <c:v>0.817579398704207</c:v>
                </c:pt>
                <c:pt idx="18992">
                  <c:v>0.818301849850291</c:v>
                </c:pt>
                <c:pt idx="18993">
                  <c:v>0.819597153816416</c:v>
                </c:pt>
                <c:pt idx="18994">
                  <c:v>0.821089003858315</c:v>
                </c:pt>
                <c:pt idx="18995">
                  <c:v>0.821144457498688</c:v>
                </c:pt>
                <c:pt idx="18996">
                  <c:v>0.819381268281338</c:v>
                </c:pt>
                <c:pt idx="18997">
                  <c:v>0.818186974351392</c:v>
                </c:pt>
                <c:pt idx="18998">
                  <c:v>0.817193207267656</c:v>
                </c:pt>
                <c:pt idx="18999">
                  <c:v>0.814747175568995</c:v>
                </c:pt>
                <c:pt idx="19000">
                  <c:v>0.810425925263565</c:v>
                </c:pt>
                <c:pt idx="19001">
                  <c:v>0.806645495431863</c:v>
                </c:pt>
                <c:pt idx="19002">
                  <c:v>0.803043495870411</c:v>
                </c:pt>
                <c:pt idx="19003">
                  <c:v>0.800393272275652</c:v>
                </c:pt>
                <c:pt idx="19004">
                  <c:v>0.795824157248698</c:v>
                </c:pt>
                <c:pt idx="19005">
                  <c:v>0.79185715436881</c:v>
                </c:pt>
                <c:pt idx="19006">
                  <c:v>0.788516867714313</c:v>
                </c:pt>
                <c:pt idx="19007">
                  <c:v>0.785442024852299</c:v>
                </c:pt>
                <c:pt idx="19008">
                  <c:v>0.783421547253378</c:v>
                </c:pt>
                <c:pt idx="19009">
                  <c:v>0.779418131151526</c:v>
                </c:pt>
                <c:pt idx="19010">
                  <c:v>0.776122519796419</c:v>
                </c:pt>
                <c:pt idx="19011">
                  <c:v>0.773565109486532</c:v>
                </c:pt>
                <c:pt idx="19012">
                  <c:v>0.771383254937978</c:v>
                </c:pt>
                <c:pt idx="19013">
                  <c:v>0.770371473673519</c:v>
                </c:pt>
                <c:pt idx="19014">
                  <c:v>0.767337761111737</c:v>
                </c:pt>
                <c:pt idx="19015">
                  <c:v>0.764745908571258</c:v>
                </c:pt>
                <c:pt idx="19016">
                  <c:v>0.760450314120716</c:v>
                </c:pt>
                <c:pt idx="19017">
                  <c:v>0.753887169716685</c:v>
                </c:pt>
                <c:pt idx="19018">
                  <c:v>0.748034473056907</c:v>
                </c:pt>
                <c:pt idx="19019">
                  <c:v>0.74257266931304</c:v>
                </c:pt>
                <c:pt idx="19020">
                  <c:v>0.737967539194965</c:v>
                </c:pt>
                <c:pt idx="19021">
                  <c:v>0.727615957356467</c:v>
                </c:pt>
                <c:pt idx="19022">
                  <c:v>0.713669028092235</c:v>
                </c:pt>
                <c:pt idx="19023">
                  <c:v>0.699412380519643</c:v>
                </c:pt>
                <c:pt idx="19024">
                  <c:v>0.684758789938807</c:v>
                </c:pt>
                <c:pt idx="19025">
                  <c:v>0.669611517690765</c:v>
                </c:pt>
                <c:pt idx="19026">
                  <c:v>0.653869132746771</c:v>
                </c:pt>
                <c:pt idx="19027">
                  <c:v>0.636734953685596</c:v>
                </c:pt>
                <c:pt idx="19028">
                  <c:v>0.619620635881513</c:v>
                </c:pt>
                <c:pt idx="19029">
                  <c:v>0.520881447076059</c:v>
                </c:pt>
                <c:pt idx="19030">
                  <c:v>0.443724175084871</c:v>
                </c:pt>
                <c:pt idx="19031">
                  <c:v>0.421604194365329</c:v>
                </c:pt>
                <c:pt idx="19032">
                  <c:v>0.420577390362999</c:v>
                </c:pt>
                <c:pt idx="19033">
                  <c:v>0.420202557512158</c:v>
                </c:pt>
                <c:pt idx="19034">
                  <c:v>0.424179838870431</c:v>
                </c:pt>
                <c:pt idx="19035">
                  <c:v>0.424112334665078</c:v>
                </c:pt>
                <c:pt idx="19036">
                  <c:v>0.419614580444552</c:v>
                </c:pt>
                <c:pt idx="19037">
                  <c:v>0.421097710619252</c:v>
                </c:pt>
                <c:pt idx="19038">
                  <c:v>0.418352287251843</c:v>
                </c:pt>
                <c:pt idx="19039">
                  <c:v>0.413794036331707</c:v>
                </c:pt>
                <c:pt idx="19040">
                  <c:v>0.416792680834402</c:v>
                </c:pt>
                <c:pt idx="19041">
                  <c:v>0.41469368922038</c:v>
                </c:pt>
                <c:pt idx="19042">
                  <c:v>0.416123225044229</c:v>
                </c:pt>
                <c:pt idx="19043">
                  <c:v>0.408811805049324</c:v>
                </c:pt>
                <c:pt idx="19044">
                  <c:v>0.405278498314773</c:v>
                </c:pt>
                <c:pt idx="19045">
                  <c:v>0.405809296503819</c:v>
                </c:pt>
                <c:pt idx="19046">
                  <c:v>0.392101847513807</c:v>
                </c:pt>
                <c:pt idx="19047">
                  <c:v>0.415407260566811</c:v>
                </c:pt>
                <c:pt idx="19048">
                  <c:v>0.40874740385743</c:v>
                </c:pt>
                <c:pt idx="19049">
                  <c:v>0.404748315651577</c:v>
                </c:pt>
                <c:pt idx="19050">
                  <c:v>0.405277284301259</c:v>
                </c:pt>
                <c:pt idx="19051">
                  <c:v>0.411996036704259</c:v>
                </c:pt>
                <c:pt idx="19052">
                  <c:v>0.409811890145981</c:v>
                </c:pt>
                <c:pt idx="19053">
                  <c:v>0.410979992104939</c:v>
                </c:pt>
                <c:pt idx="19054">
                  <c:v>0.402551040091782</c:v>
                </c:pt>
                <c:pt idx="19055">
                  <c:v>0.396168355836393</c:v>
                </c:pt>
                <c:pt idx="19056">
                  <c:v>0.40314195402975</c:v>
                </c:pt>
                <c:pt idx="19057">
                  <c:v>0.405103156855687</c:v>
                </c:pt>
                <c:pt idx="19058">
                  <c:v>0.401805608270401</c:v>
                </c:pt>
                <c:pt idx="19059">
                  <c:v>0.404676433878413</c:v>
                </c:pt>
                <c:pt idx="19060">
                  <c:v>0.403156135076735</c:v>
                </c:pt>
                <c:pt idx="19061">
                  <c:v>0.404590954008208</c:v>
                </c:pt>
                <c:pt idx="19062">
                  <c:v>0.500210540702144</c:v>
                </c:pt>
                <c:pt idx="19063">
                  <c:v>0.402274519154318</c:v>
                </c:pt>
                <c:pt idx="19064">
                  <c:v>0.503871204702461</c:v>
                </c:pt>
                <c:pt idx="19065">
                  <c:v>0.507509018317214</c:v>
                </c:pt>
                <c:pt idx="19066">
                  <c:v>0.509954017059928</c:v>
                </c:pt>
                <c:pt idx="19067">
                  <c:v>0.512729077152053</c:v>
                </c:pt>
                <c:pt idx="19068">
                  <c:v>0.512300010876573</c:v>
                </c:pt>
                <c:pt idx="19069">
                  <c:v>0.516580599869602</c:v>
                </c:pt>
                <c:pt idx="19070">
                  <c:v>0.516577293473397</c:v>
                </c:pt>
                <c:pt idx="19071">
                  <c:v>0.516060235154467</c:v>
                </c:pt>
                <c:pt idx="19072">
                  <c:v>0.516918554202455</c:v>
                </c:pt>
                <c:pt idx="19073">
                  <c:v>0.519852519451753</c:v>
                </c:pt>
                <c:pt idx="19074">
                  <c:v>0.520497308165805</c:v>
                </c:pt>
                <c:pt idx="19075">
                  <c:v>0.521347056517088</c:v>
                </c:pt>
                <c:pt idx="19076">
                  <c:v>0.525594822807292</c:v>
                </c:pt>
                <c:pt idx="19077">
                  <c:v>0.52647530485212</c:v>
                </c:pt>
                <c:pt idx="19078">
                  <c:v>0.527669132585676</c:v>
                </c:pt>
                <c:pt idx="19079">
                  <c:v>0.528674626778521</c:v>
                </c:pt>
                <c:pt idx="19080">
                  <c:v>0.529026870223164</c:v>
                </c:pt>
                <c:pt idx="19081">
                  <c:v>0.530205956971914</c:v>
                </c:pt>
                <c:pt idx="19082">
                  <c:v>0.532260084625816</c:v>
                </c:pt>
                <c:pt idx="19083">
                  <c:v>0.532938628394091</c:v>
                </c:pt>
                <c:pt idx="19084">
                  <c:v>0.533796223842949</c:v>
                </c:pt>
                <c:pt idx="19085">
                  <c:v>0.533986857205091</c:v>
                </c:pt>
                <c:pt idx="19086">
                  <c:v>0.535649991335008</c:v>
                </c:pt>
                <c:pt idx="19087">
                  <c:v>0.53564359624618</c:v>
                </c:pt>
                <c:pt idx="19088">
                  <c:v>0.535388723871767</c:v>
                </c:pt>
                <c:pt idx="19089">
                  <c:v>0.536486880670857</c:v>
                </c:pt>
                <c:pt idx="19090">
                  <c:v>0.535719305611264</c:v>
                </c:pt>
                <c:pt idx="19091">
                  <c:v>0.537066556969577</c:v>
                </c:pt>
                <c:pt idx="19092">
                  <c:v>0.53586553938594</c:v>
                </c:pt>
                <c:pt idx="19093">
                  <c:v>0.53603088044385</c:v>
                </c:pt>
                <c:pt idx="19094">
                  <c:v>0.536555082570659</c:v>
                </c:pt>
                <c:pt idx="19095">
                  <c:v>0.536843494740618</c:v>
                </c:pt>
                <c:pt idx="19096">
                  <c:v>0.536904115756953</c:v>
                </c:pt>
                <c:pt idx="19097">
                  <c:v>0.537055041521448</c:v>
                </c:pt>
                <c:pt idx="19098">
                  <c:v>0.537545928906605</c:v>
                </c:pt>
                <c:pt idx="19099">
                  <c:v>0.538676920401782</c:v>
                </c:pt>
                <c:pt idx="19100">
                  <c:v>0.539817662137145</c:v>
                </c:pt>
                <c:pt idx="19101">
                  <c:v>0.540059610139749</c:v>
                </c:pt>
                <c:pt idx="19102">
                  <c:v>0.540957231347984</c:v>
                </c:pt>
                <c:pt idx="19103">
                  <c:v>0.542224688133555</c:v>
                </c:pt>
                <c:pt idx="19104">
                  <c:v>0.542822550457008</c:v>
                </c:pt>
                <c:pt idx="19105">
                  <c:v>0.542505314908247</c:v>
                </c:pt>
                <c:pt idx="19106">
                  <c:v>0.54285837554623</c:v>
                </c:pt>
                <c:pt idx="19107">
                  <c:v>0.543499110323597</c:v>
                </c:pt>
                <c:pt idx="19108">
                  <c:v>0.543410444023169</c:v>
                </c:pt>
                <c:pt idx="19109">
                  <c:v>0.544188711504857</c:v>
                </c:pt>
                <c:pt idx="19110">
                  <c:v>0.543931421457381</c:v>
                </c:pt>
                <c:pt idx="19111">
                  <c:v>0.544435525772724</c:v>
                </c:pt>
                <c:pt idx="19112">
                  <c:v>0.545362536536787</c:v>
                </c:pt>
                <c:pt idx="19113">
                  <c:v>0.546755985742516</c:v>
                </c:pt>
                <c:pt idx="19114">
                  <c:v>0.54768699051861</c:v>
                </c:pt>
                <c:pt idx="19115">
                  <c:v>0.548498870794366</c:v>
                </c:pt>
                <c:pt idx="19116">
                  <c:v>0.54847485759694</c:v>
                </c:pt>
                <c:pt idx="19117">
                  <c:v>0.549221375873628</c:v>
                </c:pt>
                <c:pt idx="19118">
                  <c:v>0.550043649608029</c:v>
                </c:pt>
                <c:pt idx="19119">
                  <c:v>0.549822864765057</c:v>
                </c:pt>
                <c:pt idx="19120">
                  <c:v>0.550292145593552</c:v>
                </c:pt>
                <c:pt idx="19121">
                  <c:v>0.551365708731309</c:v>
                </c:pt>
                <c:pt idx="19122">
                  <c:v>0.552034685725653</c:v>
                </c:pt>
                <c:pt idx="19123">
                  <c:v>0.553062400596145</c:v>
                </c:pt>
                <c:pt idx="19124">
                  <c:v>0.554041673759505</c:v>
                </c:pt>
                <c:pt idx="19125">
                  <c:v>0.555138439673069</c:v>
                </c:pt>
                <c:pt idx="19126">
                  <c:v>0.556633670456573</c:v>
                </c:pt>
                <c:pt idx="19127">
                  <c:v>0.557323899345623</c:v>
                </c:pt>
                <c:pt idx="19128">
                  <c:v>0.558217199745112</c:v>
                </c:pt>
                <c:pt idx="19129">
                  <c:v>0.559362566555993</c:v>
                </c:pt>
                <c:pt idx="19130">
                  <c:v>0.559740086888369</c:v>
                </c:pt>
                <c:pt idx="19131">
                  <c:v>0.560798961367307</c:v>
                </c:pt>
                <c:pt idx="19132">
                  <c:v>0.560967461041363</c:v>
                </c:pt>
                <c:pt idx="19133">
                  <c:v>0.56197002980334</c:v>
                </c:pt>
                <c:pt idx="19134">
                  <c:v>0.562780062133295</c:v>
                </c:pt>
                <c:pt idx="19135">
                  <c:v>0.563371793243278</c:v>
                </c:pt>
                <c:pt idx="19136">
                  <c:v>0.564645987764876</c:v>
                </c:pt>
                <c:pt idx="19137">
                  <c:v>0.564817849860556</c:v>
                </c:pt>
                <c:pt idx="19138">
                  <c:v>0.565621305924285</c:v>
                </c:pt>
                <c:pt idx="19139">
                  <c:v>0.566604616709039</c:v>
                </c:pt>
                <c:pt idx="19140">
                  <c:v>0.566519444653655</c:v>
                </c:pt>
                <c:pt idx="19141">
                  <c:v>0.566821228042907</c:v>
                </c:pt>
                <c:pt idx="19142">
                  <c:v>0.566994407222019</c:v>
                </c:pt>
                <c:pt idx="19143">
                  <c:v>0.566582576210745</c:v>
                </c:pt>
                <c:pt idx="19144">
                  <c:v>0.566764167427093</c:v>
                </c:pt>
                <c:pt idx="19145">
                  <c:v>0.568041341651581</c:v>
                </c:pt>
                <c:pt idx="19146">
                  <c:v>0.569433929633696</c:v>
                </c:pt>
                <c:pt idx="19147">
                  <c:v>0.565190041382234</c:v>
                </c:pt>
                <c:pt idx="19148">
                  <c:v>0.564760899718659</c:v>
                </c:pt>
                <c:pt idx="19149">
                  <c:v>0.56575253278539</c:v>
                </c:pt>
                <c:pt idx="19150">
                  <c:v>0.567431853255714</c:v>
                </c:pt>
                <c:pt idx="19151">
                  <c:v>0.569440190021987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096552"/>
        <c:axId val="-2136090168"/>
      </c:lineChart>
      <c:catAx>
        <c:axId val="-21360965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090168"/>
        <c:crosses val="autoZero"/>
        <c:auto val="1"/>
        <c:lblAlgn val="ctr"/>
        <c:lblOffset val="100"/>
        <c:noMultiLvlLbl val="0"/>
      </c:catAx>
      <c:valAx>
        <c:axId val="-2136090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096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/>
          </c:spPr>
          <c:marker>
            <c:symbol val="none"/>
          </c:marker>
          <c:val>
            <c:numRef>
              <c:f>'04b570c2-3224-4e9b-81cc-089b4a7'!$E$1:$E$6267</c:f>
              <c:numCache>
                <c:formatCode>General</c:formatCode>
                <c:ptCount val="62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1.0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1.0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1.0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1.0</c:v>
                </c:pt>
                <c:pt idx="2653">
                  <c:v>0.0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0.0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0.0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0.0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1.0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1.0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0.0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  <c:pt idx="3850">
                  <c:v>0.0</c:v>
                </c:pt>
                <c:pt idx="3851">
                  <c:v>0.0</c:v>
                </c:pt>
                <c:pt idx="3852">
                  <c:v>0.0</c:v>
                </c:pt>
                <c:pt idx="3853">
                  <c:v>0.0</c:v>
                </c:pt>
                <c:pt idx="3854">
                  <c:v>0.0</c:v>
                </c:pt>
                <c:pt idx="3855">
                  <c:v>0.0</c:v>
                </c:pt>
                <c:pt idx="3856">
                  <c:v>0.0</c:v>
                </c:pt>
                <c:pt idx="3857">
                  <c:v>0.0</c:v>
                </c:pt>
                <c:pt idx="3858">
                  <c:v>0.0</c:v>
                </c:pt>
                <c:pt idx="3859">
                  <c:v>0.0</c:v>
                </c:pt>
                <c:pt idx="3860">
                  <c:v>0.0</c:v>
                </c:pt>
                <c:pt idx="3861">
                  <c:v>0.0</c:v>
                </c:pt>
                <c:pt idx="3862">
                  <c:v>0.0</c:v>
                </c:pt>
                <c:pt idx="3863">
                  <c:v>0.0</c:v>
                </c:pt>
                <c:pt idx="3864">
                  <c:v>0.0</c:v>
                </c:pt>
                <c:pt idx="3865">
                  <c:v>0.0</c:v>
                </c:pt>
                <c:pt idx="3866">
                  <c:v>0.0</c:v>
                </c:pt>
                <c:pt idx="3867">
                  <c:v>0.0</c:v>
                </c:pt>
                <c:pt idx="3868">
                  <c:v>0.0</c:v>
                </c:pt>
                <c:pt idx="3869">
                  <c:v>0.0</c:v>
                </c:pt>
                <c:pt idx="3870">
                  <c:v>0.0</c:v>
                </c:pt>
                <c:pt idx="3871">
                  <c:v>0.0</c:v>
                </c:pt>
                <c:pt idx="3872">
                  <c:v>0.0</c:v>
                </c:pt>
                <c:pt idx="3873">
                  <c:v>0.0</c:v>
                </c:pt>
                <c:pt idx="3874">
                  <c:v>0.0</c:v>
                </c:pt>
                <c:pt idx="3875">
                  <c:v>0.0</c:v>
                </c:pt>
                <c:pt idx="3876">
                  <c:v>0.0</c:v>
                </c:pt>
                <c:pt idx="3877">
                  <c:v>0.0</c:v>
                </c:pt>
                <c:pt idx="3878">
                  <c:v>0.0</c:v>
                </c:pt>
                <c:pt idx="3879">
                  <c:v>0.0</c:v>
                </c:pt>
                <c:pt idx="3880">
                  <c:v>0.0</c:v>
                </c:pt>
                <c:pt idx="3881">
                  <c:v>0.0</c:v>
                </c:pt>
                <c:pt idx="3882">
                  <c:v>0.0</c:v>
                </c:pt>
                <c:pt idx="3883">
                  <c:v>0.0</c:v>
                </c:pt>
                <c:pt idx="3884">
                  <c:v>0.0</c:v>
                </c:pt>
                <c:pt idx="3885">
                  <c:v>0.0</c:v>
                </c:pt>
                <c:pt idx="3886">
                  <c:v>0.0</c:v>
                </c:pt>
                <c:pt idx="3887">
                  <c:v>0.0</c:v>
                </c:pt>
                <c:pt idx="3888">
                  <c:v>0.0</c:v>
                </c:pt>
                <c:pt idx="3889">
                  <c:v>0.0</c:v>
                </c:pt>
                <c:pt idx="3890">
                  <c:v>0.0</c:v>
                </c:pt>
                <c:pt idx="3891">
                  <c:v>0.0</c:v>
                </c:pt>
                <c:pt idx="3892">
                  <c:v>0.0</c:v>
                </c:pt>
                <c:pt idx="3893">
                  <c:v>0.0</c:v>
                </c:pt>
                <c:pt idx="3894">
                  <c:v>0.0</c:v>
                </c:pt>
                <c:pt idx="3895">
                  <c:v>0.0</c:v>
                </c:pt>
                <c:pt idx="3896">
                  <c:v>0.0</c:v>
                </c:pt>
                <c:pt idx="3897">
                  <c:v>0.0</c:v>
                </c:pt>
                <c:pt idx="3898">
                  <c:v>0.0</c:v>
                </c:pt>
                <c:pt idx="3899">
                  <c:v>0.0</c:v>
                </c:pt>
                <c:pt idx="3900">
                  <c:v>0.0</c:v>
                </c:pt>
                <c:pt idx="3901">
                  <c:v>0.0</c:v>
                </c:pt>
                <c:pt idx="3902">
                  <c:v>0.0</c:v>
                </c:pt>
                <c:pt idx="3903">
                  <c:v>0.0</c:v>
                </c:pt>
                <c:pt idx="3904">
                  <c:v>0.0</c:v>
                </c:pt>
                <c:pt idx="3905">
                  <c:v>0.0</c:v>
                </c:pt>
                <c:pt idx="3906">
                  <c:v>0.0</c:v>
                </c:pt>
                <c:pt idx="3907">
                  <c:v>0.0</c:v>
                </c:pt>
                <c:pt idx="3908">
                  <c:v>0.0</c:v>
                </c:pt>
                <c:pt idx="3909">
                  <c:v>0.0</c:v>
                </c:pt>
                <c:pt idx="3910">
                  <c:v>0.0</c:v>
                </c:pt>
                <c:pt idx="3911">
                  <c:v>0.0</c:v>
                </c:pt>
                <c:pt idx="3912">
                  <c:v>0.0</c:v>
                </c:pt>
                <c:pt idx="3913">
                  <c:v>0.0</c:v>
                </c:pt>
                <c:pt idx="3914">
                  <c:v>0.0</c:v>
                </c:pt>
                <c:pt idx="3915">
                  <c:v>0.0</c:v>
                </c:pt>
                <c:pt idx="3916">
                  <c:v>0.0</c:v>
                </c:pt>
                <c:pt idx="3917">
                  <c:v>0.0</c:v>
                </c:pt>
                <c:pt idx="3918">
                  <c:v>0.0</c:v>
                </c:pt>
                <c:pt idx="3919">
                  <c:v>0.0</c:v>
                </c:pt>
                <c:pt idx="3920">
                  <c:v>0.0</c:v>
                </c:pt>
                <c:pt idx="3921">
                  <c:v>0.0</c:v>
                </c:pt>
                <c:pt idx="3922">
                  <c:v>0.0</c:v>
                </c:pt>
                <c:pt idx="3923">
                  <c:v>0.0</c:v>
                </c:pt>
                <c:pt idx="3924">
                  <c:v>0.0</c:v>
                </c:pt>
                <c:pt idx="3925">
                  <c:v>0.0</c:v>
                </c:pt>
                <c:pt idx="3926">
                  <c:v>0.0</c:v>
                </c:pt>
                <c:pt idx="3927">
                  <c:v>0.0</c:v>
                </c:pt>
                <c:pt idx="3928">
                  <c:v>0.0</c:v>
                </c:pt>
                <c:pt idx="3929">
                  <c:v>0.0</c:v>
                </c:pt>
                <c:pt idx="3930">
                  <c:v>0.0</c:v>
                </c:pt>
                <c:pt idx="3931">
                  <c:v>0.0</c:v>
                </c:pt>
                <c:pt idx="3932">
                  <c:v>0.0</c:v>
                </c:pt>
                <c:pt idx="3933">
                  <c:v>0.0</c:v>
                </c:pt>
                <c:pt idx="3934">
                  <c:v>0.0</c:v>
                </c:pt>
                <c:pt idx="3935">
                  <c:v>0.0</c:v>
                </c:pt>
                <c:pt idx="3936">
                  <c:v>0.0</c:v>
                </c:pt>
                <c:pt idx="3937">
                  <c:v>0.0</c:v>
                </c:pt>
                <c:pt idx="3938">
                  <c:v>0.0</c:v>
                </c:pt>
                <c:pt idx="3939">
                  <c:v>0.0</c:v>
                </c:pt>
                <c:pt idx="3940">
                  <c:v>0.0</c:v>
                </c:pt>
                <c:pt idx="3941">
                  <c:v>0.0</c:v>
                </c:pt>
                <c:pt idx="3942">
                  <c:v>0.0</c:v>
                </c:pt>
                <c:pt idx="3943">
                  <c:v>0.0</c:v>
                </c:pt>
                <c:pt idx="3944">
                  <c:v>0.0</c:v>
                </c:pt>
                <c:pt idx="3945">
                  <c:v>0.0</c:v>
                </c:pt>
                <c:pt idx="3946">
                  <c:v>0.0</c:v>
                </c:pt>
                <c:pt idx="3947">
                  <c:v>0.0</c:v>
                </c:pt>
                <c:pt idx="3948">
                  <c:v>0.0</c:v>
                </c:pt>
                <c:pt idx="3949">
                  <c:v>0.0</c:v>
                </c:pt>
                <c:pt idx="3950">
                  <c:v>0.0</c:v>
                </c:pt>
                <c:pt idx="3951">
                  <c:v>0.0</c:v>
                </c:pt>
                <c:pt idx="3952">
                  <c:v>0.0</c:v>
                </c:pt>
                <c:pt idx="3953">
                  <c:v>0.0</c:v>
                </c:pt>
                <c:pt idx="3954">
                  <c:v>0.0</c:v>
                </c:pt>
                <c:pt idx="3955">
                  <c:v>0.0</c:v>
                </c:pt>
                <c:pt idx="3956">
                  <c:v>0.0</c:v>
                </c:pt>
                <c:pt idx="3957">
                  <c:v>0.0</c:v>
                </c:pt>
                <c:pt idx="3958">
                  <c:v>0.0</c:v>
                </c:pt>
                <c:pt idx="3959">
                  <c:v>0.0</c:v>
                </c:pt>
                <c:pt idx="3960">
                  <c:v>0.0</c:v>
                </c:pt>
                <c:pt idx="3961">
                  <c:v>0.0</c:v>
                </c:pt>
                <c:pt idx="3962">
                  <c:v>0.0</c:v>
                </c:pt>
                <c:pt idx="3963">
                  <c:v>0.0</c:v>
                </c:pt>
                <c:pt idx="3964">
                  <c:v>0.0</c:v>
                </c:pt>
                <c:pt idx="3965">
                  <c:v>0.0</c:v>
                </c:pt>
                <c:pt idx="3966">
                  <c:v>0.0</c:v>
                </c:pt>
                <c:pt idx="3967">
                  <c:v>0.0</c:v>
                </c:pt>
                <c:pt idx="3968">
                  <c:v>0.0</c:v>
                </c:pt>
                <c:pt idx="3969">
                  <c:v>0.0</c:v>
                </c:pt>
                <c:pt idx="3970">
                  <c:v>0.0</c:v>
                </c:pt>
                <c:pt idx="3971">
                  <c:v>0.0</c:v>
                </c:pt>
                <c:pt idx="3972">
                  <c:v>0.0</c:v>
                </c:pt>
                <c:pt idx="3973">
                  <c:v>0.0</c:v>
                </c:pt>
                <c:pt idx="3974">
                  <c:v>0.0</c:v>
                </c:pt>
                <c:pt idx="3975">
                  <c:v>0.0</c:v>
                </c:pt>
                <c:pt idx="3976">
                  <c:v>0.0</c:v>
                </c:pt>
                <c:pt idx="3977">
                  <c:v>0.0</c:v>
                </c:pt>
                <c:pt idx="3978">
                  <c:v>0.0</c:v>
                </c:pt>
                <c:pt idx="3979">
                  <c:v>0.0</c:v>
                </c:pt>
                <c:pt idx="3980">
                  <c:v>0.0</c:v>
                </c:pt>
                <c:pt idx="3981">
                  <c:v>0.0</c:v>
                </c:pt>
                <c:pt idx="3982">
                  <c:v>0.0</c:v>
                </c:pt>
                <c:pt idx="3983">
                  <c:v>0.0</c:v>
                </c:pt>
                <c:pt idx="3984">
                  <c:v>0.0</c:v>
                </c:pt>
                <c:pt idx="3985">
                  <c:v>0.0</c:v>
                </c:pt>
                <c:pt idx="3986">
                  <c:v>0.0</c:v>
                </c:pt>
                <c:pt idx="3987">
                  <c:v>0.0</c:v>
                </c:pt>
                <c:pt idx="3988">
                  <c:v>0.0</c:v>
                </c:pt>
                <c:pt idx="3989">
                  <c:v>0.0</c:v>
                </c:pt>
                <c:pt idx="3990">
                  <c:v>0.0</c:v>
                </c:pt>
                <c:pt idx="3991">
                  <c:v>0.0</c:v>
                </c:pt>
                <c:pt idx="3992">
                  <c:v>0.0</c:v>
                </c:pt>
                <c:pt idx="3993">
                  <c:v>0.0</c:v>
                </c:pt>
                <c:pt idx="3994">
                  <c:v>0.0</c:v>
                </c:pt>
                <c:pt idx="3995">
                  <c:v>0.0</c:v>
                </c:pt>
                <c:pt idx="3996">
                  <c:v>0.0</c:v>
                </c:pt>
                <c:pt idx="3997">
                  <c:v>0.0</c:v>
                </c:pt>
                <c:pt idx="3998">
                  <c:v>0.0</c:v>
                </c:pt>
                <c:pt idx="3999">
                  <c:v>0.0</c:v>
                </c:pt>
                <c:pt idx="4000">
                  <c:v>0.0</c:v>
                </c:pt>
                <c:pt idx="4001">
                  <c:v>0.0</c:v>
                </c:pt>
                <c:pt idx="4002">
                  <c:v>0.0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0.0</c:v>
                </c:pt>
                <c:pt idx="4008">
                  <c:v>0.0</c:v>
                </c:pt>
                <c:pt idx="4009">
                  <c:v>0.0</c:v>
                </c:pt>
                <c:pt idx="4010">
                  <c:v>0.0</c:v>
                </c:pt>
                <c:pt idx="4011">
                  <c:v>0.0</c:v>
                </c:pt>
                <c:pt idx="4012">
                  <c:v>0.0</c:v>
                </c:pt>
                <c:pt idx="4013">
                  <c:v>0.0</c:v>
                </c:pt>
                <c:pt idx="4014">
                  <c:v>0.0</c:v>
                </c:pt>
                <c:pt idx="4015">
                  <c:v>0.0</c:v>
                </c:pt>
                <c:pt idx="4016">
                  <c:v>0.0</c:v>
                </c:pt>
                <c:pt idx="4017">
                  <c:v>0.0</c:v>
                </c:pt>
                <c:pt idx="4018">
                  <c:v>0.0</c:v>
                </c:pt>
                <c:pt idx="4019">
                  <c:v>0.0</c:v>
                </c:pt>
                <c:pt idx="4020">
                  <c:v>0.0</c:v>
                </c:pt>
                <c:pt idx="4021">
                  <c:v>0.0</c:v>
                </c:pt>
                <c:pt idx="4022">
                  <c:v>0.0</c:v>
                </c:pt>
                <c:pt idx="4023">
                  <c:v>0.0</c:v>
                </c:pt>
                <c:pt idx="4024">
                  <c:v>0.0</c:v>
                </c:pt>
                <c:pt idx="4025">
                  <c:v>0.0</c:v>
                </c:pt>
                <c:pt idx="4026">
                  <c:v>0.0</c:v>
                </c:pt>
                <c:pt idx="4027">
                  <c:v>0.0</c:v>
                </c:pt>
                <c:pt idx="4028">
                  <c:v>0.0</c:v>
                </c:pt>
                <c:pt idx="4029">
                  <c:v>0.0</c:v>
                </c:pt>
                <c:pt idx="4030">
                  <c:v>0.0</c:v>
                </c:pt>
                <c:pt idx="4031">
                  <c:v>0.0</c:v>
                </c:pt>
                <c:pt idx="4032">
                  <c:v>0.0</c:v>
                </c:pt>
                <c:pt idx="4033">
                  <c:v>0.0</c:v>
                </c:pt>
                <c:pt idx="4034">
                  <c:v>0.0</c:v>
                </c:pt>
                <c:pt idx="4035">
                  <c:v>0.0</c:v>
                </c:pt>
                <c:pt idx="4036">
                  <c:v>0.0</c:v>
                </c:pt>
                <c:pt idx="4037">
                  <c:v>0.0</c:v>
                </c:pt>
                <c:pt idx="4038">
                  <c:v>0.0</c:v>
                </c:pt>
                <c:pt idx="4039">
                  <c:v>0.0</c:v>
                </c:pt>
                <c:pt idx="4040">
                  <c:v>0.0</c:v>
                </c:pt>
                <c:pt idx="4041">
                  <c:v>0.0</c:v>
                </c:pt>
                <c:pt idx="4042">
                  <c:v>0.0</c:v>
                </c:pt>
                <c:pt idx="4043">
                  <c:v>0.0</c:v>
                </c:pt>
                <c:pt idx="4044">
                  <c:v>0.0</c:v>
                </c:pt>
                <c:pt idx="4045">
                  <c:v>0.0</c:v>
                </c:pt>
                <c:pt idx="4046">
                  <c:v>0.0</c:v>
                </c:pt>
                <c:pt idx="4047">
                  <c:v>0.0</c:v>
                </c:pt>
                <c:pt idx="4048">
                  <c:v>0.0</c:v>
                </c:pt>
                <c:pt idx="4049">
                  <c:v>0.0</c:v>
                </c:pt>
                <c:pt idx="4050">
                  <c:v>0.0</c:v>
                </c:pt>
                <c:pt idx="4051">
                  <c:v>0.0</c:v>
                </c:pt>
                <c:pt idx="4052">
                  <c:v>0.0</c:v>
                </c:pt>
                <c:pt idx="4053">
                  <c:v>0.0</c:v>
                </c:pt>
                <c:pt idx="4054">
                  <c:v>0.0</c:v>
                </c:pt>
                <c:pt idx="4055">
                  <c:v>0.0</c:v>
                </c:pt>
                <c:pt idx="4056">
                  <c:v>0.0</c:v>
                </c:pt>
                <c:pt idx="4057">
                  <c:v>0.0</c:v>
                </c:pt>
                <c:pt idx="4058">
                  <c:v>0.0</c:v>
                </c:pt>
                <c:pt idx="4059">
                  <c:v>0.0</c:v>
                </c:pt>
                <c:pt idx="4060">
                  <c:v>0.0</c:v>
                </c:pt>
                <c:pt idx="4061">
                  <c:v>0.0</c:v>
                </c:pt>
                <c:pt idx="4062">
                  <c:v>0.0</c:v>
                </c:pt>
                <c:pt idx="4063">
                  <c:v>0.0</c:v>
                </c:pt>
                <c:pt idx="4064">
                  <c:v>0.0</c:v>
                </c:pt>
                <c:pt idx="4065">
                  <c:v>0.0</c:v>
                </c:pt>
                <c:pt idx="4066">
                  <c:v>0.0</c:v>
                </c:pt>
                <c:pt idx="4067">
                  <c:v>0.0</c:v>
                </c:pt>
                <c:pt idx="4068">
                  <c:v>0.0</c:v>
                </c:pt>
                <c:pt idx="4069">
                  <c:v>0.0</c:v>
                </c:pt>
                <c:pt idx="4070">
                  <c:v>0.0</c:v>
                </c:pt>
                <c:pt idx="4071">
                  <c:v>0.0</c:v>
                </c:pt>
                <c:pt idx="4072">
                  <c:v>0.0</c:v>
                </c:pt>
                <c:pt idx="4073">
                  <c:v>0.0</c:v>
                </c:pt>
                <c:pt idx="4074">
                  <c:v>0.0</c:v>
                </c:pt>
                <c:pt idx="4075">
                  <c:v>0.0</c:v>
                </c:pt>
                <c:pt idx="4076">
                  <c:v>0.0</c:v>
                </c:pt>
                <c:pt idx="4077">
                  <c:v>0.0</c:v>
                </c:pt>
                <c:pt idx="4078">
                  <c:v>0.0</c:v>
                </c:pt>
                <c:pt idx="4079">
                  <c:v>0.0</c:v>
                </c:pt>
                <c:pt idx="4080">
                  <c:v>0.0</c:v>
                </c:pt>
                <c:pt idx="4081">
                  <c:v>0.0</c:v>
                </c:pt>
                <c:pt idx="4082">
                  <c:v>0.0</c:v>
                </c:pt>
                <c:pt idx="4083">
                  <c:v>0.0</c:v>
                </c:pt>
                <c:pt idx="4084">
                  <c:v>0.0</c:v>
                </c:pt>
                <c:pt idx="4085">
                  <c:v>0.0</c:v>
                </c:pt>
                <c:pt idx="4086">
                  <c:v>0.0</c:v>
                </c:pt>
                <c:pt idx="4087">
                  <c:v>0.0</c:v>
                </c:pt>
                <c:pt idx="4088">
                  <c:v>0.0</c:v>
                </c:pt>
                <c:pt idx="4089">
                  <c:v>0.0</c:v>
                </c:pt>
                <c:pt idx="4090">
                  <c:v>0.0</c:v>
                </c:pt>
                <c:pt idx="4091">
                  <c:v>0.0</c:v>
                </c:pt>
                <c:pt idx="4092">
                  <c:v>0.0</c:v>
                </c:pt>
                <c:pt idx="4093">
                  <c:v>0.0</c:v>
                </c:pt>
                <c:pt idx="4094">
                  <c:v>0.0</c:v>
                </c:pt>
                <c:pt idx="4095">
                  <c:v>0.0</c:v>
                </c:pt>
                <c:pt idx="4096">
                  <c:v>0.0</c:v>
                </c:pt>
                <c:pt idx="4097">
                  <c:v>0.0</c:v>
                </c:pt>
                <c:pt idx="4098">
                  <c:v>0.0</c:v>
                </c:pt>
                <c:pt idx="4099">
                  <c:v>0.0</c:v>
                </c:pt>
                <c:pt idx="4100">
                  <c:v>0.0</c:v>
                </c:pt>
                <c:pt idx="4101">
                  <c:v>0.0</c:v>
                </c:pt>
                <c:pt idx="4102">
                  <c:v>0.0</c:v>
                </c:pt>
                <c:pt idx="4103">
                  <c:v>0.0</c:v>
                </c:pt>
                <c:pt idx="4104">
                  <c:v>0.0</c:v>
                </c:pt>
                <c:pt idx="4105">
                  <c:v>0.0</c:v>
                </c:pt>
                <c:pt idx="4106">
                  <c:v>0.0</c:v>
                </c:pt>
                <c:pt idx="4107">
                  <c:v>0.0</c:v>
                </c:pt>
                <c:pt idx="4108">
                  <c:v>0.0</c:v>
                </c:pt>
                <c:pt idx="4109">
                  <c:v>0.0</c:v>
                </c:pt>
                <c:pt idx="4110">
                  <c:v>0.0</c:v>
                </c:pt>
                <c:pt idx="4111">
                  <c:v>0.0</c:v>
                </c:pt>
                <c:pt idx="4112">
                  <c:v>0.0</c:v>
                </c:pt>
                <c:pt idx="4113">
                  <c:v>0.0</c:v>
                </c:pt>
                <c:pt idx="4114">
                  <c:v>0.0</c:v>
                </c:pt>
                <c:pt idx="4115">
                  <c:v>0.0</c:v>
                </c:pt>
                <c:pt idx="4116">
                  <c:v>0.0</c:v>
                </c:pt>
                <c:pt idx="4117">
                  <c:v>0.0</c:v>
                </c:pt>
                <c:pt idx="4118">
                  <c:v>0.0</c:v>
                </c:pt>
                <c:pt idx="4119">
                  <c:v>0.0</c:v>
                </c:pt>
                <c:pt idx="4120">
                  <c:v>0.0</c:v>
                </c:pt>
                <c:pt idx="4121">
                  <c:v>0.0</c:v>
                </c:pt>
                <c:pt idx="4122">
                  <c:v>0.0</c:v>
                </c:pt>
                <c:pt idx="4123">
                  <c:v>0.0</c:v>
                </c:pt>
                <c:pt idx="4124">
                  <c:v>0.0</c:v>
                </c:pt>
                <c:pt idx="4125">
                  <c:v>0.0</c:v>
                </c:pt>
                <c:pt idx="4126">
                  <c:v>0.0</c:v>
                </c:pt>
                <c:pt idx="4127">
                  <c:v>0.0</c:v>
                </c:pt>
                <c:pt idx="4128">
                  <c:v>0.0</c:v>
                </c:pt>
                <c:pt idx="4129">
                  <c:v>0.0</c:v>
                </c:pt>
                <c:pt idx="4130">
                  <c:v>0.0</c:v>
                </c:pt>
                <c:pt idx="4131">
                  <c:v>0.0</c:v>
                </c:pt>
                <c:pt idx="4132">
                  <c:v>0.0</c:v>
                </c:pt>
                <c:pt idx="4133">
                  <c:v>0.0</c:v>
                </c:pt>
                <c:pt idx="4134">
                  <c:v>0.0</c:v>
                </c:pt>
                <c:pt idx="4135">
                  <c:v>0.0</c:v>
                </c:pt>
                <c:pt idx="4136">
                  <c:v>0.0</c:v>
                </c:pt>
                <c:pt idx="4137">
                  <c:v>0.0</c:v>
                </c:pt>
                <c:pt idx="4138">
                  <c:v>0.0</c:v>
                </c:pt>
                <c:pt idx="4139">
                  <c:v>0.0</c:v>
                </c:pt>
                <c:pt idx="4140">
                  <c:v>0.0</c:v>
                </c:pt>
                <c:pt idx="4141">
                  <c:v>0.0</c:v>
                </c:pt>
                <c:pt idx="4142">
                  <c:v>0.0</c:v>
                </c:pt>
                <c:pt idx="4143">
                  <c:v>0.0</c:v>
                </c:pt>
                <c:pt idx="4144">
                  <c:v>0.0</c:v>
                </c:pt>
                <c:pt idx="4145">
                  <c:v>0.0</c:v>
                </c:pt>
                <c:pt idx="4146">
                  <c:v>0.0</c:v>
                </c:pt>
                <c:pt idx="4147">
                  <c:v>0.0</c:v>
                </c:pt>
                <c:pt idx="4148">
                  <c:v>0.0</c:v>
                </c:pt>
                <c:pt idx="4149">
                  <c:v>0.0</c:v>
                </c:pt>
                <c:pt idx="4150">
                  <c:v>0.0</c:v>
                </c:pt>
                <c:pt idx="4151">
                  <c:v>0.0</c:v>
                </c:pt>
                <c:pt idx="4152">
                  <c:v>0.0</c:v>
                </c:pt>
                <c:pt idx="4153">
                  <c:v>0.0</c:v>
                </c:pt>
                <c:pt idx="4154">
                  <c:v>0.0</c:v>
                </c:pt>
                <c:pt idx="4155">
                  <c:v>0.0</c:v>
                </c:pt>
                <c:pt idx="4156">
                  <c:v>0.0</c:v>
                </c:pt>
                <c:pt idx="4157">
                  <c:v>0.0</c:v>
                </c:pt>
                <c:pt idx="4158">
                  <c:v>0.0</c:v>
                </c:pt>
                <c:pt idx="4159">
                  <c:v>0.0</c:v>
                </c:pt>
                <c:pt idx="4160">
                  <c:v>0.0</c:v>
                </c:pt>
                <c:pt idx="4161">
                  <c:v>0.0</c:v>
                </c:pt>
                <c:pt idx="4162">
                  <c:v>0.0</c:v>
                </c:pt>
                <c:pt idx="4163">
                  <c:v>0.0</c:v>
                </c:pt>
                <c:pt idx="4164">
                  <c:v>0.0</c:v>
                </c:pt>
                <c:pt idx="4165">
                  <c:v>0.0</c:v>
                </c:pt>
                <c:pt idx="4166">
                  <c:v>0.0</c:v>
                </c:pt>
                <c:pt idx="4167">
                  <c:v>0.0</c:v>
                </c:pt>
                <c:pt idx="4168">
                  <c:v>0.0</c:v>
                </c:pt>
                <c:pt idx="4169">
                  <c:v>0.0</c:v>
                </c:pt>
                <c:pt idx="4170">
                  <c:v>0.0</c:v>
                </c:pt>
                <c:pt idx="4171">
                  <c:v>0.0</c:v>
                </c:pt>
                <c:pt idx="4172">
                  <c:v>0.0</c:v>
                </c:pt>
                <c:pt idx="4173">
                  <c:v>0.0</c:v>
                </c:pt>
                <c:pt idx="4174">
                  <c:v>0.0</c:v>
                </c:pt>
                <c:pt idx="4175">
                  <c:v>0.0</c:v>
                </c:pt>
                <c:pt idx="4176">
                  <c:v>0.0</c:v>
                </c:pt>
                <c:pt idx="4177">
                  <c:v>0.0</c:v>
                </c:pt>
                <c:pt idx="4178">
                  <c:v>0.0</c:v>
                </c:pt>
                <c:pt idx="4179">
                  <c:v>0.0</c:v>
                </c:pt>
                <c:pt idx="4180">
                  <c:v>0.0</c:v>
                </c:pt>
                <c:pt idx="4181">
                  <c:v>0.0</c:v>
                </c:pt>
                <c:pt idx="4182">
                  <c:v>0.0</c:v>
                </c:pt>
                <c:pt idx="4183">
                  <c:v>0.0</c:v>
                </c:pt>
                <c:pt idx="4184">
                  <c:v>0.0</c:v>
                </c:pt>
                <c:pt idx="4185">
                  <c:v>0.0</c:v>
                </c:pt>
                <c:pt idx="4186">
                  <c:v>0.0</c:v>
                </c:pt>
                <c:pt idx="4187">
                  <c:v>0.0</c:v>
                </c:pt>
                <c:pt idx="4188">
                  <c:v>0.0</c:v>
                </c:pt>
                <c:pt idx="4189">
                  <c:v>0.0</c:v>
                </c:pt>
                <c:pt idx="4190">
                  <c:v>0.0</c:v>
                </c:pt>
                <c:pt idx="4191">
                  <c:v>0.0</c:v>
                </c:pt>
                <c:pt idx="4192">
                  <c:v>0.0</c:v>
                </c:pt>
                <c:pt idx="4193">
                  <c:v>0.0</c:v>
                </c:pt>
                <c:pt idx="4194">
                  <c:v>0.0</c:v>
                </c:pt>
                <c:pt idx="4195">
                  <c:v>0.0</c:v>
                </c:pt>
                <c:pt idx="4196">
                  <c:v>0.0</c:v>
                </c:pt>
                <c:pt idx="4197">
                  <c:v>0.0</c:v>
                </c:pt>
                <c:pt idx="4198">
                  <c:v>0.0</c:v>
                </c:pt>
                <c:pt idx="4199">
                  <c:v>0.0</c:v>
                </c:pt>
                <c:pt idx="4200">
                  <c:v>0.0</c:v>
                </c:pt>
                <c:pt idx="4201">
                  <c:v>0.0</c:v>
                </c:pt>
                <c:pt idx="4202">
                  <c:v>0.0</c:v>
                </c:pt>
                <c:pt idx="4203">
                  <c:v>0.0</c:v>
                </c:pt>
                <c:pt idx="4204">
                  <c:v>0.0</c:v>
                </c:pt>
                <c:pt idx="4205">
                  <c:v>0.0</c:v>
                </c:pt>
                <c:pt idx="4206">
                  <c:v>0.0</c:v>
                </c:pt>
                <c:pt idx="4207">
                  <c:v>0.0</c:v>
                </c:pt>
                <c:pt idx="4208">
                  <c:v>0.0</c:v>
                </c:pt>
                <c:pt idx="4209">
                  <c:v>0.0</c:v>
                </c:pt>
                <c:pt idx="4210">
                  <c:v>0.0</c:v>
                </c:pt>
                <c:pt idx="4211">
                  <c:v>0.0</c:v>
                </c:pt>
                <c:pt idx="4212">
                  <c:v>0.0</c:v>
                </c:pt>
                <c:pt idx="4213">
                  <c:v>0.0</c:v>
                </c:pt>
                <c:pt idx="4214">
                  <c:v>0.0</c:v>
                </c:pt>
                <c:pt idx="4215">
                  <c:v>0.0</c:v>
                </c:pt>
                <c:pt idx="4216">
                  <c:v>0.0</c:v>
                </c:pt>
                <c:pt idx="4217">
                  <c:v>0.0</c:v>
                </c:pt>
                <c:pt idx="4218">
                  <c:v>0.0</c:v>
                </c:pt>
                <c:pt idx="4219">
                  <c:v>0.0</c:v>
                </c:pt>
                <c:pt idx="4220">
                  <c:v>0.0</c:v>
                </c:pt>
                <c:pt idx="4221">
                  <c:v>0.0</c:v>
                </c:pt>
                <c:pt idx="4222">
                  <c:v>0.0</c:v>
                </c:pt>
                <c:pt idx="4223">
                  <c:v>0.0</c:v>
                </c:pt>
                <c:pt idx="4224">
                  <c:v>0.0</c:v>
                </c:pt>
                <c:pt idx="4225">
                  <c:v>0.0</c:v>
                </c:pt>
                <c:pt idx="4226">
                  <c:v>0.0</c:v>
                </c:pt>
                <c:pt idx="4227">
                  <c:v>0.0</c:v>
                </c:pt>
                <c:pt idx="4228">
                  <c:v>0.0</c:v>
                </c:pt>
                <c:pt idx="4229">
                  <c:v>0.0</c:v>
                </c:pt>
                <c:pt idx="4230">
                  <c:v>0.0</c:v>
                </c:pt>
                <c:pt idx="4231">
                  <c:v>0.0</c:v>
                </c:pt>
                <c:pt idx="4232">
                  <c:v>0.0</c:v>
                </c:pt>
                <c:pt idx="4233">
                  <c:v>0.0</c:v>
                </c:pt>
                <c:pt idx="4234">
                  <c:v>0.0</c:v>
                </c:pt>
                <c:pt idx="4235">
                  <c:v>0.0</c:v>
                </c:pt>
                <c:pt idx="4236">
                  <c:v>0.0</c:v>
                </c:pt>
                <c:pt idx="4237">
                  <c:v>0.0</c:v>
                </c:pt>
                <c:pt idx="4238">
                  <c:v>0.0</c:v>
                </c:pt>
                <c:pt idx="4239">
                  <c:v>0.0</c:v>
                </c:pt>
                <c:pt idx="4240">
                  <c:v>0.0</c:v>
                </c:pt>
                <c:pt idx="4241">
                  <c:v>0.0</c:v>
                </c:pt>
                <c:pt idx="4242">
                  <c:v>0.0</c:v>
                </c:pt>
                <c:pt idx="4243">
                  <c:v>0.0</c:v>
                </c:pt>
                <c:pt idx="4244">
                  <c:v>0.0</c:v>
                </c:pt>
                <c:pt idx="4245">
                  <c:v>0.0</c:v>
                </c:pt>
                <c:pt idx="4246">
                  <c:v>0.0</c:v>
                </c:pt>
                <c:pt idx="4247">
                  <c:v>0.0</c:v>
                </c:pt>
                <c:pt idx="4248">
                  <c:v>0.0</c:v>
                </c:pt>
                <c:pt idx="4249">
                  <c:v>0.0</c:v>
                </c:pt>
                <c:pt idx="4250">
                  <c:v>0.0</c:v>
                </c:pt>
                <c:pt idx="4251">
                  <c:v>0.0</c:v>
                </c:pt>
                <c:pt idx="4252">
                  <c:v>0.0</c:v>
                </c:pt>
                <c:pt idx="4253">
                  <c:v>0.0</c:v>
                </c:pt>
                <c:pt idx="4254">
                  <c:v>0.0</c:v>
                </c:pt>
                <c:pt idx="4255">
                  <c:v>0.0</c:v>
                </c:pt>
                <c:pt idx="4256">
                  <c:v>0.0</c:v>
                </c:pt>
                <c:pt idx="4257">
                  <c:v>0.0</c:v>
                </c:pt>
                <c:pt idx="4258">
                  <c:v>0.0</c:v>
                </c:pt>
                <c:pt idx="4259">
                  <c:v>0.0</c:v>
                </c:pt>
                <c:pt idx="4260">
                  <c:v>0.0</c:v>
                </c:pt>
                <c:pt idx="4261">
                  <c:v>0.0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0.0</c:v>
                </c:pt>
                <c:pt idx="4276">
                  <c:v>0.0</c:v>
                </c:pt>
                <c:pt idx="4277">
                  <c:v>0.0</c:v>
                </c:pt>
                <c:pt idx="4278">
                  <c:v>0.0</c:v>
                </c:pt>
                <c:pt idx="4279">
                  <c:v>0.0</c:v>
                </c:pt>
                <c:pt idx="4280">
                  <c:v>0.0</c:v>
                </c:pt>
                <c:pt idx="4281">
                  <c:v>0.0</c:v>
                </c:pt>
                <c:pt idx="4282">
                  <c:v>0.0</c:v>
                </c:pt>
                <c:pt idx="4283">
                  <c:v>0.0</c:v>
                </c:pt>
                <c:pt idx="4284">
                  <c:v>0.0</c:v>
                </c:pt>
                <c:pt idx="4285">
                  <c:v>0.0</c:v>
                </c:pt>
                <c:pt idx="4286">
                  <c:v>0.0</c:v>
                </c:pt>
                <c:pt idx="4287">
                  <c:v>0.0</c:v>
                </c:pt>
                <c:pt idx="4288">
                  <c:v>0.0</c:v>
                </c:pt>
                <c:pt idx="4289">
                  <c:v>0.0</c:v>
                </c:pt>
                <c:pt idx="4290">
                  <c:v>0.0</c:v>
                </c:pt>
                <c:pt idx="4291">
                  <c:v>0.0</c:v>
                </c:pt>
                <c:pt idx="4292">
                  <c:v>0.0</c:v>
                </c:pt>
                <c:pt idx="4293">
                  <c:v>0.0</c:v>
                </c:pt>
                <c:pt idx="4294">
                  <c:v>0.0</c:v>
                </c:pt>
                <c:pt idx="4295">
                  <c:v>0.0</c:v>
                </c:pt>
                <c:pt idx="4296">
                  <c:v>0.0</c:v>
                </c:pt>
                <c:pt idx="4297">
                  <c:v>0.0</c:v>
                </c:pt>
                <c:pt idx="4298">
                  <c:v>0.0</c:v>
                </c:pt>
                <c:pt idx="4299">
                  <c:v>0.0</c:v>
                </c:pt>
                <c:pt idx="4300">
                  <c:v>0.0</c:v>
                </c:pt>
                <c:pt idx="4301">
                  <c:v>0.0</c:v>
                </c:pt>
                <c:pt idx="4302">
                  <c:v>0.0</c:v>
                </c:pt>
                <c:pt idx="4303">
                  <c:v>0.0</c:v>
                </c:pt>
                <c:pt idx="4304">
                  <c:v>0.0</c:v>
                </c:pt>
                <c:pt idx="4305">
                  <c:v>0.0</c:v>
                </c:pt>
                <c:pt idx="4306">
                  <c:v>0.0</c:v>
                </c:pt>
                <c:pt idx="4307">
                  <c:v>0.0</c:v>
                </c:pt>
                <c:pt idx="4308">
                  <c:v>0.0</c:v>
                </c:pt>
                <c:pt idx="4309">
                  <c:v>0.0</c:v>
                </c:pt>
                <c:pt idx="4310">
                  <c:v>0.0</c:v>
                </c:pt>
                <c:pt idx="4311">
                  <c:v>0.0</c:v>
                </c:pt>
                <c:pt idx="4312">
                  <c:v>0.0</c:v>
                </c:pt>
                <c:pt idx="4313">
                  <c:v>0.0</c:v>
                </c:pt>
                <c:pt idx="4314">
                  <c:v>0.0</c:v>
                </c:pt>
                <c:pt idx="4315">
                  <c:v>0.0</c:v>
                </c:pt>
                <c:pt idx="4316">
                  <c:v>0.0</c:v>
                </c:pt>
                <c:pt idx="4317">
                  <c:v>0.0</c:v>
                </c:pt>
                <c:pt idx="4318">
                  <c:v>0.0</c:v>
                </c:pt>
                <c:pt idx="4319">
                  <c:v>0.0</c:v>
                </c:pt>
                <c:pt idx="4320">
                  <c:v>0.0</c:v>
                </c:pt>
                <c:pt idx="4321">
                  <c:v>0.0</c:v>
                </c:pt>
                <c:pt idx="4322">
                  <c:v>0.0</c:v>
                </c:pt>
                <c:pt idx="4323">
                  <c:v>0.0</c:v>
                </c:pt>
                <c:pt idx="4324">
                  <c:v>0.0</c:v>
                </c:pt>
                <c:pt idx="4325">
                  <c:v>0.0</c:v>
                </c:pt>
                <c:pt idx="4326">
                  <c:v>0.0</c:v>
                </c:pt>
                <c:pt idx="4327">
                  <c:v>0.0</c:v>
                </c:pt>
                <c:pt idx="4328">
                  <c:v>0.0</c:v>
                </c:pt>
                <c:pt idx="4329">
                  <c:v>0.0</c:v>
                </c:pt>
                <c:pt idx="4330">
                  <c:v>0.0</c:v>
                </c:pt>
                <c:pt idx="4331">
                  <c:v>0.0</c:v>
                </c:pt>
                <c:pt idx="4332">
                  <c:v>0.0</c:v>
                </c:pt>
                <c:pt idx="4333">
                  <c:v>0.0</c:v>
                </c:pt>
                <c:pt idx="4334">
                  <c:v>0.0</c:v>
                </c:pt>
                <c:pt idx="4335">
                  <c:v>0.0</c:v>
                </c:pt>
                <c:pt idx="4336">
                  <c:v>0.0</c:v>
                </c:pt>
                <c:pt idx="4337">
                  <c:v>0.0</c:v>
                </c:pt>
                <c:pt idx="4338">
                  <c:v>0.0</c:v>
                </c:pt>
                <c:pt idx="4339">
                  <c:v>0.0</c:v>
                </c:pt>
                <c:pt idx="4340">
                  <c:v>0.0</c:v>
                </c:pt>
                <c:pt idx="4341">
                  <c:v>0.0</c:v>
                </c:pt>
                <c:pt idx="4342">
                  <c:v>0.0</c:v>
                </c:pt>
                <c:pt idx="4343">
                  <c:v>0.0</c:v>
                </c:pt>
                <c:pt idx="4344">
                  <c:v>0.0</c:v>
                </c:pt>
                <c:pt idx="4345">
                  <c:v>0.0</c:v>
                </c:pt>
                <c:pt idx="4346">
                  <c:v>0.0</c:v>
                </c:pt>
                <c:pt idx="4347">
                  <c:v>0.0</c:v>
                </c:pt>
                <c:pt idx="4348">
                  <c:v>0.0</c:v>
                </c:pt>
                <c:pt idx="4349">
                  <c:v>0.0</c:v>
                </c:pt>
                <c:pt idx="4350">
                  <c:v>0.0</c:v>
                </c:pt>
                <c:pt idx="4351">
                  <c:v>0.0</c:v>
                </c:pt>
                <c:pt idx="4352">
                  <c:v>0.0</c:v>
                </c:pt>
                <c:pt idx="4353">
                  <c:v>0.0</c:v>
                </c:pt>
                <c:pt idx="4354">
                  <c:v>0.0</c:v>
                </c:pt>
                <c:pt idx="4355">
                  <c:v>0.0</c:v>
                </c:pt>
                <c:pt idx="4356">
                  <c:v>0.0</c:v>
                </c:pt>
                <c:pt idx="4357">
                  <c:v>0.0</c:v>
                </c:pt>
                <c:pt idx="4358">
                  <c:v>0.0</c:v>
                </c:pt>
                <c:pt idx="4359">
                  <c:v>0.0</c:v>
                </c:pt>
                <c:pt idx="4360">
                  <c:v>0.0</c:v>
                </c:pt>
                <c:pt idx="4361">
                  <c:v>0.0</c:v>
                </c:pt>
                <c:pt idx="4362">
                  <c:v>0.0</c:v>
                </c:pt>
                <c:pt idx="4363">
                  <c:v>0.0</c:v>
                </c:pt>
                <c:pt idx="4364">
                  <c:v>0.0</c:v>
                </c:pt>
                <c:pt idx="4365">
                  <c:v>0.0</c:v>
                </c:pt>
                <c:pt idx="4366">
                  <c:v>0.0</c:v>
                </c:pt>
                <c:pt idx="4367">
                  <c:v>0.0</c:v>
                </c:pt>
                <c:pt idx="4368">
                  <c:v>0.0</c:v>
                </c:pt>
                <c:pt idx="4369">
                  <c:v>0.0</c:v>
                </c:pt>
                <c:pt idx="4370">
                  <c:v>0.0</c:v>
                </c:pt>
                <c:pt idx="4371">
                  <c:v>0.0</c:v>
                </c:pt>
                <c:pt idx="4372">
                  <c:v>0.0</c:v>
                </c:pt>
                <c:pt idx="4373">
                  <c:v>0.0</c:v>
                </c:pt>
                <c:pt idx="4374">
                  <c:v>0.0</c:v>
                </c:pt>
                <c:pt idx="4375">
                  <c:v>0.0</c:v>
                </c:pt>
                <c:pt idx="4376">
                  <c:v>0.0</c:v>
                </c:pt>
                <c:pt idx="4377">
                  <c:v>0.0</c:v>
                </c:pt>
                <c:pt idx="4378">
                  <c:v>0.0</c:v>
                </c:pt>
                <c:pt idx="4379">
                  <c:v>0.0</c:v>
                </c:pt>
                <c:pt idx="4380">
                  <c:v>0.0</c:v>
                </c:pt>
                <c:pt idx="4381">
                  <c:v>0.0</c:v>
                </c:pt>
                <c:pt idx="4382">
                  <c:v>0.0</c:v>
                </c:pt>
                <c:pt idx="4383">
                  <c:v>0.0</c:v>
                </c:pt>
                <c:pt idx="4384">
                  <c:v>0.0</c:v>
                </c:pt>
                <c:pt idx="4385">
                  <c:v>0.0</c:v>
                </c:pt>
                <c:pt idx="4386">
                  <c:v>0.0</c:v>
                </c:pt>
                <c:pt idx="4387">
                  <c:v>0.0</c:v>
                </c:pt>
                <c:pt idx="4388">
                  <c:v>0.0</c:v>
                </c:pt>
                <c:pt idx="4389">
                  <c:v>0.0</c:v>
                </c:pt>
                <c:pt idx="4390">
                  <c:v>0.0</c:v>
                </c:pt>
                <c:pt idx="4391">
                  <c:v>0.0</c:v>
                </c:pt>
                <c:pt idx="4392">
                  <c:v>0.0</c:v>
                </c:pt>
                <c:pt idx="4393">
                  <c:v>0.0</c:v>
                </c:pt>
                <c:pt idx="4394">
                  <c:v>0.0</c:v>
                </c:pt>
                <c:pt idx="4395">
                  <c:v>0.0</c:v>
                </c:pt>
                <c:pt idx="4396">
                  <c:v>0.0</c:v>
                </c:pt>
                <c:pt idx="4397">
                  <c:v>0.0</c:v>
                </c:pt>
                <c:pt idx="4398">
                  <c:v>0.0</c:v>
                </c:pt>
                <c:pt idx="4399">
                  <c:v>0.0</c:v>
                </c:pt>
                <c:pt idx="4400">
                  <c:v>0.0</c:v>
                </c:pt>
                <c:pt idx="4401">
                  <c:v>0.0</c:v>
                </c:pt>
                <c:pt idx="4402">
                  <c:v>0.0</c:v>
                </c:pt>
                <c:pt idx="4403">
                  <c:v>0.0</c:v>
                </c:pt>
                <c:pt idx="4404">
                  <c:v>0.0</c:v>
                </c:pt>
                <c:pt idx="4405">
                  <c:v>0.0</c:v>
                </c:pt>
                <c:pt idx="4406">
                  <c:v>0.0</c:v>
                </c:pt>
                <c:pt idx="4407">
                  <c:v>0.0</c:v>
                </c:pt>
                <c:pt idx="4408">
                  <c:v>0.0</c:v>
                </c:pt>
                <c:pt idx="4409">
                  <c:v>0.0</c:v>
                </c:pt>
                <c:pt idx="4410">
                  <c:v>0.0</c:v>
                </c:pt>
                <c:pt idx="4411">
                  <c:v>0.0</c:v>
                </c:pt>
                <c:pt idx="4412">
                  <c:v>0.0</c:v>
                </c:pt>
                <c:pt idx="4413">
                  <c:v>0.0</c:v>
                </c:pt>
                <c:pt idx="4414">
                  <c:v>0.0</c:v>
                </c:pt>
                <c:pt idx="4415">
                  <c:v>0.0</c:v>
                </c:pt>
                <c:pt idx="4416">
                  <c:v>0.0</c:v>
                </c:pt>
                <c:pt idx="4417">
                  <c:v>0.0</c:v>
                </c:pt>
                <c:pt idx="4418">
                  <c:v>0.0</c:v>
                </c:pt>
                <c:pt idx="4419">
                  <c:v>0.0</c:v>
                </c:pt>
                <c:pt idx="4420">
                  <c:v>0.0</c:v>
                </c:pt>
                <c:pt idx="4421">
                  <c:v>0.0</c:v>
                </c:pt>
                <c:pt idx="4422">
                  <c:v>0.0</c:v>
                </c:pt>
                <c:pt idx="4423">
                  <c:v>0.0</c:v>
                </c:pt>
                <c:pt idx="4424">
                  <c:v>0.0</c:v>
                </c:pt>
                <c:pt idx="4425">
                  <c:v>0.0</c:v>
                </c:pt>
                <c:pt idx="4426">
                  <c:v>0.0</c:v>
                </c:pt>
                <c:pt idx="4427">
                  <c:v>0.0</c:v>
                </c:pt>
                <c:pt idx="4428">
                  <c:v>0.0</c:v>
                </c:pt>
                <c:pt idx="4429">
                  <c:v>0.0</c:v>
                </c:pt>
                <c:pt idx="4430">
                  <c:v>0.0</c:v>
                </c:pt>
                <c:pt idx="4431">
                  <c:v>0.0</c:v>
                </c:pt>
                <c:pt idx="4432">
                  <c:v>0.0</c:v>
                </c:pt>
                <c:pt idx="4433">
                  <c:v>0.0</c:v>
                </c:pt>
                <c:pt idx="4434">
                  <c:v>0.0</c:v>
                </c:pt>
                <c:pt idx="4435">
                  <c:v>0.0</c:v>
                </c:pt>
                <c:pt idx="4436">
                  <c:v>0.0</c:v>
                </c:pt>
                <c:pt idx="4437">
                  <c:v>0.0</c:v>
                </c:pt>
                <c:pt idx="4438">
                  <c:v>0.0</c:v>
                </c:pt>
                <c:pt idx="4439">
                  <c:v>0.0</c:v>
                </c:pt>
                <c:pt idx="4440">
                  <c:v>0.0</c:v>
                </c:pt>
                <c:pt idx="4441">
                  <c:v>0.0</c:v>
                </c:pt>
                <c:pt idx="4442">
                  <c:v>0.0</c:v>
                </c:pt>
                <c:pt idx="4443">
                  <c:v>0.0</c:v>
                </c:pt>
                <c:pt idx="4444">
                  <c:v>0.0</c:v>
                </c:pt>
                <c:pt idx="4445">
                  <c:v>0.0</c:v>
                </c:pt>
                <c:pt idx="4446">
                  <c:v>0.0</c:v>
                </c:pt>
                <c:pt idx="4447">
                  <c:v>0.0</c:v>
                </c:pt>
                <c:pt idx="4448">
                  <c:v>0.0</c:v>
                </c:pt>
                <c:pt idx="4449">
                  <c:v>0.0</c:v>
                </c:pt>
                <c:pt idx="4450">
                  <c:v>0.0</c:v>
                </c:pt>
                <c:pt idx="4451">
                  <c:v>0.0</c:v>
                </c:pt>
                <c:pt idx="4452">
                  <c:v>0.0</c:v>
                </c:pt>
                <c:pt idx="4453">
                  <c:v>0.0</c:v>
                </c:pt>
                <c:pt idx="4454">
                  <c:v>0.0</c:v>
                </c:pt>
                <c:pt idx="4455">
                  <c:v>0.0</c:v>
                </c:pt>
                <c:pt idx="4456">
                  <c:v>0.0</c:v>
                </c:pt>
                <c:pt idx="4457">
                  <c:v>0.0</c:v>
                </c:pt>
                <c:pt idx="4458">
                  <c:v>0.0</c:v>
                </c:pt>
                <c:pt idx="4459">
                  <c:v>0.0</c:v>
                </c:pt>
                <c:pt idx="4460">
                  <c:v>0.0</c:v>
                </c:pt>
                <c:pt idx="4461">
                  <c:v>0.0</c:v>
                </c:pt>
                <c:pt idx="4462">
                  <c:v>0.0</c:v>
                </c:pt>
                <c:pt idx="4463">
                  <c:v>0.0</c:v>
                </c:pt>
                <c:pt idx="4464">
                  <c:v>0.0</c:v>
                </c:pt>
                <c:pt idx="4465">
                  <c:v>0.0</c:v>
                </c:pt>
                <c:pt idx="4466">
                  <c:v>0.0</c:v>
                </c:pt>
                <c:pt idx="4467">
                  <c:v>0.0</c:v>
                </c:pt>
                <c:pt idx="4468">
                  <c:v>0.0</c:v>
                </c:pt>
                <c:pt idx="4469">
                  <c:v>0.0</c:v>
                </c:pt>
                <c:pt idx="4470">
                  <c:v>0.0</c:v>
                </c:pt>
                <c:pt idx="4471">
                  <c:v>0.0</c:v>
                </c:pt>
                <c:pt idx="4472">
                  <c:v>0.0</c:v>
                </c:pt>
                <c:pt idx="4473">
                  <c:v>0.0</c:v>
                </c:pt>
                <c:pt idx="4474">
                  <c:v>0.0</c:v>
                </c:pt>
                <c:pt idx="4475">
                  <c:v>0.0</c:v>
                </c:pt>
                <c:pt idx="4476">
                  <c:v>0.0</c:v>
                </c:pt>
                <c:pt idx="4477">
                  <c:v>0.0</c:v>
                </c:pt>
                <c:pt idx="4478">
                  <c:v>0.0</c:v>
                </c:pt>
                <c:pt idx="4479">
                  <c:v>0.0</c:v>
                </c:pt>
                <c:pt idx="4480">
                  <c:v>0.0</c:v>
                </c:pt>
                <c:pt idx="4481">
                  <c:v>0.0</c:v>
                </c:pt>
                <c:pt idx="4482">
                  <c:v>0.0</c:v>
                </c:pt>
                <c:pt idx="4483">
                  <c:v>0.0</c:v>
                </c:pt>
                <c:pt idx="4484">
                  <c:v>0.0</c:v>
                </c:pt>
                <c:pt idx="4485">
                  <c:v>0.0</c:v>
                </c:pt>
                <c:pt idx="4486">
                  <c:v>0.0</c:v>
                </c:pt>
                <c:pt idx="4487">
                  <c:v>0.0</c:v>
                </c:pt>
                <c:pt idx="4488">
                  <c:v>0.0</c:v>
                </c:pt>
                <c:pt idx="4489">
                  <c:v>0.0</c:v>
                </c:pt>
                <c:pt idx="4490">
                  <c:v>0.0</c:v>
                </c:pt>
                <c:pt idx="4491">
                  <c:v>0.0</c:v>
                </c:pt>
                <c:pt idx="4492">
                  <c:v>0.0</c:v>
                </c:pt>
                <c:pt idx="4493">
                  <c:v>0.0</c:v>
                </c:pt>
                <c:pt idx="4494">
                  <c:v>0.0</c:v>
                </c:pt>
                <c:pt idx="4495">
                  <c:v>0.0</c:v>
                </c:pt>
                <c:pt idx="4496">
                  <c:v>0.0</c:v>
                </c:pt>
                <c:pt idx="4497">
                  <c:v>0.0</c:v>
                </c:pt>
                <c:pt idx="4498">
                  <c:v>0.0</c:v>
                </c:pt>
                <c:pt idx="4499">
                  <c:v>0.0</c:v>
                </c:pt>
                <c:pt idx="4500">
                  <c:v>0.0</c:v>
                </c:pt>
                <c:pt idx="4501">
                  <c:v>0.0</c:v>
                </c:pt>
                <c:pt idx="4502">
                  <c:v>0.0</c:v>
                </c:pt>
                <c:pt idx="4503">
                  <c:v>0.0</c:v>
                </c:pt>
                <c:pt idx="4504">
                  <c:v>0.0</c:v>
                </c:pt>
                <c:pt idx="4505">
                  <c:v>0.0</c:v>
                </c:pt>
                <c:pt idx="4506">
                  <c:v>0.0</c:v>
                </c:pt>
                <c:pt idx="4507">
                  <c:v>0.0</c:v>
                </c:pt>
                <c:pt idx="4508">
                  <c:v>0.0</c:v>
                </c:pt>
                <c:pt idx="4509">
                  <c:v>0.0</c:v>
                </c:pt>
                <c:pt idx="4510">
                  <c:v>0.0</c:v>
                </c:pt>
                <c:pt idx="4511">
                  <c:v>0.0</c:v>
                </c:pt>
                <c:pt idx="4512">
                  <c:v>0.0</c:v>
                </c:pt>
                <c:pt idx="4513">
                  <c:v>0.0</c:v>
                </c:pt>
                <c:pt idx="4514">
                  <c:v>0.0</c:v>
                </c:pt>
                <c:pt idx="4515">
                  <c:v>0.0</c:v>
                </c:pt>
                <c:pt idx="4516">
                  <c:v>0.0</c:v>
                </c:pt>
                <c:pt idx="4517">
                  <c:v>0.0</c:v>
                </c:pt>
                <c:pt idx="4518">
                  <c:v>0.0</c:v>
                </c:pt>
                <c:pt idx="4519">
                  <c:v>0.0</c:v>
                </c:pt>
                <c:pt idx="4520">
                  <c:v>0.0</c:v>
                </c:pt>
                <c:pt idx="4521">
                  <c:v>0.0</c:v>
                </c:pt>
                <c:pt idx="4522">
                  <c:v>0.0</c:v>
                </c:pt>
                <c:pt idx="4523">
                  <c:v>0.0</c:v>
                </c:pt>
                <c:pt idx="4524">
                  <c:v>0.0</c:v>
                </c:pt>
                <c:pt idx="4525">
                  <c:v>0.0</c:v>
                </c:pt>
                <c:pt idx="4526">
                  <c:v>0.0</c:v>
                </c:pt>
                <c:pt idx="4527">
                  <c:v>0.0</c:v>
                </c:pt>
                <c:pt idx="4528">
                  <c:v>0.0</c:v>
                </c:pt>
                <c:pt idx="4529">
                  <c:v>0.0</c:v>
                </c:pt>
                <c:pt idx="4530">
                  <c:v>0.0</c:v>
                </c:pt>
                <c:pt idx="4531">
                  <c:v>0.0</c:v>
                </c:pt>
                <c:pt idx="4532">
                  <c:v>0.0</c:v>
                </c:pt>
                <c:pt idx="4533">
                  <c:v>0.0</c:v>
                </c:pt>
                <c:pt idx="4534">
                  <c:v>0.0</c:v>
                </c:pt>
                <c:pt idx="4535">
                  <c:v>0.0</c:v>
                </c:pt>
                <c:pt idx="4536">
                  <c:v>0.0</c:v>
                </c:pt>
                <c:pt idx="4537">
                  <c:v>0.0</c:v>
                </c:pt>
                <c:pt idx="4538">
                  <c:v>0.0</c:v>
                </c:pt>
                <c:pt idx="4539">
                  <c:v>0.0</c:v>
                </c:pt>
                <c:pt idx="4540">
                  <c:v>0.0</c:v>
                </c:pt>
                <c:pt idx="4541">
                  <c:v>0.0</c:v>
                </c:pt>
                <c:pt idx="4542">
                  <c:v>0.0</c:v>
                </c:pt>
                <c:pt idx="4543">
                  <c:v>0.0</c:v>
                </c:pt>
                <c:pt idx="4544">
                  <c:v>0.0</c:v>
                </c:pt>
                <c:pt idx="4545">
                  <c:v>0.0</c:v>
                </c:pt>
                <c:pt idx="4546">
                  <c:v>0.0</c:v>
                </c:pt>
                <c:pt idx="4547">
                  <c:v>0.0</c:v>
                </c:pt>
                <c:pt idx="4548">
                  <c:v>0.0</c:v>
                </c:pt>
                <c:pt idx="4549">
                  <c:v>0.0</c:v>
                </c:pt>
                <c:pt idx="4550">
                  <c:v>0.0</c:v>
                </c:pt>
                <c:pt idx="4551">
                  <c:v>0.0</c:v>
                </c:pt>
                <c:pt idx="4552">
                  <c:v>0.0</c:v>
                </c:pt>
                <c:pt idx="4553">
                  <c:v>0.0</c:v>
                </c:pt>
                <c:pt idx="4554">
                  <c:v>0.0</c:v>
                </c:pt>
                <c:pt idx="4555">
                  <c:v>0.0</c:v>
                </c:pt>
                <c:pt idx="4556">
                  <c:v>0.0</c:v>
                </c:pt>
                <c:pt idx="4557">
                  <c:v>0.0</c:v>
                </c:pt>
                <c:pt idx="4558">
                  <c:v>0.0</c:v>
                </c:pt>
                <c:pt idx="4559">
                  <c:v>0.0</c:v>
                </c:pt>
                <c:pt idx="4560">
                  <c:v>0.0</c:v>
                </c:pt>
                <c:pt idx="4561">
                  <c:v>0.0</c:v>
                </c:pt>
                <c:pt idx="4562">
                  <c:v>0.0</c:v>
                </c:pt>
                <c:pt idx="4563">
                  <c:v>0.0</c:v>
                </c:pt>
                <c:pt idx="4564">
                  <c:v>0.0</c:v>
                </c:pt>
                <c:pt idx="4565">
                  <c:v>0.0</c:v>
                </c:pt>
                <c:pt idx="4566">
                  <c:v>0.0</c:v>
                </c:pt>
                <c:pt idx="4567">
                  <c:v>0.0</c:v>
                </c:pt>
                <c:pt idx="4568">
                  <c:v>0.0</c:v>
                </c:pt>
                <c:pt idx="4569">
                  <c:v>0.0</c:v>
                </c:pt>
                <c:pt idx="4570">
                  <c:v>0.0</c:v>
                </c:pt>
                <c:pt idx="4571">
                  <c:v>0.0</c:v>
                </c:pt>
                <c:pt idx="4572">
                  <c:v>0.0</c:v>
                </c:pt>
                <c:pt idx="4573">
                  <c:v>0.0</c:v>
                </c:pt>
                <c:pt idx="4574">
                  <c:v>0.0</c:v>
                </c:pt>
                <c:pt idx="4575">
                  <c:v>0.0</c:v>
                </c:pt>
                <c:pt idx="4576">
                  <c:v>0.0</c:v>
                </c:pt>
                <c:pt idx="4577">
                  <c:v>0.0</c:v>
                </c:pt>
                <c:pt idx="4578">
                  <c:v>0.0</c:v>
                </c:pt>
                <c:pt idx="4579">
                  <c:v>0.0</c:v>
                </c:pt>
                <c:pt idx="4580">
                  <c:v>0.0</c:v>
                </c:pt>
                <c:pt idx="4581">
                  <c:v>0.0</c:v>
                </c:pt>
                <c:pt idx="4582">
                  <c:v>0.0</c:v>
                </c:pt>
                <c:pt idx="4583">
                  <c:v>0.0</c:v>
                </c:pt>
                <c:pt idx="4584">
                  <c:v>0.0</c:v>
                </c:pt>
                <c:pt idx="4585">
                  <c:v>0.0</c:v>
                </c:pt>
                <c:pt idx="4586">
                  <c:v>0.0</c:v>
                </c:pt>
                <c:pt idx="4587">
                  <c:v>0.0</c:v>
                </c:pt>
                <c:pt idx="4588">
                  <c:v>0.0</c:v>
                </c:pt>
                <c:pt idx="4589">
                  <c:v>0.0</c:v>
                </c:pt>
                <c:pt idx="4590">
                  <c:v>0.0</c:v>
                </c:pt>
                <c:pt idx="4591">
                  <c:v>0.0</c:v>
                </c:pt>
                <c:pt idx="4592">
                  <c:v>0.0</c:v>
                </c:pt>
                <c:pt idx="4593">
                  <c:v>0.0</c:v>
                </c:pt>
                <c:pt idx="4594">
                  <c:v>0.0</c:v>
                </c:pt>
                <c:pt idx="4595">
                  <c:v>0.0</c:v>
                </c:pt>
                <c:pt idx="4596">
                  <c:v>0.0</c:v>
                </c:pt>
                <c:pt idx="4597">
                  <c:v>0.0</c:v>
                </c:pt>
                <c:pt idx="4598">
                  <c:v>0.0</c:v>
                </c:pt>
                <c:pt idx="4599">
                  <c:v>0.0</c:v>
                </c:pt>
                <c:pt idx="4600">
                  <c:v>0.0</c:v>
                </c:pt>
                <c:pt idx="4601">
                  <c:v>0.0</c:v>
                </c:pt>
                <c:pt idx="4602">
                  <c:v>0.0</c:v>
                </c:pt>
                <c:pt idx="4603">
                  <c:v>0.0</c:v>
                </c:pt>
                <c:pt idx="4604">
                  <c:v>0.0</c:v>
                </c:pt>
                <c:pt idx="4605">
                  <c:v>0.0</c:v>
                </c:pt>
                <c:pt idx="4606">
                  <c:v>0.0</c:v>
                </c:pt>
                <c:pt idx="4607">
                  <c:v>0.0</c:v>
                </c:pt>
                <c:pt idx="4608">
                  <c:v>0.0</c:v>
                </c:pt>
                <c:pt idx="4609">
                  <c:v>0.0</c:v>
                </c:pt>
                <c:pt idx="4610">
                  <c:v>0.0</c:v>
                </c:pt>
                <c:pt idx="4611">
                  <c:v>0.0</c:v>
                </c:pt>
                <c:pt idx="4612">
                  <c:v>0.0</c:v>
                </c:pt>
                <c:pt idx="4613">
                  <c:v>0.0</c:v>
                </c:pt>
                <c:pt idx="4614">
                  <c:v>0.0</c:v>
                </c:pt>
                <c:pt idx="4615">
                  <c:v>0.0</c:v>
                </c:pt>
                <c:pt idx="4616">
                  <c:v>0.0</c:v>
                </c:pt>
                <c:pt idx="4617">
                  <c:v>0.0</c:v>
                </c:pt>
                <c:pt idx="4618">
                  <c:v>0.0</c:v>
                </c:pt>
                <c:pt idx="4619">
                  <c:v>0.0</c:v>
                </c:pt>
                <c:pt idx="4620">
                  <c:v>0.0</c:v>
                </c:pt>
                <c:pt idx="4621">
                  <c:v>0.0</c:v>
                </c:pt>
                <c:pt idx="4622">
                  <c:v>0.0</c:v>
                </c:pt>
                <c:pt idx="4623">
                  <c:v>0.0</c:v>
                </c:pt>
                <c:pt idx="4624">
                  <c:v>0.0</c:v>
                </c:pt>
                <c:pt idx="4625">
                  <c:v>0.0</c:v>
                </c:pt>
                <c:pt idx="4626">
                  <c:v>0.0</c:v>
                </c:pt>
                <c:pt idx="4627">
                  <c:v>0.0</c:v>
                </c:pt>
                <c:pt idx="4628">
                  <c:v>0.0</c:v>
                </c:pt>
                <c:pt idx="4629">
                  <c:v>0.0</c:v>
                </c:pt>
                <c:pt idx="4630">
                  <c:v>0.0</c:v>
                </c:pt>
                <c:pt idx="4631">
                  <c:v>0.0</c:v>
                </c:pt>
                <c:pt idx="4632">
                  <c:v>0.0</c:v>
                </c:pt>
                <c:pt idx="4633">
                  <c:v>0.0</c:v>
                </c:pt>
                <c:pt idx="4634">
                  <c:v>0.0</c:v>
                </c:pt>
                <c:pt idx="4635">
                  <c:v>0.0</c:v>
                </c:pt>
                <c:pt idx="4636">
                  <c:v>0.0</c:v>
                </c:pt>
                <c:pt idx="4637">
                  <c:v>0.0</c:v>
                </c:pt>
                <c:pt idx="4638">
                  <c:v>0.0</c:v>
                </c:pt>
                <c:pt idx="4639">
                  <c:v>0.0</c:v>
                </c:pt>
                <c:pt idx="4640">
                  <c:v>0.0</c:v>
                </c:pt>
                <c:pt idx="4641">
                  <c:v>0.0</c:v>
                </c:pt>
                <c:pt idx="4642">
                  <c:v>0.0</c:v>
                </c:pt>
                <c:pt idx="4643">
                  <c:v>0.0</c:v>
                </c:pt>
                <c:pt idx="4644">
                  <c:v>0.0</c:v>
                </c:pt>
                <c:pt idx="4645">
                  <c:v>0.0</c:v>
                </c:pt>
                <c:pt idx="4646">
                  <c:v>0.0</c:v>
                </c:pt>
                <c:pt idx="4647">
                  <c:v>0.0</c:v>
                </c:pt>
                <c:pt idx="4648">
                  <c:v>0.0</c:v>
                </c:pt>
                <c:pt idx="4649">
                  <c:v>0.0</c:v>
                </c:pt>
                <c:pt idx="4650">
                  <c:v>0.0</c:v>
                </c:pt>
                <c:pt idx="4651">
                  <c:v>0.0</c:v>
                </c:pt>
                <c:pt idx="4652">
                  <c:v>0.0</c:v>
                </c:pt>
                <c:pt idx="4653">
                  <c:v>0.0</c:v>
                </c:pt>
                <c:pt idx="4654">
                  <c:v>0.0</c:v>
                </c:pt>
                <c:pt idx="4655">
                  <c:v>0.0</c:v>
                </c:pt>
                <c:pt idx="4656">
                  <c:v>0.0</c:v>
                </c:pt>
                <c:pt idx="4657">
                  <c:v>0.0</c:v>
                </c:pt>
                <c:pt idx="4658">
                  <c:v>0.0</c:v>
                </c:pt>
                <c:pt idx="4659">
                  <c:v>0.0</c:v>
                </c:pt>
                <c:pt idx="4660">
                  <c:v>0.0</c:v>
                </c:pt>
                <c:pt idx="4661">
                  <c:v>0.0</c:v>
                </c:pt>
                <c:pt idx="4662">
                  <c:v>0.0</c:v>
                </c:pt>
                <c:pt idx="4663">
                  <c:v>0.0</c:v>
                </c:pt>
                <c:pt idx="4664">
                  <c:v>0.0</c:v>
                </c:pt>
                <c:pt idx="4665">
                  <c:v>0.0</c:v>
                </c:pt>
                <c:pt idx="4666">
                  <c:v>0.0</c:v>
                </c:pt>
                <c:pt idx="4667">
                  <c:v>0.0</c:v>
                </c:pt>
                <c:pt idx="4668">
                  <c:v>0.0</c:v>
                </c:pt>
                <c:pt idx="4669">
                  <c:v>0.0</c:v>
                </c:pt>
                <c:pt idx="4670">
                  <c:v>0.0</c:v>
                </c:pt>
                <c:pt idx="4671">
                  <c:v>0.0</c:v>
                </c:pt>
                <c:pt idx="4672">
                  <c:v>0.0</c:v>
                </c:pt>
                <c:pt idx="4673">
                  <c:v>0.0</c:v>
                </c:pt>
                <c:pt idx="4674">
                  <c:v>0.0</c:v>
                </c:pt>
                <c:pt idx="4675">
                  <c:v>0.0</c:v>
                </c:pt>
                <c:pt idx="4676">
                  <c:v>0.0</c:v>
                </c:pt>
                <c:pt idx="4677">
                  <c:v>0.0</c:v>
                </c:pt>
                <c:pt idx="4678">
                  <c:v>0.0</c:v>
                </c:pt>
                <c:pt idx="4679">
                  <c:v>0.0</c:v>
                </c:pt>
                <c:pt idx="4680">
                  <c:v>0.0</c:v>
                </c:pt>
                <c:pt idx="4681">
                  <c:v>0.0</c:v>
                </c:pt>
                <c:pt idx="4682">
                  <c:v>0.0</c:v>
                </c:pt>
                <c:pt idx="4683">
                  <c:v>0.0</c:v>
                </c:pt>
                <c:pt idx="4684">
                  <c:v>0.0</c:v>
                </c:pt>
                <c:pt idx="4685">
                  <c:v>0.0</c:v>
                </c:pt>
                <c:pt idx="4686">
                  <c:v>0.0</c:v>
                </c:pt>
                <c:pt idx="4687">
                  <c:v>0.0</c:v>
                </c:pt>
                <c:pt idx="4688">
                  <c:v>0.0</c:v>
                </c:pt>
                <c:pt idx="4689">
                  <c:v>0.0</c:v>
                </c:pt>
                <c:pt idx="4690">
                  <c:v>0.0</c:v>
                </c:pt>
                <c:pt idx="4691">
                  <c:v>0.0</c:v>
                </c:pt>
                <c:pt idx="4692">
                  <c:v>0.0</c:v>
                </c:pt>
                <c:pt idx="4693">
                  <c:v>0.0</c:v>
                </c:pt>
                <c:pt idx="4694">
                  <c:v>0.0</c:v>
                </c:pt>
                <c:pt idx="4695">
                  <c:v>0.0</c:v>
                </c:pt>
                <c:pt idx="4696">
                  <c:v>0.0</c:v>
                </c:pt>
                <c:pt idx="4697">
                  <c:v>0.0</c:v>
                </c:pt>
                <c:pt idx="4698">
                  <c:v>0.0</c:v>
                </c:pt>
                <c:pt idx="4699">
                  <c:v>0.0</c:v>
                </c:pt>
                <c:pt idx="4700">
                  <c:v>0.0</c:v>
                </c:pt>
                <c:pt idx="4701">
                  <c:v>0.0</c:v>
                </c:pt>
                <c:pt idx="4702">
                  <c:v>0.0</c:v>
                </c:pt>
                <c:pt idx="4703">
                  <c:v>0.0</c:v>
                </c:pt>
                <c:pt idx="4704">
                  <c:v>0.0</c:v>
                </c:pt>
                <c:pt idx="4705">
                  <c:v>0.0</c:v>
                </c:pt>
                <c:pt idx="4706">
                  <c:v>0.0</c:v>
                </c:pt>
                <c:pt idx="4707">
                  <c:v>0.0</c:v>
                </c:pt>
                <c:pt idx="4708">
                  <c:v>0.0</c:v>
                </c:pt>
                <c:pt idx="4709">
                  <c:v>0.0</c:v>
                </c:pt>
                <c:pt idx="4710">
                  <c:v>0.0</c:v>
                </c:pt>
                <c:pt idx="4711">
                  <c:v>0.0</c:v>
                </c:pt>
                <c:pt idx="4712">
                  <c:v>0.0</c:v>
                </c:pt>
                <c:pt idx="4713">
                  <c:v>0.0</c:v>
                </c:pt>
                <c:pt idx="4714">
                  <c:v>0.0</c:v>
                </c:pt>
                <c:pt idx="4715">
                  <c:v>0.0</c:v>
                </c:pt>
                <c:pt idx="4716">
                  <c:v>0.0</c:v>
                </c:pt>
                <c:pt idx="4717">
                  <c:v>0.0</c:v>
                </c:pt>
                <c:pt idx="4718">
                  <c:v>0.0</c:v>
                </c:pt>
                <c:pt idx="4719">
                  <c:v>0.0</c:v>
                </c:pt>
                <c:pt idx="4720">
                  <c:v>0.0</c:v>
                </c:pt>
                <c:pt idx="4721">
                  <c:v>0.0</c:v>
                </c:pt>
                <c:pt idx="4722">
                  <c:v>0.0</c:v>
                </c:pt>
                <c:pt idx="4723">
                  <c:v>0.0</c:v>
                </c:pt>
                <c:pt idx="4724">
                  <c:v>0.0</c:v>
                </c:pt>
                <c:pt idx="4725">
                  <c:v>0.0</c:v>
                </c:pt>
                <c:pt idx="4726">
                  <c:v>0.0</c:v>
                </c:pt>
                <c:pt idx="4727">
                  <c:v>0.0</c:v>
                </c:pt>
                <c:pt idx="4728">
                  <c:v>0.0</c:v>
                </c:pt>
                <c:pt idx="4729">
                  <c:v>0.0</c:v>
                </c:pt>
                <c:pt idx="4730">
                  <c:v>0.0</c:v>
                </c:pt>
                <c:pt idx="4731">
                  <c:v>0.0</c:v>
                </c:pt>
                <c:pt idx="4732">
                  <c:v>0.0</c:v>
                </c:pt>
                <c:pt idx="4733">
                  <c:v>0.0</c:v>
                </c:pt>
                <c:pt idx="4734">
                  <c:v>0.0</c:v>
                </c:pt>
                <c:pt idx="4735">
                  <c:v>0.0</c:v>
                </c:pt>
                <c:pt idx="4736">
                  <c:v>0.0</c:v>
                </c:pt>
                <c:pt idx="4737">
                  <c:v>0.0</c:v>
                </c:pt>
                <c:pt idx="4738">
                  <c:v>0.0</c:v>
                </c:pt>
                <c:pt idx="4739">
                  <c:v>0.0</c:v>
                </c:pt>
                <c:pt idx="4740">
                  <c:v>0.0</c:v>
                </c:pt>
                <c:pt idx="4741">
                  <c:v>1.0</c:v>
                </c:pt>
                <c:pt idx="4742">
                  <c:v>0.0</c:v>
                </c:pt>
                <c:pt idx="4743">
                  <c:v>0.0</c:v>
                </c:pt>
                <c:pt idx="4744">
                  <c:v>0.0</c:v>
                </c:pt>
                <c:pt idx="4745">
                  <c:v>0.0</c:v>
                </c:pt>
                <c:pt idx="4746">
                  <c:v>0.0</c:v>
                </c:pt>
                <c:pt idx="4747">
                  <c:v>0.0</c:v>
                </c:pt>
                <c:pt idx="4748">
                  <c:v>0.0</c:v>
                </c:pt>
                <c:pt idx="4749">
                  <c:v>0.0</c:v>
                </c:pt>
                <c:pt idx="4750">
                  <c:v>0.0</c:v>
                </c:pt>
                <c:pt idx="4751">
                  <c:v>0.0</c:v>
                </c:pt>
                <c:pt idx="4752">
                  <c:v>0.0</c:v>
                </c:pt>
                <c:pt idx="4753">
                  <c:v>0.0</c:v>
                </c:pt>
                <c:pt idx="4754">
                  <c:v>0.0</c:v>
                </c:pt>
                <c:pt idx="4755">
                  <c:v>0.0</c:v>
                </c:pt>
                <c:pt idx="4756">
                  <c:v>0.0</c:v>
                </c:pt>
                <c:pt idx="4757">
                  <c:v>0.0</c:v>
                </c:pt>
                <c:pt idx="4758">
                  <c:v>0.0</c:v>
                </c:pt>
                <c:pt idx="4759">
                  <c:v>0.0</c:v>
                </c:pt>
                <c:pt idx="4760">
                  <c:v>0.0</c:v>
                </c:pt>
                <c:pt idx="4761">
                  <c:v>0.0</c:v>
                </c:pt>
                <c:pt idx="4762">
                  <c:v>0.0</c:v>
                </c:pt>
                <c:pt idx="4763">
                  <c:v>0.0</c:v>
                </c:pt>
                <c:pt idx="4764">
                  <c:v>0.0</c:v>
                </c:pt>
                <c:pt idx="4765">
                  <c:v>0.0</c:v>
                </c:pt>
                <c:pt idx="4766">
                  <c:v>0.0</c:v>
                </c:pt>
                <c:pt idx="4767">
                  <c:v>0.0</c:v>
                </c:pt>
                <c:pt idx="4768">
                  <c:v>0.0</c:v>
                </c:pt>
                <c:pt idx="4769">
                  <c:v>0.0</c:v>
                </c:pt>
                <c:pt idx="4770">
                  <c:v>0.0</c:v>
                </c:pt>
                <c:pt idx="4771">
                  <c:v>0.0</c:v>
                </c:pt>
                <c:pt idx="4772">
                  <c:v>0.0</c:v>
                </c:pt>
                <c:pt idx="4773">
                  <c:v>0.0</c:v>
                </c:pt>
                <c:pt idx="4774">
                  <c:v>0.0</c:v>
                </c:pt>
                <c:pt idx="4775">
                  <c:v>0.0</c:v>
                </c:pt>
                <c:pt idx="4776">
                  <c:v>0.0</c:v>
                </c:pt>
                <c:pt idx="4777">
                  <c:v>0.0</c:v>
                </c:pt>
                <c:pt idx="4778">
                  <c:v>0.0</c:v>
                </c:pt>
                <c:pt idx="4779">
                  <c:v>0.0</c:v>
                </c:pt>
                <c:pt idx="4780">
                  <c:v>0.0</c:v>
                </c:pt>
                <c:pt idx="4781">
                  <c:v>0.0</c:v>
                </c:pt>
                <c:pt idx="4782">
                  <c:v>0.0</c:v>
                </c:pt>
                <c:pt idx="4783">
                  <c:v>0.0</c:v>
                </c:pt>
                <c:pt idx="4784">
                  <c:v>0.0</c:v>
                </c:pt>
                <c:pt idx="4785">
                  <c:v>0.0</c:v>
                </c:pt>
                <c:pt idx="4786">
                  <c:v>0.0</c:v>
                </c:pt>
                <c:pt idx="4787">
                  <c:v>0.0</c:v>
                </c:pt>
                <c:pt idx="4788">
                  <c:v>0.0</c:v>
                </c:pt>
                <c:pt idx="4789">
                  <c:v>0.0</c:v>
                </c:pt>
                <c:pt idx="4790">
                  <c:v>0.0</c:v>
                </c:pt>
                <c:pt idx="4791">
                  <c:v>0.0</c:v>
                </c:pt>
                <c:pt idx="4792">
                  <c:v>0.0</c:v>
                </c:pt>
                <c:pt idx="4793">
                  <c:v>0.0</c:v>
                </c:pt>
                <c:pt idx="4794">
                  <c:v>0.0</c:v>
                </c:pt>
                <c:pt idx="4795">
                  <c:v>0.0</c:v>
                </c:pt>
                <c:pt idx="4796">
                  <c:v>0.0</c:v>
                </c:pt>
                <c:pt idx="4797">
                  <c:v>0.0</c:v>
                </c:pt>
                <c:pt idx="4798">
                  <c:v>0.0</c:v>
                </c:pt>
                <c:pt idx="4799">
                  <c:v>0.0</c:v>
                </c:pt>
                <c:pt idx="4800">
                  <c:v>0.0</c:v>
                </c:pt>
                <c:pt idx="4801">
                  <c:v>0.0</c:v>
                </c:pt>
                <c:pt idx="4802">
                  <c:v>0.0</c:v>
                </c:pt>
                <c:pt idx="4803">
                  <c:v>0.0</c:v>
                </c:pt>
                <c:pt idx="4804">
                  <c:v>0.0</c:v>
                </c:pt>
                <c:pt idx="4805">
                  <c:v>0.0</c:v>
                </c:pt>
                <c:pt idx="4806">
                  <c:v>0.0</c:v>
                </c:pt>
                <c:pt idx="4807">
                  <c:v>0.0</c:v>
                </c:pt>
                <c:pt idx="4808">
                  <c:v>0.0</c:v>
                </c:pt>
                <c:pt idx="4809">
                  <c:v>0.0</c:v>
                </c:pt>
                <c:pt idx="4810">
                  <c:v>0.0</c:v>
                </c:pt>
                <c:pt idx="4811">
                  <c:v>0.0</c:v>
                </c:pt>
                <c:pt idx="4812">
                  <c:v>0.0</c:v>
                </c:pt>
                <c:pt idx="4813">
                  <c:v>0.0</c:v>
                </c:pt>
                <c:pt idx="4814">
                  <c:v>0.0</c:v>
                </c:pt>
                <c:pt idx="4815">
                  <c:v>0.0</c:v>
                </c:pt>
                <c:pt idx="4816">
                  <c:v>0.0</c:v>
                </c:pt>
                <c:pt idx="4817">
                  <c:v>0.0</c:v>
                </c:pt>
                <c:pt idx="4818">
                  <c:v>0.0</c:v>
                </c:pt>
                <c:pt idx="4819">
                  <c:v>0.0</c:v>
                </c:pt>
                <c:pt idx="4820">
                  <c:v>0.0</c:v>
                </c:pt>
                <c:pt idx="4821">
                  <c:v>0.0</c:v>
                </c:pt>
                <c:pt idx="4822">
                  <c:v>0.0</c:v>
                </c:pt>
                <c:pt idx="4823">
                  <c:v>0.0</c:v>
                </c:pt>
                <c:pt idx="4824">
                  <c:v>0.0</c:v>
                </c:pt>
                <c:pt idx="4825">
                  <c:v>0.0</c:v>
                </c:pt>
                <c:pt idx="4826">
                  <c:v>0.0</c:v>
                </c:pt>
                <c:pt idx="4827">
                  <c:v>0.0</c:v>
                </c:pt>
                <c:pt idx="4828">
                  <c:v>0.0</c:v>
                </c:pt>
                <c:pt idx="4829">
                  <c:v>0.0</c:v>
                </c:pt>
                <c:pt idx="4830">
                  <c:v>0.0</c:v>
                </c:pt>
                <c:pt idx="4831">
                  <c:v>0.0</c:v>
                </c:pt>
                <c:pt idx="4832">
                  <c:v>0.0</c:v>
                </c:pt>
                <c:pt idx="4833">
                  <c:v>0.0</c:v>
                </c:pt>
                <c:pt idx="4834">
                  <c:v>0.0</c:v>
                </c:pt>
                <c:pt idx="4835">
                  <c:v>0.0</c:v>
                </c:pt>
                <c:pt idx="4836">
                  <c:v>0.0</c:v>
                </c:pt>
                <c:pt idx="4837">
                  <c:v>0.0</c:v>
                </c:pt>
                <c:pt idx="4838">
                  <c:v>0.0</c:v>
                </c:pt>
                <c:pt idx="4839">
                  <c:v>0.0</c:v>
                </c:pt>
                <c:pt idx="4840">
                  <c:v>0.0</c:v>
                </c:pt>
                <c:pt idx="4841">
                  <c:v>0.0</c:v>
                </c:pt>
                <c:pt idx="4842">
                  <c:v>0.0</c:v>
                </c:pt>
                <c:pt idx="4843">
                  <c:v>0.0</c:v>
                </c:pt>
                <c:pt idx="4844">
                  <c:v>0.0</c:v>
                </c:pt>
                <c:pt idx="4845">
                  <c:v>0.0</c:v>
                </c:pt>
                <c:pt idx="4846">
                  <c:v>0.0</c:v>
                </c:pt>
                <c:pt idx="4847">
                  <c:v>0.0</c:v>
                </c:pt>
                <c:pt idx="4848">
                  <c:v>0.0</c:v>
                </c:pt>
                <c:pt idx="4849">
                  <c:v>0.0</c:v>
                </c:pt>
                <c:pt idx="4850">
                  <c:v>0.0</c:v>
                </c:pt>
                <c:pt idx="4851">
                  <c:v>0.0</c:v>
                </c:pt>
                <c:pt idx="4852">
                  <c:v>0.0</c:v>
                </c:pt>
                <c:pt idx="4853">
                  <c:v>0.0</c:v>
                </c:pt>
                <c:pt idx="4854">
                  <c:v>0.0</c:v>
                </c:pt>
                <c:pt idx="4855">
                  <c:v>0.0</c:v>
                </c:pt>
                <c:pt idx="4856">
                  <c:v>0.0</c:v>
                </c:pt>
                <c:pt idx="4857">
                  <c:v>0.0</c:v>
                </c:pt>
                <c:pt idx="4858">
                  <c:v>0.0</c:v>
                </c:pt>
                <c:pt idx="4859">
                  <c:v>0.0</c:v>
                </c:pt>
                <c:pt idx="4860">
                  <c:v>0.0</c:v>
                </c:pt>
                <c:pt idx="4861">
                  <c:v>0.0</c:v>
                </c:pt>
                <c:pt idx="4862">
                  <c:v>0.0</c:v>
                </c:pt>
                <c:pt idx="4863">
                  <c:v>0.0</c:v>
                </c:pt>
                <c:pt idx="4864">
                  <c:v>0.0</c:v>
                </c:pt>
                <c:pt idx="4865">
                  <c:v>0.0</c:v>
                </c:pt>
                <c:pt idx="4866">
                  <c:v>0.0</c:v>
                </c:pt>
                <c:pt idx="4867">
                  <c:v>0.0</c:v>
                </c:pt>
                <c:pt idx="4868">
                  <c:v>0.0</c:v>
                </c:pt>
                <c:pt idx="4869">
                  <c:v>0.0</c:v>
                </c:pt>
                <c:pt idx="4870">
                  <c:v>0.0</c:v>
                </c:pt>
                <c:pt idx="4871">
                  <c:v>0.0</c:v>
                </c:pt>
                <c:pt idx="4872">
                  <c:v>0.0</c:v>
                </c:pt>
                <c:pt idx="4873">
                  <c:v>0.0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  <c:pt idx="4883">
                  <c:v>0.0</c:v>
                </c:pt>
                <c:pt idx="4884">
                  <c:v>0.0</c:v>
                </c:pt>
                <c:pt idx="4885">
                  <c:v>0.0</c:v>
                </c:pt>
                <c:pt idx="4886">
                  <c:v>0.0</c:v>
                </c:pt>
                <c:pt idx="4887">
                  <c:v>0.0</c:v>
                </c:pt>
                <c:pt idx="4888">
                  <c:v>0.0</c:v>
                </c:pt>
                <c:pt idx="4889">
                  <c:v>0.0</c:v>
                </c:pt>
                <c:pt idx="4890">
                  <c:v>0.0</c:v>
                </c:pt>
                <c:pt idx="4891">
                  <c:v>0.0</c:v>
                </c:pt>
                <c:pt idx="4892">
                  <c:v>0.0</c:v>
                </c:pt>
                <c:pt idx="4893">
                  <c:v>0.0</c:v>
                </c:pt>
                <c:pt idx="4894">
                  <c:v>0.0</c:v>
                </c:pt>
                <c:pt idx="4895">
                  <c:v>0.0</c:v>
                </c:pt>
                <c:pt idx="4896">
                  <c:v>0.0</c:v>
                </c:pt>
                <c:pt idx="4897">
                  <c:v>0.0</c:v>
                </c:pt>
                <c:pt idx="4898">
                  <c:v>0.0</c:v>
                </c:pt>
                <c:pt idx="4899">
                  <c:v>0.0</c:v>
                </c:pt>
                <c:pt idx="4900">
                  <c:v>0.0</c:v>
                </c:pt>
                <c:pt idx="4901">
                  <c:v>0.0</c:v>
                </c:pt>
                <c:pt idx="4902">
                  <c:v>0.0</c:v>
                </c:pt>
                <c:pt idx="4903">
                  <c:v>0.0</c:v>
                </c:pt>
                <c:pt idx="4904">
                  <c:v>0.0</c:v>
                </c:pt>
                <c:pt idx="4905">
                  <c:v>0.0</c:v>
                </c:pt>
                <c:pt idx="4906">
                  <c:v>0.0</c:v>
                </c:pt>
                <c:pt idx="4907">
                  <c:v>0.0</c:v>
                </c:pt>
                <c:pt idx="4908">
                  <c:v>0.0</c:v>
                </c:pt>
                <c:pt idx="4909">
                  <c:v>0.0</c:v>
                </c:pt>
                <c:pt idx="4910">
                  <c:v>0.0</c:v>
                </c:pt>
                <c:pt idx="4911">
                  <c:v>0.0</c:v>
                </c:pt>
                <c:pt idx="4912">
                  <c:v>0.0</c:v>
                </c:pt>
                <c:pt idx="4913">
                  <c:v>0.0</c:v>
                </c:pt>
                <c:pt idx="4914">
                  <c:v>0.0</c:v>
                </c:pt>
                <c:pt idx="4915">
                  <c:v>0.0</c:v>
                </c:pt>
                <c:pt idx="4916">
                  <c:v>0.0</c:v>
                </c:pt>
                <c:pt idx="4917">
                  <c:v>0.0</c:v>
                </c:pt>
                <c:pt idx="4918">
                  <c:v>0.0</c:v>
                </c:pt>
                <c:pt idx="4919">
                  <c:v>0.0</c:v>
                </c:pt>
                <c:pt idx="4920">
                  <c:v>0.0</c:v>
                </c:pt>
                <c:pt idx="4921">
                  <c:v>0.0</c:v>
                </c:pt>
                <c:pt idx="4922">
                  <c:v>0.0</c:v>
                </c:pt>
                <c:pt idx="4923">
                  <c:v>0.0</c:v>
                </c:pt>
                <c:pt idx="4924">
                  <c:v>0.0</c:v>
                </c:pt>
                <c:pt idx="4925">
                  <c:v>0.0</c:v>
                </c:pt>
                <c:pt idx="4926">
                  <c:v>0.0</c:v>
                </c:pt>
                <c:pt idx="4927">
                  <c:v>0.0</c:v>
                </c:pt>
                <c:pt idx="4928">
                  <c:v>0.0</c:v>
                </c:pt>
                <c:pt idx="4929">
                  <c:v>0.0</c:v>
                </c:pt>
                <c:pt idx="4930">
                  <c:v>0.0</c:v>
                </c:pt>
                <c:pt idx="4931">
                  <c:v>0.0</c:v>
                </c:pt>
                <c:pt idx="4932">
                  <c:v>0.0</c:v>
                </c:pt>
                <c:pt idx="4933">
                  <c:v>0.0</c:v>
                </c:pt>
                <c:pt idx="4934">
                  <c:v>0.0</c:v>
                </c:pt>
                <c:pt idx="4935">
                  <c:v>0.0</c:v>
                </c:pt>
                <c:pt idx="4936">
                  <c:v>0.0</c:v>
                </c:pt>
                <c:pt idx="4937">
                  <c:v>0.0</c:v>
                </c:pt>
                <c:pt idx="4938">
                  <c:v>0.0</c:v>
                </c:pt>
                <c:pt idx="4939">
                  <c:v>0.0</c:v>
                </c:pt>
                <c:pt idx="4940">
                  <c:v>0.0</c:v>
                </c:pt>
                <c:pt idx="4941">
                  <c:v>0.0</c:v>
                </c:pt>
                <c:pt idx="4942">
                  <c:v>0.0</c:v>
                </c:pt>
                <c:pt idx="4943">
                  <c:v>0.0</c:v>
                </c:pt>
                <c:pt idx="4944">
                  <c:v>0.0</c:v>
                </c:pt>
                <c:pt idx="4945">
                  <c:v>0.0</c:v>
                </c:pt>
                <c:pt idx="4946">
                  <c:v>0.0</c:v>
                </c:pt>
                <c:pt idx="4947">
                  <c:v>0.0</c:v>
                </c:pt>
                <c:pt idx="4948">
                  <c:v>0.0</c:v>
                </c:pt>
                <c:pt idx="4949">
                  <c:v>0.0</c:v>
                </c:pt>
                <c:pt idx="4950">
                  <c:v>0.0</c:v>
                </c:pt>
                <c:pt idx="4951">
                  <c:v>0.0</c:v>
                </c:pt>
                <c:pt idx="4952">
                  <c:v>0.0</c:v>
                </c:pt>
                <c:pt idx="4953">
                  <c:v>0.0</c:v>
                </c:pt>
                <c:pt idx="4954">
                  <c:v>0.0</c:v>
                </c:pt>
                <c:pt idx="4955">
                  <c:v>0.0</c:v>
                </c:pt>
                <c:pt idx="4956">
                  <c:v>0.0</c:v>
                </c:pt>
                <c:pt idx="4957">
                  <c:v>0.0</c:v>
                </c:pt>
                <c:pt idx="4958">
                  <c:v>0.0</c:v>
                </c:pt>
                <c:pt idx="4959">
                  <c:v>0.0</c:v>
                </c:pt>
                <c:pt idx="4960">
                  <c:v>0.0</c:v>
                </c:pt>
                <c:pt idx="4961">
                  <c:v>0.0</c:v>
                </c:pt>
                <c:pt idx="4962">
                  <c:v>0.0</c:v>
                </c:pt>
                <c:pt idx="4963">
                  <c:v>0.0</c:v>
                </c:pt>
                <c:pt idx="4964">
                  <c:v>0.0</c:v>
                </c:pt>
                <c:pt idx="4965">
                  <c:v>0.0</c:v>
                </c:pt>
                <c:pt idx="4966">
                  <c:v>0.0</c:v>
                </c:pt>
                <c:pt idx="4967">
                  <c:v>0.0</c:v>
                </c:pt>
                <c:pt idx="4968">
                  <c:v>0.0</c:v>
                </c:pt>
                <c:pt idx="4969">
                  <c:v>0.0</c:v>
                </c:pt>
                <c:pt idx="4970">
                  <c:v>0.0</c:v>
                </c:pt>
                <c:pt idx="4971">
                  <c:v>0.0</c:v>
                </c:pt>
                <c:pt idx="4972">
                  <c:v>0.0</c:v>
                </c:pt>
                <c:pt idx="4973">
                  <c:v>0.0</c:v>
                </c:pt>
                <c:pt idx="4974">
                  <c:v>0.0</c:v>
                </c:pt>
                <c:pt idx="4975">
                  <c:v>0.0</c:v>
                </c:pt>
                <c:pt idx="4976">
                  <c:v>0.0</c:v>
                </c:pt>
                <c:pt idx="4977">
                  <c:v>0.0</c:v>
                </c:pt>
                <c:pt idx="4978">
                  <c:v>0.0</c:v>
                </c:pt>
                <c:pt idx="4979">
                  <c:v>0.0</c:v>
                </c:pt>
                <c:pt idx="4980">
                  <c:v>0.0</c:v>
                </c:pt>
                <c:pt idx="4981">
                  <c:v>0.0</c:v>
                </c:pt>
                <c:pt idx="4982">
                  <c:v>0.0</c:v>
                </c:pt>
                <c:pt idx="4983">
                  <c:v>0.0</c:v>
                </c:pt>
                <c:pt idx="4984">
                  <c:v>0.0</c:v>
                </c:pt>
                <c:pt idx="4985">
                  <c:v>0.0</c:v>
                </c:pt>
                <c:pt idx="4986">
                  <c:v>0.0</c:v>
                </c:pt>
                <c:pt idx="4987">
                  <c:v>0.0</c:v>
                </c:pt>
                <c:pt idx="4988">
                  <c:v>0.0</c:v>
                </c:pt>
                <c:pt idx="4989">
                  <c:v>0.0</c:v>
                </c:pt>
                <c:pt idx="4990">
                  <c:v>0.0</c:v>
                </c:pt>
                <c:pt idx="4991">
                  <c:v>0.0</c:v>
                </c:pt>
                <c:pt idx="4992">
                  <c:v>0.0</c:v>
                </c:pt>
                <c:pt idx="4993">
                  <c:v>0.0</c:v>
                </c:pt>
                <c:pt idx="4994">
                  <c:v>0.0</c:v>
                </c:pt>
                <c:pt idx="4995">
                  <c:v>0.0</c:v>
                </c:pt>
                <c:pt idx="4996">
                  <c:v>0.0</c:v>
                </c:pt>
                <c:pt idx="4997">
                  <c:v>0.0</c:v>
                </c:pt>
                <c:pt idx="4998">
                  <c:v>0.0</c:v>
                </c:pt>
                <c:pt idx="4999">
                  <c:v>0.0</c:v>
                </c:pt>
                <c:pt idx="5000">
                  <c:v>0.0</c:v>
                </c:pt>
                <c:pt idx="5001">
                  <c:v>0.0</c:v>
                </c:pt>
                <c:pt idx="5002">
                  <c:v>0.0</c:v>
                </c:pt>
                <c:pt idx="5003">
                  <c:v>0.0</c:v>
                </c:pt>
                <c:pt idx="5004">
                  <c:v>0.0</c:v>
                </c:pt>
                <c:pt idx="5005">
                  <c:v>0.0</c:v>
                </c:pt>
                <c:pt idx="5006">
                  <c:v>0.0</c:v>
                </c:pt>
                <c:pt idx="5007">
                  <c:v>0.0</c:v>
                </c:pt>
                <c:pt idx="5008">
                  <c:v>0.0</c:v>
                </c:pt>
                <c:pt idx="5009">
                  <c:v>0.0</c:v>
                </c:pt>
                <c:pt idx="5010">
                  <c:v>0.0</c:v>
                </c:pt>
                <c:pt idx="5011">
                  <c:v>0.0</c:v>
                </c:pt>
                <c:pt idx="5012">
                  <c:v>0.0</c:v>
                </c:pt>
                <c:pt idx="5013">
                  <c:v>0.0</c:v>
                </c:pt>
                <c:pt idx="5014">
                  <c:v>0.0</c:v>
                </c:pt>
                <c:pt idx="5015">
                  <c:v>0.0</c:v>
                </c:pt>
                <c:pt idx="5016">
                  <c:v>0.0</c:v>
                </c:pt>
                <c:pt idx="5017">
                  <c:v>0.0</c:v>
                </c:pt>
                <c:pt idx="5018">
                  <c:v>0.0</c:v>
                </c:pt>
                <c:pt idx="5019">
                  <c:v>0.0</c:v>
                </c:pt>
                <c:pt idx="5020">
                  <c:v>0.0</c:v>
                </c:pt>
                <c:pt idx="5021">
                  <c:v>0.0</c:v>
                </c:pt>
                <c:pt idx="5022">
                  <c:v>0.0</c:v>
                </c:pt>
                <c:pt idx="5023">
                  <c:v>0.0</c:v>
                </c:pt>
                <c:pt idx="5024">
                  <c:v>0.0</c:v>
                </c:pt>
                <c:pt idx="5025">
                  <c:v>0.0</c:v>
                </c:pt>
                <c:pt idx="5026">
                  <c:v>0.0</c:v>
                </c:pt>
                <c:pt idx="5027">
                  <c:v>0.0</c:v>
                </c:pt>
                <c:pt idx="5028">
                  <c:v>0.0</c:v>
                </c:pt>
                <c:pt idx="5029">
                  <c:v>0.0</c:v>
                </c:pt>
                <c:pt idx="5030">
                  <c:v>0.0</c:v>
                </c:pt>
                <c:pt idx="5031">
                  <c:v>0.0</c:v>
                </c:pt>
                <c:pt idx="5032">
                  <c:v>0.0</c:v>
                </c:pt>
                <c:pt idx="5033">
                  <c:v>0.0</c:v>
                </c:pt>
                <c:pt idx="5034">
                  <c:v>0.0</c:v>
                </c:pt>
                <c:pt idx="5035">
                  <c:v>0.0</c:v>
                </c:pt>
                <c:pt idx="5036">
                  <c:v>0.0</c:v>
                </c:pt>
                <c:pt idx="5037">
                  <c:v>0.0</c:v>
                </c:pt>
                <c:pt idx="5038">
                  <c:v>0.0</c:v>
                </c:pt>
                <c:pt idx="5039">
                  <c:v>0.0</c:v>
                </c:pt>
                <c:pt idx="5040">
                  <c:v>0.0</c:v>
                </c:pt>
                <c:pt idx="5041">
                  <c:v>0.0</c:v>
                </c:pt>
                <c:pt idx="5042">
                  <c:v>0.0</c:v>
                </c:pt>
                <c:pt idx="5043">
                  <c:v>0.0</c:v>
                </c:pt>
                <c:pt idx="5044">
                  <c:v>0.0</c:v>
                </c:pt>
                <c:pt idx="5045">
                  <c:v>0.0</c:v>
                </c:pt>
                <c:pt idx="5046">
                  <c:v>0.0</c:v>
                </c:pt>
                <c:pt idx="5047">
                  <c:v>0.0</c:v>
                </c:pt>
                <c:pt idx="5048">
                  <c:v>0.0</c:v>
                </c:pt>
                <c:pt idx="5049">
                  <c:v>0.0</c:v>
                </c:pt>
                <c:pt idx="5050">
                  <c:v>0.0</c:v>
                </c:pt>
                <c:pt idx="5051">
                  <c:v>0.0</c:v>
                </c:pt>
                <c:pt idx="5052">
                  <c:v>0.0</c:v>
                </c:pt>
                <c:pt idx="5053">
                  <c:v>0.0</c:v>
                </c:pt>
                <c:pt idx="5054">
                  <c:v>0.0</c:v>
                </c:pt>
                <c:pt idx="5055">
                  <c:v>0.0</c:v>
                </c:pt>
                <c:pt idx="5056">
                  <c:v>0.0</c:v>
                </c:pt>
                <c:pt idx="5057">
                  <c:v>0.0</c:v>
                </c:pt>
                <c:pt idx="5058">
                  <c:v>0.0</c:v>
                </c:pt>
                <c:pt idx="5059">
                  <c:v>0.0</c:v>
                </c:pt>
                <c:pt idx="5060">
                  <c:v>0.0</c:v>
                </c:pt>
                <c:pt idx="5061">
                  <c:v>0.0</c:v>
                </c:pt>
                <c:pt idx="5062">
                  <c:v>0.0</c:v>
                </c:pt>
                <c:pt idx="5063">
                  <c:v>0.0</c:v>
                </c:pt>
                <c:pt idx="5064">
                  <c:v>0.0</c:v>
                </c:pt>
                <c:pt idx="5065">
                  <c:v>0.0</c:v>
                </c:pt>
                <c:pt idx="5066">
                  <c:v>0.0</c:v>
                </c:pt>
                <c:pt idx="5067">
                  <c:v>0.0</c:v>
                </c:pt>
                <c:pt idx="5068">
                  <c:v>0.0</c:v>
                </c:pt>
                <c:pt idx="5069">
                  <c:v>0.0</c:v>
                </c:pt>
                <c:pt idx="5070">
                  <c:v>0.0</c:v>
                </c:pt>
                <c:pt idx="5071">
                  <c:v>0.0</c:v>
                </c:pt>
                <c:pt idx="5072">
                  <c:v>0.0</c:v>
                </c:pt>
                <c:pt idx="5073">
                  <c:v>0.0</c:v>
                </c:pt>
                <c:pt idx="5074">
                  <c:v>0.0</c:v>
                </c:pt>
                <c:pt idx="5075">
                  <c:v>0.0</c:v>
                </c:pt>
                <c:pt idx="5076">
                  <c:v>0.0</c:v>
                </c:pt>
                <c:pt idx="5077">
                  <c:v>0.0</c:v>
                </c:pt>
                <c:pt idx="5078">
                  <c:v>0.0</c:v>
                </c:pt>
                <c:pt idx="5079">
                  <c:v>0.0</c:v>
                </c:pt>
                <c:pt idx="5080">
                  <c:v>0.0</c:v>
                </c:pt>
                <c:pt idx="5081">
                  <c:v>0.0</c:v>
                </c:pt>
                <c:pt idx="5082">
                  <c:v>0.0</c:v>
                </c:pt>
                <c:pt idx="5083">
                  <c:v>0.0</c:v>
                </c:pt>
                <c:pt idx="5084">
                  <c:v>0.0</c:v>
                </c:pt>
                <c:pt idx="5085">
                  <c:v>0.0</c:v>
                </c:pt>
                <c:pt idx="5086">
                  <c:v>0.0</c:v>
                </c:pt>
                <c:pt idx="5087">
                  <c:v>0.0</c:v>
                </c:pt>
                <c:pt idx="5088">
                  <c:v>0.0</c:v>
                </c:pt>
                <c:pt idx="5089">
                  <c:v>0.0</c:v>
                </c:pt>
                <c:pt idx="5090">
                  <c:v>0.0</c:v>
                </c:pt>
                <c:pt idx="5091">
                  <c:v>0.0</c:v>
                </c:pt>
                <c:pt idx="5092">
                  <c:v>0.0</c:v>
                </c:pt>
                <c:pt idx="5093">
                  <c:v>0.0</c:v>
                </c:pt>
                <c:pt idx="5094">
                  <c:v>0.0</c:v>
                </c:pt>
                <c:pt idx="5095">
                  <c:v>0.0</c:v>
                </c:pt>
                <c:pt idx="5096">
                  <c:v>0.0</c:v>
                </c:pt>
                <c:pt idx="5097">
                  <c:v>0.0</c:v>
                </c:pt>
                <c:pt idx="5098">
                  <c:v>0.0</c:v>
                </c:pt>
                <c:pt idx="5099">
                  <c:v>0.0</c:v>
                </c:pt>
                <c:pt idx="5100">
                  <c:v>0.0</c:v>
                </c:pt>
                <c:pt idx="5101">
                  <c:v>0.0</c:v>
                </c:pt>
                <c:pt idx="5102">
                  <c:v>0.0</c:v>
                </c:pt>
                <c:pt idx="5103">
                  <c:v>0.0</c:v>
                </c:pt>
                <c:pt idx="5104">
                  <c:v>0.0</c:v>
                </c:pt>
                <c:pt idx="5105">
                  <c:v>0.0</c:v>
                </c:pt>
                <c:pt idx="5106">
                  <c:v>0.0</c:v>
                </c:pt>
                <c:pt idx="5107">
                  <c:v>0.0</c:v>
                </c:pt>
                <c:pt idx="5108">
                  <c:v>0.0</c:v>
                </c:pt>
                <c:pt idx="5109">
                  <c:v>0.0</c:v>
                </c:pt>
                <c:pt idx="5110">
                  <c:v>0.0</c:v>
                </c:pt>
                <c:pt idx="5111">
                  <c:v>0.0</c:v>
                </c:pt>
                <c:pt idx="5112">
                  <c:v>0.0</c:v>
                </c:pt>
                <c:pt idx="5113">
                  <c:v>0.0</c:v>
                </c:pt>
                <c:pt idx="5114">
                  <c:v>0.0</c:v>
                </c:pt>
                <c:pt idx="5115">
                  <c:v>0.0</c:v>
                </c:pt>
                <c:pt idx="5116">
                  <c:v>0.0</c:v>
                </c:pt>
                <c:pt idx="5117">
                  <c:v>0.0</c:v>
                </c:pt>
                <c:pt idx="5118">
                  <c:v>0.0</c:v>
                </c:pt>
                <c:pt idx="5119">
                  <c:v>0.0</c:v>
                </c:pt>
                <c:pt idx="5120">
                  <c:v>0.0</c:v>
                </c:pt>
                <c:pt idx="5121">
                  <c:v>0.0</c:v>
                </c:pt>
                <c:pt idx="5122">
                  <c:v>0.0</c:v>
                </c:pt>
                <c:pt idx="5123">
                  <c:v>0.0</c:v>
                </c:pt>
                <c:pt idx="5124">
                  <c:v>0.0</c:v>
                </c:pt>
                <c:pt idx="5125">
                  <c:v>0.0</c:v>
                </c:pt>
                <c:pt idx="5126">
                  <c:v>0.0</c:v>
                </c:pt>
                <c:pt idx="5127">
                  <c:v>0.0</c:v>
                </c:pt>
                <c:pt idx="5128">
                  <c:v>0.0</c:v>
                </c:pt>
                <c:pt idx="5129">
                  <c:v>0.0</c:v>
                </c:pt>
                <c:pt idx="5130">
                  <c:v>0.0</c:v>
                </c:pt>
                <c:pt idx="5131">
                  <c:v>0.0</c:v>
                </c:pt>
                <c:pt idx="5132">
                  <c:v>0.0</c:v>
                </c:pt>
                <c:pt idx="5133">
                  <c:v>0.0</c:v>
                </c:pt>
                <c:pt idx="5134">
                  <c:v>0.0</c:v>
                </c:pt>
                <c:pt idx="5135">
                  <c:v>0.0</c:v>
                </c:pt>
                <c:pt idx="5136">
                  <c:v>0.0</c:v>
                </c:pt>
                <c:pt idx="5137">
                  <c:v>0.0</c:v>
                </c:pt>
                <c:pt idx="5138">
                  <c:v>0.0</c:v>
                </c:pt>
                <c:pt idx="5139">
                  <c:v>0.0</c:v>
                </c:pt>
                <c:pt idx="5140">
                  <c:v>0.0</c:v>
                </c:pt>
                <c:pt idx="5141">
                  <c:v>0.0</c:v>
                </c:pt>
                <c:pt idx="5142">
                  <c:v>0.0</c:v>
                </c:pt>
                <c:pt idx="5143">
                  <c:v>0.0</c:v>
                </c:pt>
                <c:pt idx="5144">
                  <c:v>0.0</c:v>
                </c:pt>
                <c:pt idx="5145">
                  <c:v>0.0</c:v>
                </c:pt>
                <c:pt idx="5146">
                  <c:v>0.0</c:v>
                </c:pt>
                <c:pt idx="5147">
                  <c:v>0.0</c:v>
                </c:pt>
                <c:pt idx="5148">
                  <c:v>0.0</c:v>
                </c:pt>
                <c:pt idx="5149">
                  <c:v>0.0</c:v>
                </c:pt>
                <c:pt idx="5150">
                  <c:v>0.0</c:v>
                </c:pt>
                <c:pt idx="5151">
                  <c:v>0.0</c:v>
                </c:pt>
                <c:pt idx="5152">
                  <c:v>0.0</c:v>
                </c:pt>
                <c:pt idx="5153">
                  <c:v>0.0</c:v>
                </c:pt>
                <c:pt idx="5154">
                  <c:v>0.0</c:v>
                </c:pt>
                <c:pt idx="5155">
                  <c:v>0.0</c:v>
                </c:pt>
                <c:pt idx="5156">
                  <c:v>0.0</c:v>
                </c:pt>
                <c:pt idx="5157">
                  <c:v>0.0</c:v>
                </c:pt>
                <c:pt idx="5158">
                  <c:v>0.0</c:v>
                </c:pt>
                <c:pt idx="5159">
                  <c:v>0.0</c:v>
                </c:pt>
                <c:pt idx="5160">
                  <c:v>0.0</c:v>
                </c:pt>
                <c:pt idx="5161">
                  <c:v>0.0</c:v>
                </c:pt>
                <c:pt idx="5162">
                  <c:v>0.0</c:v>
                </c:pt>
                <c:pt idx="5163">
                  <c:v>0.0</c:v>
                </c:pt>
                <c:pt idx="5164">
                  <c:v>0.0</c:v>
                </c:pt>
                <c:pt idx="5165">
                  <c:v>0.0</c:v>
                </c:pt>
                <c:pt idx="5166">
                  <c:v>0.0</c:v>
                </c:pt>
                <c:pt idx="5167">
                  <c:v>0.0</c:v>
                </c:pt>
                <c:pt idx="5168">
                  <c:v>0.0</c:v>
                </c:pt>
                <c:pt idx="5169">
                  <c:v>0.0</c:v>
                </c:pt>
                <c:pt idx="5170">
                  <c:v>0.0</c:v>
                </c:pt>
                <c:pt idx="5171">
                  <c:v>0.0</c:v>
                </c:pt>
                <c:pt idx="5172">
                  <c:v>0.0</c:v>
                </c:pt>
                <c:pt idx="5173">
                  <c:v>0.0</c:v>
                </c:pt>
                <c:pt idx="5174">
                  <c:v>0.0</c:v>
                </c:pt>
                <c:pt idx="5175">
                  <c:v>0.0</c:v>
                </c:pt>
                <c:pt idx="5176">
                  <c:v>0.0</c:v>
                </c:pt>
                <c:pt idx="5177">
                  <c:v>0.0</c:v>
                </c:pt>
                <c:pt idx="5178">
                  <c:v>0.0</c:v>
                </c:pt>
                <c:pt idx="5179">
                  <c:v>0.0</c:v>
                </c:pt>
                <c:pt idx="5180">
                  <c:v>0.0</c:v>
                </c:pt>
                <c:pt idx="5181">
                  <c:v>0.0</c:v>
                </c:pt>
                <c:pt idx="5182">
                  <c:v>0.0</c:v>
                </c:pt>
                <c:pt idx="5183">
                  <c:v>0.0</c:v>
                </c:pt>
                <c:pt idx="5184">
                  <c:v>0.0</c:v>
                </c:pt>
                <c:pt idx="5185">
                  <c:v>0.0</c:v>
                </c:pt>
                <c:pt idx="5186">
                  <c:v>0.0</c:v>
                </c:pt>
                <c:pt idx="5187">
                  <c:v>0.0</c:v>
                </c:pt>
                <c:pt idx="5188">
                  <c:v>0.0</c:v>
                </c:pt>
                <c:pt idx="5189">
                  <c:v>0.0</c:v>
                </c:pt>
                <c:pt idx="5190">
                  <c:v>0.0</c:v>
                </c:pt>
                <c:pt idx="5191">
                  <c:v>0.0</c:v>
                </c:pt>
                <c:pt idx="5192">
                  <c:v>0.0</c:v>
                </c:pt>
                <c:pt idx="5193">
                  <c:v>0.0</c:v>
                </c:pt>
                <c:pt idx="5194">
                  <c:v>0.0</c:v>
                </c:pt>
                <c:pt idx="5195">
                  <c:v>0.0</c:v>
                </c:pt>
                <c:pt idx="5196">
                  <c:v>0.0</c:v>
                </c:pt>
                <c:pt idx="5197">
                  <c:v>0.0</c:v>
                </c:pt>
                <c:pt idx="5198">
                  <c:v>0.0</c:v>
                </c:pt>
                <c:pt idx="5199">
                  <c:v>0.0</c:v>
                </c:pt>
                <c:pt idx="5200">
                  <c:v>0.0</c:v>
                </c:pt>
                <c:pt idx="5201">
                  <c:v>0.0</c:v>
                </c:pt>
                <c:pt idx="5202">
                  <c:v>0.0</c:v>
                </c:pt>
                <c:pt idx="5203">
                  <c:v>0.0</c:v>
                </c:pt>
                <c:pt idx="5204">
                  <c:v>0.0</c:v>
                </c:pt>
                <c:pt idx="5205">
                  <c:v>0.0</c:v>
                </c:pt>
                <c:pt idx="5206">
                  <c:v>0.0</c:v>
                </c:pt>
                <c:pt idx="5207">
                  <c:v>0.0</c:v>
                </c:pt>
                <c:pt idx="5208">
                  <c:v>0.0</c:v>
                </c:pt>
                <c:pt idx="5209">
                  <c:v>0.0</c:v>
                </c:pt>
                <c:pt idx="5210">
                  <c:v>0.0</c:v>
                </c:pt>
                <c:pt idx="5211">
                  <c:v>0.0</c:v>
                </c:pt>
                <c:pt idx="5212">
                  <c:v>0.0</c:v>
                </c:pt>
                <c:pt idx="5213">
                  <c:v>0.0</c:v>
                </c:pt>
                <c:pt idx="5214">
                  <c:v>0.0</c:v>
                </c:pt>
                <c:pt idx="5215">
                  <c:v>0.0</c:v>
                </c:pt>
                <c:pt idx="5216">
                  <c:v>0.0</c:v>
                </c:pt>
                <c:pt idx="5217">
                  <c:v>0.0</c:v>
                </c:pt>
                <c:pt idx="5218">
                  <c:v>0.0</c:v>
                </c:pt>
                <c:pt idx="5219">
                  <c:v>0.0</c:v>
                </c:pt>
                <c:pt idx="5220">
                  <c:v>0.0</c:v>
                </c:pt>
                <c:pt idx="5221">
                  <c:v>0.0</c:v>
                </c:pt>
                <c:pt idx="5222">
                  <c:v>0.0</c:v>
                </c:pt>
                <c:pt idx="5223">
                  <c:v>0.0</c:v>
                </c:pt>
                <c:pt idx="5224">
                  <c:v>0.0</c:v>
                </c:pt>
                <c:pt idx="5225">
                  <c:v>0.0</c:v>
                </c:pt>
                <c:pt idx="5226">
                  <c:v>0.0</c:v>
                </c:pt>
                <c:pt idx="5227">
                  <c:v>0.0</c:v>
                </c:pt>
                <c:pt idx="5228">
                  <c:v>0.0</c:v>
                </c:pt>
                <c:pt idx="5229">
                  <c:v>0.0</c:v>
                </c:pt>
                <c:pt idx="5230">
                  <c:v>0.0</c:v>
                </c:pt>
                <c:pt idx="5231">
                  <c:v>0.0</c:v>
                </c:pt>
                <c:pt idx="5232">
                  <c:v>0.0</c:v>
                </c:pt>
                <c:pt idx="5233">
                  <c:v>0.0</c:v>
                </c:pt>
                <c:pt idx="5234">
                  <c:v>0.0</c:v>
                </c:pt>
                <c:pt idx="5235">
                  <c:v>0.0</c:v>
                </c:pt>
                <c:pt idx="5236">
                  <c:v>0.0</c:v>
                </c:pt>
                <c:pt idx="5237">
                  <c:v>0.0</c:v>
                </c:pt>
                <c:pt idx="5238">
                  <c:v>0.0</c:v>
                </c:pt>
                <c:pt idx="5239">
                  <c:v>0.0</c:v>
                </c:pt>
                <c:pt idx="5240">
                  <c:v>0.0</c:v>
                </c:pt>
                <c:pt idx="5241">
                  <c:v>0.0</c:v>
                </c:pt>
                <c:pt idx="5242">
                  <c:v>0.0</c:v>
                </c:pt>
                <c:pt idx="5243">
                  <c:v>0.0</c:v>
                </c:pt>
                <c:pt idx="5244">
                  <c:v>0.0</c:v>
                </c:pt>
                <c:pt idx="5245">
                  <c:v>0.0</c:v>
                </c:pt>
                <c:pt idx="5246">
                  <c:v>0.0</c:v>
                </c:pt>
                <c:pt idx="5247">
                  <c:v>0.0</c:v>
                </c:pt>
                <c:pt idx="5248">
                  <c:v>0.0</c:v>
                </c:pt>
                <c:pt idx="5249">
                  <c:v>0.0</c:v>
                </c:pt>
                <c:pt idx="5250">
                  <c:v>0.0</c:v>
                </c:pt>
                <c:pt idx="5251">
                  <c:v>0.0</c:v>
                </c:pt>
                <c:pt idx="5252">
                  <c:v>0.0</c:v>
                </c:pt>
                <c:pt idx="5253">
                  <c:v>0.0</c:v>
                </c:pt>
                <c:pt idx="5254">
                  <c:v>0.0</c:v>
                </c:pt>
                <c:pt idx="5255">
                  <c:v>0.0</c:v>
                </c:pt>
                <c:pt idx="5256">
                  <c:v>0.0</c:v>
                </c:pt>
                <c:pt idx="5257">
                  <c:v>0.0</c:v>
                </c:pt>
                <c:pt idx="5258">
                  <c:v>0.0</c:v>
                </c:pt>
                <c:pt idx="5259">
                  <c:v>0.0</c:v>
                </c:pt>
                <c:pt idx="5260">
                  <c:v>0.0</c:v>
                </c:pt>
                <c:pt idx="5261">
                  <c:v>0.0</c:v>
                </c:pt>
                <c:pt idx="5262">
                  <c:v>0.0</c:v>
                </c:pt>
                <c:pt idx="5263">
                  <c:v>0.0</c:v>
                </c:pt>
                <c:pt idx="5264">
                  <c:v>0.0</c:v>
                </c:pt>
                <c:pt idx="5265">
                  <c:v>0.0</c:v>
                </c:pt>
                <c:pt idx="5266">
                  <c:v>0.0</c:v>
                </c:pt>
                <c:pt idx="5267">
                  <c:v>0.0</c:v>
                </c:pt>
                <c:pt idx="5268">
                  <c:v>0.0</c:v>
                </c:pt>
                <c:pt idx="5269">
                  <c:v>0.0</c:v>
                </c:pt>
                <c:pt idx="5270">
                  <c:v>0.0</c:v>
                </c:pt>
                <c:pt idx="5271">
                  <c:v>0.0</c:v>
                </c:pt>
                <c:pt idx="5272">
                  <c:v>0.0</c:v>
                </c:pt>
                <c:pt idx="5273">
                  <c:v>0.0</c:v>
                </c:pt>
                <c:pt idx="5274">
                  <c:v>0.0</c:v>
                </c:pt>
                <c:pt idx="5275">
                  <c:v>0.0</c:v>
                </c:pt>
                <c:pt idx="5276">
                  <c:v>0.0</c:v>
                </c:pt>
                <c:pt idx="5277">
                  <c:v>0.0</c:v>
                </c:pt>
                <c:pt idx="5278">
                  <c:v>0.0</c:v>
                </c:pt>
                <c:pt idx="5279">
                  <c:v>0.0</c:v>
                </c:pt>
                <c:pt idx="5280">
                  <c:v>0.0</c:v>
                </c:pt>
                <c:pt idx="5281">
                  <c:v>0.0</c:v>
                </c:pt>
                <c:pt idx="5282">
                  <c:v>0.0</c:v>
                </c:pt>
                <c:pt idx="5283">
                  <c:v>0.0</c:v>
                </c:pt>
                <c:pt idx="5284">
                  <c:v>0.0</c:v>
                </c:pt>
                <c:pt idx="5285">
                  <c:v>0.0</c:v>
                </c:pt>
                <c:pt idx="5286">
                  <c:v>0.0</c:v>
                </c:pt>
                <c:pt idx="5287">
                  <c:v>0.0</c:v>
                </c:pt>
                <c:pt idx="5288">
                  <c:v>0.0</c:v>
                </c:pt>
                <c:pt idx="5289">
                  <c:v>0.0</c:v>
                </c:pt>
                <c:pt idx="5290">
                  <c:v>0.0</c:v>
                </c:pt>
                <c:pt idx="5291">
                  <c:v>0.0</c:v>
                </c:pt>
                <c:pt idx="5292">
                  <c:v>0.0</c:v>
                </c:pt>
                <c:pt idx="5293">
                  <c:v>0.0</c:v>
                </c:pt>
                <c:pt idx="5294">
                  <c:v>0.0</c:v>
                </c:pt>
                <c:pt idx="5295">
                  <c:v>0.0</c:v>
                </c:pt>
                <c:pt idx="5296">
                  <c:v>0.0</c:v>
                </c:pt>
                <c:pt idx="5297">
                  <c:v>0.0</c:v>
                </c:pt>
                <c:pt idx="5298">
                  <c:v>0.0</c:v>
                </c:pt>
                <c:pt idx="5299">
                  <c:v>0.0</c:v>
                </c:pt>
                <c:pt idx="5300">
                  <c:v>0.0</c:v>
                </c:pt>
                <c:pt idx="5301">
                  <c:v>0.0</c:v>
                </c:pt>
                <c:pt idx="5302">
                  <c:v>0.0</c:v>
                </c:pt>
                <c:pt idx="5303">
                  <c:v>0.0</c:v>
                </c:pt>
                <c:pt idx="5304">
                  <c:v>0.0</c:v>
                </c:pt>
                <c:pt idx="5305">
                  <c:v>0.0</c:v>
                </c:pt>
                <c:pt idx="5306">
                  <c:v>0.0</c:v>
                </c:pt>
                <c:pt idx="5307">
                  <c:v>0.0</c:v>
                </c:pt>
                <c:pt idx="5308">
                  <c:v>0.0</c:v>
                </c:pt>
                <c:pt idx="5309">
                  <c:v>0.0</c:v>
                </c:pt>
                <c:pt idx="5310">
                  <c:v>0.0</c:v>
                </c:pt>
                <c:pt idx="5311">
                  <c:v>0.0</c:v>
                </c:pt>
                <c:pt idx="5312">
                  <c:v>0.0</c:v>
                </c:pt>
                <c:pt idx="5313">
                  <c:v>0.0</c:v>
                </c:pt>
                <c:pt idx="5314">
                  <c:v>0.0</c:v>
                </c:pt>
                <c:pt idx="5315">
                  <c:v>0.0</c:v>
                </c:pt>
                <c:pt idx="5316">
                  <c:v>0.0</c:v>
                </c:pt>
                <c:pt idx="5317">
                  <c:v>0.0</c:v>
                </c:pt>
                <c:pt idx="5318">
                  <c:v>0.0</c:v>
                </c:pt>
                <c:pt idx="5319">
                  <c:v>0.0</c:v>
                </c:pt>
                <c:pt idx="5320">
                  <c:v>0.0</c:v>
                </c:pt>
                <c:pt idx="5321">
                  <c:v>0.0</c:v>
                </c:pt>
                <c:pt idx="5322">
                  <c:v>0.0</c:v>
                </c:pt>
                <c:pt idx="5323">
                  <c:v>0.0</c:v>
                </c:pt>
                <c:pt idx="5324">
                  <c:v>0.0</c:v>
                </c:pt>
                <c:pt idx="5325">
                  <c:v>0.0</c:v>
                </c:pt>
                <c:pt idx="5326">
                  <c:v>0.0</c:v>
                </c:pt>
                <c:pt idx="5327">
                  <c:v>0.0</c:v>
                </c:pt>
                <c:pt idx="5328">
                  <c:v>0.0</c:v>
                </c:pt>
                <c:pt idx="5329">
                  <c:v>0.0</c:v>
                </c:pt>
                <c:pt idx="5330">
                  <c:v>0.0</c:v>
                </c:pt>
                <c:pt idx="5331">
                  <c:v>0.0</c:v>
                </c:pt>
                <c:pt idx="5332">
                  <c:v>0.0</c:v>
                </c:pt>
                <c:pt idx="5333">
                  <c:v>0.0</c:v>
                </c:pt>
                <c:pt idx="5334">
                  <c:v>0.0</c:v>
                </c:pt>
                <c:pt idx="5335">
                  <c:v>0.0</c:v>
                </c:pt>
                <c:pt idx="5336">
                  <c:v>0.0</c:v>
                </c:pt>
                <c:pt idx="5337">
                  <c:v>0.0</c:v>
                </c:pt>
                <c:pt idx="5338">
                  <c:v>0.0</c:v>
                </c:pt>
                <c:pt idx="5339">
                  <c:v>0.0</c:v>
                </c:pt>
                <c:pt idx="5340">
                  <c:v>0.0</c:v>
                </c:pt>
                <c:pt idx="5341">
                  <c:v>0.0</c:v>
                </c:pt>
                <c:pt idx="5342">
                  <c:v>0.0</c:v>
                </c:pt>
                <c:pt idx="5343">
                  <c:v>0.0</c:v>
                </c:pt>
                <c:pt idx="5344">
                  <c:v>0.0</c:v>
                </c:pt>
                <c:pt idx="5345">
                  <c:v>0.0</c:v>
                </c:pt>
                <c:pt idx="5346">
                  <c:v>0.0</c:v>
                </c:pt>
                <c:pt idx="5347">
                  <c:v>0.0</c:v>
                </c:pt>
                <c:pt idx="5348">
                  <c:v>0.0</c:v>
                </c:pt>
                <c:pt idx="5349">
                  <c:v>0.0</c:v>
                </c:pt>
                <c:pt idx="5350">
                  <c:v>0.0</c:v>
                </c:pt>
                <c:pt idx="5351">
                  <c:v>0.0</c:v>
                </c:pt>
                <c:pt idx="5352">
                  <c:v>0.0</c:v>
                </c:pt>
                <c:pt idx="5353">
                  <c:v>0.0</c:v>
                </c:pt>
                <c:pt idx="5354">
                  <c:v>0.0</c:v>
                </c:pt>
                <c:pt idx="5355">
                  <c:v>0.0</c:v>
                </c:pt>
                <c:pt idx="5356">
                  <c:v>0.0</c:v>
                </c:pt>
                <c:pt idx="5357">
                  <c:v>0.0</c:v>
                </c:pt>
                <c:pt idx="5358">
                  <c:v>0.0</c:v>
                </c:pt>
                <c:pt idx="5359">
                  <c:v>0.0</c:v>
                </c:pt>
                <c:pt idx="5360">
                  <c:v>0.0</c:v>
                </c:pt>
                <c:pt idx="5361">
                  <c:v>0.0</c:v>
                </c:pt>
                <c:pt idx="5362">
                  <c:v>0.0</c:v>
                </c:pt>
                <c:pt idx="5363">
                  <c:v>0.0</c:v>
                </c:pt>
                <c:pt idx="5364">
                  <c:v>0.0</c:v>
                </c:pt>
                <c:pt idx="5365">
                  <c:v>0.0</c:v>
                </c:pt>
                <c:pt idx="5366">
                  <c:v>0.0</c:v>
                </c:pt>
                <c:pt idx="5367">
                  <c:v>0.0</c:v>
                </c:pt>
                <c:pt idx="5368">
                  <c:v>0.0</c:v>
                </c:pt>
                <c:pt idx="5369">
                  <c:v>0.0</c:v>
                </c:pt>
                <c:pt idx="5370">
                  <c:v>0.0</c:v>
                </c:pt>
                <c:pt idx="5371">
                  <c:v>0.0</c:v>
                </c:pt>
                <c:pt idx="5372">
                  <c:v>0.0</c:v>
                </c:pt>
                <c:pt idx="5373">
                  <c:v>0.0</c:v>
                </c:pt>
                <c:pt idx="5374">
                  <c:v>0.0</c:v>
                </c:pt>
                <c:pt idx="5375">
                  <c:v>0.0</c:v>
                </c:pt>
                <c:pt idx="5376">
                  <c:v>0.0</c:v>
                </c:pt>
                <c:pt idx="5377">
                  <c:v>0.0</c:v>
                </c:pt>
                <c:pt idx="5378">
                  <c:v>0.0</c:v>
                </c:pt>
                <c:pt idx="5379">
                  <c:v>0.0</c:v>
                </c:pt>
                <c:pt idx="5380">
                  <c:v>0.0</c:v>
                </c:pt>
                <c:pt idx="5381">
                  <c:v>0.0</c:v>
                </c:pt>
                <c:pt idx="5382">
                  <c:v>0.0</c:v>
                </c:pt>
                <c:pt idx="5383">
                  <c:v>0.0</c:v>
                </c:pt>
                <c:pt idx="5384">
                  <c:v>0.0</c:v>
                </c:pt>
                <c:pt idx="5385">
                  <c:v>0.0</c:v>
                </c:pt>
                <c:pt idx="5386">
                  <c:v>0.0</c:v>
                </c:pt>
                <c:pt idx="5387">
                  <c:v>0.0</c:v>
                </c:pt>
                <c:pt idx="5388">
                  <c:v>0.0</c:v>
                </c:pt>
                <c:pt idx="5389">
                  <c:v>0.0</c:v>
                </c:pt>
                <c:pt idx="5390">
                  <c:v>0.0</c:v>
                </c:pt>
                <c:pt idx="5391">
                  <c:v>0.0</c:v>
                </c:pt>
                <c:pt idx="5392">
                  <c:v>0.0</c:v>
                </c:pt>
                <c:pt idx="5393">
                  <c:v>0.0</c:v>
                </c:pt>
                <c:pt idx="5394">
                  <c:v>0.0</c:v>
                </c:pt>
                <c:pt idx="5395">
                  <c:v>0.0</c:v>
                </c:pt>
                <c:pt idx="5396">
                  <c:v>0.0</c:v>
                </c:pt>
                <c:pt idx="5397">
                  <c:v>0.0</c:v>
                </c:pt>
                <c:pt idx="5398">
                  <c:v>0.0</c:v>
                </c:pt>
                <c:pt idx="5399">
                  <c:v>0.0</c:v>
                </c:pt>
                <c:pt idx="5400">
                  <c:v>0.0</c:v>
                </c:pt>
                <c:pt idx="5401">
                  <c:v>0.0</c:v>
                </c:pt>
                <c:pt idx="5402">
                  <c:v>0.0</c:v>
                </c:pt>
                <c:pt idx="5403">
                  <c:v>0.0</c:v>
                </c:pt>
                <c:pt idx="5404">
                  <c:v>0.0</c:v>
                </c:pt>
                <c:pt idx="5405">
                  <c:v>0.0</c:v>
                </c:pt>
                <c:pt idx="5406">
                  <c:v>0.0</c:v>
                </c:pt>
                <c:pt idx="5407">
                  <c:v>0.0</c:v>
                </c:pt>
                <c:pt idx="5408">
                  <c:v>0.0</c:v>
                </c:pt>
                <c:pt idx="5409">
                  <c:v>0.0</c:v>
                </c:pt>
                <c:pt idx="5410">
                  <c:v>0.0</c:v>
                </c:pt>
                <c:pt idx="5411">
                  <c:v>0.0</c:v>
                </c:pt>
                <c:pt idx="5412">
                  <c:v>0.0</c:v>
                </c:pt>
                <c:pt idx="5413">
                  <c:v>0.0</c:v>
                </c:pt>
                <c:pt idx="5414">
                  <c:v>0.0</c:v>
                </c:pt>
                <c:pt idx="5415">
                  <c:v>0.0</c:v>
                </c:pt>
                <c:pt idx="5416">
                  <c:v>0.0</c:v>
                </c:pt>
                <c:pt idx="5417">
                  <c:v>0.0</c:v>
                </c:pt>
                <c:pt idx="5418">
                  <c:v>0.0</c:v>
                </c:pt>
                <c:pt idx="5419">
                  <c:v>0.0</c:v>
                </c:pt>
                <c:pt idx="5420">
                  <c:v>0.0</c:v>
                </c:pt>
                <c:pt idx="5421">
                  <c:v>0.0</c:v>
                </c:pt>
                <c:pt idx="5422">
                  <c:v>0.0</c:v>
                </c:pt>
                <c:pt idx="5423">
                  <c:v>0.0</c:v>
                </c:pt>
                <c:pt idx="5424">
                  <c:v>0.0</c:v>
                </c:pt>
                <c:pt idx="5425">
                  <c:v>0.0</c:v>
                </c:pt>
                <c:pt idx="5426">
                  <c:v>0.0</c:v>
                </c:pt>
                <c:pt idx="5427">
                  <c:v>0.0</c:v>
                </c:pt>
                <c:pt idx="5428">
                  <c:v>0.0</c:v>
                </c:pt>
                <c:pt idx="5429">
                  <c:v>0.0</c:v>
                </c:pt>
                <c:pt idx="5430">
                  <c:v>0.0</c:v>
                </c:pt>
                <c:pt idx="5431">
                  <c:v>0.0</c:v>
                </c:pt>
                <c:pt idx="5432">
                  <c:v>0.0</c:v>
                </c:pt>
                <c:pt idx="5433">
                  <c:v>0.0</c:v>
                </c:pt>
                <c:pt idx="5434">
                  <c:v>0.0</c:v>
                </c:pt>
                <c:pt idx="5435">
                  <c:v>0.0</c:v>
                </c:pt>
                <c:pt idx="5436">
                  <c:v>0.0</c:v>
                </c:pt>
                <c:pt idx="5437">
                  <c:v>0.0</c:v>
                </c:pt>
                <c:pt idx="5438">
                  <c:v>0.0</c:v>
                </c:pt>
                <c:pt idx="5439">
                  <c:v>0.0</c:v>
                </c:pt>
                <c:pt idx="5440">
                  <c:v>0.0</c:v>
                </c:pt>
                <c:pt idx="5441">
                  <c:v>0.0</c:v>
                </c:pt>
                <c:pt idx="5442">
                  <c:v>0.0</c:v>
                </c:pt>
                <c:pt idx="5443">
                  <c:v>0.0</c:v>
                </c:pt>
                <c:pt idx="5444">
                  <c:v>0.0</c:v>
                </c:pt>
                <c:pt idx="5445">
                  <c:v>0.0</c:v>
                </c:pt>
                <c:pt idx="5446">
                  <c:v>0.0</c:v>
                </c:pt>
                <c:pt idx="5447">
                  <c:v>0.0</c:v>
                </c:pt>
                <c:pt idx="5448">
                  <c:v>0.0</c:v>
                </c:pt>
                <c:pt idx="5449">
                  <c:v>0.0</c:v>
                </c:pt>
                <c:pt idx="5450">
                  <c:v>0.0</c:v>
                </c:pt>
                <c:pt idx="5451">
                  <c:v>0.0</c:v>
                </c:pt>
                <c:pt idx="5452">
                  <c:v>0.0</c:v>
                </c:pt>
                <c:pt idx="5453">
                  <c:v>0.0</c:v>
                </c:pt>
                <c:pt idx="5454">
                  <c:v>0.0</c:v>
                </c:pt>
                <c:pt idx="5455">
                  <c:v>0.0</c:v>
                </c:pt>
                <c:pt idx="5456">
                  <c:v>0.0</c:v>
                </c:pt>
                <c:pt idx="5457">
                  <c:v>0.0</c:v>
                </c:pt>
                <c:pt idx="5458">
                  <c:v>0.0</c:v>
                </c:pt>
                <c:pt idx="5459">
                  <c:v>0.0</c:v>
                </c:pt>
                <c:pt idx="5460">
                  <c:v>0.0</c:v>
                </c:pt>
                <c:pt idx="5461">
                  <c:v>0.0</c:v>
                </c:pt>
                <c:pt idx="5462">
                  <c:v>0.0</c:v>
                </c:pt>
                <c:pt idx="5463">
                  <c:v>0.0</c:v>
                </c:pt>
                <c:pt idx="5464">
                  <c:v>0.0</c:v>
                </c:pt>
                <c:pt idx="5465">
                  <c:v>0.0</c:v>
                </c:pt>
                <c:pt idx="5466">
                  <c:v>0.0</c:v>
                </c:pt>
                <c:pt idx="5467">
                  <c:v>0.0</c:v>
                </c:pt>
                <c:pt idx="5468">
                  <c:v>0.0</c:v>
                </c:pt>
                <c:pt idx="5469">
                  <c:v>0.0</c:v>
                </c:pt>
                <c:pt idx="5470">
                  <c:v>0.0</c:v>
                </c:pt>
                <c:pt idx="5471">
                  <c:v>0.0</c:v>
                </c:pt>
                <c:pt idx="5472">
                  <c:v>0.0</c:v>
                </c:pt>
                <c:pt idx="5473">
                  <c:v>0.0</c:v>
                </c:pt>
                <c:pt idx="5474">
                  <c:v>0.0</c:v>
                </c:pt>
                <c:pt idx="5475">
                  <c:v>0.0</c:v>
                </c:pt>
                <c:pt idx="5476">
                  <c:v>0.0</c:v>
                </c:pt>
                <c:pt idx="5477">
                  <c:v>0.0</c:v>
                </c:pt>
                <c:pt idx="5478">
                  <c:v>0.0</c:v>
                </c:pt>
                <c:pt idx="5479">
                  <c:v>0.0</c:v>
                </c:pt>
                <c:pt idx="5480">
                  <c:v>0.0</c:v>
                </c:pt>
                <c:pt idx="5481">
                  <c:v>0.0</c:v>
                </c:pt>
                <c:pt idx="5482">
                  <c:v>0.0</c:v>
                </c:pt>
                <c:pt idx="5483">
                  <c:v>0.0</c:v>
                </c:pt>
                <c:pt idx="5484">
                  <c:v>0.0</c:v>
                </c:pt>
                <c:pt idx="5485">
                  <c:v>0.0</c:v>
                </c:pt>
                <c:pt idx="5486">
                  <c:v>0.0</c:v>
                </c:pt>
                <c:pt idx="5487">
                  <c:v>0.0</c:v>
                </c:pt>
                <c:pt idx="5488">
                  <c:v>0.0</c:v>
                </c:pt>
                <c:pt idx="5489">
                  <c:v>0.0</c:v>
                </c:pt>
                <c:pt idx="5490">
                  <c:v>0.0</c:v>
                </c:pt>
                <c:pt idx="5491">
                  <c:v>0.0</c:v>
                </c:pt>
                <c:pt idx="5492">
                  <c:v>0.0</c:v>
                </c:pt>
                <c:pt idx="5493">
                  <c:v>0.0</c:v>
                </c:pt>
                <c:pt idx="5494">
                  <c:v>0.0</c:v>
                </c:pt>
                <c:pt idx="5495">
                  <c:v>0.0</c:v>
                </c:pt>
                <c:pt idx="5496">
                  <c:v>0.0</c:v>
                </c:pt>
                <c:pt idx="5497">
                  <c:v>0.0</c:v>
                </c:pt>
                <c:pt idx="5498">
                  <c:v>0.0</c:v>
                </c:pt>
                <c:pt idx="5499">
                  <c:v>0.0</c:v>
                </c:pt>
                <c:pt idx="5500">
                  <c:v>0.0</c:v>
                </c:pt>
                <c:pt idx="5501">
                  <c:v>0.0</c:v>
                </c:pt>
                <c:pt idx="5502">
                  <c:v>0.0</c:v>
                </c:pt>
                <c:pt idx="5503">
                  <c:v>0.0</c:v>
                </c:pt>
                <c:pt idx="5504">
                  <c:v>0.0</c:v>
                </c:pt>
                <c:pt idx="5505">
                  <c:v>0.0</c:v>
                </c:pt>
                <c:pt idx="5506">
                  <c:v>0.0</c:v>
                </c:pt>
                <c:pt idx="5507">
                  <c:v>0.0</c:v>
                </c:pt>
                <c:pt idx="5508">
                  <c:v>0.0</c:v>
                </c:pt>
                <c:pt idx="5509">
                  <c:v>0.0</c:v>
                </c:pt>
                <c:pt idx="5510">
                  <c:v>0.0</c:v>
                </c:pt>
                <c:pt idx="5511">
                  <c:v>0.0</c:v>
                </c:pt>
                <c:pt idx="5512">
                  <c:v>0.0</c:v>
                </c:pt>
                <c:pt idx="5513">
                  <c:v>0.0</c:v>
                </c:pt>
                <c:pt idx="5514">
                  <c:v>0.0</c:v>
                </c:pt>
                <c:pt idx="5515">
                  <c:v>0.0</c:v>
                </c:pt>
                <c:pt idx="5516">
                  <c:v>0.0</c:v>
                </c:pt>
                <c:pt idx="5517">
                  <c:v>0.0</c:v>
                </c:pt>
                <c:pt idx="5518">
                  <c:v>0.0</c:v>
                </c:pt>
                <c:pt idx="5519">
                  <c:v>0.0</c:v>
                </c:pt>
                <c:pt idx="5520">
                  <c:v>0.0</c:v>
                </c:pt>
                <c:pt idx="5521">
                  <c:v>0.0</c:v>
                </c:pt>
                <c:pt idx="5522">
                  <c:v>0.0</c:v>
                </c:pt>
                <c:pt idx="5523">
                  <c:v>0.0</c:v>
                </c:pt>
                <c:pt idx="5524">
                  <c:v>0.0</c:v>
                </c:pt>
                <c:pt idx="5525">
                  <c:v>0.0</c:v>
                </c:pt>
                <c:pt idx="5526">
                  <c:v>1.0</c:v>
                </c:pt>
                <c:pt idx="5527">
                  <c:v>0.0</c:v>
                </c:pt>
                <c:pt idx="5528">
                  <c:v>0.0</c:v>
                </c:pt>
                <c:pt idx="5529">
                  <c:v>0.0</c:v>
                </c:pt>
                <c:pt idx="5530">
                  <c:v>0.0</c:v>
                </c:pt>
                <c:pt idx="5531">
                  <c:v>0.0</c:v>
                </c:pt>
                <c:pt idx="5532">
                  <c:v>0.0</c:v>
                </c:pt>
                <c:pt idx="5533">
                  <c:v>0.0</c:v>
                </c:pt>
                <c:pt idx="5534">
                  <c:v>0.0</c:v>
                </c:pt>
                <c:pt idx="5535">
                  <c:v>0.0</c:v>
                </c:pt>
                <c:pt idx="5536">
                  <c:v>0.0</c:v>
                </c:pt>
                <c:pt idx="5537">
                  <c:v>0.0</c:v>
                </c:pt>
                <c:pt idx="5538">
                  <c:v>0.0</c:v>
                </c:pt>
                <c:pt idx="5539">
                  <c:v>0.0</c:v>
                </c:pt>
                <c:pt idx="5540">
                  <c:v>0.0</c:v>
                </c:pt>
                <c:pt idx="5541">
                  <c:v>0.0</c:v>
                </c:pt>
                <c:pt idx="5542">
                  <c:v>0.0</c:v>
                </c:pt>
                <c:pt idx="5543">
                  <c:v>0.0</c:v>
                </c:pt>
                <c:pt idx="5544">
                  <c:v>0.0</c:v>
                </c:pt>
                <c:pt idx="5545">
                  <c:v>0.0</c:v>
                </c:pt>
                <c:pt idx="5546">
                  <c:v>0.0</c:v>
                </c:pt>
                <c:pt idx="5547">
                  <c:v>0.0</c:v>
                </c:pt>
                <c:pt idx="5548">
                  <c:v>0.0</c:v>
                </c:pt>
                <c:pt idx="5549">
                  <c:v>0.0</c:v>
                </c:pt>
                <c:pt idx="5550">
                  <c:v>0.0</c:v>
                </c:pt>
                <c:pt idx="5551">
                  <c:v>0.0</c:v>
                </c:pt>
                <c:pt idx="5552">
                  <c:v>0.0</c:v>
                </c:pt>
                <c:pt idx="5553">
                  <c:v>0.0</c:v>
                </c:pt>
                <c:pt idx="5554">
                  <c:v>0.0</c:v>
                </c:pt>
                <c:pt idx="5555">
                  <c:v>0.0</c:v>
                </c:pt>
                <c:pt idx="5556">
                  <c:v>0.0</c:v>
                </c:pt>
                <c:pt idx="5557">
                  <c:v>0.0</c:v>
                </c:pt>
                <c:pt idx="5558">
                  <c:v>0.0</c:v>
                </c:pt>
                <c:pt idx="5559">
                  <c:v>0.0</c:v>
                </c:pt>
                <c:pt idx="5560">
                  <c:v>0.0</c:v>
                </c:pt>
                <c:pt idx="5561">
                  <c:v>0.0</c:v>
                </c:pt>
                <c:pt idx="5562">
                  <c:v>0.0</c:v>
                </c:pt>
                <c:pt idx="5563">
                  <c:v>0.0</c:v>
                </c:pt>
                <c:pt idx="5564">
                  <c:v>0.0</c:v>
                </c:pt>
                <c:pt idx="5565">
                  <c:v>0.0</c:v>
                </c:pt>
                <c:pt idx="5566">
                  <c:v>0.0</c:v>
                </c:pt>
                <c:pt idx="5567">
                  <c:v>0.0</c:v>
                </c:pt>
                <c:pt idx="5568">
                  <c:v>0.0</c:v>
                </c:pt>
                <c:pt idx="5569">
                  <c:v>0.0</c:v>
                </c:pt>
                <c:pt idx="5570">
                  <c:v>0.0</c:v>
                </c:pt>
                <c:pt idx="5571">
                  <c:v>0.0</c:v>
                </c:pt>
                <c:pt idx="5572">
                  <c:v>0.0</c:v>
                </c:pt>
                <c:pt idx="5573">
                  <c:v>0.0</c:v>
                </c:pt>
                <c:pt idx="5574">
                  <c:v>0.0</c:v>
                </c:pt>
                <c:pt idx="5575">
                  <c:v>0.0</c:v>
                </c:pt>
                <c:pt idx="5576">
                  <c:v>0.0</c:v>
                </c:pt>
                <c:pt idx="5577">
                  <c:v>0.0</c:v>
                </c:pt>
                <c:pt idx="5578">
                  <c:v>0.0</c:v>
                </c:pt>
                <c:pt idx="5579">
                  <c:v>0.0</c:v>
                </c:pt>
                <c:pt idx="5580">
                  <c:v>0.0</c:v>
                </c:pt>
                <c:pt idx="5581">
                  <c:v>0.0</c:v>
                </c:pt>
                <c:pt idx="5582">
                  <c:v>0.0</c:v>
                </c:pt>
                <c:pt idx="5583">
                  <c:v>0.0</c:v>
                </c:pt>
                <c:pt idx="5584">
                  <c:v>0.0</c:v>
                </c:pt>
                <c:pt idx="5585">
                  <c:v>0.0</c:v>
                </c:pt>
                <c:pt idx="5586">
                  <c:v>0.0</c:v>
                </c:pt>
                <c:pt idx="5587">
                  <c:v>0.0</c:v>
                </c:pt>
                <c:pt idx="5588">
                  <c:v>0.0</c:v>
                </c:pt>
                <c:pt idx="5589">
                  <c:v>0.0</c:v>
                </c:pt>
                <c:pt idx="5590">
                  <c:v>0.0</c:v>
                </c:pt>
                <c:pt idx="5591">
                  <c:v>0.0</c:v>
                </c:pt>
                <c:pt idx="5592">
                  <c:v>0.0</c:v>
                </c:pt>
                <c:pt idx="5593">
                  <c:v>0.0</c:v>
                </c:pt>
                <c:pt idx="5594">
                  <c:v>0.0</c:v>
                </c:pt>
                <c:pt idx="5595">
                  <c:v>0.0</c:v>
                </c:pt>
                <c:pt idx="5596">
                  <c:v>0.0</c:v>
                </c:pt>
                <c:pt idx="5597">
                  <c:v>0.0</c:v>
                </c:pt>
                <c:pt idx="5598">
                  <c:v>0.0</c:v>
                </c:pt>
                <c:pt idx="5599">
                  <c:v>0.0</c:v>
                </c:pt>
                <c:pt idx="5600">
                  <c:v>1.0</c:v>
                </c:pt>
                <c:pt idx="5601">
                  <c:v>0.0</c:v>
                </c:pt>
                <c:pt idx="5602">
                  <c:v>0.0</c:v>
                </c:pt>
                <c:pt idx="5603">
                  <c:v>0.0</c:v>
                </c:pt>
                <c:pt idx="5604">
                  <c:v>0.0</c:v>
                </c:pt>
                <c:pt idx="5605">
                  <c:v>0.0</c:v>
                </c:pt>
                <c:pt idx="5606">
                  <c:v>0.0</c:v>
                </c:pt>
                <c:pt idx="5607">
                  <c:v>0.0</c:v>
                </c:pt>
                <c:pt idx="5608">
                  <c:v>0.0</c:v>
                </c:pt>
                <c:pt idx="5609">
                  <c:v>0.0</c:v>
                </c:pt>
                <c:pt idx="5610">
                  <c:v>0.0</c:v>
                </c:pt>
                <c:pt idx="5611">
                  <c:v>0.0</c:v>
                </c:pt>
                <c:pt idx="5612">
                  <c:v>0.0</c:v>
                </c:pt>
                <c:pt idx="5613">
                  <c:v>0.0</c:v>
                </c:pt>
                <c:pt idx="5614">
                  <c:v>0.0</c:v>
                </c:pt>
                <c:pt idx="5615">
                  <c:v>0.0</c:v>
                </c:pt>
                <c:pt idx="5616">
                  <c:v>0.0</c:v>
                </c:pt>
                <c:pt idx="5617">
                  <c:v>0.0</c:v>
                </c:pt>
                <c:pt idx="5618">
                  <c:v>0.0</c:v>
                </c:pt>
                <c:pt idx="5619">
                  <c:v>0.0</c:v>
                </c:pt>
                <c:pt idx="5620">
                  <c:v>0.0</c:v>
                </c:pt>
                <c:pt idx="5621">
                  <c:v>0.0</c:v>
                </c:pt>
                <c:pt idx="5622">
                  <c:v>0.0</c:v>
                </c:pt>
                <c:pt idx="5623">
                  <c:v>0.0</c:v>
                </c:pt>
                <c:pt idx="5624">
                  <c:v>0.0</c:v>
                </c:pt>
                <c:pt idx="5625">
                  <c:v>0.0</c:v>
                </c:pt>
                <c:pt idx="5626">
                  <c:v>0.0</c:v>
                </c:pt>
                <c:pt idx="5627">
                  <c:v>0.0</c:v>
                </c:pt>
                <c:pt idx="5628">
                  <c:v>0.0</c:v>
                </c:pt>
                <c:pt idx="5629">
                  <c:v>0.0</c:v>
                </c:pt>
                <c:pt idx="5630">
                  <c:v>0.0</c:v>
                </c:pt>
                <c:pt idx="5631">
                  <c:v>0.0</c:v>
                </c:pt>
                <c:pt idx="5632">
                  <c:v>0.0</c:v>
                </c:pt>
                <c:pt idx="5633">
                  <c:v>0.0</c:v>
                </c:pt>
                <c:pt idx="5634">
                  <c:v>0.0</c:v>
                </c:pt>
                <c:pt idx="5635">
                  <c:v>0.0</c:v>
                </c:pt>
                <c:pt idx="5636">
                  <c:v>0.0</c:v>
                </c:pt>
                <c:pt idx="5637">
                  <c:v>0.0</c:v>
                </c:pt>
                <c:pt idx="5638">
                  <c:v>0.0</c:v>
                </c:pt>
                <c:pt idx="5639">
                  <c:v>0.0</c:v>
                </c:pt>
                <c:pt idx="5640">
                  <c:v>0.0</c:v>
                </c:pt>
                <c:pt idx="5641">
                  <c:v>0.0</c:v>
                </c:pt>
                <c:pt idx="5642">
                  <c:v>0.0</c:v>
                </c:pt>
                <c:pt idx="5643">
                  <c:v>0.0</c:v>
                </c:pt>
                <c:pt idx="5644">
                  <c:v>0.0</c:v>
                </c:pt>
                <c:pt idx="5645">
                  <c:v>0.0</c:v>
                </c:pt>
                <c:pt idx="5646">
                  <c:v>0.0</c:v>
                </c:pt>
                <c:pt idx="5647">
                  <c:v>0.0</c:v>
                </c:pt>
                <c:pt idx="5648">
                  <c:v>0.0</c:v>
                </c:pt>
                <c:pt idx="5649">
                  <c:v>0.0</c:v>
                </c:pt>
                <c:pt idx="5650">
                  <c:v>0.0</c:v>
                </c:pt>
                <c:pt idx="5651">
                  <c:v>0.0</c:v>
                </c:pt>
                <c:pt idx="5652">
                  <c:v>0.0</c:v>
                </c:pt>
                <c:pt idx="5653">
                  <c:v>0.0</c:v>
                </c:pt>
                <c:pt idx="5654">
                  <c:v>0.0</c:v>
                </c:pt>
                <c:pt idx="5655">
                  <c:v>0.0</c:v>
                </c:pt>
                <c:pt idx="5656">
                  <c:v>0.0</c:v>
                </c:pt>
                <c:pt idx="5657">
                  <c:v>0.0</c:v>
                </c:pt>
                <c:pt idx="5658">
                  <c:v>0.0</c:v>
                </c:pt>
                <c:pt idx="5659">
                  <c:v>0.0</c:v>
                </c:pt>
                <c:pt idx="5660">
                  <c:v>0.0</c:v>
                </c:pt>
                <c:pt idx="5661">
                  <c:v>0.0</c:v>
                </c:pt>
                <c:pt idx="5662">
                  <c:v>0.0</c:v>
                </c:pt>
                <c:pt idx="5663">
                  <c:v>0.0</c:v>
                </c:pt>
                <c:pt idx="5664">
                  <c:v>0.0</c:v>
                </c:pt>
                <c:pt idx="5665">
                  <c:v>0.0</c:v>
                </c:pt>
                <c:pt idx="5666">
                  <c:v>0.0</c:v>
                </c:pt>
                <c:pt idx="5667">
                  <c:v>0.0</c:v>
                </c:pt>
                <c:pt idx="5668">
                  <c:v>0.0</c:v>
                </c:pt>
                <c:pt idx="5669">
                  <c:v>0.0</c:v>
                </c:pt>
                <c:pt idx="5670">
                  <c:v>0.0</c:v>
                </c:pt>
                <c:pt idx="5671">
                  <c:v>0.0</c:v>
                </c:pt>
                <c:pt idx="5672">
                  <c:v>0.0</c:v>
                </c:pt>
                <c:pt idx="5673">
                  <c:v>0.0</c:v>
                </c:pt>
                <c:pt idx="5674">
                  <c:v>0.0</c:v>
                </c:pt>
                <c:pt idx="5675">
                  <c:v>0.0</c:v>
                </c:pt>
                <c:pt idx="5676">
                  <c:v>0.0</c:v>
                </c:pt>
                <c:pt idx="5677">
                  <c:v>0.0</c:v>
                </c:pt>
                <c:pt idx="5678">
                  <c:v>0.0</c:v>
                </c:pt>
                <c:pt idx="5679">
                  <c:v>0.0</c:v>
                </c:pt>
                <c:pt idx="5680">
                  <c:v>0.0</c:v>
                </c:pt>
                <c:pt idx="5681">
                  <c:v>0.0</c:v>
                </c:pt>
                <c:pt idx="5682">
                  <c:v>0.0</c:v>
                </c:pt>
                <c:pt idx="5683">
                  <c:v>0.0</c:v>
                </c:pt>
                <c:pt idx="5684">
                  <c:v>0.0</c:v>
                </c:pt>
                <c:pt idx="5685">
                  <c:v>0.0</c:v>
                </c:pt>
                <c:pt idx="5686">
                  <c:v>0.0</c:v>
                </c:pt>
                <c:pt idx="5687">
                  <c:v>0.0</c:v>
                </c:pt>
                <c:pt idx="5688">
                  <c:v>0.0</c:v>
                </c:pt>
                <c:pt idx="5689">
                  <c:v>0.0</c:v>
                </c:pt>
                <c:pt idx="5690">
                  <c:v>0.0</c:v>
                </c:pt>
                <c:pt idx="5691">
                  <c:v>0.0</c:v>
                </c:pt>
                <c:pt idx="5692">
                  <c:v>0.0</c:v>
                </c:pt>
                <c:pt idx="5693">
                  <c:v>0.0</c:v>
                </c:pt>
                <c:pt idx="5694">
                  <c:v>0.0</c:v>
                </c:pt>
                <c:pt idx="5695">
                  <c:v>0.0</c:v>
                </c:pt>
                <c:pt idx="5696">
                  <c:v>0.0</c:v>
                </c:pt>
                <c:pt idx="5697">
                  <c:v>0.0</c:v>
                </c:pt>
                <c:pt idx="5698">
                  <c:v>0.0</c:v>
                </c:pt>
                <c:pt idx="5699">
                  <c:v>0.0</c:v>
                </c:pt>
                <c:pt idx="5700">
                  <c:v>0.0</c:v>
                </c:pt>
                <c:pt idx="5701">
                  <c:v>0.0</c:v>
                </c:pt>
                <c:pt idx="5702">
                  <c:v>0.0</c:v>
                </c:pt>
                <c:pt idx="5703">
                  <c:v>0.0</c:v>
                </c:pt>
                <c:pt idx="5704">
                  <c:v>0.0</c:v>
                </c:pt>
                <c:pt idx="5705">
                  <c:v>0.0</c:v>
                </c:pt>
                <c:pt idx="5706">
                  <c:v>0.0</c:v>
                </c:pt>
                <c:pt idx="5707">
                  <c:v>0.0</c:v>
                </c:pt>
                <c:pt idx="5708">
                  <c:v>0.0</c:v>
                </c:pt>
                <c:pt idx="5709">
                  <c:v>0.0</c:v>
                </c:pt>
                <c:pt idx="5710">
                  <c:v>0.0</c:v>
                </c:pt>
                <c:pt idx="5711">
                  <c:v>0.0</c:v>
                </c:pt>
                <c:pt idx="5712">
                  <c:v>0.0</c:v>
                </c:pt>
                <c:pt idx="5713">
                  <c:v>0.0</c:v>
                </c:pt>
                <c:pt idx="5714">
                  <c:v>0.0</c:v>
                </c:pt>
                <c:pt idx="5715">
                  <c:v>0.0</c:v>
                </c:pt>
                <c:pt idx="5716">
                  <c:v>0.0</c:v>
                </c:pt>
                <c:pt idx="5717">
                  <c:v>0.0</c:v>
                </c:pt>
                <c:pt idx="5718">
                  <c:v>0.0</c:v>
                </c:pt>
                <c:pt idx="5719">
                  <c:v>0.0</c:v>
                </c:pt>
                <c:pt idx="5720">
                  <c:v>0.0</c:v>
                </c:pt>
                <c:pt idx="5721">
                  <c:v>0.0</c:v>
                </c:pt>
                <c:pt idx="5722">
                  <c:v>0.0</c:v>
                </c:pt>
                <c:pt idx="5723">
                  <c:v>0.0</c:v>
                </c:pt>
                <c:pt idx="5724">
                  <c:v>0.0</c:v>
                </c:pt>
                <c:pt idx="5725">
                  <c:v>0.0</c:v>
                </c:pt>
                <c:pt idx="5726">
                  <c:v>0.0</c:v>
                </c:pt>
                <c:pt idx="5727">
                  <c:v>0.0</c:v>
                </c:pt>
                <c:pt idx="5728">
                  <c:v>0.0</c:v>
                </c:pt>
                <c:pt idx="5729">
                  <c:v>0.0</c:v>
                </c:pt>
                <c:pt idx="5730">
                  <c:v>0.0</c:v>
                </c:pt>
                <c:pt idx="5731">
                  <c:v>0.0</c:v>
                </c:pt>
                <c:pt idx="5732">
                  <c:v>0.0</c:v>
                </c:pt>
                <c:pt idx="5733">
                  <c:v>0.0</c:v>
                </c:pt>
                <c:pt idx="5734">
                  <c:v>0.0</c:v>
                </c:pt>
                <c:pt idx="5735">
                  <c:v>0.0</c:v>
                </c:pt>
                <c:pt idx="5736">
                  <c:v>0.0</c:v>
                </c:pt>
                <c:pt idx="5737">
                  <c:v>0.0</c:v>
                </c:pt>
                <c:pt idx="5738">
                  <c:v>0.0</c:v>
                </c:pt>
                <c:pt idx="5739">
                  <c:v>0.0</c:v>
                </c:pt>
                <c:pt idx="5740">
                  <c:v>0.0</c:v>
                </c:pt>
                <c:pt idx="5741">
                  <c:v>0.0</c:v>
                </c:pt>
                <c:pt idx="5742">
                  <c:v>0.0</c:v>
                </c:pt>
                <c:pt idx="5743">
                  <c:v>0.0</c:v>
                </c:pt>
                <c:pt idx="5744">
                  <c:v>0.0</c:v>
                </c:pt>
                <c:pt idx="5745">
                  <c:v>0.0</c:v>
                </c:pt>
                <c:pt idx="5746">
                  <c:v>0.0</c:v>
                </c:pt>
                <c:pt idx="5747">
                  <c:v>0.0</c:v>
                </c:pt>
                <c:pt idx="5748">
                  <c:v>0.0</c:v>
                </c:pt>
                <c:pt idx="5749">
                  <c:v>0.0</c:v>
                </c:pt>
                <c:pt idx="5750">
                  <c:v>0.0</c:v>
                </c:pt>
                <c:pt idx="5751">
                  <c:v>0.0</c:v>
                </c:pt>
                <c:pt idx="5752">
                  <c:v>0.0</c:v>
                </c:pt>
                <c:pt idx="5753">
                  <c:v>0.0</c:v>
                </c:pt>
                <c:pt idx="5754">
                  <c:v>0.0</c:v>
                </c:pt>
                <c:pt idx="5755">
                  <c:v>0.0</c:v>
                </c:pt>
                <c:pt idx="5756">
                  <c:v>0.0</c:v>
                </c:pt>
                <c:pt idx="5757">
                  <c:v>0.0</c:v>
                </c:pt>
                <c:pt idx="5758">
                  <c:v>0.0</c:v>
                </c:pt>
                <c:pt idx="5759">
                  <c:v>0.0</c:v>
                </c:pt>
                <c:pt idx="5760">
                  <c:v>0.0</c:v>
                </c:pt>
                <c:pt idx="5761">
                  <c:v>0.0</c:v>
                </c:pt>
                <c:pt idx="5762">
                  <c:v>0.0</c:v>
                </c:pt>
                <c:pt idx="5763">
                  <c:v>0.0</c:v>
                </c:pt>
                <c:pt idx="5764">
                  <c:v>0.0</c:v>
                </c:pt>
                <c:pt idx="5765">
                  <c:v>0.0</c:v>
                </c:pt>
                <c:pt idx="5766">
                  <c:v>0.0</c:v>
                </c:pt>
                <c:pt idx="5767">
                  <c:v>0.0</c:v>
                </c:pt>
                <c:pt idx="5768">
                  <c:v>0.0</c:v>
                </c:pt>
                <c:pt idx="5769">
                  <c:v>0.0</c:v>
                </c:pt>
                <c:pt idx="5770">
                  <c:v>0.0</c:v>
                </c:pt>
                <c:pt idx="5771">
                  <c:v>0.0</c:v>
                </c:pt>
                <c:pt idx="5772">
                  <c:v>0.0</c:v>
                </c:pt>
                <c:pt idx="5773">
                  <c:v>0.0</c:v>
                </c:pt>
                <c:pt idx="5774">
                  <c:v>0.0</c:v>
                </c:pt>
                <c:pt idx="5775">
                  <c:v>0.0</c:v>
                </c:pt>
                <c:pt idx="5776">
                  <c:v>0.0</c:v>
                </c:pt>
                <c:pt idx="5777">
                  <c:v>0.0</c:v>
                </c:pt>
                <c:pt idx="5778">
                  <c:v>0.0</c:v>
                </c:pt>
                <c:pt idx="5779">
                  <c:v>0.0</c:v>
                </c:pt>
                <c:pt idx="5780">
                  <c:v>0.0</c:v>
                </c:pt>
                <c:pt idx="5781">
                  <c:v>0.0</c:v>
                </c:pt>
                <c:pt idx="5782">
                  <c:v>0.0</c:v>
                </c:pt>
                <c:pt idx="5783">
                  <c:v>0.0</c:v>
                </c:pt>
                <c:pt idx="5784">
                  <c:v>0.0</c:v>
                </c:pt>
                <c:pt idx="5785">
                  <c:v>0.0</c:v>
                </c:pt>
                <c:pt idx="5786">
                  <c:v>0.0</c:v>
                </c:pt>
                <c:pt idx="5787">
                  <c:v>0.0</c:v>
                </c:pt>
                <c:pt idx="5788">
                  <c:v>0.0</c:v>
                </c:pt>
                <c:pt idx="5789">
                  <c:v>0.0</c:v>
                </c:pt>
                <c:pt idx="5790">
                  <c:v>0.0</c:v>
                </c:pt>
                <c:pt idx="5791">
                  <c:v>0.0</c:v>
                </c:pt>
                <c:pt idx="5792">
                  <c:v>0.0</c:v>
                </c:pt>
                <c:pt idx="5793">
                  <c:v>0.0</c:v>
                </c:pt>
                <c:pt idx="5794">
                  <c:v>0.0</c:v>
                </c:pt>
                <c:pt idx="5795">
                  <c:v>0.0</c:v>
                </c:pt>
                <c:pt idx="5796">
                  <c:v>0.0</c:v>
                </c:pt>
                <c:pt idx="5797">
                  <c:v>0.0</c:v>
                </c:pt>
                <c:pt idx="5798">
                  <c:v>0.0</c:v>
                </c:pt>
                <c:pt idx="5799">
                  <c:v>0.0</c:v>
                </c:pt>
                <c:pt idx="5800">
                  <c:v>0.0</c:v>
                </c:pt>
                <c:pt idx="5801">
                  <c:v>0.0</c:v>
                </c:pt>
                <c:pt idx="5802">
                  <c:v>0.0</c:v>
                </c:pt>
                <c:pt idx="5803">
                  <c:v>0.0</c:v>
                </c:pt>
                <c:pt idx="5804">
                  <c:v>0.0</c:v>
                </c:pt>
                <c:pt idx="5805">
                  <c:v>0.0</c:v>
                </c:pt>
                <c:pt idx="5806">
                  <c:v>0.0</c:v>
                </c:pt>
                <c:pt idx="5807">
                  <c:v>0.0</c:v>
                </c:pt>
                <c:pt idx="5808">
                  <c:v>0.0</c:v>
                </c:pt>
                <c:pt idx="5809">
                  <c:v>0.0</c:v>
                </c:pt>
                <c:pt idx="5810">
                  <c:v>0.0</c:v>
                </c:pt>
                <c:pt idx="5811">
                  <c:v>0.0</c:v>
                </c:pt>
                <c:pt idx="5812">
                  <c:v>0.0</c:v>
                </c:pt>
                <c:pt idx="5813">
                  <c:v>0.0</c:v>
                </c:pt>
                <c:pt idx="5814">
                  <c:v>0.0</c:v>
                </c:pt>
                <c:pt idx="5815">
                  <c:v>0.0</c:v>
                </c:pt>
                <c:pt idx="5816">
                  <c:v>0.0</c:v>
                </c:pt>
                <c:pt idx="5817">
                  <c:v>0.0</c:v>
                </c:pt>
                <c:pt idx="5818">
                  <c:v>0.0</c:v>
                </c:pt>
                <c:pt idx="5819">
                  <c:v>0.0</c:v>
                </c:pt>
                <c:pt idx="5820">
                  <c:v>0.0</c:v>
                </c:pt>
                <c:pt idx="5821">
                  <c:v>0.0</c:v>
                </c:pt>
                <c:pt idx="5822">
                  <c:v>0.0</c:v>
                </c:pt>
                <c:pt idx="5823">
                  <c:v>0.0</c:v>
                </c:pt>
                <c:pt idx="5824">
                  <c:v>0.0</c:v>
                </c:pt>
                <c:pt idx="5825">
                  <c:v>0.0</c:v>
                </c:pt>
                <c:pt idx="5826">
                  <c:v>0.0</c:v>
                </c:pt>
                <c:pt idx="5827">
                  <c:v>0.0</c:v>
                </c:pt>
                <c:pt idx="5828">
                  <c:v>0.0</c:v>
                </c:pt>
                <c:pt idx="5829">
                  <c:v>0.0</c:v>
                </c:pt>
                <c:pt idx="5830">
                  <c:v>0.0</c:v>
                </c:pt>
                <c:pt idx="5831">
                  <c:v>0.0</c:v>
                </c:pt>
                <c:pt idx="5832">
                  <c:v>0.0</c:v>
                </c:pt>
                <c:pt idx="5833">
                  <c:v>0.0</c:v>
                </c:pt>
                <c:pt idx="5834">
                  <c:v>0.0</c:v>
                </c:pt>
                <c:pt idx="5835">
                  <c:v>0.0</c:v>
                </c:pt>
                <c:pt idx="5836">
                  <c:v>0.0</c:v>
                </c:pt>
                <c:pt idx="5837">
                  <c:v>0.0</c:v>
                </c:pt>
                <c:pt idx="5838">
                  <c:v>0.0</c:v>
                </c:pt>
                <c:pt idx="5839">
                  <c:v>0.0</c:v>
                </c:pt>
                <c:pt idx="5840">
                  <c:v>0.0</c:v>
                </c:pt>
                <c:pt idx="5841">
                  <c:v>0.0</c:v>
                </c:pt>
                <c:pt idx="5842">
                  <c:v>0.0</c:v>
                </c:pt>
                <c:pt idx="5843">
                  <c:v>0.0</c:v>
                </c:pt>
                <c:pt idx="5844">
                  <c:v>0.0</c:v>
                </c:pt>
                <c:pt idx="5845">
                  <c:v>0.0</c:v>
                </c:pt>
                <c:pt idx="5846">
                  <c:v>0.0</c:v>
                </c:pt>
                <c:pt idx="5847">
                  <c:v>0.0</c:v>
                </c:pt>
                <c:pt idx="5848">
                  <c:v>0.0</c:v>
                </c:pt>
                <c:pt idx="5849">
                  <c:v>0.0</c:v>
                </c:pt>
                <c:pt idx="5850">
                  <c:v>0.0</c:v>
                </c:pt>
                <c:pt idx="5851">
                  <c:v>0.0</c:v>
                </c:pt>
                <c:pt idx="5852">
                  <c:v>0.0</c:v>
                </c:pt>
                <c:pt idx="5853">
                  <c:v>0.0</c:v>
                </c:pt>
                <c:pt idx="5854">
                  <c:v>0.0</c:v>
                </c:pt>
                <c:pt idx="5855">
                  <c:v>0.0</c:v>
                </c:pt>
                <c:pt idx="5856">
                  <c:v>0.0</c:v>
                </c:pt>
                <c:pt idx="5857">
                  <c:v>0.0</c:v>
                </c:pt>
                <c:pt idx="5858">
                  <c:v>0.0</c:v>
                </c:pt>
                <c:pt idx="5859">
                  <c:v>0.0</c:v>
                </c:pt>
                <c:pt idx="5860">
                  <c:v>0.0</c:v>
                </c:pt>
                <c:pt idx="5861">
                  <c:v>0.0</c:v>
                </c:pt>
                <c:pt idx="5862">
                  <c:v>0.0</c:v>
                </c:pt>
                <c:pt idx="5863">
                  <c:v>0.0</c:v>
                </c:pt>
                <c:pt idx="5864">
                  <c:v>0.0</c:v>
                </c:pt>
                <c:pt idx="5865">
                  <c:v>0.0</c:v>
                </c:pt>
                <c:pt idx="5866">
                  <c:v>0.0</c:v>
                </c:pt>
                <c:pt idx="5867">
                  <c:v>0.0</c:v>
                </c:pt>
                <c:pt idx="5868">
                  <c:v>0.0</c:v>
                </c:pt>
                <c:pt idx="5869">
                  <c:v>0.0</c:v>
                </c:pt>
                <c:pt idx="5870">
                  <c:v>0.0</c:v>
                </c:pt>
                <c:pt idx="5871">
                  <c:v>0.0</c:v>
                </c:pt>
                <c:pt idx="5872">
                  <c:v>0.0</c:v>
                </c:pt>
                <c:pt idx="5873">
                  <c:v>0.0</c:v>
                </c:pt>
                <c:pt idx="5874">
                  <c:v>0.0</c:v>
                </c:pt>
                <c:pt idx="5875">
                  <c:v>0.0</c:v>
                </c:pt>
                <c:pt idx="5876">
                  <c:v>0.0</c:v>
                </c:pt>
                <c:pt idx="5877">
                  <c:v>0.0</c:v>
                </c:pt>
                <c:pt idx="5878">
                  <c:v>0.0</c:v>
                </c:pt>
                <c:pt idx="5879">
                  <c:v>0.0</c:v>
                </c:pt>
                <c:pt idx="5880">
                  <c:v>0.0</c:v>
                </c:pt>
                <c:pt idx="5881">
                  <c:v>0.0</c:v>
                </c:pt>
                <c:pt idx="5882">
                  <c:v>0.0</c:v>
                </c:pt>
                <c:pt idx="5883">
                  <c:v>0.0</c:v>
                </c:pt>
                <c:pt idx="5884">
                  <c:v>0.0</c:v>
                </c:pt>
                <c:pt idx="5885">
                  <c:v>0.0</c:v>
                </c:pt>
                <c:pt idx="5886">
                  <c:v>0.0</c:v>
                </c:pt>
                <c:pt idx="5887">
                  <c:v>0.0</c:v>
                </c:pt>
                <c:pt idx="5888">
                  <c:v>0.0</c:v>
                </c:pt>
                <c:pt idx="5889">
                  <c:v>0.0</c:v>
                </c:pt>
                <c:pt idx="5890">
                  <c:v>0.0</c:v>
                </c:pt>
                <c:pt idx="5891">
                  <c:v>0.0</c:v>
                </c:pt>
                <c:pt idx="5892">
                  <c:v>0.0</c:v>
                </c:pt>
                <c:pt idx="5893">
                  <c:v>0.0</c:v>
                </c:pt>
                <c:pt idx="5894">
                  <c:v>0.0</c:v>
                </c:pt>
                <c:pt idx="5895">
                  <c:v>0.0</c:v>
                </c:pt>
                <c:pt idx="5896">
                  <c:v>0.0</c:v>
                </c:pt>
                <c:pt idx="5897">
                  <c:v>0.0</c:v>
                </c:pt>
                <c:pt idx="5898">
                  <c:v>0.0</c:v>
                </c:pt>
                <c:pt idx="5899">
                  <c:v>0.0</c:v>
                </c:pt>
                <c:pt idx="5900">
                  <c:v>0.0</c:v>
                </c:pt>
                <c:pt idx="5901">
                  <c:v>0.0</c:v>
                </c:pt>
                <c:pt idx="5902">
                  <c:v>0.0</c:v>
                </c:pt>
                <c:pt idx="5903">
                  <c:v>0.0</c:v>
                </c:pt>
                <c:pt idx="5904">
                  <c:v>0.0</c:v>
                </c:pt>
                <c:pt idx="5905">
                  <c:v>0.0</c:v>
                </c:pt>
                <c:pt idx="5906">
                  <c:v>0.0</c:v>
                </c:pt>
                <c:pt idx="5907">
                  <c:v>0.0</c:v>
                </c:pt>
                <c:pt idx="5908">
                  <c:v>0.0</c:v>
                </c:pt>
                <c:pt idx="5909">
                  <c:v>0.0</c:v>
                </c:pt>
                <c:pt idx="5910">
                  <c:v>0.0</c:v>
                </c:pt>
                <c:pt idx="5911">
                  <c:v>0.0</c:v>
                </c:pt>
                <c:pt idx="5912">
                  <c:v>0.0</c:v>
                </c:pt>
                <c:pt idx="5913">
                  <c:v>0.0</c:v>
                </c:pt>
                <c:pt idx="5914">
                  <c:v>0.0</c:v>
                </c:pt>
                <c:pt idx="5915">
                  <c:v>0.0</c:v>
                </c:pt>
                <c:pt idx="5916">
                  <c:v>0.0</c:v>
                </c:pt>
                <c:pt idx="5917">
                  <c:v>0.0</c:v>
                </c:pt>
                <c:pt idx="5918">
                  <c:v>0.0</c:v>
                </c:pt>
                <c:pt idx="5919">
                  <c:v>0.0</c:v>
                </c:pt>
                <c:pt idx="5920">
                  <c:v>0.0</c:v>
                </c:pt>
                <c:pt idx="5921">
                  <c:v>0.0</c:v>
                </c:pt>
                <c:pt idx="5922">
                  <c:v>0.0</c:v>
                </c:pt>
                <c:pt idx="5923">
                  <c:v>0.0</c:v>
                </c:pt>
                <c:pt idx="5924">
                  <c:v>0.0</c:v>
                </c:pt>
                <c:pt idx="5925">
                  <c:v>0.0</c:v>
                </c:pt>
                <c:pt idx="5926">
                  <c:v>0.0</c:v>
                </c:pt>
                <c:pt idx="5927">
                  <c:v>0.0</c:v>
                </c:pt>
                <c:pt idx="5928">
                  <c:v>0.0</c:v>
                </c:pt>
                <c:pt idx="5929">
                  <c:v>0.0</c:v>
                </c:pt>
                <c:pt idx="5930">
                  <c:v>0.0</c:v>
                </c:pt>
                <c:pt idx="5931">
                  <c:v>0.0</c:v>
                </c:pt>
                <c:pt idx="5932">
                  <c:v>0.0</c:v>
                </c:pt>
                <c:pt idx="5933">
                  <c:v>0.0</c:v>
                </c:pt>
                <c:pt idx="5934">
                  <c:v>0.0</c:v>
                </c:pt>
                <c:pt idx="5935">
                  <c:v>0.0</c:v>
                </c:pt>
                <c:pt idx="5936">
                  <c:v>0.0</c:v>
                </c:pt>
                <c:pt idx="5937">
                  <c:v>0.0</c:v>
                </c:pt>
                <c:pt idx="5938">
                  <c:v>0.0</c:v>
                </c:pt>
                <c:pt idx="5939">
                  <c:v>0.0</c:v>
                </c:pt>
                <c:pt idx="5940">
                  <c:v>0.0</c:v>
                </c:pt>
                <c:pt idx="5941">
                  <c:v>0.0</c:v>
                </c:pt>
                <c:pt idx="5942">
                  <c:v>0.0</c:v>
                </c:pt>
                <c:pt idx="5943">
                  <c:v>0.0</c:v>
                </c:pt>
                <c:pt idx="5944">
                  <c:v>0.0</c:v>
                </c:pt>
                <c:pt idx="5945">
                  <c:v>0.0</c:v>
                </c:pt>
                <c:pt idx="5946">
                  <c:v>0.0</c:v>
                </c:pt>
                <c:pt idx="5947">
                  <c:v>0.0</c:v>
                </c:pt>
                <c:pt idx="5948">
                  <c:v>0.0</c:v>
                </c:pt>
                <c:pt idx="5949">
                  <c:v>0.0</c:v>
                </c:pt>
                <c:pt idx="5950">
                  <c:v>0.0</c:v>
                </c:pt>
                <c:pt idx="5951">
                  <c:v>0.0</c:v>
                </c:pt>
                <c:pt idx="5952">
                  <c:v>0.0</c:v>
                </c:pt>
                <c:pt idx="5953">
                  <c:v>0.0</c:v>
                </c:pt>
                <c:pt idx="5954">
                  <c:v>0.0</c:v>
                </c:pt>
                <c:pt idx="5955">
                  <c:v>0.0</c:v>
                </c:pt>
                <c:pt idx="5956">
                  <c:v>0.0</c:v>
                </c:pt>
                <c:pt idx="5957">
                  <c:v>0.0</c:v>
                </c:pt>
                <c:pt idx="5958">
                  <c:v>0.0</c:v>
                </c:pt>
                <c:pt idx="5959">
                  <c:v>0.0</c:v>
                </c:pt>
                <c:pt idx="5960">
                  <c:v>0.0</c:v>
                </c:pt>
                <c:pt idx="5961">
                  <c:v>0.0</c:v>
                </c:pt>
                <c:pt idx="5962">
                  <c:v>0.0</c:v>
                </c:pt>
                <c:pt idx="5963">
                  <c:v>0.0</c:v>
                </c:pt>
                <c:pt idx="5964">
                  <c:v>0.0</c:v>
                </c:pt>
                <c:pt idx="5965">
                  <c:v>0.0</c:v>
                </c:pt>
                <c:pt idx="5966">
                  <c:v>0.0</c:v>
                </c:pt>
                <c:pt idx="5967">
                  <c:v>0.0</c:v>
                </c:pt>
                <c:pt idx="5968">
                  <c:v>0.0</c:v>
                </c:pt>
                <c:pt idx="5969">
                  <c:v>0.0</c:v>
                </c:pt>
                <c:pt idx="5970">
                  <c:v>0.0</c:v>
                </c:pt>
                <c:pt idx="5971">
                  <c:v>0.0</c:v>
                </c:pt>
                <c:pt idx="5972">
                  <c:v>0.0</c:v>
                </c:pt>
                <c:pt idx="5973">
                  <c:v>0.0</c:v>
                </c:pt>
                <c:pt idx="5974">
                  <c:v>0.0</c:v>
                </c:pt>
                <c:pt idx="5975">
                  <c:v>0.0</c:v>
                </c:pt>
                <c:pt idx="5976">
                  <c:v>0.0</c:v>
                </c:pt>
                <c:pt idx="5977">
                  <c:v>0.0</c:v>
                </c:pt>
                <c:pt idx="5978">
                  <c:v>0.0</c:v>
                </c:pt>
                <c:pt idx="5979">
                  <c:v>0.0</c:v>
                </c:pt>
                <c:pt idx="5980">
                  <c:v>0.0</c:v>
                </c:pt>
                <c:pt idx="5981">
                  <c:v>0.0</c:v>
                </c:pt>
                <c:pt idx="5982">
                  <c:v>0.0</c:v>
                </c:pt>
                <c:pt idx="5983">
                  <c:v>0.0</c:v>
                </c:pt>
                <c:pt idx="5984">
                  <c:v>0.0</c:v>
                </c:pt>
                <c:pt idx="5985">
                  <c:v>0.0</c:v>
                </c:pt>
                <c:pt idx="5986">
                  <c:v>0.0</c:v>
                </c:pt>
                <c:pt idx="5987">
                  <c:v>0.0</c:v>
                </c:pt>
                <c:pt idx="5988">
                  <c:v>0.0</c:v>
                </c:pt>
                <c:pt idx="5989">
                  <c:v>0.0</c:v>
                </c:pt>
                <c:pt idx="5990">
                  <c:v>0.0</c:v>
                </c:pt>
                <c:pt idx="5991">
                  <c:v>0.0</c:v>
                </c:pt>
                <c:pt idx="5992">
                  <c:v>0.0</c:v>
                </c:pt>
                <c:pt idx="5993">
                  <c:v>0.0</c:v>
                </c:pt>
                <c:pt idx="5994">
                  <c:v>0.0</c:v>
                </c:pt>
                <c:pt idx="5995">
                  <c:v>0.0</c:v>
                </c:pt>
                <c:pt idx="5996">
                  <c:v>0.0</c:v>
                </c:pt>
                <c:pt idx="5997">
                  <c:v>0.0</c:v>
                </c:pt>
                <c:pt idx="5998">
                  <c:v>0.0</c:v>
                </c:pt>
                <c:pt idx="5999">
                  <c:v>0.0</c:v>
                </c:pt>
                <c:pt idx="6000">
                  <c:v>0.0</c:v>
                </c:pt>
                <c:pt idx="6001">
                  <c:v>0.0</c:v>
                </c:pt>
                <c:pt idx="6002">
                  <c:v>0.0</c:v>
                </c:pt>
                <c:pt idx="6003">
                  <c:v>0.0</c:v>
                </c:pt>
                <c:pt idx="6004">
                  <c:v>0.0</c:v>
                </c:pt>
                <c:pt idx="6005">
                  <c:v>0.0</c:v>
                </c:pt>
                <c:pt idx="6006">
                  <c:v>0.0</c:v>
                </c:pt>
                <c:pt idx="6007">
                  <c:v>0.0</c:v>
                </c:pt>
                <c:pt idx="6008">
                  <c:v>0.0</c:v>
                </c:pt>
                <c:pt idx="6009">
                  <c:v>0.0</c:v>
                </c:pt>
                <c:pt idx="6010">
                  <c:v>0.0</c:v>
                </c:pt>
                <c:pt idx="6011">
                  <c:v>0.0</c:v>
                </c:pt>
                <c:pt idx="6012">
                  <c:v>0.0</c:v>
                </c:pt>
                <c:pt idx="6013">
                  <c:v>0.0</c:v>
                </c:pt>
                <c:pt idx="6014">
                  <c:v>0.0</c:v>
                </c:pt>
                <c:pt idx="6015">
                  <c:v>0.0</c:v>
                </c:pt>
                <c:pt idx="6016">
                  <c:v>0.0</c:v>
                </c:pt>
                <c:pt idx="6017">
                  <c:v>0.0</c:v>
                </c:pt>
                <c:pt idx="6018">
                  <c:v>0.0</c:v>
                </c:pt>
                <c:pt idx="6019">
                  <c:v>0.0</c:v>
                </c:pt>
                <c:pt idx="6020">
                  <c:v>0.0</c:v>
                </c:pt>
                <c:pt idx="6021">
                  <c:v>0.0</c:v>
                </c:pt>
                <c:pt idx="6022">
                  <c:v>0.0</c:v>
                </c:pt>
                <c:pt idx="6023">
                  <c:v>0.0</c:v>
                </c:pt>
                <c:pt idx="6024">
                  <c:v>0.0</c:v>
                </c:pt>
                <c:pt idx="6025">
                  <c:v>0.0</c:v>
                </c:pt>
                <c:pt idx="6026">
                  <c:v>0.0</c:v>
                </c:pt>
                <c:pt idx="6027">
                  <c:v>0.0</c:v>
                </c:pt>
                <c:pt idx="6028">
                  <c:v>0.0</c:v>
                </c:pt>
                <c:pt idx="6029">
                  <c:v>0.0</c:v>
                </c:pt>
                <c:pt idx="6030">
                  <c:v>0.0</c:v>
                </c:pt>
                <c:pt idx="6031">
                  <c:v>0.0</c:v>
                </c:pt>
                <c:pt idx="6032">
                  <c:v>0.0</c:v>
                </c:pt>
                <c:pt idx="6033">
                  <c:v>0.0</c:v>
                </c:pt>
                <c:pt idx="6034">
                  <c:v>0.0</c:v>
                </c:pt>
                <c:pt idx="6035">
                  <c:v>0.0</c:v>
                </c:pt>
                <c:pt idx="6036">
                  <c:v>0.0</c:v>
                </c:pt>
                <c:pt idx="6037">
                  <c:v>0.0</c:v>
                </c:pt>
                <c:pt idx="6038">
                  <c:v>0.0</c:v>
                </c:pt>
                <c:pt idx="6039">
                  <c:v>0.0</c:v>
                </c:pt>
                <c:pt idx="6040">
                  <c:v>0.0</c:v>
                </c:pt>
                <c:pt idx="6041">
                  <c:v>0.0</c:v>
                </c:pt>
                <c:pt idx="6042">
                  <c:v>0.0</c:v>
                </c:pt>
                <c:pt idx="6043">
                  <c:v>0.0</c:v>
                </c:pt>
                <c:pt idx="6044">
                  <c:v>0.0</c:v>
                </c:pt>
                <c:pt idx="6045">
                  <c:v>0.0</c:v>
                </c:pt>
                <c:pt idx="6046">
                  <c:v>0.0</c:v>
                </c:pt>
                <c:pt idx="6047">
                  <c:v>0.0</c:v>
                </c:pt>
                <c:pt idx="6048">
                  <c:v>0.0</c:v>
                </c:pt>
                <c:pt idx="6049">
                  <c:v>0.0</c:v>
                </c:pt>
                <c:pt idx="6050">
                  <c:v>0.0</c:v>
                </c:pt>
                <c:pt idx="6051">
                  <c:v>0.0</c:v>
                </c:pt>
                <c:pt idx="6052">
                  <c:v>0.0</c:v>
                </c:pt>
                <c:pt idx="6053">
                  <c:v>0.0</c:v>
                </c:pt>
                <c:pt idx="6054">
                  <c:v>0.0</c:v>
                </c:pt>
                <c:pt idx="6055">
                  <c:v>0.0</c:v>
                </c:pt>
                <c:pt idx="6056">
                  <c:v>0.0</c:v>
                </c:pt>
                <c:pt idx="6057">
                  <c:v>0.0</c:v>
                </c:pt>
                <c:pt idx="6058">
                  <c:v>0.0</c:v>
                </c:pt>
                <c:pt idx="6059">
                  <c:v>0.0</c:v>
                </c:pt>
                <c:pt idx="6060">
                  <c:v>0.0</c:v>
                </c:pt>
                <c:pt idx="6061">
                  <c:v>0.0</c:v>
                </c:pt>
                <c:pt idx="6062">
                  <c:v>0.0</c:v>
                </c:pt>
                <c:pt idx="6063">
                  <c:v>0.0</c:v>
                </c:pt>
                <c:pt idx="6064">
                  <c:v>0.0</c:v>
                </c:pt>
                <c:pt idx="6065">
                  <c:v>0.0</c:v>
                </c:pt>
                <c:pt idx="6066">
                  <c:v>0.0</c:v>
                </c:pt>
                <c:pt idx="6067">
                  <c:v>0.0</c:v>
                </c:pt>
                <c:pt idx="6068">
                  <c:v>0.0</c:v>
                </c:pt>
                <c:pt idx="6069">
                  <c:v>0.0</c:v>
                </c:pt>
                <c:pt idx="6070">
                  <c:v>0.0</c:v>
                </c:pt>
                <c:pt idx="6071">
                  <c:v>0.0</c:v>
                </c:pt>
                <c:pt idx="6072">
                  <c:v>0.0</c:v>
                </c:pt>
                <c:pt idx="6073">
                  <c:v>0.0</c:v>
                </c:pt>
                <c:pt idx="6074">
                  <c:v>0.0</c:v>
                </c:pt>
                <c:pt idx="6075">
                  <c:v>0.0</c:v>
                </c:pt>
                <c:pt idx="6076">
                  <c:v>0.0</c:v>
                </c:pt>
                <c:pt idx="6077">
                  <c:v>0.0</c:v>
                </c:pt>
                <c:pt idx="6078">
                  <c:v>0.0</c:v>
                </c:pt>
                <c:pt idx="6079">
                  <c:v>0.0</c:v>
                </c:pt>
                <c:pt idx="6080">
                  <c:v>0.0</c:v>
                </c:pt>
                <c:pt idx="6081">
                  <c:v>0.0</c:v>
                </c:pt>
                <c:pt idx="6082">
                  <c:v>0.0</c:v>
                </c:pt>
                <c:pt idx="6083">
                  <c:v>0.0</c:v>
                </c:pt>
                <c:pt idx="6084">
                  <c:v>0.0</c:v>
                </c:pt>
                <c:pt idx="6085">
                  <c:v>0.0</c:v>
                </c:pt>
                <c:pt idx="6086">
                  <c:v>0.0</c:v>
                </c:pt>
                <c:pt idx="6087">
                  <c:v>0.0</c:v>
                </c:pt>
                <c:pt idx="6088">
                  <c:v>0.0</c:v>
                </c:pt>
                <c:pt idx="6089">
                  <c:v>0.0</c:v>
                </c:pt>
                <c:pt idx="6090">
                  <c:v>0.0</c:v>
                </c:pt>
                <c:pt idx="6091">
                  <c:v>0.0</c:v>
                </c:pt>
                <c:pt idx="6092">
                  <c:v>0.0</c:v>
                </c:pt>
                <c:pt idx="6093">
                  <c:v>0.0</c:v>
                </c:pt>
                <c:pt idx="6094">
                  <c:v>0.0</c:v>
                </c:pt>
                <c:pt idx="6095">
                  <c:v>0.0</c:v>
                </c:pt>
                <c:pt idx="6096">
                  <c:v>0.0</c:v>
                </c:pt>
                <c:pt idx="6097">
                  <c:v>0.0</c:v>
                </c:pt>
                <c:pt idx="6098">
                  <c:v>0.0</c:v>
                </c:pt>
                <c:pt idx="6099">
                  <c:v>0.0</c:v>
                </c:pt>
                <c:pt idx="6100">
                  <c:v>0.0</c:v>
                </c:pt>
                <c:pt idx="6101">
                  <c:v>0.0</c:v>
                </c:pt>
                <c:pt idx="6102">
                  <c:v>0.0</c:v>
                </c:pt>
                <c:pt idx="6103">
                  <c:v>0.0</c:v>
                </c:pt>
                <c:pt idx="6104">
                  <c:v>0.0</c:v>
                </c:pt>
                <c:pt idx="6105">
                  <c:v>0.0</c:v>
                </c:pt>
                <c:pt idx="6106">
                  <c:v>0.0</c:v>
                </c:pt>
                <c:pt idx="6107">
                  <c:v>0.0</c:v>
                </c:pt>
                <c:pt idx="6108">
                  <c:v>0.0</c:v>
                </c:pt>
                <c:pt idx="6109">
                  <c:v>0.0</c:v>
                </c:pt>
                <c:pt idx="6110">
                  <c:v>0.0</c:v>
                </c:pt>
                <c:pt idx="6111">
                  <c:v>0.0</c:v>
                </c:pt>
                <c:pt idx="6112">
                  <c:v>0.0</c:v>
                </c:pt>
                <c:pt idx="6113">
                  <c:v>0.0</c:v>
                </c:pt>
                <c:pt idx="6114">
                  <c:v>0.0</c:v>
                </c:pt>
                <c:pt idx="6115">
                  <c:v>0.0</c:v>
                </c:pt>
                <c:pt idx="6116">
                  <c:v>0.0</c:v>
                </c:pt>
                <c:pt idx="6117">
                  <c:v>0.0</c:v>
                </c:pt>
                <c:pt idx="6118">
                  <c:v>0.0</c:v>
                </c:pt>
                <c:pt idx="6119">
                  <c:v>0.0</c:v>
                </c:pt>
                <c:pt idx="6120">
                  <c:v>0.0</c:v>
                </c:pt>
                <c:pt idx="6121">
                  <c:v>0.0</c:v>
                </c:pt>
                <c:pt idx="6122">
                  <c:v>0.0</c:v>
                </c:pt>
                <c:pt idx="6123">
                  <c:v>0.0</c:v>
                </c:pt>
                <c:pt idx="6124">
                  <c:v>0.0</c:v>
                </c:pt>
                <c:pt idx="6125">
                  <c:v>0.0</c:v>
                </c:pt>
                <c:pt idx="6126">
                  <c:v>0.0</c:v>
                </c:pt>
                <c:pt idx="6127">
                  <c:v>0.0</c:v>
                </c:pt>
                <c:pt idx="6128">
                  <c:v>0.0</c:v>
                </c:pt>
                <c:pt idx="6129">
                  <c:v>0.0</c:v>
                </c:pt>
                <c:pt idx="6130">
                  <c:v>0.0</c:v>
                </c:pt>
                <c:pt idx="6131">
                  <c:v>0.0</c:v>
                </c:pt>
                <c:pt idx="6132">
                  <c:v>0.0</c:v>
                </c:pt>
                <c:pt idx="6133">
                  <c:v>0.0</c:v>
                </c:pt>
                <c:pt idx="6134">
                  <c:v>0.0</c:v>
                </c:pt>
                <c:pt idx="6135">
                  <c:v>0.0</c:v>
                </c:pt>
                <c:pt idx="6136">
                  <c:v>0.0</c:v>
                </c:pt>
                <c:pt idx="6137">
                  <c:v>0.0</c:v>
                </c:pt>
                <c:pt idx="6138">
                  <c:v>0.0</c:v>
                </c:pt>
                <c:pt idx="6139">
                  <c:v>0.0</c:v>
                </c:pt>
                <c:pt idx="6140">
                  <c:v>0.0</c:v>
                </c:pt>
                <c:pt idx="6141">
                  <c:v>0.0</c:v>
                </c:pt>
                <c:pt idx="6142">
                  <c:v>0.0</c:v>
                </c:pt>
                <c:pt idx="6143">
                  <c:v>0.0</c:v>
                </c:pt>
                <c:pt idx="6144">
                  <c:v>0.0</c:v>
                </c:pt>
                <c:pt idx="6145">
                  <c:v>0.0</c:v>
                </c:pt>
                <c:pt idx="6146">
                  <c:v>0.0</c:v>
                </c:pt>
                <c:pt idx="6147">
                  <c:v>0.0</c:v>
                </c:pt>
                <c:pt idx="6148">
                  <c:v>0.0</c:v>
                </c:pt>
                <c:pt idx="6149">
                  <c:v>0.0</c:v>
                </c:pt>
                <c:pt idx="6150">
                  <c:v>0.0</c:v>
                </c:pt>
                <c:pt idx="6151">
                  <c:v>0.0</c:v>
                </c:pt>
                <c:pt idx="6152">
                  <c:v>0.0</c:v>
                </c:pt>
                <c:pt idx="6153">
                  <c:v>0.0</c:v>
                </c:pt>
                <c:pt idx="6154">
                  <c:v>0.0</c:v>
                </c:pt>
                <c:pt idx="6155">
                  <c:v>0.0</c:v>
                </c:pt>
                <c:pt idx="6156">
                  <c:v>0.0</c:v>
                </c:pt>
                <c:pt idx="6157">
                  <c:v>0.0</c:v>
                </c:pt>
                <c:pt idx="6158">
                  <c:v>0.0</c:v>
                </c:pt>
                <c:pt idx="6159">
                  <c:v>0.0</c:v>
                </c:pt>
                <c:pt idx="6160">
                  <c:v>0.0</c:v>
                </c:pt>
                <c:pt idx="6161">
                  <c:v>0.0</c:v>
                </c:pt>
                <c:pt idx="6162">
                  <c:v>0.0</c:v>
                </c:pt>
                <c:pt idx="6163">
                  <c:v>0.0</c:v>
                </c:pt>
                <c:pt idx="6164">
                  <c:v>0.0</c:v>
                </c:pt>
                <c:pt idx="6165">
                  <c:v>0.0</c:v>
                </c:pt>
                <c:pt idx="6166">
                  <c:v>0.0</c:v>
                </c:pt>
                <c:pt idx="6167">
                  <c:v>0.0</c:v>
                </c:pt>
                <c:pt idx="6168">
                  <c:v>0.0</c:v>
                </c:pt>
                <c:pt idx="6169">
                  <c:v>0.0</c:v>
                </c:pt>
                <c:pt idx="6170">
                  <c:v>0.0</c:v>
                </c:pt>
                <c:pt idx="6171">
                  <c:v>0.0</c:v>
                </c:pt>
                <c:pt idx="6172">
                  <c:v>0.0</c:v>
                </c:pt>
                <c:pt idx="6173">
                  <c:v>0.0</c:v>
                </c:pt>
                <c:pt idx="6174">
                  <c:v>0.0</c:v>
                </c:pt>
                <c:pt idx="6175">
                  <c:v>0.0</c:v>
                </c:pt>
                <c:pt idx="6176">
                  <c:v>0.0</c:v>
                </c:pt>
                <c:pt idx="6177">
                  <c:v>0.0</c:v>
                </c:pt>
                <c:pt idx="6178">
                  <c:v>0.0</c:v>
                </c:pt>
                <c:pt idx="6179">
                  <c:v>0.0</c:v>
                </c:pt>
                <c:pt idx="6180">
                  <c:v>0.0</c:v>
                </c:pt>
                <c:pt idx="6181">
                  <c:v>0.0</c:v>
                </c:pt>
                <c:pt idx="6182">
                  <c:v>0.0</c:v>
                </c:pt>
                <c:pt idx="6183">
                  <c:v>0.0</c:v>
                </c:pt>
                <c:pt idx="6184">
                  <c:v>0.0</c:v>
                </c:pt>
                <c:pt idx="6185">
                  <c:v>0.0</c:v>
                </c:pt>
                <c:pt idx="6186">
                  <c:v>0.0</c:v>
                </c:pt>
                <c:pt idx="6187">
                  <c:v>0.0</c:v>
                </c:pt>
                <c:pt idx="6188">
                  <c:v>0.0</c:v>
                </c:pt>
                <c:pt idx="6189">
                  <c:v>0.0</c:v>
                </c:pt>
                <c:pt idx="6190">
                  <c:v>0.0</c:v>
                </c:pt>
                <c:pt idx="6191">
                  <c:v>0.0</c:v>
                </c:pt>
                <c:pt idx="6192">
                  <c:v>0.0</c:v>
                </c:pt>
                <c:pt idx="6193">
                  <c:v>0.0</c:v>
                </c:pt>
                <c:pt idx="6194">
                  <c:v>0.0</c:v>
                </c:pt>
                <c:pt idx="6195">
                  <c:v>0.0</c:v>
                </c:pt>
                <c:pt idx="6196">
                  <c:v>0.0</c:v>
                </c:pt>
                <c:pt idx="6197">
                  <c:v>0.0</c:v>
                </c:pt>
                <c:pt idx="6198">
                  <c:v>0.0</c:v>
                </c:pt>
                <c:pt idx="6199">
                  <c:v>0.0</c:v>
                </c:pt>
                <c:pt idx="6200">
                  <c:v>0.0</c:v>
                </c:pt>
                <c:pt idx="6201">
                  <c:v>0.0</c:v>
                </c:pt>
                <c:pt idx="6202">
                  <c:v>0.0</c:v>
                </c:pt>
                <c:pt idx="6203">
                  <c:v>0.0</c:v>
                </c:pt>
                <c:pt idx="6204">
                  <c:v>0.0</c:v>
                </c:pt>
                <c:pt idx="6205">
                  <c:v>0.0</c:v>
                </c:pt>
                <c:pt idx="6206">
                  <c:v>0.0</c:v>
                </c:pt>
                <c:pt idx="6207">
                  <c:v>0.0</c:v>
                </c:pt>
                <c:pt idx="6208">
                  <c:v>0.0</c:v>
                </c:pt>
                <c:pt idx="6209">
                  <c:v>0.0</c:v>
                </c:pt>
                <c:pt idx="6210">
                  <c:v>0.0</c:v>
                </c:pt>
                <c:pt idx="6211">
                  <c:v>0.0</c:v>
                </c:pt>
                <c:pt idx="6212">
                  <c:v>0.0</c:v>
                </c:pt>
                <c:pt idx="6213">
                  <c:v>0.0</c:v>
                </c:pt>
                <c:pt idx="6214">
                  <c:v>0.0</c:v>
                </c:pt>
                <c:pt idx="6215">
                  <c:v>0.0</c:v>
                </c:pt>
                <c:pt idx="6216">
                  <c:v>0.0</c:v>
                </c:pt>
                <c:pt idx="6217">
                  <c:v>0.0</c:v>
                </c:pt>
                <c:pt idx="6218">
                  <c:v>0.0</c:v>
                </c:pt>
                <c:pt idx="6219">
                  <c:v>0.0</c:v>
                </c:pt>
                <c:pt idx="6220">
                  <c:v>0.0</c:v>
                </c:pt>
                <c:pt idx="6221">
                  <c:v>0.0</c:v>
                </c:pt>
                <c:pt idx="6222">
                  <c:v>0.0</c:v>
                </c:pt>
                <c:pt idx="6223">
                  <c:v>0.0</c:v>
                </c:pt>
                <c:pt idx="6224">
                  <c:v>0.0</c:v>
                </c:pt>
                <c:pt idx="6225">
                  <c:v>0.0</c:v>
                </c:pt>
                <c:pt idx="6226">
                  <c:v>0.0</c:v>
                </c:pt>
                <c:pt idx="6227">
                  <c:v>0.0</c:v>
                </c:pt>
                <c:pt idx="6228">
                  <c:v>0.0</c:v>
                </c:pt>
                <c:pt idx="6229">
                  <c:v>0.0</c:v>
                </c:pt>
                <c:pt idx="6230">
                  <c:v>0.0</c:v>
                </c:pt>
                <c:pt idx="6231">
                  <c:v>0.0</c:v>
                </c:pt>
                <c:pt idx="6232">
                  <c:v>0.0</c:v>
                </c:pt>
                <c:pt idx="6233">
                  <c:v>0.0</c:v>
                </c:pt>
                <c:pt idx="6234">
                  <c:v>0.0</c:v>
                </c:pt>
                <c:pt idx="6235">
                  <c:v>0.0</c:v>
                </c:pt>
                <c:pt idx="6236">
                  <c:v>0.0</c:v>
                </c:pt>
                <c:pt idx="6237">
                  <c:v>0.0</c:v>
                </c:pt>
                <c:pt idx="6238">
                  <c:v>0.0</c:v>
                </c:pt>
                <c:pt idx="6239">
                  <c:v>0.0</c:v>
                </c:pt>
                <c:pt idx="6240">
                  <c:v>0.0</c:v>
                </c:pt>
                <c:pt idx="6241">
                  <c:v>0.0</c:v>
                </c:pt>
                <c:pt idx="6242">
                  <c:v>0.0</c:v>
                </c:pt>
                <c:pt idx="6243">
                  <c:v>0.0</c:v>
                </c:pt>
                <c:pt idx="6244">
                  <c:v>0.0</c:v>
                </c:pt>
                <c:pt idx="6245">
                  <c:v>0.0</c:v>
                </c:pt>
                <c:pt idx="6246">
                  <c:v>0.0</c:v>
                </c:pt>
                <c:pt idx="6247">
                  <c:v>0.0</c:v>
                </c:pt>
                <c:pt idx="6248">
                  <c:v>0.0</c:v>
                </c:pt>
                <c:pt idx="6249">
                  <c:v>0.0</c:v>
                </c:pt>
                <c:pt idx="6250">
                  <c:v>0.0</c:v>
                </c:pt>
                <c:pt idx="6251">
                  <c:v>0.0</c:v>
                </c:pt>
                <c:pt idx="6252">
                  <c:v>0.0</c:v>
                </c:pt>
                <c:pt idx="6253">
                  <c:v>0.0</c:v>
                </c:pt>
                <c:pt idx="6254">
                  <c:v>0.0</c:v>
                </c:pt>
                <c:pt idx="6255">
                  <c:v>0.0</c:v>
                </c:pt>
                <c:pt idx="6256">
                  <c:v>0.0</c:v>
                </c:pt>
                <c:pt idx="6257">
                  <c:v>0.0</c:v>
                </c:pt>
                <c:pt idx="6258">
                  <c:v>0.0</c:v>
                </c:pt>
                <c:pt idx="6259">
                  <c:v>0.0</c:v>
                </c:pt>
                <c:pt idx="6260">
                  <c:v>0.0</c:v>
                </c:pt>
                <c:pt idx="6261">
                  <c:v>0.0</c:v>
                </c:pt>
                <c:pt idx="6262">
                  <c:v>0.0</c:v>
                </c:pt>
                <c:pt idx="6263">
                  <c:v>0.0</c:v>
                </c:pt>
                <c:pt idx="6264">
                  <c:v>0.0</c:v>
                </c:pt>
                <c:pt idx="6265">
                  <c:v>0.0</c:v>
                </c:pt>
                <c:pt idx="626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12700"/>
          </c:spPr>
          <c:marker>
            <c:symbol val="none"/>
          </c:marker>
          <c:val>
            <c:numRef>
              <c:f>'04b570c2-3224-4e9b-81cc-089b4a7'!$G$1:$G$6267</c:f>
              <c:numCache>
                <c:formatCode>General</c:formatCode>
                <c:ptCount val="6267"/>
                <c:pt idx="0">
                  <c:v>3.953245429028856</c:v>
                </c:pt>
                <c:pt idx="1">
                  <c:v>3.95429297739037</c:v>
                </c:pt>
                <c:pt idx="2">
                  <c:v>3.94041765075539</c:v>
                </c:pt>
                <c:pt idx="3">
                  <c:v>3.94538273273047</c:v>
                </c:pt>
                <c:pt idx="4">
                  <c:v>3.93629444092625</c:v>
                </c:pt>
                <c:pt idx="5">
                  <c:v>3.95554020732534</c:v>
                </c:pt>
                <c:pt idx="6">
                  <c:v>3.93906430694479</c:v>
                </c:pt>
                <c:pt idx="7">
                  <c:v>3.94129731483916</c:v>
                </c:pt>
                <c:pt idx="8">
                  <c:v>3.94283655377847</c:v>
                </c:pt>
                <c:pt idx="9">
                  <c:v>3.95917266029271</c:v>
                </c:pt>
                <c:pt idx="10">
                  <c:v>3.9608266934667</c:v>
                </c:pt>
                <c:pt idx="11">
                  <c:v>3.95115089652464</c:v>
                </c:pt>
                <c:pt idx="12">
                  <c:v>3.94309286290911</c:v>
                </c:pt>
                <c:pt idx="13">
                  <c:v>3.946082603258506</c:v>
                </c:pt>
                <c:pt idx="14">
                  <c:v>3.95676586758055</c:v>
                </c:pt>
                <c:pt idx="15">
                  <c:v>3.96994824747794</c:v>
                </c:pt>
                <c:pt idx="16">
                  <c:v>3.95515696652458</c:v>
                </c:pt>
                <c:pt idx="17">
                  <c:v>3.96209643868261</c:v>
                </c:pt>
                <c:pt idx="18">
                  <c:v>3.9432898629034</c:v>
                </c:pt>
                <c:pt idx="19">
                  <c:v>3.94614858569559</c:v>
                </c:pt>
                <c:pt idx="20">
                  <c:v>3.95872419526516</c:v>
                </c:pt>
                <c:pt idx="21">
                  <c:v>3.972088415989096</c:v>
                </c:pt>
                <c:pt idx="22">
                  <c:v>3.97306204560006</c:v>
                </c:pt>
                <c:pt idx="23">
                  <c:v>3.96958771674822</c:v>
                </c:pt>
                <c:pt idx="24">
                  <c:v>3.97130717813485</c:v>
                </c:pt>
                <c:pt idx="25">
                  <c:v>3.97217272718075</c:v>
                </c:pt>
                <c:pt idx="26">
                  <c:v>3.96906487158724</c:v>
                </c:pt>
                <c:pt idx="27">
                  <c:v>3.97912681688732</c:v>
                </c:pt>
                <c:pt idx="28">
                  <c:v>3.97740751053691</c:v>
                </c:pt>
                <c:pt idx="29">
                  <c:v>3.97700448816944</c:v>
                </c:pt>
                <c:pt idx="30">
                  <c:v>3.97667344904997</c:v>
                </c:pt>
                <c:pt idx="31">
                  <c:v>3.9771478520419</c:v>
                </c:pt>
                <c:pt idx="32">
                  <c:v>3.97673560257778</c:v>
                </c:pt>
                <c:pt idx="33">
                  <c:v>3.97759761302237</c:v>
                </c:pt>
                <c:pt idx="34">
                  <c:v>3.98382147469115</c:v>
                </c:pt>
                <c:pt idx="35">
                  <c:v>3.97706009784644</c:v>
                </c:pt>
                <c:pt idx="36">
                  <c:v>3.98441225791974</c:v>
                </c:pt>
                <c:pt idx="37">
                  <c:v>3.98365455974697</c:v>
                </c:pt>
                <c:pt idx="38">
                  <c:v>3.98345635314977</c:v>
                </c:pt>
                <c:pt idx="39">
                  <c:v>3.98436742903523</c:v>
                </c:pt>
                <c:pt idx="40">
                  <c:v>3.98461551230812</c:v>
                </c:pt>
                <c:pt idx="41">
                  <c:v>3.985257330649818</c:v>
                </c:pt>
                <c:pt idx="42">
                  <c:v>3.98519268637911</c:v>
                </c:pt>
                <c:pt idx="43">
                  <c:v>3.985442921560766</c:v>
                </c:pt>
                <c:pt idx="44">
                  <c:v>3.98600774001797</c:v>
                </c:pt>
                <c:pt idx="45">
                  <c:v>3.979376479358896</c:v>
                </c:pt>
                <c:pt idx="46">
                  <c:v>3.97968471853607</c:v>
                </c:pt>
                <c:pt idx="47">
                  <c:v>3.980656024389479</c:v>
                </c:pt>
                <c:pt idx="48">
                  <c:v>3.98124958529647</c:v>
                </c:pt>
                <c:pt idx="49">
                  <c:v>3.98158871127296</c:v>
                </c:pt>
                <c:pt idx="50">
                  <c:v>3.98098637310937</c:v>
                </c:pt>
                <c:pt idx="51">
                  <c:v>3.98071085734853</c:v>
                </c:pt>
                <c:pt idx="52">
                  <c:v>3.98668615628485</c:v>
                </c:pt>
                <c:pt idx="53">
                  <c:v>3.98711976962114</c:v>
                </c:pt>
                <c:pt idx="54">
                  <c:v>3.98740908588407</c:v>
                </c:pt>
                <c:pt idx="55">
                  <c:v>3.98066516273523</c:v>
                </c:pt>
                <c:pt idx="56">
                  <c:v>3.98734580784434</c:v>
                </c:pt>
                <c:pt idx="57">
                  <c:v>3.98736015005864</c:v>
                </c:pt>
                <c:pt idx="58">
                  <c:v>3.98756605521943</c:v>
                </c:pt>
                <c:pt idx="59">
                  <c:v>3.9873618374091</c:v>
                </c:pt>
                <c:pt idx="60">
                  <c:v>3.98760066361953</c:v>
                </c:pt>
                <c:pt idx="61">
                  <c:v>3.98777670268179</c:v>
                </c:pt>
                <c:pt idx="62">
                  <c:v>3.98810533094739</c:v>
                </c:pt>
                <c:pt idx="63">
                  <c:v>3.98831454914003</c:v>
                </c:pt>
                <c:pt idx="64">
                  <c:v>3.98847649826524</c:v>
                </c:pt>
                <c:pt idx="65">
                  <c:v>3.98826804749737</c:v>
                </c:pt>
                <c:pt idx="66">
                  <c:v>3.9884494320675</c:v>
                </c:pt>
                <c:pt idx="67">
                  <c:v>3.9823932695617</c:v>
                </c:pt>
                <c:pt idx="68">
                  <c:v>3.98876460404205</c:v>
                </c:pt>
                <c:pt idx="69">
                  <c:v>3.98881666115216</c:v>
                </c:pt>
                <c:pt idx="70">
                  <c:v>3.9889648252895</c:v>
                </c:pt>
                <c:pt idx="71">
                  <c:v>3.98878576471622</c:v>
                </c:pt>
                <c:pt idx="72">
                  <c:v>3.98901902365697</c:v>
                </c:pt>
                <c:pt idx="73">
                  <c:v>3.98881327513413</c:v>
                </c:pt>
                <c:pt idx="74">
                  <c:v>3.98864189245979</c:v>
                </c:pt>
                <c:pt idx="75">
                  <c:v>3.98872186262485</c:v>
                </c:pt>
                <c:pt idx="76">
                  <c:v>3.98830144362776</c:v>
                </c:pt>
                <c:pt idx="77">
                  <c:v>3.98813702419562</c:v>
                </c:pt>
                <c:pt idx="78">
                  <c:v>3.98833949298186</c:v>
                </c:pt>
                <c:pt idx="79">
                  <c:v>3.98861820042374</c:v>
                </c:pt>
                <c:pt idx="80">
                  <c:v>3.98848453386743</c:v>
                </c:pt>
                <c:pt idx="81">
                  <c:v>3.98854670907834</c:v>
                </c:pt>
                <c:pt idx="82">
                  <c:v>3.98879465250683</c:v>
                </c:pt>
                <c:pt idx="83">
                  <c:v>3.98866854754534</c:v>
                </c:pt>
                <c:pt idx="84">
                  <c:v>1.57469293056698</c:v>
                </c:pt>
                <c:pt idx="85">
                  <c:v>1.57973111095737</c:v>
                </c:pt>
                <c:pt idx="86">
                  <c:v>1.58484762597794</c:v>
                </c:pt>
                <c:pt idx="87">
                  <c:v>1.58966386269497</c:v>
                </c:pt>
                <c:pt idx="88">
                  <c:v>1.59501379413926</c:v>
                </c:pt>
                <c:pt idx="89">
                  <c:v>1.60006699042682</c:v>
                </c:pt>
                <c:pt idx="90">
                  <c:v>1.60482026069122</c:v>
                </c:pt>
                <c:pt idx="91">
                  <c:v>1.60965335436944</c:v>
                </c:pt>
                <c:pt idx="92">
                  <c:v>1.61418985244989</c:v>
                </c:pt>
                <c:pt idx="93">
                  <c:v>1.6184257670144</c:v>
                </c:pt>
                <c:pt idx="94">
                  <c:v>1.62235704622391</c:v>
                </c:pt>
                <c:pt idx="95">
                  <c:v>1.62597865172736</c:v>
                </c:pt>
                <c:pt idx="96">
                  <c:v>1.62928470615229</c:v>
                </c:pt>
                <c:pt idx="97">
                  <c:v>1.63265768583829</c:v>
                </c:pt>
                <c:pt idx="98">
                  <c:v>1.63571604182278</c:v>
                </c:pt>
                <c:pt idx="99">
                  <c:v>1.63845290585639</c:v>
                </c:pt>
                <c:pt idx="100">
                  <c:v>1.64125579603966</c:v>
                </c:pt>
                <c:pt idx="101">
                  <c:v>1.64398428284047</c:v>
                </c:pt>
                <c:pt idx="102">
                  <c:v>1.6467839337151</c:v>
                </c:pt>
                <c:pt idx="103">
                  <c:v>1.6503159611214</c:v>
                </c:pt>
                <c:pt idx="104">
                  <c:v>1.65355059158112</c:v>
                </c:pt>
                <c:pt idx="105">
                  <c:v>1.65648210773428</c:v>
                </c:pt>
                <c:pt idx="106">
                  <c:v>1.6595094835709</c:v>
                </c:pt>
                <c:pt idx="107">
                  <c:v>1.6622355419428</c:v>
                </c:pt>
                <c:pt idx="108">
                  <c:v>1.66506276227637</c:v>
                </c:pt>
                <c:pt idx="109">
                  <c:v>1.66759042667803</c:v>
                </c:pt>
                <c:pt idx="110">
                  <c:v>1.67063710970687</c:v>
                </c:pt>
                <c:pt idx="111">
                  <c:v>1.67407876038874</c:v>
                </c:pt>
                <c:pt idx="112">
                  <c:v>1.67724664475347</c:v>
                </c:pt>
                <c:pt idx="113">
                  <c:v>1.68013620105246</c:v>
                </c:pt>
                <c:pt idx="114">
                  <c:v>1.68274231821241</c:v>
                </c:pt>
                <c:pt idx="115">
                  <c:v>1.68505912360898</c:v>
                </c:pt>
                <c:pt idx="116">
                  <c:v>1.68735346961254</c:v>
                </c:pt>
                <c:pt idx="117">
                  <c:v>1.68976926109805</c:v>
                </c:pt>
                <c:pt idx="118">
                  <c:v>1.69259382541405</c:v>
                </c:pt>
                <c:pt idx="119">
                  <c:v>1.69513479639446</c:v>
                </c:pt>
                <c:pt idx="120">
                  <c:v>1.69738641725763</c:v>
                </c:pt>
                <c:pt idx="121">
                  <c:v>1.69977288793556</c:v>
                </c:pt>
                <c:pt idx="122">
                  <c:v>1.70230556794959</c:v>
                </c:pt>
                <c:pt idx="123">
                  <c:v>1.70456133825688</c:v>
                </c:pt>
                <c:pt idx="124">
                  <c:v>1.70653402258241</c:v>
                </c:pt>
                <c:pt idx="125">
                  <c:v>1.70865646192764</c:v>
                </c:pt>
                <c:pt idx="126">
                  <c:v>1.71049934216879</c:v>
                </c:pt>
                <c:pt idx="127">
                  <c:v>1.71205569265918</c:v>
                </c:pt>
                <c:pt idx="128">
                  <c:v>1.7143583155462</c:v>
                </c:pt>
                <c:pt idx="129">
                  <c:v>1.71682726908858</c:v>
                </c:pt>
                <c:pt idx="130">
                  <c:v>1.7197736691667</c:v>
                </c:pt>
                <c:pt idx="131">
                  <c:v>1.72245748194857</c:v>
                </c:pt>
                <c:pt idx="132">
                  <c:v>1.72517597370064</c:v>
                </c:pt>
                <c:pt idx="133">
                  <c:v>1.72762154725927</c:v>
                </c:pt>
                <c:pt idx="134">
                  <c:v>1.73024452568314</c:v>
                </c:pt>
                <c:pt idx="135">
                  <c:v>1.73259874307064</c:v>
                </c:pt>
                <c:pt idx="136">
                  <c:v>1.73467901741773</c:v>
                </c:pt>
                <c:pt idx="137">
                  <c:v>1.73694084923173</c:v>
                </c:pt>
                <c:pt idx="138">
                  <c:v>1.73924692316631</c:v>
                </c:pt>
                <c:pt idx="139">
                  <c:v>1.74127725538199</c:v>
                </c:pt>
                <c:pt idx="140">
                  <c:v>1.74302550462273</c:v>
                </c:pt>
                <c:pt idx="141">
                  <c:v>1.74448484033841</c:v>
                </c:pt>
                <c:pt idx="142">
                  <c:v>1.74564724223232</c:v>
                </c:pt>
                <c:pt idx="143">
                  <c:v>1.74650328322813</c:v>
                </c:pt>
                <c:pt idx="144">
                  <c:v>1.74704265382438</c:v>
                </c:pt>
                <c:pt idx="145">
                  <c:v>1.74725397877605</c:v>
                </c:pt>
                <c:pt idx="146">
                  <c:v>1.74762082678433</c:v>
                </c:pt>
                <c:pt idx="147">
                  <c:v>1.74815964244646</c:v>
                </c:pt>
                <c:pt idx="148">
                  <c:v>1.74888811779069</c:v>
                </c:pt>
                <c:pt idx="149">
                  <c:v>1.74982307542593</c:v>
                </c:pt>
                <c:pt idx="150">
                  <c:v>1.75132996805716</c:v>
                </c:pt>
                <c:pt idx="151">
                  <c:v>1.75256048307782</c:v>
                </c:pt>
                <c:pt idx="152">
                  <c:v>1.75385978610836</c:v>
                </c:pt>
                <c:pt idx="153">
                  <c:v>1.75486725923366</c:v>
                </c:pt>
                <c:pt idx="154">
                  <c:v>1.75610388913415</c:v>
                </c:pt>
                <c:pt idx="155">
                  <c:v>1.75705254218188</c:v>
                </c:pt>
                <c:pt idx="156">
                  <c:v>1.7593197343538</c:v>
                </c:pt>
                <c:pt idx="157">
                  <c:v>1.7622504731321</c:v>
                </c:pt>
                <c:pt idx="158">
                  <c:v>1.76495206771934</c:v>
                </c:pt>
                <c:pt idx="159">
                  <c:v>1.76742060581384</c:v>
                </c:pt>
                <c:pt idx="160">
                  <c:v>1.76965276652789</c:v>
                </c:pt>
                <c:pt idx="161">
                  <c:v>1.77164430508285</c:v>
                </c:pt>
                <c:pt idx="162">
                  <c:v>1.77339004298921</c:v>
                </c:pt>
                <c:pt idx="163">
                  <c:v>1.77543223665709</c:v>
                </c:pt>
                <c:pt idx="164">
                  <c:v>1.77723724124867</c:v>
                </c:pt>
                <c:pt idx="165">
                  <c:v>1.77918140166982</c:v>
                </c:pt>
                <c:pt idx="166">
                  <c:v>1.78087777975214</c:v>
                </c:pt>
                <c:pt idx="167">
                  <c:v>1.78326157614786</c:v>
                </c:pt>
                <c:pt idx="168">
                  <c:v>1.78540514820377</c:v>
                </c:pt>
                <c:pt idx="169">
                  <c:v>1.7873035301795</c:v>
                </c:pt>
                <c:pt idx="170">
                  <c:v>1.78895238146507</c:v>
                </c:pt>
                <c:pt idx="171">
                  <c:v>1.79073866606384</c:v>
                </c:pt>
                <c:pt idx="172">
                  <c:v>1.79226279265417</c:v>
                </c:pt>
                <c:pt idx="173">
                  <c:v>1.79391656556647</c:v>
                </c:pt>
                <c:pt idx="174">
                  <c:v>1.7956957527192</c:v>
                </c:pt>
                <c:pt idx="175">
                  <c:v>1.7977684121327</c:v>
                </c:pt>
                <c:pt idx="176">
                  <c:v>1.79957278971107</c:v>
                </c:pt>
                <c:pt idx="177">
                  <c:v>1.80110246843364</c:v>
                </c:pt>
                <c:pt idx="178">
                  <c:v>1.80276163253049</c:v>
                </c:pt>
                <c:pt idx="179">
                  <c:v>1.80472014336872</c:v>
                </c:pt>
                <c:pt idx="180">
                  <c:v>1.80682056151009</c:v>
                </c:pt>
                <c:pt idx="181">
                  <c:v>1.80923198507554</c:v>
                </c:pt>
                <c:pt idx="182">
                  <c:v>1.81137661335722</c:v>
                </c:pt>
                <c:pt idx="183">
                  <c:v>1.81384465667794</c:v>
                </c:pt>
                <c:pt idx="184">
                  <c:v>1.817245349924</c:v>
                </c:pt>
                <c:pt idx="185">
                  <c:v>1.82041690169704</c:v>
                </c:pt>
                <c:pt idx="186">
                  <c:v>1.82335724773051</c:v>
                </c:pt>
                <c:pt idx="187">
                  <c:v>1.82724765983299</c:v>
                </c:pt>
                <c:pt idx="188">
                  <c:v>1.8309289431301</c:v>
                </c:pt>
                <c:pt idx="189">
                  <c:v>1.83440078391907</c:v>
                </c:pt>
                <c:pt idx="190">
                  <c:v>1.83766235797243</c:v>
                </c:pt>
                <c:pt idx="191">
                  <c:v>1.8407126017711</c:v>
                </c:pt>
                <c:pt idx="192">
                  <c:v>1.84354989364036</c:v>
                </c:pt>
                <c:pt idx="193">
                  <c:v>1.84659768271953</c:v>
                </c:pt>
                <c:pt idx="194">
                  <c:v>1.8494240677215</c:v>
                </c:pt>
                <c:pt idx="195">
                  <c:v>1.85202765274485</c:v>
                </c:pt>
                <c:pt idx="196">
                  <c:v>1.85440554355008</c:v>
                </c:pt>
                <c:pt idx="197">
                  <c:v>1.85655549210778</c:v>
                </c:pt>
                <c:pt idx="198">
                  <c:v>1.85890439152613</c:v>
                </c:pt>
                <c:pt idx="199">
                  <c:v>1.86144658889178</c:v>
                </c:pt>
                <c:pt idx="200">
                  <c:v>1.86432871219715</c:v>
                </c:pt>
                <c:pt idx="201">
                  <c:v>1.86697840163845</c:v>
                </c:pt>
                <c:pt idx="202">
                  <c:v>1.86997807036201</c:v>
                </c:pt>
                <c:pt idx="203">
                  <c:v>1.87275521284398</c:v>
                </c:pt>
                <c:pt idx="204">
                  <c:v>1.87530866455331</c:v>
                </c:pt>
                <c:pt idx="205">
                  <c:v>1.87763566755559</c:v>
                </c:pt>
                <c:pt idx="206">
                  <c:v>1.87973380305425</c:v>
                </c:pt>
                <c:pt idx="207">
                  <c:v>1.88203869140711</c:v>
                </c:pt>
                <c:pt idx="208">
                  <c:v>1.88410504373165</c:v>
                </c:pt>
                <c:pt idx="209">
                  <c:v>1.88592938465072</c:v>
                </c:pt>
                <c:pt idx="210">
                  <c:v>1.88809727325321</c:v>
                </c:pt>
                <c:pt idx="211">
                  <c:v>1.89047679795452</c:v>
                </c:pt>
                <c:pt idx="212">
                  <c:v>1.89261736476556</c:v>
                </c:pt>
                <c:pt idx="213">
                  <c:v>1.89451604400252</c:v>
                </c:pt>
                <c:pt idx="214">
                  <c:v>1.89616960665871</c:v>
                </c:pt>
                <c:pt idx="215">
                  <c:v>1.89816772473489</c:v>
                </c:pt>
                <c:pt idx="216">
                  <c:v>1.89993080812353</c:v>
                </c:pt>
                <c:pt idx="217">
                  <c:v>1.90205204845068</c:v>
                </c:pt>
                <c:pt idx="218">
                  <c:v>1.90394830562828</c:v>
                </c:pt>
                <c:pt idx="219">
                  <c:v>1.90561762604108</c:v>
                </c:pt>
                <c:pt idx="220">
                  <c:v>1.90751235119436</c:v>
                </c:pt>
                <c:pt idx="221">
                  <c:v>1.90916938052381</c:v>
                </c:pt>
                <c:pt idx="222">
                  <c:v>1.91058524718972</c:v>
                </c:pt>
                <c:pt idx="223">
                  <c:v>1.9117554398578</c:v>
                </c:pt>
                <c:pt idx="224">
                  <c:v>1.91267547030914</c:v>
                </c:pt>
                <c:pt idx="225">
                  <c:v>1.91380715561444</c:v>
                </c:pt>
                <c:pt idx="226">
                  <c:v>1.91561320872659</c:v>
                </c:pt>
                <c:pt idx="227">
                  <c:v>1.918373695409969</c:v>
                </c:pt>
                <c:pt idx="228">
                  <c:v>1.92089150437111</c:v>
                </c:pt>
                <c:pt idx="229">
                  <c:v>1.92377694164093</c:v>
                </c:pt>
                <c:pt idx="230">
                  <c:v>1.92690073126947</c:v>
                </c:pt>
                <c:pt idx="231">
                  <c:v>1.93039331533826</c:v>
                </c:pt>
                <c:pt idx="232">
                  <c:v>1.93365729963861</c:v>
                </c:pt>
                <c:pt idx="233">
                  <c:v>1.936691791067969</c:v>
                </c:pt>
                <c:pt idx="234">
                  <c:v>1.93949593597381</c:v>
                </c:pt>
                <c:pt idx="235">
                  <c:v>1.94206853273992</c:v>
                </c:pt>
                <c:pt idx="236">
                  <c:v>1.94440801466021</c:v>
                </c:pt>
                <c:pt idx="237">
                  <c:v>1.94711684076678</c:v>
                </c:pt>
                <c:pt idx="238">
                  <c:v>1.9496032280815</c:v>
                </c:pt>
                <c:pt idx="239">
                  <c:v>1.95186596310403</c:v>
                </c:pt>
                <c:pt idx="240">
                  <c:v>1.9539026333166</c:v>
                </c:pt>
                <c:pt idx="241">
                  <c:v>1.95571195248216</c:v>
                </c:pt>
                <c:pt idx="242">
                  <c:v>1.95776678189453</c:v>
                </c:pt>
                <c:pt idx="243">
                  <c:v>1.95958359987273</c:v>
                </c:pt>
                <c:pt idx="244">
                  <c:v>1.96115936937456</c:v>
                </c:pt>
                <c:pt idx="245">
                  <c:v>1.9624910337818</c:v>
                </c:pt>
                <c:pt idx="246">
                  <c:v>1.96357552661474</c:v>
                </c:pt>
                <c:pt idx="247">
                  <c:v>1.96440778201977</c:v>
                </c:pt>
                <c:pt idx="248">
                  <c:v>1.96498393914086</c:v>
                </c:pt>
                <c:pt idx="249">
                  <c:v>1.96591966960852</c:v>
                </c:pt>
                <c:pt idx="250">
                  <c:v>1.96710093170688</c:v>
                </c:pt>
                <c:pt idx="251">
                  <c:v>1.9686529473099</c:v>
                </c:pt>
                <c:pt idx="252">
                  <c:v>1.96996648451124</c:v>
                </c:pt>
                <c:pt idx="253">
                  <c:v>1.97153408055842</c:v>
                </c:pt>
                <c:pt idx="254">
                  <c:v>1.97285229433152</c:v>
                </c:pt>
                <c:pt idx="255">
                  <c:v>1.97391678817791</c:v>
                </c:pt>
                <c:pt idx="256">
                  <c:v>1.97535632383132</c:v>
                </c:pt>
                <c:pt idx="257">
                  <c:v>1.97655410628775</c:v>
                </c:pt>
                <c:pt idx="258">
                  <c:v>1.97750605653554</c:v>
                </c:pt>
                <c:pt idx="259">
                  <c:v>1.9782076572819</c:v>
                </c:pt>
                <c:pt idx="260">
                  <c:v>1.97916448478259</c:v>
                </c:pt>
                <c:pt idx="261">
                  <c:v>1.9798584065679</c:v>
                </c:pt>
                <c:pt idx="262">
                  <c:v>1.98028400778561</c:v>
                </c:pt>
                <c:pt idx="263">
                  <c:v>1.98043551626366</c:v>
                </c:pt>
                <c:pt idx="264">
                  <c:v>1.98148465674032</c:v>
                </c:pt>
                <c:pt idx="265">
                  <c:v>1.98226775869761</c:v>
                </c:pt>
                <c:pt idx="266">
                  <c:v>1.98344213927534</c:v>
                </c:pt>
                <c:pt idx="267">
                  <c:v>1.98488890324146</c:v>
                </c:pt>
                <c:pt idx="268">
                  <c:v>1.98607292631966</c:v>
                </c:pt>
                <c:pt idx="269">
                  <c:v>1.9869895137131</c:v>
                </c:pt>
                <c:pt idx="270">
                  <c:v>1.98830524841316</c:v>
                </c:pt>
                <c:pt idx="271">
                  <c:v>1.989900696434449</c:v>
                </c:pt>
                <c:pt idx="272">
                  <c:v>1.99190552209845</c:v>
                </c:pt>
                <c:pt idx="273">
                  <c:v>1.99433396714029</c:v>
                </c:pt>
                <c:pt idx="274">
                  <c:v>1.99652912766878</c:v>
                </c:pt>
                <c:pt idx="275">
                  <c:v>1.9984886821353</c:v>
                </c:pt>
                <c:pt idx="276">
                  <c:v>2.00074880427188</c:v>
                </c:pt>
                <c:pt idx="277">
                  <c:v>2.00343421952512</c:v>
                </c:pt>
                <c:pt idx="278">
                  <c:v>2.00588693007763</c:v>
                </c:pt>
                <c:pt idx="279">
                  <c:v>2.0093129611101</c:v>
                </c:pt>
                <c:pt idx="280">
                  <c:v>2.012508605080286</c:v>
                </c:pt>
                <c:pt idx="281">
                  <c:v>2.01547390178236</c:v>
                </c:pt>
                <c:pt idx="282">
                  <c:v>2.01820870125542</c:v>
                </c:pt>
                <c:pt idx="283">
                  <c:v>2.0207123257402</c:v>
                </c:pt>
                <c:pt idx="284">
                  <c:v>2.02298391069716</c:v>
                </c:pt>
                <c:pt idx="285">
                  <c:v>2.02502220901342</c:v>
                </c:pt>
                <c:pt idx="286">
                  <c:v>2.02682557774418</c:v>
                </c:pt>
                <c:pt idx="287">
                  <c:v>2.02839206154387</c:v>
                </c:pt>
                <c:pt idx="288">
                  <c:v>2.03026016514724</c:v>
                </c:pt>
                <c:pt idx="289">
                  <c:v>2.03187990892931</c:v>
                </c:pt>
                <c:pt idx="290">
                  <c:v>2.03324871102768</c:v>
                </c:pt>
                <c:pt idx="291">
                  <c:v>2.03436365742932</c:v>
                </c:pt>
                <c:pt idx="292">
                  <c:v>2.03589114944418</c:v>
                </c:pt>
                <c:pt idx="293">
                  <c:v>2.03717714162456</c:v>
                </c:pt>
                <c:pt idx="294">
                  <c:v>2.038218899283037</c:v>
                </c:pt>
                <c:pt idx="295">
                  <c:v>2.03901313263933</c:v>
                </c:pt>
                <c:pt idx="296">
                  <c:v>2.03955614670408</c:v>
                </c:pt>
                <c:pt idx="297">
                  <c:v>2.04052386272222</c:v>
                </c:pt>
                <c:pt idx="298">
                  <c:v>2.04193438395084</c:v>
                </c:pt>
                <c:pt idx="299">
                  <c:v>2.04312300838151</c:v>
                </c:pt>
                <c:pt idx="300">
                  <c:v>2.04408727320878</c:v>
                </c:pt>
                <c:pt idx="301">
                  <c:v>2.04482442269151</c:v>
                </c:pt>
                <c:pt idx="302">
                  <c:v>2.04533122264276</c:v>
                </c:pt>
                <c:pt idx="303">
                  <c:v>2.04560401870908</c:v>
                </c:pt>
                <c:pt idx="304">
                  <c:v>2.04620736303846</c:v>
                </c:pt>
                <c:pt idx="305">
                  <c:v>2.04656380661441</c:v>
                </c:pt>
                <c:pt idx="306">
                  <c:v>2.04736910387548</c:v>
                </c:pt>
                <c:pt idx="307">
                  <c:v>2.04794124800636</c:v>
                </c:pt>
                <c:pt idx="308">
                  <c:v>2.04827654842193</c:v>
                </c:pt>
                <c:pt idx="309">
                  <c:v>2.04837086343233</c:v>
                </c:pt>
                <c:pt idx="310">
                  <c:v>2.0489317397927</c:v>
                </c:pt>
                <c:pt idx="311">
                  <c:v>2.04926605482156</c:v>
                </c:pt>
                <c:pt idx="312">
                  <c:v>2.04936997588301</c:v>
                </c:pt>
                <c:pt idx="313">
                  <c:v>2.04923910557324</c:v>
                </c:pt>
                <c:pt idx="314">
                  <c:v>2.04886860138392</c:v>
                </c:pt>
                <c:pt idx="315">
                  <c:v>2.04885057046722</c:v>
                </c:pt>
                <c:pt idx="316">
                  <c:v>2.04857873942514</c:v>
                </c:pt>
                <c:pt idx="317">
                  <c:v>2.04804718097883</c:v>
                </c:pt>
                <c:pt idx="318">
                  <c:v>2.04724914857507</c:v>
                </c:pt>
                <c:pt idx="319">
                  <c:v>2.04693007479907</c:v>
                </c:pt>
                <c:pt idx="320">
                  <c:v>2.04635940534038</c:v>
                </c:pt>
                <c:pt idx="321">
                  <c:v>2.04553060684092</c:v>
                </c:pt>
                <c:pt idx="322">
                  <c:v>2.04443620722877</c:v>
                </c:pt>
                <c:pt idx="323">
                  <c:v>2.04306775839536</c:v>
                </c:pt>
                <c:pt idx="324">
                  <c:v>2.0422025651917</c:v>
                </c:pt>
                <c:pt idx="325">
                  <c:v>2.04330036420174</c:v>
                </c:pt>
                <c:pt idx="326">
                  <c:v>2.04418669276672</c:v>
                </c:pt>
                <c:pt idx="327">
                  <c:v>2.04485875598218</c:v>
                </c:pt>
                <c:pt idx="328">
                  <c:v>2.04531319337363</c:v>
                </c:pt>
                <c:pt idx="329">
                  <c:v>2.04634452245998</c:v>
                </c:pt>
                <c:pt idx="330">
                  <c:v>2.04717570017906</c:v>
                </c:pt>
                <c:pt idx="331">
                  <c:v>2.04780416525117</c:v>
                </c:pt>
                <c:pt idx="332">
                  <c:v>2.04822694781908</c:v>
                </c:pt>
                <c:pt idx="333">
                  <c:v>2.04909733337023</c:v>
                </c:pt>
                <c:pt idx="334">
                  <c:v>2.0497493333426</c:v>
                </c:pt>
                <c:pt idx="335">
                  <c:v>2.05017957201999</c:v>
                </c:pt>
                <c:pt idx="336">
                  <c:v>2.051048363978566</c:v>
                </c:pt>
                <c:pt idx="337">
                  <c:v>2.051682119908276</c:v>
                </c:pt>
                <c:pt idx="338">
                  <c:v>2.05207686979029</c:v>
                </c:pt>
                <c:pt idx="339">
                  <c:v>2.05222823841611</c:v>
                </c:pt>
                <c:pt idx="340">
                  <c:v>2.052131025392</c:v>
                </c:pt>
                <c:pt idx="341">
                  <c:v>2.052616965099399</c:v>
                </c:pt>
                <c:pt idx="342">
                  <c:v>2.05287274519355</c:v>
                </c:pt>
                <c:pt idx="343">
                  <c:v>2.05289388713655</c:v>
                </c:pt>
                <c:pt idx="344">
                  <c:v>2.05267525754511</c:v>
                </c:pt>
                <c:pt idx="345">
                  <c:v>2.0522110960004</c:v>
                </c:pt>
                <c:pt idx="346">
                  <c:v>2.05219566840476</c:v>
                </c:pt>
                <c:pt idx="347">
                  <c:v>2.05191953368946</c:v>
                </c:pt>
                <c:pt idx="348">
                  <c:v>2.052085732044159</c:v>
                </c:pt>
                <c:pt idx="349">
                  <c:v>2.052854302018857</c:v>
                </c:pt>
                <c:pt idx="350">
                  <c:v>2.05337110541696</c:v>
                </c:pt>
                <c:pt idx="351">
                  <c:v>2.0543501027691</c:v>
                </c:pt>
                <c:pt idx="352">
                  <c:v>2.05594917197552</c:v>
                </c:pt>
                <c:pt idx="353">
                  <c:v>2.0573038750066</c:v>
                </c:pt>
                <c:pt idx="354">
                  <c:v>2.05913382968777</c:v>
                </c:pt>
                <c:pt idx="355">
                  <c:v>2.06070524079463</c:v>
                </c:pt>
                <c:pt idx="356">
                  <c:v>2.06273985246985</c:v>
                </c:pt>
                <c:pt idx="357">
                  <c:v>2.06450150076491</c:v>
                </c:pt>
                <c:pt idx="358">
                  <c:v>2.06598777616563</c:v>
                </c:pt>
                <c:pt idx="359">
                  <c:v>2.06808661334652</c:v>
                </c:pt>
                <c:pt idx="360">
                  <c:v>2.06992685558403</c:v>
                </c:pt>
                <c:pt idx="361">
                  <c:v>2.07150726171628</c:v>
                </c:pt>
                <c:pt idx="362">
                  <c:v>2.07282547297059</c:v>
                </c:pt>
                <c:pt idx="363">
                  <c:v>2.07477101008596</c:v>
                </c:pt>
                <c:pt idx="364">
                  <c:v>2.076472020755638</c:v>
                </c:pt>
                <c:pt idx="365">
                  <c:v>2.07792678459002</c:v>
                </c:pt>
                <c:pt idx="366">
                  <c:v>2.08002598810231</c:v>
                </c:pt>
                <c:pt idx="367">
                  <c:v>2.08189629043041</c:v>
                </c:pt>
                <c:pt idx="368">
                  <c:v>2.08353694452188</c:v>
                </c:pt>
                <c:pt idx="369">
                  <c:v>2.08494626069009</c:v>
                </c:pt>
                <c:pt idx="370">
                  <c:v>2.08701447989467</c:v>
                </c:pt>
                <c:pt idx="371">
                  <c:v>2.08886898261967</c:v>
                </c:pt>
                <c:pt idx="372">
                  <c:v>2.09050954775815</c:v>
                </c:pt>
                <c:pt idx="373">
                  <c:v>2.09193430447371</c:v>
                </c:pt>
                <c:pt idx="374">
                  <c:v>2.09314185690406</c:v>
                </c:pt>
                <c:pt idx="375">
                  <c:v>2.09502222652731</c:v>
                </c:pt>
                <c:pt idx="376">
                  <c:v>2.09670360932441</c:v>
                </c:pt>
                <c:pt idx="377">
                  <c:v>2.09818474480132</c:v>
                </c:pt>
                <c:pt idx="378">
                  <c:v>2.10035461809379</c:v>
                </c:pt>
                <c:pt idx="379">
                  <c:v>2.102342124369006</c:v>
                </c:pt>
                <c:pt idx="380">
                  <c:v>2.10488300415598</c:v>
                </c:pt>
                <c:pt idx="381">
                  <c:v>2.10722709161103</c:v>
                </c:pt>
                <c:pt idx="382">
                  <c:v>2.10937468168871</c:v>
                </c:pt>
                <c:pt idx="383">
                  <c:v>2.11132570358637</c:v>
                </c:pt>
                <c:pt idx="384">
                  <c:v>2.1130798740528</c:v>
                </c:pt>
                <c:pt idx="385">
                  <c:v>2.11463634837859</c:v>
                </c:pt>
                <c:pt idx="386">
                  <c:v>2.11599472840837</c:v>
                </c:pt>
                <c:pt idx="387">
                  <c:v>2.11803032445049</c:v>
                </c:pt>
                <c:pt idx="388">
                  <c:v>2.1198848688776</c:v>
                </c:pt>
                <c:pt idx="389">
                  <c:v>2.121558119737819</c:v>
                </c:pt>
                <c:pt idx="390">
                  <c:v>2.1230495592084</c:v>
                </c:pt>
                <c:pt idx="391">
                  <c:v>2.12435832813452</c:v>
                </c:pt>
                <c:pt idx="392">
                  <c:v>2.12621755915928</c:v>
                </c:pt>
                <c:pt idx="393">
                  <c:v>2.12788027947982</c:v>
                </c:pt>
                <c:pt idx="394">
                  <c:v>2.12934554046404</c:v>
                </c:pt>
                <c:pt idx="395">
                  <c:v>2.13061284240181</c:v>
                </c:pt>
                <c:pt idx="396">
                  <c:v>2.13168090477159</c:v>
                </c:pt>
                <c:pt idx="397">
                  <c:v>2.1325477156603</c:v>
                </c:pt>
                <c:pt idx="398">
                  <c:v>2.13321147304013</c:v>
                </c:pt>
                <c:pt idx="399">
                  <c:v>2.13367017894839</c:v>
                </c:pt>
                <c:pt idx="400">
                  <c:v>2.13392105408175</c:v>
                </c:pt>
                <c:pt idx="401">
                  <c:v>2.13396107748786</c:v>
                </c:pt>
                <c:pt idx="402">
                  <c:v>2.13453665172627</c:v>
                </c:pt>
                <c:pt idx="403">
                  <c:v>2.13577818893259</c:v>
                </c:pt>
                <c:pt idx="404">
                  <c:v>2.13681673146917</c:v>
                </c:pt>
                <c:pt idx="405">
                  <c:v>2.13765051407353</c:v>
                </c:pt>
                <c:pt idx="406">
                  <c:v>2.13827763466923</c:v>
                </c:pt>
                <c:pt idx="407">
                  <c:v>2.13869576048807</c:v>
                </c:pt>
                <c:pt idx="408">
                  <c:v>2.13890207424325</c:v>
                </c:pt>
                <c:pt idx="409">
                  <c:v>2.13889340362527</c:v>
                </c:pt>
                <c:pt idx="410">
                  <c:v>2.13866617556269</c:v>
                </c:pt>
                <c:pt idx="411">
                  <c:v>2.13898633774627</c:v>
                </c:pt>
                <c:pt idx="412">
                  <c:v>2.13907318991967</c:v>
                </c:pt>
                <c:pt idx="413">
                  <c:v>2.13892330303873</c:v>
                </c:pt>
                <c:pt idx="414">
                  <c:v>2.139457114669686</c:v>
                </c:pt>
                <c:pt idx="415">
                  <c:v>2.13977486475774</c:v>
                </c:pt>
                <c:pt idx="416">
                  <c:v>2.13987356134198</c:v>
                </c:pt>
                <c:pt idx="417">
                  <c:v>2.13974952007431</c:v>
                </c:pt>
                <c:pt idx="418">
                  <c:v>2.14019029691438</c:v>
                </c:pt>
                <c:pt idx="419">
                  <c:v>2.1403936018048</c:v>
                </c:pt>
                <c:pt idx="420">
                  <c:v>2.14035544113856</c:v>
                </c:pt>
                <c:pt idx="421">
                  <c:v>2.14007138157946</c:v>
                </c:pt>
                <c:pt idx="422">
                  <c:v>2.13953621600113</c:v>
                </c:pt>
                <c:pt idx="423">
                  <c:v>2.13874411675556</c:v>
                </c:pt>
                <c:pt idx="424">
                  <c:v>2.13866103576094</c:v>
                </c:pt>
                <c:pt idx="425">
                  <c:v>2.13916436749864</c:v>
                </c:pt>
                <c:pt idx="426">
                  <c:v>2.14024487814093</c:v>
                </c:pt>
                <c:pt idx="427">
                  <c:v>2.14189099201118</c:v>
                </c:pt>
                <c:pt idx="428">
                  <c:v>2.14326645864409</c:v>
                </c:pt>
                <c:pt idx="429">
                  <c:v>2.14436898399615</c:v>
                </c:pt>
                <c:pt idx="430">
                  <c:v>2.14519580756994</c:v>
                </c:pt>
                <c:pt idx="431">
                  <c:v>2.14574334302257</c:v>
                </c:pt>
                <c:pt idx="432">
                  <c:v>2.14699563188947</c:v>
                </c:pt>
                <c:pt idx="433">
                  <c:v>2.14798962760354</c:v>
                </c:pt>
                <c:pt idx="434">
                  <c:v>2.14955803538793</c:v>
                </c:pt>
                <c:pt idx="435">
                  <c:v>2.15183996015154</c:v>
                </c:pt>
                <c:pt idx="436">
                  <c:v>2.153867834129699</c:v>
                </c:pt>
                <c:pt idx="437">
                  <c:v>2.15564119961135</c:v>
                </c:pt>
                <c:pt idx="438">
                  <c:v>2.15715926077551</c:v>
                </c:pt>
                <c:pt idx="439">
                  <c:v>2.15842037177181</c:v>
                </c:pt>
                <c:pt idx="440">
                  <c:v>2.1594225878674</c:v>
                </c:pt>
                <c:pt idx="441">
                  <c:v>2.16016328930689</c:v>
                </c:pt>
                <c:pt idx="442">
                  <c:v>2.16063918396182</c:v>
                </c:pt>
                <c:pt idx="443">
                  <c:v>2.16084650630061</c:v>
                </c:pt>
                <c:pt idx="444">
                  <c:v>2.16078046933675</c:v>
                </c:pt>
                <c:pt idx="445">
                  <c:v>2.16144418851216</c:v>
                </c:pt>
                <c:pt idx="446">
                  <c:v>2.16185686508214</c:v>
                </c:pt>
                <c:pt idx="447">
                  <c:v>2.16388491506843</c:v>
                </c:pt>
                <c:pt idx="448">
                  <c:v>2.16567023425873</c:v>
                </c:pt>
                <c:pt idx="449">
                  <c:v>2.1672121426905</c:v>
                </c:pt>
                <c:pt idx="450">
                  <c:v>2.16951577982904</c:v>
                </c:pt>
                <c:pt idx="451">
                  <c:v>2.17159579388329</c:v>
                </c:pt>
                <c:pt idx="452">
                  <c:v>2.17345162087299</c:v>
                </c:pt>
                <c:pt idx="453">
                  <c:v>2.17608211725305</c:v>
                </c:pt>
                <c:pt idx="454">
                  <c:v>2.17850684395598</c:v>
                </c:pt>
                <c:pt idx="455">
                  <c:v>2.18171609432619</c:v>
                </c:pt>
                <c:pt idx="456">
                  <c:v>2.18473573415448</c:v>
                </c:pt>
                <c:pt idx="457">
                  <c:v>2.18756764020374</c:v>
                </c:pt>
                <c:pt idx="458">
                  <c:v>2.1902132995774</c:v>
                </c:pt>
                <c:pt idx="459">
                  <c:v>2.19267411951792</c:v>
                </c:pt>
                <c:pt idx="460">
                  <c:v>2.19495093427547</c:v>
                </c:pt>
                <c:pt idx="461">
                  <c:v>2.19704452459718</c:v>
                </c:pt>
                <c:pt idx="462">
                  <c:v>2.19978443648461</c:v>
                </c:pt>
                <c:pt idx="463">
                  <c:v>2.20232405426541</c:v>
                </c:pt>
                <c:pt idx="464">
                  <c:v>2.20466399043659</c:v>
                </c:pt>
                <c:pt idx="465">
                  <c:v>2.20762855470023</c:v>
                </c:pt>
                <c:pt idx="466">
                  <c:v>2.21037705898049</c:v>
                </c:pt>
                <c:pt idx="467">
                  <c:v>2.21291071182606</c:v>
                </c:pt>
                <c:pt idx="468">
                  <c:v>2.21523048138566</c:v>
                </c:pt>
                <c:pt idx="469">
                  <c:v>2.2173370016514</c:v>
                </c:pt>
                <c:pt idx="470">
                  <c:v>2.21923062316508</c:v>
                </c:pt>
                <c:pt idx="471">
                  <c:v>2.2209113240692</c:v>
                </c:pt>
                <c:pt idx="472">
                  <c:v>2.22237869493691</c:v>
                </c:pt>
                <c:pt idx="473">
                  <c:v>2.22363229044197</c:v>
                </c:pt>
                <c:pt idx="474">
                  <c:v>2.22467104272493</c:v>
                </c:pt>
                <c:pt idx="475">
                  <c:v>2.22631036814788</c:v>
                </c:pt>
                <c:pt idx="476">
                  <c:v>2.22771908366084</c:v>
                </c:pt>
                <c:pt idx="477">
                  <c:v>2.22889631771161</c:v>
                </c:pt>
                <c:pt idx="478">
                  <c:v>2.22984083557525</c:v>
                </c:pt>
                <c:pt idx="479">
                  <c:v>2.23148954237748</c:v>
                </c:pt>
                <c:pt idx="480">
                  <c:v>2.23292454151884</c:v>
                </c:pt>
                <c:pt idx="481">
                  <c:v>2.23496300935843</c:v>
                </c:pt>
                <c:pt idx="482">
                  <c:v>2.23677167803558</c:v>
                </c:pt>
                <c:pt idx="483">
                  <c:v>2.23916656388165</c:v>
                </c:pt>
                <c:pt idx="484">
                  <c:v>2.24131552862085</c:v>
                </c:pt>
                <c:pt idx="485">
                  <c:v>2.24321872019418</c:v>
                </c:pt>
                <c:pt idx="486">
                  <c:v>2.24487582692471</c:v>
                </c:pt>
                <c:pt idx="487">
                  <c:v>2.24628636601327</c:v>
                </c:pt>
                <c:pt idx="488">
                  <c:v>2.24744936776379</c:v>
                </c:pt>
                <c:pt idx="489">
                  <c:v>2.2483635201753</c:v>
                </c:pt>
                <c:pt idx="490">
                  <c:v>2.24902693502277</c:v>
                </c:pt>
                <c:pt idx="491">
                  <c:v>2.25363813770476</c:v>
                </c:pt>
                <c:pt idx="492">
                  <c:v>2.25875571951194</c:v>
                </c:pt>
                <c:pt idx="493">
                  <c:v>2.26355098712488</c:v>
                </c:pt>
                <c:pt idx="494">
                  <c:v>2.26802899832032</c:v>
                </c:pt>
                <c:pt idx="495">
                  <c:v>2.27219369277984</c:v>
                </c:pt>
                <c:pt idx="496">
                  <c:v>2.276048415396557</c:v>
                </c:pt>
                <c:pt idx="497">
                  <c:v>2.27959524482144</c:v>
                </c:pt>
                <c:pt idx="498">
                  <c:v>2.28283730263924</c:v>
                </c:pt>
                <c:pt idx="499">
                  <c:v>2.28577555685916</c:v>
                </c:pt>
                <c:pt idx="500">
                  <c:v>2.2884108162176</c:v>
                </c:pt>
                <c:pt idx="501">
                  <c:v>2.29162950134711</c:v>
                </c:pt>
                <c:pt idx="502">
                  <c:v>2.29456181403833</c:v>
                </c:pt>
                <c:pt idx="503">
                  <c:v>2.29720890756995</c:v>
                </c:pt>
                <c:pt idx="504">
                  <c:v>2.29957113460501</c:v>
                </c:pt>
                <c:pt idx="505">
                  <c:v>2.30164895873341</c:v>
                </c:pt>
                <c:pt idx="506">
                  <c:v>2.30344189032302</c:v>
                </c:pt>
                <c:pt idx="507">
                  <c:v>2.30494950470989</c:v>
                </c:pt>
                <c:pt idx="508">
                  <c:v>2.30617064350118</c:v>
                </c:pt>
                <c:pt idx="509">
                  <c:v>2.3071041042285</c:v>
                </c:pt>
                <c:pt idx="510">
                  <c:v>2.30862892736932</c:v>
                </c:pt>
                <c:pt idx="511">
                  <c:v>2.30988325243346</c:v>
                </c:pt>
                <c:pt idx="512">
                  <c:v>2.310865959603076</c:v>
                </c:pt>
                <c:pt idx="513">
                  <c:v>2.311575550293857</c:v>
                </c:pt>
                <c:pt idx="514">
                  <c:v>2.312010324684357</c:v>
                </c:pt>
                <c:pt idx="515">
                  <c:v>2.31216794103747</c:v>
                </c:pt>
                <c:pt idx="516">
                  <c:v>2.312045959330006</c:v>
                </c:pt>
                <c:pt idx="517">
                  <c:v>2.31253239724766</c:v>
                </c:pt>
                <c:pt idx="518">
                  <c:v>2.312757214509018</c:v>
                </c:pt>
                <c:pt idx="519">
                  <c:v>2.312718309227499</c:v>
                </c:pt>
                <c:pt idx="520">
                  <c:v>2.312412809773996</c:v>
                </c:pt>
                <c:pt idx="521">
                  <c:v>2.31183780526248</c:v>
                </c:pt>
                <c:pt idx="522">
                  <c:v>2.31098965437726</c:v>
                </c:pt>
                <c:pt idx="523">
                  <c:v>2.30986437087983</c:v>
                </c:pt>
                <c:pt idx="524">
                  <c:v>2.30937072792291</c:v>
                </c:pt>
                <c:pt idx="525">
                  <c:v>2.30953456367644</c:v>
                </c:pt>
                <c:pt idx="526">
                  <c:v>2.31037916485733</c:v>
                </c:pt>
                <c:pt idx="527">
                  <c:v>2.31100956257465</c:v>
                </c:pt>
                <c:pt idx="528">
                  <c:v>2.311424820918039</c:v>
                </c:pt>
                <c:pt idx="529">
                  <c:v>2.31162325360256</c:v>
                </c:pt>
                <c:pt idx="530">
                  <c:v>2.311603228254639</c:v>
                </c:pt>
                <c:pt idx="531">
                  <c:v>2.31136281817425</c:v>
                </c:pt>
                <c:pt idx="532">
                  <c:v>2.310899723358776</c:v>
                </c:pt>
                <c:pt idx="533">
                  <c:v>2.311140499484586</c:v>
                </c:pt>
                <c:pt idx="534">
                  <c:v>2.311178996933886</c:v>
                </c:pt>
                <c:pt idx="535">
                  <c:v>2.31101338434195</c:v>
                </c:pt>
                <c:pt idx="536">
                  <c:v>2.310641674976499</c:v>
                </c:pt>
                <c:pt idx="537">
                  <c:v>2.31006164827843</c:v>
                </c:pt>
                <c:pt idx="538">
                  <c:v>2.3092707741934</c:v>
                </c:pt>
                <c:pt idx="539">
                  <c:v>2.30826614115315</c:v>
                </c:pt>
                <c:pt idx="540">
                  <c:v>2.30704456470682</c:v>
                </c:pt>
                <c:pt idx="541">
                  <c:v>2.30560252245967</c:v>
                </c:pt>
                <c:pt idx="542">
                  <c:v>2.30393574413735</c:v>
                </c:pt>
                <c:pt idx="543">
                  <c:v>2.30203994830016</c:v>
                </c:pt>
                <c:pt idx="544">
                  <c:v>2.29990991921496</c:v>
                </c:pt>
                <c:pt idx="545">
                  <c:v>2.2975399945716</c:v>
                </c:pt>
                <c:pt idx="546">
                  <c:v>2.29591377380138</c:v>
                </c:pt>
                <c:pt idx="547">
                  <c:v>2.29407191773376</c:v>
                </c:pt>
                <c:pt idx="548">
                  <c:v>2.29200927287629</c:v>
                </c:pt>
                <c:pt idx="549">
                  <c:v>2.28971969920361</c:v>
                </c:pt>
                <c:pt idx="550">
                  <c:v>2.28719849017079</c:v>
                </c:pt>
                <c:pt idx="551">
                  <c:v>2.28443819074479</c:v>
                </c:pt>
                <c:pt idx="552">
                  <c:v>2.28143113769775</c:v>
                </c:pt>
                <c:pt idx="553">
                  <c:v>2.27816861826129</c:v>
                </c:pt>
                <c:pt idx="554">
                  <c:v>2.274640893440639</c:v>
                </c:pt>
                <c:pt idx="555">
                  <c:v>2.27083699286287</c:v>
                </c:pt>
                <c:pt idx="556">
                  <c:v>2.26674453851567</c:v>
                </c:pt>
                <c:pt idx="557">
                  <c:v>2.26234928305994</c:v>
                </c:pt>
                <c:pt idx="558">
                  <c:v>2.25763501905403</c:v>
                </c:pt>
                <c:pt idx="559">
                  <c:v>2.25258306451669</c:v>
                </c:pt>
                <c:pt idx="560">
                  <c:v>2.24717198266473</c:v>
                </c:pt>
                <c:pt idx="561">
                  <c:v>2.24257800542503</c:v>
                </c:pt>
                <c:pt idx="562">
                  <c:v>2.237652196058979</c:v>
                </c:pt>
                <c:pt idx="563">
                  <c:v>2.23237253097012</c:v>
                </c:pt>
                <c:pt idx="564">
                  <c:v>2.2279900407754</c:v>
                </c:pt>
                <c:pt idx="565">
                  <c:v>2.22328770460595</c:v>
                </c:pt>
                <c:pt idx="566">
                  <c:v>2.2193826745762</c:v>
                </c:pt>
                <c:pt idx="567">
                  <c:v>2.21629225454064</c:v>
                </c:pt>
                <c:pt idx="568">
                  <c:v>2.21285902299547</c:v>
                </c:pt>
                <c:pt idx="569">
                  <c:v>2.21025476651471</c:v>
                </c:pt>
                <c:pt idx="570">
                  <c:v>2.20969224197934</c:v>
                </c:pt>
                <c:pt idx="571">
                  <c:v>2.20876514323503</c:v>
                </c:pt>
                <c:pt idx="572">
                  <c:v>2.20746130568809</c:v>
                </c:pt>
                <c:pt idx="573">
                  <c:v>2.20576660960017</c:v>
                </c:pt>
                <c:pt idx="574">
                  <c:v>2.20513394012218</c:v>
                </c:pt>
                <c:pt idx="575">
                  <c:v>2.20414770890068</c:v>
                </c:pt>
                <c:pt idx="576">
                  <c:v>2.20279584169706</c:v>
                </c:pt>
                <c:pt idx="577">
                  <c:v>2.20106401534064</c:v>
                </c:pt>
                <c:pt idx="578">
                  <c:v>2.19893514439466</c:v>
                </c:pt>
                <c:pt idx="579">
                  <c:v>2.19771624367009</c:v>
                </c:pt>
                <c:pt idx="580">
                  <c:v>2.19898170004816</c:v>
                </c:pt>
                <c:pt idx="581">
                  <c:v>2.19987284947525</c:v>
                </c:pt>
                <c:pt idx="582">
                  <c:v>2.20195329862717</c:v>
                </c:pt>
                <c:pt idx="583">
                  <c:v>2.20501541278105</c:v>
                </c:pt>
                <c:pt idx="584">
                  <c:v>2.20770687851485</c:v>
                </c:pt>
                <c:pt idx="585">
                  <c:v>2.21003106395612</c:v>
                </c:pt>
                <c:pt idx="586">
                  <c:v>2.21198960214319</c:v>
                </c:pt>
                <c:pt idx="587">
                  <c:v>2.21358251686883</c:v>
                </c:pt>
                <c:pt idx="588">
                  <c:v>2.2148083780601</c:v>
                </c:pt>
                <c:pt idx="589">
                  <c:v>2.21566405585904</c:v>
                </c:pt>
                <c:pt idx="590">
                  <c:v>2.22354442886961</c:v>
                </c:pt>
                <c:pt idx="591">
                  <c:v>2.232467463330059</c:v>
                </c:pt>
                <c:pt idx="592">
                  <c:v>2.24096041050893</c:v>
                </c:pt>
                <c:pt idx="593">
                  <c:v>2.24905675704725</c:v>
                </c:pt>
                <c:pt idx="594">
                  <c:v>2.25678485582677</c:v>
                </c:pt>
                <c:pt idx="595">
                  <c:v>2.26416884680116</c:v>
                </c:pt>
                <c:pt idx="596">
                  <c:v>2.27235205301367</c:v>
                </c:pt>
                <c:pt idx="597">
                  <c:v>2.28017055474554</c:v>
                </c:pt>
                <c:pt idx="598">
                  <c:v>2.28764657814902</c:v>
                </c:pt>
                <c:pt idx="599">
                  <c:v>2.29479909231804</c:v>
                </c:pt>
                <c:pt idx="600">
                  <c:v>2.30164460961632</c:v>
                </c:pt>
                <c:pt idx="601">
                  <c:v>2.30819734668579</c:v>
                </c:pt>
                <c:pt idx="602">
                  <c:v>2.31446972921831</c:v>
                </c:pt>
                <c:pt idx="603">
                  <c:v>2.3204727176554</c:v>
                </c:pt>
                <c:pt idx="604">
                  <c:v>2.326215829836796</c:v>
                </c:pt>
                <c:pt idx="605">
                  <c:v>2.33170738276803</c:v>
                </c:pt>
                <c:pt idx="606">
                  <c:v>2.3369549680616</c:v>
                </c:pt>
                <c:pt idx="607">
                  <c:v>2.34196493255248</c:v>
                </c:pt>
                <c:pt idx="608">
                  <c:v>2.346743093946519</c:v>
                </c:pt>
                <c:pt idx="609">
                  <c:v>2.35129464266314</c:v>
                </c:pt>
                <c:pt idx="610">
                  <c:v>2.35562385100736</c:v>
                </c:pt>
                <c:pt idx="611">
                  <c:v>2.35973486970093</c:v>
                </c:pt>
                <c:pt idx="612">
                  <c:v>2.36363117482954</c:v>
                </c:pt>
                <c:pt idx="613">
                  <c:v>2.36731580014929</c:v>
                </c:pt>
                <c:pt idx="614">
                  <c:v>2.37079138505432</c:v>
                </c:pt>
                <c:pt idx="615">
                  <c:v>2.3749972228787</c:v>
                </c:pt>
                <c:pt idx="616">
                  <c:v>2.37897356527971</c:v>
                </c:pt>
                <c:pt idx="617">
                  <c:v>2.38272353957999</c:v>
                </c:pt>
                <c:pt idx="618">
                  <c:v>2.386249696043626</c:v>
                </c:pt>
                <c:pt idx="619">
                  <c:v>2.38955426951746</c:v>
                </c:pt>
                <c:pt idx="620">
                  <c:v>2.393558654793638</c:v>
                </c:pt>
                <c:pt idx="621">
                  <c:v>2.39732223007672</c:v>
                </c:pt>
                <c:pt idx="622">
                  <c:v>2.40084722180128</c:v>
                </c:pt>
                <c:pt idx="623">
                  <c:v>2.40413577586669</c:v>
                </c:pt>
                <c:pt idx="624">
                  <c:v>2.40718936889567</c:v>
                </c:pt>
                <c:pt idx="625">
                  <c:v>2.41001032039021</c:v>
                </c:pt>
                <c:pt idx="626">
                  <c:v>2.41259921178051</c:v>
                </c:pt>
                <c:pt idx="627">
                  <c:v>2.41495718383101</c:v>
                </c:pt>
                <c:pt idx="628">
                  <c:v>2.417084573696</c:v>
                </c:pt>
                <c:pt idx="629">
                  <c:v>2.41898224795965</c:v>
                </c:pt>
                <c:pt idx="630">
                  <c:v>2.42065034314546</c:v>
                </c:pt>
                <c:pt idx="631">
                  <c:v>2.42208892929039</c:v>
                </c:pt>
                <c:pt idx="632">
                  <c:v>2.4232977708851</c:v>
                </c:pt>
                <c:pt idx="633">
                  <c:v>2.42517845671525</c:v>
                </c:pt>
                <c:pt idx="634">
                  <c:v>2.42681150169657</c:v>
                </c:pt>
                <c:pt idx="635">
                  <c:v>2.42819651860951</c:v>
                </c:pt>
                <c:pt idx="636">
                  <c:v>2.42933367730556</c:v>
                </c:pt>
                <c:pt idx="637">
                  <c:v>2.430222185393156</c:v>
                </c:pt>
                <c:pt idx="638">
                  <c:v>2.43086132864164</c:v>
                </c:pt>
                <c:pt idx="639">
                  <c:v>2.431250237049257</c:v>
                </c:pt>
                <c:pt idx="640">
                  <c:v>2.432292243933678</c:v>
                </c:pt>
                <c:pt idx="641">
                  <c:v>2.433065916510286</c:v>
                </c:pt>
                <c:pt idx="642">
                  <c:v>2.43357040414002</c:v>
                </c:pt>
                <c:pt idx="643">
                  <c:v>2.433804530879859</c:v>
                </c:pt>
                <c:pt idx="644">
                  <c:v>2.43376644426966</c:v>
                </c:pt>
                <c:pt idx="645">
                  <c:v>2.43436454187181</c:v>
                </c:pt>
                <c:pt idx="646">
                  <c:v>2.4346723479266</c:v>
                </c:pt>
                <c:pt idx="647">
                  <c:v>2.434688181151257</c:v>
                </c:pt>
                <c:pt idx="648">
                  <c:v>2.43441012025831</c:v>
                </c:pt>
                <c:pt idx="649">
                  <c:v>2.433835662974</c:v>
                </c:pt>
                <c:pt idx="650">
                  <c:v>2.43388083206311</c:v>
                </c:pt>
                <c:pt idx="651">
                  <c:v>2.43361071304272</c:v>
                </c:pt>
                <c:pt idx="652">
                  <c:v>2.4330228331299</c:v>
                </c:pt>
                <c:pt idx="653">
                  <c:v>2.43303895946852</c:v>
                </c:pt>
                <c:pt idx="654">
                  <c:v>2.43271795792101</c:v>
                </c:pt>
                <c:pt idx="655">
                  <c:v>2.432056581885678</c:v>
                </c:pt>
                <c:pt idx="656">
                  <c:v>2.43105111087021</c:v>
                </c:pt>
                <c:pt idx="657">
                  <c:v>2.4296971558966</c:v>
                </c:pt>
                <c:pt idx="658">
                  <c:v>2.42892992250889</c:v>
                </c:pt>
                <c:pt idx="659">
                  <c:v>2.42779358653496</c:v>
                </c:pt>
                <c:pt idx="660">
                  <c:v>2.42628269587705</c:v>
                </c:pt>
                <c:pt idx="661">
                  <c:v>2.42439146286101</c:v>
                </c:pt>
                <c:pt idx="662">
                  <c:v>2.42211291936075</c:v>
                </c:pt>
                <c:pt idx="663">
                  <c:v>2.42040147511803</c:v>
                </c:pt>
                <c:pt idx="664">
                  <c:v>2.41827920540117</c:v>
                </c:pt>
                <c:pt idx="665">
                  <c:v>2.41680179299582</c:v>
                </c:pt>
                <c:pt idx="666">
                  <c:v>2.41600129651375</c:v>
                </c:pt>
                <c:pt idx="667">
                  <c:v>2.414836497285699</c:v>
                </c:pt>
                <c:pt idx="668">
                  <c:v>2.4143791186828</c:v>
                </c:pt>
                <c:pt idx="669">
                  <c:v>2.41573607387166</c:v>
                </c:pt>
                <c:pt idx="670">
                  <c:v>2.416802133174843</c:v>
                </c:pt>
                <c:pt idx="671">
                  <c:v>2.41757627674018</c:v>
                </c:pt>
                <c:pt idx="672">
                  <c:v>2.41805705112455</c:v>
                </c:pt>
                <c:pt idx="673">
                  <c:v>2.418242797529559</c:v>
                </c:pt>
                <c:pt idx="674">
                  <c:v>2.41813108992432</c:v>
                </c:pt>
                <c:pt idx="675">
                  <c:v>2.41771931685044</c:v>
                </c:pt>
                <c:pt idx="676">
                  <c:v>2.41700424661628</c:v>
                </c:pt>
                <c:pt idx="677">
                  <c:v>2.41598205563473</c:v>
                </c:pt>
                <c:pt idx="678">
                  <c:v>2.415748516705206</c:v>
                </c:pt>
                <c:pt idx="679">
                  <c:v>2.41633259966795</c:v>
                </c:pt>
                <c:pt idx="680">
                  <c:v>2.416659168070186</c:v>
                </c:pt>
                <c:pt idx="681">
                  <c:v>2.41773374845316</c:v>
                </c:pt>
                <c:pt idx="682">
                  <c:v>2.419632327374539</c:v>
                </c:pt>
                <c:pt idx="683">
                  <c:v>2.42127588745786</c:v>
                </c:pt>
                <c:pt idx="684">
                  <c:v>2.42266471224624</c:v>
                </c:pt>
                <c:pt idx="685">
                  <c:v>2.42379840681642</c:v>
                </c:pt>
                <c:pt idx="686">
                  <c:v>2.42467645924811</c:v>
                </c:pt>
                <c:pt idx="687">
                  <c:v>2.425298120558876</c:v>
                </c:pt>
                <c:pt idx="688">
                  <c:v>2.42566205495594</c:v>
                </c:pt>
                <c:pt idx="689">
                  <c:v>2.426869175824766</c:v>
                </c:pt>
                <c:pt idx="690">
                  <c:v>2.42784127195331</c:v>
                </c:pt>
                <c:pt idx="691">
                  <c:v>2.42857768746288</c:v>
                </c:pt>
                <c:pt idx="692">
                  <c:v>2.42907756853431</c:v>
                </c:pt>
                <c:pt idx="693">
                  <c:v>2.42933997983525</c:v>
                </c:pt>
                <c:pt idx="694">
                  <c:v>2.42936344005515</c:v>
                </c:pt>
                <c:pt idx="695">
                  <c:v>2.43025376349709</c:v>
                </c:pt>
                <c:pt idx="696">
                  <c:v>2.43092844584006</c:v>
                </c:pt>
                <c:pt idx="697">
                  <c:v>2.43138659562003</c:v>
                </c:pt>
                <c:pt idx="698">
                  <c:v>2.43162729147189</c:v>
                </c:pt>
                <c:pt idx="699">
                  <c:v>2.431649584874036</c:v>
                </c:pt>
                <c:pt idx="700">
                  <c:v>2.43145168294657</c:v>
                </c:pt>
                <c:pt idx="701">
                  <c:v>2.43103212891493</c:v>
                </c:pt>
                <c:pt idx="702">
                  <c:v>2.4303888735339</c:v>
                </c:pt>
                <c:pt idx="703">
                  <c:v>2.42951975715341</c:v>
                </c:pt>
                <c:pt idx="704">
                  <c:v>2.4284219419544</c:v>
                </c:pt>
                <c:pt idx="705">
                  <c:v>2.42709263384421</c:v>
                </c:pt>
                <c:pt idx="706">
                  <c:v>2.42552840724495</c:v>
                </c:pt>
                <c:pt idx="707">
                  <c:v>2.42372558468521</c:v>
                </c:pt>
                <c:pt idx="708">
                  <c:v>2.42167969528263</c:v>
                </c:pt>
                <c:pt idx="709">
                  <c:v>2.41938620918096</c:v>
                </c:pt>
                <c:pt idx="710">
                  <c:v>2.41683955449417</c:v>
                </c:pt>
                <c:pt idx="711">
                  <c:v>2.41403364007717</c:v>
                </c:pt>
                <c:pt idx="712">
                  <c:v>2.41096169787008</c:v>
                </c:pt>
                <c:pt idx="713">
                  <c:v>2.40761591925969</c:v>
                </c:pt>
                <c:pt idx="714">
                  <c:v>2.40519478971166</c:v>
                </c:pt>
                <c:pt idx="715">
                  <c:v>2.40253068399658</c:v>
                </c:pt>
                <c:pt idx="716">
                  <c:v>2.39961712226662</c:v>
                </c:pt>
                <c:pt idx="717">
                  <c:v>2.396446435387256</c:v>
                </c:pt>
                <c:pt idx="718">
                  <c:v>2.39414074697729</c:v>
                </c:pt>
                <c:pt idx="719">
                  <c:v>2.392816146969286</c:v>
                </c:pt>
                <c:pt idx="720">
                  <c:v>2.39125494897356</c:v>
                </c:pt>
                <c:pt idx="721">
                  <c:v>2.38945236356215</c:v>
                </c:pt>
                <c:pt idx="722">
                  <c:v>2.38740261215648</c:v>
                </c:pt>
                <c:pt idx="723">
                  <c:v>2.38509972705045</c:v>
                </c:pt>
                <c:pt idx="724">
                  <c:v>2.38370990168615</c:v>
                </c:pt>
                <c:pt idx="725">
                  <c:v>2.382048086619646</c:v>
                </c:pt>
                <c:pt idx="726">
                  <c:v>2.38010782245247</c:v>
                </c:pt>
                <c:pt idx="727">
                  <c:v>2.37788176041194</c:v>
                </c:pt>
                <c:pt idx="728">
                  <c:v>2.37536153694079</c:v>
                </c:pt>
                <c:pt idx="729">
                  <c:v>2.37253756459566</c:v>
                </c:pt>
                <c:pt idx="730">
                  <c:v>2.36939915359059</c:v>
                </c:pt>
                <c:pt idx="731">
                  <c:v>2.36593363978701</c:v>
                </c:pt>
                <c:pt idx="732">
                  <c:v>2.36353868368349</c:v>
                </c:pt>
                <c:pt idx="733">
                  <c:v>2.36212787948031</c:v>
                </c:pt>
                <c:pt idx="734">
                  <c:v>2.36041929100307</c:v>
                </c:pt>
                <c:pt idx="735">
                  <c:v>2.35840434371263</c:v>
                </c:pt>
                <c:pt idx="736">
                  <c:v>2.35607341156799</c:v>
                </c:pt>
                <c:pt idx="737">
                  <c:v>2.35473211931845</c:v>
                </c:pt>
                <c:pt idx="738">
                  <c:v>2.353053695728398</c:v>
                </c:pt>
                <c:pt idx="739">
                  <c:v>2.3525265612918</c:v>
                </c:pt>
                <c:pt idx="740">
                  <c:v>2.351700696895099</c:v>
                </c:pt>
                <c:pt idx="741">
                  <c:v>2.35056962648103</c:v>
                </c:pt>
                <c:pt idx="742">
                  <c:v>2.349125931953857</c:v>
                </c:pt>
                <c:pt idx="743">
                  <c:v>2.34736065044444</c:v>
                </c:pt>
                <c:pt idx="744">
                  <c:v>2.34819678798309</c:v>
                </c:pt>
                <c:pt idx="745">
                  <c:v>2.34873836929468</c:v>
                </c:pt>
                <c:pt idx="746">
                  <c:v>2.34898283489319</c:v>
                </c:pt>
                <c:pt idx="747">
                  <c:v>2.34892687009054</c:v>
                </c:pt>
                <c:pt idx="748">
                  <c:v>2.348565939460359</c:v>
                </c:pt>
                <c:pt idx="749">
                  <c:v>2.34946606152731</c:v>
                </c:pt>
                <c:pt idx="750">
                  <c:v>2.35009732692362</c:v>
                </c:pt>
                <c:pt idx="751">
                  <c:v>2.350457975760746</c:v>
                </c:pt>
                <c:pt idx="752">
                  <c:v>2.35351246204924</c:v>
                </c:pt>
                <c:pt idx="753">
                  <c:v>2.35767459498448</c:v>
                </c:pt>
                <c:pt idx="754">
                  <c:v>2.36152432120004</c:v>
                </c:pt>
                <c:pt idx="755">
                  <c:v>2.365069023378676</c:v>
                </c:pt>
                <c:pt idx="756">
                  <c:v>2.36831469649121</c:v>
                </c:pt>
                <c:pt idx="757">
                  <c:v>2.37409414439897</c:v>
                </c:pt>
                <c:pt idx="758">
                  <c:v>2.37954079188467</c:v>
                </c:pt>
                <c:pt idx="759">
                  <c:v>2.384666916289638</c:v>
                </c:pt>
                <c:pt idx="760">
                  <c:v>2.3894830286699</c:v>
                </c:pt>
                <c:pt idx="761">
                  <c:v>2.39399837854056</c:v>
                </c:pt>
                <c:pt idx="762">
                  <c:v>2.39962039209021</c:v>
                </c:pt>
                <c:pt idx="763">
                  <c:v>2.40495782010086</c:v>
                </c:pt>
                <c:pt idx="764">
                  <c:v>2.41002003261534</c:v>
                </c:pt>
                <c:pt idx="765">
                  <c:v>2.41603978082929</c:v>
                </c:pt>
                <c:pt idx="766">
                  <c:v>2.42175435430936</c:v>
                </c:pt>
                <c:pt idx="767">
                  <c:v>2.42717380368707</c:v>
                </c:pt>
                <c:pt idx="768">
                  <c:v>2.43230705050503</c:v>
                </c:pt>
                <c:pt idx="769">
                  <c:v>2.43716181380847</c:v>
                </c:pt>
                <c:pt idx="770">
                  <c:v>2.44174467583193</c:v>
                </c:pt>
                <c:pt idx="771">
                  <c:v>2.44606165892252</c:v>
                </c:pt>
                <c:pt idx="772">
                  <c:v>2.45011762993427</c:v>
                </c:pt>
                <c:pt idx="773">
                  <c:v>2.45391729058017</c:v>
                </c:pt>
                <c:pt idx="774">
                  <c:v>2.45861023963159</c:v>
                </c:pt>
                <c:pt idx="775">
                  <c:v>2.4630209752421</c:v>
                </c:pt>
                <c:pt idx="776">
                  <c:v>2.46715444147439</c:v>
                </c:pt>
                <c:pt idx="777">
                  <c:v>2.47101482022248</c:v>
                </c:pt>
                <c:pt idx="778">
                  <c:v>2.474605953234418</c:v>
                </c:pt>
                <c:pt idx="779">
                  <c:v>2.47793088239224</c:v>
                </c:pt>
                <c:pt idx="780">
                  <c:v>2.48220007413778</c:v>
                </c:pt>
                <c:pt idx="781">
                  <c:v>2.48622297345652</c:v>
                </c:pt>
                <c:pt idx="782">
                  <c:v>2.49000276061044</c:v>
                </c:pt>
                <c:pt idx="783">
                  <c:v>2.49354245846676</c:v>
                </c:pt>
                <c:pt idx="784">
                  <c:v>2.496844613721706</c:v>
                </c:pt>
                <c:pt idx="785">
                  <c:v>2.49991138066795</c:v>
                </c:pt>
                <c:pt idx="786">
                  <c:v>2.50274475314964</c:v>
                </c:pt>
                <c:pt idx="787">
                  <c:v>2.50534597621059</c:v>
                </c:pt>
                <c:pt idx="788">
                  <c:v>2.50771661925722</c:v>
                </c:pt>
                <c:pt idx="789">
                  <c:v>2.50985758170872</c:v>
                </c:pt>
                <c:pt idx="790">
                  <c:v>2.51176962329142</c:v>
                </c:pt>
                <c:pt idx="791">
                  <c:v>2.51345348862763</c:v>
                </c:pt>
                <c:pt idx="792">
                  <c:v>2.514909183908459</c:v>
                </c:pt>
                <c:pt idx="793">
                  <c:v>2.51613709551484</c:v>
                </c:pt>
                <c:pt idx="794">
                  <c:v>2.51713713102544</c:v>
                </c:pt>
                <c:pt idx="795">
                  <c:v>2.51790913709651</c:v>
                </c:pt>
                <c:pt idx="796">
                  <c:v>2.518452608799</c:v>
                </c:pt>
                <c:pt idx="797">
                  <c:v>2.51876682933905</c:v>
                </c:pt>
                <c:pt idx="798">
                  <c:v>2.51993668870214</c:v>
                </c:pt>
                <c:pt idx="799">
                  <c:v>2.52085588746787</c:v>
                </c:pt>
                <c:pt idx="800">
                  <c:v>2.52152383550924</c:v>
                </c:pt>
                <c:pt idx="801">
                  <c:v>2.52194023633937</c:v>
                </c:pt>
                <c:pt idx="802">
                  <c:v>2.5221039316742</c:v>
                </c:pt>
                <c:pt idx="803">
                  <c:v>2.52201405775309</c:v>
                </c:pt>
                <c:pt idx="804">
                  <c:v>2.52166889519636</c:v>
                </c:pt>
                <c:pt idx="805">
                  <c:v>2.521066889565259</c:v>
                </c:pt>
                <c:pt idx="806">
                  <c:v>2.52020623002175</c:v>
                </c:pt>
                <c:pt idx="807">
                  <c:v>2.52018234714223</c:v>
                </c:pt>
                <c:pt idx="808">
                  <c:v>2.51987860245455</c:v>
                </c:pt>
                <c:pt idx="809">
                  <c:v>2.519292998158559</c:v>
                </c:pt>
                <c:pt idx="810">
                  <c:v>2.51842323391951</c:v>
                </c:pt>
                <c:pt idx="811">
                  <c:v>2.51726687050724</c:v>
                </c:pt>
                <c:pt idx="812">
                  <c:v>2.51582035582286</c:v>
                </c:pt>
                <c:pt idx="813">
                  <c:v>2.51519510653143</c:v>
                </c:pt>
                <c:pt idx="814">
                  <c:v>2.514258420451236</c:v>
                </c:pt>
                <c:pt idx="815">
                  <c:v>2.51300693235755</c:v>
                </c:pt>
                <c:pt idx="816">
                  <c:v>2.5114367342624</c:v>
                </c:pt>
                <c:pt idx="817">
                  <c:v>2.51076045806664</c:v>
                </c:pt>
                <c:pt idx="818">
                  <c:v>2.51092238667053</c:v>
                </c:pt>
                <c:pt idx="819">
                  <c:v>2.51077298777726</c:v>
                </c:pt>
                <c:pt idx="820">
                  <c:v>2.5103097697038</c:v>
                </c:pt>
                <c:pt idx="821">
                  <c:v>2.50953008519547</c:v>
                </c:pt>
                <c:pt idx="822">
                  <c:v>2.50843045494062</c:v>
                </c:pt>
                <c:pt idx="823">
                  <c:v>2.508242438092878</c:v>
                </c:pt>
                <c:pt idx="824">
                  <c:v>2.50776121710618</c:v>
                </c:pt>
                <c:pt idx="825">
                  <c:v>2.50813313734546</c:v>
                </c:pt>
                <c:pt idx="826">
                  <c:v>2.50818939370564</c:v>
                </c:pt>
                <c:pt idx="827">
                  <c:v>2.50792790540922</c:v>
                </c:pt>
                <c:pt idx="828">
                  <c:v>2.50734589346283</c:v>
                </c:pt>
                <c:pt idx="829">
                  <c:v>2.50759906505786</c:v>
                </c:pt>
                <c:pt idx="830">
                  <c:v>2.5075090688428</c:v>
                </c:pt>
                <c:pt idx="831">
                  <c:v>2.50707304699636</c:v>
                </c:pt>
                <c:pt idx="832">
                  <c:v>2.50754665816154</c:v>
                </c:pt>
                <c:pt idx="833">
                  <c:v>2.50770040299301</c:v>
                </c:pt>
                <c:pt idx="834">
                  <c:v>2.50753240457967</c:v>
                </c:pt>
                <c:pt idx="835">
                  <c:v>2.50703982561363</c:v>
                </c:pt>
                <c:pt idx="836">
                  <c:v>2.50748852884254</c:v>
                </c:pt>
                <c:pt idx="837">
                  <c:v>2.50763959739443</c:v>
                </c:pt>
                <c:pt idx="838">
                  <c:v>2.50749104389242</c:v>
                </c:pt>
                <c:pt idx="839">
                  <c:v>2.50704066309626</c:v>
                </c:pt>
                <c:pt idx="840">
                  <c:v>2.506285491242759</c:v>
                </c:pt>
                <c:pt idx="841">
                  <c:v>2.50641007734903</c:v>
                </c:pt>
                <c:pt idx="842">
                  <c:v>2.50620719030434</c:v>
                </c:pt>
                <c:pt idx="843">
                  <c:v>2.50696124901185</c:v>
                </c:pt>
                <c:pt idx="844">
                  <c:v>2.50741462082424</c:v>
                </c:pt>
                <c:pt idx="845">
                  <c:v>2.50875852430813</c:v>
                </c:pt>
                <c:pt idx="846">
                  <c:v>2.50977793182862</c:v>
                </c:pt>
                <c:pt idx="847">
                  <c:v>2.510472233761039</c:v>
                </c:pt>
                <c:pt idx="848">
                  <c:v>2.51084014755614</c:v>
                </c:pt>
                <c:pt idx="849">
                  <c:v>2.510879434505358</c:v>
                </c:pt>
                <c:pt idx="850">
                  <c:v>2.5105881760117</c:v>
                </c:pt>
                <c:pt idx="851">
                  <c:v>2.511261364893818</c:v>
                </c:pt>
                <c:pt idx="852">
                  <c:v>2.51292797620746</c:v>
                </c:pt>
                <c:pt idx="853">
                  <c:v>2.51431774694424</c:v>
                </c:pt>
                <c:pt idx="854">
                  <c:v>2.51543098151135</c:v>
                </c:pt>
                <c:pt idx="855">
                  <c:v>2.5162672494369</c:v>
                </c:pt>
                <c:pt idx="856">
                  <c:v>2.51931697576179</c:v>
                </c:pt>
                <c:pt idx="857">
                  <c:v>2.5220877472157</c:v>
                </c:pt>
                <c:pt idx="858">
                  <c:v>2.5257714942384</c:v>
                </c:pt>
                <c:pt idx="859">
                  <c:v>2.52915073165824</c:v>
                </c:pt>
                <c:pt idx="860">
                  <c:v>2.532228417384978</c:v>
                </c:pt>
                <c:pt idx="861">
                  <c:v>2.53500670093306</c:v>
                </c:pt>
                <c:pt idx="862">
                  <c:v>2.53748730360258</c:v>
                </c:pt>
                <c:pt idx="863">
                  <c:v>2.53967177197826</c:v>
                </c:pt>
                <c:pt idx="864">
                  <c:v>2.54282065452334</c:v>
                </c:pt>
                <c:pt idx="865">
                  <c:v>2.54569628791524</c:v>
                </c:pt>
                <c:pt idx="866">
                  <c:v>2.54830058555081</c:v>
                </c:pt>
                <c:pt idx="867">
                  <c:v>2.55063470181034</c:v>
                </c:pt>
                <c:pt idx="868">
                  <c:v>2.55269976050027</c:v>
                </c:pt>
                <c:pt idx="869">
                  <c:v>2.55449667683776</c:v>
                </c:pt>
                <c:pt idx="870">
                  <c:v>2.55602566548509</c:v>
                </c:pt>
                <c:pt idx="871">
                  <c:v>2.55728715417832</c:v>
                </c:pt>
                <c:pt idx="872">
                  <c:v>2.558280990599119</c:v>
                </c:pt>
                <c:pt idx="873">
                  <c:v>2.56025058346202</c:v>
                </c:pt>
                <c:pt idx="874">
                  <c:v>2.561976583093819</c:v>
                </c:pt>
                <c:pt idx="875">
                  <c:v>2.56345953797394</c:v>
                </c:pt>
                <c:pt idx="876">
                  <c:v>2.56469963868477</c:v>
                </c:pt>
                <c:pt idx="877">
                  <c:v>2.56569686330362</c:v>
                </c:pt>
                <c:pt idx="878">
                  <c:v>2.56645096856193</c:v>
                </c:pt>
                <c:pt idx="879">
                  <c:v>2.5669616441667</c:v>
                </c:pt>
                <c:pt idx="880">
                  <c:v>2.56722818973776</c:v>
                </c:pt>
                <c:pt idx="881">
                  <c:v>2.5684122298386</c:v>
                </c:pt>
                <c:pt idx="882">
                  <c:v>2.56932908578903</c:v>
                </c:pt>
                <c:pt idx="883">
                  <c:v>2.5699783472385</c:v>
                </c:pt>
                <c:pt idx="884">
                  <c:v>2.5703592947328</c:v>
                </c:pt>
                <c:pt idx="885">
                  <c:v>2.5704712212017</c:v>
                </c:pt>
                <c:pt idx="886">
                  <c:v>2.57031294979218</c:v>
                </c:pt>
                <c:pt idx="887">
                  <c:v>2.56988300124124</c:v>
                </c:pt>
                <c:pt idx="888">
                  <c:v>2.56917976562133</c:v>
                </c:pt>
                <c:pt idx="889">
                  <c:v>2.56820103353932</c:v>
                </c:pt>
                <c:pt idx="890">
                  <c:v>2.56694482026034</c:v>
                </c:pt>
                <c:pt idx="891">
                  <c:v>2.565408104513586</c:v>
                </c:pt>
                <c:pt idx="892">
                  <c:v>2.56358782464207</c:v>
                </c:pt>
                <c:pt idx="893">
                  <c:v>2.56148059269409</c:v>
                </c:pt>
                <c:pt idx="894">
                  <c:v>2.56027440795979</c:v>
                </c:pt>
                <c:pt idx="895">
                  <c:v>2.55875855809896</c:v>
                </c:pt>
                <c:pt idx="896">
                  <c:v>2.55692939673845</c:v>
                </c:pt>
                <c:pt idx="897">
                  <c:v>2.556072229403826</c:v>
                </c:pt>
                <c:pt idx="898">
                  <c:v>2.55493019863389</c:v>
                </c:pt>
                <c:pt idx="899">
                  <c:v>2.55350011302268</c:v>
                </c:pt>
                <c:pt idx="900">
                  <c:v>2.55177893902633</c:v>
                </c:pt>
                <c:pt idx="901">
                  <c:v>2.54976228821019</c:v>
                </c:pt>
                <c:pt idx="902">
                  <c:v>2.54744571125046</c:v>
                </c:pt>
                <c:pt idx="903">
                  <c:v>2.54605513765933</c:v>
                </c:pt>
                <c:pt idx="904">
                  <c:v>2.54434156226856</c:v>
                </c:pt>
                <c:pt idx="905">
                  <c:v>2.54230018193838</c:v>
                </c:pt>
                <c:pt idx="906">
                  <c:v>2.541265484005256</c:v>
                </c:pt>
                <c:pt idx="907">
                  <c:v>2.53993322075822</c:v>
                </c:pt>
                <c:pt idx="908">
                  <c:v>2.539552915257258</c:v>
                </c:pt>
                <c:pt idx="909">
                  <c:v>2.53885172119399</c:v>
                </c:pt>
                <c:pt idx="910">
                  <c:v>2.53782624579079</c:v>
                </c:pt>
                <c:pt idx="911">
                  <c:v>2.536472360039666</c:v>
                </c:pt>
                <c:pt idx="912">
                  <c:v>2.53741933732511</c:v>
                </c:pt>
                <c:pt idx="913">
                  <c:v>2.53804805683855</c:v>
                </c:pt>
                <c:pt idx="914">
                  <c:v>2.53835728257519</c:v>
                </c:pt>
                <c:pt idx="915">
                  <c:v>2.538345431363398</c:v>
                </c:pt>
                <c:pt idx="916">
                  <c:v>2.53800998121303</c:v>
                </c:pt>
                <c:pt idx="917">
                  <c:v>2.53872197790541</c:v>
                </c:pt>
                <c:pt idx="918">
                  <c:v>2.53913927673181</c:v>
                </c:pt>
                <c:pt idx="919">
                  <c:v>2.53926087654511</c:v>
                </c:pt>
                <c:pt idx="920">
                  <c:v>2.54036404383594</c:v>
                </c:pt>
                <c:pt idx="921">
                  <c:v>2.54114619037954</c:v>
                </c:pt>
                <c:pt idx="922">
                  <c:v>2.54160663315743</c:v>
                </c:pt>
                <c:pt idx="923">
                  <c:v>2.54174359122492</c:v>
                </c:pt>
                <c:pt idx="924">
                  <c:v>2.5429360124124</c:v>
                </c:pt>
                <c:pt idx="925">
                  <c:v>2.54383324137946</c:v>
                </c:pt>
                <c:pt idx="926">
                  <c:v>2.54571703847816</c:v>
                </c:pt>
                <c:pt idx="927">
                  <c:v>2.54727968517999</c:v>
                </c:pt>
                <c:pt idx="928">
                  <c:v>2.54989537252791</c:v>
                </c:pt>
                <c:pt idx="929">
                  <c:v>2.552215485629896</c:v>
                </c:pt>
                <c:pt idx="930">
                  <c:v>2.55424187517339</c:v>
                </c:pt>
                <c:pt idx="931">
                  <c:v>2.55597520083498</c:v>
                </c:pt>
                <c:pt idx="932">
                  <c:v>2.55868623707939</c:v>
                </c:pt>
                <c:pt idx="933">
                  <c:v>2.56107794801397</c:v>
                </c:pt>
                <c:pt idx="934">
                  <c:v>2.5631517727264</c:v>
                </c:pt>
                <c:pt idx="935">
                  <c:v>2.56490881975052</c:v>
                </c:pt>
                <c:pt idx="936">
                  <c:v>2.56634951347923</c:v>
                </c:pt>
                <c:pt idx="937">
                  <c:v>2.56747388348689</c:v>
                </c:pt>
                <c:pt idx="938">
                  <c:v>2.56828170676047</c:v>
                </c:pt>
                <c:pt idx="939">
                  <c:v>2.56877217520197</c:v>
                </c:pt>
                <c:pt idx="940">
                  <c:v>2.57029857902073</c:v>
                </c:pt>
                <c:pt idx="941">
                  <c:v>2.57153474935924</c:v>
                </c:pt>
                <c:pt idx="942">
                  <c:v>2.572480459955059</c:v>
                </c:pt>
                <c:pt idx="943">
                  <c:v>2.57313526596464</c:v>
                </c:pt>
                <c:pt idx="944">
                  <c:v>2.57611413640183</c:v>
                </c:pt>
                <c:pt idx="945">
                  <c:v>2.57880078062871</c:v>
                </c:pt>
                <c:pt idx="946">
                  <c:v>2.58119657671831</c:v>
                </c:pt>
                <c:pt idx="947">
                  <c:v>2.58330308796096</c:v>
                </c:pt>
                <c:pt idx="948">
                  <c:v>2.58512120488925</c:v>
                </c:pt>
                <c:pt idx="949">
                  <c:v>2.586651443411</c:v>
                </c:pt>
                <c:pt idx="950">
                  <c:v>2.58789425728906</c:v>
                </c:pt>
                <c:pt idx="951">
                  <c:v>2.59010202721654</c:v>
                </c:pt>
                <c:pt idx="952">
                  <c:v>2.59199658601589</c:v>
                </c:pt>
                <c:pt idx="953">
                  <c:v>2.5935785429507</c:v>
                </c:pt>
                <c:pt idx="954">
                  <c:v>2.5948482022413</c:v>
                </c:pt>
                <c:pt idx="955">
                  <c:v>2.59713618323363</c:v>
                </c:pt>
                <c:pt idx="956">
                  <c:v>2.59913731773137</c:v>
                </c:pt>
                <c:pt idx="957">
                  <c:v>2.60217761420052</c:v>
                </c:pt>
                <c:pt idx="958">
                  <c:v>2.60495559664841</c:v>
                </c:pt>
                <c:pt idx="959">
                  <c:v>2.60747257775241</c:v>
                </c:pt>
                <c:pt idx="960">
                  <c:v>2.60972990765559</c:v>
                </c:pt>
                <c:pt idx="961">
                  <c:v>2.611728419249176</c:v>
                </c:pt>
                <c:pt idx="962">
                  <c:v>2.61346893173167</c:v>
                </c:pt>
                <c:pt idx="963">
                  <c:v>2.6149518763019</c:v>
                </c:pt>
                <c:pt idx="964">
                  <c:v>2.61617727620018</c:v>
                </c:pt>
                <c:pt idx="965">
                  <c:v>2.61714527112901</c:v>
                </c:pt>
                <c:pt idx="966">
                  <c:v>2.61785575119998</c:v>
                </c:pt>
                <c:pt idx="967">
                  <c:v>2.61830816930193</c:v>
                </c:pt>
                <c:pt idx="968">
                  <c:v>2.61850189784957</c:v>
                </c:pt>
                <c:pt idx="969">
                  <c:v>2.61843641009648</c:v>
                </c:pt>
                <c:pt idx="970">
                  <c:v>2.61811038117833</c:v>
                </c:pt>
                <c:pt idx="971">
                  <c:v>2.61752259706864</c:v>
                </c:pt>
                <c:pt idx="972">
                  <c:v>2.61667160389125</c:v>
                </c:pt>
                <c:pt idx="973">
                  <c:v>2.61555554233275</c:v>
                </c:pt>
                <c:pt idx="974">
                  <c:v>2.61417252489696</c:v>
                </c:pt>
                <c:pt idx="975">
                  <c:v>2.61251994233771</c:v>
                </c:pt>
                <c:pt idx="976">
                  <c:v>2.6105952079162</c:v>
                </c:pt>
                <c:pt idx="977">
                  <c:v>2.60839525419513</c:v>
                </c:pt>
                <c:pt idx="978">
                  <c:v>2.60591639958893</c:v>
                </c:pt>
                <c:pt idx="979">
                  <c:v>2.60315474977651</c:v>
                </c:pt>
                <c:pt idx="980">
                  <c:v>2.6027376717412</c:v>
                </c:pt>
                <c:pt idx="981">
                  <c:v>2.602050610668459</c:v>
                </c:pt>
                <c:pt idx="982">
                  <c:v>2.60109189955763</c:v>
                </c:pt>
                <c:pt idx="983">
                  <c:v>2.59985901456291</c:v>
                </c:pt>
                <c:pt idx="984">
                  <c:v>2.59834929493834</c:v>
                </c:pt>
                <c:pt idx="985">
                  <c:v>2.59655979784652</c:v>
                </c:pt>
                <c:pt idx="986">
                  <c:v>2.594486990160699</c:v>
                </c:pt>
                <c:pt idx="987">
                  <c:v>2.59212662533444</c:v>
                </c:pt>
                <c:pt idx="988">
                  <c:v>2.58947430860926</c:v>
                </c:pt>
                <c:pt idx="989">
                  <c:v>2.58652470910776</c:v>
                </c:pt>
                <c:pt idx="990">
                  <c:v>2.58459207394174</c:v>
                </c:pt>
                <c:pt idx="991">
                  <c:v>2.58233835488744</c:v>
                </c:pt>
                <c:pt idx="992">
                  <c:v>2.5797578437176</c:v>
                </c:pt>
                <c:pt idx="993">
                  <c:v>2.57827813871125</c:v>
                </c:pt>
                <c:pt idx="994">
                  <c:v>2.576505420299466</c:v>
                </c:pt>
                <c:pt idx="995">
                  <c:v>2.574435132173738</c:v>
                </c:pt>
                <c:pt idx="996">
                  <c:v>2.572062141584246</c:v>
                </c:pt>
                <c:pt idx="997">
                  <c:v>2.56938096522051</c:v>
                </c:pt>
                <c:pt idx="998">
                  <c:v>2.5677566353447</c:v>
                </c:pt>
                <c:pt idx="999">
                  <c:v>2.56579992384476</c:v>
                </c:pt>
                <c:pt idx="1000">
                  <c:v>2.56350483934641</c:v>
                </c:pt>
                <c:pt idx="1001">
                  <c:v>2.56086428364016</c:v>
                </c:pt>
                <c:pt idx="1002">
                  <c:v>2.55937865464975</c:v>
                </c:pt>
                <c:pt idx="1003">
                  <c:v>2.55758389031563</c:v>
                </c:pt>
                <c:pt idx="1004">
                  <c:v>2.55547430963463</c:v>
                </c:pt>
                <c:pt idx="1005">
                  <c:v>2.55304380738179</c:v>
                </c:pt>
                <c:pt idx="1006">
                  <c:v>2.550285001778799</c:v>
                </c:pt>
                <c:pt idx="1007">
                  <c:v>2.55162222988218</c:v>
                </c:pt>
                <c:pt idx="1008">
                  <c:v>2.55262983659895</c:v>
                </c:pt>
                <c:pt idx="1009">
                  <c:v>2.55330737835697</c:v>
                </c:pt>
                <c:pt idx="1010">
                  <c:v>2.55365377186013</c:v>
                </c:pt>
                <c:pt idx="1011">
                  <c:v>2.55521487906549</c:v>
                </c:pt>
                <c:pt idx="1012">
                  <c:v>2.556476044768158</c:v>
                </c:pt>
                <c:pt idx="1013">
                  <c:v>2.55743714282806</c:v>
                </c:pt>
                <c:pt idx="1014">
                  <c:v>2.55953173017785</c:v>
                </c:pt>
                <c:pt idx="1015">
                  <c:v>2.56129677846731</c:v>
                </c:pt>
                <c:pt idx="1016">
                  <c:v>2.56273329510903</c:v>
                </c:pt>
                <c:pt idx="1017">
                  <c:v>2.56384164820063</c:v>
                </c:pt>
                <c:pt idx="1018">
                  <c:v>2.56462154049269</c:v>
                </c:pt>
                <c:pt idx="1019">
                  <c:v>2.56803250379363</c:v>
                </c:pt>
                <c:pt idx="1020">
                  <c:v>2.57111006083111</c:v>
                </c:pt>
                <c:pt idx="1021">
                  <c:v>2.57385747613906</c:v>
                </c:pt>
                <c:pt idx="1022">
                  <c:v>2.57627764691766</c:v>
                </c:pt>
                <c:pt idx="1023">
                  <c:v>2.57837271397943</c:v>
                </c:pt>
                <c:pt idx="1024">
                  <c:v>2.58014416724683</c:v>
                </c:pt>
                <c:pt idx="1025">
                  <c:v>2.58449613470492</c:v>
                </c:pt>
                <c:pt idx="1026">
                  <c:v>2.58851346442699</c:v>
                </c:pt>
                <c:pt idx="1027">
                  <c:v>2.592201339159206</c:v>
                </c:pt>
                <c:pt idx="1028">
                  <c:v>2.59556365649058</c:v>
                </c:pt>
                <c:pt idx="1029">
                  <c:v>2.59860394005765</c:v>
                </c:pt>
                <c:pt idx="1030">
                  <c:v>2.60132509233037</c:v>
                </c:pt>
                <c:pt idx="1031">
                  <c:v>2.60518999896646</c:v>
                </c:pt>
                <c:pt idx="1032">
                  <c:v>2.60876099311181</c:v>
                </c:pt>
                <c:pt idx="1033">
                  <c:v>2.61204098028765</c:v>
                </c:pt>
                <c:pt idx="1034">
                  <c:v>2.61503312804106</c:v>
                </c:pt>
                <c:pt idx="1035">
                  <c:v>2.61773956844125</c:v>
                </c:pt>
                <c:pt idx="1036">
                  <c:v>2.62016205001364</c:v>
                </c:pt>
                <c:pt idx="1037">
                  <c:v>2.62230244085956</c:v>
                </c:pt>
                <c:pt idx="1038">
                  <c:v>2.6241614234685</c:v>
                </c:pt>
                <c:pt idx="1039">
                  <c:v>2.62573991409346</c:v>
                </c:pt>
                <c:pt idx="1040">
                  <c:v>2.62703849764087</c:v>
                </c:pt>
                <c:pt idx="1041">
                  <c:v>2.62940013419192</c:v>
                </c:pt>
                <c:pt idx="1042">
                  <c:v>2.631454103607619</c:v>
                </c:pt>
                <c:pt idx="1043">
                  <c:v>2.635957323373806</c:v>
                </c:pt>
                <c:pt idx="1044">
                  <c:v>2.64014479469045</c:v>
                </c:pt>
                <c:pt idx="1045">
                  <c:v>2.64402006183156</c:v>
                </c:pt>
                <c:pt idx="1046">
                  <c:v>2.64758630574326</c:v>
                </c:pt>
                <c:pt idx="1047">
                  <c:v>2.650845491478076</c:v>
                </c:pt>
                <c:pt idx="1048">
                  <c:v>2.65380022940619</c:v>
                </c:pt>
                <c:pt idx="1049">
                  <c:v>2.656451981643058</c:v>
                </c:pt>
                <c:pt idx="1050">
                  <c:v>2.66019033898637</c:v>
                </c:pt>
                <c:pt idx="1051">
                  <c:v>2.66365115548817</c:v>
                </c:pt>
                <c:pt idx="1052">
                  <c:v>2.66683596575614</c:v>
                </c:pt>
                <c:pt idx="1053">
                  <c:v>2.66974637689818</c:v>
                </c:pt>
                <c:pt idx="1054">
                  <c:v>2.67238403935265</c:v>
                </c:pt>
                <c:pt idx="1055">
                  <c:v>2.67474979712966</c:v>
                </c:pt>
                <c:pt idx="1056">
                  <c:v>2.67684446629621</c:v>
                </c:pt>
                <c:pt idx="1057">
                  <c:v>2.678668814299657</c:v>
                </c:pt>
                <c:pt idx="1058">
                  <c:v>2.68022291718983</c:v>
                </c:pt>
                <c:pt idx="1059">
                  <c:v>2.68150738508167</c:v>
                </c:pt>
                <c:pt idx="1060">
                  <c:v>2.68252189515391</c:v>
                </c:pt>
                <c:pt idx="1061">
                  <c:v>2.68326663829613</c:v>
                </c:pt>
                <c:pt idx="1062">
                  <c:v>2.68374106001359</c:v>
                </c:pt>
                <c:pt idx="1063">
                  <c:v>2.68394490195795</c:v>
                </c:pt>
                <c:pt idx="1064">
                  <c:v>2.68387736347282</c:v>
                </c:pt>
                <c:pt idx="1065">
                  <c:v>2.68353773283327</c:v>
                </c:pt>
                <c:pt idx="1066">
                  <c:v>2.68292497347845</c:v>
                </c:pt>
                <c:pt idx="1067">
                  <c:v>2.68203794262594</c:v>
                </c:pt>
                <c:pt idx="1068">
                  <c:v>2.68087519457041</c:v>
                </c:pt>
                <c:pt idx="1069">
                  <c:v>2.67943499825355</c:v>
                </c:pt>
                <c:pt idx="1070">
                  <c:v>2.67771535920329</c:v>
                </c:pt>
                <c:pt idx="1071">
                  <c:v>2.67703002496379</c:v>
                </c:pt>
                <c:pt idx="1072">
                  <c:v>2.67603978311317</c:v>
                </c:pt>
                <c:pt idx="1073">
                  <c:v>2.67474302001771</c:v>
                </c:pt>
                <c:pt idx="1074">
                  <c:v>2.6731375690829</c:v>
                </c:pt>
                <c:pt idx="1075">
                  <c:v>2.67122074412938</c:v>
                </c:pt>
                <c:pt idx="1076">
                  <c:v>2.6689895832376</c:v>
                </c:pt>
                <c:pt idx="1077">
                  <c:v>2.666440689963846</c:v>
                </c:pt>
                <c:pt idx="1078">
                  <c:v>2.66357008739549</c:v>
                </c:pt>
                <c:pt idx="1079">
                  <c:v>2.66179459320601</c:v>
                </c:pt>
                <c:pt idx="1080">
                  <c:v>2.65972904254386</c:v>
                </c:pt>
                <c:pt idx="1081">
                  <c:v>2.65872082036255</c:v>
                </c:pt>
                <c:pt idx="1082">
                  <c:v>2.657396927031</c:v>
                </c:pt>
                <c:pt idx="1083">
                  <c:v>2.655754939754479</c:v>
                </c:pt>
                <c:pt idx="1084">
                  <c:v>2.65379142312292</c:v>
                </c:pt>
                <c:pt idx="1085">
                  <c:v>2.65150257102099</c:v>
                </c:pt>
                <c:pt idx="1086">
                  <c:v>2.64888426013461</c:v>
                </c:pt>
                <c:pt idx="1087">
                  <c:v>2.64593134097431</c:v>
                </c:pt>
                <c:pt idx="1088">
                  <c:v>2.64263792304089</c:v>
                </c:pt>
                <c:pt idx="1089">
                  <c:v>2.6418644334325</c:v>
                </c:pt>
                <c:pt idx="1090">
                  <c:v>2.64076687873154</c:v>
                </c:pt>
                <c:pt idx="1091">
                  <c:v>2.639342033944596</c:v>
                </c:pt>
                <c:pt idx="1092">
                  <c:v>2.63758614316558</c:v>
                </c:pt>
                <c:pt idx="1093">
                  <c:v>2.63549515674942</c:v>
                </c:pt>
                <c:pt idx="1094">
                  <c:v>2.63306403782511</c:v>
                </c:pt>
                <c:pt idx="1095">
                  <c:v>2.63028721549152</c:v>
                </c:pt>
                <c:pt idx="1096">
                  <c:v>2.62858594899493</c:v>
                </c:pt>
                <c:pt idx="1097">
                  <c:v>2.62803582935827</c:v>
                </c:pt>
                <c:pt idx="1098">
                  <c:v>2.62858428706795</c:v>
                </c:pt>
                <c:pt idx="1099">
                  <c:v>2.62877434193557</c:v>
                </c:pt>
                <c:pt idx="1100">
                  <c:v>2.62860423061148</c:v>
                </c:pt>
                <c:pt idx="1101">
                  <c:v>2.62807160931083</c:v>
                </c:pt>
                <c:pt idx="1102">
                  <c:v>2.62717302401825</c:v>
                </c:pt>
                <c:pt idx="1103">
                  <c:v>2.62590505296085</c:v>
                </c:pt>
                <c:pt idx="1104">
                  <c:v>2.62426288220422</c:v>
                </c:pt>
                <c:pt idx="1105">
                  <c:v>2.62224147298221</c:v>
                </c:pt>
                <c:pt idx="1106">
                  <c:v>2.62295742968165</c:v>
                </c:pt>
                <c:pt idx="1107">
                  <c:v>2.62336848584518</c:v>
                </c:pt>
                <c:pt idx="1108">
                  <c:v>2.62347340942572</c:v>
                </c:pt>
                <c:pt idx="1109">
                  <c:v>2.62473630389795</c:v>
                </c:pt>
                <c:pt idx="1110">
                  <c:v>2.62566397129537</c:v>
                </c:pt>
                <c:pt idx="1111">
                  <c:v>2.62625627352224</c:v>
                </c:pt>
                <c:pt idx="1112">
                  <c:v>2.62651220261639</c:v>
                </c:pt>
                <c:pt idx="1113">
                  <c:v>2.62799286042452</c:v>
                </c:pt>
                <c:pt idx="1114">
                  <c:v>2.63063179505369</c:v>
                </c:pt>
                <c:pt idx="1115">
                  <c:v>2.63293438907695</c:v>
                </c:pt>
                <c:pt idx="1116">
                  <c:v>2.63490211931607</c:v>
                </c:pt>
                <c:pt idx="1117">
                  <c:v>2.63799090778033</c:v>
                </c:pt>
                <c:pt idx="1118">
                  <c:v>2.642252435250226</c:v>
                </c:pt>
                <c:pt idx="1119">
                  <c:v>2.64617240572753</c:v>
                </c:pt>
                <c:pt idx="1120">
                  <c:v>2.64975488989755</c:v>
                </c:pt>
                <c:pt idx="1121">
                  <c:v>2.65300329938017</c:v>
                </c:pt>
                <c:pt idx="1122">
                  <c:v>2.6559202949792</c:v>
                </c:pt>
                <c:pt idx="1123">
                  <c:v>2.658508694388419</c:v>
                </c:pt>
                <c:pt idx="1124">
                  <c:v>2.66227624906249</c:v>
                </c:pt>
                <c:pt idx="1125">
                  <c:v>2.66715712757696</c:v>
                </c:pt>
                <c:pt idx="1126">
                  <c:v>2.67170155400475</c:v>
                </c:pt>
                <c:pt idx="1127">
                  <c:v>2.67591374192329</c:v>
                </c:pt>
                <c:pt idx="1128">
                  <c:v>2.67979761248388</c:v>
                </c:pt>
                <c:pt idx="1129">
                  <c:v>2.68335607659762</c:v>
                </c:pt>
                <c:pt idx="1130">
                  <c:v>2.68659177199214</c:v>
                </c:pt>
                <c:pt idx="1131">
                  <c:v>2.68950678528753</c:v>
                </c:pt>
                <c:pt idx="1132">
                  <c:v>2.69210258567851</c:v>
                </c:pt>
                <c:pt idx="1133">
                  <c:v>2.69438061167894</c:v>
                </c:pt>
                <c:pt idx="1134">
                  <c:v>2.69634180536948</c:v>
                </c:pt>
                <c:pt idx="1135">
                  <c:v>2.69798678970035</c:v>
                </c:pt>
                <c:pt idx="1136">
                  <c:v>2.699315623084458</c:v>
                </c:pt>
                <c:pt idx="1137">
                  <c:v>2.7003284282878</c:v>
                </c:pt>
                <c:pt idx="1138">
                  <c:v>2.70241105269494</c:v>
                </c:pt>
                <c:pt idx="1139">
                  <c:v>2.70414954662701</c:v>
                </c:pt>
                <c:pt idx="1140">
                  <c:v>2.70700006123602</c:v>
                </c:pt>
                <c:pt idx="1141">
                  <c:v>2.7095344260661</c:v>
                </c:pt>
                <c:pt idx="1142">
                  <c:v>2.71320368298581</c:v>
                </c:pt>
                <c:pt idx="1143">
                  <c:v>2.716583653278199</c:v>
                </c:pt>
                <c:pt idx="1144">
                  <c:v>2.71967572525089</c:v>
                </c:pt>
                <c:pt idx="1145">
                  <c:v>2.72248132089468</c:v>
                </c:pt>
                <c:pt idx="1146">
                  <c:v>2.72500140399616</c:v>
                </c:pt>
                <c:pt idx="1147">
                  <c:v>2.72723667067102</c:v>
                </c:pt>
                <c:pt idx="1148">
                  <c:v>2.72918798511188</c:v>
                </c:pt>
                <c:pt idx="1149">
                  <c:v>2.73085566199923</c:v>
                </c:pt>
                <c:pt idx="1150">
                  <c:v>2.73223967342105</c:v>
                </c:pt>
                <c:pt idx="1151">
                  <c:v>2.73334057161755</c:v>
                </c:pt>
                <c:pt idx="1152">
                  <c:v>2.73415783730529</c:v>
                </c:pt>
                <c:pt idx="1153">
                  <c:v>2.73469127691897</c:v>
                </c:pt>
                <c:pt idx="1154">
                  <c:v>2.73494078579762</c:v>
                </c:pt>
                <c:pt idx="1155">
                  <c:v>2.73490563835006</c:v>
                </c:pt>
                <c:pt idx="1156">
                  <c:v>2.73458519654045</c:v>
                </c:pt>
                <c:pt idx="1157">
                  <c:v>2.73397867888556</c:v>
                </c:pt>
                <c:pt idx="1158">
                  <c:v>2.73445864118897</c:v>
                </c:pt>
                <c:pt idx="1159">
                  <c:v>2.73462526830482</c:v>
                </c:pt>
                <c:pt idx="1160">
                  <c:v>2.73447796382913</c:v>
                </c:pt>
                <c:pt idx="1161">
                  <c:v>2.73401539916256</c:v>
                </c:pt>
                <c:pt idx="1162">
                  <c:v>2.73323646542701</c:v>
                </c:pt>
                <c:pt idx="1163">
                  <c:v>2.73214004962135</c:v>
                </c:pt>
                <c:pt idx="1164">
                  <c:v>2.73072458173964</c:v>
                </c:pt>
                <c:pt idx="1165">
                  <c:v>2.72898806085322</c:v>
                </c:pt>
                <c:pt idx="1166">
                  <c:v>2.72692808844573</c:v>
                </c:pt>
                <c:pt idx="1167">
                  <c:v>2.72454236930119</c:v>
                </c:pt>
                <c:pt idx="1168">
                  <c:v>2.72182759949895</c:v>
                </c:pt>
                <c:pt idx="1169">
                  <c:v>2.71878090357596</c:v>
                </c:pt>
                <c:pt idx="1170">
                  <c:v>2.71687297641339</c:v>
                </c:pt>
                <c:pt idx="1171">
                  <c:v>2.71606950040891</c:v>
                </c:pt>
                <c:pt idx="1172">
                  <c:v>2.71494140327563</c:v>
                </c:pt>
                <c:pt idx="1173">
                  <c:v>2.71348672088503</c:v>
                </c:pt>
                <c:pt idx="1174">
                  <c:v>2.71170291969127</c:v>
                </c:pt>
                <c:pt idx="1175">
                  <c:v>2.70958716039825</c:v>
                </c:pt>
                <c:pt idx="1176">
                  <c:v>2.70713612031165</c:v>
                </c:pt>
                <c:pt idx="1177">
                  <c:v>2.70434604982587</c:v>
                </c:pt>
                <c:pt idx="1178">
                  <c:v>2.70121240005576</c:v>
                </c:pt>
                <c:pt idx="1179">
                  <c:v>2.69773012797217</c:v>
                </c:pt>
                <c:pt idx="1180">
                  <c:v>2.69541620371522</c:v>
                </c:pt>
                <c:pt idx="1181">
                  <c:v>2.69423452830461</c:v>
                </c:pt>
                <c:pt idx="1182">
                  <c:v>2.692715170408657</c:v>
                </c:pt>
                <c:pt idx="1183">
                  <c:v>2.69085485259046</c:v>
                </c:pt>
                <c:pt idx="1184">
                  <c:v>2.68864990266745</c:v>
                </c:pt>
                <c:pt idx="1185">
                  <c:v>2.68609588724915</c:v>
                </c:pt>
                <c:pt idx="1186">
                  <c:v>2.68465805261498</c:v>
                </c:pt>
                <c:pt idx="1187">
                  <c:v>2.68284315618046</c:v>
                </c:pt>
                <c:pt idx="1188">
                  <c:v>2.68221089999346</c:v>
                </c:pt>
                <c:pt idx="1189">
                  <c:v>2.682715125258578</c:v>
                </c:pt>
                <c:pt idx="1190">
                  <c:v>2.68285027011625</c:v>
                </c:pt>
                <c:pt idx="1191">
                  <c:v>2.6826147352531</c:v>
                </c:pt>
                <c:pt idx="1192">
                  <c:v>2.682006199479666</c:v>
                </c:pt>
                <c:pt idx="1193">
                  <c:v>2.68102206083663</c:v>
                </c:pt>
                <c:pt idx="1194">
                  <c:v>2.68115126088018</c:v>
                </c:pt>
                <c:pt idx="1195">
                  <c:v>2.6824543685412</c:v>
                </c:pt>
                <c:pt idx="1196">
                  <c:v>2.68338666160123</c:v>
                </c:pt>
                <c:pt idx="1197">
                  <c:v>2.68552371887568</c:v>
                </c:pt>
                <c:pt idx="1198">
                  <c:v>2.68732070137412</c:v>
                </c:pt>
                <c:pt idx="1199">
                  <c:v>2.68877821066909</c:v>
                </c:pt>
                <c:pt idx="1200">
                  <c:v>2.68989662433109</c:v>
                </c:pt>
                <c:pt idx="1201">
                  <c:v>2.69216179584344</c:v>
                </c:pt>
                <c:pt idx="1202">
                  <c:v>2.69405736074568</c:v>
                </c:pt>
                <c:pt idx="1203">
                  <c:v>2.69558423073653</c:v>
                </c:pt>
                <c:pt idx="1204">
                  <c:v>2.69822430982352</c:v>
                </c:pt>
                <c:pt idx="1205">
                  <c:v>2.70046502762067</c:v>
                </c:pt>
                <c:pt idx="1206">
                  <c:v>2.70230753734705</c:v>
                </c:pt>
                <c:pt idx="1207">
                  <c:v>2.70375263525727</c:v>
                </c:pt>
                <c:pt idx="1208">
                  <c:v>2.70635728864589</c:v>
                </c:pt>
                <c:pt idx="1209">
                  <c:v>2.70859451582282</c:v>
                </c:pt>
                <c:pt idx="1210">
                  <c:v>2.71046522617504</c:v>
                </c:pt>
                <c:pt idx="1211">
                  <c:v>2.71344136854237</c:v>
                </c:pt>
                <c:pt idx="1212">
                  <c:v>2.71602071576152</c:v>
                </c:pt>
                <c:pt idx="1213">
                  <c:v>2.71974770048833</c:v>
                </c:pt>
                <c:pt idx="1214">
                  <c:v>2.72310687302678</c:v>
                </c:pt>
                <c:pt idx="1215">
                  <c:v>2.72610072531722</c:v>
                </c:pt>
                <c:pt idx="1216">
                  <c:v>2.73026202813338</c:v>
                </c:pt>
                <c:pt idx="1217">
                  <c:v>2.73408602380743</c:v>
                </c:pt>
                <c:pt idx="1218">
                  <c:v>2.73902445551381</c:v>
                </c:pt>
                <c:pt idx="1219">
                  <c:v>2.74359570360551</c:v>
                </c:pt>
                <c:pt idx="1220">
                  <c:v>2.74780254463512</c:v>
                </c:pt>
                <c:pt idx="1221">
                  <c:v>2.75164756628491</c:v>
                </c:pt>
                <c:pt idx="1222">
                  <c:v>2.75513283767469</c:v>
                </c:pt>
                <c:pt idx="1223">
                  <c:v>2.7582600723485</c:v>
                </c:pt>
                <c:pt idx="1224">
                  <c:v>2.76253242086548</c:v>
                </c:pt>
                <c:pt idx="1225">
                  <c:v>2.76647467767605</c:v>
                </c:pt>
                <c:pt idx="1226">
                  <c:v>2.77008917058829</c:v>
                </c:pt>
                <c:pt idx="1227">
                  <c:v>2.77337689867421</c:v>
                </c:pt>
                <c:pt idx="1228">
                  <c:v>2.77633873152326</c:v>
                </c:pt>
                <c:pt idx="1229">
                  <c:v>2.77897588943348</c:v>
                </c:pt>
                <c:pt idx="1230">
                  <c:v>2.78128860700569</c:v>
                </c:pt>
                <c:pt idx="1231">
                  <c:v>2.78327739609572</c:v>
                </c:pt>
                <c:pt idx="1232">
                  <c:v>2.78494249985148</c:v>
                </c:pt>
                <c:pt idx="1233">
                  <c:v>2.78628360203342</c:v>
                </c:pt>
                <c:pt idx="1234">
                  <c:v>2.78730113504915</c:v>
                </c:pt>
                <c:pt idx="1235">
                  <c:v>2.7879944111137</c:v>
                </c:pt>
                <c:pt idx="1236">
                  <c:v>2.78836320633677</c:v>
                </c:pt>
                <c:pt idx="1237">
                  <c:v>2.7898969415344</c:v>
                </c:pt>
                <c:pt idx="1238">
                  <c:v>2.79113584230901</c:v>
                </c:pt>
                <c:pt idx="1239">
                  <c:v>2.79208005606823</c:v>
                </c:pt>
                <c:pt idx="1240">
                  <c:v>2.79272926747673</c:v>
                </c:pt>
                <c:pt idx="1241">
                  <c:v>2.79308322836254</c:v>
                </c:pt>
                <c:pt idx="1242">
                  <c:v>2.79457015388338</c:v>
                </c:pt>
                <c:pt idx="1243">
                  <c:v>2.79573292500069</c:v>
                </c:pt>
                <c:pt idx="1244">
                  <c:v>2.79657109512284</c:v>
                </c:pt>
                <c:pt idx="1245">
                  <c:v>2.79708495447934</c:v>
                </c:pt>
                <c:pt idx="1246">
                  <c:v>2.79727389417116</c:v>
                </c:pt>
                <c:pt idx="1247">
                  <c:v>2.79713721775496</c:v>
                </c:pt>
                <c:pt idx="1248">
                  <c:v>2.79667414468246</c:v>
                </c:pt>
                <c:pt idx="1249">
                  <c:v>2.79588436031061</c:v>
                </c:pt>
                <c:pt idx="1250">
                  <c:v>2.79476666600218</c:v>
                </c:pt>
                <c:pt idx="1251">
                  <c:v>2.79331981238945</c:v>
                </c:pt>
                <c:pt idx="1252">
                  <c:v>2.79154278780234</c:v>
                </c:pt>
                <c:pt idx="1253">
                  <c:v>2.78943429969642</c:v>
                </c:pt>
                <c:pt idx="1254">
                  <c:v>2.78699200800465</c:v>
                </c:pt>
                <c:pt idx="1255">
                  <c:v>2.78565693847975</c:v>
                </c:pt>
                <c:pt idx="1256">
                  <c:v>2.78395952000466</c:v>
                </c:pt>
                <c:pt idx="1257">
                  <c:v>2.78340819640847</c:v>
                </c:pt>
                <c:pt idx="1258">
                  <c:v>2.78252632104971</c:v>
                </c:pt>
                <c:pt idx="1259">
                  <c:v>2.78131222958083</c:v>
                </c:pt>
                <c:pt idx="1260">
                  <c:v>2.77976452015615</c:v>
                </c:pt>
                <c:pt idx="1261">
                  <c:v>2.77788181082662</c:v>
                </c:pt>
                <c:pt idx="1262">
                  <c:v>2.77566172731453</c:v>
                </c:pt>
                <c:pt idx="1263">
                  <c:v>2.77310199017438</c:v>
                </c:pt>
                <c:pt idx="1264">
                  <c:v>2.77020019506181</c:v>
                </c:pt>
                <c:pt idx="1265">
                  <c:v>2.76841726307135</c:v>
                </c:pt>
                <c:pt idx="1266">
                  <c:v>2.766263173336159</c:v>
                </c:pt>
                <c:pt idx="1267">
                  <c:v>2.76373513966162</c:v>
                </c:pt>
                <c:pt idx="1268">
                  <c:v>2.76230348141588</c:v>
                </c:pt>
                <c:pt idx="1269">
                  <c:v>2.76046854192668</c:v>
                </c:pt>
                <c:pt idx="1270">
                  <c:v>2.7597773441315</c:v>
                </c:pt>
                <c:pt idx="1271">
                  <c:v>2.75871556965991</c:v>
                </c:pt>
                <c:pt idx="1272">
                  <c:v>2.75728071633481</c:v>
                </c:pt>
                <c:pt idx="1273">
                  <c:v>2.75547054205168</c:v>
                </c:pt>
                <c:pt idx="1274">
                  <c:v>2.75477144381809</c:v>
                </c:pt>
                <c:pt idx="1275">
                  <c:v>2.75366738882785</c:v>
                </c:pt>
                <c:pt idx="1276">
                  <c:v>2.75215581434293</c:v>
                </c:pt>
                <c:pt idx="1277">
                  <c:v>2.75023339460001</c:v>
                </c:pt>
                <c:pt idx="1278">
                  <c:v>2.74789659161282</c:v>
                </c:pt>
                <c:pt idx="1279">
                  <c:v>2.7451405122583</c:v>
                </c:pt>
                <c:pt idx="1280">
                  <c:v>2.74355022374972</c:v>
                </c:pt>
                <c:pt idx="1281">
                  <c:v>2.74157488867093</c:v>
                </c:pt>
                <c:pt idx="1282">
                  <c:v>2.73921071081574</c:v>
                </c:pt>
                <c:pt idx="1283">
                  <c:v>2.736452929481318</c:v>
                </c:pt>
                <c:pt idx="1284">
                  <c:v>2.73482874848403</c:v>
                </c:pt>
                <c:pt idx="1285">
                  <c:v>2.73439643755213</c:v>
                </c:pt>
                <c:pt idx="1286">
                  <c:v>2.733579193479759</c:v>
                </c:pt>
                <c:pt idx="1287">
                  <c:v>2.73391348450525</c:v>
                </c:pt>
                <c:pt idx="1288">
                  <c:v>2.73545157031037</c:v>
                </c:pt>
                <c:pt idx="1289">
                  <c:v>2.736608483195356</c:v>
                </c:pt>
                <c:pt idx="1290">
                  <c:v>2.73738329291898</c:v>
                </c:pt>
                <c:pt idx="1291">
                  <c:v>2.73931435289068</c:v>
                </c:pt>
                <c:pt idx="1292">
                  <c:v>2.7408325027149</c:v>
                </c:pt>
                <c:pt idx="1293">
                  <c:v>2.74508545277385</c:v>
                </c:pt>
                <c:pt idx="1294">
                  <c:v>2.74892100466821</c:v>
                </c:pt>
                <c:pt idx="1295">
                  <c:v>2.75234189548743</c:v>
                </c:pt>
                <c:pt idx="1296">
                  <c:v>2.75535085687341</c:v>
                </c:pt>
                <c:pt idx="1297">
                  <c:v>2.75794954225455</c:v>
                </c:pt>
                <c:pt idx="1298">
                  <c:v>2.76013917958887</c:v>
                </c:pt>
                <c:pt idx="1299">
                  <c:v>2.76192076121532</c:v>
                </c:pt>
                <c:pt idx="1300">
                  <c:v>2.76488710906456</c:v>
                </c:pt>
                <c:pt idx="1301">
                  <c:v>2.76747628294765</c:v>
                </c:pt>
                <c:pt idx="1302">
                  <c:v>2.77120428478362</c:v>
                </c:pt>
                <c:pt idx="1303">
                  <c:v>2.77610603005157</c:v>
                </c:pt>
                <c:pt idx="1304">
                  <c:v>2.78062690983416</c:v>
                </c:pt>
                <c:pt idx="1305">
                  <c:v>2.78476943135438</c:v>
                </c:pt>
                <c:pt idx="1306">
                  <c:v>2.78853584501997</c:v>
                </c:pt>
                <c:pt idx="1307">
                  <c:v>2.79192832741436</c:v>
                </c:pt>
                <c:pt idx="1308">
                  <c:v>2.79494782823847</c:v>
                </c:pt>
                <c:pt idx="1309">
                  <c:v>2.79759533491414</c:v>
                </c:pt>
                <c:pt idx="1310">
                  <c:v>2.80143610394797</c:v>
                </c:pt>
                <c:pt idx="1311">
                  <c:v>2.80493460649994</c:v>
                </c:pt>
                <c:pt idx="1312">
                  <c:v>2.8080928526383</c:v>
                </c:pt>
                <c:pt idx="1313">
                  <c:v>2.81091103964632</c:v>
                </c:pt>
                <c:pt idx="1314">
                  <c:v>2.81338999572057</c:v>
                </c:pt>
                <c:pt idx="1315">
                  <c:v>2.81553031466563</c:v>
                </c:pt>
                <c:pt idx="1316">
                  <c:v>2.8173317502715</c:v>
                </c:pt>
                <c:pt idx="1317">
                  <c:v>2.82035027383412</c:v>
                </c:pt>
                <c:pt idx="1318">
                  <c:v>2.82306037961193</c:v>
                </c:pt>
                <c:pt idx="1319">
                  <c:v>2.82546252750331</c:v>
                </c:pt>
                <c:pt idx="1320">
                  <c:v>2.82755733200622</c:v>
                </c:pt>
                <c:pt idx="1321">
                  <c:v>2.82934466358146</c:v>
                </c:pt>
                <c:pt idx="1322">
                  <c:v>2.83082449771417</c:v>
                </c:pt>
                <c:pt idx="1323">
                  <c:v>2.83199719846992</c:v>
                </c:pt>
                <c:pt idx="1324">
                  <c:v>2.832862328970546</c:v>
                </c:pt>
                <c:pt idx="1325">
                  <c:v>2.833419522553</c:v>
                </c:pt>
                <c:pt idx="1326">
                  <c:v>2.83366907175021</c:v>
                </c:pt>
                <c:pt idx="1327">
                  <c:v>2.83360985374561</c:v>
                </c:pt>
                <c:pt idx="1328">
                  <c:v>2.833241994774998</c:v>
                </c:pt>
                <c:pt idx="1329">
                  <c:v>2.832565096674466</c:v>
                </c:pt>
                <c:pt idx="1330">
                  <c:v>2.83157795002048</c:v>
                </c:pt>
                <c:pt idx="1331">
                  <c:v>2.83177573061045</c:v>
                </c:pt>
                <c:pt idx="1332">
                  <c:v>2.83163364959979</c:v>
                </c:pt>
                <c:pt idx="1333">
                  <c:v>2.83115086267615</c:v>
                </c:pt>
                <c:pt idx="1334">
                  <c:v>2.83032674129997</c:v>
                </c:pt>
                <c:pt idx="1335">
                  <c:v>2.82916058783195</c:v>
                </c:pt>
                <c:pt idx="1336">
                  <c:v>2.82765106522729</c:v>
                </c:pt>
                <c:pt idx="1337">
                  <c:v>2.82579709938403</c:v>
                </c:pt>
                <c:pt idx="1338">
                  <c:v>2.82359731871939</c:v>
                </c:pt>
                <c:pt idx="1339">
                  <c:v>2.82255527431457</c:v>
                </c:pt>
                <c:pt idx="1340">
                  <c:v>2.82113724977864</c:v>
                </c:pt>
                <c:pt idx="1341">
                  <c:v>2.82091348626572</c:v>
                </c:pt>
                <c:pt idx="1342">
                  <c:v>2.82034596634995</c:v>
                </c:pt>
                <c:pt idx="1343">
                  <c:v>2.81943374295478</c:v>
                </c:pt>
                <c:pt idx="1344">
                  <c:v>2.8181758414535</c:v>
                </c:pt>
                <c:pt idx="1345">
                  <c:v>2.81657070696193</c:v>
                </c:pt>
                <c:pt idx="1346">
                  <c:v>2.81461708731693</c:v>
                </c:pt>
                <c:pt idx="1347">
                  <c:v>2.81231320738119</c:v>
                </c:pt>
                <c:pt idx="1348">
                  <c:v>2.809656534009626</c:v>
                </c:pt>
                <c:pt idx="1349">
                  <c:v>2.806644674403536</c:v>
                </c:pt>
                <c:pt idx="1350">
                  <c:v>2.80327459050682</c:v>
                </c:pt>
                <c:pt idx="1351">
                  <c:v>2.801073624023876</c:v>
                </c:pt>
                <c:pt idx="1352">
                  <c:v>2.79848380244852</c:v>
                </c:pt>
                <c:pt idx="1353">
                  <c:v>2.7955023454083</c:v>
                </c:pt>
                <c:pt idx="1354">
                  <c:v>2.79527595400495</c:v>
                </c:pt>
                <c:pt idx="1355">
                  <c:v>2.7946656920579</c:v>
                </c:pt>
                <c:pt idx="1356">
                  <c:v>2.79367047429938</c:v>
                </c:pt>
                <c:pt idx="1357">
                  <c:v>2.79228809656272</c:v>
                </c:pt>
                <c:pt idx="1358">
                  <c:v>2.79051635230266</c:v>
                </c:pt>
                <c:pt idx="1359">
                  <c:v>2.78990336686839</c:v>
                </c:pt>
                <c:pt idx="1360">
                  <c:v>2.78887037764847</c:v>
                </c:pt>
                <c:pt idx="1361">
                  <c:v>2.78741478523369</c:v>
                </c:pt>
                <c:pt idx="1362">
                  <c:v>2.7855334104823</c:v>
                </c:pt>
                <c:pt idx="1363">
                  <c:v>2.78322281971089</c:v>
                </c:pt>
                <c:pt idx="1364">
                  <c:v>2.78212115900293</c:v>
                </c:pt>
                <c:pt idx="1365">
                  <c:v>2.7806248133086</c:v>
                </c:pt>
                <c:pt idx="1366">
                  <c:v>2.78030442594546</c:v>
                </c:pt>
                <c:pt idx="1367">
                  <c:v>2.78277881761901</c:v>
                </c:pt>
                <c:pt idx="1368">
                  <c:v>2.78483187625341</c:v>
                </c:pt>
                <c:pt idx="1369">
                  <c:v>2.78646391536642</c:v>
                </c:pt>
                <c:pt idx="1370">
                  <c:v>2.78767520152698</c:v>
                </c:pt>
                <c:pt idx="1371">
                  <c:v>2.78846539374499</c:v>
                </c:pt>
                <c:pt idx="1372">
                  <c:v>2.78883378810749</c:v>
                </c:pt>
                <c:pt idx="1373">
                  <c:v>2.79042467096774</c:v>
                </c:pt>
                <c:pt idx="1374">
                  <c:v>2.79162664177054</c:v>
                </c:pt>
                <c:pt idx="1375">
                  <c:v>2.79401033844275</c:v>
                </c:pt>
                <c:pt idx="1376">
                  <c:v>2.79597312920442</c:v>
                </c:pt>
                <c:pt idx="1377">
                  <c:v>2.7975154973373</c:v>
                </c:pt>
                <c:pt idx="1378">
                  <c:v>2.7986372928324</c:v>
                </c:pt>
                <c:pt idx="1379">
                  <c:v>2.80090801178105</c:v>
                </c:pt>
                <c:pt idx="1380">
                  <c:v>2.80272605974548</c:v>
                </c:pt>
                <c:pt idx="1381">
                  <c:v>2.80409204904938</c:v>
                </c:pt>
                <c:pt idx="1382">
                  <c:v>2.80500528615764</c:v>
                </c:pt>
                <c:pt idx="1383">
                  <c:v>2.80710513736471</c:v>
                </c:pt>
                <c:pt idx="1384">
                  <c:v>2.80878492126008</c:v>
                </c:pt>
                <c:pt idx="1385">
                  <c:v>2.811612964867137</c:v>
                </c:pt>
                <c:pt idx="1386">
                  <c:v>2.81562404397773</c:v>
                </c:pt>
                <c:pt idx="1387">
                  <c:v>2.81921343294265</c:v>
                </c:pt>
                <c:pt idx="1388">
                  <c:v>2.82238328564057</c:v>
                </c:pt>
                <c:pt idx="1389">
                  <c:v>2.82513431043391</c:v>
                </c:pt>
                <c:pt idx="1390">
                  <c:v>2.82909377708298</c:v>
                </c:pt>
                <c:pt idx="1391">
                  <c:v>2.832666416442526</c:v>
                </c:pt>
                <c:pt idx="1392">
                  <c:v>2.83747472355964</c:v>
                </c:pt>
                <c:pt idx="1393">
                  <c:v>2.84192683231767</c:v>
                </c:pt>
                <c:pt idx="1394">
                  <c:v>2.84602455258113</c:v>
                </c:pt>
                <c:pt idx="1395">
                  <c:v>2.849768713963757</c:v>
                </c:pt>
                <c:pt idx="1396">
                  <c:v>2.85316061447544</c:v>
                </c:pt>
                <c:pt idx="1397">
                  <c:v>2.85620074171839</c:v>
                </c:pt>
                <c:pt idx="1398">
                  <c:v>2.85888964196202</c:v>
                </c:pt>
                <c:pt idx="1399">
                  <c:v>2.8612272548543</c:v>
                </c:pt>
                <c:pt idx="1400">
                  <c:v>2.8632138181233</c:v>
                </c:pt>
                <c:pt idx="1401">
                  <c:v>2.86646077229572</c:v>
                </c:pt>
                <c:pt idx="1402">
                  <c:v>2.86938837194215</c:v>
                </c:pt>
                <c:pt idx="1403">
                  <c:v>2.87199675311297</c:v>
                </c:pt>
                <c:pt idx="1404">
                  <c:v>2.874286196898756</c:v>
                </c:pt>
                <c:pt idx="1405">
                  <c:v>2.876256456299338</c:v>
                </c:pt>
                <c:pt idx="1406">
                  <c:v>2.87790770838141</c:v>
                </c:pt>
                <c:pt idx="1407">
                  <c:v>2.87923955962773</c:v>
                </c:pt>
                <c:pt idx="1408">
                  <c:v>2.88025168356851</c:v>
                </c:pt>
                <c:pt idx="1409">
                  <c:v>2.88094447361365</c:v>
                </c:pt>
                <c:pt idx="1410">
                  <c:v>2.88131738802811</c:v>
                </c:pt>
                <c:pt idx="1411">
                  <c:v>2.881369932265779</c:v>
                </c:pt>
                <c:pt idx="1412">
                  <c:v>2.88110199006525</c:v>
                </c:pt>
                <c:pt idx="1413">
                  <c:v>2.88051349427105</c:v>
                </c:pt>
                <c:pt idx="1414">
                  <c:v>2.879603441923737</c:v>
                </c:pt>
                <c:pt idx="1415">
                  <c:v>2.87837188207708</c:v>
                </c:pt>
                <c:pt idx="1416">
                  <c:v>2.876818276724697</c:v>
                </c:pt>
                <c:pt idx="1417">
                  <c:v>2.874941523196739</c:v>
                </c:pt>
                <c:pt idx="1418">
                  <c:v>2.872741605229057</c:v>
                </c:pt>
                <c:pt idx="1419">
                  <c:v>2.87021700865165</c:v>
                </c:pt>
                <c:pt idx="1420">
                  <c:v>2.86736702892476</c:v>
                </c:pt>
                <c:pt idx="1421">
                  <c:v>2.86418986886211</c:v>
                </c:pt>
                <c:pt idx="1422">
                  <c:v>2.86068460326108</c:v>
                </c:pt>
                <c:pt idx="1423">
                  <c:v>2.856848684018223</c:v>
                </c:pt>
                <c:pt idx="1424">
                  <c:v>2.852680221747879</c:v>
                </c:pt>
                <c:pt idx="1425">
                  <c:v>2.84974597485833</c:v>
                </c:pt>
                <c:pt idx="1426">
                  <c:v>2.84644670540295</c:v>
                </c:pt>
                <c:pt idx="1427">
                  <c:v>2.84278054176202</c:v>
                </c:pt>
                <c:pt idx="1428">
                  <c:v>2.84032154057875</c:v>
                </c:pt>
                <c:pt idx="1429">
                  <c:v>2.837463671194286</c:v>
                </c:pt>
                <c:pt idx="1430">
                  <c:v>2.83743529478762</c:v>
                </c:pt>
                <c:pt idx="1431">
                  <c:v>2.83701404860359</c:v>
                </c:pt>
                <c:pt idx="1432">
                  <c:v>2.836198989173136</c:v>
                </c:pt>
                <c:pt idx="1433">
                  <c:v>2.83498846822694</c:v>
                </c:pt>
                <c:pt idx="1434">
                  <c:v>2.83338105204238</c:v>
                </c:pt>
                <c:pt idx="1435">
                  <c:v>2.8313740738752</c:v>
                </c:pt>
                <c:pt idx="1436">
                  <c:v>2.83055923103139</c:v>
                </c:pt>
                <c:pt idx="1437">
                  <c:v>2.82931329484193</c:v>
                </c:pt>
                <c:pt idx="1438">
                  <c:v>2.83089687130194</c:v>
                </c:pt>
                <c:pt idx="1439">
                  <c:v>2.83205324685898</c:v>
                </c:pt>
                <c:pt idx="1440">
                  <c:v>2.832782239414606</c:v>
                </c:pt>
                <c:pt idx="1441">
                  <c:v>2.83308316892932</c:v>
                </c:pt>
                <c:pt idx="1442">
                  <c:v>2.83295484931419</c:v>
                </c:pt>
                <c:pt idx="1443">
                  <c:v>2.83399610051994</c:v>
                </c:pt>
                <c:pt idx="1444">
                  <c:v>2.83457611553641</c:v>
                </c:pt>
                <c:pt idx="1445">
                  <c:v>2.834693636237</c:v>
                </c:pt>
                <c:pt idx="1446">
                  <c:v>2.83595066146444</c:v>
                </c:pt>
                <c:pt idx="1447">
                  <c:v>2.83671306764089</c:v>
                </c:pt>
                <c:pt idx="1448">
                  <c:v>2.836979137243716</c:v>
                </c:pt>
                <c:pt idx="1449">
                  <c:v>2.836747957618078</c:v>
                </c:pt>
                <c:pt idx="1450">
                  <c:v>2.83769343901291</c:v>
                </c:pt>
                <c:pt idx="1451">
                  <c:v>2.83978335467683</c:v>
                </c:pt>
                <c:pt idx="1452">
                  <c:v>2.84137761218286</c:v>
                </c:pt>
                <c:pt idx="1453">
                  <c:v>2.84415070512568</c:v>
                </c:pt>
                <c:pt idx="1454">
                  <c:v>2.846461343329818</c:v>
                </c:pt>
                <c:pt idx="1455">
                  <c:v>2.84830968084397</c:v>
                </c:pt>
                <c:pt idx="1456">
                  <c:v>2.84969527708548</c:v>
                </c:pt>
                <c:pt idx="1457">
                  <c:v>2.852225700084737</c:v>
                </c:pt>
                <c:pt idx="1458">
                  <c:v>2.855932609234646</c:v>
                </c:pt>
                <c:pt idx="1459">
                  <c:v>2.85917687782125</c:v>
                </c:pt>
                <c:pt idx="1460">
                  <c:v>2.86195985297223</c:v>
                </c:pt>
                <c:pt idx="1461">
                  <c:v>2.86428104929848</c:v>
                </c:pt>
                <c:pt idx="1462">
                  <c:v>2.866140917499079</c:v>
                </c:pt>
                <c:pt idx="1463">
                  <c:v>2.8675392235971</c:v>
                </c:pt>
                <c:pt idx="1464">
                  <c:v>2.86847532535042</c:v>
                </c:pt>
                <c:pt idx="1465">
                  <c:v>2.87061821820047</c:v>
                </c:pt>
                <c:pt idx="1466">
                  <c:v>2.87400081769185</c:v>
                </c:pt>
                <c:pt idx="1467">
                  <c:v>2.876987389993836</c:v>
                </c:pt>
                <c:pt idx="1468">
                  <c:v>2.87957809846956</c:v>
                </c:pt>
                <c:pt idx="1469">
                  <c:v>2.88177298276077</c:v>
                </c:pt>
                <c:pt idx="1470">
                  <c:v>2.88517825730525</c:v>
                </c:pt>
                <c:pt idx="1471">
                  <c:v>2.88815534390795</c:v>
                </c:pt>
                <c:pt idx="1472">
                  <c:v>2.89070432591023</c:v>
                </c:pt>
                <c:pt idx="1473">
                  <c:v>2.89282497889237</c:v>
                </c:pt>
                <c:pt idx="1474">
                  <c:v>2.89618294264661</c:v>
                </c:pt>
                <c:pt idx="1475">
                  <c:v>2.89914579616244</c:v>
                </c:pt>
                <c:pt idx="1476">
                  <c:v>2.90171354612152</c:v>
                </c:pt>
                <c:pt idx="1477">
                  <c:v>2.90388529995039</c:v>
                </c:pt>
                <c:pt idx="1478">
                  <c:v>2.90732741802703</c:v>
                </c:pt>
                <c:pt idx="1479">
                  <c:v>2.91040677452943</c:v>
                </c:pt>
                <c:pt idx="1480">
                  <c:v>2.91312359503907</c:v>
                </c:pt>
                <c:pt idx="1481">
                  <c:v>2.91547769946661</c:v>
                </c:pt>
                <c:pt idx="1482">
                  <c:v>2.91746882016735</c:v>
                </c:pt>
                <c:pt idx="1483">
                  <c:v>2.91909621586295</c:v>
                </c:pt>
                <c:pt idx="1484">
                  <c:v>2.92202668516797</c:v>
                </c:pt>
                <c:pt idx="1485">
                  <c:v>2.9246271562526</c:v>
                </c:pt>
                <c:pt idx="1486">
                  <c:v>2.9268970611246</c:v>
                </c:pt>
                <c:pt idx="1487">
                  <c:v>2.92883627638825</c:v>
                </c:pt>
                <c:pt idx="1488">
                  <c:v>2.9304447455298</c:v>
                </c:pt>
                <c:pt idx="1489">
                  <c:v>2.93172135020052</c:v>
                </c:pt>
                <c:pt idx="1490">
                  <c:v>2.932666488259586</c:v>
                </c:pt>
                <c:pt idx="1491">
                  <c:v>2.933279474683196</c:v>
                </c:pt>
                <c:pt idx="1492">
                  <c:v>2.93356039010505</c:v>
                </c:pt>
                <c:pt idx="1493">
                  <c:v>2.93512476441987</c:v>
                </c:pt>
                <c:pt idx="1494">
                  <c:v>2.93632407017622</c:v>
                </c:pt>
                <c:pt idx="1495">
                  <c:v>2.93715826879923</c:v>
                </c:pt>
                <c:pt idx="1496">
                  <c:v>2.93762675288582</c:v>
                </c:pt>
                <c:pt idx="1497">
                  <c:v>2.9377298420861</c:v>
                </c:pt>
                <c:pt idx="1498">
                  <c:v>2.937466148043879</c:v>
                </c:pt>
                <c:pt idx="1499">
                  <c:v>2.93683671358433</c:v>
                </c:pt>
                <c:pt idx="1500">
                  <c:v>2.937458627024726</c:v>
                </c:pt>
                <c:pt idx="1501">
                  <c:v>2.93768130434122</c:v>
                </c:pt>
                <c:pt idx="1502">
                  <c:v>2.93750450726767</c:v>
                </c:pt>
                <c:pt idx="1503">
                  <c:v>2.93692759641212</c:v>
                </c:pt>
                <c:pt idx="1504">
                  <c:v>2.935950289680099</c:v>
                </c:pt>
                <c:pt idx="1505">
                  <c:v>2.93457266982605</c:v>
                </c:pt>
                <c:pt idx="1506">
                  <c:v>2.93279444796171</c:v>
                </c:pt>
                <c:pt idx="1507">
                  <c:v>2.93061461943724</c:v>
                </c:pt>
                <c:pt idx="1508">
                  <c:v>2.929653986059757</c:v>
                </c:pt>
                <c:pt idx="1509">
                  <c:v>2.928258609093246</c:v>
                </c:pt>
                <c:pt idx="1510">
                  <c:v>2.92642827169507</c:v>
                </c:pt>
                <c:pt idx="1511">
                  <c:v>2.92416263286042</c:v>
                </c:pt>
                <c:pt idx="1512">
                  <c:v>2.921460536103178</c:v>
                </c:pt>
                <c:pt idx="1513">
                  <c:v>2.91832115607242</c:v>
                </c:pt>
                <c:pt idx="1514">
                  <c:v>2.91474368135477</c:v>
                </c:pt>
                <c:pt idx="1515">
                  <c:v>2.91072666374564</c:v>
                </c:pt>
                <c:pt idx="1516">
                  <c:v>2.90626741525955</c:v>
                </c:pt>
                <c:pt idx="1517">
                  <c:v>2.90299167384987</c:v>
                </c:pt>
                <c:pt idx="1518">
                  <c:v>2.90086757864168</c:v>
                </c:pt>
                <c:pt idx="1519">
                  <c:v>2.89823574702308</c:v>
                </c:pt>
                <c:pt idx="1520">
                  <c:v>2.89509347812789</c:v>
                </c:pt>
                <c:pt idx="1521">
                  <c:v>2.89143768216022</c:v>
                </c:pt>
                <c:pt idx="1522">
                  <c:v>2.88726566767036</c:v>
                </c:pt>
                <c:pt idx="1523">
                  <c:v>2.88257324811546</c:v>
                </c:pt>
                <c:pt idx="1524">
                  <c:v>2.88070715106229</c:v>
                </c:pt>
                <c:pt idx="1525">
                  <c:v>2.87832659100155</c:v>
                </c:pt>
                <c:pt idx="1526">
                  <c:v>2.87542926668928</c:v>
                </c:pt>
                <c:pt idx="1527">
                  <c:v>2.87372796516402</c:v>
                </c:pt>
                <c:pt idx="1528">
                  <c:v>2.87154418620277</c:v>
                </c:pt>
                <c:pt idx="1529">
                  <c:v>2.872252985696796</c:v>
                </c:pt>
                <c:pt idx="1530">
                  <c:v>2.872484436695537</c:v>
                </c:pt>
                <c:pt idx="1531">
                  <c:v>2.87223745214509</c:v>
                </c:pt>
                <c:pt idx="1532">
                  <c:v>2.87151090882603</c:v>
                </c:pt>
                <c:pt idx="1533">
                  <c:v>2.87196311763637</c:v>
                </c:pt>
                <c:pt idx="1534">
                  <c:v>2.87190199829394</c:v>
                </c:pt>
                <c:pt idx="1535">
                  <c:v>2.87305501251234</c:v>
                </c:pt>
                <c:pt idx="1536">
                  <c:v>2.87372958877916</c:v>
                </c:pt>
                <c:pt idx="1537">
                  <c:v>2.87565393671243</c:v>
                </c:pt>
                <c:pt idx="1538">
                  <c:v>2.87713398629461</c:v>
                </c:pt>
                <c:pt idx="1539">
                  <c:v>2.87816974972229</c:v>
                </c:pt>
                <c:pt idx="1540">
                  <c:v>2.87876033209744</c:v>
                </c:pt>
                <c:pt idx="1541">
                  <c:v>2.87890489924146</c:v>
                </c:pt>
                <c:pt idx="1542">
                  <c:v>2.88033443034592</c:v>
                </c:pt>
                <c:pt idx="1543">
                  <c:v>2.88135307776116</c:v>
                </c:pt>
                <c:pt idx="1544">
                  <c:v>2.88195992145632</c:v>
                </c:pt>
                <c:pt idx="1545">
                  <c:v>2.88388726184312</c:v>
                </c:pt>
                <c:pt idx="1546">
                  <c:v>2.88543738459016</c:v>
                </c:pt>
                <c:pt idx="1547">
                  <c:v>2.88661055920836</c:v>
                </c:pt>
                <c:pt idx="1548">
                  <c:v>2.88740639214295</c:v>
                </c:pt>
                <c:pt idx="1549">
                  <c:v>2.88949210636753</c:v>
                </c:pt>
                <c:pt idx="1550">
                  <c:v>2.89289726003906</c:v>
                </c:pt>
                <c:pt idx="1551">
                  <c:v>2.895925186093666</c:v>
                </c:pt>
                <c:pt idx="1552">
                  <c:v>2.89857636221113</c:v>
                </c:pt>
                <c:pt idx="1553">
                  <c:v>2.900850987173</c:v>
                </c:pt>
                <c:pt idx="1554">
                  <c:v>2.902749286356</c:v>
                </c:pt>
                <c:pt idx="1555">
                  <c:v>2.9042714839135</c:v>
                </c:pt>
                <c:pt idx="1556">
                  <c:v>2.908809093044886</c:v>
                </c:pt>
                <c:pt idx="1557">
                  <c:v>2.9129700220404</c:v>
                </c:pt>
                <c:pt idx="1558">
                  <c:v>2.916755095013076</c:v>
                </c:pt>
                <c:pt idx="1559">
                  <c:v>2.92016454800484</c:v>
                </c:pt>
                <c:pt idx="1560">
                  <c:v>2.92319868238996</c:v>
                </c:pt>
                <c:pt idx="1561">
                  <c:v>2.92585745771894</c:v>
                </c:pt>
                <c:pt idx="1562">
                  <c:v>2.92814081215598</c:v>
                </c:pt>
                <c:pt idx="1563">
                  <c:v>2.930048261603777</c:v>
                </c:pt>
                <c:pt idx="1564">
                  <c:v>2.93157960833266</c:v>
                </c:pt>
                <c:pt idx="1565">
                  <c:v>2.93273492713137</c:v>
                </c:pt>
                <c:pt idx="1566">
                  <c:v>2.93351343403214</c:v>
                </c:pt>
                <c:pt idx="1567">
                  <c:v>2.93391496051662</c:v>
                </c:pt>
                <c:pt idx="1568">
                  <c:v>2.93393883264723</c:v>
                </c:pt>
                <c:pt idx="1569">
                  <c:v>2.93531144664085</c:v>
                </c:pt>
                <c:pt idx="1570">
                  <c:v>2.93634094850081</c:v>
                </c:pt>
                <c:pt idx="1571">
                  <c:v>2.93702751435918</c:v>
                </c:pt>
                <c:pt idx="1572">
                  <c:v>2.93737064077604</c:v>
                </c:pt>
                <c:pt idx="1573">
                  <c:v>2.93737026480468</c:v>
                </c:pt>
                <c:pt idx="1574">
                  <c:v>2.93702601166341</c:v>
                </c:pt>
                <c:pt idx="1575">
                  <c:v>2.93633757278341</c:v>
                </c:pt>
                <c:pt idx="1576">
                  <c:v>2.936975298729719</c:v>
                </c:pt>
                <c:pt idx="1577">
                  <c:v>2.93723531211441</c:v>
                </c:pt>
                <c:pt idx="1578">
                  <c:v>2.93711693411752</c:v>
                </c:pt>
                <c:pt idx="1579">
                  <c:v>2.936619723262658</c:v>
                </c:pt>
                <c:pt idx="1580">
                  <c:v>2.935743105717</c:v>
                </c:pt>
                <c:pt idx="1581">
                  <c:v>2.93448676019348</c:v>
                </c:pt>
                <c:pt idx="1582">
                  <c:v>2.932849884071397</c:v>
                </c:pt>
                <c:pt idx="1583">
                  <c:v>2.93083233281157</c:v>
                </c:pt>
                <c:pt idx="1584">
                  <c:v>2.92843278622991</c:v>
                </c:pt>
                <c:pt idx="1585">
                  <c:v>2.92565064044752</c:v>
                </c:pt>
                <c:pt idx="1586">
                  <c:v>2.92248493198245</c:v>
                </c:pt>
                <c:pt idx="1587">
                  <c:v>2.91893367004749</c:v>
                </c:pt>
                <c:pt idx="1588">
                  <c:v>2.91499535801483</c:v>
                </c:pt>
                <c:pt idx="1589">
                  <c:v>2.910667616734079</c:v>
                </c:pt>
                <c:pt idx="1590">
                  <c:v>2.90594799476036</c:v>
                </c:pt>
                <c:pt idx="1591">
                  <c:v>2.90083301379718</c:v>
                </c:pt>
                <c:pt idx="1592">
                  <c:v>2.89876586125299</c:v>
                </c:pt>
                <c:pt idx="1593">
                  <c:v>2.89631016804075</c:v>
                </c:pt>
                <c:pt idx="1594">
                  <c:v>2.89346438867414</c:v>
                </c:pt>
                <c:pt idx="1595">
                  <c:v>2.8902254405419</c:v>
                </c:pt>
                <c:pt idx="1596">
                  <c:v>2.8865911586976</c:v>
                </c:pt>
                <c:pt idx="1597">
                  <c:v>2.88255767241346</c:v>
                </c:pt>
                <c:pt idx="1598">
                  <c:v>2.87812087144509</c:v>
                </c:pt>
                <c:pt idx="1599">
                  <c:v>2.87506072052394</c:v>
                </c:pt>
                <c:pt idx="1600">
                  <c:v>2.8733524237379</c:v>
                </c:pt>
                <c:pt idx="1601">
                  <c:v>2.871248978910557</c:v>
                </c:pt>
                <c:pt idx="1602">
                  <c:v>2.86874746483101</c:v>
                </c:pt>
                <c:pt idx="1603">
                  <c:v>2.8658445758021</c:v>
                </c:pt>
                <c:pt idx="1604">
                  <c:v>2.86253637919311</c:v>
                </c:pt>
                <c:pt idx="1605">
                  <c:v>2.858819039284806</c:v>
                </c:pt>
                <c:pt idx="1606">
                  <c:v>2.85468672004623</c:v>
                </c:pt>
                <c:pt idx="1607">
                  <c:v>2.85196031868662</c:v>
                </c:pt>
                <c:pt idx="1608">
                  <c:v>2.84885946382697</c:v>
                </c:pt>
                <c:pt idx="1609">
                  <c:v>2.84537977134703</c:v>
                </c:pt>
                <c:pt idx="1610">
                  <c:v>2.84151598277278</c:v>
                </c:pt>
                <c:pt idx="1611">
                  <c:v>2.83726208956057</c:v>
                </c:pt>
                <c:pt idx="1612">
                  <c:v>2.832610879648156</c:v>
                </c:pt>
                <c:pt idx="1613">
                  <c:v>2.82755441229308</c:v>
                </c:pt>
                <c:pt idx="1614">
                  <c:v>2.82208275756995</c:v>
                </c:pt>
                <c:pt idx="1615">
                  <c:v>2.816185138489379</c:v>
                </c:pt>
                <c:pt idx="1616">
                  <c:v>2.81360426042722</c:v>
                </c:pt>
                <c:pt idx="1617">
                  <c:v>2.81255119751596</c:v>
                </c:pt>
                <c:pt idx="1618">
                  <c:v>2.81115107390655</c:v>
                </c:pt>
                <c:pt idx="1619">
                  <c:v>2.811243019116666</c:v>
                </c:pt>
                <c:pt idx="1620">
                  <c:v>2.81095347164746</c:v>
                </c:pt>
                <c:pt idx="1621">
                  <c:v>2.81027982653243</c:v>
                </c:pt>
                <c:pt idx="1622">
                  <c:v>2.80921994917101</c:v>
                </c:pt>
                <c:pt idx="1623">
                  <c:v>2.80971453563866</c:v>
                </c:pt>
                <c:pt idx="1624">
                  <c:v>2.80986419880648</c:v>
                </c:pt>
                <c:pt idx="1625">
                  <c:v>2.809668021639806</c:v>
                </c:pt>
                <c:pt idx="1626">
                  <c:v>2.80912423361911</c:v>
                </c:pt>
                <c:pt idx="1627">
                  <c:v>2.80823106645755</c:v>
                </c:pt>
                <c:pt idx="1628">
                  <c:v>2.81080118531623</c:v>
                </c:pt>
                <c:pt idx="1629">
                  <c:v>2.81302305156657</c:v>
                </c:pt>
                <c:pt idx="1630">
                  <c:v>2.814898879324686</c:v>
                </c:pt>
                <c:pt idx="1631">
                  <c:v>2.816429813847677</c:v>
                </c:pt>
                <c:pt idx="1632">
                  <c:v>2.82139365535235</c:v>
                </c:pt>
                <c:pt idx="1633">
                  <c:v>2.82599808267157</c:v>
                </c:pt>
                <c:pt idx="1634">
                  <c:v>2.83207271799225</c:v>
                </c:pt>
                <c:pt idx="1635">
                  <c:v>2.83774574386173</c:v>
                </c:pt>
                <c:pt idx="1636">
                  <c:v>2.84482951191096</c:v>
                </c:pt>
                <c:pt idx="1637">
                  <c:v>2.851473229978457</c:v>
                </c:pt>
                <c:pt idx="1638">
                  <c:v>2.85768594746743</c:v>
                </c:pt>
                <c:pt idx="1639">
                  <c:v>2.863474750773</c:v>
                </c:pt>
                <c:pt idx="1640">
                  <c:v>2.86884570799103</c:v>
                </c:pt>
                <c:pt idx="1641">
                  <c:v>2.875572729053518</c:v>
                </c:pt>
                <c:pt idx="1642">
                  <c:v>2.88184609433295</c:v>
                </c:pt>
                <c:pt idx="1643">
                  <c:v>2.88767188242166</c:v>
                </c:pt>
                <c:pt idx="1644">
                  <c:v>2.893054419720499</c:v>
                </c:pt>
                <c:pt idx="1645">
                  <c:v>2.89799771561165</c:v>
                </c:pt>
                <c:pt idx="1646">
                  <c:v>2.90250460528749</c:v>
                </c:pt>
                <c:pt idx="1647">
                  <c:v>2.90657726412658</c:v>
                </c:pt>
                <c:pt idx="1648">
                  <c:v>2.91202915189705</c:v>
                </c:pt>
                <c:pt idx="1649">
                  <c:v>2.91708220800317</c:v>
                </c:pt>
                <c:pt idx="1650">
                  <c:v>2.92173825950184</c:v>
                </c:pt>
                <c:pt idx="1651">
                  <c:v>2.92599880899954</c:v>
                </c:pt>
                <c:pt idx="1652">
                  <c:v>2.929865675288017</c:v>
                </c:pt>
                <c:pt idx="1653">
                  <c:v>2.93333907019668</c:v>
                </c:pt>
                <c:pt idx="1654">
                  <c:v>2.93641972268987</c:v>
                </c:pt>
                <c:pt idx="1655">
                  <c:v>2.94090823884628</c:v>
                </c:pt>
                <c:pt idx="1656">
                  <c:v>2.94503934262218</c:v>
                </c:pt>
                <c:pt idx="1657">
                  <c:v>2.94881389341125</c:v>
                </c:pt>
                <c:pt idx="1658">
                  <c:v>2.95223191403847</c:v>
                </c:pt>
                <c:pt idx="1659">
                  <c:v>2.95529368747334</c:v>
                </c:pt>
                <c:pt idx="1660">
                  <c:v>2.957998939257199</c:v>
                </c:pt>
                <c:pt idx="1661">
                  <c:v>2.96034797641808</c:v>
                </c:pt>
                <c:pt idx="1662">
                  <c:v>2.96408060574849</c:v>
                </c:pt>
                <c:pt idx="1663">
                  <c:v>2.96742233389234</c:v>
                </c:pt>
                <c:pt idx="1664">
                  <c:v>2.97037235529755</c:v>
                </c:pt>
                <c:pt idx="1665">
                  <c:v>2.97293063314748</c:v>
                </c:pt>
                <c:pt idx="1666">
                  <c:v>2.976840584031896</c:v>
                </c:pt>
                <c:pt idx="1667">
                  <c:v>2.980324266526</c:v>
                </c:pt>
                <c:pt idx="1668">
                  <c:v>2.98338069052424</c:v>
                </c:pt>
                <c:pt idx="1669">
                  <c:v>2.98600942212213</c:v>
                </c:pt>
                <c:pt idx="1670">
                  <c:v>2.98820971611359</c:v>
                </c:pt>
                <c:pt idx="1671">
                  <c:v>2.98998047436112</c:v>
                </c:pt>
                <c:pt idx="1672">
                  <c:v>2.99132106628329</c:v>
                </c:pt>
                <c:pt idx="1673">
                  <c:v>2.99398346044596</c:v>
                </c:pt>
                <c:pt idx="1674">
                  <c:v>2.99618028947665</c:v>
                </c:pt>
                <c:pt idx="1675">
                  <c:v>2.99972083838898</c:v>
                </c:pt>
                <c:pt idx="1676">
                  <c:v>3.00459104839778</c:v>
                </c:pt>
                <c:pt idx="1677">
                  <c:v>3.01076190799733</c:v>
                </c:pt>
                <c:pt idx="1678">
                  <c:v>3.016440192528946</c:v>
                </c:pt>
                <c:pt idx="1679">
                  <c:v>3.02162375215552</c:v>
                </c:pt>
                <c:pt idx="1680">
                  <c:v>3.0263100988935</c:v>
                </c:pt>
                <c:pt idx="1681">
                  <c:v>3.03049658519162</c:v>
                </c:pt>
                <c:pt idx="1682">
                  <c:v>3.03418065687197</c:v>
                </c:pt>
                <c:pt idx="1683">
                  <c:v>3.037359894869</c:v>
                </c:pt>
                <c:pt idx="1684">
                  <c:v>3.04181902844718</c:v>
                </c:pt>
                <c:pt idx="1685">
                  <c:v>3.04753114698047</c:v>
                </c:pt>
                <c:pt idx="1686">
                  <c:v>3.052672315770816</c:v>
                </c:pt>
                <c:pt idx="1687">
                  <c:v>3.05723816994036</c:v>
                </c:pt>
                <c:pt idx="1688">
                  <c:v>3.06122432665705</c:v>
                </c:pt>
                <c:pt idx="1689">
                  <c:v>3.06462672108621</c:v>
                </c:pt>
                <c:pt idx="1690">
                  <c:v>3.06925905234967</c:v>
                </c:pt>
                <c:pt idx="1691">
                  <c:v>3.07514322788352</c:v>
                </c:pt>
                <c:pt idx="1692">
                  <c:v>3.08228411601724</c:v>
                </c:pt>
                <c:pt idx="1693">
                  <c:v>3.08881947816788</c:v>
                </c:pt>
                <c:pt idx="1694">
                  <c:v>3.09474179058786</c:v>
                </c:pt>
                <c:pt idx="1695">
                  <c:v>3.10004365137884</c:v>
                </c:pt>
                <c:pt idx="1696">
                  <c:v>3.10471776589763</c:v>
                </c:pt>
                <c:pt idx="1697">
                  <c:v>3.10875772871922</c:v>
                </c:pt>
                <c:pt idx="1698">
                  <c:v>3.112157397533</c:v>
                </c:pt>
                <c:pt idx="1699">
                  <c:v>3.11684076326605</c:v>
                </c:pt>
                <c:pt idx="1700">
                  <c:v>3.12092219257498</c:v>
                </c:pt>
                <c:pt idx="1701">
                  <c:v>3.12629585359695</c:v>
                </c:pt>
                <c:pt idx="1702">
                  <c:v>3.13103005091377</c:v>
                </c:pt>
                <c:pt idx="1703">
                  <c:v>3.13511725786453</c:v>
                </c:pt>
                <c:pt idx="1704">
                  <c:v>3.13855042523448</c:v>
                </c:pt>
                <c:pt idx="1705">
                  <c:v>3.14132357381857</c:v>
                </c:pt>
                <c:pt idx="1706">
                  <c:v>3.14343187060766</c:v>
                </c:pt>
                <c:pt idx="1707">
                  <c:v>3.14487152160721</c:v>
                </c:pt>
                <c:pt idx="1708">
                  <c:v>3.14564002399561</c:v>
                </c:pt>
                <c:pt idx="1709">
                  <c:v>3.14573599265006</c:v>
                </c:pt>
                <c:pt idx="1710">
                  <c:v>3.14515940658218</c:v>
                </c:pt>
                <c:pt idx="1711">
                  <c:v>3.14391130486673</c:v>
                </c:pt>
                <c:pt idx="1712">
                  <c:v>3.1419943864772</c:v>
                </c:pt>
                <c:pt idx="1713">
                  <c:v>3.13941197169223</c:v>
                </c:pt>
                <c:pt idx="1714">
                  <c:v>3.13616865870584</c:v>
                </c:pt>
                <c:pt idx="1715">
                  <c:v>3.134228329725039</c:v>
                </c:pt>
                <c:pt idx="1716">
                  <c:v>3.13166608442546</c:v>
                </c:pt>
                <c:pt idx="1717">
                  <c:v>3.12848608348046</c:v>
                </c:pt>
                <c:pt idx="1718">
                  <c:v>3.12854417630885</c:v>
                </c:pt>
                <c:pt idx="1719">
                  <c:v>3.12797858350754</c:v>
                </c:pt>
                <c:pt idx="1720">
                  <c:v>3.12679039873621</c:v>
                </c:pt>
                <c:pt idx="1721">
                  <c:v>3.12498141537637</c:v>
                </c:pt>
                <c:pt idx="1722">
                  <c:v>3.12255447329182</c:v>
                </c:pt>
                <c:pt idx="1723">
                  <c:v>3.11951316577845</c:v>
                </c:pt>
                <c:pt idx="1724">
                  <c:v>3.11586184067839</c:v>
                </c:pt>
                <c:pt idx="1725">
                  <c:v>3.11348716585303</c:v>
                </c:pt>
                <c:pt idx="1726">
                  <c:v>3.11046288964005</c:v>
                </c:pt>
                <c:pt idx="1727">
                  <c:v>3.10871427191664</c:v>
                </c:pt>
                <c:pt idx="1728">
                  <c:v>3.10635434264954</c:v>
                </c:pt>
                <c:pt idx="1729">
                  <c:v>3.10338621596698</c:v>
                </c:pt>
                <c:pt idx="1730">
                  <c:v>3.09981334590304</c:v>
                </c:pt>
                <c:pt idx="1731">
                  <c:v>3.09941020911151</c:v>
                </c:pt>
                <c:pt idx="1732">
                  <c:v>3.09839675632209</c:v>
                </c:pt>
                <c:pt idx="1733">
                  <c:v>3.09868337871344</c:v>
                </c:pt>
                <c:pt idx="1734">
                  <c:v>3.09839784578289</c:v>
                </c:pt>
                <c:pt idx="1735">
                  <c:v>3.10131704353778</c:v>
                </c:pt>
                <c:pt idx="1736">
                  <c:v>3.10366788055687</c:v>
                </c:pt>
                <c:pt idx="1737">
                  <c:v>3.10544752168293</c:v>
                </c:pt>
                <c:pt idx="1738">
                  <c:v>3.10665370644018</c:v>
                </c:pt>
                <c:pt idx="1739">
                  <c:v>3.1072848554212</c:v>
                </c:pt>
                <c:pt idx="1740">
                  <c:v>3.11114475747361</c:v>
                </c:pt>
                <c:pt idx="1741">
                  <c:v>3.11443643909741</c:v>
                </c:pt>
                <c:pt idx="1742">
                  <c:v>3.1171557500434</c:v>
                </c:pt>
                <c:pt idx="1743">
                  <c:v>3.11929916748962</c:v>
                </c:pt>
                <c:pt idx="1744">
                  <c:v>3.1246636547613</c:v>
                </c:pt>
                <c:pt idx="1745">
                  <c:v>3.13129967696651</c:v>
                </c:pt>
                <c:pt idx="1746">
                  <c:v>3.13726490584955</c:v>
                </c:pt>
                <c:pt idx="1747">
                  <c:v>3.14254971716457</c:v>
                </c:pt>
                <c:pt idx="1748">
                  <c:v>3.14714467466005</c:v>
                </c:pt>
                <c:pt idx="1749">
                  <c:v>3.15299216744186</c:v>
                </c:pt>
                <c:pt idx="1750">
                  <c:v>3.15810943816389</c:v>
                </c:pt>
                <c:pt idx="1751">
                  <c:v>3.16248611784149</c:v>
                </c:pt>
                <c:pt idx="1752">
                  <c:v>3.16611285872118</c:v>
                </c:pt>
                <c:pt idx="1753">
                  <c:v>3.16898180394861</c:v>
                </c:pt>
                <c:pt idx="1754">
                  <c:v>3.17108655982144</c:v>
                </c:pt>
                <c:pt idx="1755">
                  <c:v>3.17242235436727</c:v>
                </c:pt>
                <c:pt idx="1756">
                  <c:v>3.17298619247736</c:v>
                </c:pt>
                <c:pt idx="1757">
                  <c:v>3.17277674423343</c:v>
                </c:pt>
                <c:pt idx="1758">
                  <c:v>3.17179448165703</c:v>
                </c:pt>
                <c:pt idx="1759">
                  <c:v>3.17004167591504</c:v>
                </c:pt>
                <c:pt idx="1760">
                  <c:v>3.16752231929935</c:v>
                </c:pt>
                <c:pt idx="1761">
                  <c:v>3.16626313288078</c:v>
                </c:pt>
                <c:pt idx="1762">
                  <c:v>3.16625682796215</c:v>
                </c:pt>
                <c:pt idx="1763">
                  <c:v>3.16548195659065</c:v>
                </c:pt>
                <c:pt idx="1764">
                  <c:v>3.1639404666714</c:v>
                </c:pt>
                <c:pt idx="1765">
                  <c:v>3.16365258748818</c:v>
                </c:pt>
                <c:pt idx="1766">
                  <c:v>3.162638615723139</c:v>
                </c:pt>
                <c:pt idx="1767">
                  <c:v>3.16090060119983</c:v>
                </c:pt>
                <c:pt idx="1768">
                  <c:v>3.158442138583006</c:v>
                </c:pt>
                <c:pt idx="1769">
                  <c:v>3.15526778997555</c:v>
                </c:pt>
                <c:pt idx="1770">
                  <c:v>3.15138382120451</c:v>
                </c:pt>
                <c:pt idx="1771">
                  <c:v>3.14679700802549</c:v>
                </c:pt>
                <c:pt idx="1772">
                  <c:v>3.14349870572672</c:v>
                </c:pt>
                <c:pt idx="1773">
                  <c:v>3.13953729393861</c:v>
                </c:pt>
                <c:pt idx="1774">
                  <c:v>3.13491919229906</c:v>
                </c:pt>
                <c:pt idx="1775">
                  <c:v>3.131616334104896</c:v>
                </c:pt>
                <c:pt idx="1776">
                  <c:v>3.12965761437459</c:v>
                </c:pt>
                <c:pt idx="1777">
                  <c:v>3.12711460831936</c:v>
                </c:pt>
                <c:pt idx="1778">
                  <c:v>3.1239908672573</c:v>
                </c:pt>
                <c:pt idx="1779">
                  <c:v>3.12029017426398</c:v>
                </c:pt>
                <c:pt idx="1780">
                  <c:v>3.11601707886687</c:v>
                </c:pt>
                <c:pt idx="1781">
                  <c:v>3.113068999383546</c:v>
                </c:pt>
                <c:pt idx="1782">
                  <c:v>3.11139855217315</c:v>
                </c:pt>
                <c:pt idx="1783">
                  <c:v>3.11100998057782</c:v>
                </c:pt>
                <c:pt idx="1784">
                  <c:v>3.11194131630329</c:v>
                </c:pt>
                <c:pt idx="1785">
                  <c:v>3.11229174362257</c:v>
                </c:pt>
                <c:pt idx="1786">
                  <c:v>3.112060923428856</c:v>
                </c:pt>
                <c:pt idx="1787">
                  <c:v>3.11314304267173</c:v>
                </c:pt>
                <c:pt idx="1788">
                  <c:v>3.11360505578223</c:v>
                </c:pt>
                <c:pt idx="1789">
                  <c:v>3.11729148082948</c:v>
                </c:pt>
                <c:pt idx="1790">
                  <c:v>3.1203639693164</c:v>
                </c:pt>
                <c:pt idx="1791">
                  <c:v>3.12477645660676</c:v>
                </c:pt>
                <c:pt idx="1792">
                  <c:v>3.12861448194251</c:v>
                </c:pt>
                <c:pt idx="1793">
                  <c:v>3.13187320344243</c:v>
                </c:pt>
                <c:pt idx="1794">
                  <c:v>3.136478183398356</c:v>
                </c:pt>
                <c:pt idx="1795">
                  <c:v>3.14046597227689</c:v>
                </c:pt>
                <c:pt idx="1796">
                  <c:v>3.14383055598682</c:v>
                </c:pt>
                <c:pt idx="1797">
                  <c:v>3.14656682520876</c:v>
                </c:pt>
                <c:pt idx="1798">
                  <c:v>3.14867051844714</c:v>
                </c:pt>
                <c:pt idx="1799">
                  <c:v>3.15209452987165</c:v>
                </c:pt>
                <c:pt idx="1800">
                  <c:v>3.15882429876577</c:v>
                </c:pt>
                <c:pt idx="1801">
                  <c:v>3.16490561348019</c:v>
                </c:pt>
                <c:pt idx="1802">
                  <c:v>3.17032823008239</c:v>
                </c:pt>
                <c:pt idx="1803">
                  <c:v>3.17708556273713</c:v>
                </c:pt>
                <c:pt idx="1804">
                  <c:v>3.18314455802615</c:v>
                </c:pt>
                <c:pt idx="1805">
                  <c:v>3.18849309255356</c:v>
                </c:pt>
                <c:pt idx="1806">
                  <c:v>3.19312001917759</c:v>
                </c:pt>
                <c:pt idx="1807">
                  <c:v>3.19701533405809</c:v>
                </c:pt>
                <c:pt idx="1808">
                  <c:v>3.20017048972322</c:v>
                </c:pt>
                <c:pt idx="1809">
                  <c:v>3.20257816311983</c:v>
                </c:pt>
                <c:pt idx="1810">
                  <c:v>3.20423319192376</c:v>
                </c:pt>
                <c:pt idx="1811">
                  <c:v>3.20513157204428</c:v>
                </c:pt>
                <c:pt idx="1812">
                  <c:v>3.20733857132748</c:v>
                </c:pt>
                <c:pt idx="1813">
                  <c:v>3.20874596968572</c:v>
                </c:pt>
                <c:pt idx="1814">
                  <c:v>3.20935044898562</c:v>
                </c:pt>
                <c:pt idx="1815">
                  <c:v>3.20915026831803</c:v>
                </c:pt>
                <c:pt idx="1816">
                  <c:v>3.2081462580741</c:v>
                </c:pt>
                <c:pt idx="1817">
                  <c:v>3.20845376562522</c:v>
                </c:pt>
                <c:pt idx="1818">
                  <c:v>3.20799963197281</c:v>
                </c:pt>
                <c:pt idx="1819">
                  <c:v>3.2067856118512</c:v>
                </c:pt>
                <c:pt idx="1820">
                  <c:v>3.20481450553835</c:v>
                </c:pt>
                <c:pt idx="1821">
                  <c:v>3.20209139577898</c:v>
                </c:pt>
                <c:pt idx="1822">
                  <c:v>3.20067544390754</c:v>
                </c:pt>
                <c:pt idx="1823">
                  <c:v>3.19846608976577</c:v>
                </c:pt>
                <c:pt idx="1824">
                  <c:v>3.1975577644562</c:v>
                </c:pt>
                <c:pt idx="1825">
                  <c:v>3.195898680893559</c:v>
                </c:pt>
                <c:pt idx="1826">
                  <c:v>3.19349239301402</c:v>
                </c:pt>
                <c:pt idx="1827">
                  <c:v>3.1903447510871</c:v>
                </c:pt>
                <c:pt idx="1828">
                  <c:v>3.1864621761774</c:v>
                </c:pt>
                <c:pt idx="1829">
                  <c:v>3.18185325023589</c:v>
                </c:pt>
                <c:pt idx="1830">
                  <c:v>3.18059117737812</c:v>
                </c:pt>
                <c:pt idx="1831">
                  <c:v>3.17859116031796</c:v>
                </c:pt>
                <c:pt idx="1832">
                  <c:v>3.17585736761129</c:v>
                </c:pt>
                <c:pt idx="1833">
                  <c:v>3.17439585149804</c:v>
                </c:pt>
                <c:pt idx="1834">
                  <c:v>3.1742050508772</c:v>
                </c:pt>
                <c:pt idx="1835">
                  <c:v>3.1752808187627</c:v>
                </c:pt>
                <c:pt idx="1836">
                  <c:v>3.1755789201722</c:v>
                </c:pt>
                <c:pt idx="1837">
                  <c:v>3.17710528181838</c:v>
                </c:pt>
                <c:pt idx="1838">
                  <c:v>3.177812233933758</c:v>
                </c:pt>
                <c:pt idx="1839">
                  <c:v>3.17975471906122</c:v>
                </c:pt>
                <c:pt idx="1840">
                  <c:v>3.18091751710523</c:v>
                </c:pt>
                <c:pt idx="1841">
                  <c:v>3.18129802953704</c:v>
                </c:pt>
                <c:pt idx="1842">
                  <c:v>3.18089525288975</c:v>
                </c:pt>
                <c:pt idx="1843">
                  <c:v>3.18383721163369</c:v>
                </c:pt>
                <c:pt idx="1844">
                  <c:v>3.19019028451221</c:v>
                </c:pt>
                <c:pt idx="1845">
                  <c:v>3.19587038542168</c:v>
                </c:pt>
                <c:pt idx="1846">
                  <c:v>3.20499250493963</c:v>
                </c:pt>
                <c:pt idx="1847">
                  <c:v>3.21339059833769</c:v>
                </c:pt>
                <c:pt idx="1848">
                  <c:v>3.22319526582717</c:v>
                </c:pt>
                <c:pt idx="1849">
                  <c:v>3.23232003042057</c:v>
                </c:pt>
                <c:pt idx="1850">
                  <c:v>3.24074595178647</c:v>
                </c:pt>
                <c:pt idx="1851">
                  <c:v>3.2528078810325</c:v>
                </c:pt>
                <c:pt idx="1852">
                  <c:v>3.26413597421005</c:v>
                </c:pt>
                <c:pt idx="1853">
                  <c:v>3.27470555319013</c:v>
                </c:pt>
                <c:pt idx="1854">
                  <c:v>3.28448593075198</c:v>
                </c:pt>
                <c:pt idx="1855">
                  <c:v>3.29344880026121</c:v>
                </c:pt>
                <c:pt idx="1856">
                  <c:v>3.301565463293977</c:v>
                </c:pt>
                <c:pt idx="1857">
                  <c:v>3.308809373038478</c:v>
                </c:pt>
                <c:pt idx="1858">
                  <c:v>3.3151553561983</c:v>
                </c:pt>
                <c:pt idx="1859">
                  <c:v>3.32058073484934</c:v>
                </c:pt>
                <c:pt idx="1860">
                  <c:v>3.32506541186105</c:v>
                </c:pt>
                <c:pt idx="1861">
                  <c:v>3.331045771853236</c:v>
                </c:pt>
                <c:pt idx="1862">
                  <c:v>3.33612878166273</c:v>
                </c:pt>
                <c:pt idx="1863">
                  <c:v>3.34029577215398</c:v>
                </c:pt>
                <c:pt idx="1864">
                  <c:v>3.34353122395659</c:v>
                </c:pt>
                <c:pt idx="1865">
                  <c:v>3.34582297664284</c:v>
                </c:pt>
                <c:pt idx="1866">
                  <c:v>3.34716287885</c:v>
                </c:pt>
                <c:pt idx="1867">
                  <c:v>3.34754633045977</c:v>
                </c:pt>
                <c:pt idx="1868">
                  <c:v>3.3469730178475</c:v>
                </c:pt>
                <c:pt idx="1869">
                  <c:v>3.345446334596086</c:v>
                </c:pt>
                <c:pt idx="1870">
                  <c:v>3.34297351562617</c:v>
                </c:pt>
                <c:pt idx="1871">
                  <c:v>3.339565616698086</c:v>
                </c:pt>
                <c:pt idx="1872">
                  <c:v>3.33523743516555</c:v>
                </c:pt>
                <c:pt idx="1873">
                  <c:v>3.3324191125274</c:v>
                </c:pt>
                <c:pt idx="1874">
                  <c:v>3.32863422153308</c:v>
                </c:pt>
                <c:pt idx="1875">
                  <c:v>3.32389862308633</c:v>
                </c:pt>
                <c:pt idx="1876">
                  <c:v>3.31823168623241</c:v>
                </c:pt>
                <c:pt idx="1877">
                  <c:v>3.311655385090136</c:v>
                </c:pt>
                <c:pt idx="1878">
                  <c:v>3.3041939496469</c:v>
                </c:pt>
                <c:pt idx="1879">
                  <c:v>3.29587360176457</c:v>
                </c:pt>
                <c:pt idx="1880">
                  <c:v>3.2890348531753</c:v>
                </c:pt>
                <c:pt idx="1881">
                  <c:v>3.28368390993723</c:v>
                </c:pt>
                <c:pt idx="1882">
                  <c:v>3.27754904610315</c:v>
                </c:pt>
                <c:pt idx="1883">
                  <c:v>3.27064864960153</c:v>
                </c:pt>
                <c:pt idx="1884">
                  <c:v>3.26300179929886</c:v>
                </c:pt>
                <c:pt idx="1885">
                  <c:v>3.25680980227723</c:v>
                </c:pt>
                <c:pt idx="1886">
                  <c:v>3.25421131857167</c:v>
                </c:pt>
                <c:pt idx="1887">
                  <c:v>3.252951162218</c:v>
                </c:pt>
                <c:pt idx="1888">
                  <c:v>3.25302091520222</c:v>
                </c:pt>
                <c:pt idx="1889">
                  <c:v>3.25442473036952</c:v>
                </c:pt>
                <c:pt idx="1890">
                  <c:v>3.25493926853883</c:v>
                </c:pt>
                <c:pt idx="1891">
                  <c:v>3.25456542421933</c:v>
                </c:pt>
                <c:pt idx="1892">
                  <c:v>3.25330548657279</c:v>
                </c:pt>
                <c:pt idx="1893">
                  <c:v>3.25555140300782</c:v>
                </c:pt>
                <c:pt idx="1894">
                  <c:v>3.25691336890301</c:v>
                </c:pt>
                <c:pt idx="1895">
                  <c:v>3.25738302384349</c:v>
                </c:pt>
                <c:pt idx="1896">
                  <c:v>3.26134277329857</c:v>
                </c:pt>
                <c:pt idx="1897">
                  <c:v>3.26653854586878</c:v>
                </c:pt>
                <c:pt idx="1898">
                  <c:v>3.27299095769227</c:v>
                </c:pt>
                <c:pt idx="1899">
                  <c:v>3.2807739012686</c:v>
                </c:pt>
                <c:pt idx="1900">
                  <c:v>3.28993131584786</c:v>
                </c:pt>
                <c:pt idx="1901">
                  <c:v>3.298161506979</c:v>
                </c:pt>
                <c:pt idx="1902">
                  <c:v>3.30780298235674</c:v>
                </c:pt>
                <c:pt idx="1903">
                  <c:v>3.31655435068531</c:v>
                </c:pt>
                <c:pt idx="1904">
                  <c:v>3.3243844118141</c:v>
                </c:pt>
                <c:pt idx="1905">
                  <c:v>3.33126436546606</c:v>
                </c:pt>
                <c:pt idx="1906">
                  <c:v>3.33716730617882</c:v>
                </c:pt>
                <c:pt idx="1907">
                  <c:v>3.34451724470085</c:v>
                </c:pt>
                <c:pt idx="1908">
                  <c:v>3.3508310033379</c:v>
                </c:pt>
                <c:pt idx="1909">
                  <c:v>3.35608021472063</c:v>
                </c:pt>
                <c:pt idx="1910">
                  <c:v>3.36024176328178</c:v>
                </c:pt>
                <c:pt idx="1911">
                  <c:v>3.36585971587129</c:v>
                </c:pt>
                <c:pt idx="1912">
                  <c:v>3.37043078113577</c:v>
                </c:pt>
                <c:pt idx="1913">
                  <c:v>3.37393436199336</c:v>
                </c:pt>
                <c:pt idx="1914">
                  <c:v>3.37635516478731</c:v>
                </c:pt>
                <c:pt idx="1915">
                  <c:v>3.377682131915197</c:v>
                </c:pt>
                <c:pt idx="1916">
                  <c:v>3.377909960409819</c:v>
                </c:pt>
                <c:pt idx="1917">
                  <c:v>3.377038680253777</c:v>
                </c:pt>
                <c:pt idx="1918">
                  <c:v>3.37507385181262</c:v>
                </c:pt>
                <c:pt idx="1919">
                  <c:v>3.372025533498126</c:v>
                </c:pt>
                <c:pt idx="1920">
                  <c:v>3.36790963408298</c:v>
                </c:pt>
                <c:pt idx="1921">
                  <c:v>3.36530352187769</c:v>
                </c:pt>
                <c:pt idx="1922">
                  <c:v>3.361687491934179</c:v>
                </c:pt>
                <c:pt idx="1923">
                  <c:v>3.35707728859913</c:v>
                </c:pt>
                <c:pt idx="1924">
                  <c:v>3.35149440277958</c:v>
                </c:pt>
                <c:pt idx="1925">
                  <c:v>3.34496236779581</c:v>
                </c:pt>
                <c:pt idx="1926">
                  <c:v>3.339932820939798</c:v>
                </c:pt>
                <c:pt idx="1927">
                  <c:v>3.336322815434817</c:v>
                </c:pt>
                <c:pt idx="1928">
                  <c:v>3.336473863849358</c:v>
                </c:pt>
                <c:pt idx="1929">
                  <c:v>3.34032838513591</c:v>
                </c:pt>
                <c:pt idx="1930">
                  <c:v>3.34790486622396</c:v>
                </c:pt>
                <c:pt idx="1931">
                  <c:v>3.354247124567959</c:v>
                </c:pt>
                <c:pt idx="1932">
                  <c:v>3.36437603489683</c:v>
                </c:pt>
                <c:pt idx="1933">
                  <c:v>3.37330146174563</c:v>
                </c:pt>
                <c:pt idx="1934">
                  <c:v>3.3835994832178</c:v>
                </c:pt>
                <c:pt idx="1935">
                  <c:v>3.39271551105937</c:v>
                </c:pt>
                <c:pt idx="1936">
                  <c:v>3.40330319301209</c:v>
                </c:pt>
                <c:pt idx="1937">
                  <c:v>3.41273489254939</c:v>
                </c:pt>
                <c:pt idx="1938">
                  <c:v>3.42095922469736</c:v>
                </c:pt>
                <c:pt idx="1939">
                  <c:v>3.43070886005037</c:v>
                </c:pt>
                <c:pt idx="1940">
                  <c:v>3.43916726999919</c:v>
                </c:pt>
                <c:pt idx="1941">
                  <c:v>3.44628138129366</c:v>
                </c:pt>
                <c:pt idx="1942">
                  <c:v>3.4520047585464</c:v>
                </c:pt>
                <c:pt idx="1943">
                  <c:v>3.459249201168757</c:v>
                </c:pt>
                <c:pt idx="1944">
                  <c:v>3.46808751590299</c:v>
                </c:pt>
                <c:pt idx="1945">
                  <c:v>3.48162676800501</c:v>
                </c:pt>
                <c:pt idx="1946">
                  <c:v>3.4940198203485</c:v>
                </c:pt>
                <c:pt idx="1947">
                  <c:v>3.50519083866686</c:v>
                </c:pt>
                <c:pt idx="1948">
                  <c:v>3.51506811715797</c:v>
                </c:pt>
                <c:pt idx="1949">
                  <c:v>3.52358417783796</c:v>
                </c:pt>
                <c:pt idx="1950">
                  <c:v>3.53737862253548</c:v>
                </c:pt>
                <c:pt idx="1951">
                  <c:v>3.550043137729797</c:v>
                </c:pt>
                <c:pt idx="1952">
                  <c:v>3.56149783915646</c:v>
                </c:pt>
                <c:pt idx="1953">
                  <c:v>3.571665282073039</c:v>
                </c:pt>
                <c:pt idx="1954">
                  <c:v>3.58047314324717</c:v>
                </c:pt>
                <c:pt idx="1955">
                  <c:v>3.59518987954804</c:v>
                </c:pt>
                <c:pt idx="1956">
                  <c:v>3.60852447967432</c:v>
                </c:pt>
                <c:pt idx="1957">
                  <c:v>3.62037019715914</c:v>
                </c:pt>
                <c:pt idx="1958">
                  <c:v>3.63062288966477</c:v>
                </c:pt>
                <c:pt idx="1959">
                  <c:v>3.63918873657139</c:v>
                </c:pt>
                <c:pt idx="1960">
                  <c:v>3.650056094254999</c:v>
                </c:pt>
                <c:pt idx="1961">
                  <c:v>3.65910774210737</c:v>
                </c:pt>
                <c:pt idx="1962">
                  <c:v>3.666249329188196</c:v>
                </c:pt>
                <c:pt idx="1963">
                  <c:v>3.671402692212779</c:v>
                </c:pt>
                <c:pt idx="1964">
                  <c:v>3.67880685157285</c:v>
                </c:pt>
                <c:pt idx="1965">
                  <c:v>3.6884658839809</c:v>
                </c:pt>
                <c:pt idx="1966">
                  <c:v>3.69593923995767</c:v>
                </c:pt>
                <c:pt idx="1967">
                  <c:v>3.70113186539947</c:v>
                </c:pt>
                <c:pt idx="1968">
                  <c:v>3.70397927181078</c:v>
                </c:pt>
                <c:pt idx="1969">
                  <c:v>3.70444323526969</c:v>
                </c:pt>
                <c:pt idx="1970">
                  <c:v>3.70252466347088</c:v>
                </c:pt>
                <c:pt idx="1971">
                  <c:v>3.69825270823946</c:v>
                </c:pt>
                <c:pt idx="1972">
                  <c:v>3.70062695456243</c:v>
                </c:pt>
                <c:pt idx="1973">
                  <c:v>3.70514044152668</c:v>
                </c:pt>
                <c:pt idx="1974">
                  <c:v>3.71175547073771</c:v>
                </c:pt>
                <c:pt idx="1975">
                  <c:v>3.7158170538903</c:v>
                </c:pt>
                <c:pt idx="1976">
                  <c:v>3.7219191620075</c:v>
                </c:pt>
                <c:pt idx="1977">
                  <c:v>3.72531300356983</c:v>
                </c:pt>
                <c:pt idx="1978">
                  <c:v>3.72594657877222</c:v>
                </c:pt>
                <c:pt idx="1979">
                  <c:v>3.72852247086866</c:v>
                </c:pt>
                <c:pt idx="1980">
                  <c:v>3.72822365866104</c:v>
                </c:pt>
                <c:pt idx="1981">
                  <c:v>3.72505904805405</c:v>
                </c:pt>
                <c:pt idx="1982">
                  <c:v>3.71908511353275</c:v>
                </c:pt>
                <c:pt idx="1983">
                  <c:v>3.71040502801708</c:v>
                </c:pt>
                <c:pt idx="1984">
                  <c:v>3.70367909164097</c:v>
                </c:pt>
                <c:pt idx="1985">
                  <c:v>3.69892006334215</c:v>
                </c:pt>
                <c:pt idx="1986">
                  <c:v>3.69616097152506</c:v>
                </c:pt>
                <c:pt idx="1987">
                  <c:v>3.69101408790164</c:v>
                </c:pt>
                <c:pt idx="1988">
                  <c:v>3.6879305956629</c:v>
                </c:pt>
                <c:pt idx="1989">
                  <c:v>3.68691838215323</c:v>
                </c:pt>
                <c:pt idx="1990">
                  <c:v>3.68787195952499</c:v>
                </c:pt>
                <c:pt idx="1991">
                  <c:v>3.68635525440943</c:v>
                </c:pt>
                <c:pt idx="1992">
                  <c:v>3.686755996432259</c:v>
                </c:pt>
                <c:pt idx="1993">
                  <c:v>3.684782244134</c:v>
                </c:pt>
                <c:pt idx="1994">
                  <c:v>3.68046402496342</c:v>
                </c:pt>
                <c:pt idx="1995">
                  <c:v>3.682478409320438</c:v>
                </c:pt>
                <c:pt idx="1996">
                  <c:v>3.68666902151273</c:v>
                </c:pt>
                <c:pt idx="1997">
                  <c:v>3.69313296771247</c:v>
                </c:pt>
                <c:pt idx="1998">
                  <c:v>3.69742081936554</c:v>
                </c:pt>
                <c:pt idx="1999">
                  <c:v>3.70398124881265</c:v>
                </c:pt>
                <c:pt idx="2000">
                  <c:v>3.712947962818879</c:v>
                </c:pt>
                <c:pt idx="2001">
                  <c:v>3.71971239468832</c:v>
                </c:pt>
                <c:pt idx="2002">
                  <c:v>3.72419242793249</c:v>
                </c:pt>
                <c:pt idx="2003">
                  <c:v>3.73102184732166</c:v>
                </c:pt>
                <c:pt idx="2004">
                  <c:v>3.73541921539478</c:v>
                </c:pt>
                <c:pt idx="2005">
                  <c:v>3.75184471161553</c:v>
                </c:pt>
                <c:pt idx="2006">
                  <c:v>3.77606790691592</c:v>
                </c:pt>
                <c:pt idx="2007">
                  <c:v>3.80373176866002</c:v>
                </c:pt>
                <c:pt idx="2008">
                  <c:v>3.8294915697905</c:v>
                </c:pt>
                <c:pt idx="2009">
                  <c:v>3.852965855183057</c:v>
                </c:pt>
                <c:pt idx="2010">
                  <c:v>3.87375946438115</c:v>
                </c:pt>
                <c:pt idx="2011">
                  <c:v>3.891472522039206</c:v>
                </c:pt>
                <c:pt idx="2012">
                  <c:v>3.90573191567288</c:v>
                </c:pt>
                <c:pt idx="2013">
                  <c:v>3.91621797361939</c:v>
                </c:pt>
                <c:pt idx="2014">
                  <c:v>3.92267316383459</c:v>
                </c:pt>
                <c:pt idx="2015">
                  <c:v>3.94636424938968</c:v>
                </c:pt>
                <c:pt idx="2016">
                  <c:v>3.96614256875671</c:v>
                </c:pt>
                <c:pt idx="2017">
                  <c:v>3.98146384882516</c:v>
                </c:pt>
                <c:pt idx="2018">
                  <c:v>4.00822670363413</c:v>
                </c:pt>
                <c:pt idx="2019">
                  <c:v>4.03034333530311</c:v>
                </c:pt>
                <c:pt idx="2020">
                  <c:v>4.04706170304762</c:v>
                </c:pt>
                <c:pt idx="2021">
                  <c:v>4.057776689536809</c:v>
                </c:pt>
                <c:pt idx="2022">
                  <c:v>4.062055545475186</c:v>
                </c:pt>
                <c:pt idx="2023">
                  <c:v>4.05973789088274</c:v>
                </c:pt>
                <c:pt idx="2024">
                  <c:v>4.05092680227166</c:v>
                </c:pt>
                <c:pt idx="2025">
                  <c:v>4.04494992331811</c:v>
                </c:pt>
                <c:pt idx="2026">
                  <c:v>4.05090258190687</c:v>
                </c:pt>
                <c:pt idx="2027">
                  <c:v>4.08862769504103</c:v>
                </c:pt>
                <c:pt idx="2028">
                  <c:v>4.133071501261488</c:v>
                </c:pt>
                <c:pt idx="2029">
                  <c:v>4.21150433378922</c:v>
                </c:pt>
                <c:pt idx="2030">
                  <c:v>4.31175197187887</c:v>
                </c:pt>
                <c:pt idx="2031">
                  <c:v>4.44801551448435</c:v>
                </c:pt>
                <c:pt idx="2032">
                  <c:v>4.62342012332653</c:v>
                </c:pt>
                <c:pt idx="2033">
                  <c:v>4.87867295802219</c:v>
                </c:pt>
                <c:pt idx="2034">
                  <c:v>5.4120611743298</c:v>
                </c:pt>
                <c:pt idx="2035">
                  <c:v>6.667720945310179</c:v>
                </c:pt>
                <c:pt idx="2036">
                  <c:v>7.165853248932306</c:v>
                </c:pt>
                <c:pt idx="2037">
                  <c:v>7.01620395179863</c:v>
                </c:pt>
                <c:pt idx="2038">
                  <c:v>7.10623152667433</c:v>
                </c:pt>
                <c:pt idx="2039">
                  <c:v>7.42027400836626</c:v>
                </c:pt>
                <c:pt idx="2040">
                  <c:v>7.22614110553499</c:v>
                </c:pt>
                <c:pt idx="2041">
                  <c:v>7.1761092175038</c:v>
                </c:pt>
                <c:pt idx="2042">
                  <c:v>7.28525341703479</c:v>
                </c:pt>
                <c:pt idx="2043">
                  <c:v>7.386039846358246</c:v>
                </c:pt>
                <c:pt idx="2044">
                  <c:v>7.35059912575422</c:v>
                </c:pt>
                <c:pt idx="2045">
                  <c:v>7.25818713777419</c:v>
                </c:pt>
                <c:pt idx="2046">
                  <c:v>7.3196070075706</c:v>
                </c:pt>
                <c:pt idx="2047">
                  <c:v>7.38564113668425</c:v>
                </c:pt>
                <c:pt idx="2048">
                  <c:v>7.40670584542802</c:v>
                </c:pt>
                <c:pt idx="2049">
                  <c:v>7.621502349976336</c:v>
                </c:pt>
                <c:pt idx="2050">
                  <c:v>7.37139796029462</c:v>
                </c:pt>
                <c:pt idx="2051">
                  <c:v>7.380107822452468</c:v>
                </c:pt>
                <c:pt idx="2052">
                  <c:v>7.38394606659237</c:v>
                </c:pt>
                <c:pt idx="2053">
                  <c:v>7.52135790623261</c:v>
                </c:pt>
                <c:pt idx="2054">
                  <c:v>7.4105629228503</c:v>
                </c:pt>
                <c:pt idx="2055">
                  <c:v>7.57232048142778</c:v>
                </c:pt>
                <c:pt idx="2056">
                  <c:v>7.651908636395536</c:v>
                </c:pt>
                <c:pt idx="2057">
                  <c:v>7.523512118735596</c:v>
                </c:pt>
                <c:pt idx="2058">
                  <c:v>7.43063955255193</c:v>
                </c:pt>
                <c:pt idx="2059">
                  <c:v>7.410258776035437</c:v>
                </c:pt>
                <c:pt idx="2060">
                  <c:v>6.22835278017958</c:v>
                </c:pt>
                <c:pt idx="2061">
                  <c:v>6.1891329749381</c:v>
                </c:pt>
                <c:pt idx="2062">
                  <c:v>6.07263225505617</c:v>
                </c:pt>
                <c:pt idx="2063">
                  <c:v>6.05127702537639</c:v>
                </c:pt>
                <c:pt idx="2064">
                  <c:v>6.0423214695898</c:v>
                </c:pt>
                <c:pt idx="2065">
                  <c:v>6.02915420429766</c:v>
                </c:pt>
                <c:pt idx="2066">
                  <c:v>5.994613546854446</c:v>
                </c:pt>
                <c:pt idx="2067">
                  <c:v>5.97393151167456</c:v>
                </c:pt>
                <c:pt idx="2068">
                  <c:v>5.97330007681967</c:v>
                </c:pt>
                <c:pt idx="2069">
                  <c:v>5.96070488191569</c:v>
                </c:pt>
                <c:pt idx="2070">
                  <c:v>5.94856305956455</c:v>
                </c:pt>
                <c:pt idx="2071">
                  <c:v>5.95011476235407</c:v>
                </c:pt>
                <c:pt idx="2072">
                  <c:v>5.93989622744578</c:v>
                </c:pt>
                <c:pt idx="2073">
                  <c:v>5.922625553090906</c:v>
                </c:pt>
                <c:pt idx="2074">
                  <c:v>5.90629156502361</c:v>
                </c:pt>
                <c:pt idx="2075">
                  <c:v>5.898397944148479</c:v>
                </c:pt>
                <c:pt idx="2076">
                  <c:v>5.87882472424512</c:v>
                </c:pt>
                <c:pt idx="2077">
                  <c:v>5.869722210845849</c:v>
                </c:pt>
                <c:pt idx="2078">
                  <c:v>5.84922944196199</c:v>
                </c:pt>
                <c:pt idx="2079">
                  <c:v>5.830499847609486</c:v>
                </c:pt>
                <c:pt idx="2080">
                  <c:v>5.815226259727976</c:v>
                </c:pt>
                <c:pt idx="2081">
                  <c:v>5.802346246882839</c:v>
                </c:pt>
                <c:pt idx="2082">
                  <c:v>5.79516212507848</c:v>
                </c:pt>
                <c:pt idx="2083">
                  <c:v>5.791208876390899</c:v>
                </c:pt>
                <c:pt idx="2084">
                  <c:v>5.782950304087937</c:v>
                </c:pt>
                <c:pt idx="2085">
                  <c:v>5.76432992548782</c:v>
                </c:pt>
                <c:pt idx="2086">
                  <c:v>5.750954590130068</c:v>
                </c:pt>
                <c:pt idx="2087">
                  <c:v>5.73563370024069</c:v>
                </c:pt>
                <c:pt idx="2088">
                  <c:v>5.71368165516617</c:v>
                </c:pt>
                <c:pt idx="2089">
                  <c:v>3.953245429028856</c:v>
                </c:pt>
                <c:pt idx="2090">
                  <c:v>3.95429297739037</c:v>
                </c:pt>
                <c:pt idx="2091">
                  <c:v>3.94041765075539</c:v>
                </c:pt>
                <c:pt idx="2092">
                  <c:v>3.94538273273047</c:v>
                </c:pt>
                <c:pt idx="2093">
                  <c:v>3.93629444092625</c:v>
                </c:pt>
                <c:pt idx="2094">
                  <c:v>3.95554020732534</c:v>
                </c:pt>
                <c:pt idx="2095">
                  <c:v>3.93906430694479</c:v>
                </c:pt>
                <c:pt idx="2096">
                  <c:v>3.94129731483916</c:v>
                </c:pt>
                <c:pt idx="2097">
                  <c:v>3.94283655377847</c:v>
                </c:pt>
                <c:pt idx="2098">
                  <c:v>3.95917266029271</c:v>
                </c:pt>
                <c:pt idx="2099">
                  <c:v>3.9608266934667</c:v>
                </c:pt>
                <c:pt idx="2100">
                  <c:v>3.95115089652464</c:v>
                </c:pt>
                <c:pt idx="2101">
                  <c:v>3.94309286290911</c:v>
                </c:pt>
                <c:pt idx="2102">
                  <c:v>3.946082603258506</c:v>
                </c:pt>
                <c:pt idx="2103">
                  <c:v>3.95676586758055</c:v>
                </c:pt>
                <c:pt idx="2104">
                  <c:v>3.96994824747794</c:v>
                </c:pt>
                <c:pt idx="2105">
                  <c:v>3.95515696652458</c:v>
                </c:pt>
                <c:pt idx="2106">
                  <c:v>3.96209643868261</c:v>
                </c:pt>
                <c:pt idx="2107">
                  <c:v>3.9432898629034</c:v>
                </c:pt>
                <c:pt idx="2108">
                  <c:v>3.94614858569559</c:v>
                </c:pt>
                <c:pt idx="2109">
                  <c:v>3.95872419526516</c:v>
                </c:pt>
                <c:pt idx="2110">
                  <c:v>3.972088415989096</c:v>
                </c:pt>
                <c:pt idx="2111">
                  <c:v>3.97306204560006</c:v>
                </c:pt>
                <c:pt idx="2112">
                  <c:v>3.96958771674822</c:v>
                </c:pt>
                <c:pt idx="2113">
                  <c:v>3.97130717813485</c:v>
                </c:pt>
                <c:pt idx="2114">
                  <c:v>3.97217272718075</c:v>
                </c:pt>
                <c:pt idx="2115">
                  <c:v>3.96906487158724</c:v>
                </c:pt>
                <c:pt idx="2116">
                  <c:v>3.97912681688732</c:v>
                </c:pt>
                <c:pt idx="2117">
                  <c:v>3.97740751053691</c:v>
                </c:pt>
                <c:pt idx="2118">
                  <c:v>3.97700448816944</c:v>
                </c:pt>
                <c:pt idx="2119">
                  <c:v>3.97667344904997</c:v>
                </c:pt>
                <c:pt idx="2120">
                  <c:v>3.9771478520419</c:v>
                </c:pt>
                <c:pt idx="2121">
                  <c:v>3.97673560257778</c:v>
                </c:pt>
                <c:pt idx="2122">
                  <c:v>3.97759761302237</c:v>
                </c:pt>
                <c:pt idx="2123">
                  <c:v>3.98382147469115</c:v>
                </c:pt>
                <c:pt idx="2124">
                  <c:v>3.97706009784644</c:v>
                </c:pt>
                <c:pt idx="2125">
                  <c:v>3.98441225791974</c:v>
                </c:pt>
                <c:pt idx="2126">
                  <c:v>3.98365455974697</c:v>
                </c:pt>
                <c:pt idx="2127">
                  <c:v>3.98345635314977</c:v>
                </c:pt>
                <c:pt idx="2128">
                  <c:v>3.98436742903523</c:v>
                </c:pt>
                <c:pt idx="2129">
                  <c:v>3.98461551230812</c:v>
                </c:pt>
                <c:pt idx="2130">
                  <c:v>3.985257330649818</c:v>
                </c:pt>
                <c:pt idx="2131">
                  <c:v>3.98519268637911</c:v>
                </c:pt>
                <c:pt idx="2132">
                  <c:v>3.985442921560766</c:v>
                </c:pt>
                <c:pt idx="2133">
                  <c:v>3.98600774001797</c:v>
                </c:pt>
                <c:pt idx="2134">
                  <c:v>3.979376479358896</c:v>
                </c:pt>
                <c:pt idx="2135">
                  <c:v>3.97968471853607</c:v>
                </c:pt>
                <c:pt idx="2136">
                  <c:v>3.980656024389479</c:v>
                </c:pt>
                <c:pt idx="2137">
                  <c:v>3.98124958529647</c:v>
                </c:pt>
                <c:pt idx="2138">
                  <c:v>3.98158871127296</c:v>
                </c:pt>
                <c:pt idx="2139">
                  <c:v>3.98098637310937</c:v>
                </c:pt>
                <c:pt idx="2140">
                  <c:v>3.98071085734853</c:v>
                </c:pt>
                <c:pt idx="2141">
                  <c:v>3.98668615628485</c:v>
                </c:pt>
                <c:pt idx="2142">
                  <c:v>3.98711976962114</c:v>
                </c:pt>
                <c:pt idx="2143">
                  <c:v>3.98740908588407</c:v>
                </c:pt>
                <c:pt idx="2144">
                  <c:v>3.98066516273523</c:v>
                </c:pt>
                <c:pt idx="2145">
                  <c:v>3.98734580784434</c:v>
                </c:pt>
                <c:pt idx="2146">
                  <c:v>3.98736015005864</c:v>
                </c:pt>
                <c:pt idx="2147">
                  <c:v>3.98756605521943</c:v>
                </c:pt>
                <c:pt idx="2148">
                  <c:v>3.9873618374091</c:v>
                </c:pt>
                <c:pt idx="2149">
                  <c:v>3.98760066361953</c:v>
                </c:pt>
                <c:pt idx="2150">
                  <c:v>3.98777670268179</c:v>
                </c:pt>
                <c:pt idx="2151">
                  <c:v>3.98810533094739</c:v>
                </c:pt>
                <c:pt idx="2152">
                  <c:v>3.98831454914003</c:v>
                </c:pt>
                <c:pt idx="2153">
                  <c:v>3.98847649826524</c:v>
                </c:pt>
                <c:pt idx="2154">
                  <c:v>3.98826804749737</c:v>
                </c:pt>
                <c:pt idx="2155">
                  <c:v>3.9884494320675</c:v>
                </c:pt>
                <c:pt idx="2156">
                  <c:v>3.9823932695617</c:v>
                </c:pt>
                <c:pt idx="2157">
                  <c:v>3.98876460404205</c:v>
                </c:pt>
                <c:pt idx="2158">
                  <c:v>3.98881666115216</c:v>
                </c:pt>
                <c:pt idx="2159">
                  <c:v>3.9889648252895</c:v>
                </c:pt>
                <c:pt idx="2160">
                  <c:v>3.98878576471622</c:v>
                </c:pt>
                <c:pt idx="2161">
                  <c:v>3.98901902365697</c:v>
                </c:pt>
                <c:pt idx="2162">
                  <c:v>3.98881327513413</c:v>
                </c:pt>
                <c:pt idx="2163">
                  <c:v>3.98864189245979</c:v>
                </c:pt>
                <c:pt idx="2164">
                  <c:v>3.98872186262485</c:v>
                </c:pt>
                <c:pt idx="2165">
                  <c:v>3.98830144362776</c:v>
                </c:pt>
                <c:pt idx="2166">
                  <c:v>3.98813702419562</c:v>
                </c:pt>
                <c:pt idx="2167">
                  <c:v>3.98833949298186</c:v>
                </c:pt>
                <c:pt idx="2168">
                  <c:v>3.98861820042374</c:v>
                </c:pt>
                <c:pt idx="2169">
                  <c:v>3.98848453386743</c:v>
                </c:pt>
                <c:pt idx="2170">
                  <c:v>3.98854670907834</c:v>
                </c:pt>
                <c:pt idx="2171">
                  <c:v>3.98879465250683</c:v>
                </c:pt>
                <c:pt idx="2172">
                  <c:v>3.98866854754534</c:v>
                </c:pt>
                <c:pt idx="2173">
                  <c:v>1.57469293056698</c:v>
                </c:pt>
                <c:pt idx="2174">
                  <c:v>1.57973111095737</c:v>
                </c:pt>
                <c:pt idx="2175">
                  <c:v>1.58484762597794</c:v>
                </c:pt>
                <c:pt idx="2176">
                  <c:v>1.58966386269497</c:v>
                </c:pt>
                <c:pt idx="2177">
                  <c:v>1.59501379413926</c:v>
                </c:pt>
                <c:pt idx="2178">
                  <c:v>1.60006699042682</c:v>
                </c:pt>
                <c:pt idx="2179">
                  <c:v>1.60482026069122</c:v>
                </c:pt>
                <c:pt idx="2180">
                  <c:v>1.60965335436944</c:v>
                </c:pt>
                <c:pt idx="2181">
                  <c:v>1.61418985244989</c:v>
                </c:pt>
                <c:pt idx="2182">
                  <c:v>1.6184257670144</c:v>
                </c:pt>
                <c:pt idx="2183">
                  <c:v>1.62235704622391</c:v>
                </c:pt>
                <c:pt idx="2184">
                  <c:v>1.62597865172736</c:v>
                </c:pt>
                <c:pt idx="2185">
                  <c:v>1.62928470615229</c:v>
                </c:pt>
                <c:pt idx="2186">
                  <c:v>1.63265768583829</c:v>
                </c:pt>
                <c:pt idx="2187">
                  <c:v>1.63571604182278</c:v>
                </c:pt>
                <c:pt idx="2188">
                  <c:v>1.63845290585639</c:v>
                </c:pt>
                <c:pt idx="2189">
                  <c:v>1.64125579603966</c:v>
                </c:pt>
                <c:pt idx="2190">
                  <c:v>1.64398428284047</c:v>
                </c:pt>
                <c:pt idx="2191">
                  <c:v>1.6467839337151</c:v>
                </c:pt>
                <c:pt idx="2192">
                  <c:v>1.6503159611214</c:v>
                </c:pt>
                <c:pt idx="2193">
                  <c:v>1.65355059158112</c:v>
                </c:pt>
                <c:pt idx="2194">
                  <c:v>1.65648210773428</c:v>
                </c:pt>
                <c:pt idx="2195">
                  <c:v>1.6595094835709</c:v>
                </c:pt>
                <c:pt idx="2196">
                  <c:v>1.6622355419428</c:v>
                </c:pt>
                <c:pt idx="2197">
                  <c:v>1.66506276227637</c:v>
                </c:pt>
                <c:pt idx="2198">
                  <c:v>1.66759042667803</c:v>
                </c:pt>
                <c:pt idx="2199">
                  <c:v>1.67063710970687</c:v>
                </c:pt>
                <c:pt idx="2200">
                  <c:v>1.67407876038874</c:v>
                </c:pt>
                <c:pt idx="2201">
                  <c:v>1.67724664475347</c:v>
                </c:pt>
                <c:pt idx="2202">
                  <c:v>1.68013620105246</c:v>
                </c:pt>
                <c:pt idx="2203">
                  <c:v>1.68274231821241</c:v>
                </c:pt>
                <c:pt idx="2204">
                  <c:v>1.68505912360898</c:v>
                </c:pt>
                <c:pt idx="2205">
                  <c:v>1.68735346961254</c:v>
                </c:pt>
                <c:pt idx="2206">
                  <c:v>1.68976926109805</c:v>
                </c:pt>
                <c:pt idx="2207">
                  <c:v>1.69259382541405</c:v>
                </c:pt>
                <c:pt idx="2208">
                  <c:v>1.69513479639446</c:v>
                </c:pt>
                <c:pt idx="2209">
                  <c:v>1.69738641725763</c:v>
                </c:pt>
                <c:pt idx="2210">
                  <c:v>1.69977288793556</c:v>
                </c:pt>
                <c:pt idx="2211">
                  <c:v>1.70230556794959</c:v>
                </c:pt>
                <c:pt idx="2212">
                  <c:v>1.70456133825688</c:v>
                </c:pt>
                <c:pt idx="2213">
                  <c:v>1.70653402258241</c:v>
                </c:pt>
                <c:pt idx="2214">
                  <c:v>1.70865646192764</c:v>
                </c:pt>
                <c:pt idx="2215">
                  <c:v>1.71049934216879</c:v>
                </c:pt>
                <c:pt idx="2216">
                  <c:v>1.71205569265918</c:v>
                </c:pt>
                <c:pt idx="2217">
                  <c:v>1.7143583155462</c:v>
                </c:pt>
                <c:pt idx="2218">
                  <c:v>1.71682726908858</c:v>
                </c:pt>
                <c:pt idx="2219">
                  <c:v>1.7197736691667</c:v>
                </c:pt>
                <c:pt idx="2220">
                  <c:v>1.72245748194857</c:v>
                </c:pt>
                <c:pt idx="2221">
                  <c:v>1.72517597370064</c:v>
                </c:pt>
                <c:pt idx="2222">
                  <c:v>1.72762154725927</c:v>
                </c:pt>
                <c:pt idx="2223">
                  <c:v>1.73024452568314</c:v>
                </c:pt>
                <c:pt idx="2224">
                  <c:v>1.73259874307064</c:v>
                </c:pt>
                <c:pt idx="2225">
                  <c:v>1.73467901741773</c:v>
                </c:pt>
                <c:pt idx="2226">
                  <c:v>1.73694084923173</c:v>
                </c:pt>
                <c:pt idx="2227">
                  <c:v>1.73924692316631</c:v>
                </c:pt>
                <c:pt idx="2228">
                  <c:v>1.74127725538199</c:v>
                </c:pt>
                <c:pt idx="2229">
                  <c:v>1.74302550462273</c:v>
                </c:pt>
                <c:pt idx="2230">
                  <c:v>1.74448484033841</c:v>
                </c:pt>
                <c:pt idx="2231">
                  <c:v>1.74564724223232</c:v>
                </c:pt>
                <c:pt idx="2232">
                  <c:v>1.74650328322813</c:v>
                </c:pt>
                <c:pt idx="2233">
                  <c:v>1.74704265382438</c:v>
                </c:pt>
                <c:pt idx="2234">
                  <c:v>1.74725397877605</c:v>
                </c:pt>
                <c:pt idx="2235">
                  <c:v>1.74762082678433</c:v>
                </c:pt>
                <c:pt idx="2236">
                  <c:v>1.74815964244646</c:v>
                </c:pt>
                <c:pt idx="2237">
                  <c:v>1.74888811779069</c:v>
                </c:pt>
                <c:pt idx="2238">
                  <c:v>1.74982307542593</c:v>
                </c:pt>
                <c:pt idx="2239">
                  <c:v>1.75132996805716</c:v>
                </c:pt>
                <c:pt idx="2240">
                  <c:v>1.75256048307782</c:v>
                </c:pt>
                <c:pt idx="2241">
                  <c:v>1.75385978610836</c:v>
                </c:pt>
                <c:pt idx="2242">
                  <c:v>1.75486725923366</c:v>
                </c:pt>
                <c:pt idx="2243">
                  <c:v>1.75610388913415</c:v>
                </c:pt>
                <c:pt idx="2244">
                  <c:v>1.75705254218188</c:v>
                </c:pt>
                <c:pt idx="2245">
                  <c:v>1.7593197343538</c:v>
                </c:pt>
                <c:pt idx="2246">
                  <c:v>1.7622504731321</c:v>
                </c:pt>
                <c:pt idx="2247">
                  <c:v>1.76495206771934</c:v>
                </c:pt>
                <c:pt idx="2248">
                  <c:v>1.76742060581384</c:v>
                </c:pt>
                <c:pt idx="2249">
                  <c:v>1.76965276652789</c:v>
                </c:pt>
                <c:pt idx="2250">
                  <c:v>1.77164430508285</c:v>
                </c:pt>
                <c:pt idx="2251">
                  <c:v>1.77339004298921</c:v>
                </c:pt>
                <c:pt idx="2252">
                  <c:v>1.77543223665709</c:v>
                </c:pt>
                <c:pt idx="2253">
                  <c:v>1.77723724124867</c:v>
                </c:pt>
                <c:pt idx="2254">
                  <c:v>1.77918140166982</c:v>
                </c:pt>
                <c:pt idx="2255">
                  <c:v>1.78087777975214</c:v>
                </c:pt>
                <c:pt idx="2256">
                  <c:v>1.78326157614786</c:v>
                </c:pt>
                <c:pt idx="2257">
                  <c:v>1.78540514820377</c:v>
                </c:pt>
                <c:pt idx="2258">
                  <c:v>1.7873035301795</c:v>
                </c:pt>
                <c:pt idx="2259">
                  <c:v>1.78895238146507</c:v>
                </c:pt>
                <c:pt idx="2260">
                  <c:v>1.79073866606384</c:v>
                </c:pt>
                <c:pt idx="2261">
                  <c:v>1.79226279265417</c:v>
                </c:pt>
                <c:pt idx="2262">
                  <c:v>1.79391656556647</c:v>
                </c:pt>
                <c:pt idx="2263">
                  <c:v>1.7956957527192</c:v>
                </c:pt>
                <c:pt idx="2264">
                  <c:v>1.7977684121327</c:v>
                </c:pt>
                <c:pt idx="2265">
                  <c:v>1.79957278971107</c:v>
                </c:pt>
                <c:pt idx="2266">
                  <c:v>1.80110246843364</c:v>
                </c:pt>
                <c:pt idx="2267">
                  <c:v>1.80276163253049</c:v>
                </c:pt>
                <c:pt idx="2268">
                  <c:v>1.80472014336872</c:v>
                </c:pt>
                <c:pt idx="2269">
                  <c:v>1.80682056151009</c:v>
                </c:pt>
                <c:pt idx="2270">
                  <c:v>1.80923198507554</c:v>
                </c:pt>
                <c:pt idx="2271">
                  <c:v>1.81137661335722</c:v>
                </c:pt>
                <c:pt idx="2272">
                  <c:v>1.81384465667794</c:v>
                </c:pt>
                <c:pt idx="2273">
                  <c:v>1.817245349924</c:v>
                </c:pt>
                <c:pt idx="2274">
                  <c:v>1.82041690169704</c:v>
                </c:pt>
                <c:pt idx="2275">
                  <c:v>1.82335724773051</c:v>
                </c:pt>
                <c:pt idx="2276">
                  <c:v>1.82724765983299</c:v>
                </c:pt>
                <c:pt idx="2277">
                  <c:v>1.8309289431301</c:v>
                </c:pt>
                <c:pt idx="2278">
                  <c:v>1.83440078391907</c:v>
                </c:pt>
                <c:pt idx="2279">
                  <c:v>1.83766235797243</c:v>
                </c:pt>
                <c:pt idx="2280">
                  <c:v>1.8407126017711</c:v>
                </c:pt>
                <c:pt idx="2281">
                  <c:v>1.84354989364036</c:v>
                </c:pt>
                <c:pt idx="2282">
                  <c:v>1.84659768271953</c:v>
                </c:pt>
                <c:pt idx="2283">
                  <c:v>1.8494240677215</c:v>
                </c:pt>
                <c:pt idx="2284">
                  <c:v>1.85202765274485</c:v>
                </c:pt>
                <c:pt idx="2285">
                  <c:v>1.85440554355008</c:v>
                </c:pt>
                <c:pt idx="2286">
                  <c:v>1.85655549210778</c:v>
                </c:pt>
                <c:pt idx="2287">
                  <c:v>1.85890439152613</c:v>
                </c:pt>
                <c:pt idx="2288">
                  <c:v>1.86144658889178</c:v>
                </c:pt>
                <c:pt idx="2289">
                  <c:v>1.86432871219715</c:v>
                </c:pt>
                <c:pt idx="2290">
                  <c:v>1.86697840163845</c:v>
                </c:pt>
                <c:pt idx="2291">
                  <c:v>1.86997807036201</c:v>
                </c:pt>
                <c:pt idx="2292">
                  <c:v>1.87275521284398</c:v>
                </c:pt>
                <c:pt idx="2293">
                  <c:v>1.87530866455331</c:v>
                </c:pt>
                <c:pt idx="2294">
                  <c:v>1.87763566755559</c:v>
                </c:pt>
                <c:pt idx="2295">
                  <c:v>1.87973380305425</c:v>
                </c:pt>
                <c:pt idx="2296">
                  <c:v>1.88203869140711</c:v>
                </c:pt>
                <c:pt idx="2297">
                  <c:v>1.88410504373165</c:v>
                </c:pt>
                <c:pt idx="2298">
                  <c:v>1.88592938465072</c:v>
                </c:pt>
                <c:pt idx="2299">
                  <c:v>1.88809727325321</c:v>
                </c:pt>
                <c:pt idx="2300">
                  <c:v>1.89047679795452</c:v>
                </c:pt>
                <c:pt idx="2301">
                  <c:v>1.89261736476556</c:v>
                </c:pt>
                <c:pt idx="2302">
                  <c:v>1.89451604400252</c:v>
                </c:pt>
                <c:pt idx="2303">
                  <c:v>1.89616960665871</c:v>
                </c:pt>
                <c:pt idx="2304">
                  <c:v>1.89816772473489</c:v>
                </c:pt>
                <c:pt idx="2305">
                  <c:v>1.89993080812353</c:v>
                </c:pt>
                <c:pt idx="2306">
                  <c:v>1.90205204845068</c:v>
                </c:pt>
                <c:pt idx="2307">
                  <c:v>1.90394830562828</c:v>
                </c:pt>
                <c:pt idx="2308">
                  <c:v>1.90561762604108</c:v>
                </c:pt>
                <c:pt idx="2309">
                  <c:v>1.90751235119436</c:v>
                </c:pt>
                <c:pt idx="2310">
                  <c:v>1.90916938052381</c:v>
                </c:pt>
                <c:pt idx="2311">
                  <c:v>1.91058524718972</c:v>
                </c:pt>
                <c:pt idx="2312">
                  <c:v>1.9117554398578</c:v>
                </c:pt>
                <c:pt idx="2313">
                  <c:v>1.91267547030914</c:v>
                </c:pt>
                <c:pt idx="2314">
                  <c:v>1.91380715561444</c:v>
                </c:pt>
                <c:pt idx="2315">
                  <c:v>1.91561320872659</c:v>
                </c:pt>
                <c:pt idx="2316">
                  <c:v>1.918373695409969</c:v>
                </c:pt>
                <c:pt idx="2317">
                  <c:v>1.92089150437111</c:v>
                </c:pt>
                <c:pt idx="2318">
                  <c:v>1.92377694164093</c:v>
                </c:pt>
                <c:pt idx="2319">
                  <c:v>1.92690073126947</c:v>
                </c:pt>
                <c:pt idx="2320">
                  <c:v>1.93039331533826</c:v>
                </c:pt>
                <c:pt idx="2321">
                  <c:v>1.93365729963861</c:v>
                </c:pt>
                <c:pt idx="2322">
                  <c:v>1.936691791067969</c:v>
                </c:pt>
                <c:pt idx="2323">
                  <c:v>1.93949593597381</c:v>
                </c:pt>
                <c:pt idx="2324">
                  <c:v>1.94206853273992</c:v>
                </c:pt>
                <c:pt idx="2325">
                  <c:v>1.94440801466021</c:v>
                </c:pt>
                <c:pt idx="2326">
                  <c:v>1.94711684076678</c:v>
                </c:pt>
                <c:pt idx="2327">
                  <c:v>1.9496032280815</c:v>
                </c:pt>
                <c:pt idx="2328">
                  <c:v>1.95186596310403</c:v>
                </c:pt>
                <c:pt idx="2329">
                  <c:v>1.9539026333166</c:v>
                </c:pt>
                <c:pt idx="2330">
                  <c:v>1.95571195248216</c:v>
                </c:pt>
                <c:pt idx="2331">
                  <c:v>1.95776678189453</c:v>
                </c:pt>
                <c:pt idx="2332">
                  <c:v>1.95958359987273</c:v>
                </c:pt>
                <c:pt idx="2333">
                  <c:v>1.96115936937456</c:v>
                </c:pt>
                <c:pt idx="2334">
                  <c:v>1.9624910337818</c:v>
                </c:pt>
                <c:pt idx="2335">
                  <c:v>1.96357552661474</c:v>
                </c:pt>
                <c:pt idx="2336">
                  <c:v>1.96440778201977</c:v>
                </c:pt>
                <c:pt idx="2337">
                  <c:v>1.96498393914086</c:v>
                </c:pt>
                <c:pt idx="2338">
                  <c:v>1.96591966960852</c:v>
                </c:pt>
                <c:pt idx="2339">
                  <c:v>1.96710093170688</c:v>
                </c:pt>
                <c:pt idx="2340">
                  <c:v>1.9686529473099</c:v>
                </c:pt>
                <c:pt idx="2341">
                  <c:v>1.96996648451124</c:v>
                </c:pt>
                <c:pt idx="2342">
                  <c:v>1.97153408055842</c:v>
                </c:pt>
                <c:pt idx="2343">
                  <c:v>1.97285229433152</c:v>
                </c:pt>
                <c:pt idx="2344">
                  <c:v>1.97391678817791</c:v>
                </c:pt>
                <c:pt idx="2345">
                  <c:v>1.97535632383132</c:v>
                </c:pt>
                <c:pt idx="2346">
                  <c:v>1.97655410628775</c:v>
                </c:pt>
                <c:pt idx="2347">
                  <c:v>1.97750605653554</c:v>
                </c:pt>
                <c:pt idx="2348">
                  <c:v>1.9782076572819</c:v>
                </c:pt>
                <c:pt idx="2349">
                  <c:v>1.97916448478259</c:v>
                </c:pt>
                <c:pt idx="2350">
                  <c:v>1.9798584065679</c:v>
                </c:pt>
                <c:pt idx="2351">
                  <c:v>1.98028400778561</c:v>
                </c:pt>
                <c:pt idx="2352">
                  <c:v>1.98043551626366</c:v>
                </c:pt>
                <c:pt idx="2353">
                  <c:v>1.98148465674032</c:v>
                </c:pt>
                <c:pt idx="2354">
                  <c:v>1.98226775869761</c:v>
                </c:pt>
                <c:pt idx="2355">
                  <c:v>1.98344213927534</c:v>
                </c:pt>
                <c:pt idx="2356">
                  <c:v>1.98488890324146</c:v>
                </c:pt>
                <c:pt idx="2357">
                  <c:v>1.98607292631966</c:v>
                </c:pt>
                <c:pt idx="2358">
                  <c:v>1.9869895137131</c:v>
                </c:pt>
                <c:pt idx="2359">
                  <c:v>1.98830524841316</c:v>
                </c:pt>
                <c:pt idx="2360">
                  <c:v>1.989900696434449</c:v>
                </c:pt>
                <c:pt idx="2361">
                  <c:v>1.99190552209845</c:v>
                </c:pt>
                <c:pt idx="2362">
                  <c:v>1.99433396714029</c:v>
                </c:pt>
                <c:pt idx="2363">
                  <c:v>1.99652912766878</c:v>
                </c:pt>
                <c:pt idx="2364">
                  <c:v>1.9984886821353</c:v>
                </c:pt>
                <c:pt idx="2365">
                  <c:v>2.00074880427188</c:v>
                </c:pt>
                <c:pt idx="2366">
                  <c:v>2.00343421952512</c:v>
                </c:pt>
                <c:pt idx="2367">
                  <c:v>2.00588693007763</c:v>
                </c:pt>
                <c:pt idx="2368">
                  <c:v>2.0093129611101</c:v>
                </c:pt>
                <c:pt idx="2369">
                  <c:v>2.012508605080286</c:v>
                </c:pt>
                <c:pt idx="2370">
                  <c:v>2.01547390178236</c:v>
                </c:pt>
                <c:pt idx="2371">
                  <c:v>2.01820870125542</c:v>
                </c:pt>
                <c:pt idx="2372">
                  <c:v>2.0207123257402</c:v>
                </c:pt>
                <c:pt idx="2373">
                  <c:v>2.02298391069716</c:v>
                </c:pt>
                <c:pt idx="2374">
                  <c:v>2.02502220901342</c:v>
                </c:pt>
                <c:pt idx="2375">
                  <c:v>2.02682557774418</c:v>
                </c:pt>
                <c:pt idx="2376">
                  <c:v>2.02839206154387</c:v>
                </c:pt>
                <c:pt idx="2377">
                  <c:v>2.03026016514724</c:v>
                </c:pt>
                <c:pt idx="2378">
                  <c:v>2.03187990892931</c:v>
                </c:pt>
                <c:pt idx="2379">
                  <c:v>2.03324871102768</c:v>
                </c:pt>
                <c:pt idx="2380">
                  <c:v>2.03436365742932</c:v>
                </c:pt>
                <c:pt idx="2381">
                  <c:v>2.03589114944418</c:v>
                </c:pt>
                <c:pt idx="2382">
                  <c:v>2.03717714162456</c:v>
                </c:pt>
                <c:pt idx="2383">
                  <c:v>2.038218899283037</c:v>
                </c:pt>
                <c:pt idx="2384">
                  <c:v>2.03901313263933</c:v>
                </c:pt>
                <c:pt idx="2385">
                  <c:v>2.03955614670408</c:v>
                </c:pt>
                <c:pt idx="2386">
                  <c:v>2.04052386272222</c:v>
                </c:pt>
                <c:pt idx="2387">
                  <c:v>2.04193438395084</c:v>
                </c:pt>
                <c:pt idx="2388">
                  <c:v>2.04312300838151</c:v>
                </c:pt>
                <c:pt idx="2389">
                  <c:v>2.04408727320878</c:v>
                </c:pt>
                <c:pt idx="2390">
                  <c:v>2.04482442269151</c:v>
                </c:pt>
                <c:pt idx="2391">
                  <c:v>2.04533122264276</c:v>
                </c:pt>
                <c:pt idx="2392">
                  <c:v>2.04560401870908</c:v>
                </c:pt>
                <c:pt idx="2393">
                  <c:v>2.04620736303846</c:v>
                </c:pt>
                <c:pt idx="2394">
                  <c:v>2.04656380661441</c:v>
                </c:pt>
                <c:pt idx="2395">
                  <c:v>2.04736910387548</c:v>
                </c:pt>
                <c:pt idx="2396">
                  <c:v>2.04794124800636</c:v>
                </c:pt>
                <c:pt idx="2397">
                  <c:v>2.04827654842193</c:v>
                </c:pt>
                <c:pt idx="2398">
                  <c:v>2.04837086343233</c:v>
                </c:pt>
                <c:pt idx="2399">
                  <c:v>2.0489317397927</c:v>
                </c:pt>
                <c:pt idx="2400">
                  <c:v>2.04926605482156</c:v>
                </c:pt>
                <c:pt idx="2401">
                  <c:v>2.04936997588301</c:v>
                </c:pt>
                <c:pt idx="2402">
                  <c:v>2.04923910557324</c:v>
                </c:pt>
                <c:pt idx="2403">
                  <c:v>2.04886860138392</c:v>
                </c:pt>
                <c:pt idx="2404">
                  <c:v>2.04885057046722</c:v>
                </c:pt>
                <c:pt idx="2405">
                  <c:v>2.04857873942514</c:v>
                </c:pt>
                <c:pt idx="2406">
                  <c:v>2.04804718097883</c:v>
                </c:pt>
                <c:pt idx="2407">
                  <c:v>2.04724914857507</c:v>
                </c:pt>
                <c:pt idx="2408">
                  <c:v>2.04693007479907</c:v>
                </c:pt>
                <c:pt idx="2409">
                  <c:v>2.04635940534038</c:v>
                </c:pt>
                <c:pt idx="2410">
                  <c:v>2.04553060684092</c:v>
                </c:pt>
                <c:pt idx="2411">
                  <c:v>2.04443620722877</c:v>
                </c:pt>
                <c:pt idx="2412">
                  <c:v>2.04306775839536</c:v>
                </c:pt>
                <c:pt idx="2413">
                  <c:v>2.0422025651917</c:v>
                </c:pt>
                <c:pt idx="2414">
                  <c:v>2.04330036420174</c:v>
                </c:pt>
                <c:pt idx="2415">
                  <c:v>2.04418669276672</c:v>
                </c:pt>
                <c:pt idx="2416">
                  <c:v>2.04485875598218</c:v>
                </c:pt>
                <c:pt idx="2417">
                  <c:v>2.04531319337363</c:v>
                </c:pt>
                <c:pt idx="2418">
                  <c:v>2.04634452245998</c:v>
                </c:pt>
                <c:pt idx="2419">
                  <c:v>2.04717570017906</c:v>
                </c:pt>
                <c:pt idx="2420">
                  <c:v>2.04780416525117</c:v>
                </c:pt>
                <c:pt idx="2421">
                  <c:v>2.04822694781908</c:v>
                </c:pt>
                <c:pt idx="2422">
                  <c:v>2.04909733337023</c:v>
                </c:pt>
                <c:pt idx="2423">
                  <c:v>2.0497493333426</c:v>
                </c:pt>
                <c:pt idx="2424">
                  <c:v>2.05017957201999</c:v>
                </c:pt>
                <c:pt idx="2425">
                  <c:v>2.051048363978566</c:v>
                </c:pt>
                <c:pt idx="2426">
                  <c:v>2.051682119908276</c:v>
                </c:pt>
                <c:pt idx="2427">
                  <c:v>2.05207686979029</c:v>
                </c:pt>
                <c:pt idx="2428">
                  <c:v>2.05222823841611</c:v>
                </c:pt>
                <c:pt idx="2429">
                  <c:v>2.052131025392</c:v>
                </c:pt>
                <c:pt idx="2430">
                  <c:v>2.052616965099399</c:v>
                </c:pt>
                <c:pt idx="2431">
                  <c:v>2.05287274519355</c:v>
                </c:pt>
                <c:pt idx="2432">
                  <c:v>2.05289388713655</c:v>
                </c:pt>
                <c:pt idx="2433">
                  <c:v>2.05267525754511</c:v>
                </c:pt>
                <c:pt idx="2434">
                  <c:v>2.0522110960004</c:v>
                </c:pt>
                <c:pt idx="2435">
                  <c:v>2.05219566840476</c:v>
                </c:pt>
                <c:pt idx="2436">
                  <c:v>2.05191953368946</c:v>
                </c:pt>
                <c:pt idx="2437">
                  <c:v>2.052085732044159</c:v>
                </c:pt>
                <c:pt idx="2438">
                  <c:v>2.052854302018857</c:v>
                </c:pt>
                <c:pt idx="2439">
                  <c:v>2.05337110541696</c:v>
                </c:pt>
                <c:pt idx="2440">
                  <c:v>2.0543501027691</c:v>
                </c:pt>
                <c:pt idx="2441">
                  <c:v>2.05594917197552</c:v>
                </c:pt>
                <c:pt idx="2442">
                  <c:v>2.0573038750066</c:v>
                </c:pt>
                <c:pt idx="2443">
                  <c:v>2.05913382968777</c:v>
                </c:pt>
                <c:pt idx="2444">
                  <c:v>2.06070524079463</c:v>
                </c:pt>
                <c:pt idx="2445">
                  <c:v>2.06273985246985</c:v>
                </c:pt>
                <c:pt idx="2446">
                  <c:v>2.06450150076491</c:v>
                </c:pt>
                <c:pt idx="2447">
                  <c:v>2.06598777616563</c:v>
                </c:pt>
                <c:pt idx="2448">
                  <c:v>2.06808661334652</c:v>
                </c:pt>
                <c:pt idx="2449">
                  <c:v>2.06992685558403</c:v>
                </c:pt>
                <c:pt idx="2450">
                  <c:v>2.07150726171628</c:v>
                </c:pt>
                <c:pt idx="2451">
                  <c:v>2.07282547297059</c:v>
                </c:pt>
                <c:pt idx="2452">
                  <c:v>2.07477101008596</c:v>
                </c:pt>
                <c:pt idx="2453">
                  <c:v>2.076472020755638</c:v>
                </c:pt>
                <c:pt idx="2454">
                  <c:v>2.07792678459002</c:v>
                </c:pt>
                <c:pt idx="2455">
                  <c:v>2.08002598810231</c:v>
                </c:pt>
                <c:pt idx="2456">
                  <c:v>2.08189629043041</c:v>
                </c:pt>
                <c:pt idx="2457">
                  <c:v>2.08353694452188</c:v>
                </c:pt>
                <c:pt idx="2458">
                  <c:v>2.08494626069009</c:v>
                </c:pt>
                <c:pt idx="2459">
                  <c:v>2.08701447989467</c:v>
                </c:pt>
                <c:pt idx="2460">
                  <c:v>2.08886898261967</c:v>
                </c:pt>
                <c:pt idx="2461">
                  <c:v>2.09050954775815</c:v>
                </c:pt>
                <c:pt idx="2462">
                  <c:v>2.09193430447371</c:v>
                </c:pt>
                <c:pt idx="2463">
                  <c:v>2.09314185690406</c:v>
                </c:pt>
                <c:pt idx="2464">
                  <c:v>2.09502222652731</c:v>
                </c:pt>
                <c:pt idx="2465">
                  <c:v>2.09670360932441</c:v>
                </c:pt>
                <c:pt idx="2466">
                  <c:v>2.09818474480132</c:v>
                </c:pt>
                <c:pt idx="2467">
                  <c:v>2.10035461809379</c:v>
                </c:pt>
                <c:pt idx="2468">
                  <c:v>2.102342124369006</c:v>
                </c:pt>
                <c:pt idx="2469">
                  <c:v>2.10488300415598</c:v>
                </c:pt>
                <c:pt idx="2470">
                  <c:v>2.10722709161103</c:v>
                </c:pt>
                <c:pt idx="2471">
                  <c:v>2.10937468168871</c:v>
                </c:pt>
                <c:pt idx="2472">
                  <c:v>2.11132570358637</c:v>
                </c:pt>
                <c:pt idx="2473">
                  <c:v>2.1130798740528</c:v>
                </c:pt>
                <c:pt idx="2474">
                  <c:v>2.11463634837859</c:v>
                </c:pt>
                <c:pt idx="2475">
                  <c:v>2.11599472840837</c:v>
                </c:pt>
                <c:pt idx="2476">
                  <c:v>2.11803032445049</c:v>
                </c:pt>
                <c:pt idx="2477">
                  <c:v>2.1198848688776</c:v>
                </c:pt>
                <c:pt idx="2478">
                  <c:v>2.121558119737819</c:v>
                </c:pt>
                <c:pt idx="2479">
                  <c:v>2.1230495592084</c:v>
                </c:pt>
                <c:pt idx="2480">
                  <c:v>2.12435832813452</c:v>
                </c:pt>
                <c:pt idx="2481">
                  <c:v>2.12621755915928</c:v>
                </c:pt>
                <c:pt idx="2482">
                  <c:v>2.12788027947982</c:v>
                </c:pt>
                <c:pt idx="2483">
                  <c:v>2.12934554046404</c:v>
                </c:pt>
                <c:pt idx="2484">
                  <c:v>2.13061284240181</c:v>
                </c:pt>
                <c:pt idx="2485">
                  <c:v>2.13168090477159</c:v>
                </c:pt>
                <c:pt idx="2486">
                  <c:v>2.1325477156603</c:v>
                </c:pt>
                <c:pt idx="2487">
                  <c:v>2.13321147304013</c:v>
                </c:pt>
                <c:pt idx="2488">
                  <c:v>2.13367017894839</c:v>
                </c:pt>
                <c:pt idx="2489">
                  <c:v>2.13392105408175</c:v>
                </c:pt>
                <c:pt idx="2490">
                  <c:v>2.13396107748786</c:v>
                </c:pt>
                <c:pt idx="2491">
                  <c:v>2.13453665172627</c:v>
                </c:pt>
                <c:pt idx="2492">
                  <c:v>2.13577818893259</c:v>
                </c:pt>
                <c:pt idx="2493">
                  <c:v>2.13681673146917</c:v>
                </c:pt>
                <c:pt idx="2494">
                  <c:v>2.13765051407353</c:v>
                </c:pt>
                <c:pt idx="2495">
                  <c:v>2.13827763466923</c:v>
                </c:pt>
                <c:pt idx="2496">
                  <c:v>2.13869576048807</c:v>
                </c:pt>
                <c:pt idx="2497">
                  <c:v>2.13890207424325</c:v>
                </c:pt>
                <c:pt idx="2498">
                  <c:v>2.13889340362527</c:v>
                </c:pt>
                <c:pt idx="2499">
                  <c:v>2.13866617556269</c:v>
                </c:pt>
                <c:pt idx="2500">
                  <c:v>2.13898633774627</c:v>
                </c:pt>
                <c:pt idx="2501">
                  <c:v>2.13907318991967</c:v>
                </c:pt>
                <c:pt idx="2502">
                  <c:v>2.13892330303873</c:v>
                </c:pt>
                <c:pt idx="2503">
                  <c:v>2.139457114669686</c:v>
                </c:pt>
                <c:pt idx="2504">
                  <c:v>2.13977486475774</c:v>
                </c:pt>
                <c:pt idx="2505">
                  <c:v>2.13987356134198</c:v>
                </c:pt>
                <c:pt idx="2506">
                  <c:v>2.13974952007431</c:v>
                </c:pt>
                <c:pt idx="2507">
                  <c:v>2.14019029691438</c:v>
                </c:pt>
                <c:pt idx="2508">
                  <c:v>2.1403936018048</c:v>
                </c:pt>
                <c:pt idx="2509">
                  <c:v>2.14035544113856</c:v>
                </c:pt>
                <c:pt idx="2510">
                  <c:v>2.14007138157946</c:v>
                </c:pt>
                <c:pt idx="2511">
                  <c:v>2.13953621600113</c:v>
                </c:pt>
                <c:pt idx="2512">
                  <c:v>2.13874411675556</c:v>
                </c:pt>
                <c:pt idx="2513">
                  <c:v>2.13866103576094</c:v>
                </c:pt>
                <c:pt idx="2514">
                  <c:v>2.13916436749864</c:v>
                </c:pt>
                <c:pt idx="2515">
                  <c:v>2.14024487814093</c:v>
                </c:pt>
                <c:pt idx="2516">
                  <c:v>2.14189099201118</c:v>
                </c:pt>
                <c:pt idx="2517">
                  <c:v>2.14326645864409</c:v>
                </c:pt>
                <c:pt idx="2518">
                  <c:v>2.14436898399615</c:v>
                </c:pt>
                <c:pt idx="2519">
                  <c:v>2.14519580756994</c:v>
                </c:pt>
                <c:pt idx="2520">
                  <c:v>2.14574334302257</c:v>
                </c:pt>
                <c:pt idx="2521">
                  <c:v>2.14699563188947</c:v>
                </c:pt>
                <c:pt idx="2522">
                  <c:v>2.14798962760354</c:v>
                </c:pt>
                <c:pt idx="2523">
                  <c:v>2.14955803538793</c:v>
                </c:pt>
                <c:pt idx="2524">
                  <c:v>2.15183996015154</c:v>
                </c:pt>
                <c:pt idx="2525">
                  <c:v>2.153867834129699</c:v>
                </c:pt>
                <c:pt idx="2526">
                  <c:v>2.15564119961135</c:v>
                </c:pt>
                <c:pt idx="2527">
                  <c:v>2.15715926077551</c:v>
                </c:pt>
                <c:pt idx="2528">
                  <c:v>2.15842037177181</c:v>
                </c:pt>
                <c:pt idx="2529">
                  <c:v>2.1594225878674</c:v>
                </c:pt>
                <c:pt idx="2530">
                  <c:v>2.16016328930689</c:v>
                </c:pt>
                <c:pt idx="2531">
                  <c:v>2.16063918396182</c:v>
                </c:pt>
                <c:pt idx="2532">
                  <c:v>2.16084650630061</c:v>
                </c:pt>
                <c:pt idx="2533">
                  <c:v>2.16078046933675</c:v>
                </c:pt>
                <c:pt idx="2534">
                  <c:v>2.16144418851216</c:v>
                </c:pt>
                <c:pt idx="2535">
                  <c:v>2.16185686508214</c:v>
                </c:pt>
                <c:pt idx="2536">
                  <c:v>2.16388491506843</c:v>
                </c:pt>
                <c:pt idx="2537">
                  <c:v>2.16567023425873</c:v>
                </c:pt>
                <c:pt idx="2538">
                  <c:v>2.1672121426905</c:v>
                </c:pt>
                <c:pt idx="2539">
                  <c:v>2.16951577982904</c:v>
                </c:pt>
                <c:pt idx="2540">
                  <c:v>2.17159579388329</c:v>
                </c:pt>
                <c:pt idx="2541">
                  <c:v>2.17345162087299</c:v>
                </c:pt>
                <c:pt idx="2542">
                  <c:v>2.17608211725305</c:v>
                </c:pt>
                <c:pt idx="2543">
                  <c:v>2.17850684395598</c:v>
                </c:pt>
                <c:pt idx="2544">
                  <c:v>2.18171609432619</c:v>
                </c:pt>
                <c:pt idx="2545">
                  <c:v>2.18473573415448</c:v>
                </c:pt>
                <c:pt idx="2546">
                  <c:v>2.18756764020374</c:v>
                </c:pt>
                <c:pt idx="2547">
                  <c:v>2.1902132995774</c:v>
                </c:pt>
                <c:pt idx="2548">
                  <c:v>2.19267411951792</c:v>
                </c:pt>
                <c:pt idx="2549">
                  <c:v>2.19495093427547</c:v>
                </c:pt>
                <c:pt idx="2550">
                  <c:v>2.19704452459718</c:v>
                </c:pt>
                <c:pt idx="2551">
                  <c:v>2.19978443648461</c:v>
                </c:pt>
                <c:pt idx="2552">
                  <c:v>2.20232405426541</c:v>
                </c:pt>
                <c:pt idx="2553">
                  <c:v>2.20466399043659</c:v>
                </c:pt>
                <c:pt idx="2554">
                  <c:v>2.20762855470023</c:v>
                </c:pt>
                <c:pt idx="2555">
                  <c:v>2.21037705898049</c:v>
                </c:pt>
                <c:pt idx="2556">
                  <c:v>2.21291071182606</c:v>
                </c:pt>
                <c:pt idx="2557">
                  <c:v>2.21523048138566</c:v>
                </c:pt>
                <c:pt idx="2558">
                  <c:v>2.2173370016514</c:v>
                </c:pt>
                <c:pt idx="2559">
                  <c:v>2.21923062316508</c:v>
                </c:pt>
                <c:pt idx="2560">
                  <c:v>2.2209113240692</c:v>
                </c:pt>
                <c:pt idx="2561">
                  <c:v>2.22237869493691</c:v>
                </c:pt>
                <c:pt idx="2562">
                  <c:v>2.22363229044197</c:v>
                </c:pt>
                <c:pt idx="2563">
                  <c:v>2.22467104272493</c:v>
                </c:pt>
                <c:pt idx="2564">
                  <c:v>2.22631036814788</c:v>
                </c:pt>
                <c:pt idx="2565">
                  <c:v>2.22771908366084</c:v>
                </c:pt>
                <c:pt idx="2566">
                  <c:v>2.22889631771161</c:v>
                </c:pt>
                <c:pt idx="2567">
                  <c:v>2.22984083557525</c:v>
                </c:pt>
                <c:pt idx="2568">
                  <c:v>2.23148954237748</c:v>
                </c:pt>
                <c:pt idx="2569">
                  <c:v>2.23292454151884</c:v>
                </c:pt>
                <c:pt idx="2570">
                  <c:v>2.23496300935843</c:v>
                </c:pt>
                <c:pt idx="2571">
                  <c:v>2.23677167803558</c:v>
                </c:pt>
                <c:pt idx="2572">
                  <c:v>2.23916656388165</c:v>
                </c:pt>
                <c:pt idx="2573">
                  <c:v>2.24131552862085</c:v>
                </c:pt>
                <c:pt idx="2574">
                  <c:v>2.24321872019418</c:v>
                </c:pt>
                <c:pt idx="2575">
                  <c:v>2.24487582692471</c:v>
                </c:pt>
                <c:pt idx="2576">
                  <c:v>2.24628636601327</c:v>
                </c:pt>
                <c:pt idx="2577">
                  <c:v>2.24744936776379</c:v>
                </c:pt>
                <c:pt idx="2578">
                  <c:v>2.2483635201753</c:v>
                </c:pt>
                <c:pt idx="2579">
                  <c:v>2.24902693502277</c:v>
                </c:pt>
                <c:pt idx="2580">
                  <c:v>2.25363813770476</c:v>
                </c:pt>
                <c:pt idx="2581">
                  <c:v>2.25875571951194</c:v>
                </c:pt>
                <c:pt idx="2582">
                  <c:v>2.26355098712488</c:v>
                </c:pt>
                <c:pt idx="2583">
                  <c:v>2.26802899832032</c:v>
                </c:pt>
                <c:pt idx="2584">
                  <c:v>2.27219369277984</c:v>
                </c:pt>
                <c:pt idx="2585">
                  <c:v>2.276048415396557</c:v>
                </c:pt>
                <c:pt idx="2586">
                  <c:v>2.27959524482144</c:v>
                </c:pt>
                <c:pt idx="2587">
                  <c:v>2.28283730263924</c:v>
                </c:pt>
                <c:pt idx="2588">
                  <c:v>2.28577555685916</c:v>
                </c:pt>
                <c:pt idx="2589">
                  <c:v>2.2884108162176</c:v>
                </c:pt>
                <c:pt idx="2590">
                  <c:v>2.29162950134711</c:v>
                </c:pt>
                <c:pt idx="2591">
                  <c:v>2.29456181403833</c:v>
                </c:pt>
                <c:pt idx="2592">
                  <c:v>2.29720890756995</c:v>
                </c:pt>
                <c:pt idx="2593">
                  <c:v>2.29957113460501</c:v>
                </c:pt>
                <c:pt idx="2594">
                  <c:v>2.30164895873341</c:v>
                </c:pt>
                <c:pt idx="2595">
                  <c:v>2.30344189032302</c:v>
                </c:pt>
                <c:pt idx="2596">
                  <c:v>2.30494950470989</c:v>
                </c:pt>
                <c:pt idx="2597">
                  <c:v>2.30617064350118</c:v>
                </c:pt>
                <c:pt idx="2598">
                  <c:v>2.3071041042285</c:v>
                </c:pt>
                <c:pt idx="2599">
                  <c:v>2.30862892736932</c:v>
                </c:pt>
                <c:pt idx="2600">
                  <c:v>2.30988325243346</c:v>
                </c:pt>
                <c:pt idx="2601">
                  <c:v>2.310865959603076</c:v>
                </c:pt>
                <c:pt idx="2602">
                  <c:v>2.311575550293857</c:v>
                </c:pt>
                <c:pt idx="2603">
                  <c:v>2.312010324684357</c:v>
                </c:pt>
                <c:pt idx="2604">
                  <c:v>2.31216794103747</c:v>
                </c:pt>
                <c:pt idx="2605">
                  <c:v>2.312045959330006</c:v>
                </c:pt>
                <c:pt idx="2606">
                  <c:v>2.31253239724766</c:v>
                </c:pt>
                <c:pt idx="2607">
                  <c:v>2.312757214509018</c:v>
                </c:pt>
                <c:pt idx="2608">
                  <c:v>2.312718309227499</c:v>
                </c:pt>
                <c:pt idx="2609">
                  <c:v>2.312412809773996</c:v>
                </c:pt>
                <c:pt idx="2610">
                  <c:v>2.31183780526248</c:v>
                </c:pt>
                <c:pt idx="2611">
                  <c:v>2.31098965437726</c:v>
                </c:pt>
                <c:pt idx="2612">
                  <c:v>2.30986437087983</c:v>
                </c:pt>
                <c:pt idx="2613">
                  <c:v>2.30937072792291</c:v>
                </c:pt>
                <c:pt idx="2614">
                  <c:v>2.30953456367644</c:v>
                </c:pt>
                <c:pt idx="2615">
                  <c:v>2.31037916485733</c:v>
                </c:pt>
                <c:pt idx="2616">
                  <c:v>2.31100956257465</c:v>
                </c:pt>
                <c:pt idx="2617">
                  <c:v>2.311424820918039</c:v>
                </c:pt>
                <c:pt idx="2618">
                  <c:v>2.31162325360256</c:v>
                </c:pt>
                <c:pt idx="2619">
                  <c:v>2.311603228254639</c:v>
                </c:pt>
                <c:pt idx="2620">
                  <c:v>2.31136281817425</c:v>
                </c:pt>
                <c:pt idx="2621">
                  <c:v>2.310899723358776</c:v>
                </c:pt>
                <c:pt idx="2622">
                  <c:v>2.311140499484586</c:v>
                </c:pt>
                <c:pt idx="2623">
                  <c:v>2.311178996933886</c:v>
                </c:pt>
                <c:pt idx="2624">
                  <c:v>2.31101338434195</c:v>
                </c:pt>
                <c:pt idx="2625">
                  <c:v>2.310641674976499</c:v>
                </c:pt>
                <c:pt idx="2626">
                  <c:v>2.31006164827843</c:v>
                </c:pt>
                <c:pt idx="2627">
                  <c:v>2.3092707741934</c:v>
                </c:pt>
                <c:pt idx="2628">
                  <c:v>2.30826614115315</c:v>
                </c:pt>
                <c:pt idx="2629">
                  <c:v>2.30704456470682</c:v>
                </c:pt>
                <c:pt idx="2630">
                  <c:v>2.30560252245967</c:v>
                </c:pt>
                <c:pt idx="2631">
                  <c:v>2.30393574413735</c:v>
                </c:pt>
                <c:pt idx="2632">
                  <c:v>2.30203994830016</c:v>
                </c:pt>
                <c:pt idx="2633">
                  <c:v>2.29990991921496</c:v>
                </c:pt>
                <c:pt idx="2634">
                  <c:v>2.2975399945716</c:v>
                </c:pt>
                <c:pt idx="2635">
                  <c:v>2.29591377380138</c:v>
                </c:pt>
                <c:pt idx="2636">
                  <c:v>2.29407191773376</c:v>
                </c:pt>
                <c:pt idx="2637">
                  <c:v>2.29200927287629</c:v>
                </c:pt>
                <c:pt idx="2638">
                  <c:v>2.28971969920361</c:v>
                </c:pt>
                <c:pt idx="2639">
                  <c:v>2.28719849017079</c:v>
                </c:pt>
                <c:pt idx="2640">
                  <c:v>2.28443819074479</c:v>
                </c:pt>
                <c:pt idx="2641">
                  <c:v>2.28143113769775</c:v>
                </c:pt>
                <c:pt idx="2642">
                  <c:v>2.27816861826129</c:v>
                </c:pt>
                <c:pt idx="2643">
                  <c:v>2.274640893440639</c:v>
                </c:pt>
                <c:pt idx="2644">
                  <c:v>2.27083699286287</c:v>
                </c:pt>
                <c:pt idx="2645">
                  <c:v>2.26674453851567</c:v>
                </c:pt>
                <c:pt idx="2646">
                  <c:v>2.26234928305994</c:v>
                </c:pt>
                <c:pt idx="2647">
                  <c:v>2.25763501905403</c:v>
                </c:pt>
                <c:pt idx="2648">
                  <c:v>2.25258306451669</c:v>
                </c:pt>
                <c:pt idx="2649">
                  <c:v>2.24717198266473</c:v>
                </c:pt>
                <c:pt idx="2650">
                  <c:v>2.24257800542503</c:v>
                </c:pt>
                <c:pt idx="2651">
                  <c:v>2.237652196058979</c:v>
                </c:pt>
                <c:pt idx="2652">
                  <c:v>2.23237253097012</c:v>
                </c:pt>
                <c:pt idx="2653">
                  <c:v>2.2279900407754</c:v>
                </c:pt>
                <c:pt idx="2654">
                  <c:v>2.22328770460595</c:v>
                </c:pt>
                <c:pt idx="2655">
                  <c:v>2.2193826745762</c:v>
                </c:pt>
                <c:pt idx="2656">
                  <c:v>2.21629225454064</c:v>
                </c:pt>
                <c:pt idx="2657">
                  <c:v>2.21285902299547</c:v>
                </c:pt>
                <c:pt idx="2658">
                  <c:v>2.21025476651471</c:v>
                </c:pt>
                <c:pt idx="2659">
                  <c:v>2.20969224197934</c:v>
                </c:pt>
                <c:pt idx="2660">
                  <c:v>2.20876514323503</c:v>
                </c:pt>
                <c:pt idx="2661">
                  <c:v>2.20746130568809</c:v>
                </c:pt>
                <c:pt idx="2662">
                  <c:v>2.20576660960017</c:v>
                </c:pt>
                <c:pt idx="2663">
                  <c:v>2.20513394012218</c:v>
                </c:pt>
                <c:pt idx="2664">
                  <c:v>2.20414770890068</c:v>
                </c:pt>
                <c:pt idx="2665">
                  <c:v>2.20279584169706</c:v>
                </c:pt>
                <c:pt idx="2666">
                  <c:v>2.20106401534064</c:v>
                </c:pt>
                <c:pt idx="2667">
                  <c:v>2.19893514439466</c:v>
                </c:pt>
                <c:pt idx="2668">
                  <c:v>2.19771624367009</c:v>
                </c:pt>
                <c:pt idx="2669">
                  <c:v>2.19898170004816</c:v>
                </c:pt>
                <c:pt idx="2670">
                  <c:v>2.19987284947525</c:v>
                </c:pt>
                <c:pt idx="2671">
                  <c:v>2.20195329862717</c:v>
                </c:pt>
                <c:pt idx="2672">
                  <c:v>2.20501541278105</c:v>
                </c:pt>
                <c:pt idx="2673">
                  <c:v>2.20770687851485</c:v>
                </c:pt>
                <c:pt idx="2674">
                  <c:v>2.21003106395612</c:v>
                </c:pt>
                <c:pt idx="2675">
                  <c:v>2.21198960214319</c:v>
                </c:pt>
                <c:pt idx="2676">
                  <c:v>2.21358251686883</c:v>
                </c:pt>
                <c:pt idx="2677">
                  <c:v>2.2148083780601</c:v>
                </c:pt>
                <c:pt idx="2678">
                  <c:v>2.21566405585904</c:v>
                </c:pt>
                <c:pt idx="2679">
                  <c:v>2.22354442886961</c:v>
                </c:pt>
                <c:pt idx="2680">
                  <c:v>2.232467463330059</c:v>
                </c:pt>
                <c:pt idx="2681">
                  <c:v>2.24096041050893</c:v>
                </c:pt>
                <c:pt idx="2682">
                  <c:v>2.24905675704725</c:v>
                </c:pt>
                <c:pt idx="2683">
                  <c:v>2.25678485582677</c:v>
                </c:pt>
                <c:pt idx="2684">
                  <c:v>2.26416884680116</c:v>
                </c:pt>
                <c:pt idx="2685">
                  <c:v>2.27235205301367</c:v>
                </c:pt>
                <c:pt idx="2686">
                  <c:v>2.28017055474554</c:v>
                </c:pt>
                <c:pt idx="2687">
                  <c:v>2.28764657814902</c:v>
                </c:pt>
                <c:pt idx="2688">
                  <c:v>2.29479909231804</c:v>
                </c:pt>
                <c:pt idx="2689">
                  <c:v>2.30164460961632</c:v>
                </c:pt>
                <c:pt idx="2690">
                  <c:v>2.30819734668579</c:v>
                </c:pt>
                <c:pt idx="2691">
                  <c:v>2.31446972921831</c:v>
                </c:pt>
                <c:pt idx="2692">
                  <c:v>2.3204727176554</c:v>
                </c:pt>
                <c:pt idx="2693">
                  <c:v>2.326215829836796</c:v>
                </c:pt>
                <c:pt idx="2694">
                  <c:v>2.33170738276803</c:v>
                </c:pt>
                <c:pt idx="2695">
                  <c:v>2.3369549680616</c:v>
                </c:pt>
                <c:pt idx="2696">
                  <c:v>2.34196493255248</c:v>
                </c:pt>
                <c:pt idx="2697">
                  <c:v>2.346743093946519</c:v>
                </c:pt>
                <c:pt idx="2698">
                  <c:v>2.35129464266314</c:v>
                </c:pt>
                <c:pt idx="2699">
                  <c:v>2.35562385100736</c:v>
                </c:pt>
                <c:pt idx="2700">
                  <c:v>2.35973486970093</c:v>
                </c:pt>
                <c:pt idx="2701">
                  <c:v>2.36363117482954</c:v>
                </c:pt>
                <c:pt idx="2702">
                  <c:v>2.36731580014929</c:v>
                </c:pt>
                <c:pt idx="2703">
                  <c:v>2.37079138505432</c:v>
                </c:pt>
                <c:pt idx="2704">
                  <c:v>2.3749972228787</c:v>
                </c:pt>
                <c:pt idx="2705">
                  <c:v>2.37897356527971</c:v>
                </c:pt>
                <c:pt idx="2706">
                  <c:v>2.38272353957999</c:v>
                </c:pt>
                <c:pt idx="2707">
                  <c:v>2.386249696043626</c:v>
                </c:pt>
                <c:pt idx="2708">
                  <c:v>2.38955426951746</c:v>
                </c:pt>
                <c:pt idx="2709">
                  <c:v>2.393558654793638</c:v>
                </c:pt>
                <c:pt idx="2710">
                  <c:v>2.39732223007672</c:v>
                </c:pt>
                <c:pt idx="2711">
                  <c:v>2.40084722180128</c:v>
                </c:pt>
                <c:pt idx="2712">
                  <c:v>2.40413577586669</c:v>
                </c:pt>
                <c:pt idx="2713">
                  <c:v>2.40718936889567</c:v>
                </c:pt>
                <c:pt idx="2714">
                  <c:v>2.41001032039021</c:v>
                </c:pt>
                <c:pt idx="2715">
                  <c:v>2.41259921178051</c:v>
                </c:pt>
                <c:pt idx="2716">
                  <c:v>2.41495718383101</c:v>
                </c:pt>
                <c:pt idx="2717">
                  <c:v>2.417084573696</c:v>
                </c:pt>
                <c:pt idx="2718">
                  <c:v>2.41898224795965</c:v>
                </c:pt>
                <c:pt idx="2719">
                  <c:v>2.42065034314546</c:v>
                </c:pt>
                <c:pt idx="2720">
                  <c:v>2.42208892929039</c:v>
                </c:pt>
                <c:pt idx="2721">
                  <c:v>2.4232977708851</c:v>
                </c:pt>
                <c:pt idx="2722">
                  <c:v>2.42517845671525</c:v>
                </c:pt>
                <c:pt idx="2723">
                  <c:v>2.42681150169657</c:v>
                </c:pt>
                <c:pt idx="2724">
                  <c:v>2.42819651860951</c:v>
                </c:pt>
                <c:pt idx="2725">
                  <c:v>2.42933367730556</c:v>
                </c:pt>
                <c:pt idx="2726">
                  <c:v>2.430222185393156</c:v>
                </c:pt>
                <c:pt idx="2727">
                  <c:v>2.43086132864164</c:v>
                </c:pt>
                <c:pt idx="2728">
                  <c:v>2.431250237049257</c:v>
                </c:pt>
                <c:pt idx="2729">
                  <c:v>2.432292243933678</c:v>
                </c:pt>
                <c:pt idx="2730">
                  <c:v>2.433065916510286</c:v>
                </c:pt>
                <c:pt idx="2731">
                  <c:v>2.43357040414002</c:v>
                </c:pt>
                <c:pt idx="2732">
                  <c:v>2.433804530879859</c:v>
                </c:pt>
                <c:pt idx="2733">
                  <c:v>2.43376644426966</c:v>
                </c:pt>
                <c:pt idx="2734">
                  <c:v>2.43436454187181</c:v>
                </c:pt>
                <c:pt idx="2735">
                  <c:v>2.4346723479266</c:v>
                </c:pt>
                <c:pt idx="2736">
                  <c:v>2.434688181151257</c:v>
                </c:pt>
                <c:pt idx="2737">
                  <c:v>2.43441012025831</c:v>
                </c:pt>
                <c:pt idx="2738">
                  <c:v>2.433835662974</c:v>
                </c:pt>
                <c:pt idx="2739">
                  <c:v>2.43388083206311</c:v>
                </c:pt>
                <c:pt idx="2740">
                  <c:v>2.43361071304272</c:v>
                </c:pt>
                <c:pt idx="2741">
                  <c:v>2.4330228331299</c:v>
                </c:pt>
                <c:pt idx="2742">
                  <c:v>2.43303895946852</c:v>
                </c:pt>
                <c:pt idx="2743">
                  <c:v>2.43271795792101</c:v>
                </c:pt>
                <c:pt idx="2744">
                  <c:v>2.432056581885678</c:v>
                </c:pt>
                <c:pt idx="2745">
                  <c:v>2.43105111087021</c:v>
                </c:pt>
                <c:pt idx="2746">
                  <c:v>2.4296971558966</c:v>
                </c:pt>
                <c:pt idx="2747">
                  <c:v>2.42892992250889</c:v>
                </c:pt>
                <c:pt idx="2748">
                  <c:v>2.42779358653496</c:v>
                </c:pt>
                <c:pt idx="2749">
                  <c:v>2.42628269587705</c:v>
                </c:pt>
                <c:pt idx="2750">
                  <c:v>2.42439146286101</c:v>
                </c:pt>
                <c:pt idx="2751">
                  <c:v>2.42211291936075</c:v>
                </c:pt>
                <c:pt idx="2752">
                  <c:v>2.42040147511803</c:v>
                </c:pt>
                <c:pt idx="2753">
                  <c:v>2.41827920540117</c:v>
                </c:pt>
                <c:pt idx="2754">
                  <c:v>2.41680179299582</c:v>
                </c:pt>
                <c:pt idx="2755">
                  <c:v>2.41600129651375</c:v>
                </c:pt>
                <c:pt idx="2756">
                  <c:v>2.414836497285699</c:v>
                </c:pt>
                <c:pt idx="2757">
                  <c:v>2.4143791186828</c:v>
                </c:pt>
                <c:pt idx="2758">
                  <c:v>2.41573607387166</c:v>
                </c:pt>
                <c:pt idx="2759">
                  <c:v>2.416802133174843</c:v>
                </c:pt>
                <c:pt idx="2760">
                  <c:v>2.41757627674018</c:v>
                </c:pt>
                <c:pt idx="2761">
                  <c:v>2.41805705112455</c:v>
                </c:pt>
                <c:pt idx="2762">
                  <c:v>2.418242797529559</c:v>
                </c:pt>
                <c:pt idx="2763">
                  <c:v>2.41813108992432</c:v>
                </c:pt>
                <c:pt idx="2764">
                  <c:v>2.41771931685044</c:v>
                </c:pt>
                <c:pt idx="2765">
                  <c:v>2.41700424661628</c:v>
                </c:pt>
                <c:pt idx="2766">
                  <c:v>2.41598205563473</c:v>
                </c:pt>
                <c:pt idx="2767">
                  <c:v>2.415748516705206</c:v>
                </c:pt>
                <c:pt idx="2768">
                  <c:v>2.41633259966795</c:v>
                </c:pt>
                <c:pt idx="2769">
                  <c:v>2.416659168070186</c:v>
                </c:pt>
                <c:pt idx="2770">
                  <c:v>2.41773374845316</c:v>
                </c:pt>
                <c:pt idx="2771">
                  <c:v>2.419632327374539</c:v>
                </c:pt>
                <c:pt idx="2772">
                  <c:v>2.42127588745786</c:v>
                </c:pt>
                <c:pt idx="2773">
                  <c:v>2.42266471224624</c:v>
                </c:pt>
                <c:pt idx="2774">
                  <c:v>2.42379840681642</c:v>
                </c:pt>
                <c:pt idx="2775">
                  <c:v>2.42467645924811</c:v>
                </c:pt>
                <c:pt idx="2776">
                  <c:v>2.425298120558876</c:v>
                </c:pt>
                <c:pt idx="2777">
                  <c:v>2.42566205495594</c:v>
                </c:pt>
                <c:pt idx="2778">
                  <c:v>2.426869175824766</c:v>
                </c:pt>
                <c:pt idx="2779">
                  <c:v>2.42784127195331</c:v>
                </c:pt>
                <c:pt idx="2780">
                  <c:v>2.42857768746288</c:v>
                </c:pt>
                <c:pt idx="2781">
                  <c:v>2.42907756853431</c:v>
                </c:pt>
                <c:pt idx="2782">
                  <c:v>2.42933997983525</c:v>
                </c:pt>
                <c:pt idx="2783">
                  <c:v>2.42936344005515</c:v>
                </c:pt>
                <c:pt idx="2784">
                  <c:v>2.43025376349709</c:v>
                </c:pt>
                <c:pt idx="2785">
                  <c:v>2.43092844584006</c:v>
                </c:pt>
                <c:pt idx="2786">
                  <c:v>2.43138659562003</c:v>
                </c:pt>
                <c:pt idx="2787">
                  <c:v>2.43162729147189</c:v>
                </c:pt>
                <c:pt idx="2788">
                  <c:v>2.431649584874036</c:v>
                </c:pt>
                <c:pt idx="2789">
                  <c:v>2.43145168294657</c:v>
                </c:pt>
                <c:pt idx="2790">
                  <c:v>2.43103212891493</c:v>
                </c:pt>
                <c:pt idx="2791">
                  <c:v>2.4303888735339</c:v>
                </c:pt>
                <c:pt idx="2792">
                  <c:v>2.42951975715341</c:v>
                </c:pt>
                <c:pt idx="2793">
                  <c:v>2.4284219419544</c:v>
                </c:pt>
                <c:pt idx="2794">
                  <c:v>2.42709263384421</c:v>
                </c:pt>
                <c:pt idx="2795">
                  <c:v>2.42552840724495</c:v>
                </c:pt>
                <c:pt idx="2796">
                  <c:v>2.42372558468521</c:v>
                </c:pt>
                <c:pt idx="2797">
                  <c:v>2.42167969528263</c:v>
                </c:pt>
                <c:pt idx="2798">
                  <c:v>2.41938620918096</c:v>
                </c:pt>
                <c:pt idx="2799">
                  <c:v>2.41683955449417</c:v>
                </c:pt>
                <c:pt idx="2800">
                  <c:v>2.41403364007717</c:v>
                </c:pt>
                <c:pt idx="2801">
                  <c:v>2.41096169787008</c:v>
                </c:pt>
                <c:pt idx="2802">
                  <c:v>2.40761591925969</c:v>
                </c:pt>
                <c:pt idx="2803">
                  <c:v>2.40519478971166</c:v>
                </c:pt>
                <c:pt idx="2804">
                  <c:v>2.40253068399658</c:v>
                </c:pt>
                <c:pt idx="2805">
                  <c:v>2.39961712226662</c:v>
                </c:pt>
                <c:pt idx="2806">
                  <c:v>2.396446435387256</c:v>
                </c:pt>
                <c:pt idx="2807">
                  <c:v>2.39414074697729</c:v>
                </c:pt>
                <c:pt idx="2808">
                  <c:v>2.392816146969286</c:v>
                </c:pt>
                <c:pt idx="2809">
                  <c:v>2.39125494897356</c:v>
                </c:pt>
                <c:pt idx="2810">
                  <c:v>2.38945236356215</c:v>
                </c:pt>
                <c:pt idx="2811">
                  <c:v>2.38740261215648</c:v>
                </c:pt>
                <c:pt idx="2812">
                  <c:v>2.38509972705045</c:v>
                </c:pt>
                <c:pt idx="2813">
                  <c:v>2.38370990168615</c:v>
                </c:pt>
                <c:pt idx="2814">
                  <c:v>2.382048086619646</c:v>
                </c:pt>
                <c:pt idx="2815">
                  <c:v>2.38010782245247</c:v>
                </c:pt>
                <c:pt idx="2816">
                  <c:v>2.37788176041194</c:v>
                </c:pt>
                <c:pt idx="2817">
                  <c:v>2.37536153694079</c:v>
                </c:pt>
                <c:pt idx="2818">
                  <c:v>2.37253756459566</c:v>
                </c:pt>
                <c:pt idx="2819">
                  <c:v>2.36939915359059</c:v>
                </c:pt>
                <c:pt idx="2820">
                  <c:v>2.36593363978701</c:v>
                </c:pt>
                <c:pt idx="2821">
                  <c:v>2.36353868368349</c:v>
                </c:pt>
                <c:pt idx="2822">
                  <c:v>2.36212787948031</c:v>
                </c:pt>
                <c:pt idx="2823">
                  <c:v>2.36041929100307</c:v>
                </c:pt>
                <c:pt idx="2824">
                  <c:v>2.35840434371263</c:v>
                </c:pt>
                <c:pt idx="2825">
                  <c:v>2.35607341156799</c:v>
                </c:pt>
                <c:pt idx="2826">
                  <c:v>2.35473211931845</c:v>
                </c:pt>
                <c:pt idx="2827">
                  <c:v>2.353053695728398</c:v>
                </c:pt>
                <c:pt idx="2828">
                  <c:v>2.3525265612918</c:v>
                </c:pt>
                <c:pt idx="2829">
                  <c:v>2.351700696895099</c:v>
                </c:pt>
                <c:pt idx="2830">
                  <c:v>2.35056962648103</c:v>
                </c:pt>
                <c:pt idx="2831">
                  <c:v>2.349125931953857</c:v>
                </c:pt>
                <c:pt idx="2832">
                  <c:v>2.34736065044444</c:v>
                </c:pt>
                <c:pt idx="2833">
                  <c:v>2.34819678798309</c:v>
                </c:pt>
                <c:pt idx="2834">
                  <c:v>2.34873836929468</c:v>
                </c:pt>
                <c:pt idx="2835">
                  <c:v>2.34898283489319</c:v>
                </c:pt>
                <c:pt idx="2836">
                  <c:v>2.34892687009054</c:v>
                </c:pt>
                <c:pt idx="2837">
                  <c:v>2.348565939460359</c:v>
                </c:pt>
                <c:pt idx="2838">
                  <c:v>2.34946606152731</c:v>
                </c:pt>
                <c:pt idx="2839">
                  <c:v>2.35009732692362</c:v>
                </c:pt>
                <c:pt idx="2840">
                  <c:v>2.350457975760746</c:v>
                </c:pt>
                <c:pt idx="2841">
                  <c:v>2.35351246204924</c:v>
                </c:pt>
                <c:pt idx="2842">
                  <c:v>2.35767459498448</c:v>
                </c:pt>
                <c:pt idx="2843">
                  <c:v>2.36152432120004</c:v>
                </c:pt>
                <c:pt idx="2844">
                  <c:v>2.365069023378676</c:v>
                </c:pt>
                <c:pt idx="2845">
                  <c:v>2.36831469649121</c:v>
                </c:pt>
                <c:pt idx="2846">
                  <c:v>2.37409414439897</c:v>
                </c:pt>
                <c:pt idx="2847">
                  <c:v>2.37954079188467</c:v>
                </c:pt>
                <c:pt idx="2848">
                  <c:v>2.384666916289638</c:v>
                </c:pt>
                <c:pt idx="2849">
                  <c:v>2.3894830286699</c:v>
                </c:pt>
                <c:pt idx="2850">
                  <c:v>2.39399837854056</c:v>
                </c:pt>
                <c:pt idx="2851">
                  <c:v>2.39962039209021</c:v>
                </c:pt>
                <c:pt idx="2852">
                  <c:v>2.40495782010086</c:v>
                </c:pt>
                <c:pt idx="2853">
                  <c:v>2.41002003261534</c:v>
                </c:pt>
                <c:pt idx="2854">
                  <c:v>2.41603978082929</c:v>
                </c:pt>
                <c:pt idx="2855">
                  <c:v>2.42175435430936</c:v>
                </c:pt>
                <c:pt idx="2856">
                  <c:v>2.42717380368707</c:v>
                </c:pt>
                <c:pt idx="2857">
                  <c:v>2.43230705050503</c:v>
                </c:pt>
                <c:pt idx="2858">
                  <c:v>2.43716181380847</c:v>
                </c:pt>
                <c:pt idx="2859">
                  <c:v>2.44174467583193</c:v>
                </c:pt>
                <c:pt idx="2860">
                  <c:v>2.44606165892252</c:v>
                </c:pt>
                <c:pt idx="2861">
                  <c:v>2.45011762993427</c:v>
                </c:pt>
                <c:pt idx="2862">
                  <c:v>2.45391729058017</c:v>
                </c:pt>
                <c:pt idx="2863">
                  <c:v>2.45861023963159</c:v>
                </c:pt>
                <c:pt idx="2864">
                  <c:v>2.4630209752421</c:v>
                </c:pt>
                <c:pt idx="2865">
                  <c:v>2.46715444147439</c:v>
                </c:pt>
                <c:pt idx="2866">
                  <c:v>2.47101482022248</c:v>
                </c:pt>
                <c:pt idx="2867">
                  <c:v>2.474605953234418</c:v>
                </c:pt>
                <c:pt idx="2868">
                  <c:v>2.47793088239224</c:v>
                </c:pt>
                <c:pt idx="2869">
                  <c:v>2.48220007413778</c:v>
                </c:pt>
                <c:pt idx="2870">
                  <c:v>2.48622297345652</c:v>
                </c:pt>
                <c:pt idx="2871">
                  <c:v>2.49000276061044</c:v>
                </c:pt>
                <c:pt idx="2872">
                  <c:v>2.49354245846676</c:v>
                </c:pt>
                <c:pt idx="2873">
                  <c:v>2.496844613721706</c:v>
                </c:pt>
                <c:pt idx="2874">
                  <c:v>2.49991138066795</c:v>
                </c:pt>
                <c:pt idx="2875">
                  <c:v>2.50274475314964</c:v>
                </c:pt>
                <c:pt idx="2876">
                  <c:v>2.50534597621059</c:v>
                </c:pt>
                <c:pt idx="2877">
                  <c:v>2.50771661925722</c:v>
                </c:pt>
                <c:pt idx="2878">
                  <c:v>2.50985758170872</c:v>
                </c:pt>
                <c:pt idx="2879">
                  <c:v>2.51176962329142</c:v>
                </c:pt>
                <c:pt idx="2880">
                  <c:v>2.51345348862763</c:v>
                </c:pt>
                <c:pt idx="2881">
                  <c:v>2.514909183908459</c:v>
                </c:pt>
                <c:pt idx="2882">
                  <c:v>2.51613709551484</c:v>
                </c:pt>
                <c:pt idx="2883">
                  <c:v>2.51713713102544</c:v>
                </c:pt>
                <c:pt idx="2884">
                  <c:v>2.51790913709651</c:v>
                </c:pt>
                <c:pt idx="2885">
                  <c:v>2.518452608799</c:v>
                </c:pt>
                <c:pt idx="2886">
                  <c:v>2.51876682933905</c:v>
                </c:pt>
                <c:pt idx="2887">
                  <c:v>2.51993668870214</c:v>
                </c:pt>
                <c:pt idx="2888">
                  <c:v>2.52085588746787</c:v>
                </c:pt>
                <c:pt idx="2889">
                  <c:v>2.52152383550924</c:v>
                </c:pt>
                <c:pt idx="2890">
                  <c:v>2.52194023633937</c:v>
                </c:pt>
                <c:pt idx="2891">
                  <c:v>2.5221039316742</c:v>
                </c:pt>
                <c:pt idx="2892">
                  <c:v>2.52201405775309</c:v>
                </c:pt>
                <c:pt idx="2893">
                  <c:v>2.52166889519636</c:v>
                </c:pt>
                <c:pt idx="2894">
                  <c:v>2.521066889565259</c:v>
                </c:pt>
                <c:pt idx="2895">
                  <c:v>2.52020623002175</c:v>
                </c:pt>
                <c:pt idx="2896">
                  <c:v>2.52018234714223</c:v>
                </c:pt>
                <c:pt idx="2897">
                  <c:v>2.51987860245455</c:v>
                </c:pt>
                <c:pt idx="2898">
                  <c:v>2.519292998158559</c:v>
                </c:pt>
                <c:pt idx="2899">
                  <c:v>2.51842323391951</c:v>
                </c:pt>
                <c:pt idx="2900">
                  <c:v>2.51726687050724</c:v>
                </c:pt>
                <c:pt idx="2901">
                  <c:v>2.51582035582286</c:v>
                </c:pt>
                <c:pt idx="2902">
                  <c:v>2.51519510653143</c:v>
                </c:pt>
                <c:pt idx="2903">
                  <c:v>2.514258420451236</c:v>
                </c:pt>
                <c:pt idx="2904">
                  <c:v>2.51300693235755</c:v>
                </c:pt>
                <c:pt idx="2905">
                  <c:v>2.5114367342624</c:v>
                </c:pt>
                <c:pt idx="2906">
                  <c:v>2.51076045806664</c:v>
                </c:pt>
                <c:pt idx="2907">
                  <c:v>2.51092238667053</c:v>
                </c:pt>
                <c:pt idx="2908">
                  <c:v>2.51077298777726</c:v>
                </c:pt>
                <c:pt idx="2909">
                  <c:v>2.5103097697038</c:v>
                </c:pt>
                <c:pt idx="2910">
                  <c:v>2.50953008519547</c:v>
                </c:pt>
                <c:pt idx="2911">
                  <c:v>2.50843045494062</c:v>
                </c:pt>
                <c:pt idx="2912">
                  <c:v>2.508242438092878</c:v>
                </c:pt>
                <c:pt idx="2913">
                  <c:v>2.50776121710618</c:v>
                </c:pt>
                <c:pt idx="2914">
                  <c:v>2.50813313734546</c:v>
                </c:pt>
                <c:pt idx="2915">
                  <c:v>2.50818939370564</c:v>
                </c:pt>
                <c:pt idx="2916">
                  <c:v>2.50792790540922</c:v>
                </c:pt>
                <c:pt idx="2917">
                  <c:v>2.50734589346283</c:v>
                </c:pt>
                <c:pt idx="2918">
                  <c:v>2.50759906505786</c:v>
                </c:pt>
                <c:pt idx="2919">
                  <c:v>2.5075090688428</c:v>
                </c:pt>
                <c:pt idx="2920">
                  <c:v>2.50707304699636</c:v>
                </c:pt>
                <c:pt idx="2921">
                  <c:v>2.50754665816154</c:v>
                </c:pt>
                <c:pt idx="2922">
                  <c:v>2.50770040299301</c:v>
                </c:pt>
                <c:pt idx="2923">
                  <c:v>2.50753240457967</c:v>
                </c:pt>
                <c:pt idx="2924">
                  <c:v>2.50703982561363</c:v>
                </c:pt>
                <c:pt idx="2925">
                  <c:v>2.50748852884254</c:v>
                </c:pt>
                <c:pt idx="2926">
                  <c:v>2.50763959739443</c:v>
                </c:pt>
                <c:pt idx="2927">
                  <c:v>2.50749104389242</c:v>
                </c:pt>
                <c:pt idx="2928">
                  <c:v>2.50704066309626</c:v>
                </c:pt>
                <c:pt idx="2929">
                  <c:v>2.506285491242759</c:v>
                </c:pt>
                <c:pt idx="2930">
                  <c:v>2.50641007734903</c:v>
                </c:pt>
                <c:pt idx="2931">
                  <c:v>2.50620719030434</c:v>
                </c:pt>
                <c:pt idx="2932">
                  <c:v>2.50696124901185</c:v>
                </c:pt>
                <c:pt idx="2933">
                  <c:v>2.50741462082424</c:v>
                </c:pt>
                <c:pt idx="2934">
                  <c:v>2.50875852430813</c:v>
                </c:pt>
                <c:pt idx="2935">
                  <c:v>2.50977793182862</c:v>
                </c:pt>
                <c:pt idx="2936">
                  <c:v>2.510472233761039</c:v>
                </c:pt>
                <c:pt idx="2937">
                  <c:v>2.51084014755614</c:v>
                </c:pt>
                <c:pt idx="2938">
                  <c:v>2.510879434505358</c:v>
                </c:pt>
                <c:pt idx="2939">
                  <c:v>2.5105881760117</c:v>
                </c:pt>
                <c:pt idx="2940">
                  <c:v>2.511261364893818</c:v>
                </c:pt>
                <c:pt idx="2941">
                  <c:v>2.51292797620746</c:v>
                </c:pt>
                <c:pt idx="2942">
                  <c:v>2.51431774694424</c:v>
                </c:pt>
                <c:pt idx="2943">
                  <c:v>2.51543098151135</c:v>
                </c:pt>
                <c:pt idx="2944">
                  <c:v>2.5162672494369</c:v>
                </c:pt>
                <c:pt idx="2945">
                  <c:v>2.51931697576179</c:v>
                </c:pt>
                <c:pt idx="2946">
                  <c:v>2.5220877472157</c:v>
                </c:pt>
                <c:pt idx="2947">
                  <c:v>2.5257714942384</c:v>
                </c:pt>
                <c:pt idx="2948">
                  <c:v>2.52915073165824</c:v>
                </c:pt>
                <c:pt idx="2949">
                  <c:v>2.532228417384978</c:v>
                </c:pt>
                <c:pt idx="2950">
                  <c:v>2.53500670093306</c:v>
                </c:pt>
                <c:pt idx="2951">
                  <c:v>2.53748730360258</c:v>
                </c:pt>
                <c:pt idx="2952">
                  <c:v>2.53967177197826</c:v>
                </c:pt>
                <c:pt idx="2953">
                  <c:v>2.54282065452334</c:v>
                </c:pt>
                <c:pt idx="2954">
                  <c:v>2.54569628791524</c:v>
                </c:pt>
                <c:pt idx="2955">
                  <c:v>2.54830058555081</c:v>
                </c:pt>
                <c:pt idx="2956">
                  <c:v>2.55063470181034</c:v>
                </c:pt>
                <c:pt idx="2957">
                  <c:v>2.55269976050027</c:v>
                </c:pt>
                <c:pt idx="2958">
                  <c:v>2.55449667683776</c:v>
                </c:pt>
                <c:pt idx="2959">
                  <c:v>2.55602566548509</c:v>
                </c:pt>
                <c:pt idx="2960">
                  <c:v>2.55728715417832</c:v>
                </c:pt>
                <c:pt idx="2961">
                  <c:v>2.558280990599119</c:v>
                </c:pt>
                <c:pt idx="2962">
                  <c:v>2.56025058346202</c:v>
                </c:pt>
                <c:pt idx="2963">
                  <c:v>2.561976583093819</c:v>
                </c:pt>
                <c:pt idx="2964">
                  <c:v>2.56345953797394</c:v>
                </c:pt>
                <c:pt idx="2965">
                  <c:v>2.56469963868477</c:v>
                </c:pt>
                <c:pt idx="2966">
                  <c:v>2.56569686330362</c:v>
                </c:pt>
                <c:pt idx="2967">
                  <c:v>2.56645096856193</c:v>
                </c:pt>
                <c:pt idx="2968">
                  <c:v>2.5669616441667</c:v>
                </c:pt>
                <c:pt idx="2969">
                  <c:v>2.56722818973776</c:v>
                </c:pt>
                <c:pt idx="2970">
                  <c:v>2.5684122298386</c:v>
                </c:pt>
                <c:pt idx="2971">
                  <c:v>2.56932908578903</c:v>
                </c:pt>
                <c:pt idx="2972">
                  <c:v>2.5699783472385</c:v>
                </c:pt>
                <c:pt idx="2973">
                  <c:v>2.5703592947328</c:v>
                </c:pt>
                <c:pt idx="2974">
                  <c:v>2.5704712212017</c:v>
                </c:pt>
                <c:pt idx="2975">
                  <c:v>2.57031294979218</c:v>
                </c:pt>
                <c:pt idx="2976">
                  <c:v>2.56988300124124</c:v>
                </c:pt>
                <c:pt idx="2977">
                  <c:v>2.56917976562133</c:v>
                </c:pt>
                <c:pt idx="2978">
                  <c:v>2.56820103353932</c:v>
                </c:pt>
                <c:pt idx="2979">
                  <c:v>2.56694482026034</c:v>
                </c:pt>
                <c:pt idx="2980">
                  <c:v>2.565408104513586</c:v>
                </c:pt>
                <c:pt idx="2981">
                  <c:v>2.56358782464207</c:v>
                </c:pt>
                <c:pt idx="2982">
                  <c:v>2.56148059269409</c:v>
                </c:pt>
                <c:pt idx="2983">
                  <c:v>2.56027440795979</c:v>
                </c:pt>
                <c:pt idx="2984">
                  <c:v>2.55875855809896</c:v>
                </c:pt>
                <c:pt idx="2985">
                  <c:v>2.55692939673845</c:v>
                </c:pt>
                <c:pt idx="2986">
                  <c:v>2.556072229403826</c:v>
                </c:pt>
                <c:pt idx="2987">
                  <c:v>2.55493019863389</c:v>
                </c:pt>
                <c:pt idx="2988">
                  <c:v>2.55350011302268</c:v>
                </c:pt>
                <c:pt idx="2989">
                  <c:v>2.55177893902633</c:v>
                </c:pt>
                <c:pt idx="2990">
                  <c:v>2.54976228821019</c:v>
                </c:pt>
                <c:pt idx="2991">
                  <c:v>2.54744571125046</c:v>
                </c:pt>
                <c:pt idx="2992">
                  <c:v>2.54605513765933</c:v>
                </c:pt>
                <c:pt idx="2993">
                  <c:v>2.54434156226856</c:v>
                </c:pt>
                <c:pt idx="2994">
                  <c:v>2.54230018193838</c:v>
                </c:pt>
                <c:pt idx="2995">
                  <c:v>2.541265484005256</c:v>
                </c:pt>
                <c:pt idx="2996">
                  <c:v>2.53993322075822</c:v>
                </c:pt>
                <c:pt idx="2997">
                  <c:v>2.539552915257258</c:v>
                </c:pt>
                <c:pt idx="2998">
                  <c:v>2.53885172119399</c:v>
                </c:pt>
                <c:pt idx="2999">
                  <c:v>2.53782624579079</c:v>
                </c:pt>
                <c:pt idx="3000">
                  <c:v>2.536472360039666</c:v>
                </c:pt>
                <c:pt idx="3001">
                  <c:v>2.53741933732511</c:v>
                </c:pt>
                <c:pt idx="3002">
                  <c:v>2.53804805683855</c:v>
                </c:pt>
                <c:pt idx="3003">
                  <c:v>2.53835728257519</c:v>
                </c:pt>
                <c:pt idx="3004">
                  <c:v>2.538345431363398</c:v>
                </c:pt>
                <c:pt idx="3005">
                  <c:v>2.53800998121303</c:v>
                </c:pt>
                <c:pt idx="3006">
                  <c:v>2.53872197790541</c:v>
                </c:pt>
                <c:pt idx="3007">
                  <c:v>2.53913927673181</c:v>
                </c:pt>
                <c:pt idx="3008">
                  <c:v>2.53926087654511</c:v>
                </c:pt>
                <c:pt idx="3009">
                  <c:v>2.54036404383594</c:v>
                </c:pt>
                <c:pt idx="3010">
                  <c:v>2.54114619037954</c:v>
                </c:pt>
                <c:pt idx="3011">
                  <c:v>2.54160663315743</c:v>
                </c:pt>
                <c:pt idx="3012">
                  <c:v>2.54174359122492</c:v>
                </c:pt>
                <c:pt idx="3013">
                  <c:v>2.5429360124124</c:v>
                </c:pt>
                <c:pt idx="3014">
                  <c:v>2.54383324137946</c:v>
                </c:pt>
                <c:pt idx="3015">
                  <c:v>2.54571703847816</c:v>
                </c:pt>
                <c:pt idx="3016">
                  <c:v>2.54727968517999</c:v>
                </c:pt>
                <c:pt idx="3017">
                  <c:v>2.54989537252791</c:v>
                </c:pt>
                <c:pt idx="3018">
                  <c:v>2.552215485629896</c:v>
                </c:pt>
                <c:pt idx="3019">
                  <c:v>2.55424187517339</c:v>
                </c:pt>
                <c:pt idx="3020">
                  <c:v>2.55597520083498</c:v>
                </c:pt>
                <c:pt idx="3021">
                  <c:v>2.55868623707939</c:v>
                </c:pt>
                <c:pt idx="3022">
                  <c:v>2.56107794801397</c:v>
                </c:pt>
                <c:pt idx="3023">
                  <c:v>2.5631517727264</c:v>
                </c:pt>
                <c:pt idx="3024">
                  <c:v>2.56490881975052</c:v>
                </c:pt>
                <c:pt idx="3025">
                  <c:v>2.56634951347923</c:v>
                </c:pt>
                <c:pt idx="3026">
                  <c:v>2.56747388348689</c:v>
                </c:pt>
                <c:pt idx="3027">
                  <c:v>2.56828170676047</c:v>
                </c:pt>
                <c:pt idx="3028">
                  <c:v>2.56877217520197</c:v>
                </c:pt>
                <c:pt idx="3029">
                  <c:v>2.57029857902073</c:v>
                </c:pt>
                <c:pt idx="3030">
                  <c:v>2.57153474935924</c:v>
                </c:pt>
                <c:pt idx="3031">
                  <c:v>2.572480459955059</c:v>
                </c:pt>
                <c:pt idx="3032">
                  <c:v>2.57313526596464</c:v>
                </c:pt>
                <c:pt idx="3033">
                  <c:v>2.57611413640183</c:v>
                </c:pt>
                <c:pt idx="3034">
                  <c:v>2.57880078062871</c:v>
                </c:pt>
                <c:pt idx="3035">
                  <c:v>2.58119657671831</c:v>
                </c:pt>
                <c:pt idx="3036">
                  <c:v>2.58330308796096</c:v>
                </c:pt>
                <c:pt idx="3037">
                  <c:v>2.58512120488925</c:v>
                </c:pt>
                <c:pt idx="3038">
                  <c:v>2.586651443411</c:v>
                </c:pt>
                <c:pt idx="3039">
                  <c:v>2.58789425728906</c:v>
                </c:pt>
                <c:pt idx="3040">
                  <c:v>2.59010202721654</c:v>
                </c:pt>
                <c:pt idx="3041">
                  <c:v>2.59199658601589</c:v>
                </c:pt>
                <c:pt idx="3042">
                  <c:v>2.5935785429507</c:v>
                </c:pt>
                <c:pt idx="3043">
                  <c:v>2.5948482022413</c:v>
                </c:pt>
                <c:pt idx="3044">
                  <c:v>2.59713618323363</c:v>
                </c:pt>
                <c:pt idx="3045">
                  <c:v>2.59913731773137</c:v>
                </c:pt>
                <c:pt idx="3046">
                  <c:v>2.60217761420052</c:v>
                </c:pt>
                <c:pt idx="3047">
                  <c:v>2.60495559664841</c:v>
                </c:pt>
                <c:pt idx="3048">
                  <c:v>2.60747257775241</c:v>
                </c:pt>
                <c:pt idx="3049">
                  <c:v>2.60972990765559</c:v>
                </c:pt>
                <c:pt idx="3050">
                  <c:v>2.611728419249176</c:v>
                </c:pt>
                <c:pt idx="3051">
                  <c:v>2.61346893173167</c:v>
                </c:pt>
                <c:pt idx="3052">
                  <c:v>2.6149518763019</c:v>
                </c:pt>
                <c:pt idx="3053">
                  <c:v>2.61617727620018</c:v>
                </c:pt>
                <c:pt idx="3054">
                  <c:v>2.61714527112901</c:v>
                </c:pt>
                <c:pt idx="3055">
                  <c:v>2.61785575119998</c:v>
                </c:pt>
                <c:pt idx="3056">
                  <c:v>2.61830816930193</c:v>
                </c:pt>
                <c:pt idx="3057">
                  <c:v>2.61850189784957</c:v>
                </c:pt>
                <c:pt idx="3058">
                  <c:v>2.61843641009648</c:v>
                </c:pt>
                <c:pt idx="3059">
                  <c:v>2.61811038117833</c:v>
                </c:pt>
                <c:pt idx="3060">
                  <c:v>2.61752259706864</c:v>
                </c:pt>
                <c:pt idx="3061">
                  <c:v>2.61667160389125</c:v>
                </c:pt>
                <c:pt idx="3062">
                  <c:v>2.61555554233275</c:v>
                </c:pt>
                <c:pt idx="3063">
                  <c:v>2.61417252489696</c:v>
                </c:pt>
                <c:pt idx="3064">
                  <c:v>2.61251994233771</c:v>
                </c:pt>
                <c:pt idx="3065">
                  <c:v>2.6105952079162</c:v>
                </c:pt>
                <c:pt idx="3066">
                  <c:v>2.60839525419513</c:v>
                </c:pt>
                <c:pt idx="3067">
                  <c:v>2.60591639958893</c:v>
                </c:pt>
                <c:pt idx="3068">
                  <c:v>2.60315474977651</c:v>
                </c:pt>
                <c:pt idx="3069">
                  <c:v>2.6027376717412</c:v>
                </c:pt>
                <c:pt idx="3070">
                  <c:v>2.602050610668459</c:v>
                </c:pt>
                <c:pt idx="3071">
                  <c:v>2.60109189955763</c:v>
                </c:pt>
                <c:pt idx="3072">
                  <c:v>2.59985901456291</c:v>
                </c:pt>
                <c:pt idx="3073">
                  <c:v>2.59834929493834</c:v>
                </c:pt>
                <c:pt idx="3074">
                  <c:v>2.59655979784652</c:v>
                </c:pt>
                <c:pt idx="3075">
                  <c:v>2.594486990160699</c:v>
                </c:pt>
                <c:pt idx="3076">
                  <c:v>2.59212662533444</c:v>
                </c:pt>
                <c:pt idx="3077">
                  <c:v>2.58947430860926</c:v>
                </c:pt>
                <c:pt idx="3078">
                  <c:v>2.58652470910776</c:v>
                </c:pt>
                <c:pt idx="3079">
                  <c:v>2.58459207394174</c:v>
                </c:pt>
                <c:pt idx="3080">
                  <c:v>2.58233835488744</c:v>
                </c:pt>
                <c:pt idx="3081">
                  <c:v>2.5797578437176</c:v>
                </c:pt>
                <c:pt idx="3082">
                  <c:v>2.57827813871125</c:v>
                </c:pt>
                <c:pt idx="3083">
                  <c:v>2.576505420299466</c:v>
                </c:pt>
                <c:pt idx="3084">
                  <c:v>2.574435132173738</c:v>
                </c:pt>
                <c:pt idx="3085">
                  <c:v>2.572062141584246</c:v>
                </c:pt>
                <c:pt idx="3086">
                  <c:v>2.56938096522051</c:v>
                </c:pt>
                <c:pt idx="3087">
                  <c:v>2.5677566353447</c:v>
                </c:pt>
                <c:pt idx="3088">
                  <c:v>2.56579992384476</c:v>
                </c:pt>
                <c:pt idx="3089">
                  <c:v>2.56350483934641</c:v>
                </c:pt>
                <c:pt idx="3090">
                  <c:v>2.56086428364016</c:v>
                </c:pt>
                <c:pt idx="3091">
                  <c:v>2.55937865464975</c:v>
                </c:pt>
                <c:pt idx="3092">
                  <c:v>2.55758389031563</c:v>
                </c:pt>
                <c:pt idx="3093">
                  <c:v>2.55547430963463</c:v>
                </c:pt>
                <c:pt idx="3094">
                  <c:v>2.55304380738179</c:v>
                </c:pt>
                <c:pt idx="3095">
                  <c:v>2.550285001778799</c:v>
                </c:pt>
                <c:pt idx="3096">
                  <c:v>2.55162222988218</c:v>
                </c:pt>
                <c:pt idx="3097">
                  <c:v>2.55262983659895</c:v>
                </c:pt>
                <c:pt idx="3098">
                  <c:v>2.55330737835697</c:v>
                </c:pt>
                <c:pt idx="3099">
                  <c:v>2.55365377186013</c:v>
                </c:pt>
                <c:pt idx="3100">
                  <c:v>2.55521487906549</c:v>
                </c:pt>
                <c:pt idx="3101">
                  <c:v>2.556476044768158</c:v>
                </c:pt>
                <c:pt idx="3102">
                  <c:v>2.55743714282806</c:v>
                </c:pt>
                <c:pt idx="3103">
                  <c:v>2.55953173017785</c:v>
                </c:pt>
                <c:pt idx="3104">
                  <c:v>2.56129677846731</c:v>
                </c:pt>
                <c:pt idx="3105">
                  <c:v>2.56273329510903</c:v>
                </c:pt>
                <c:pt idx="3106">
                  <c:v>2.56384164820063</c:v>
                </c:pt>
                <c:pt idx="3107">
                  <c:v>2.56462154049269</c:v>
                </c:pt>
                <c:pt idx="3108">
                  <c:v>2.56803250379363</c:v>
                </c:pt>
                <c:pt idx="3109">
                  <c:v>2.57111006083111</c:v>
                </c:pt>
                <c:pt idx="3110">
                  <c:v>2.57385747613906</c:v>
                </c:pt>
                <c:pt idx="3111">
                  <c:v>2.57627764691766</c:v>
                </c:pt>
                <c:pt idx="3112">
                  <c:v>2.57837271397943</c:v>
                </c:pt>
                <c:pt idx="3113">
                  <c:v>2.58014416724683</c:v>
                </c:pt>
                <c:pt idx="3114">
                  <c:v>2.58449613470492</c:v>
                </c:pt>
                <c:pt idx="3115">
                  <c:v>2.58851346442699</c:v>
                </c:pt>
                <c:pt idx="3116">
                  <c:v>2.592201339159206</c:v>
                </c:pt>
                <c:pt idx="3117">
                  <c:v>2.59556365649058</c:v>
                </c:pt>
                <c:pt idx="3118">
                  <c:v>2.59860394005765</c:v>
                </c:pt>
                <c:pt idx="3119">
                  <c:v>2.60132509233037</c:v>
                </c:pt>
                <c:pt idx="3120">
                  <c:v>2.60518999896646</c:v>
                </c:pt>
                <c:pt idx="3121">
                  <c:v>2.60876099311181</c:v>
                </c:pt>
                <c:pt idx="3122">
                  <c:v>2.61204098028765</c:v>
                </c:pt>
                <c:pt idx="3123">
                  <c:v>2.61503312804106</c:v>
                </c:pt>
                <c:pt idx="3124">
                  <c:v>2.61773956844125</c:v>
                </c:pt>
                <c:pt idx="3125">
                  <c:v>2.62016205001364</c:v>
                </c:pt>
                <c:pt idx="3126">
                  <c:v>2.62230244085956</c:v>
                </c:pt>
                <c:pt idx="3127">
                  <c:v>2.6241614234685</c:v>
                </c:pt>
                <c:pt idx="3128">
                  <c:v>2.62573991409346</c:v>
                </c:pt>
                <c:pt idx="3129">
                  <c:v>2.62703849764087</c:v>
                </c:pt>
                <c:pt idx="3130">
                  <c:v>2.62940013419192</c:v>
                </c:pt>
                <c:pt idx="3131">
                  <c:v>2.631454103607619</c:v>
                </c:pt>
                <c:pt idx="3132">
                  <c:v>2.635957323373806</c:v>
                </c:pt>
                <c:pt idx="3133">
                  <c:v>2.64014479469045</c:v>
                </c:pt>
                <c:pt idx="3134">
                  <c:v>2.64402006183156</c:v>
                </c:pt>
                <c:pt idx="3135">
                  <c:v>2.64758630574326</c:v>
                </c:pt>
                <c:pt idx="3136">
                  <c:v>2.650845491478076</c:v>
                </c:pt>
                <c:pt idx="3137">
                  <c:v>2.65380022940619</c:v>
                </c:pt>
                <c:pt idx="3138">
                  <c:v>2.656451981643058</c:v>
                </c:pt>
                <c:pt idx="3139">
                  <c:v>2.66019033898637</c:v>
                </c:pt>
                <c:pt idx="3140">
                  <c:v>2.66365115548817</c:v>
                </c:pt>
                <c:pt idx="3141">
                  <c:v>2.66683596575614</c:v>
                </c:pt>
                <c:pt idx="3142">
                  <c:v>2.66974637689818</c:v>
                </c:pt>
                <c:pt idx="3143">
                  <c:v>2.67238403935265</c:v>
                </c:pt>
                <c:pt idx="3144">
                  <c:v>2.67474979712966</c:v>
                </c:pt>
                <c:pt idx="3145">
                  <c:v>2.67684446629621</c:v>
                </c:pt>
                <c:pt idx="3146">
                  <c:v>2.678668814299657</c:v>
                </c:pt>
                <c:pt idx="3147">
                  <c:v>2.68022291718983</c:v>
                </c:pt>
                <c:pt idx="3148">
                  <c:v>2.68150738508167</c:v>
                </c:pt>
                <c:pt idx="3149">
                  <c:v>2.68252189515391</c:v>
                </c:pt>
                <c:pt idx="3150">
                  <c:v>2.68326663829613</c:v>
                </c:pt>
                <c:pt idx="3151">
                  <c:v>2.68374106001359</c:v>
                </c:pt>
                <c:pt idx="3152">
                  <c:v>2.68394490195795</c:v>
                </c:pt>
                <c:pt idx="3153">
                  <c:v>2.68387736347282</c:v>
                </c:pt>
                <c:pt idx="3154">
                  <c:v>2.68353773283327</c:v>
                </c:pt>
                <c:pt idx="3155">
                  <c:v>2.68292497347845</c:v>
                </c:pt>
                <c:pt idx="3156">
                  <c:v>2.68203794262594</c:v>
                </c:pt>
                <c:pt idx="3157">
                  <c:v>2.68087519457041</c:v>
                </c:pt>
                <c:pt idx="3158">
                  <c:v>2.67943499825355</c:v>
                </c:pt>
                <c:pt idx="3159">
                  <c:v>2.67771535920329</c:v>
                </c:pt>
                <c:pt idx="3160">
                  <c:v>2.67703002496379</c:v>
                </c:pt>
                <c:pt idx="3161">
                  <c:v>2.67603978311317</c:v>
                </c:pt>
                <c:pt idx="3162">
                  <c:v>2.67474302001771</c:v>
                </c:pt>
                <c:pt idx="3163">
                  <c:v>2.6731375690829</c:v>
                </c:pt>
                <c:pt idx="3164">
                  <c:v>2.67122074412938</c:v>
                </c:pt>
                <c:pt idx="3165">
                  <c:v>2.6689895832376</c:v>
                </c:pt>
                <c:pt idx="3166">
                  <c:v>2.666440689963846</c:v>
                </c:pt>
                <c:pt idx="3167">
                  <c:v>2.66357008739549</c:v>
                </c:pt>
                <c:pt idx="3168">
                  <c:v>2.66179459320601</c:v>
                </c:pt>
                <c:pt idx="3169">
                  <c:v>2.65972904254386</c:v>
                </c:pt>
                <c:pt idx="3170">
                  <c:v>2.65872082036255</c:v>
                </c:pt>
                <c:pt idx="3171">
                  <c:v>2.657396927031</c:v>
                </c:pt>
                <c:pt idx="3172">
                  <c:v>2.655754939754479</c:v>
                </c:pt>
                <c:pt idx="3173">
                  <c:v>2.65379142312292</c:v>
                </c:pt>
                <c:pt idx="3174">
                  <c:v>2.65150257102099</c:v>
                </c:pt>
                <c:pt idx="3175">
                  <c:v>2.64888426013461</c:v>
                </c:pt>
                <c:pt idx="3176">
                  <c:v>2.64593134097431</c:v>
                </c:pt>
                <c:pt idx="3177">
                  <c:v>2.64263792304089</c:v>
                </c:pt>
                <c:pt idx="3178">
                  <c:v>2.6418644334325</c:v>
                </c:pt>
                <c:pt idx="3179">
                  <c:v>2.64076687873154</c:v>
                </c:pt>
                <c:pt idx="3180">
                  <c:v>2.639342033944596</c:v>
                </c:pt>
                <c:pt idx="3181">
                  <c:v>2.63758614316558</c:v>
                </c:pt>
                <c:pt idx="3182">
                  <c:v>2.63549515674942</c:v>
                </c:pt>
                <c:pt idx="3183">
                  <c:v>2.63306403782511</c:v>
                </c:pt>
                <c:pt idx="3184">
                  <c:v>2.63028721549152</c:v>
                </c:pt>
                <c:pt idx="3185">
                  <c:v>2.62858594899493</c:v>
                </c:pt>
                <c:pt idx="3186">
                  <c:v>2.62803582935827</c:v>
                </c:pt>
                <c:pt idx="3187">
                  <c:v>2.62858428706795</c:v>
                </c:pt>
                <c:pt idx="3188">
                  <c:v>2.62877434193557</c:v>
                </c:pt>
                <c:pt idx="3189">
                  <c:v>2.62860423061148</c:v>
                </c:pt>
                <c:pt idx="3190">
                  <c:v>2.62807160931083</c:v>
                </c:pt>
                <c:pt idx="3191">
                  <c:v>2.62717302401825</c:v>
                </c:pt>
                <c:pt idx="3192">
                  <c:v>2.62590505296085</c:v>
                </c:pt>
                <c:pt idx="3193">
                  <c:v>2.62426288220422</c:v>
                </c:pt>
                <c:pt idx="3194">
                  <c:v>2.62224147298221</c:v>
                </c:pt>
                <c:pt idx="3195">
                  <c:v>2.62295742968165</c:v>
                </c:pt>
                <c:pt idx="3196">
                  <c:v>2.62336848584518</c:v>
                </c:pt>
                <c:pt idx="3197">
                  <c:v>2.62347340942572</c:v>
                </c:pt>
                <c:pt idx="3198">
                  <c:v>2.62473630389795</c:v>
                </c:pt>
                <c:pt idx="3199">
                  <c:v>2.62566397129537</c:v>
                </c:pt>
                <c:pt idx="3200">
                  <c:v>2.62625627352224</c:v>
                </c:pt>
                <c:pt idx="3201">
                  <c:v>2.62651220261639</c:v>
                </c:pt>
                <c:pt idx="3202">
                  <c:v>2.62799286042452</c:v>
                </c:pt>
                <c:pt idx="3203">
                  <c:v>2.63063179505369</c:v>
                </c:pt>
                <c:pt idx="3204">
                  <c:v>2.63293438907695</c:v>
                </c:pt>
                <c:pt idx="3205">
                  <c:v>2.63490211931607</c:v>
                </c:pt>
                <c:pt idx="3206">
                  <c:v>2.63799090778033</c:v>
                </c:pt>
                <c:pt idx="3207">
                  <c:v>2.642252435250226</c:v>
                </c:pt>
                <c:pt idx="3208">
                  <c:v>2.64617240572753</c:v>
                </c:pt>
                <c:pt idx="3209">
                  <c:v>2.64975488989755</c:v>
                </c:pt>
                <c:pt idx="3210">
                  <c:v>2.65300329938017</c:v>
                </c:pt>
                <c:pt idx="3211">
                  <c:v>2.6559202949792</c:v>
                </c:pt>
                <c:pt idx="3212">
                  <c:v>2.658508694388419</c:v>
                </c:pt>
                <c:pt idx="3213">
                  <c:v>2.66227624906249</c:v>
                </c:pt>
                <c:pt idx="3214">
                  <c:v>2.66715712757696</c:v>
                </c:pt>
                <c:pt idx="3215">
                  <c:v>2.67170155400475</c:v>
                </c:pt>
                <c:pt idx="3216">
                  <c:v>2.67591374192329</c:v>
                </c:pt>
                <c:pt idx="3217">
                  <c:v>2.67979761248388</c:v>
                </c:pt>
                <c:pt idx="3218">
                  <c:v>2.68335607659762</c:v>
                </c:pt>
                <c:pt idx="3219">
                  <c:v>2.68659177199214</c:v>
                </c:pt>
                <c:pt idx="3220">
                  <c:v>2.68950678528753</c:v>
                </c:pt>
                <c:pt idx="3221">
                  <c:v>2.69210258567851</c:v>
                </c:pt>
                <c:pt idx="3222">
                  <c:v>2.69438061167894</c:v>
                </c:pt>
                <c:pt idx="3223">
                  <c:v>2.69634180536948</c:v>
                </c:pt>
                <c:pt idx="3224">
                  <c:v>2.69798678970035</c:v>
                </c:pt>
                <c:pt idx="3225">
                  <c:v>2.699315623084458</c:v>
                </c:pt>
                <c:pt idx="3226">
                  <c:v>2.7003284282878</c:v>
                </c:pt>
                <c:pt idx="3227">
                  <c:v>2.70241105269494</c:v>
                </c:pt>
                <c:pt idx="3228">
                  <c:v>2.70414954662701</c:v>
                </c:pt>
                <c:pt idx="3229">
                  <c:v>2.70700006123602</c:v>
                </c:pt>
                <c:pt idx="3230">
                  <c:v>2.7095344260661</c:v>
                </c:pt>
                <c:pt idx="3231">
                  <c:v>2.71320368298581</c:v>
                </c:pt>
                <c:pt idx="3232">
                  <c:v>2.716583653278199</c:v>
                </c:pt>
                <c:pt idx="3233">
                  <c:v>2.71967572525089</c:v>
                </c:pt>
                <c:pt idx="3234">
                  <c:v>2.72248132089468</c:v>
                </c:pt>
                <c:pt idx="3235">
                  <c:v>2.72500140399616</c:v>
                </c:pt>
                <c:pt idx="3236">
                  <c:v>2.72723667067102</c:v>
                </c:pt>
                <c:pt idx="3237">
                  <c:v>2.72918798511188</c:v>
                </c:pt>
                <c:pt idx="3238">
                  <c:v>2.73085566199923</c:v>
                </c:pt>
                <c:pt idx="3239">
                  <c:v>2.73223967342105</c:v>
                </c:pt>
                <c:pt idx="3240">
                  <c:v>2.73334057161755</c:v>
                </c:pt>
                <c:pt idx="3241">
                  <c:v>2.73415783730529</c:v>
                </c:pt>
                <c:pt idx="3242">
                  <c:v>2.73469127691897</c:v>
                </c:pt>
                <c:pt idx="3243">
                  <c:v>2.73494078579762</c:v>
                </c:pt>
                <c:pt idx="3244">
                  <c:v>2.73490563835006</c:v>
                </c:pt>
                <c:pt idx="3245">
                  <c:v>2.73458519654045</c:v>
                </c:pt>
                <c:pt idx="3246">
                  <c:v>2.73397867888556</c:v>
                </c:pt>
                <c:pt idx="3247">
                  <c:v>2.73445864118897</c:v>
                </c:pt>
                <c:pt idx="3248">
                  <c:v>2.73462526830482</c:v>
                </c:pt>
                <c:pt idx="3249">
                  <c:v>2.73447796382913</c:v>
                </c:pt>
                <c:pt idx="3250">
                  <c:v>2.73401539916256</c:v>
                </c:pt>
                <c:pt idx="3251">
                  <c:v>2.73323646542701</c:v>
                </c:pt>
                <c:pt idx="3252">
                  <c:v>2.73214004962135</c:v>
                </c:pt>
                <c:pt idx="3253">
                  <c:v>2.73072458173964</c:v>
                </c:pt>
                <c:pt idx="3254">
                  <c:v>2.72898806085322</c:v>
                </c:pt>
                <c:pt idx="3255">
                  <c:v>2.72692808844573</c:v>
                </c:pt>
                <c:pt idx="3256">
                  <c:v>2.72454236930119</c:v>
                </c:pt>
                <c:pt idx="3257">
                  <c:v>2.72182759949895</c:v>
                </c:pt>
                <c:pt idx="3258">
                  <c:v>2.71878090357596</c:v>
                </c:pt>
                <c:pt idx="3259">
                  <c:v>2.71687297641339</c:v>
                </c:pt>
                <c:pt idx="3260">
                  <c:v>2.71606950040891</c:v>
                </c:pt>
                <c:pt idx="3261">
                  <c:v>2.71494140327563</c:v>
                </c:pt>
                <c:pt idx="3262">
                  <c:v>2.71348672088503</c:v>
                </c:pt>
                <c:pt idx="3263">
                  <c:v>2.71170291969127</c:v>
                </c:pt>
                <c:pt idx="3264">
                  <c:v>2.70958716039825</c:v>
                </c:pt>
                <c:pt idx="3265">
                  <c:v>2.70713612031165</c:v>
                </c:pt>
                <c:pt idx="3266">
                  <c:v>2.70434604982587</c:v>
                </c:pt>
                <c:pt idx="3267">
                  <c:v>2.70121240005576</c:v>
                </c:pt>
                <c:pt idx="3268">
                  <c:v>2.69773012797217</c:v>
                </c:pt>
                <c:pt idx="3269">
                  <c:v>2.69541620371522</c:v>
                </c:pt>
                <c:pt idx="3270">
                  <c:v>2.69423452830461</c:v>
                </c:pt>
                <c:pt idx="3271">
                  <c:v>2.692715170408657</c:v>
                </c:pt>
                <c:pt idx="3272">
                  <c:v>2.69085485259046</c:v>
                </c:pt>
                <c:pt idx="3273">
                  <c:v>2.68864990266745</c:v>
                </c:pt>
                <c:pt idx="3274">
                  <c:v>2.68609588724915</c:v>
                </c:pt>
                <c:pt idx="3275">
                  <c:v>2.68465805261498</c:v>
                </c:pt>
                <c:pt idx="3276">
                  <c:v>2.68284315618046</c:v>
                </c:pt>
                <c:pt idx="3277">
                  <c:v>2.68221089999346</c:v>
                </c:pt>
                <c:pt idx="3278">
                  <c:v>2.682715125258578</c:v>
                </c:pt>
                <c:pt idx="3279">
                  <c:v>2.68285027011625</c:v>
                </c:pt>
                <c:pt idx="3280">
                  <c:v>2.6826147352531</c:v>
                </c:pt>
                <c:pt idx="3281">
                  <c:v>2.682006199479666</c:v>
                </c:pt>
                <c:pt idx="3282">
                  <c:v>2.68102206083663</c:v>
                </c:pt>
                <c:pt idx="3283">
                  <c:v>2.68115126088018</c:v>
                </c:pt>
                <c:pt idx="3284">
                  <c:v>2.6824543685412</c:v>
                </c:pt>
                <c:pt idx="3285">
                  <c:v>2.68338666160123</c:v>
                </c:pt>
                <c:pt idx="3286">
                  <c:v>2.68552371887568</c:v>
                </c:pt>
                <c:pt idx="3287">
                  <c:v>2.68732070137412</c:v>
                </c:pt>
                <c:pt idx="3288">
                  <c:v>2.68877821066909</c:v>
                </c:pt>
                <c:pt idx="3289">
                  <c:v>2.68989662433109</c:v>
                </c:pt>
                <c:pt idx="3290">
                  <c:v>2.69216179584344</c:v>
                </c:pt>
                <c:pt idx="3291">
                  <c:v>2.69405736074568</c:v>
                </c:pt>
                <c:pt idx="3292">
                  <c:v>2.69558423073653</c:v>
                </c:pt>
                <c:pt idx="3293">
                  <c:v>2.69822430982352</c:v>
                </c:pt>
                <c:pt idx="3294">
                  <c:v>2.70046502762067</c:v>
                </c:pt>
                <c:pt idx="3295">
                  <c:v>2.70230753734705</c:v>
                </c:pt>
                <c:pt idx="3296">
                  <c:v>2.70375263525727</c:v>
                </c:pt>
                <c:pt idx="3297">
                  <c:v>2.70635728864589</c:v>
                </c:pt>
                <c:pt idx="3298">
                  <c:v>2.70859451582282</c:v>
                </c:pt>
                <c:pt idx="3299">
                  <c:v>2.71046522617504</c:v>
                </c:pt>
                <c:pt idx="3300">
                  <c:v>2.71344136854237</c:v>
                </c:pt>
                <c:pt idx="3301">
                  <c:v>2.71602071576152</c:v>
                </c:pt>
                <c:pt idx="3302">
                  <c:v>2.71974770048833</c:v>
                </c:pt>
                <c:pt idx="3303">
                  <c:v>2.72310687302678</c:v>
                </c:pt>
                <c:pt idx="3304">
                  <c:v>2.72610072531722</c:v>
                </c:pt>
                <c:pt idx="3305">
                  <c:v>2.73026202813338</c:v>
                </c:pt>
                <c:pt idx="3306">
                  <c:v>2.73408602380743</c:v>
                </c:pt>
                <c:pt idx="3307">
                  <c:v>2.73902445551381</c:v>
                </c:pt>
                <c:pt idx="3308">
                  <c:v>2.74359570360551</c:v>
                </c:pt>
                <c:pt idx="3309">
                  <c:v>2.74780254463512</c:v>
                </c:pt>
                <c:pt idx="3310">
                  <c:v>2.75164756628491</c:v>
                </c:pt>
                <c:pt idx="3311">
                  <c:v>2.75513283767469</c:v>
                </c:pt>
                <c:pt idx="3312">
                  <c:v>2.7582600723485</c:v>
                </c:pt>
                <c:pt idx="3313">
                  <c:v>2.76253242086548</c:v>
                </c:pt>
                <c:pt idx="3314">
                  <c:v>2.76647467767605</c:v>
                </c:pt>
                <c:pt idx="3315">
                  <c:v>2.77008917058829</c:v>
                </c:pt>
                <c:pt idx="3316">
                  <c:v>2.77337689867421</c:v>
                </c:pt>
                <c:pt idx="3317">
                  <c:v>2.77633873152326</c:v>
                </c:pt>
                <c:pt idx="3318">
                  <c:v>2.77897588943348</c:v>
                </c:pt>
                <c:pt idx="3319">
                  <c:v>2.78128860700569</c:v>
                </c:pt>
                <c:pt idx="3320">
                  <c:v>2.78327739609572</c:v>
                </c:pt>
                <c:pt idx="3321">
                  <c:v>2.78494249985148</c:v>
                </c:pt>
                <c:pt idx="3322">
                  <c:v>2.78628360203342</c:v>
                </c:pt>
                <c:pt idx="3323">
                  <c:v>2.78730113504915</c:v>
                </c:pt>
                <c:pt idx="3324">
                  <c:v>2.7879944111137</c:v>
                </c:pt>
                <c:pt idx="3325">
                  <c:v>2.78836320633677</c:v>
                </c:pt>
                <c:pt idx="3326">
                  <c:v>2.7898969415344</c:v>
                </c:pt>
                <c:pt idx="3327">
                  <c:v>2.79113584230901</c:v>
                </c:pt>
                <c:pt idx="3328">
                  <c:v>2.79208005606823</c:v>
                </c:pt>
                <c:pt idx="3329">
                  <c:v>2.79272926747673</c:v>
                </c:pt>
                <c:pt idx="3330">
                  <c:v>2.79308322836254</c:v>
                </c:pt>
                <c:pt idx="3331">
                  <c:v>2.79457015388338</c:v>
                </c:pt>
                <c:pt idx="3332">
                  <c:v>2.79573292500069</c:v>
                </c:pt>
                <c:pt idx="3333">
                  <c:v>2.79657109512284</c:v>
                </c:pt>
                <c:pt idx="3334">
                  <c:v>2.79708495447934</c:v>
                </c:pt>
                <c:pt idx="3335">
                  <c:v>2.79727389417116</c:v>
                </c:pt>
                <c:pt idx="3336">
                  <c:v>2.79713721775496</c:v>
                </c:pt>
                <c:pt idx="3337">
                  <c:v>2.79667414468246</c:v>
                </c:pt>
                <c:pt idx="3338">
                  <c:v>2.79588436031061</c:v>
                </c:pt>
                <c:pt idx="3339">
                  <c:v>2.79476666600218</c:v>
                </c:pt>
                <c:pt idx="3340">
                  <c:v>2.79331981238945</c:v>
                </c:pt>
                <c:pt idx="3341">
                  <c:v>2.79154278780234</c:v>
                </c:pt>
                <c:pt idx="3342">
                  <c:v>2.78943429969642</c:v>
                </c:pt>
                <c:pt idx="3343">
                  <c:v>2.78699200800465</c:v>
                </c:pt>
                <c:pt idx="3344">
                  <c:v>2.78565693847975</c:v>
                </c:pt>
                <c:pt idx="3345">
                  <c:v>2.78395952000466</c:v>
                </c:pt>
                <c:pt idx="3346">
                  <c:v>2.78340819640847</c:v>
                </c:pt>
                <c:pt idx="3347">
                  <c:v>2.78252632104971</c:v>
                </c:pt>
                <c:pt idx="3348">
                  <c:v>2.78131222958083</c:v>
                </c:pt>
                <c:pt idx="3349">
                  <c:v>2.77976452015615</c:v>
                </c:pt>
                <c:pt idx="3350">
                  <c:v>2.77788181082662</c:v>
                </c:pt>
                <c:pt idx="3351">
                  <c:v>2.77566172731453</c:v>
                </c:pt>
                <c:pt idx="3352">
                  <c:v>2.77310199017438</c:v>
                </c:pt>
                <c:pt idx="3353">
                  <c:v>2.77020019506181</c:v>
                </c:pt>
                <c:pt idx="3354">
                  <c:v>2.76841726307135</c:v>
                </c:pt>
                <c:pt idx="3355">
                  <c:v>2.766263173336159</c:v>
                </c:pt>
                <c:pt idx="3356">
                  <c:v>2.76373513966162</c:v>
                </c:pt>
                <c:pt idx="3357">
                  <c:v>2.76230348141588</c:v>
                </c:pt>
                <c:pt idx="3358">
                  <c:v>2.76046854192668</c:v>
                </c:pt>
                <c:pt idx="3359">
                  <c:v>2.7597773441315</c:v>
                </c:pt>
                <c:pt idx="3360">
                  <c:v>2.75871556965991</c:v>
                </c:pt>
                <c:pt idx="3361">
                  <c:v>2.75728071633481</c:v>
                </c:pt>
                <c:pt idx="3362">
                  <c:v>2.75547054205168</c:v>
                </c:pt>
                <c:pt idx="3363">
                  <c:v>2.75477144381809</c:v>
                </c:pt>
                <c:pt idx="3364">
                  <c:v>2.75366738882785</c:v>
                </c:pt>
                <c:pt idx="3365">
                  <c:v>2.75215581434293</c:v>
                </c:pt>
                <c:pt idx="3366">
                  <c:v>2.75023339460001</c:v>
                </c:pt>
                <c:pt idx="3367">
                  <c:v>2.74789659161282</c:v>
                </c:pt>
                <c:pt idx="3368">
                  <c:v>2.7451405122583</c:v>
                </c:pt>
                <c:pt idx="3369">
                  <c:v>2.74355022374972</c:v>
                </c:pt>
                <c:pt idx="3370">
                  <c:v>2.74157488867093</c:v>
                </c:pt>
                <c:pt idx="3371">
                  <c:v>2.73921071081574</c:v>
                </c:pt>
                <c:pt idx="3372">
                  <c:v>2.736452929481318</c:v>
                </c:pt>
                <c:pt idx="3373">
                  <c:v>2.73482874848403</c:v>
                </c:pt>
                <c:pt idx="3374">
                  <c:v>2.73439643755213</c:v>
                </c:pt>
                <c:pt idx="3375">
                  <c:v>2.733579193479759</c:v>
                </c:pt>
                <c:pt idx="3376">
                  <c:v>2.73391348450525</c:v>
                </c:pt>
                <c:pt idx="3377">
                  <c:v>2.73545157031037</c:v>
                </c:pt>
                <c:pt idx="3378">
                  <c:v>2.736608483195356</c:v>
                </c:pt>
                <c:pt idx="3379">
                  <c:v>2.73738329291898</c:v>
                </c:pt>
                <c:pt idx="3380">
                  <c:v>2.73931435289068</c:v>
                </c:pt>
                <c:pt idx="3381">
                  <c:v>2.7408325027149</c:v>
                </c:pt>
                <c:pt idx="3382">
                  <c:v>2.74508545277385</c:v>
                </c:pt>
                <c:pt idx="3383">
                  <c:v>2.74892100466821</c:v>
                </c:pt>
                <c:pt idx="3384">
                  <c:v>2.75234189548743</c:v>
                </c:pt>
                <c:pt idx="3385">
                  <c:v>2.75535085687341</c:v>
                </c:pt>
                <c:pt idx="3386">
                  <c:v>2.75794954225455</c:v>
                </c:pt>
                <c:pt idx="3387">
                  <c:v>2.76013917958887</c:v>
                </c:pt>
                <c:pt idx="3388">
                  <c:v>2.76192076121532</c:v>
                </c:pt>
                <c:pt idx="3389">
                  <c:v>2.76488710906456</c:v>
                </c:pt>
                <c:pt idx="3390">
                  <c:v>2.76747628294765</c:v>
                </c:pt>
                <c:pt idx="3391">
                  <c:v>2.77120428478362</c:v>
                </c:pt>
                <c:pt idx="3392">
                  <c:v>2.77610603005157</c:v>
                </c:pt>
                <c:pt idx="3393">
                  <c:v>2.78062690983416</c:v>
                </c:pt>
                <c:pt idx="3394">
                  <c:v>2.78476943135438</c:v>
                </c:pt>
                <c:pt idx="3395">
                  <c:v>2.78853584501997</c:v>
                </c:pt>
                <c:pt idx="3396">
                  <c:v>2.79192832741436</c:v>
                </c:pt>
                <c:pt idx="3397">
                  <c:v>2.79494782823847</c:v>
                </c:pt>
                <c:pt idx="3398">
                  <c:v>2.79759533491414</c:v>
                </c:pt>
                <c:pt idx="3399">
                  <c:v>2.80143610394797</c:v>
                </c:pt>
                <c:pt idx="3400">
                  <c:v>2.80493460649994</c:v>
                </c:pt>
                <c:pt idx="3401">
                  <c:v>2.8080928526383</c:v>
                </c:pt>
                <c:pt idx="3402">
                  <c:v>2.81091103964632</c:v>
                </c:pt>
                <c:pt idx="3403">
                  <c:v>2.81338999572057</c:v>
                </c:pt>
                <c:pt idx="3404">
                  <c:v>2.81553031466563</c:v>
                </c:pt>
                <c:pt idx="3405">
                  <c:v>2.8173317502715</c:v>
                </c:pt>
                <c:pt idx="3406">
                  <c:v>2.82035027383412</c:v>
                </c:pt>
                <c:pt idx="3407">
                  <c:v>2.82306037961193</c:v>
                </c:pt>
                <c:pt idx="3408">
                  <c:v>2.82546252750331</c:v>
                </c:pt>
                <c:pt idx="3409">
                  <c:v>2.82755733200622</c:v>
                </c:pt>
                <c:pt idx="3410">
                  <c:v>2.82934466358146</c:v>
                </c:pt>
                <c:pt idx="3411">
                  <c:v>2.83082449771417</c:v>
                </c:pt>
                <c:pt idx="3412">
                  <c:v>2.83199719846992</c:v>
                </c:pt>
                <c:pt idx="3413">
                  <c:v>2.832862328970546</c:v>
                </c:pt>
                <c:pt idx="3414">
                  <c:v>2.833419522553</c:v>
                </c:pt>
                <c:pt idx="3415">
                  <c:v>2.83366907175021</c:v>
                </c:pt>
                <c:pt idx="3416">
                  <c:v>2.83360985374561</c:v>
                </c:pt>
                <c:pt idx="3417">
                  <c:v>2.833241994774998</c:v>
                </c:pt>
                <c:pt idx="3418">
                  <c:v>2.832565096674466</c:v>
                </c:pt>
                <c:pt idx="3419">
                  <c:v>2.83157795002048</c:v>
                </c:pt>
                <c:pt idx="3420">
                  <c:v>2.83177573061045</c:v>
                </c:pt>
                <c:pt idx="3421">
                  <c:v>2.83163364959979</c:v>
                </c:pt>
                <c:pt idx="3422">
                  <c:v>2.83115086267615</c:v>
                </c:pt>
                <c:pt idx="3423">
                  <c:v>2.83032674129997</c:v>
                </c:pt>
                <c:pt idx="3424">
                  <c:v>2.82916058783195</c:v>
                </c:pt>
                <c:pt idx="3425">
                  <c:v>2.82765106522729</c:v>
                </c:pt>
                <c:pt idx="3426">
                  <c:v>2.82579709938403</c:v>
                </c:pt>
                <c:pt idx="3427">
                  <c:v>2.82359731871939</c:v>
                </c:pt>
                <c:pt idx="3428">
                  <c:v>2.82255527431457</c:v>
                </c:pt>
                <c:pt idx="3429">
                  <c:v>2.82113724977864</c:v>
                </c:pt>
                <c:pt idx="3430">
                  <c:v>2.82091348626572</c:v>
                </c:pt>
                <c:pt idx="3431">
                  <c:v>2.82034596634995</c:v>
                </c:pt>
                <c:pt idx="3432">
                  <c:v>2.81943374295478</c:v>
                </c:pt>
                <c:pt idx="3433">
                  <c:v>2.8181758414535</c:v>
                </c:pt>
                <c:pt idx="3434">
                  <c:v>2.81657070696193</c:v>
                </c:pt>
                <c:pt idx="3435">
                  <c:v>2.81461708731693</c:v>
                </c:pt>
                <c:pt idx="3436">
                  <c:v>2.81231320738119</c:v>
                </c:pt>
                <c:pt idx="3437">
                  <c:v>2.809656534009626</c:v>
                </c:pt>
                <c:pt idx="3438">
                  <c:v>2.806644674403536</c:v>
                </c:pt>
                <c:pt idx="3439">
                  <c:v>2.80327459050682</c:v>
                </c:pt>
                <c:pt idx="3440">
                  <c:v>2.801073624023876</c:v>
                </c:pt>
                <c:pt idx="3441">
                  <c:v>2.79848380244852</c:v>
                </c:pt>
                <c:pt idx="3442">
                  <c:v>2.7955023454083</c:v>
                </c:pt>
                <c:pt idx="3443">
                  <c:v>2.79527595400495</c:v>
                </c:pt>
                <c:pt idx="3444">
                  <c:v>2.7946656920579</c:v>
                </c:pt>
                <c:pt idx="3445">
                  <c:v>2.79367047429938</c:v>
                </c:pt>
                <c:pt idx="3446">
                  <c:v>2.79228809656272</c:v>
                </c:pt>
                <c:pt idx="3447">
                  <c:v>2.79051635230266</c:v>
                </c:pt>
                <c:pt idx="3448">
                  <c:v>2.78990336686839</c:v>
                </c:pt>
                <c:pt idx="3449">
                  <c:v>2.78887037764847</c:v>
                </c:pt>
                <c:pt idx="3450">
                  <c:v>2.78741478523369</c:v>
                </c:pt>
                <c:pt idx="3451">
                  <c:v>2.7855334104823</c:v>
                </c:pt>
                <c:pt idx="3452">
                  <c:v>2.78322281971089</c:v>
                </c:pt>
                <c:pt idx="3453">
                  <c:v>2.78212115900293</c:v>
                </c:pt>
                <c:pt idx="3454">
                  <c:v>2.7806248133086</c:v>
                </c:pt>
                <c:pt idx="3455">
                  <c:v>2.78030442594546</c:v>
                </c:pt>
                <c:pt idx="3456">
                  <c:v>2.78277881761901</c:v>
                </c:pt>
                <c:pt idx="3457">
                  <c:v>2.78483187625341</c:v>
                </c:pt>
                <c:pt idx="3458">
                  <c:v>2.78646391536642</c:v>
                </c:pt>
                <c:pt idx="3459">
                  <c:v>2.78767520152698</c:v>
                </c:pt>
                <c:pt idx="3460">
                  <c:v>2.78846539374499</c:v>
                </c:pt>
                <c:pt idx="3461">
                  <c:v>2.78883378810749</c:v>
                </c:pt>
                <c:pt idx="3462">
                  <c:v>2.79042467096774</c:v>
                </c:pt>
                <c:pt idx="3463">
                  <c:v>2.79162664177054</c:v>
                </c:pt>
                <c:pt idx="3464">
                  <c:v>2.79401033844275</c:v>
                </c:pt>
                <c:pt idx="3465">
                  <c:v>2.79597312920442</c:v>
                </c:pt>
                <c:pt idx="3466">
                  <c:v>2.7975154973373</c:v>
                </c:pt>
                <c:pt idx="3467">
                  <c:v>2.7986372928324</c:v>
                </c:pt>
                <c:pt idx="3468">
                  <c:v>2.80090801178105</c:v>
                </c:pt>
                <c:pt idx="3469">
                  <c:v>2.80272605974548</c:v>
                </c:pt>
                <c:pt idx="3470">
                  <c:v>2.80409204904938</c:v>
                </c:pt>
                <c:pt idx="3471">
                  <c:v>2.80500528615764</c:v>
                </c:pt>
                <c:pt idx="3472">
                  <c:v>2.80710513736471</c:v>
                </c:pt>
                <c:pt idx="3473">
                  <c:v>2.80878492126008</c:v>
                </c:pt>
                <c:pt idx="3474">
                  <c:v>2.811612964867137</c:v>
                </c:pt>
                <c:pt idx="3475">
                  <c:v>2.81562404397773</c:v>
                </c:pt>
                <c:pt idx="3476">
                  <c:v>2.81921343294265</c:v>
                </c:pt>
                <c:pt idx="3477">
                  <c:v>2.82238328564057</c:v>
                </c:pt>
                <c:pt idx="3478">
                  <c:v>2.82513431043391</c:v>
                </c:pt>
                <c:pt idx="3479">
                  <c:v>2.82909377708298</c:v>
                </c:pt>
                <c:pt idx="3480">
                  <c:v>2.832666416442526</c:v>
                </c:pt>
                <c:pt idx="3481">
                  <c:v>2.83747472355964</c:v>
                </c:pt>
                <c:pt idx="3482">
                  <c:v>2.84192683231767</c:v>
                </c:pt>
                <c:pt idx="3483">
                  <c:v>2.84602455258113</c:v>
                </c:pt>
                <c:pt idx="3484">
                  <c:v>2.849768713963757</c:v>
                </c:pt>
                <c:pt idx="3485">
                  <c:v>2.85316061447544</c:v>
                </c:pt>
                <c:pt idx="3486">
                  <c:v>2.85620074171839</c:v>
                </c:pt>
                <c:pt idx="3487">
                  <c:v>2.85888964196202</c:v>
                </c:pt>
                <c:pt idx="3488">
                  <c:v>2.8612272548543</c:v>
                </c:pt>
                <c:pt idx="3489">
                  <c:v>2.8632138181233</c:v>
                </c:pt>
                <c:pt idx="3490">
                  <c:v>2.86646077229572</c:v>
                </c:pt>
                <c:pt idx="3491">
                  <c:v>2.86938837194215</c:v>
                </c:pt>
                <c:pt idx="3492">
                  <c:v>2.87199675311297</c:v>
                </c:pt>
                <c:pt idx="3493">
                  <c:v>2.874286196898756</c:v>
                </c:pt>
                <c:pt idx="3494">
                  <c:v>2.876256456299338</c:v>
                </c:pt>
                <c:pt idx="3495">
                  <c:v>2.87790770838141</c:v>
                </c:pt>
                <c:pt idx="3496">
                  <c:v>2.87923955962773</c:v>
                </c:pt>
                <c:pt idx="3497">
                  <c:v>2.88025168356851</c:v>
                </c:pt>
                <c:pt idx="3498">
                  <c:v>2.88094447361365</c:v>
                </c:pt>
                <c:pt idx="3499">
                  <c:v>2.88131738802811</c:v>
                </c:pt>
                <c:pt idx="3500">
                  <c:v>2.881369932265779</c:v>
                </c:pt>
                <c:pt idx="3501">
                  <c:v>2.88110199006525</c:v>
                </c:pt>
                <c:pt idx="3502">
                  <c:v>2.88051349427105</c:v>
                </c:pt>
                <c:pt idx="3503">
                  <c:v>2.879603441923737</c:v>
                </c:pt>
                <c:pt idx="3504">
                  <c:v>2.87837188207708</c:v>
                </c:pt>
                <c:pt idx="3505">
                  <c:v>2.876818276724697</c:v>
                </c:pt>
                <c:pt idx="3506">
                  <c:v>2.874941523196739</c:v>
                </c:pt>
                <c:pt idx="3507">
                  <c:v>2.872741605229057</c:v>
                </c:pt>
                <c:pt idx="3508">
                  <c:v>2.87021700865165</c:v>
                </c:pt>
                <c:pt idx="3509">
                  <c:v>2.86736702892476</c:v>
                </c:pt>
                <c:pt idx="3510">
                  <c:v>2.86418986886211</c:v>
                </c:pt>
                <c:pt idx="3511">
                  <c:v>2.86068460326108</c:v>
                </c:pt>
                <c:pt idx="3512">
                  <c:v>2.856848684018223</c:v>
                </c:pt>
                <c:pt idx="3513">
                  <c:v>2.852680221747879</c:v>
                </c:pt>
                <c:pt idx="3514">
                  <c:v>2.84974597485833</c:v>
                </c:pt>
                <c:pt idx="3515">
                  <c:v>2.84644670540295</c:v>
                </c:pt>
                <c:pt idx="3516">
                  <c:v>2.84278054176202</c:v>
                </c:pt>
                <c:pt idx="3517">
                  <c:v>2.84032154057875</c:v>
                </c:pt>
                <c:pt idx="3518">
                  <c:v>2.837463671194286</c:v>
                </c:pt>
                <c:pt idx="3519">
                  <c:v>2.83743529478762</c:v>
                </c:pt>
                <c:pt idx="3520">
                  <c:v>2.83701404860359</c:v>
                </c:pt>
                <c:pt idx="3521">
                  <c:v>2.836198989173136</c:v>
                </c:pt>
                <c:pt idx="3522">
                  <c:v>2.83498846822694</c:v>
                </c:pt>
                <c:pt idx="3523">
                  <c:v>2.83338105204238</c:v>
                </c:pt>
                <c:pt idx="3524">
                  <c:v>2.8313740738752</c:v>
                </c:pt>
                <c:pt idx="3525">
                  <c:v>2.83055923103139</c:v>
                </c:pt>
                <c:pt idx="3526">
                  <c:v>2.82931329484193</c:v>
                </c:pt>
                <c:pt idx="3527">
                  <c:v>2.83089687130194</c:v>
                </c:pt>
                <c:pt idx="3528">
                  <c:v>2.83205324685898</c:v>
                </c:pt>
                <c:pt idx="3529">
                  <c:v>2.832782239414606</c:v>
                </c:pt>
                <c:pt idx="3530">
                  <c:v>2.83308316892932</c:v>
                </c:pt>
                <c:pt idx="3531">
                  <c:v>2.83295484931419</c:v>
                </c:pt>
                <c:pt idx="3532">
                  <c:v>2.83399610051994</c:v>
                </c:pt>
                <c:pt idx="3533">
                  <c:v>2.83457611553641</c:v>
                </c:pt>
                <c:pt idx="3534">
                  <c:v>2.834693636237</c:v>
                </c:pt>
                <c:pt idx="3535">
                  <c:v>2.83595066146444</c:v>
                </c:pt>
                <c:pt idx="3536">
                  <c:v>2.83671306764089</c:v>
                </c:pt>
                <c:pt idx="3537">
                  <c:v>2.836979137243716</c:v>
                </c:pt>
                <c:pt idx="3538">
                  <c:v>2.836747957618078</c:v>
                </c:pt>
                <c:pt idx="3539">
                  <c:v>2.83769343901291</c:v>
                </c:pt>
                <c:pt idx="3540">
                  <c:v>2.83978335467683</c:v>
                </c:pt>
                <c:pt idx="3541">
                  <c:v>2.84137761218286</c:v>
                </c:pt>
                <c:pt idx="3542">
                  <c:v>2.84415070512568</c:v>
                </c:pt>
                <c:pt idx="3543">
                  <c:v>2.846461343329818</c:v>
                </c:pt>
                <c:pt idx="3544">
                  <c:v>2.84830968084397</c:v>
                </c:pt>
                <c:pt idx="3545">
                  <c:v>2.84969527708548</c:v>
                </c:pt>
                <c:pt idx="3546">
                  <c:v>2.852225700084737</c:v>
                </c:pt>
                <c:pt idx="3547">
                  <c:v>2.855932609234646</c:v>
                </c:pt>
                <c:pt idx="3548">
                  <c:v>2.85917687782125</c:v>
                </c:pt>
                <c:pt idx="3549">
                  <c:v>2.86195985297223</c:v>
                </c:pt>
                <c:pt idx="3550">
                  <c:v>2.86428104929848</c:v>
                </c:pt>
                <c:pt idx="3551">
                  <c:v>2.866140917499079</c:v>
                </c:pt>
                <c:pt idx="3552">
                  <c:v>2.8675392235971</c:v>
                </c:pt>
                <c:pt idx="3553">
                  <c:v>2.86847532535042</c:v>
                </c:pt>
                <c:pt idx="3554">
                  <c:v>2.87061821820047</c:v>
                </c:pt>
                <c:pt idx="3555">
                  <c:v>2.87400081769185</c:v>
                </c:pt>
                <c:pt idx="3556">
                  <c:v>2.876987389993836</c:v>
                </c:pt>
                <c:pt idx="3557">
                  <c:v>2.87957809846956</c:v>
                </c:pt>
                <c:pt idx="3558">
                  <c:v>2.88177298276077</c:v>
                </c:pt>
                <c:pt idx="3559">
                  <c:v>2.88517825730525</c:v>
                </c:pt>
                <c:pt idx="3560">
                  <c:v>2.88815534390795</c:v>
                </c:pt>
                <c:pt idx="3561">
                  <c:v>2.89070432591023</c:v>
                </c:pt>
                <c:pt idx="3562">
                  <c:v>2.89282497889237</c:v>
                </c:pt>
                <c:pt idx="3563">
                  <c:v>2.89618294264661</c:v>
                </c:pt>
                <c:pt idx="3564">
                  <c:v>2.89914579616244</c:v>
                </c:pt>
                <c:pt idx="3565">
                  <c:v>2.90171354612152</c:v>
                </c:pt>
                <c:pt idx="3566">
                  <c:v>2.90388529995039</c:v>
                </c:pt>
                <c:pt idx="3567">
                  <c:v>2.90732741802703</c:v>
                </c:pt>
                <c:pt idx="3568">
                  <c:v>2.91040677452943</c:v>
                </c:pt>
                <c:pt idx="3569">
                  <c:v>2.91312359503907</c:v>
                </c:pt>
                <c:pt idx="3570">
                  <c:v>2.91547769946661</c:v>
                </c:pt>
                <c:pt idx="3571">
                  <c:v>2.91746882016735</c:v>
                </c:pt>
                <c:pt idx="3572">
                  <c:v>2.91909621586295</c:v>
                </c:pt>
                <c:pt idx="3573">
                  <c:v>2.92202668516797</c:v>
                </c:pt>
                <c:pt idx="3574">
                  <c:v>2.9246271562526</c:v>
                </c:pt>
                <c:pt idx="3575">
                  <c:v>2.9268970611246</c:v>
                </c:pt>
                <c:pt idx="3576">
                  <c:v>2.92883627638825</c:v>
                </c:pt>
                <c:pt idx="3577">
                  <c:v>2.9304447455298</c:v>
                </c:pt>
                <c:pt idx="3578">
                  <c:v>2.93172135020052</c:v>
                </c:pt>
                <c:pt idx="3579">
                  <c:v>2.932666488259586</c:v>
                </c:pt>
                <c:pt idx="3580">
                  <c:v>2.933279474683196</c:v>
                </c:pt>
                <c:pt idx="3581">
                  <c:v>2.93356039010505</c:v>
                </c:pt>
                <c:pt idx="3582">
                  <c:v>2.93512476441987</c:v>
                </c:pt>
                <c:pt idx="3583">
                  <c:v>2.93632407017622</c:v>
                </c:pt>
                <c:pt idx="3584">
                  <c:v>2.93715826879923</c:v>
                </c:pt>
                <c:pt idx="3585">
                  <c:v>2.93762675288582</c:v>
                </c:pt>
                <c:pt idx="3586">
                  <c:v>2.9377298420861</c:v>
                </c:pt>
                <c:pt idx="3587">
                  <c:v>2.937466148043879</c:v>
                </c:pt>
                <c:pt idx="3588">
                  <c:v>2.93683671358433</c:v>
                </c:pt>
                <c:pt idx="3589">
                  <c:v>2.937458627024726</c:v>
                </c:pt>
                <c:pt idx="3590">
                  <c:v>2.93768130434122</c:v>
                </c:pt>
                <c:pt idx="3591">
                  <c:v>2.93750450726767</c:v>
                </c:pt>
                <c:pt idx="3592">
                  <c:v>2.93692759641212</c:v>
                </c:pt>
                <c:pt idx="3593">
                  <c:v>2.935950289680099</c:v>
                </c:pt>
                <c:pt idx="3594">
                  <c:v>2.93457266982605</c:v>
                </c:pt>
                <c:pt idx="3595">
                  <c:v>2.93279444796171</c:v>
                </c:pt>
                <c:pt idx="3596">
                  <c:v>2.93061461943724</c:v>
                </c:pt>
                <c:pt idx="3597">
                  <c:v>2.929653986059757</c:v>
                </c:pt>
                <c:pt idx="3598">
                  <c:v>2.928258609093246</c:v>
                </c:pt>
                <c:pt idx="3599">
                  <c:v>2.92642827169507</c:v>
                </c:pt>
                <c:pt idx="3600">
                  <c:v>2.92416263286042</c:v>
                </c:pt>
                <c:pt idx="3601">
                  <c:v>2.921460536103178</c:v>
                </c:pt>
                <c:pt idx="3602">
                  <c:v>2.91832115607242</c:v>
                </c:pt>
                <c:pt idx="3603">
                  <c:v>2.91474368135477</c:v>
                </c:pt>
                <c:pt idx="3604">
                  <c:v>2.91072666374564</c:v>
                </c:pt>
                <c:pt idx="3605">
                  <c:v>2.90626741525955</c:v>
                </c:pt>
                <c:pt idx="3606">
                  <c:v>2.90299167384987</c:v>
                </c:pt>
                <c:pt idx="3607">
                  <c:v>2.90086757864168</c:v>
                </c:pt>
                <c:pt idx="3608">
                  <c:v>2.89823574702308</c:v>
                </c:pt>
                <c:pt idx="3609">
                  <c:v>2.89509347812789</c:v>
                </c:pt>
                <c:pt idx="3610">
                  <c:v>2.89143768216022</c:v>
                </c:pt>
                <c:pt idx="3611">
                  <c:v>2.88726566767036</c:v>
                </c:pt>
                <c:pt idx="3612">
                  <c:v>2.88257324811546</c:v>
                </c:pt>
                <c:pt idx="3613">
                  <c:v>2.88070715106229</c:v>
                </c:pt>
                <c:pt idx="3614">
                  <c:v>2.87832659100155</c:v>
                </c:pt>
                <c:pt idx="3615">
                  <c:v>2.87542926668928</c:v>
                </c:pt>
                <c:pt idx="3616">
                  <c:v>2.87372796516402</c:v>
                </c:pt>
                <c:pt idx="3617">
                  <c:v>2.87154418620277</c:v>
                </c:pt>
                <c:pt idx="3618">
                  <c:v>2.872252985696796</c:v>
                </c:pt>
                <c:pt idx="3619">
                  <c:v>2.872484436695537</c:v>
                </c:pt>
                <c:pt idx="3620">
                  <c:v>2.87223745214509</c:v>
                </c:pt>
                <c:pt idx="3621">
                  <c:v>2.87151090882603</c:v>
                </c:pt>
                <c:pt idx="3622">
                  <c:v>2.87196311763637</c:v>
                </c:pt>
                <c:pt idx="3623">
                  <c:v>2.87190199829394</c:v>
                </c:pt>
                <c:pt idx="3624">
                  <c:v>2.87305501251234</c:v>
                </c:pt>
                <c:pt idx="3625">
                  <c:v>2.87372958877916</c:v>
                </c:pt>
                <c:pt idx="3626">
                  <c:v>2.87565393671243</c:v>
                </c:pt>
                <c:pt idx="3627">
                  <c:v>2.87713398629461</c:v>
                </c:pt>
                <c:pt idx="3628">
                  <c:v>2.87816974972229</c:v>
                </c:pt>
                <c:pt idx="3629">
                  <c:v>2.87876033209744</c:v>
                </c:pt>
                <c:pt idx="3630">
                  <c:v>2.87890489924146</c:v>
                </c:pt>
                <c:pt idx="3631">
                  <c:v>2.88033443034592</c:v>
                </c:pt>
                <c:pt idx="3632">
                  <c:v>2.88135307776116</c:v>
                </c:pt>
                <c:pt idx="3633">
                  <c:v>2.88195992145632</c:v>
                </c:pt>
                <c:pt idx="3634">
                  <c:v>2.88388726184312</c:v>
                </c:pt>
                <c:pt idx="3635">
                  <c:v>2.88543738459016</c:v>
                </c:pt>
                <c:pt idx="3636">
                  <c:v>2.88661055920836</c:v>
                </c:pt>
                <c:pt idx="3637">
                  <c:v>2.88740639214295</c:v>
                </c:pt>
                <c:pt idx="3638">
                  <c:v>2.88949210636753</c:v>
                </c:pt>
                <c:pt idx="3639">
                  <c:v>2.89289726003906</c:v>
                </c:pt>
                <c:pt idx="3640">
                  <c:v>2.895925186093666</c:v>
                </c:pt>
                <c:pt idx="3641">
                  <c:v>2.89857636221113</c:v>
                </c:pt>
                <c:pt idx="3642">
                  <c:v>2.900850987173</c:v>
                </c:pt>
                <c:pt idx="3643">
                  <c:v>2.902749286356</c:v>
                </c:pt>
                <c:pt idx="3644">
                  <c:v>2.9042714839135</c:v>
                </c:pt>
                <c:pt idx="3645">
                  <c:v>2.908809093044886</c:v>
                </c:pt>
                <c:pt idx="3646">
                  <c:v>2.9129700220404</c:v>
                </c:pt>
                <c:pt idx="3647">
                  <c:v>2.916755095013076</c:v>
                </c:pt>
                <c:pt idx="3648">
                  <c:v>2.92016454800484</c:v>
                </c:pt>
                <c:pt idx="3649">
                  <c:v>2.92319868238996</c:v>
                </c:pt>
                <c:pt idx="3650">
                  <c:v>2.92585745771894</c:v>
                </c:pt>
                <c:pt idx="3651">
                  <c:v>2.92814081215598</c:v>
                </c:pt>
                <c:pt idx="3652">
                  <c:v>2.930048261603777</c:v>
                </c:pt>
                <c:pt idx="3653">
                  <c:v>2.93157960833266</c:v>
                </c:pt>
                <c:pt idx="3654">
                  <c:v>2.93273492713137</c:v>
                </c:pt>
                <c:pt idx="3655">
                  <c:v>2.93351343403214</c:v>
                </c:pt>
                <c:pt idx="3656">
                  <c:v>2.93391496051662</c:v>
                </c:pt>
                <c:pt idx="3657">
                  <c:v>2.93393883264723</c:v>
                </c:pt>
                <c:pt idx="3658">
                  <c:v>2.93531144664085</c:v>
                </c:pt>
                <c:pt idx="3659">
                  <c:v>2.93634094850081</c:v>
                </c:pt>
                <c:pt idx="3660">
                  <c:v>2.93702751435918</c:v>
                </c:pt>
                <c:pt idx="3661">
                  <c:v>2.93737064077604</c:v>
                </c:pt>
                <c:pt idx="3662">
                  <c:v>2.93737026480468</c:v>
                </c:pt>
                <c:pt idx="3663">
                  <c:v>2.93702601166341</c:v>
                </c:pt>
                <c:pt idx="3664">
                  <c:v>2.93633757278341</c:v>
                </c:pt>
                <c:pt idx="3665">
                  <c:v>2.936975298729719</c:v>
                </c:pt>
                <c:pt idx="3666">
                  <c:v>2.93723531211441</c:v>
                </c:pt>
                <c:pt idx="3667">
                  <c:v>2.93711693411752</c:v>
                </c:pt>
                <c:pt idx="3668">
                  <c:v>2.936619723262658</c:v>
                </c:pt>
                <c:pt idx="3669">
                  <c:v>2.935743105717</c:v>
                </c:pt>
                <c:pt idx="3670">
                  <c:v>2.93448676019348</c:v>
                </c:pt>
                <c:pt idx="3671">
                  <c:v>2.932849884071397</c:v>
                </c:pt>
                <c:pt idx="3672">
                  <c:v>2.93083233281157</c:v>
                </c:pt>
                <c:pt idx="3673">
                  <c:v>2.92843278622991</c:v>
                </c:pt>
                <c:pt idx="3674">
                  <c:v>2.92565064044752</c:v>
                </c:pt>
                <c:pt idx="3675">
                  <c:v>2.92248493198245</c:v>
                </c:pt>
                <c:pt idx="3676">
                  <c:v>2.91893367004749</c:v>
                </c:pt>
                <c:pt idx="3677">
                  <c:v>2.91499535801483</c:v>
                </c:pt>
                <c:pt idx="3678">
                  <c:v>2.910667616734079</c:v>
                </c:pt>
                <c:pt idx="3679">
                  <c:v>2.90594799476036</c:v>
                </c:pt>
                <c:pt idx="3680">
                  <c:v>2.90083301379718</c:v>
                </c:pt>
                <c:pt idx="3681">
                  <c:v>2.89876586125299</c:v>
                </c:pt>
                <c:pt idx="3682">
                  <c:v>2.89631016804075</c:v>
                </c:pt>
                <c:pt idx="3683">
                  <c:v>2.89346438867414</c:v>
                </c:pt>
                <c:pt idx="3684">
                  <c:v>2.8902254405419</c:v>
                </c:pt>
                <c:pt idx="3685">
                  <c:v>2.8865911586976</c:v>
                </c:pt>
                <c:pt idx="3686">
                  <c:v>2.88255767241346</c:v>
                </c:pt>
                <c:pt idx="3687">
                  <c:v>2.87812087144509</c:v>
                </c:pt>
                <c:pt idx="3688">
                  <c:v>2.87506072052394</c:v>
                </c:pt>
                <c:pt idx="3689">
                  <c:v>2.8733524237379</c:v>
                </c:pt>
                <c:pt idx="3690">
                  <c:v>2.871248978910557</c:v>
                </c:pt>
                <c:pt idx="3691">
                  <c:v>2.86874746483101</c:v>
                </c:pt>
                <c:pt idx="3692">
                  <c:v>2.8658445758021</c:v>
                </c:pt>
                <c:pt idx="3693">
                  <c:v>2.86253637919311</c:v>
                </c:pt>
                <c:pt idx="3694">
                  <c:v>2.858819039284806</c:v>
                </c:pt>
                <c:pt idx="3695">
                  <c:v>2.85468672004623</c:v>
                </c:pt>
                <c:pt idx="3696">
                  <c:v>2.85196031868662</c:v>
                </c:pt>
                <c:pt idx="3697">
                  <c:v>2.84885946382697</c:v>
                </c:pt>
                <c:pt idx="3698">
                  <c:v>2.84537977134703</c:v>
                </c:pt>
                <c:pt idx="3699">
                  <c:v>2.84151598277278</c:v>
                </c:pt>
                <c:pt idx="3700">
                  <c:v>2.83726208956057</c:v>
                </c:pt>
                <c:pt idx="3701">
                  <c:v>2.832610879648156</c:v>
                </c:pt>
                <c:pt idx="3702">
                  <c:v>2.82755441229308</c:v>
                </c:pt>
                <c:pt idx="3703">
                  <c:v>2.82208275756995</c:v>
                </c:pt>
                <c:pt idx="3704">
                  <c:v>2.816185138489379</c:v>
                </c:pt>
                <c:pt idx="3705">
                  <c:v>2.81360426042722</c:v>
                </c:pt>
                <c:pt idx="3706">
                  <c:v>2.81255119751596</c:v>
                </c:pt>
                <c:pt idx="3707">
                  <c:v>2.81115107390655</c:v>
                </c:pt>
                <c:pt idx="3708">
                  <c:v>2.811243019116666</c:v>
                </c:pt>
                <c:pt idx="3709">
                  <c:v>2.81095347164746</c:v>
                </c:pt>
                <c:pt idx="3710">
                  <c:v>2.81027982653243</c:v>
                </c:pt>
                <c:pt idx="3711">
                  <c:v>2.80921994917101</c:v>
                </c:pt>
                <c:pt idx="3712">
                  <c:v>2.80971453563866</c:v>
                </c:pt>
                <c:pt idx="3713">
                  <c:v>2.80986419880648</c:v>
                </c:pt>
                <c:pt idx="3714">
                  <c:v>2.809668021639806</c:v>
                </c:pt>
                <c:pt idx="3715">
                  <c:v>2.80912423361911</c:v>
                </c:pt>
                <c:pt idx="3716">
                  <c:v>2.80823106645755</c:v>
                </c:pt>
                <c:pt idx="3717">
                  <c:v>2.81080118531623</c:v>
                </c:pt>
                <c:pt idx="3718">
                  <c:v>2.81302305156657</c:v>
                </c:pt>
                <c:pt idx="3719">
                  <c:v>2.814898879324686</c:v>
                </c:pt>
                <c:pt idx="3720">
                  <c:v>2.816429813847677</c:v>
                </c:pt>
                <c:pt idx="3721">
                  <c:v>2.82139365535235</c:v>
                </c:pt>
                <c:pt idx="3722">
                  <c:v>2.82599808267157</c:v>
                </c:pt>
                <c:pt idx="3723">
                  <c:v>2.83207271799225</c:v>
                </c:pt>
                <c:pt idx="3724">
                  <c:v>2.83774574386173</c:v>
                </c:pt>
                <c:pt idx="3725">
                  <c:v>2.84482951191096</c:v>
                </c:pt>
                <c:pt idx="3726">
                  <c:v>2.851473229978457</c:v>
                </c:pt>
                <c:pt idx="3727">
                  <c:v>2.85768594746743</c:v>
                </c:pt>
                <c:pt idx="3728">
                  <c:v>2.863474750773</c:v>
                </c:pt>
                <c:pt idx="3729">
                  <c:v>2.86884570799103</c:v>
                </c:pt>
                <c:pt idx="3730">
                  <c:v>2.875572729053518</c:v>
                </c:pt>
                <c:pt idx="3731">
                  <c:v>2.88184609433295</c:v>
                </c:pt>
                <c:pt idx="3732">
                  <c:v>2.88767188242166</c:v>
                </c:pt>
                <c:pt idx="3733">
                  <c:v>2.893054419720499</c:v>
                </c:pt>
                <c:pt idx="3734">
                  <c:v>2.89799771561165</c:v>
                </c:pt>
                <c:pt idx="3735">
                  <c:v>2.90250460528749</c:v>
                </c:pt>
                <c:pt idx="3736">
                  <c:v>2.90657726412658</c:v>
                </c:pt>
                <c:pt idx="3737">
                  <c:v>2.91202915189705</c:v>
                </c:pt>
                <c:pt idx="3738">
                  <c:v>2.91708220800317</c:v>
                </c:pt>
                <c:pt idx="3739">
                  <c:v>2.92173825950184</c:v>
                </c:pt>
                <c:pt idx="3740">
                  <c:v>2.92599880899954</c:v>
                </c:pt>
                <c:pt idx="3741">
                  <c:v>2.929865675288017</c:v>
                </c:pt>
                <c:pt idx="3742">
                  <c:v>2.93333907019668</c:v>
                </c:pt>
                <c:pt idx="3743">
                  <c:v>2.93641972268987</c:v>
                </c:pt>
                <c:pt idx="3744">
                  <c:v>2.94090823884628</c:v>
                </c:pt>
                <c:pt idx="3745">
                  <c:v>2.94503934262218</c:v>
                </c:pt>
                <c:pt idx="3746">
                  <c:v>2.94881389341125</c:v>
                </c:pt>
                <c:pt idx="3747">
                  <c:v>2.95223191403847</c:v>
                </c:pt>
                <c:pt idx="3748">
                  <c:v>2.95529368747334</c:v>
                </c:pt>
                <c:pt idx="3749">
                  <c:v>2.957998939257199</c:v>
                </c:pt>
                <c:pt idx="3750">
                  <c:v>2.96034797641808</c:v>
                </c:pt>
                <c:pt idx="3751">
                  <c:v>2.96408060574849</c:v>
                </c:pt>
                <c:pt idx="3752">
                  <c:v>2.96742233389234</c:v>
                </c:pt>
                <c:pt idx="3753">
                  <c:v>2.97037235529755</c:v>
                </c:pt>
                <c:pt idx="3754">
                  <c:v>2.97293063314748</c:v>
                </c:pt>
                <c:pt idx="3755">
                  <c:v>2.976840584031896</c:v>
                </c:pt>
                <c:pt idx="3756">
                  <c:v>2.980324266526</c:v>
                </c:pt>
                <c:pt idx="3757">
                  <c:v>2.98338069052424</c:v>
                </c:pt>
                <c:pt idx="3758">
                  <c:v>2.98600942212213</c:v>
                </c:pt>
                <c:pt idx="3759">
                  <c:v>2.98820971611359</c:v>
                </c:pt>
                <c:pt idx="3760">
                  <c:v>2.98998047436112</c:v>
                </c:pt>
                <c:pt idx="3761">
                  <c:v>2.99132106628329</c:v>
                </c:pt>
                <c:pt idx="3762">
                  <c:v>2.99398346044596</c:v>
                </c:pt>
                <c:pt idx="3763">
                  <c:v>2.99618028947665</c:v>
                </c:pt>
                <c:pt idx="3764">
                  <c:v>2.99972083838898</c:v>
                </c:pt>
                <c:pt idx="3765">
                  <c:v>3.00459104839778</c:v>
                </c:pt>
                <c:pt idx="3766">
                  <c:v>3.01076190799733</c:v>
                </c:pt>
                <c:pt idx="3767">
                  <c:v>3.016440192528946</c:v>
                </c:pt>
                <c:pt idx="3768">
                  <c:v>3.02162375215552</c:v>
                </c:pt>
                <c:pt idx="3769">
                  <c:v>3.0263100988935</c:v>
                </c:pt>
                <c:pt idx="3770">
                  <c:v>3.03049658519162</c:v>
                </c:pt>
                <c:pt idx="3771">
                  <c:v>3.03418065687197</c:v>
                </c:pt>
                <c:pt idx="3772">
                  <c:v>3.037359894869</c:v>
                </c:pt>
                <c:pt idx="3773">
                  <c:v>3.04181902844718</c:v>
                </c:pt>
                <c:pt idx="3774">
                  <c:v>3.04753114698047</c:v>
                </c:pt>
                <c:pt idx="3775">
                  <c:v>3.052672315770816</c:v>
                </c:pt>
                <c:pt idx="3776">
                  <c:v>3.05723816994036</c:v>
                </c:pt>
                <c:pt idx="3777">
                  <c:v>3.06122432665705</c:v>
                </c:pt>
                <c:pt idx="3778">
                  <c:v>3.06462672108621</c:v>
                </c:pt>
                <c:pt idx="3779">
                  <c:v>3.06925905234967</c:v>
                </c:pt>
                <c:pt idx="3780">
                  <c:v>3.07514322788352</c:v>
                </c:pt>
                <c:pt idx="3781">
                  <c:v>3.08228411601724</c:v>
                </c:pt>
                <c:pt idx="3782">
                  <c:v>3.08881947816788</c:v>
                </c:pt>
                <c:pt idx="3783">
                  <c:v>3.09474179058786</c:v>
                </c:pt>
                <c:pt idx="3784">
                  <c:v>3.10004365137884</c:v>
                </c:pt>
                <c:pt idx="3785">
                  <c:v>3.10471776589763</c:v>
                </c:pt>
                <c:pt idx="3786">
                  <c:v>3.10875772871922</c:v>
                </c:pt>
                <c:pt idx="3787">
                  <c:v>3.112157397533</c:v>
                </c:pt>
                <c:pt idx="3788">
                  <c:v>3.11684076326605</c:v>
                </c:pt>
                <c:pt idx="3789">
                  <c:v>3.12092219257498</c:v>
                </c:pt>
                <c:pt idx="3790">
                  <c:v>3.12629585359695</c:v>
                </c:pt>
                <c:pt idx="3791">
                  <c:v>3.13103005091377</c:v>
                </c:pt>
                <c:pt idx="3792">
                  <c:v>3.13511725786453</c:v>
                </c:pt>
                <c:pt idx="3793">
                  <c:v>3.13855042523448</c:v>
                </c:pt>
                <c:pt idx="3794">
                  <c:v>3.14132357381857</c:v>
                </c:pt>
                <c:pt idx="3795">
                  <c:v>3.14343187060766</c:v>
                </c:pt>
                <c:pt idx="3796">
                  <c:v>3.14487152160721</c:v>
                </c:pt>
                <c:pt idx="3797">
                  <c:v>3.14564002399561</c:v>
                </c:pt>
                <c:pt idx="3798">
                  <c:v>3.14573599265006</c:v>
                </c:pt>
                <c:pt idx="3799">
                  <c:v>3.14515940658218</c:v>
                </c:pt>
                <c:pt idx="3800">
                  <c:v>3.14391130486673</c:v>
                </c:pt>
                <c:pt idx="3801">
                  <c:v>3.1419943864772</c:v>
                </c:pt>
                <c:pt idx="3802">
                  <c:v>3.13941197169223</c:v>
                </c:pt>
                <c:pt idx="3803">
                  <c:v>3.13616865870584</c:v>
                </c:pt>
                <c:pt idx="3804">
                  <c:v>3.134228329725039</c:v>
                </c:pt>
                <c:pt idx="3805">
                  <c:v>3.13166608442546</c:v>
                </c:pt>
                <c:pt idx="3806">
                  <c:v>3.12848608348046</c:v>
                </c:pt>
                <c:pt idx="3807">
                  <c:v>3.12854417630885</c:v>
                </c:pt>
                <c:pt idx="3808">
                  <c:v>3.12797858350754</c:v>
                </c:pt>
                <c:pt idx="3809">
                  <c:v>3.12679039873621</c:v>
                </c:pt>
                <c:pt idx="3810">
                  <c:v>3.12498141537637</c:v>
                </c:pt>
                <c:pt idx="3811">
                  <c:v>3.12255447329182</c:v>
                </c:pt>
                <c:pt idx="3812">
                  <c:v>3.11951316577845</c:v>
                </c:pt>
                <c:pt idx="3813">
                  <c:v>3.11586184067839</c:v>
                </c:pt>
                <c:pt idx="3814">
                  <c:v>3.11348716585303</c:v>
                </c:pt>
                <c:pt idx="3815">
                  <c:v>3.11046288964005</c:v>
                </c:pt>
                <c:pt idx="3816">
                  <c:v>3.10871427191664</c:v>
                </c:pt>
                <c:pt idx="3817">
                  <c:v>3.10635434264954</c:v>
                </c:pt>
                <c:pt idx="3818">
                  <c:v>3.10338621596698</c:v>
                </c:pt>
                <c:pt idx="3819">
                  <c:v>3.09981334590304</c:v>
                </c:pt>
                <c:pt idx="3820">
                  <c:v>3.09941020911151</c:v>
                </c:pt>
                <c:pt idx="3821">
                  <c:v>3.09839675632209</c:v>
                </c:pt>
                <c:pt idx="3822">
                  <c:v>3.09868337871344</c:v>
                </c:pt>
                <c:pt idx="3823">
                  <c:v>3.09839784578289</c:v>
                </c:pt>
                <c:pt idx="3824">
                  <c:v>3.10131704353778</c:v>
                </c:pt>
                <c:pt idx="3825">
                  <c:v>3.10366788055687</c:v>
                </c:pt>
                <c:pt idx="3826">
                  <c:v>3.10544752168293</c:v>
                </c:pt>
                <c:pt idx="3827">
                  <c:v>3.10665370644018</c:v>
                </c:pt>
                <c:pt idx="3828">
                  <c:v>3.1072848554212</c:v>
                </c:pt>
                <c:pt idx="3829">
                  <c:v>3.11114475747361</c:v>
                </c:pt>
                <c:pt idx="3830">
                  <c:v>3.11443643909741</c:v>
                </c:pt>
                <c:pt idx="3831">
                  <c:v>3.1171557500434</c:v>
                </c:pt>
                <c:pt idx="3832">
                  <c:v>3.11929916748962</c:v>
                </c:pt>
                <c:pt idx="3833">
                  <c:v>3.1246636547613</c:v>
                </c:pt>
                <c:pt idx="3834">
                  <c:v>3.13129967696651</c:v>
                </c:pt>
                <c:pt idx="3835">
                  <c:v>3.13726490584955</c:v>
                </c:pt>
                <c:pt idx="3836">
                  <c:v>3.14254971716457</c:v>
                </c:pt>
                <c:pt idx="3837">
                  <c:v>3.14714467466005</c:v>
                </c:pt>
                <c:pt idx="3838">
                  <c:v>3.15299216744186</c:v>
                </c:pt>
                <c:pt idx="3839">
                  <c:v>3.15810943816389</c:v>
                </c:pt>
                <c:pt idx="3840">
                  <c:v>3.16248611784149</c:v>
                </c:pt>
                <c:pt idx="3841">
                  <c:v>3.16611285872118</c:v>
                </c:pt>
                <c:pt idx="3842">
                  <c:v>3.16898180394861</c:v>
                </c:pt>
                <c:pt idx="3843">
                  <c:v>3.17108655982144</c:v>
                </c:pt>
                <c:pt idx="3844">
                  <c:v>3.17242235436727</c:v>
                </c:pt>
                <c:pt idx="3845">
                  <c:v>3.17298619247736</c:v>
                </c:pt>
                <c:pt idx="3846">
                  <c:v>3.17277674423343</c:v>
                </c:pt>
                <c:pt idx="3847">
                  <c:v>3.17179448165703</c:v>
                </c:pt>
                <c:pt idx="3848">
                  <c:v>3.17004167591504</c:v>
                </c:pt>
                <c:pt idx="3849">
                  <c:v>3.16752231929935</c:v>
                </c:pt>
                <c:pt idx="3850">
                  <c:v>3.16626313288078</c:v>
                </c:pt>
                <c:pt idx="3851">
                  <c:v>3.16625682796215</c:v>
                </c:pt>
                <c:pt idx="3852">
                  <c:v>3.16548195659065</c:v>
                </c:pt>
                <c:pt idx="3853">
                  <c:v>3.1639404666714</c:v>
                </c:pt>
                <c:pt idx="3854">
                  <c:v>3.16365258748818</c:v>
                </c:pt>
                <c:pt idx="3855">
                  <c:v>3.162638615723139</c:v>
                </c:pt>
                <c:pt idx="3856">
                  <c:v>3.16090060119983</c:v>
                </c:pt>
                <c:pt idx="3857">
                  <c:v>3.158442138583006</c:v>
                </c:pt>
                <c:pt idx="3858">
                  <c:v>3.15526778997555</c:v>
                </c:pt>
                <c:pt idx="3859">
                  <c:v>3.15138382120451</c:v>
                </c:pt>
                <c:pt idx="3860">
                  <c:v>3.14679700802549</c:v>
                </c:pt>
                <c:pt idx="3861">
                  <c:v>3.14349870572672</c:v>
                </c:pt>
                <c:pt idx="3862">
                  <c:v>3.13953729393861</c:v>
                </c:pt>
                <c:pt idx="3863">
                  <c:v>3.13491919229906</c:v>
                </c:pt>
                <c:pt idx="3864">
                  <c:v>3.131616334104896</c:v>
                </c:pt>
                <c:pt idx="3865">
                  <c:v>3.12965761437459</c:v>
                </c:pt>
                <c:pt idx="3866">
                  <c:v>3.12711460831936</c:v>
                </c:pt>
                <c:pt idx="3867">
                  <c:v>3.1239908672573</c:v>
                </c:pt>
                <c:pt idx="3868">
                  <c:v>3.12029017426398</c:v>
                </c:pt>
                <c:pt idx="3869">
                  <c:v>3.11601707886687</c:v>
                </c:pt>
                <c:pt idx="3870">
                  <c:v>3.113068999383546</c:v>
                </c:pt>
                <c:pt idx="3871">
                  <c:v>3.11139855217315</c:v>
                </c:pt>
                <c:pt idx="3872">
                  <c:v>3.11100998057782</c:v>
                </c:pt>
                <c:pt idx="3873">
                  <c:v>3.11194131630329</c:v>
                </c:pt>
                <c:pt idx="3874">
                  <c:v>3.11229174362257</c:v>
                </c:pt>
                <c:pt idx="3875">
                  <c:v>3.112060923428856</c:v>
                </c:pt>
                <c:pt idx="3876">
                  <c:v>3.11314304267173</c:v>
                </c:pt>
                <c:pt idx="3877">
                  <c:v>3.11360505578223</c:v>
                </c:pt>
                <c:pt idx="3878">
                  <c:v>3.11729148082948</c:v>
                </c:pt>
                <c:pt idx="3879">
                  <c:v>3.1203639693164</c:v>
                </c:pt>
                <c:pt idx="3880">
                  <c:v>3.12477645660676</c:v>
                </c:pt>
                <c:pt idx="3881">
                  <c:v>3.12861448194251</c:v>
                </c:pt>
                <c:pt idx="3882">
                  <c:v>3.13187320344243</c:v>
                </c:pt>
                <c:pt idx="3883">
                  <c:v>3.136478183398356</c:v>
                </c:pt>
                <c:pt idx="3884">
                  <c:v>3.14046597227689</c:v>
                </c:pt>
                <c:pt idx="3885">
                  <c:v>3.14383055598682</c:v>
                </c:pt>
                <c:pt idx="3886">
                  <c:v>3.14656682520876</c:v>
                </c:pt>
                <c:pt idx="3887">
                  <c:v>3.14867051844714</c:v>
                </c:pt>
                <c:pt idx="3888">
                  <c:v>3.15209452987165</c:v>
                </c:pt>
                <c:pt idx="3889">
                  <c:v>3.15882429876577</c:v>
                </c:pt>
                <c:pt idx="3890">
                  <c:v>3.16490561348019</c:v>
                </c:pt>
                <c:pt idx="3891">
                  <c:v>3.17032823008239</c:v>
                </c:pt>
                <c:pt idx="3892">
                  <c:v>3.17708556273713</c:v>
                </c:pt>
                <c:pt idx="3893">
                  <c:v>3.18314455802615</c:v>
                </c:pt>
                <c:pt idx="3894">
                  <c:v>3.18849309255356</c:v>
                </c:pt>
                <c:pt idx="3895">
                  <c:v>3.19312001917759</c:v>
                </c:pt>
                <c:pt idx="3896">
                  <c:v>3.19701533405809</c:v>
                </c:pt>
                <c:pt idx="3897">
                  <c:v>3.20017048972322</c:v>
                </c:pt>
                <c:pt idx="3898">
                  <c:v>3.20257816311983</c:v>
                </c:pt>
                <c:pt idx="3899">
                  <c:v>3.20423319192376</c:v>
                </c:pt>
                <c:pt idx="3900">
                  <c:v>3.20513157204428</c:v>
                </c:pt>
                <c:pt idx="3901">
                  <c:v>3.20733857132748</c:v>
                </c:pt>
                <c:pt idx="3902">
                  <c:v>3.20874596968572</c:v>
                </c:pt>
                <c:pt idx="3903">
                  <c:v>3.20935044898562</c:v>
                </c:pt>
                <c:pt idx="3904">
                  <c:v>3.20915026831803</c:v>
                </c:pt>
                <c:pt idx="3905">
                  <c:v>3.2081462580741</c:v>
                </c:pt>
                <c:pt idx="3906">
                  <c:v>3.20845376562522</c:v>
                </c:pt>
                <c:pt idx="3907">
                  <c:v>3.20799963197281</c:v>
                </c:pt>
                <c:pt idx="3908">
                  <c:v>3.2067856118512</c:v>
                </c:pt>
                <c:pt idx="3909">
                  <c:v>3.20481450553835</c:v>
                </c:pt>
                <c:pt idx="3910">
                  <c:v>3.20209139577898</c:v>
                </c:pt>
                <c:pt idx="3911">
                  <c:v>3.20067544390754</c:v>
                </c:pt>
                <c:pt idx="3912">
                  <c:v>3.19846608976577</c:v>
                </c:pt>
                <c:pt idx="3913">
                  <c:v>3.1975577644562</c:v>
                </c:pt>
                <c:pt idx="3914">
                  <c:v>3.195898680893559</c:v>
                </c:pt>
                <c:pt idx="3915">
                  <c:v>3.19349239301402</c:v>
                </c:pt>
                <c:pt idx="3916">
                  <c:v>3.1903447510871</c:v>
                </c:pt>
                <c:pt idx="3917">
                  <c:v>3.1864621761774</c:v>
                </c:pt>
                <c:pt idx="3918">
                  <c:v>3.18185325023589</c:v>
                </c:pt>
                <c:pt idx="3919">
                  <c:v>3.18059117737812</c:v>
                </c:pt>
                <c:pt idx="3920">
                  <c:v>3.17859116031796</c:v>
                </c:pt>
                <c:pt idx="3921">
                  <c:v>3.17585736761129</c:v>
                </c:pt>
                <c:pt idx="3922">
                  <c:v>3.17439585149804</c:v>
                </c:pt>
                <c:pt idx="3923">
                  <c:v>3.1742050508772</c:v>
                </c:pt>
                <c:pt idx="3924">
                  <c:v>3.1752808187627</c:v>
                </c:pt>
                <c:pt idx="3925">
                  <c:v>3.1755789201722</c:v>
                </c:pt>
                <c:pt idx="3926">
                  <c:v>3.17710528181838</c:v>
                </c:pt>
                <c:pt idx="3927">
                  <c:v>3.177812233933758</c:v>
                </c:pt>
                <c:pt idx="3928">
                  <c:v>3.17975471906122</c:v>
                </c:pt>
                <c:pt idx="3929">
                  <c:v>3.18091751710523</c:v>
                </c:pt>
                <c:pt idx="3930">
                  <c:v>3.18129802953704</c:v>
                </c:pt>
                <c:pt idx="3931">
                  <c:v>3.18089525288975</c:v>
                </c:pt>
                <c:pt idx="3932">
                  <c:v>3.18383721163369</c:v>
                </c:pt>
                <c:pt idx="3933">
                  <c:v>3.19019028451221</c:v>
                </c:pt>
                <c:pt idx="3934">
                  <c:v>3.19587038542168</c:v>
                </c:pt>
                <c:pt idx="3935">
                  <c:v>3.20499250493963</c:v>
                </c:pt>
                <c:pt idx="3936">
                  <c:v>3.21339059833769</c:v>
                </c:pt>
                <c:pt idx="3937">
                  <c:v>3.22319526582717</c:v>
                </c:pt>
                <c:pt idx="3938">
                  <c:v>3.23232003042057</c:v>
                </c:pt>
                <c:pt idx="3939">
                  <c:v>3.24074595178647</c:v>
                </c:pt>
                <c:pt idx="3940">
                  <c:v>3.2528078810325</c:v>
                </c:pt>
                <c:pt idx="3941">
                  <c:v>3.26413597421005</c:v>
                </c:pt>
                <c:pt idx="3942">
                  <c:v>3.27470555319013</c:v>
                </c:pt>
                <c:pt idx="3943">
                  <c:v>3.28448593075198</c:v>
                </c:pt>
                <c:pt idx="3944">
                  <c:v>3.29344880026121</c:v>
                </c:pt>
                <c:pt idx="3945">
                  <c:v>3.301565463293977</c:v>
                </c:pt>
                <c:pt idx="3946">
                  <c:v>3.308809373038478</c:v>
                </c:pt>
                <c:pt idx="3947">
                  <c:v>3.3151553561983</c:v>
                </c:pt>
                <c:pt idx="3948">
                  <c:v>3.32058073484934</c:v>
                </c:pt>
                <c:pt idx="3949">
                  <c:v>3.32506541186105</c:v>
                </c:pt>
                <c:pt idx="3950">
                  <c:v>3.331045771853236</c:v>
                </c:pt>
                <c:pt idx="3951">
                  <c:v>3.33612878166273</c:v>
                </c:pt>
                <c:pt idx="3952">
                  <c:v>3.34029577215398</c:v>
                </c:pt>
                <c:pt idx="3953">
                  <c:v>3.34353122395659</c:v>
                </c:pt>
                <c:pt idx="3954">
                  <c:v>3.34582297664284</c:v>
                </c:pt>
                <c:pt idx="3955">
                  <c:v>3.34716287885</c:v>
                </c:pt>
                <c:pt idx="3956">
                  <c:v>3.34754633045977</c:v>
                </c:pt>
                <c:pt idx="3957">
                  <c:v>3.3469730178475</c:v>
                </c:pt>
                <c:pt idx="3958">
                  <c:v>3.345446334596086</c:v>
                </c:pt>
                <c:pt idx="3959">
                  <c:v>3.34297351562617</c:v>
                </c:pt>
                <c:pt idx="3960">
                  <c:v>3.339565616698086</c:v>
                </c:pt>
                <c:pt idx="3961">
                  <c:v>3.33523743516555</c:v>
                </c:pt>
                <c:pt idx="3962">
                  <c:v>3.3324191125274</c:v>
                </c:pt>
                <c:pt idx="3963">
                  <c:v>3.32863422153308</c:v>
                </c:pt>
                <c:pt idx="3964">
                  <c:v>3.32389862308633</c:v>
                </c:pt>
                <c:pt idx="3965">
                  <c:v>3.31823168623241</c:v>
                </c:pt>
                <c:pt idx="3966">
                  <c:v>3.311655385090136</c:v>
                </c:pt>
                <c:pt idx="3967">
                  <c:v>3.3041939496469</c:v>
                </c:pt>
                <c:pt idx="3968">
                  <c:v>3.29587360176457</c:v>
                </c:pt>
                <c:pt idx="3969">
                  <c:v>3.2890348531753</c:v>
                </c:pt>
                <c:pt idx="3970">
                  <c:v>3.28368390993723</c:v>
                </c:pt>
                <c:pt idx="3971">
                  <c:v>3.27754904610315</c:v>
                </c:pt>
                <c:pt idx="3972">
                  <c:v>3.27064864960153</c:v>
                </c:pt>
                <c:pt idx="3973">
                  <c:v>3.26300179929886</c:v>
                </c:pt>
                <c:pt idx="3974">
                  <c:v>3.25680980227723</c:v>
                </c:pt>
                <c:pt idx="3975">
                  <c:v>3.25421131857167</c:v>
                </c:pt>
                <c:pt idx="3976">
                  <c:v>3.252951162218</c:v>
                </c:pt>
                <c:pt idx="3977">
                  <c:v>3.25302091520222</c:v>
                </c:pt>
                <c:pt idx="3978">
                  <c:v>3.25442473036952</c:v>
                </c:pt>
                <c:pt idx="3979">
                  <c:v>3.25493926853883</c:v>
                </c:pt>
                <c:pt idx="3980">
                  <c:v>3.25456542421933</c:v>
                </c:pt>
                <c:pt idx="3981">
                  <c:v>3.25330548657279</c:v>
                </c:pt>
                <c:pt idx="3982">
                  <c:v>3.25555140300782</c:v>
                </c:pt>
                <c:pt idx="3983">
                  <c:v>3.25691336890301</c:v>
                </c:pt>
                <c:pt idx="3984">
                  <c:v>3.25738302384349</c:v>
                </c:pt>
                <c:pt idx="3985">
                  <c:v>3.26134277329857</c:v>
                </c:pt>
                <c:pt idx="3986">
                  <c:v>3.26653854586878</c:v>
                </c:pt>
                <c:pt idx="3987">
                  <c:v>3.27299095769227</c:v>
                </c:pt>
                <c:pt idx="3988">
                  <c:v>3.2807739012686</c:v>
                </c:pt>
                <c:pt idx="3989">
                  <c:v>3.28993131584786</c:v>
                </c:pt>
                <c:pt idx="3990">
                  <c:v>3.298161506979</c:v>
                </c:pt>
                <c:pt idx="3991">
                  <c:v>3.30780298235674</c:v>
                </c:pt>
                <c:pt idx="3992">
                  <c:v>3.31655435068531</c:v>
                </c:pt>
                <c:pt idx="3993">
                  <c:v>3.3243844118141</c:v>
                </c:pt>
                <c:pt idx="3994">
                  <c:v>3.33126436546606</c:v>
                </c:pt>
                <c:pt idx="3995">
                  <c:v>3.33716730617882</c:v>
                </c:pt>
                <c:pt idx="3996">
                  <c:v>3.34451724470085</c:v>
                </c:pt>
                <c:pt idx="3997">
                  <c:v>3.3508310033379</c:v>
                </c:pt>
                <c:pt idx="3998">
                  <c:v>3.35608021472063</c:v>
                </c:pt>
                <c:pt idx="3999">
                  <c:v>3.36024176328178</c:v>
                </c:pt>
                <c:pt idx="4000">
                  <c:v>3.36585971587129</c:v>
                </c:pt>
                <c:pt idx="4001">
                  <c:v>3.37043078113577</c:v>
                </c:pt>
                <c:pt idx="4002">
                  <c:v>3.37393436199336</c:v>
                </c:pt>
                <c:pt idx="4003">
                  <c:v>3.37635516478731</c:v>
                </c:pt>
                <c:pt idx="4004">
                  <c:v>3.377682131915197</c:v>
                </c:pt>
                <c:pt idx="4005">
                  <c:v>3.377909960409819</c:v>
                </c:pt>
                <c:pt idx="4006">
                  <c:v>3.377038680253777</c:v>
                </c:pt>
                <c:pt idx="4007">
                  <c:v>3.37507385181262</c:v>
                </c:pt>
                <c:pt idx="4008">
                  <c:v>3.372025533498126</c:v>
                </c:pt>
                <c:pt idx="4009">
                  <c:v>3.36790963408298</c:v>
                </c:pt>
                <c:pt idx="4010">
                  <c:v>3.36530352187769</c:v>
                </c:pt>
                <c:pt idx="4011">
                  <c:v>3.361687491934179</c:v>
                </c:pt>
                <c:pt idx="4012">
                  <c:v>3.35707728859913</c:v>
                </c:pt>
                <c:pt idx="4013">
                  <c:v>3.35149440277958</c:v>
                </c:pt>
                <c:pt idx="4014">
                  <c:v>3.34496236779581</c:v>
                </c:pt>
                <c:pt idx="4015">
                  <c:v>3.339932820939798</c:v>
                </c:pt>
                <c:pt idx="4016">
                  <c:v>3.336322815434817</c:v>
                </c:pt>
                <c:pt idx="4017">
                  <c:v>3.336473863849358</c:v>
                </c:pt>
                <c:pt idx="4018">
                  <c:v>3.34032838513591</c:v>
                </c:pt>
                <c:pt idx="4019">
                  <c:v>3.34790486622396</c:v>
                </c:pt>
                <c:pt idx="4020">
                  <c:v>3.354247124567959</c:v>
                </c:pt>
                <c:pt idx="4021">
                  <c:v>3.36437603489683</c:v>
                </c:pt>
                <c:pt idx="4022">
                  <c:v>3.37330146174563</c:v>
                </c:pt>
                <c:pt idx="4023">
                  <c:v>3.3835994832178</c:v>
                </c:pt>
                <c:pt idx="4024">
                  <c:v>3.39271551105937</c:v>
                </c:pt>
                <c:pt idx="4025">
                  <c:v>3.40330319301209</c:v>
                </c:pt>
                <c:pt idx="4026">
                  <c:v>3.41273489254939</c:v>
                </c:pt>
                <c:pt idx="4027">
                  <c:v>3.42095922469736</c:v>
                </c:pt>
                <c:pt idx="4028">
                  <c:v>3.43070886005037</c:v>
                </c:pt>
                <c:pt idx="4029">
                  <c:v>3.43916726999919</c:v>
                </c:pt>
                <c:pt idx="4030">
                  <c:v>3.44628138129366</c:v>
                </c:pt>
                <c:pt idx="4031">
                  <c:v>3.4520047585464</c:v>
                </c:pt>
                <c:pt idx="4032">
                  <c:v>3.459249201168757</c:v>
                </c:pt>
                <c:pt idx="4033">
                  <c:v>3.46808751590299</c:v>
                </c:pt>
                <c:pt idx="4034">
                  <c:v>3.48162676800501</c:v>
                </c:pt>
                <c:pt idx="4035">
                  <c:v>3.4940198203485</c:v>
                </c:pt>
                <c:pt idx="4036">
                  <c:v>3.50519083866686</c:v>
                </c:pt>
                <c:pt idx="4037">
                  <c:v>3.51506811715797</c:v>
                </c:pt>
                <c:pt idx="4038">
                  <c:v>3.52358417783796</c:v>
                </c:pt>
                <c:pt idx="4039">
                  <c:v>3.53737862253548</c:v>
                </c:pt>
                <c:pt idx="4040">
                  <c:v>3.550043137729797</c:v>
                </c:pt>
                <c:pt idx="4041">
                  <c:v>3.56149783915646</c:v>
                </c:pt>
                <c:pt idx="4042">
                  <c:v>3.571665282073039</c:v>
                </c:pt>
                <c:pt idx="4043">
                  <c:v>3.58047314324717</c:v>
                </c:pt>
                <c:pt idx="4044">
                  <c:v>3.59518987954804</c:v>
                </c:pt>
                <c:pt idx="4045">
                  <c:v>3.60852447967432</c:v>
                </c:pt>
                <c:pt idx="4046">
                  <c:v>3.62037019715914</c:v>
                </c:pt>
                <c:pt idx="4047">
                  <c:v>3.63062288966477</c:v>
                </c:pt>
                <c:pt idx="4048">
                  <c:v>3.63918873657139</c:v>
                </c:pt>
                <c:pt idx="4049">
                  <c:v>3.650056094254999</c:v>
                </c:pt>
                <c:pt idx="4050">
                  <c:v>3.65910774210737</c:v>
                </c:pt>
                <c:pt idx="4051">
                  <c:v>3.666249329188196</c:v>
                </c:pt>
                <c:pt idx="4052">
                  <c:v>3.671402692212779</c:v>
                </c:pt>
                <c:pt idx="4053">
                  <c:v>3.67880685157285</c:v>
                </c:pt>
                <c:pt idx="4054">
                  <c:v>3.6884658839809</c:v>
                </c:pt>
                <c:pt idx="4055">
                  <c:v>3.69593923995767</c:v>
                </c:pt>
                <c:pt idx="4056">
                  <c:v>3.70113186539947</c:v>
                </c:pt>
                <c:pt idx="4057">
                  <c:v>3.70397927181078</c:v>
                </c:pt>
                <c:pt idx="4058">
                  <c:v>3.70444323526969</c:v>
                </c:pt>
                <c:pt idx="4059">
                  <c:v>3.70252466347088</c:v>
                </c:pt>
                <c:pt idx="4060">
                  <c:v>3.69825270823946</c:v>
                </c:pt>
                <c:pt idx="4061">
                  <c:v>3.70062695456243</c:v>
                </c:pt>
                <c:pt idx="4062">
                  <c:v>3.70514044152668</c:v>
                </c:pt>
                <c:pt idx="4063">
                  <c:v>3.71175547073771</c:v>
                </c:pt>
                <c:pt idx="4064">
                  <c:v>3.7158170538903</c:v>
                </c:pt>
                <c:pt idx="4065">
                  <c:v>3.7219191620075</c:v>
                </c:pt>
                <c:pt idx="4066">
                  <c:v>3.72531300356983</c:v>
                </c:pt>
                <c:pt idx="4067">
                  <c:v>3.72594657877222</c:v>
                </c:pt>
                <c:pt idx="4068">
                  <c:v>3.72852247086866</c:v>
                </c:pt>
                <c:pt idx="4069">
                  <c:v>3.72822365866104</c:v>
                </c:pt>
                <c:pt idx="4070">
                  <c:v>3.72505904805405</c:v>
                </c:pt>
                <c:pt idx="4071">
                  <c:v>3.71908511353275</c:v>
                </c:pt>
                <c:pt idx="4072">
                  <c:v>3.71040502801708</c:v>
                </c:pt>
                <c:pt idx="4073">
                  <c:v>3.70367909164097</c:v>
                </c:pt>
                <c:pt idx="4074">
                  <c:v>3.69892006334215</c:v>
                </c:pt>
                <c:pt idx="4075">
                  <c:v>3.69616097152506</c:v>
                </c:pt>
                <c:pt idx="4076">
                  <c:v>3.69101408790164</c:v>
                </c:pt>
                <c:pt idx="4077">
                  <c:v>3.6879305956629</c:v>
                </c:pt>
                <c:pt idx="4078">
                  <c:v>3.68691838215323</c:v>
                </c:pt>
                <c:pt idx="4079">
                  <c:v>3.68787195952499</c:v>
                </c:pt>
                <c:pt idx="4080">
                  <c:v>3.68635525440943</c:v>
                </c:pt>
                <c:pt idx="4081">
                  <c:v>3.686755996432259</c:v>
                </c:pt>
                <c:pt idx="4082">
                  <c:v>3.684782244134</c:v>
                </c:pt>
                <c:pt idx="4083">
                  <c:v>3.68046402496342</c:v>
                </c:pt>
                <c:pt idx="4084">
                  <c:v>3.682478409320438</c:v>
                </c:pt>
                <c:pt idx="4085">
                  <c:v>3.68666902151273</c:v>
                </c:pt>
                <c:pt idx="4086">
                  <c:v>3.69313296771247</c:v>
                </c:pt>
                <c:pt idx="4087">
                  <c:v>3.69742081936554</c:v>
                </c:pt>
                <c:pt idx="4088">
                  <c:v>3.70398124881265</c:v>
                </c:pt>
                <c:pt idx="4089">
                  <c:v>3.712947962818879</c:v>
                </c:pt>
                <c:pt idx="4090">
                  <c:v>3.71971239468832</c:v>
                </c:pt>
                <c:pt idx="4091">
                  <c:v>3.72419242793249</c:v>
                </c:pt>
                <c:pt idx="4092">
                  <c:v>3.73102184732166</c:v>
                </c:pt>
                <c:pt idx="4093">
                  <c:v>3.73541921539478</c:v>
                </c:pt>
                <c:pt idx="4094">
                  <c:v>3.75184471161553</c:v>
                </c:pt>
                <c:pt idx="4095">
                  <c:v>3.77606790691592</c:v>
                </c:pt>
                <c:pt idx="4096">
                  <c:v>3.80373176866002</c:v>
                </c:pt>
                <c:pt idx="4097">
                  <c:v>3.8294915697905</c:v>
                </c:pt>
                <c:pt idx="4098">
                  <c:v>3.852965855183057</c:v>
                </c:pt>
                <c:pt idx="4099">
                  <c:v>3.87375946438115</c:v>
                </c:pt>
                <c:pt idx="4100">
                  <c:v>3.891472522039206</c:v>
                </c:pt>
                <c:pt idx="4101">
                  <c:v>3.90573191567288</c:v>
                </c:pt>
                <c:pt idx="4102">
                  <c:v>3.91621797361939</c:v>
                </c:pt>
                <c:pt idx="4103">
                  <c:v>3.92267316383459</c:v>
                </c:pt>
                <c:pt idx="4104">
                  <c:v>3.94636424938968</c:v>
                </c:pt>
                <c:pt idx="4105">
                  <c:v>3.96614256875671</c:v>
                </c:pt>
                <c:pt idx="4106">
                  <c:v>3.98146384882516</c:v>
                </c:pt>
                <c:pt idx="4107">
                  <c:v>4.00822670363413</c:v>
                </c:pt>
                <c:pt idx="4108">
                  <c:v>4.03034333530311</c:v>
                </c:pt>
                <c:pt idx="4109">
                  <c:v>4.04706170304762</c:v>
                </c:pt>
                <c:pt idx="4110">
                  <c:v>4.057776689536809</c:v>
                </c:pt>
                <c:pt idx="4111">
                  <c:v>4.062055545475186</c:v>
                </c:pt>
                <c:pt idx="4112">
                  <c:v>4.05973789088274</c:v>
                </c:pt>
                <c:pt idx="4113">
                  <c:v>4.05092680227166</c:v>
                </c:pt>
                <c:pt idx="4114">
                  <c:v>4.04494992331811</c:v>
                </c:pt>
                <c:pt idx="4115">
                  <c:v>4.05090258190687</c:v>
                </c:pt>
                <c:pt idx="4116">
                  <c:v>4.08862769504103</c:v>
                </c:pt>
                <c:pt idx="4117">
                  <c:v>4.133071501261488</c:v>
                </c:pt>
                <c:pt idx="4118">
                  <c:v>4.21150433378922</c:v>
                </c:pt>
                <c:pt idx="4119">
                  <c:v>4.31175197187887</c:v>
                </c:pt>
                <c:pt idx="4120">
                  <c:v>4.44801551448435</c:v>
                </c:pt>
                <c:pt idx="4121">
                  <c:v>4.62342012332653</c:v>
                </c:pt>
                <c:pt idx="4122">
                  <c:v>4.87867295802219</c:v>
                </c:pt>
                <c:pt idx="4123">
                  <c:v>5.4120611743298</c:v>
                </c:pt>
                <c:pt idx="4124">
                  <c:v>6.667720945310179</c:v>
                </c:pt>
                <c:pt idx="4125">
                  <c:v>7.165853248932306</c:v>
                </c:pt>
                <c:pt idx="4126">
                  <c:v>7.01620395179863</c:v>
                </c:pt>
                <c:pt idx="4127">
                  <c:v>7.10623152667433</c:v>
                </c:pt>
                <c:pt idx="4128">
                  <c:v>7.42027400836626</c:v>
                </c:pt>
                <c:pt idx="4129">
                  <c:v>7.22614110553499</c:v>
                </c:pt>
                <c:pt idx="4130">
                  <c:v>7.1761092175038</c:v>
                </c:pt>
                <c:pt idx="4131">
                  <c:v>7.28525341703479</c:v>
                </c:pt>
                <c:pt idx="4132">
                  <c:v>7.386039846358246</c:v>
                </c:pt>
                <c:pt idx="4133">
                  <c:v>7.35059912575422</c:v>
                </c:pt>
                <c:pt idx="4134">
                  <c:v>7.25818713777419</c:v>
                </c:pt>
                <c:pt idx="4135">
                  <c:v>7.3196070075706</c:v>
                </c:pt>
                <c:pt idx="4136">
                  <c:v>7.38564113668425</c:v>
                </c:pt>
                <c:pt idx="4137">
                  <c:v>7.40670584542802</c:v>
                </c:pt>
                <c:pt idx="4138">
                  <c:v>7.621502349976336</c:v>
                </c:pt>
                <c:pt idx="4139">
                  <c:v>7.37139796029462</c:v>
                </c:pt>
                <c:pt idx="4140">
                  <c:v>7.380107822452468</c:v>
                </c:pt>
                <c:pt idx="4141">
                  <c:v>7.38394606659237</c:v>
                </c:pt>
                <c:pt idx="4142">
                  <c:v>7.52135790623261</c:v>
                </c:pt>
                <c:pt idx="4143">
                  <c:v>7.4105629228503</c:v>
                </c:pt>
                <c:pt idx="4144">
                  <c:v>7.57232048142778</c:v>
                </c:pt>
                <c:pt idx="4145">
                  <c:v>7.651908636395536</c:v>
                </c:pt>
                <c:pt idx="4146">
                  <c:v>7.523512118735596</c:v>
                </c:pt>
                <c:pt idx="4147">
                  <c:v>7.43063955255193</c:v>
                </c:pt>
                <c:pt idx="4148">
                  <c:v>7.410258776035437</c:v>
                </c:pt>
                <c:pt idx="4149">
                  <c:v>6.22835278017958</c:v>
                </c:pt>
                <c:pt idx="4150">
                  <c:v>6.1891329749381</c:v>
                </c:pt>
                <c:pt idx="4151">
                  <c:v>6.07263225505617</c:v>
                </c:pt>
                <c:pt idx="4152">
                  <c:v>6.05127702537639</c:v>
                </c:pt>
                <c:pt idx="4153">
                  <c:v>6.0423214695898</c:v>
                </c:pt>
                <c:pt idx="4154">
                  <c:v>6.02915420429766</c:v>
                </c:pt>
                <c:pt idx="4155">
                  <c:v>5.994613546854446</c:v>
                </c:pt>
                <c:pt idx="4156">
                  <c:v>5.97393151167456</c:v>
                </c:pt>
                <c:pt idx="4157">
                  <c:v>5.97330007681967</c:v>
                </c:pt>
                <c:pt idx="4158">
                  <c:v>5.96070488191569</c:v>
                </c:pt>
                <c:pt idx="4159">
                  <c:v>5.94856305956455</c:v>
                </c:pt>
                <c:pt idx="4160">
                  <c:v>5.95011476235407</c:v>
                </c:pt>
                <c:pt idx="4161">
                  <c:v>5.93989622744578</c:v>
                </c:pt>
                <c:pt idx="4162">
                  <c:v>5.922625553090906</c:v>
                </c:pt>
                <c:pt idx="4163">
                  <c:v>5.90629156502361</c:v>
                </c:pt>
                <c:pt idx="4164">
                  <c:v>5.898397944148479</c:v>
                </c:pt>
                <c:pt idx="4165">
                  <c:v>5.87882472424512</c:v>
                </c:pt>
                <c:pt idx="4166">
                  <c:v>5.869722210845849</c:v>
                </c:pt>
                <c:pt idx="4167">
                  <c:v>5.84922944196199</c:v>
                </c:pt>
                <c:pt idx="4168">
                  <c:v>5.830499847609486</c:v>
                </c:pt>
                <c:pt idx="4169">
                  <c:v>5.815226259727976</c:v>
                </c:pt>
                <c:pt idx="4170">
                  <c:v>5.802346246882839</c:v>
                </c:pt>
                <c:pt idx="4171">
                  <c:v>5.79516212507848</c:v>
                </c:pt>
                <c:pt idx="4172">
                  <c:v>5.791208876390899</c:v>
                </c:pt>
                <c:pt idx="4173">
                  <c:v>5.782950304087937</c:v>
                </c:pt>
                <c:pt idx="4174">
                  <c:v>5.76432992548782</c:v>
                </c:pt>
                <c:pt idx="4175">
                  <c:v>5.750954590130068</c:v>
                </c:pt>
                <c:pt idx="4176">
                  <c:v>5.73563370024069</c:v>
                </c:pt>
                <c:pt idx="4177">
                  <c:v>5.71368165516617</c:v>
                </c:pt>
                <c:pt idx="4178">
                  <c:v>3.953245429028856</c:v>
                </c:pt>
                <c:pt idx="4179">
                  <c:v>3.95429297739037</c:v>
                </c:pt>
                <c:pt idx="4180">
                  <c:v>3.94041765075539</c:v>
                </c:pt>
                <c:pt idx="4181">
                  <c:v>3.94538273273047</c:v>
                </c:pt>
                <c:pt idx="4182">
                  <c:v>3.93629444092625</c:v>
                </c:pt>
                <c:pt idx="4183">
                  <c:v>3.95554020732534</c:v>
                </c:pt>
                <c:pt idx="4184">
                  <c:v>3.93906430694479</c:v>
                </c:pt>
                <c:pt idx="4185">
                  <c:v>3.94129731483916</c:v>
                </c:pt>
                <c:pt idx="4186">
                  <c:v>3.94283655377847</c:v>
                </c:pt>
                <c:pt idx="4187">
                  <c:v>3.95917266029271</c:v>
                </c:pt>
                <c:pt idx="4188">
                  <c:v>3.9608266934667</c:v>
                </c:pt>
                <c:pt idx="4189">
                  <c:v>3.95115089652464</c:v>
                </c:pt>
                <c:pt idx="4190">
                  <c:v>3.94309286290911</c:v>
                </c:pt>
                <c:pt idx="4191">
                  <c:v>3.946082603258506</c:v>
                </c:pt>
                <c:pt idx="4192">
                  <c:v>3.95676586758055</c:v>
                </c:pt>
                <c:pt idx="4193">
                  <c:v>3.96994824747794</c:v>
                </c:pt>
                <c:pt idx="4194">
                  <c:v>3.95515696652458</c:v>
                </c:pt>
                <c:pt idx="4195">
                  <c:v>3.96209643868261</c:v>
                </c:pt>
                <c:pt idx="4196">
                  <c:v>3.9432898629034</c:v>
                </c:pt>
                <c:pt idx="4197">
                  <c:v>3.94614858569559</c:v>
                </c:pt>
                <c:pt idx="4198">
                  <c:v>3.95872419526516</c:v>
                </c:pt>
                <c:pt idx="4199">
                  <c:v>3.972088415989096</c:v>
                </c:pt>
                <c:pt idx="4200">
                  <c:v>3.97306204560006</c:v>
                </c:pt>
                <c:pt idx="4201">
                  <c:v>3.96958771674822</c:v>
                </c:pt>
                <c:pt idx="4202">
                  <c:v>3.97130717813485</c:v>
                </c:pt>
                <c:pt idx="4203">
                  <c:v>3.97217272718075</c:v>
                </c:pt>
                <c:pt idx="4204">
                  <c:v>3.96906487158724</c:v>
                </c:pt>
                <c:pt idx="4205">
                  <c:v>3.97912681688732</c:v>
                </c:pt>
                <c:pt idx="4206">
                  <c:v>3.97740751053691</c:v>
                </c:pt>
                <c:pt idx="4207">
                  <c:v>3.97700448816944</c:v>
                </c:pt>
                <c:pt idx="4208">
                  <c:v>3.97667344904997</c:v>
                </c:pt>
                <c:pt idx="4209">
                  <c:v>3.9771478520419</c:v>
                </c:pt>
                <c:pt idx="4210">
                  <c:v>3.97673560257778</c:v>
                </c:pt>
                <c:pt idx="4211">
                  <c:v>3.97759761302237</c:v>
                </c:pt>
                <c:pt idx="4212">
                  <c:v>3.98382147469115</c:v>
                </c:pt>
                <c:pt idx="4213">
                  <c:v>3.97706009784644</c:v>
                </c:pt>
                <c:pt idx="4214">
                  <c:v>3.98441225791974</c:v>
                </c:pt>
                <c:pt idx="4215">
                  <c:v>3.98365455974697</c:v>
                </c:pt>
                <c:pt idx="4216">
                  <c:v>3.98345635314977</c:v>
                </c:pt>
                <c:pt idx="4217">
                  <c:v>3.98436742903523</c:v>
                </c:pt>
                <c:pt idx="4218">
                  <c:v>3.98461551230812</c:v>
                </c:pt>
                <c:pt idx="4219">
                  <c:v>3.985257330649818</c:v>
                </c:pt>
                <c:pt idx="4220">
                  <c:v>3.98519268637911</c:v>
                </c:pt>
                <c:pt idx="4221">
                  <c:v>3.985442921560766</c:v>
                </c:pt>
                <c:pt idx="4222">
                  <c:v>3.98600774001797</c:v>
                </c:pt>
                <c:pt idx="4223">
                  <c:v>3.979376479358896</c:v>
                </c:pt>
                <c:pt idx="4224">
                  <c:v>3.97968471853607</c:v>
                </c:pt>
                <c:pt idx="4225">
                  <c:v>3.980656024389479</c:v>
                </c:pt>
                <c:pt idx="4226">
                  <c:v>3.98124958529647</c:v>
                </c:pt>
                <c:pt idx="4227">
                  <c:v>3.98158871127296</c:v>
                </c:pt>
                <c:pt idx="4228">
                  <c:v>3.98098637310937</c:v>
                </c:pt>
                <c:pt idx="4229">
                  <c:v>3.98071085734853</c:v>
                </c:pt>
                <c:pt idx="4230">
                  <c:v>3.98668615628485</c:v>
                </c:pt>
                <c:pt idx="4231">
                  <c:v>3.98711976962114</c:v>
                </c:pt>
                <c:pt idx="4232">
                  <c:v>3.98740908588407</c:v>
                </c:pt>
                <c:pt idx="4233">
                  <c:v>3.98066516273523</c:v>
                </c:pt>
                <c:pt idx="4234">
                  <c:v>3.98734580784434</c:v>
                </c:pt>
                <c:pt idx="4235">
                  <c:v>3.98736015005864</c:v>
                </c:pt>
                <c:pt idx="4236">
                  <c:v>3.98756605521943</c:v>
                </c:pt>
                <c:pt idx="4237">
                  <c:v>3.9873618374091</c:v>
                </c:pt>
                <c:pt idx="4238">
                  <c:v>3.98760066361953</c:v>
                </c:pt>
                <c:pt idx="4239">
                  <c:v>3.98777670268179</c:v>
                </c:pt>
                <c:pt idx="4240">
                  <c:v>3.98810533094739</c:v>
                </c:pt>
                <c:pt idx="4241">
                  <c:v>3.98831454914003</c:v>
                </c:pt>
                <c:pt idx="4242">
                  <c:v>3.98847649826524</c:v>
                </c:pt>
                <c:pt idx="4243">
                  <c:v>3.98826804749737</c:v>
                </c:pt>
                <c:pt idx="4244">
                  <c:v>3.9884494320675</c:v>
                </c:pt>
                <c:pt idx="4245">
                  <c:v>3.9823932695617</c:v>
                </c:pt>
                <c:pt idx="4246">
                  <c:v>3.98876460404205</c:v>
                </c:pt>
                <c:pt idx="4247">
                  <c:v>3.98881666115216</c:v>
                </c:pt>
                <c:pt idx="4248">
                  <c:v>3.9889648252895</c:v>
                </c:pt>
                <c:pt idx="4249">
                  <c:v>3.98878576471622</c:v>
                </c:pt>
                <c:pt idx="4250">
                  <c:v>3.98901902365697</c:v>
                </c:pt>
                <c:pt idx="4251">
                  <c:v>3.98881327513413</c:v>
                </c:pt>
                <c:pt idx="4252">
                  <c:v>3.98864189245979</c:v>
                </c:pt>
                <c:pt idx="4253">
                  <c:v>3.98872186262485</c:v>
                </c:pt>
                <c:pt idx="4254">
                  <c:v>3.98830144362776</c:v>
                </c:pt>
                <c:pt idx="4255">
                  <c:v>3.98813702419562</c:v>
                </c:pt>
                <c:pt idx="4256">
                  <c:v>3.98833949298186</c:v>
                </c:pt>
                <c:pt idx="4257">
                  <c:v>3.98861820042374</c:v>
                </c:pt>
                <c:pt idx="4258">
                  <c:v>3.98848453386743</c:v>
                </c:pt>
                <c:pt idx="4259">
                  <c:v>3.98854670907834</c:v>
                </c:pt>
                <c:pt idx="4260">
                  <c:v>3.98879465250683</c:v>
                </c:pt>
                <c:pt idx="4261">
                  <c:v>3.98866854754534</c:v>
                </c:pt>
                <c:pt idx="4262">
                  <c:v>1.57469293056698</c:v>
                </c:pt>
                <c:pt idx="4263">
                  <c:v>1.57973111095737</c:v>
                </c:pt>
                <c:pt idx="4264">
                  <c:v>1.58484762597794</c:v>
                </c:pt>
                <c:pt idx="4265">
                  <c:v>1.58966386269497</c:v>
                </c:pt>
                <c:pt idx="4266">
                  <c:v>1.59501379413926</c:v>
                </c:pt>
                <c:pt idx="4267">
                  <c:v>1.60006699042682</c:v>
                </c:pt>
                <c:pt idx="4268">
                  <c:v>1.60482026069122</c:v>
                </c:pt>
                <c:pt idx="4269">
                  <c:v>1.60965335436944</c:v>
                </c:pt>
                <c:pt idx="4270">
                  <c:v>1.61418985244989</c:v>
                </c:pt>
                <c:pt idx="4271">
                  <c:v>1.6184257670144</c:v>
                </c:pt>
                <c:pt idx="4272">
                  <c:v>1.62235704622391</c:v>
                </c:pt>
                <c:pt idx="4273">
                  <c:v>1.62597865172736</c:v>
                </c:pt>
                <c:pt idx="4274">
                  <c:v>1.62928470615229</c:v>
                </c:pt>
                <c:pt idx="4275">
                  <c:v>1.63265768583829</c:v>
                </c:pt>
                <c:pt idx="4276">
                  <c:v>1.63571604182278</c:v>
                </c:pt>
                <c:pt idx="4277">
                  <c:v>1.63845290585639</c:v>
                </c:pt>
                <c:pt idx="4278">
                  <c:v>1.64125579603966</c:v>
                </c:pt>
                <c:pt idx="4279">
                  <c:v>1.64398428284047</c:v>
                </c:pt>
                <c:pt idx="4280">
                  <c:v>1.6467839337151</c:v>
                </c:pt>
                <c:pt idx="4281">
                  <c:v>1.6503159611214</c:v>
                </c:pt>
                <c:pt idx="4282">
                  <c:v>1.65355059158112</c:v>
                </c:pt>
                <c:pt idx="4283">
                  <c:v>1.65648210773428</c:v>
                </c:pt>
                <c:pt idx="4284">
                  <c:v>1.6595094835709</c:v>
                </c:pt>
                <c:pt idx="4285">
                  <c:v>1.6622355419428</c:v>
                </c:pt>
                <c:pt idx="4286">
                  <c:v>1.66506276227637</c:v>
                </c:pt>
                <c:pt idx="4287">
                  <c:v>1.66759042667803</c:v>
                </c:pt>
                <c:pt idx="4288">
                  <c:v>1.67063710970687</c:v>
                </c:pt>
                <c:pt idx="4289">
                  <c:v>1.67407876038874</c:v>
                </c:pt>
                <c:pt idx="4290">
                  <c:v>1.67724664475347</c:v>
                </c:pt>
                <c:pt idx="4291">
                  <c:v>1.68013620105246</c:v>
                </c:pt>
                <c:pt idx="4292">
                  <c:v>1.68274231821241</c:v>
                </c:pt>
                <c:pt idx="4293">
                  <c:v>1.68505912360898</c:v>
                </c:pt>
                <c:pt idx="4294">
                  <c:v>1.68735346961254</c:v>
                </c:pt>
                <c:pt idx="4295">
                  <c:v>1.68976926109805</c:v>
                </c:pt>
                <c:pt idx="4296">
                  <c:v>1.69259382541405</c:v>
                </c:pt>
                <c:pt idx="4297">
                  <c:v>1.69513479639446</c:v>
                </c:pt>
                <c:pt idx="4298">
                  <c:v>1.69738641725763</c:v>
                </c:pt>
                <c:pt idx="4299">
                  <c:v>1.69977288793556</c:v>
                </c:pt>
                <c:pt idx="4300">
                  <c:v>1.70230556794959</c:v>
                </c:pt>
                <c:pt idx="4301">
                  <c:v>1.70456133825688</c:v>
                </c:pt>
                <c:pt idx="4302">
                  <c:v>1.70653402258241</c:v>
                </c:pt>
                <c:pt idx="4303">
                  <c:v>1.70865646192764</c:v>
                </c:pt>
                <c:pt idx="4304">
                  <c:v>1.71049934216879</c:v>
                </c:pt>
                <c:pt idx="4305">
                  <c:v>1.71205569265918</c:v>
                </c:pt>
                <c:pt idx="4306">
                  <c:v>1.7143583155462</c:v>
                </c:pt>
                <c:pt idx="4307">
                  <c:v>1.71682726908858</c:v>
                </c:pt>
                <c:pt idx="4308">
                  <c:v>1.7197736691667</c:v>
                </c:pt>
                <c:pt idx="4309">
                  <c:v>1.72245748194857</c:v>
                </c:pt>
                <c:pt idx="4310">
                  <c:v>1.72517597370064</c:v>
                </c:pt>
                <c:pt idx="4311">
                  <c:v>1.72762154725927</c:v>
                </c:pt>
                <c:pt idx="4312">
                  <c:v>1.73024452568314</c:v>
                </c:pt>
                <c:pt idx="4313">
                  <c:v>1.73259874307064</c:v>
                </c:pt>
                <c:pt idx="4314">
                  <c:v>1.73467901741773</c:v>
                </c:pt>
                <c:pt idx="4315">
                  <c:v>1.73694084923173</c:v>
                </c:pt>
                <c:pt idx="4316">
                  <c:v>1.73924692316631</c:v>
                </c:pt>
                <c:pt idx="4317">
                  <c:v>1.74127725538199</c:v>
                </c:pt>
                <c:pt idx="4318">
                  <c:v>1.74302550462273</c:v>
                </c:pt>
                <c:pt idx="4319">
                  <c:v>1.74448484033841</c:v>
                </c:pt>
                <c:pt idx="4320">
                  <c:v>1.74564724223232</c:v>
                </c:pt>
                <c:pt idx="4321">
                  <c:v>1.74650328322813</c:v>
                </c:pt>
                <c:pt idx="4322">
                  <c:v>1.74704265382438</c:v>
                </c:pt>
                <c:pt idx="4323">
                  <c:v>1.74725397877605</c:v>
                </c:pt>
                <c:pt idx="4324">
                  <c:v>1.74762082678433</c:v>
                </c:pt>
                <c:pt idx="4325">
                  <c:v>1.74815964244646</c:v>
                </c:pt>
                <c:pt idx="4326">
                  <c:v>1.74888811779069</c:v>
                </c:pt>
                <c:pt idx="4327">
                  <c:v>1.74982307542593</c:v>
                </c:pt>
                <c:pt idx="4328">
                  <c:v>1.75132996805716</c:v>
                </c:pt>
                <c:pt idx="4329">
                  <c:v>1.75256048307782</c:v>
                </c:pt>
                <c:pt idx="4330">
                  <c:v>1.75385978610836</c:v>
                </c:pt>
                <c:pt idx="4331">
                  <c:v>1.75486725923366</c:v>
                </c:pt>
                <c:pt idx="4332">
                  <c:v>1.75610388913415</c:v>
                </c:pt>
                <c:pt idx="4333">
                  <c:v>1.75705254218188</c:v>
                </c:pt>
                <c:pt idx="4334">
                  <c:v>1.7593197343538</c:v>
                </c:pt>
                <c:pt idx="4335">
                  <c:v>1.7622504731321</c:v>
                </c:pt>
                <c:pt idx="4336">
                  <c:v>1.76495206771934</c:v>
                </c:pt>
                <c:pt idx="4337">
                  <c:v>1.76742060581384</c:v>
                </c:pt>
                <c:pt idx="4338">
                  <c:v>1.76965276652789</c:v>
                </c:pt>
                <c:pt idx="4339">
                  <c:v>1.77164430508285</c:v>
                </c:pt>
                <c:pt idx="4340">
                  <c:v>1.77339004298921</c:v>
                </c:pt>
                <c:pt idx="4341">
                  <c:v>1.77543223665709</c:v>
                </c:pt>
                <c:pt idx="4342">
                  <c:v>1.77723724124867</c:v>
                </c:pt>
                <c:pt idx="4343">
                  <c:v>1.77918140166982</c:v>
                </c:pt>
                <c:pt idx="4344">
                  <c:v>1.78087777975214</c:v>
                </c:pt>
                <c:pt idx="4345">
                  <c:v>1.78326157614786</c:v>
                </c:pt>
                <c:pt idx="4346">
                  <c:v>1.78540514820377</c:v>
                </c:pt>
                <c:pt idx="4347">
                  <c:v>1.7873035301795</c:v>
                </c:pt>
                <c:pt idx="4348">
                  <c:v>1.78895238146507</c:v>
                </c:pt>
                <c:pt idx="4349">
                  <c:v>1.79073866606384</c:v>
                </c:pt>
                <c:pt idx="4350">
                  <c:v>1.79226279265417</c:v>
                </c:pt>
                <c:pt idx="4351">
                  <c:v>1.79391656556647</c:v>
                </c:pt>
                <c:pt idx="4352">
                  <c:v>1.7956957527192</c:v>
                </c:pt>
                <c:pt idx="4353">
                  <c:v>1.7977684121327</c:v>
                </c:pt>
                <c:pt idx="4354">
                  <c:v>1.79957278971107</c:v>
                </c:pt>
                <c:pt idx="4355">
                  <c:v>1.80110246843364</c:v>
                </c:pt>
                <c:pt idx="4356">
                  <c:v>1.80276163253049</c:v>
                </c:pt>
                <c:pt idx="4357">
                  <c:v>1.80472014336872</c:v>
                </c:pt>
                <c:pt idx="4358">
                  <c:v>1.80682056151009</c:v>
                </c:pt>
                <c:pt idx="4359">
                  <c:v>1.80923198507554</c:v>
                </c:pt>
                <c:pt idx="4360">
                  <c:v>1.81137661335722</c:v>
                </c:pt>
                <c:pt idx="4361">
                  <c:v>1.81384465667794</c:v>
                </c:pt>
                <c:pt idx="4362">
                  <c:v>1.817245349924</c:v>
                </c:pt>
                <c:pt idx="4363">
                  <c:v>1.82041690169704</c:v>
                </c:pt>
                <c:pt idx="4364">
                  <c:v>1.82335724773051</c:v>
                </c:pt>
                <c:pt idx="4365">
                  <c:v>1.82724765983299</c:v>
                </c:pt>
                <c:pt idx="4366">
                  <c:v>1.8309289431301</c:v>
                </c:pt>
                <c:pt idx="4367">
                  <c:v>1.83440078391907</c:v>
                </c:pt>
                <c:pt idx="4368">
                  <c:v>1.83766235797243</c:v>
                </c:pt>
                <c:pt idx="4369">
                  <c:v>1.8407126017711</c:v>
                </c:pt>
                <c:pt idx="4370">
                  <c:v>1.84354989364036</c:v>
                </c:pt>
                <c:pt idx="4371">
                  <c:v>1.84659768271953</c:v>
                </c:pt>
                <c:pt idx="4372">
                  <c:v>1.8494240677215</c:v>
                </c:pt>
                <c:pt idx="4373">
                  <c:v>1.85202765274485</c:v>
                </c:pt>
                <c:pt idx="4374">
                  <c:v>1.85440554355008</c:v>
                </c:pt>
                <c:pt idx="4375">
                  <c:v>1.85655549210778</c:v>
                </c:pt>
                <c:pt idx="4376">
                  <c:v>1.85890439152613</c:v>
                </c:pt>
                <c:pt idx="4377">
                  <c:v>1.86144658889178</c:v>
                </c:pt>
                <c:pt idx="4378">
                  <c:v>1.86432871219715</c:v>
                </c:pt>
                <c:pt idx="4379">
                  <c:v>1.86697840163845</c:v>
                </c:pt>
                <c:pt idx="4380">
                  <c:v>1.86997807036201</c:v>
                </c:pt>
                <c:pt idx="4381">
                  <c:v>1.87275521284398</c:v>
                </c:pt>
                <c:pt idx="4382">
                  <c:v>1.87530866455331</c:v>
                </c:pt>
                <c:pt idx="4383">
                  <c:v>1.87763566755559</c:v>
                </c:pt>
                <c:pt idx="4384">
                  <c:v>1.87973380305425</c:v>
                </c:pt>
                <c:pt idx="4385">
                  <c:v>1.88203869140711</c:v>
                </c:pt>
                <c:pt idx="4386">
                  <c:v>1.88410504373165</c:v>
                </c:pt>
                <c:pt idx="4387">
                  <c:v>1.88592938465072</c:v>
                </c:pt>
                <c:pt idx="4388">
                  <c:v>1.88809727325321</c:v>
                </c:pt>
                <c:pt idx="4389">
                  <c:v>1.89047679795452</c:v>
                </c:pt>
                <c:pt idx="4390">
                  <c:v>1.89261736476556</c:v>
                </c:pt>
                <c:pt idx="4391">
                  <c:v>1.89451604400252</c:v>
                </c:pt>
                <c:pt idx="4392">
                  <c:v>1.89616960665871</c:v>
                </c:pt>
                <c:pt idx="4393">
                  <c:v>1.89816772473489</c:v>
                </c:pt>
                <c:pt idx="4394">
                  <c:v>1.89993080812353</c:v>
                </c:pt>
                <c:pt idx="4395">
                  <c:v>1.90205204845068</c:v>
                </c:pt>
                <c:pt idx="4396">
                  <c:v>1.90394830562828</c:v>
                </c:pt>
                <c:pt idx="4397">
                  <c:v>1.90561762604108</c:v>
                </c:pt>
                <c:pt idx="4398">
                  <c:v>1.90751235119436</c:v>
                </c:pt>
                <c:pt idx="4399">
                  <c:v>1.90916938052381</c:v>
                </c:pt>
                <c:pt idx="4400">
                  <c:v>1.91058524718972</c:v>
                </c:pt>
                <c:pt idx="4401">
                  <c:v>1.9117554398578</c:v>
                </c:pt>
                <c:pt idx="4402">
                  <c:v>1.91267547030914</c:v>
                </c:pt>
                <c:pt idx="4403">
                  <c:v>1.91380715561444</c:v>
                </c:pt>
                <c:pt idx="4404">
                  <c:v>1.91561320872659</c:v>
                </c:pt>
                <c:pt idx="4405">
                  <c:v>1.918373695409969</c:v>
                </c:pt>
                <c:pt idx="4406">
                  <c:v>1.92089150437111</c:v>
                </c:pt>
                <c:pt idx="4407">
                  <c:v>1.92377694164093</c:v>
                </c:pt>
                <c:pt idx="4408">
                  <c:v>1.92690073126947</c:v>
                </c:pt>
                <c:pt idx="4409">
                  <c:v>1.93039331533826</c:v>
                </c:pt>
                <c:pt idx="4410">
                  <c:v>1.93365729963861</c:v>
                </c:pt>
                <c:pt idx="4411">
                  <c:v>1.936691791067969</c:v>
                </c:pt>
                <c:pt idx="4412">
                  <c:v>1.93949593597381</c:v>
                </c:pt>
                <c:pt idx="4413">
                  <c:v>1.94206853273992</c:v>
                </c:pt>
                <c:pt idx="4414">
                  <c:v>1.94440801466021</c:v>
                </c:pt>
                <c:pt idx="4415">
                  <c:v>1.94711684076678</c:v>
                </c:pt>
                <c:pt idx="4416">
                  <c:v>1.9496032280815</c:v>
                </c:pt>
                <c:pt idx="4417">
                  <c:v>1.95186596310403</c:v>
                </c:pt>
                <c:pt idx="4418">
                  <c:v>1.9539026333166</c:v>
                </c:pt>
                <c:pt idx="4419">
                  <c:v>1.95571195248216</c:v>
                </c:pt>
                <c:pt idx="4420">
                  <c:v>1.95776678189453</c:v>
                </c:pt>
                <c:pt idx="4421">
                  <c:v>1.95958359987273</c:v>
                </c:pt>
                <c:pt idx="4422">
                  <c:v>1.96115936937456</c:v>
                </c:pt>
                <c:pt idx="4423">
                  <c:v>1.9624910337818</c:v>
                </c:pt>
                <c:pt idx="4424">
                  <c:v>1.96357552661474</c:v>
                </c:pt>
                <c:pt idx="4425">
                  <c:v>1.96440778201977</c:v>
                </c:pt>
                <c:pt idx="4426">
                  <c:v>1.96498393914086</c:v>
                </c:pt>
                <c:pt idx="4427">
                  <c:v>1.96591966960852</c:v>
                </c:pt>
                <c:pt idx="4428">
                  <c:v>1.96710093170688</c:v>
                </c:pt>
                <c:pt idx="4429">
                  <c:v>1.9686529473099</c:v>
                </c:pt>
                <c:pt idx="4430">
                  <c:v>1.96996648451124</c:v>
                </c:pt>
                <c:pt idx="4431">
                  <c:v>1.97153408055842</c:v>
                </c:pt>
                <c:pt idx="4432">
                  <c:v>1.97285229433152</c:v>
                </c:pt>
                <c:pt idx="4433">
                  <c:v>1.97391678817791</c:v>
                </c:pt>
                <c:pt idx="4434">
                  <c:v>1.97535632383132</c:v>
                </c:pt>
                <c:pt idx="4435">
                  <c:v>1.97655410628775</c:v>
                </c:pt>
                <c:pt idx="4436">
                  <c:v>1.97750605653554</c:v>
                </c:pt>
                <c:pt idx="4437">
                  <c:v>1.9782076572819</c:v>
                </c:pt>
                <c:pt idx="4438">
                  <c:v>1.97916448478259</c:v>
                </c:pt>
                <c:pt idx="4439">
                  <c:v>1.9798584065679</c:v>
                </c:pt>
                <c:pt idx="4440">
                  <c:v>1.98028400778561</c:v>
                </c:pt>
                <c:pt idx="4441">
                  <c:v>1.98043551626366</c:v>
                </c:pt>
                <c:pt idx="4442">
                  <c:v>1.98148465674032</c:v>
                </c:pt>
                <c:pt idx="4443">
                  <c:v>1.98226775869761</c:v>
                </c:pt>
                <c:pt idx="4444">
                  <c:v>1.98344213927534</c:v>
                </c:pt>
                <c:pt idx="4445">
                  <c:v>1.98488890324146</c:v>
                </c:pt>
                <c:pt idx="4446">
                  <c:v>1.98607292631966</c:v>
                </c:pt>
                <c:pt idx="4447">
                  <c:v>1.9869895137131</c:v>
                </c:pt>
                <c:pt idx="4448">
                  <c:v>1.98830524841316</c:v>
                </c:pt>
                <c:pt idx="4449">
                  <c:v>1.989900696434449</c:v>
                </c:pt>
                <c:pt idx="4450">
                  <c:v>1.99190552209845</c:v>
                </c:pt>
                <c:pt idx="4451">
                  <c:v>1.99433396714029</c:v>
                </c:pt>
                <c:pt idx="4452">
                  <c:v>1.99652912766878</c:v>
                </c:pt>
                <c:pt idx="4453">
                  <c:v>1.9984886821353</c:v>
                </c:pt>
                <c:pt idx="4454">
                  <c:v>2.00074880427188</c:v>
                </c:pt>
                <c:pt idx="4455">
                  <c:v>2.00343421952512</c:v>
                </c:pt>
                <c:pt idx="4456">
                  <c:v>2.00588693007763</c:v>
                </c:pt>
                <c:pt idx="4457">
                  <c:v>2.0093129611101</c:v>
                </c:pt>
                <c:pt idx="4458">
                  <c:v>2.012508605080286</c:v>
                </c:pt>
                <c:pt idx="4459">
                  <c:v>2.01547390178236</c:v>
                </c:pt>
                <c:pt idx="4460">
                  <c:v>2.01820870125542</c:v>
                </c:pt>
                <c:pt idx="4461">
                  <c:v>2.0207123257402</c:v>
                </c:pt>
                <c:pt idx="4462">
                  <c:v>2.02298391069716</c:v>
                </c:pt>
                <c:pt idx="4463">
                  <c:v>2.02502220901342</c:v>
                </c:pt>
                <c:pt idx="4464">
                  <c:v>2.02682557774418</c:v>
                </c:pt>
                <c:pt idx="4465">
                  <c:v>2.02839206154387</c:v>
                </c:pt>
                <c:pt idx="4466">
                  <c:v>2.03026016514724</c:v>
                </c:pt>
                <c:pt idx="4467">
                  <c:v>2.03187990892931</c:v>
                </c:pt>
                <c:pt idx="4468">
                  <c:v>2.03324871102768</c:v>
                </c:pt>
                <c:pt idx="4469">
                  <c:v>2.03436365742932</c:v>
                </c:pt>
                <c:pt idx="4470">
                  <c:v>2.03589114944418</c:v>
                </c:pt>
                <c:pt idx="4471">
                  <c:v>2.03717714162456</c:v>
                </c:pt>
                <c:pt idx="4472">
                  <c:v>2.038218899283037</c:v>
                </c:pt>
                <c:pt idx="4473">
                  <c:v>2.03901313263933</c:v>
                </c:pt>
                <c:pt idx="4474">
                  <c:v>2.03955614670408</c:v>
                </c:pt>
                <c:pt idx="4475">
                  <c:v>2.04052386272222</c:v>
                </c:pt>
                <c:pt idx="4476">
                  <c:v>2.04193438395084</c:v>
                </c:pt>
                <c:pt idx="4477">
                  <c:v>2.04312300838151</c:v>
                </c:pt>
                <c:pt idx="4478">
                  <c:v>2.04408727320878</c:v>
                </c:pt>
                <c:pt idx="4479">
                  <c:v>2.04482442269151</c:v>
                </c:pt>
                <c:pt idx="4480">
                  <c:v>2.04533122264276</c:v>
                </c:pt>
                <c:pt idx="4481">
                  <c:v>2.04560401870908</c:v>
                </c:pt>
                <c:pt idx="4482">
                  <c:v>2.04620736303846</c:v>
                </c:pt>
                <c:pt idx="4483">
                  <c:v>2.04656380661441</c:v>
                </c:pt>
                <c:pt idx="4484">
                  <c:v>2.04736910387548</c:v>
                </c:pt>
                <c:pt idx="4485">
                  <c:v>2.04794124800636</c:v>
                </c:pt>
                <c:pt idx="4486">
                  <c:v>2.04827654842193</c:v>
                </c:pt>
                <c:pt idx="4487">
                  <c:v>2.04837086343233</c:v>
                </c:pt>
                <c:pt idx="4488">
                  <c:v>2.0489317397927</c:v>
                </c:pt>
                <c:pt idx="4489">
                  <c:v>2.04926605482156</c:v>
                </c:pt>
                <c:pt idx="4490">
                  <c:v>2.04936997588301</c:v>
                </c:pt>
                <c:pt idx="4491">
                  <c:v>2.04923910557324</c:v>
                </c:pt>
                <c:pt idx="4492">
                  <c:v>2.04886860138392</c:v>
                </c:pt>
                <c:pt idx="4493">
                  <c:v>2.04885057046722</c:v>
                </c:pt>
                <c:pt idx="4494">
                  <c:v>2.04857873942514</c:v>
                </c:pt>
                <c:pt idx="4495">
                  <c:v>2.04804718097883</c:v>
                </c:pt>
                <c:pt idx="4496">
                  <c:v>2.04724914857507</c:v>
                </c:pt>
                <c:pt idx="4497">
                  <c:v>2.04693007479907</c:v>
                </c:pt>
                <c:pt idx="4498">
                  <c:v>2.04635940534038</c:v>
                </c:pt>
                <c:pt idx="4499">
                  <c:v>2.04553060684092</c:v>
                </c:pt>
                <c:pt idx="4500">
                  <c:v>2.04443620722877</c:v>
                </c:pt>
                <c:pt idx="4501">
                  <c:v>2.04306775839536</c:v>
                </c:pt>
                <c:pt idx="4502">
                  <c:v>2.0422025651917</c:v>
                </c:pt>
                <c:pt idx="4503">
                  <c:v>2.04330036420174</c:v>
                </c:pt>
                <c:pt idx="4504">
                  <c:v>2.04418669276672</c:v>
                </c:pt>
                <c:pt idx="4505">
                  <c:v>2.04485875598218</c:v>
                </c:pt>
                <c:pt idx="4506">
                  <c:v>2.04531319337363</c:v>
                </c:pt>
                <c:pt idx="4507">
                  <c:v>2.04634452245998</c:v>
                </c:pt>
                <c:pt idx="4508">
                  <c:v>2.04717570017906</c:v>
                </c:pt>
                <c:pt idx="4509">
                  <c:v>2.04780416525117</c:v>
                </c:pt>
                <c:pt idx="4510">
                  <c:v>2.04822694781908</c:v>
                </c:pt>
                <c:pt idx="4511">
                  <c:v>2.04909733337023</c:v>
                </c:pt>
                <c:pt idx="4512">
                  <c:v>2.0497493333426</c:v>
                </c:pt>
                <c:pt idx="4513">
                  <c:v>2.05017957201999</c:v>
                </c:pt>
                <c:pt idx="4514">
                  <c:v>2.051048363978566</c:v>
                </c:pt>
                <c:pt idx="4515">
                  <c:v>2.051682119908276</c:v>
                </c:pt>
                <c:pt idx="4516">
                  <c:v>2.05207686979029</c:v>
                </c:pt>
                <c:pt idx="4517">
                  <c:v>2.05222823841611</c:v>
                </c:pt>
                <c:pt idx="4518">
                  <c:v>2.052131025392</c:v>
                </c:pt>
                <c:pt idx="4519">
                  <c:v>2.052616965099399</c:v>
                </c:pt>
                <c:pt idx="4520">
                  <c:v>2.05287274519355</c:v>
                </c:pt>
                <c:pt idx="4521">
                  <c:v>2.05289388713655</c:v>
                </c:pt>
                <c:pt idx="4522">
                  <c:v>2.05267525754511</c:v>
                </c:pt>
                <c:pt idx="4523">
                  <c:v>2.0522110960004</c:v>
                </c:pt>
                <c:pt idx="4524">
                  <c:v>2.05219566840476</c:v>
                </c:pt>
                <c:pt idx="4525">
                  <c:v>2.05191953368946</c:v>
                </c:pt>
                <c:pt idx="4526">
                  <c:v>2.052085732044159</c:v>
                </c:pt>
                <c:pt idx="4527">
                  <c:v>2.052854302018857</c:v>
                </c:pt>
                <c:pt idx="4528">
                  <c:v>2.05337110541696</c:v>
                </c:pt>
                <c:pt idx="4529">
                  <c:v>2.0543501027691</c:v>
                </c:pt>
                <c:pt idx="4530">
                  <c:v>2.05594917197552</c:v>
                </c:pt>
                <c:pt idx="4531">
                  <c:v>2.0573038750066</c:v>
                </c:pt>
                <c:pt idx="4532">
                  <c:v>2.05913382968777</c:v>
                </c:pt>
                <c:pt idx="4533">
                  <c:v>2.06070524079463</c:v>
                </c:pt>
                <c:pt idx="4534">
                  <c:v>2.06273985246985</c:v>
                </c:pt>
                <c:pt idx="4535">
                  <c:v>2.06450150076491</c:v>
                </c:pt>
                <c:pt idx="4536">
                  <c:v>2.06598777616563</c:v>
                </c:pt>
                <c:pt idx="4537">
                  <c:v>2.06808661334652</c:v>
                </c:pt>
                <c:pt idx="4538">
                  <c:v>2.06992685558403</c:v>
                </c:pt>
                <c:pt idx="4539">
                  <c:v>2.07150726171628</c:v>
                </c:pt>
                <c:pt idx="4540">
                  <c:v>2.07282547297059</c:v>
                </c:pt>
                <c:pt idx="4541">
                  <c:v>2.07477101008596</c:v>
                </c:pt>
                <c:pt idx="4542">
                  <c:v>2.076472020755638</c:v>
                </c:pt>
                <c:pt idx="4543">
                  <c:v>2.07792678459002</c:v>
                </c:pt>
                <c:pt idx="4544">
                  <c:v>2.08002598810231</c:v>
                </c:pt>
                <c:pt idx="4545">
                  <c:v>2.08189629043041</c:v>
                </c:pt>
                <c:pt idx="4546">
                  <c:v>2.08353694452188</c:v>
                </c:pt>
                <c:pt idx="4547">
                  <c:v>2.08494626069009</c:v>
                </c:pt>
                <c:pt idx="4548">
                  <c:v>2.08701447989467</c:v>
                </c:pt>
                <c:pt idx="4549">
                  <c:v>2.08886898261967</c:v>
                </c:pt>
                <c:pt idx="4550">
                  <c:v>2.09050954775815</c:v>
                </c:pt>
                <c:pt idx="4551">
                  <c:v>2.09193430447371</c:v>
                </c:pt>
                <c:pt idx="4552">
                  <c:v>2.09314185690406</c:v>
                </c:pt>
                <c:pt idx="4553">
                  <c:v>2.09502222652731</c:v>
                </c:pt>
                <c:pt idx="4554">
                  <c:v>2.09670360932441</c:v>
                </c:pt>
                <c:pt idx="4555">
                  <c:v>2.09818474480132</c:v>
                </c:pt>
                <c:pt idx="4556">
                  <c:v>2.10035461809379</c:v>
                </c:pt>
                <c:pt idx="4557">
                  <c:v>2.102342124369006</c:v>
                </c:pt>
                <c:pt idx="4558">
                  <c:v>2.10488300415598</c:v>
                </c:pt>
                <c:pt idx="4559">
                  <c:v>2.10722709161103</c:v>
                </c:pt>
                <c:pt idx="4560">
                  <c:v>2.10937468168871</c:v>
                </c:pt>
                <c:pt idx="4561">
                  <c:v>2.11132570358637</c:v>
                </c:pt>
                <c:pt idx="4562">
                  <c:v>2.1130798740528</c:v>
                </c:pt>
                <c:pt idx="4563">
                  <c:v>2.11463634837859</c:v>
                </c:pt>
                <c:pt idx="4564">
                  <c:v>2.11599472840837</c:v>
                </c:pt>
                <c:pt idx="4565">
                  <c:v>2.11803032445049</c:v>
                </c:pt>
                <c:pt idx="4566">
                  <c:v>2.1198848688776</c:v>
                </c:pt>
                <c:pt idx="4567">
                  <c:v>2.121558119737819</c:v>
                </c:pt>
                <c:pt idx="4568">
                  <c:v>2.1230495592084</c:v>
                </c:pt>
                <c:pt idx="4569">
                  <c:v>2.12435832813452</c:v>
                </c:pt>
                <c:pt idx="4570">
                  <c:v>2.12621755915928</c:v>
                </c:pt>
                <c:pt idx="4571">
                  <c:v>2.12788027947982</c:v>
                </c:pt>
                <c:pt idx="4572">
                  <c:v>2.12934554046404</c:v>
                </c:pt>
                <c:pt idx="4573">
                  <c:v>2.13061284240181</c:v>
                </c:pt>
                <c:pt idx="4574">
                  <c:v>2.13168090477159</c:v>
                </c:pt>
                <c:pt idx="4575">
                  <c:v>2.1325477156603</c:v>
                </c:pt>
                <c:pt idx="4576">
                  <c:v>2.13321147304013</c:v>
                </c:pt>
                <c:pt idx="4577">
                  <c:v>2.13367017894839</c:v>
                </c:pt>
                <c:pt idx="4578">
                  <c:v>2.13392105408175</c:v>
                </c:pt>
                <c:pt idx="4579">
                  <c:v>2.13396107748786</c:v>
                </c:pt>
                <c:pt idx="4580">
                  <c:v>2.13453665172627</c:v>
                </c:pt>
                <c:pt idx="4581">
                  <c:v>2.13577818893259</c:v>
                </c:pt>
                <c:pt idx="4582">
                  <c:v>2.13681673146917</c:v>
                </c:pt>
                <c:pt idx="4583">
                  <c:v>2.13765051407353</c:v>
                </c:pt>
                <c:pt idx="4584">
                  <c:v>2.13827763466923</c:v>
                </c:pt>
                <c:pt idx="4585">
                  <c:v>2.13869576048807</c:v>
                </c:pt>
                <c:pt idx="4586">
                  <c:v>2.13890207424325</c:v>
                </c:pt>
                <c:pt idx="4587">
                  <c:v>2.13889340362527</c:v>
                </c:pt>
                <c:pt idx="4588">
                  <c:v>2.13866617556269</c:v>
                </c:pt>
                <c:pt idx="4589">
                  <c:v>2.13898633774627</c:v>
                </c:pt>
                <c:pt idx="4590">
                  <c:v>2.13907318991967</c:v>
                </c:pt>
                <c:pt idx="4591">
                  <c:v>2.13892330303873</c:v>
                </c:pt>
                <c:pt idx="4592">
                  <c:v>2.139457114669686</c:v>
                </c:pt>
                <c:pt idx="4593">
                  <c:v>2.13977486475774</c:v>
                </c:pt>
                <c:pt idx="4594">
                  <c:v>2.13987356134198</c:v>
                </c:pt>
                <c:pt idx="4595">
                  <c:v>2.13974952007431</c:v>
                </c:pt>
                <c:pt idx="4596">
                  <c:v>2.14019029691438</c:v>
                </c:pt>
                <c:pt idx="4597">
                  <c:v>2.1403936018048</c:v>
                </c:pt>
                <c:pt idx="4598">
                  <c:v>2.14035544113856</c:v>
                </c:pt>
                <c:pt idx="4599">
                  <c:v>2.14007138157946</c:v>
                </c:pt>
                <c:pt idx="4600">
                  <c:v>2.13953621600113</c:v>
                </c:pt>
                <c:pt idx="4601">
                  <c:v>2.13874411675556</c:v>
                </c:pt>
                <c:pt idx="4602">
                  <c:v>2.13866103576094</c:v>
                </c:pt>
                <c:pt idx="4603">
                  <c:v>2.13916436749864</c:v>
                </c:pt>
                <c:pt idx="4604">
                  <c:v>2.14024487814093</c:v>
                </c:pt>
                <c:pt idx="4605">
                  <c:v>2.14189099201118</c:v>
                </c:pt>
                <c:pt idx="4606">
                  <c:v>2.14326645864409</c:v>
                </c:pt>
                <c:pt idx="4607">
                  <c:v>2.14436898399615</c:v>
                </c:pt>
                <c:pt idx="4608">
                  <c:v>2.14519580756994</c:v>
                </c:pt>
                <c:pt idx="4609">
                  <c:v>2.14574334302257</c:v>
                </c:pt>
                <c:pt idx="4610">
                  <c:v>2.14699563188947</c:v>
                </c:pt>
                <c:pt idx="4611">
                  <c:v>2.14798962760354</c:v>
                </c:pt>
                <c:pt idx="4612">
                  <c:v>2.14955803538793</c:v>
                </c:pt>
                <c:pt idx="4613">
                  <c:v>2.15183996015154</c:v>
                </c:pt>
                <c:pt idx="4614">
                  <c:v>2.153867834129699</c:v>
                </c:pt>
                <c:pt idx="4615">
                  <c:v>2.15564119961135</c:v>
                </c:pt>
                <c:pt idx="4616">
                  <c:v>2.15715926077551</c:v>
                </c:pt>
                <c:pt idx="4617">
                  <c:v>2.15842037177181</c:v>
                </c:pt>
                <c:pt idx="4618">
                  <c:v>2.1594225878674</c:v>
                </c:pt>
                <c:pt idx="4619">
                  <c:v>2.16016328930689</c:v>
                </c:pt>
                <c:pt idx="4620">
                  <c:v>2.16063918396182</c:v>
                </c:pt>
                <c:pt idx="4621">
                  <c:v>2.16084650630061</c:v>
                </c:pt>
                <c:pt idx="4622">
                  <c:v>2.16078046933675</c:v>
                </c:pt>
                <c:pt idx="4623">
                  <c:v>2.16144418851216</c:v>
                </c:pt>
                <c:pt idx="4624">
                  <c:v>2.16185686508214</c:v>
                </c:pt>
                <c:pt idx="4625">
                  <c:v>2.16388491506843</c:v>
                </c:pt>
                <c:pt idx="4626">
                  <c:v>2.16567023425873</c:v>
                </c:pt>
                <c:pt idx="4627">
                  <c:v>2.1672121426905</c:v>
                </c:pt>
                <c:pt idx="4628">
                  <c:v>2.16951577982904</c:v>
                </c:pt>
                <c:pt idx="4629">
                  <c:v>2.17159579388329</c:v>
                </c:pt>
                <c:pt idx="4630">
                  <c:v>2.17345162087299</c:v>
                </c:pt>
                <c:pt idx="4631">
                  <c:v>2.17608211725305</c:v>
                </c:pt>
                <c:pt idx="4632">
                  <c:v>2.17850684395598</c:v>
                </c:pt>
                <c:pt idx="4633">
                  <c:v>2.18171609432619</c:v>
                </c:pt>
                <c:pt idx="4634">
                  <c:v>2.18473573415448</c:v>
                </c:pt>
                <c:pt idx="4635">
                  <c:v>2.18756764020374</c:v>
                </c:pt>
                <c:pt idx="4636">
                  <c:v>2.1902132995774</c:v>
                </c:pt>
                <c:pt idx="4637">
                  <c:v>2.19267411951792</c:v>
                </c:pt>
                <c:pt idx="4638">
                  <c:v>2.19495093427547</c:v>
                </c:pt>
                <c:pt idx="4639">
                  <c:v>2.19704452459718</c:v>
                </c:pt>
                <c:pt idx="4640">
                  <c:v>2.19978443648461</c:v>
                </c:pt>
                <c:pt idx="4641">
                  <c:v>2.20232405426541</c:v>
                </c:pt>
                <c:pt idx="4642">
                  <c:v>2.20466399043659</c:v>
                </c:pt>
                <c:pt idx="4643">
                  <c:v>2.20762855470023</c:v>
                </c:pt>
                <c:pt idx="4644">
                  <c:v>2.21037705898049</c:v>
                </c:pt>
                <c:pt idx="4645">
                  <c:v>2.21291071182606</c:v>
                </c:pt>
                <c:pt idx="4646">
                  <c:v>2.21523048138566</c:v>
                </c:pt>
                <c:pt idx="4647">
                  <c:v>2.2173370016514</c:v>
                </c:pt>
                <c:pt idx="4648">
                  <c:v>2.21923062316508</c:v>
                </c:pt>
                <c:pt idx="4649">
                  <c:v>2.2209113240692</c:v>
                </c:pt>
                <c:pt idx="4650">
                  <c:v>2.22237869493691</c:v>
                </c:pt>
                <c:pt idx="4651">
                  <c:v>2.22363229044197</c:v>
                </c:pt>
                <c:pt idx="4652">
                  <c:v>2.22467104272493</c:v>
                </c:pt>
                <c:pt idx="4653">
                  <c:v>2.22631036814788</c:v>
                </c:pt>
                <c:pt idx="4654">
                  <c:v>2.22771908366084</c:v>
                </c:pt>
                <c:pt idx="4655">
                  <c:v>2.22889631771161</c:v>
                </c:pt>
                <c:pt idx="4656">
                  <c:v>2.22984083557525</c:v>
                </c:pt>
                <c:pt idx="4657">
                  <c:v>2.23148954237748</c:v>
                </c:pt>
                <c:pt idx="4658">
                  <c:v>2.23292454151884</c:v>
                </c:pt>
                <c:pt idx="4659">
                  <c:v>2.23496300935843</c:v>
                </c:pt>
                <c:pt idx="4660">
                  <c:v>2.23677167803558</c:v>
                </c:pt>
                <c:pt idx="4661">
                  <c:v>2.23916656388165</c:v>
                </c:pt>
                <c:pt idx="4662">
                  <c:v>2.24131552862085</c:v>
                </c:pt>
                <c:pt idx="4663">
                  <c:v>2.24321872019418</c:v>
                </c:pt>
                <c:pt idx="4664">
                  <c:v>2.24487582692471</c:v>
                </c:pt>
                <c:pt idx="4665">
                  <c:v>2.24628636601327</c:v>
                </c:pt>
                <c:pt idx="4666">
                  <c:v>2.24744936776379</c:v>
                </c:pt>
                <c:pt idx="4667">
                  <c:v>2.2483635201753</c:v>
                </c:pt>
                <c:pt idx="4668">
                  <c:v>2.24902693502277</c:v>
                </c:pt>
                <c:pt idx="4669">
                  <c:v>2.25363813770476</c:v>
                </c:pt>
                <c:pt idx="4670">
                  <c:v>2.25875571951194</c:v>
                </c:pt>
                <c:pt idx="4671">
                  <c:v>2.26355098712488</c:v>
                </c:pt>
                <c:pt idx="4672">
                  <c:v>2.26802899832032</c:v>
                </c:pt>
                <c:pt idx="4673">
                  <c:v>2.27219369277984</c:v>
                </c:pt>
                <c:pt idx="4674">
                  <c:v>2.276048415396557</c:v>
                </c:pt>
                <c:pt idx="4675">
                  <c:v>2.27959524482144</c:v>
                </c:pt>
                <c:pt idx="4676">
                  <c:v>2.28283730263924</c:v>
                </c:pt>
                <c:pt idx="4677">
                  <c:v>2.28577555685916</c:v>
                </c:pt>
                <c:pt idx="4678">
                  <c:v>2.2884108162176</c:v>
                </c:pt>
                <c:pt idx="4679">
                  <c:v>2.29162950134711</c:v>
                </c:pt>
                <c:pt idx="4680">
                  <c:v>2.29456181403833</c:v>
                </c:pt>
                <c:pt idx="4681">
                  <c:v>2.29720890756995</c:v>
                </c:pt>
                <c:pt idx="4682">
                  <c:v>2.29957113460501</c:v>
                </c:pt>
                <c:pt idx="4683">
                  <c:v>2.30164895873341</c:v>
                </c:pt>
                <c:pt idx="4684">
                  <c:v>2.30344189032302</c:v>
                </c:pt>
                <c:pt idx="4685">
                  <c:v>2.30494950470989</c:v>
                </c:pt>
                <c:pt idx="4686">
                  <c:v>2.30617064350118</c:v>
                </c:pt>
                <c:pt idx="4687">
                  <c:v>2.3071041042285</c:v>
                </c:pt>
                <c:pt idx="4688">
                  <c:v>2.30862892736932</c:v>
                </c:pt>
                <c:pt idx="4689">
                  <c:v>2.30988325243346</c:v>
                </c:pt>
                <c:pt idx="4690">
                  <c:v>2.310865959603076</c:v>
                </c:pt>
                <c:pt idx="4691">
                  <c:v>2.311575550293857</c:v>
                </c:pt>
                <c:pt idx="4692">
                  <c:v>2.312010324684357</c:v>
                </c:pt>
                <c:pt idx="4693">
                  <c:v>2.31216794103747</c:v>
                </c:pt>
                <c:pt idx="4694">
                  <c:v>2.312045959330006</c:v>
                </c:pt>
                <c:pt idx="4695">
                  <c:v>2.31253239724766</c:v>
                </c:pt>
                <c:pt idx="4696">
                  <c:v>2.312757214509018</c:v>
                </c:pt>
                <c:pt idx="4697">
                  <c:v>2.312718309227499</c:v>
                </c:pt>
                <c:pt idx="4698">
                  <c:v>2.312412809773996</c:v>
                </c:pt>
                <c:pt idx="4699">
                  <c:v>2.31183780526248</c:v>
                </c:pt>
                <c:pt idx="4700">
                  <c:v>2.31098965437726</c:v>
                </c:pt>
                <c:pt idx="4701">
                  <c:v>2.30986437087983</c:v>
                </c:pt>
                <c:pt idx="4702">
                  <c:v>2.30937072792291</c:v>
                </c:pt>
                <c:pt idx="4703">
                  <c:v>2.30953456367644</c:v>
                </c:pt>
                <c:pt idx="4704">
                  <c:v>2.31037916485733</c:v>
                </c:pt>
                <c:pt idx="4705">
                  <c:v>2.31100956257465</c:v>
                </c:pt>
                <c:pt idx="4706">
                  <c:v>2.311424820918039</c:v>
                </c:pt>
                <c:pt idx="4707">
                  <c:v>2.31162325360256</c:v>
                </c:pt>
                <c:pt idx="4708">
                  <c:v>2.311603228254639</c:v>
                </c:pt>
                <c:pt idx="4709">
                  <c:v>2.31136281817425</c:v>
                </c:pt>
                <c:pt idx="4710">
                  <c:v>2.310899723358776</c:v>
                </c:pt>
                <c:pt idx="4711">
                  <c:v>2.311140499484586</c:v>
                </c:pt>
                <c:pt idx="4712">
                  <c:v>2.311178996933886</c:v>
                </c:pt>
                <c:pt idx="4713">
                  <c:v>2.31101338434195</c:v>
                </c:pt>
                <c:pt idx="4714">
                  <c:v>2.310641674976499</c:v>
                </c:pt>
                <c:pt idx="4715">
                  <c:v>2.31006164827843</c:v>
                </c:pt>
                <c:pt idx="4716">
                  <c:v>2.3092707741934</c:v>
                </c:pt>
                <c:pt idx="4717">
                  <c:v>2.30826614115315</c:v>
                </c:pt>
                <c:pt idx="4718">
                  <c:v>2.30704456470682</c:v>
                </c:pt>
                <c:pt idx="4719">
                  <c:v>2.30560252245967</c:v>
                </c:pt>
                <c:pt idx="4720">
                  <c:v>2.30393574413735</c:v>
                </c:pt>
                <c:pt idx="4721">
                  <c:v>2.30203994830016</c:v>
                </c:pt>
                <c:pt idx="4722">
                  <c:v>2.29990991921496</c:v>
                </c:pt>
                <c:pt idx="4723">
                  <c:v>2.2975399945716</c:v>
                </c:pt>
                <c:pt idx="4724">
                  <c:v>2.29591377380138</c:v>
                </c:pt>
                <c:pt idx="4725">
                  <c:v>2.29407191773376</c:v>
                </c:pt>
                <c:pt idx="4726">
                  <c:v>2.29200927287629</c:v>
                </c:pt>
                <c:pt idx="4727">
                  <c:v>2.28971969920361</c:v>
                </c:pt>
                <c:pt idx="4728">
                  <c:v>2.28719849017079</c:v>
                </c:pt>
                <c:pt idx="4729">
                  <c:v>2.28443819074479</c:v>
                </c:pt>
                <c:pt idx="4730">
                  <c:v>2.28143113769775</c:v>
                </c:pt>
                <c:pt idx="4731">
                  <c:v>2.27816861826129</c:v>
                </c:pt>
                <c:pt idx="4732">
                  <c:v>2.274640893440639</c:v>
                </c:pt>
                <c:pt idx="4733">
                  <c:v>2.27083699286287</c:v>
                </c:pt>
                <c:pt idx="4734">
                  <c:v>2.26674453851567</c:v>
                </c:pt>
                <c:pt idx="4735">
                  <c:v>2.26234928305994</c:v>
                </c:pt>
                <c:pt idx="4736">
                  <c:v>2.25763501905403</c:v>
                </c:pt>
                <c:pt idx="4737">
                  <c:v>2.25258306451669</c:v>
                </c:pt>
                <c:pt idx="4738">
                  <c:v>2.24717198266473</c:v>
                </c:pt>
                <c:pt idx="4739">
                  <c:v>2.24257800542503</c:v>
                </c:pt>
                <c:pt idx="4740">
                  <c:v>2.237652196058979</c:v>
                </c:pt>
                <c:pt idx="4741">
                  <c:v>2.23237253097012</c:v>
                </c:pt>
                <c:pt idx="4742">
                  <c:v>2.2279900407754</c:v>
                </c:pt>
                <c:pt idx="4743">
                  <c:v>2.22328770460595</c:v>
                </c:pt>
                <c:pt idx="4744">
                  <c:v>2.2193826745762</c:v>
                </c:pt>
                <c:pt idx="4745">
                  <c:v>2.21629225454064</c:v>
                </c:pt>
                <c:pt idx="4746">
                  <c:v>2.21285902299547</c:v>
                </c:pt>
                <c:pt idx="4747">
                  <c:v>2.21025476651471</c:v>
                </c:pt>
                <c:pt idx="4748">
                  <c:v>2.20969224197934</c:v>
                </c:pt>
                <c:pt idx="4749">
                  <c:v>2.20876514323503</c:v>
                </c:pt>
                <c:pt idx="4750">
                  <c:v>2.20746130568809</c:v>
                </c:pt>
                <c:pt idx="4751">
                  <c:v>2.20576660960017</c:v>
                </c:pt>
                <c:pt idx="4752">
                  <c:v>2.20513394012218</c:v>
                </c:pt>
                <c:pt idx="4753">
                  <c:v>2.20414770890068</c:v>
                </c:pt>
                <c:pt idx="4754">
                  <c:v>2.20279584169706</c:v>
                </c:pt>
                <c:pt idx="4755">
                  <c:v>2.20106401534064</c:v>
                </c:pt>
                <c:pt idx="4756">
                  <c:v>2.19893514439466</c:v>
                </c:pt>
                <c:pt idx="4757">
                  <c:v>2.19771624367009</c:v>
                </c:pt>
                <c:pt idx="4758">
                  <c:v>2.19898170004816</c:v>
                </c:pt>
                <c:pt idx="4759">
                  <c:v>2.19987284947525</c:v>
                </c:pt>
                <c:pt idx="4760">
                  <c:v>2.20195329862717</c:v>
                </c:pt>
                <c:pt idx="4761">
                  <c:v>2.20501541278105</c:v>
                </c:pt>
                <c:pt idx="4762">
                  <c:v>2.20770687851485</c:v>
                </c:pt>
                <c:pt idx="4763">
                  <c:v>2.21003106395612</c:v>
                </c:pt>
                <c:pt idx="4764">
                  <c:v>2.21198960214319</c:v>
                </c:pt>
                <c:pt idx="4765">
                  <c:v>2.21358251686883</c:v>
                </c:pt>
                <c:pt idx="4766">
                  <c:v>2.2148083780601</c:v>
                </c:pt>
                <c:pt idx="4767">
                  <c:v>2.21566405585904</c:v>
                </c:pt>
                <c:pt idx="4768">
                  <c:v>2.22354442886961</c:v>
                </c:pt>
                <c:pt idx="4769">
                  <c:v>2.232467463330059</c:v>
                </c:pt>
                <c:pt idx="4770">
                  <c:v>2.24096041050893</c:v>
                </c:pt>
                <c:pt idx="4771">
                  <c:v>2.24905675704725</c:v>
                </c:pt>
                <c:pt idx="4772">
                  <c:v>2.25678485582677</c:v>
                </c:pt>
                <c:pt idx="4773">
                  <c:v>2.26416884680116</c:v>
                </c:pt>
                <c:pt idx="4774">
                  <c:v>2.27235205301367</c:v>
                </c:pt>
                <c:pt idx="4775">
                  <c:v>2.28017055474554</c:v>
                </c:pt>
                <c:pt idx="4776">
                  <c:v>2.28764657814902</c:v>
                </c:pt>
                <c:pt idx="4777">
                  <c:v>2.29479909231804</c:v>
                </c:pt>
                <c:pt idx="4778">
                  <c:v>2.30164460961632</c:v>
                </c:pt>
                <c:pt idx="4779">
                  <c:v>2.30819734668579</c:v>
                </c:pt>
                <c:pt idx="4780">
                  <c:v>2.31446972921831</c:v>
                </c:pt>
                <c:pt idx="4781">
                  <c:v>2.3204727176554</c:v>
                </c:pt>
                <c:pt idx="4782">
                  <c:v>2.326215829836796</c:v>
                </c:pt>
                <c:pt idx="4783">
                  <c:v>2.33170738276803</c:v>
                </c:pt>
                <c:pt idx="4784">
                  <c:v>2.3369549680616</c:v>
                </c:pt>
                <c:pt idx="4785">
                  <c:v>2.34196493255248</c:v>
                </c:pt>
                <c:pt idx="4786">
                  <c:v>2.346743093946519</c:v>
                </c:pt>
                <c:pt idx="4787">
                  <c:v>2.35129464266314</c:v>
                </c:pt>
                <c:pt idx="4788">
                  <c:v>2.35562385100736</c:v>
                </c:pt>
                <c:pt idx="4789">
                  <c:v>2.35973486970093</c:v>
                </c:pt>
                <c:pt idx="4790">
                  <c:v>2.36363117482954</c:v>
                </c:pt>
                <c:pt idx="4791">
                  <c:v>2.36731580014929</c:v>
                </c:pt>
                <c:pt idx="4792">
                  <c:v>2.37079138505432</c:v>
                </c:pt>
                <c:pt idx="4793">
                  <c:v>2.3749972228787</c:v>
                </c:pt>
                <c:pt idx="4794">
                  <c:v>2.37897356527971</c:v>
                </c:pt>
                <c:pt idx="4795">
                  <c:v>2.38272353957999</c:v>
                </c:pt>
                <c:pt idx="4796">
                  <c:v>2.386249696043626</c:v>
                </c:pt>
                <c:pt idx="4797">
                  <c:v>2.38955426951746</c:v>
                </c:pt>
                <c:pt idx="4798">
                  <c:v>2.393558654793638</c:v>
                </c:pt>
                <c:pt idx="4799">
                  <c:v>2.39732223007672</c:v>
                </c:pt>
                <c:pt idx="4800">
                  <c:v>2.40084722180128</c:v>
                </c:pt>
                <c:pt idx="4801">
                  <c:v>2.40413577586669</c:v>
                </c:pt>
                <c:pt idx="4802">
                  <c:v>2.40718936889567</c:v>
                </c:pt>
                <c:pt idx="4803">
                  <c:v>2.41001032039021</c:v>
                </c:pt>
                <c:pt idx="4804">
                  <c:v>2.41259921178051</c:v>
                </c:pt>
                <c:pt idx="4805">
                  <c:v>2.41495718383101</c:v>
                </c:pt>
                <c:pt idx="4806">
                  <c:v>2.417084573696</c:v>
                </c:pt>
                <c:pt idx="4807">
                  <c:v>2.41898224795965</c:v>
                </c:pt>
                <c:pt idx="4808">
                  <c:v>2.42065034314546</c:v>
                </c:pt>
                <c:pt idx="4809">
                  <c:v>2.42208892929039</c:v>
                </c:pt>
                <c:pt idx="4810">
                  <c:v>2.4232977708851</c:v>
                </c:pt>
                <c:pt idx="4811">
                  <c:v>2.42517845671525</c:v>
                </c:pt>
                <c:pt idx="4812">
                  <c:v>2.42681150169657</c:v>
                </c:pt>
                <c:pt idx="4813">
                  <c:v>2.42819651860951</c:v>
                </c:pt>
                <c:pt idx="4814">
                  <c:v>2.42933367730556</c:v>
                </c:pt>
                <c:pt idx="4815">
                  <c:v>2.430222185393156</c:v>
                </c:pt>
                <c:pt idx="4816">
                  <c:v>2.43086132864164</c:v>
                </c:pt>
                <c:pt idx="4817">
                  <c:v>2.431250237049257</c:v>
                </c:pt>
                <c:pt idx="4818">
                  <c:v>2.432292243933678</c:v>
                </c:pt>
                <c:pt idx="4819">
                  <c:v>2.433065916510286</c:v>
                </c:pt>
                <c:pt idx="4820">
                  <c:v>2.43357040414002</c:v>
                </c:pt>
                <c:pt idx="4821">
                  <c:v>2.433804530879859</c:v>
                </c:pt>
                <c:pt idx="4822">
                  <c:v>2.43376644426966</c:v>
                </c:pt>
                <c:pt idx="4823">
                  <c:v>2.43436454187181</c:v>
                </c:pt>
                <c:pt idx="4824">
                  <c:v>2.4346723479266</c:v>
                </c:pt>
                <c:pt idx="4825">
                  <c:v>2.434688181151257</c:v>
                </c:pt>
                <c:pt idx="4826">
                  <c:v>2.43441012025831</c:v>
                </c:pt>
                <c:pt idx="4827">
                  <c:v>2.433835662974</c:v>
                </c:pt>
                <c:pt idx="4828">
                  <c:v>2.43388083206311</c:v>
                </c:pt>
                <c:pt idx="4829">
                  <c:v>2.43361071304272</c:v>
                </c:pt>
                <c:pt idx="4830">
                  <c:v>2.4330228331299</c:v>
                </c:pt>
                <c:pt idx="4831">
                  <c:v>2.43303895946852</c:v>
                </c:pt>
                <c:pt idx="4832">
                  <c:v>2.43271795792101</c:v>
                </c:pt>
                <c:pt idx="4833">
                  <c:v>2.432056581885678</c:v>
                </c:pt>
                <c:pt idx="4834">
                  <c:v>2.43105111087021</c:v>
                </c:pt>
                <c:pt idx="4835">
                  <c:v>2.4296971558966</c:v>
                </c:pt>
                <c:pt idx="4836">
                  <c:v>2.42892992250889</c:v>
                </c:pt>
                <c:pt idx="4837">
                  <c:v>2.42779358653496</c:v>
                </c:pt>
                <c:pt idx="4838">
                  <c:v>2.42628269587705</c:v>
                </c:pt>
                <c:pt idx="4839">
                  <c:v>2.42439146286101</c:v>
                </c:pt>
                <c:pt idx="4840">
                  <c:v>2.42211291936075</c:v>
                </c:pt>
                <c:pt idx="4841">
                  <c:v>2.42040147511803</c:v>
                </c:pt>
                <c:pt idx="4842">
                  <c:v>2.41827920540117</c:v>
                </c:pt>
                <c:pt idx="4843">
                  <c:v>2.41680179299582</c:v>
                </c:pt>
                <c:pt idx="4844">
                  <c:v>2.41600129651375</c:v>
                </c:pt>
                <c:pt idx="4845">
                  <c:v>2.414836497285699</c:v>
                </c:pt>
                <c:pt idx="4846">
                  <c:v>2.4143791186828</c:v>
                </c:pt>
                <c:pt idx="4847">
                  <c:v>2.41573607387166</c:v>
                </c:pt>
                <c:pt idx="4848">
                  <c:v>2.416802133174843</c:v>
                </c:pt>
                <c:pt idx="4849">
                  <c:v>2.41757627674018</c:v>
                </c:pt>
                <c:pt idx="4850">
                  <c:v>2.41805705112455</c:v>
                </c:pt>
                <c:pt idx="4851">
                  <c:v>2.418242797529559</c:v>
                </c:pt>
                <c:pt idx="4852">
                  <c:v>2.41813108992432</c:v>
                </c:pt>
                <c:pt idx="4853">
                  <c:v>2.41771931685044</c:v>
                </c:pt>
                <c:pt idx="4854">
                  <c:v>2.41700424661628</c:v>
                </c:pt>
                <c:pt idx="4855">
                  <c:v>2.41598205563473</c:v>
                </c:pt>
                <c:pt idx="4856">
                  <c:v>2.415748516705206</c:v>
                </c:pt>
                <c:pt idx="4857">
                  <c:v>2.41633259966795</c:v>
                </c:pt>
                <c:pt idx="4858">
                  <c:v>2.416659168070186</c:v>
                </c:pt>
                <c:pt idx="4859">
                  <c:v>2.41773374845316</c:v>
                </c:pt>
                <c:pt idx="4860">
                  <c:v>2.419632327374539</c:v>
                </c:pt>
                <c:pt idx="4861">
                  <c:v>2.42127588745786</c:v>
                </c:pt>
                <c:pt idx="4862">
                  <c:v>2.42266471224624</c:v>
                </c:pt>
                <c:pt idx="4863">
                  <c:v>2.42379840681642</c:v>
                </c:pt>
                <c:pt idx="4864">
                  <c:v>2.42467645924811</c:v>
                </c:pt>
                <c:pt idx="4865">
                  <c:v>2.425298120558876</c:v>
                </c:pt>
                <c:pt idx="4866">
                  <c:v>2.42566205495594</c:v>
                </c:pt>
                <c:pt idx="4867">
                  <c:v>2.426869175824766</c:v>
                </c:pt>
                <c:pt idx="4868">
                  <c:v>2.42784127195331</c:v>
                </c:pt>
                <c:pt idx="4869">
                  <c:v>2.42857768746288</c:v>
                </c:pt>
                <c:pt idx="4870">
                  <c:v>2.42907756853431</c:v>
                </c:pt>
                <c:pt idx="4871">
                  <c:v>2.42933997983525</c:v>
                </c:pt>
                <c:pt idx="4872">
                  <c:v>2.42936344005515</c:v>
                </c:pt>
                <c:pt idx="4873">
                  <c:v>2.43025376349709</c:v>
                </c:pt>
                <c:pt idx="4874">
                  <c:v>2.43092844584006</c:v>
                </c:pt>
                <c:pt idx="4875">
                  <c:v>2.43138659562003</c:v>
                </c:pt>
                <c:pt idx="4876">
                  <c:v>2.43162729147189</c:v>
                </c:pt>
                <c:pt idx="4877">
                  <c:v>2.431649584874036</c:v>
                </c:pt>
                <c:pt idx="4878">
                  <c:v>2.43145168294657</c:v>
                </c:pt>
                <c:pt idx="4879">
                  <c:v>2.43103212891493</c:v>
                </c:pt>
                <c:pt idx="4880">
                  <c:v>2.4303888735339</c:v>
                </c:pt>
                <c:pt idx="4881">
                  <c:v>2.42951975715341</c:v>
                </c:pt>
                <c:pt idx="4882">
                  <c:v>2.4284219419544</c:v>
                </c:pt>
                <c:pt idx="4883">
                  <c:v>2.42709263384421</c:v>
                </c:pt>
                <c:pt idx="4884">
                  <c:v>2.42552840724495</c:v>
                </c:pt>
                <c:pt idx="4885">
                  <c:v>2.42372558468521</c:v>
                </c:pt>
                <c:pt idx="4886">
                  <c:v>2.42167969528263</c:v>
                </c:pt>
                <c:pt idx="4887">
                  <c:v>2.41938620918096</c:v>
                </c:pt>
                <c:pt idx="4888">
                  <c:v>2.41683955449417</c:v>
                </c:pt>
                <c:pt idx="4889">
                  <c:v>2.41403364007717</c:v>
                </c:pt>
                <c:pt idx="4890">
                  <c:v>2.41096169787008</c:v>
                </c:pt>
                <c:pt idx="4891">
                  <c:v>2.40761591925969</c:v>
                </c:pt>
                <c:pt idx="4892">
                  <c:v>2.40519478971166</c:v>
                </c:pt>
                <c:pt idx="4893">
                  <c:v>2.40253068399658</c:v>
                </c:pt>
                <c:pt idx="4894">
                  <c:v>2.39961712226662</c:v>
                </c:pt>
                <c:pt idx="4895">
                  <c:v>2.396446435387256</c:v>
                </c:pt>
                <c:pt idx="4896">
                  <c:v>2.39414074697729</c:v>
                </c:pt>
                <c:pt idx="4897">
                  <c:v>2.392816146969286</c:v>
                </c:pt>
                <c:pt idx="4898">
                  <c:v>2.39125494897356</c:v>
                </c:pt>
                <c:pt idx="4899">
                  <c:v>2.38945236356215</c:v>
                </c:pt>
                <c:pt idx="4900">
                  <c:v>2.38740261215648</c:v>
                </c:pt>
                <c:pt idx="4901">
                  <c:v>2.38509972705045</c:v>
                </c:pt>
                <c:pt idx="4902">
                  <c:v>2.38370990168615</c:v>
                </c:pt>
                <c:pt idx="4903">
                  <c:v>2.382048086619646</c:v>
                </c:pt>
                <c:pt idx="4904">
                  <c:v>2.38010782245247</c:v>
                </c:pt>
                <c:pt idx="4905">
                  <c:v>2.37788176041194</c:v>
                </c:pt>
                <c:pt idx="4906">
                  <c:v>2.37536153694079</c:v>
                </c:pt>
                <c:pt idx="4907">
                  <c:v>2.37253756459566</c:v>
                </c:pt>
                <c:pt idx="4908">
                  <c:v>2.36939915359059</c:v>
                </c:pt>
                <c:pt idx="4909">
                  <c:v>2.36593363978701</c:v>
                </c:pt>
                <c:pt idx="4910">
                  <c:v>2.36353868368349</c:v>
                </c:pt>
                <c:pt idx="4911">
                  <c:v>2.36212787948031</c:v>
                </c:pt>
                <c:pt idx="4912">
                  <c:v>2.36041929100307</c:v>
                </c:pt>
                <c:pt idx="4913">
                  <c:v>2.35840434371263</c:v>
                </c:pt>
                <c:pt idx="4914">
                  <c:v>2.35607341156799</c:v>
                </c:pt>
                <c:pt idx="4915">
                  <c:v>2.35473211931845</c:v>
                </c:pt>
                <c:pt idx="4916">
                  <c:v>2.353053695728398</c:v>
                </c:pt>
                <c:pt idx="4917">
                  <c:v>2.3525265612918</c:v>
                </c:pt>
                <c:pt idx="4918">
                  <c:v>2.351700696895099</c:v>
                </c:pt>
                <c:pt idx="4919">
                  <c:v>2.35056962648103</c:v>
                </c:pt>
                <c:pt idx="4920">
                  <c:v>2.349125931953857</c:v>
                </c:pt>
                <c:pt idx="4921">
                  <c:v>2.34736065044444</c:v>
                </c:pt>
                <c:pt idx="4922">
                  <c:v>2.34819678798309</c:v>
                </c:pt>
                <c:pt idx="4923">
                  <c:v>2.34873836929468</c:v>
                </c:pt>
                <c:pt idx="4924">
                  <c:v>2.34898283489319</c:v>
                </c:pt>
                <c:pt idx="4925">
                  <c:v>2.34892687009054</c:v>
                </c:pt>
                <c:pt idx="4926">
                  <c:v>2.348565939460359</c:v>
                </c:pt>
                <c:pt idx="4927">
                  <c:v>2.34946606152731</c:v>
                </c:pt>
                <c:pt idx="4928">
                  <c:v>2.35009732692362</c:v>
                </c:pt>
                <c:pt idx="4929">
                  <c:v>2.350457975760746</c:v>
                </c:pt>
                <c:pt idx="4930">
                  <c:v>2.35351246204924</c:v>
                </c:pt>
                <c:pt idx="4931">
                  <c:v>2.35767459498448</c:v>
                </c:pt>
                <c:pt idx="4932">
                  <c:v>2.36152432120004</c:v>
                </c:pt>
                <c:pt idx="4933">
                  <c:v>2.365069023378676</c:v>
                </c:pt>
                <c:pt idx="4934">
                  <c:v>2.36831469649121</c:v>
                </c:pt>
                <c:pt idx="4935">
                  <c:v>2.37409414439897</c:v>
                </c:pt>
                <c:pt idx="4936">
                  <c:v>2.37954079188467</c:v>
                </c:pt>
                <c:pt idx="4937">
                  <c:v>2.384666916289638</c:v>
                </c:pt>
                <c:pt idx="4938">
                  <c:v>2.3894830286699</c:v>
                </c:pt>
                <c:pt idx="4939">
                  <c:v>2.39399837854056</c:v>
                </c:pt>
                <c:pt idx="4940">
                  <c:v>2.39962039209021</c:v>
                </c:pt>
                <c:pt idx="4941">
                  <c:v>2.40495782010086</c:v>
                </c:pt>
                <c:pt idx="4942">
                  <c:v>2.41002003261534</c:v>
                </c:pt>
                <c:pt idx="4943">
                  <c:v>2.41603978082929</c:v>
                </c:pt>
                <c:pt idx="4944">
                  <c:v>2.42175435430936</c:v>
                </c:pt>
                <c:pt idx="4945">
                  <c:v>2.42717380368707</c:v>
                </c:pt>
                <c:pt idx="4946">
                  <c:v>2.43230705050503</c:v>
                </c:pt>
                <c:pt idx="4947">
                  <c:v>2.43716181380847</c:v>
                </c:pt>
                <c:pt idx="4948">
                  <c:v>2.44174467583193</c:v>
                </c:pt>
                <c:pt idx="4949">
                  <c:v>2.44606165892252</c:v>
                </c:pt>
                <c:pt idx="4950">
                  <c:v>2.45011762993427</c:v>
                </c:pt>
                <c:pt idx="4951">
                  <c:v>2.45391729058017</c:v>
                </c:pt>
                <c:pt idx="4952">
                  <c:v>2.45861023963159</c:v>
                </c:pt>
                <c:pt idx="4953">
                  <c:v>2.4630209752421</c:v>
                </c:pt>
                <c:pt idx="4954">
                  <c:v>2.46715444147439</c:v>
                </c:pt>
                <c:pt idx="4955">
                  <c:v>2.47101482022248</c:v>
                </c:pt>
                <c:pt idx="4956">
                  <c:v>2.474605953234418</c:v>
                </c:pt>
                <c:pt idx="4957">
                  <c:v>2.47793088239224</c:v>
                </c:pt>
                <c:pt idx="4958">
                  <c:v>2.48220007413778</c:v>
                </c:pt>
                <c:pt idx="4959">
                  <c:v>2.48622297345652</c:v>
                </c:pt>
                <c:pt idx="4960">
                  <c:v>2.49000276061044</c:v>
                </c:pt>
                <c:pt idx="4961">
                  <c:v>2.49354245846676</c:v>
                </c:pt>
                <c:pt idx="4962">
                  <c:v>2.496844613721706</c:v>
                </c:pt>
                <c:pt idx="4963">
                  <c:v>2.49991138066795</c:v>
                </c:pt>
                <c:pt idx="4964">
                  <c:v>2.50274475314964</c:v>
                </c:pt>
                <c:pt idx="4965">
                  <c:v>2.50534597621059</c:v>
                </c:pt>
                <c:pt idx="4966">
                  <c:v>2.50771661925722</c:v>
                </c:pt>
                <c:pt idx="4967">
                  <c:v>2.50985758170872</c:v>
                </c:pt>
                <c:pt idx="4968">
                  <c:v>2.51176962329142</c:v>
                </c:pt>
                <c:pt idx="4969">
                  <c:v>2.51345348862763</c:v>
                </c:pt>
                <c:pt idx="4970">
                  <c:v>2.514909183908459</c:v>
                </c:pt>
                <c:pt idx="4971">
                  <c:v>2.51613709551484</c:v>
                </c:pt>
                <c:pt idx="4972">
                  <c:v>2.51713713102544</c:v>
                </c:pt>
                <c:pt idx="4973">
                  <c:v>2.51790913709651</c:v>
                </c:pt>
                <c:pt idx="4974">
                  <c:v>2.518452608799</c:v>
                </c:pt>
                <c:pt idx="4975">
                  <c:v>2.51876682933905</c:v>
                </c:pt>
                <c:pt idx="4976">
                  <c:v>2.51993668870214</c:v>
                </c:pt>
                <c:pt idx="4977">
                  <c:v>2.52085588746787</c:v>
                </c:pt>
                <c:pt idx="4978">
                  <c:v>2.52152383550924</c:v>
                </c:pt>
                <c:pt idx="4979">
                  <c:v>2.52194023633937</c:v>
                </c:pt>
                <c:pt idx="4980">
                  <c:v>2.5221039316742</c:v>
                </c:pt>
                <c:pt idx="4981">
                  <c:v>2.52201405775309</c:v>
                </c:pt>
                <c:pt idx="4982">
                  <c:v>2.52166889519636</c:v>
                </c:pt>
                <c:pt idx="4983">
                  <c:v>2.521066889565259</c:v>
                </c:pt>
                <c:pt idx="4984">
                  <c:v>2.52020623002175</c:v>
                </c:pt>
                <c:pt idx="4985">
                  <c:v>2.52018234714223</c:v>
                </c:pt>
                <c:pt idx="4986">
                  <c:v>2.51987860245455</c:v>
                </c:pt>
                <c:pt idx="4987">
                  <c:v>2.519292998158559</c:v>
                </c:pt>
                <c:pt idx="4988">
                  <c:v>2.51842323391951</c:v>
                </c:pt>
                <c:pt idx="4989">
                  <c:v>2.51726687050724</c:v>
                </c:pt>
                <c:pt idx="4990">
                  <c:v>2.51582035582286</c:v>
                </c:pt>
                <c:pt idx="4991">
                  <c:v>2.51519510653143</c:v>
                </c:pt>
                <c:pt idx="4992">
                  <c:v>2.514258420451236</c:v>
                </c:pt>
                <c:pt idx="4993">
                  <c:v>2.51300693235755</c:v>
                </c:pt>
                <c:pt idx="4994">
                  <c:v>2.5114367342624</c:v>
                </c:pt>
                <c:pt idx="4995">
                  <c:v>2.51076045806664</c:v>
                </c:pt>
                <c:pt idx="4996">
                  <c:v>2.51092238667053</c:v>
                </c:pt>
                <c:pt idx="4997">
                  <c:v>2.51077298777726</c:v>
                </c:pt>
                <c:pt idx="4998">
                  <c:v>2.5103097697038</c:v>
                </c:pt>
                <c:pt idx="4999">
                  <c:v>2.50953008519547</c:v>
                </c:pt>
                <c:pt idx="5000">
                  <c:v>2.50843045494062</c:v>
                </c:pt>
                <c:pt idx="5001">
                  <c:v>2.508242438092878</c:v>
                </c:pt>
                <c:pt idx="5002">
                  <c:v>2.50776121710618</c:v>
                </c:pt>
                <c:pt idx="5003">
                  <c:v>2.50813313734546</c:v>
                </c:pt>
                <c:pt idx="5004">
                  <c:v>2.50818939370564</c:v>
                </c:pt>
                <c:pt idx="5005">
                  <c:v>2.50792790540922</c:v>
                </c:pt>
                <c:pt idx="5006">
                  <c:v>2.50734589346283</c:v>
                </c:pt>
                <c:pt idx="5007">
                  <c:v>2.50759906505786</c:v>
                </c:pt>
                <c:pt idx="5008">
                  <c:v>2.5075090688428</c:v>
                </c:pt>
                <c:pt idx="5009">
                  <c:v>2.50707304699636</c:v>
                </c:pt>
                <c:pt idx="5010">
                  <c:v>2.50754665816154</c:v>
                </c:pt>
                <c:pt idx="5011">
                  <c:v>2.50770040299301</c:v>
                </c:pt>
                <c:pt idx="5012">
                  <c:v>2.50753240457967</c:v>
                </c:pt>
                <c:pt idx="5013">
                  <c:v>2.50703982561363</c:v>
                </c:pt>
                <c:pt idx="5014">
                  <c:v>2.50748852884254</c:v>
                </c:pt>
                <c:pt idx="5015">
                  <c:v>2.50763959739443</c:v>
                </c:pt>
                <c:pt idx="5016">
                  <c:v>2.50749104389242</c:v>
                </c:pt>
                <c:pt idx="5017">
                  <c:v>2.50704066309626</c:v>
                </c:pt>
                <c:pt idx="5018">
                  <c:v>2.506285491242759</c:v>
                </c:pt>
                <c:pt idx="5019">
                  <c:v>2.50641007734903</c:v>
                </c:pt>
                <c:pt idx="5020">
                  <c:v>2.50620719030434</c:v>
                </c:pt>
                <c:pt idx="5021">
                  <c:v>2.50696124901185</c:v>
                </c:pt>
                <c:pt idx="5022">
                  <c:v>2.50741462082424</c:v>
                </c:pt>
                <c:pt idx="5023">
                  <c:v>2.50875852430813</c:v>
                </c:pt>
                <c:pt idx="5024">
                  <c:v>2.50977793182862</c:v>
                </c:pt>
                <c:pt idx="5025">
                  <c:v>2.510472233761039</c:v>
                </c:pt>
                <c:pt idx="5026">
                  <c:v>2.51084014755614</c:v>
                </c:pt>
                <c:pt idx="5027">
                  <c:v>2.510879434505358</c:v>
                </c:pt>
                <c:pt idx="5028">
                  <c:v>2.5105881760117</c:v>
                </c:pt>
                <c:pt idx="5029">
                  <c:v>2.511261364893818</c:v>
                </c:pt>
                <c:pt idx="5030">
                  <c:v>2.51292797620746</c:v>
                </c:pt>
                <c:pt idx="5031">
                  <c:v>2.51431774694424</c:v>
                </c:pt>
                <c:pt idx="5032">
                  <c:v>2.51543098151135</c:v>
                </c:pt>
                <c:pt idx="5033">
                  <c:v>2.5162672494369</c:v>
                </c:pt>
                <c:pt idx="5034">
                  <c:v>2.51931697576179</c:v>
                </c:pt>
                <c:pt idx="5035">
                  <c:v>2.5220877472157</c:v>
                </c:pt>
                <c:pt idx="5036">
                  <c:v>2.5257714942384</c:v>
                </c:pt>
                <c:pt idx="5037">
                  <c:v>2.52915073165824</c:v>
                </c:pt>
                <c:pt idx="5038">
                  <c:v>2.532228417384978</c:v>
                </c:pt>
                <c:pt idx="5039">
                  <c:v>2.53500670093306</c:v>
                </c:pt>
                <c:pt idx="5040">
                  <c:v>2.53748730360258</c:v>
                </c:pt>
                <c:pt idx="5041">
                  <c:v>2.53967177197826</c:v>
                </c:pt>
                <c:pt idx="5042">
                  <c:v>2.54282065452334</c:v>
                </c:pt>
                <c:pt idx="5043">
                  <c:v>2.54569628791524</c:v>
                </c:pt>
                <c:pt idx="5044">
                  <c:v>2.54830058555081</c:v>
                </c:pt>
                <c:pt idx="5045">
                  <c:v>2.55063470181034</c:v>
                </c:pt>
                <c:pt idx="5046">
                  <c:v>2.55269976050027</c:v>
                </c:pt>
                <c:pt idx="5047">
                  <c:v>2.55449667683776</c:v>
                </c:pt>
                <c:pt idx="5048">
                  <c:v>2.55602566548509</c:v>
                </c:pt>
                <c:pt idx="5049">
                  <c:v>2.55728715417832</c:v>
                </c:pt>
                <c:pt idx="5050">
                  <c:v>2.558280990599119</c:v>
                </c:pt>
                <c:pt idx="5051">
                  <c:v>2.56025058346202</c:v>
                </c:pt>
                <c:pt idx="5052">
                  <c:v>2.561976583093819</c:v>
                </c:pt>
                <c:pt idx="5053">
                  <c:v>2.56345953797394</c:v>
                </c:pt>
                <c:pt idx="5054">
                  <c:v>2.56469963868477</c:v>
                </c:pt>
                <c:pt idx="5055">
                  <c:v>2.56569686330362</c:v>
                </c:pt>
                <c:pt idx="5056">
                  <c:v>2.56645096856193</c:v>
                </c:pt>
                <c:pt idx="5057">
                  <c:v>2.5669616441667</c:v>
                </c:pt>
                <c:pt idx="5058">
                  <c:v>2.56722818973776</c:v>
                </c:pt>
                <c:pt idx="5059">
                  <c:v>2.5684122298386</c:v>
                </c:pt>
                <c:pt idx="5060">
                  <c:v>2.56932908578903</c:v>
                </c:pt>
                <c:pt idx="5061">
                  <c:v>2.5699783472385</c:v>
                </c:pt>
                <c:pt idx="5062">
                  <c:v>2.5703592947328</c:v>
                </c:pt>
                <c:pt idx="5063">
                  <c:v>2.5704712212017</c:v>
                </c:pt>
                <c:pt idx="5064">
                  <c:v>2.57031294979218</c:v>
                </c:pt>
                <c:pt idx="5065">
                  <c:v>2.56988300124124</c:v>
                </c:pt>
                <c:pt idx="5066">
                  <c:v>2.56917976562133</c:v>
                </c:pt>
                <c:pt idx="5067">
                  <c:v>2.56820103353932</c:v>
                </c:pt>
                <c:pt idx="5068">
                  <c:v>2.56694482026034</c:v>
                </c:pt>
                <c:pt idx="5069">
                  <c:v>2.565408104513586</c:v>
                </c:pt>
                <c:pt idx="5070">
                  <c:v>2.56358782464207</c:v>
                </c:pt>
                <c:pt idx="5071">
                  <c:v>2.56148059269409</c:v>
                </c:pt>
                <c:pt idx="5072">
                  <c:v>2.56027440795979</c:v>
                </c:pt>
                <c:pt idx="5073">
                  <c:v>2.55875855809896</c:v>
                </c:pt>
                <c:pt idx="5074">
                  <c:v>2.55692939673845</c:v>
                </c:pt>
                <c:pt idx="5075">
                  <c:v>2.556072229403826</c:v>
                </c:pt>
                <c:pt idx="5076">
                  <c:v>2.55493019863389</c:v>
                </c:pt>
                <c:pt idx="5077">
                  <c:v>2.55350011302268</c:v>
                </c:pt>
                <c:pt idx="5078">
                  <c:v>2.55177893902633</c:v>
                </c:pt>
                <c:pt idx="5079">
                  <c:v>2.54976228821019</c:v>
                </c:pt>
                <c:pt idx="5080">
                  <c:v>2.54744571125046</c:v>
                </c:pt>
                <c:pt idx="5081">
                  <c:v>2.54605513765933</c:v>
                </c:pt>
                <c:pt idx="5082">
                  <c:v>2.54434156226856</c:v>
                </c:pt>
                <c:pt idx="5083">
                  <c:v>2.54230018193838</c:v>
                </c:pt>
                <c:pt idx="5084">
                  <c:v>2.541265484005256</c:v>
                </c:pt>
                <c:pt idx="5085">
                  <c:v>2.53993322075822</c:v>
                </c:pt>
                <c:pt idx="5086">
                  <c:v>2.539552915257258</c:v>
                </c:pt>
                <c:pt idx="5087">
                  <c:v>2.53885172119399</c:v>
                </c:pt>
                <c:pt idx="5088">
                  <c:v>2.53782624579079</c:v>
                </c:pt>
                <c:pt idx="5089">
                  <c:v>2.536472360039666</c:v>
                </c:pt>
                <c:pt idx="5090">
                  <c:v>2.53741933732511</c:v>
                </c:pt>
                <c:pt idx="5091">
                  <c:v>2.53804805683855</c:v>
                </c:pt>
                <c:pt idx="5092">
                  <c:v>2.53835728257519</c:v>
                </c:pt>
                <c:pt idx="5093">
                  <c:v>2.538345431363398</c:v>
                </c:pt>
                <c:pt idx="5094">
                  <c:v>2.53800998121303</c:v>
                </c:pt>
                <c:pt idx="5095">
                  <c:v>2.53872197790541</c:v>
                </c:pt>
                <c:pt idx="5096">
                  <c:v>2.53913927673181</c:v>
                </c:pt>
                <c:pt idx="5097">
                  <c:v>2.53926087654511</c:v>
                </c:pt>
                <c:pt idx="5098">
                  <c:v>2.54036404383594</c:v>
                </c:pt>
                <c:pt idx="5099">
                  <c:v>2.54114619037954</c:v>
                </c:pt>
                <c:pt idx="5100">
                  <c:v>2.54160663315743</c:v>
                </c:pt>
                <c:pt idx="5101">
                  <c:v>2.54174359122492</c:v>
                </c:pt>
                <c:pt idx="5102">
                  <c:v>2.5429360124124</c:v>
                </c:pt>
                <c:pt idx="5103">
                  <c:v>2.54383324137946</c:v>
                </c:pt>
                <c:pt idx="5104">
                  <c:v>2.54571703847816</c:v>
                </c:pt>
                <c:pt idx="5105">
                  <c:v>2.54727968517999</c:v>
                </c:pt>
                <c:pt idx="5106">
                  <c:v>2.54989537252791</c:v>
                </c:pt>
                <c:pt idx="5107">
                  <c:v>2.552215485629896</c:v>
                </c:pt>
                <c:pt idx="5108">
                  <c:v>2.55424187517339</c:v>
                </c:pt>
                <c:pt idx="5109">
                  <c:v>2.55597520083498</c:v>
                </c:pt>
                <c:pt idx="5110">
                  <c:v>2.55868623707939</c:v>
                </c:pt>
                <c:pt idx="5111">
                  <c:v>2.56107794801397</c:v>
                </c:pt>
                <c:pt idx="5112">
                  <c:v>2.5631517727264</c:v>
                </c:pt>
                <c:pt idx="5113">
                  <c:v>2.56490881975052</c:v>
                </c:pt>
                <c:pt idx="5114">
                  <c:v>2.56634951347923</c:v>
                </c:pt>
                <c:pt idx="5115">
                  <c:v>2.56747388348689</c:v>
                </c:pt>
                <c:pt idx="5116">
                  <c:v>2.56828170676047</c:v>
                </c:pt>
                <c:pt idx="5117">
                  <c:v>2.56877217520197</c:v>
                </c:pt>
                <c:pt idx="5118">
                  <c:v>2.57029857902073</c:v>
                </c:pt>
                <c:pt idx="5119">
                  <c:v>2.57153474935924</c:v>
                </c:pt>
                <c:pt idx="5120">
                  <c:v>2.572480459955059</c:v>
                </c:pt>
                <c:pt idx="5121">
                  <c:v>2.57313526596464</c:v>
                </c:pt>
                <c:pt idx="5122">
                  <c:v>2.57611413640183</c:v>
                </c:pt>
                <c:pt idx="5123">
                  <c:v>2.57880078062871</c:v>
                </c:pt>
                <c:pt idx="5124">
                  <c:v>2.58119657671831</c:v>
                </c:pt>
                <c:pt idx="5125">
                  <c:v>2.58330308796096</c:v>
                </c:pt>
                <c:pt idx="5126">
                  <c:v>2.58512120488925</c:v>
                </c:pt>
                <c:pt idx="5127">
                  <c:v>2.586651443411</c:v>
                </c:pt>
                <c:pt idx="5128">
                  <c:v>2.58789425728906</c:v>
                </c:pt>
                <c:pt idx="5129">
                  <c:v>2.59010202721654</c:v>
                </c:pt>
                <c:pt idx="5130">
                  <c:v>2.59199658601589</c:v>
                </c:pt>
                <c:pt idx="5131">
                  <c:v>2.5935785429507</c:v>
                </c:pt>
                <c:pt idx="5132">
                  <c:v>2.5948482022413</c:v>
                </c:pt>
                <c:pt idx="5133">
                  <c:v>2.59713618323363</c:v>
                </c:pt>
                <c:pt idx="5134">
                  <c:v>2.59913731773137</c:v>
                </c:pt>
                <c:pt idx="5135">
                  <c:v>2.60217761420052</c:v>
                </c:pt>
                <c:pt idx="5136">
                  <c:v>2.60495559664841</c:v>
                </c:pt>
                <c:pt idx="5137">
                  <c:v>2.60747257775241</c:v>
                </c:pt>
                <c:pt idx="5138">
                  <c:v>2.60972990765559</c:v>
                </c:pt>
                <c:pt idx="5139">
                  <c:v>2.611728419249176</c:v>
                </c:pt>
                <c:pt idx="5140">
                  <c:v>2.61346893173167</c:v>
                </c:pt>
                <c:pt idx="5141">
                  <c:v>2.6149518763019</c:v>
                </c:pt>
                <c:pt idx="5142">
                  <c:v>2.61617727620018</c:v>
                </c:pt>
                <c:pt idx="5143">
                  <c:v>2.61714527112901</c:v>
                </c:pt>
                <c:pt idx="5144">
                  <c:v>2.61785575119998</c:v>
                </c:pt>
                <c:pt idx="5145">
                  <c:v>2.61830816930193</c:v>
                </c:pt>
                <c:pt idx="5146">
                  <c:v>2.61850189784957</c:v>
                </c:pt>
                <c:pt idx="5147">
                  <c:v>2.61843641009648</c:v>
                </c:pt>
                <c:pt idx="5148">
                  <c:v>2.61811038117833</c:v>
                </c:pt>
                <c:pt idx="5149">
                  <c:v>2.61752259706864</c:v>
                </c:pt>
                <c:pt idx="5150">
                  <c:v>2.61667160389125</c:v>
                </c:pt>
                <c:pt idx="5151">
                  <c:v>2.61555554233275</c:v>
                </c:pt>
                <c:pt idx="5152">
                  <c:v>2.61417252489696</c:v>
                </c:pt>
                <c:pt idx="5153">
                  <c:v>2.61251994233771</c:v>
                </c:pt>
                <c:pt idx="5154">
                  <c:v>2.6105952079162</c:v>
                </c:pt>
                <c:pt idx="5155">
                  <c:v>2.60839525419513</c:v>
                </c:pt>
                <c:pt idx="5156">
                  <c:v>2.60591639958893</c:v>
                </c:pt>
                <c:pt idx="5157">
                  <c:v>2.60315474977651</c:v>
                </c:pt>
                <c:pt idx="5158">
                  <c:v>2.6027376717412</c:v>
                </c:pt>
                <c:pt idx="5159">
                  <c:v>2.602050610668459</c:v>
                </c:pt>
                <c:pt idx="5160">
                  <c:v>2.60109189955763</c:v>
                </c:pt>
                <c:pt idx="5161">
                  <c:v>2.59985901456291</c:v>
                </c:pt>
                <c:pt idx="5162">
                  <c:v>2.59834929493834</c:v>
                </c:pt>
                <c:pt idx="5163">
                  <c:v>2.59655979784652</c:v>
                </c:pt>
                <c:pt idx="5164">
                  <c:v>2.594486990160699</c:v>
                </c:pt>
                <c:pt idx="5165">
                  <c:v>2.59212662533444</c:v>
                </c:pt>
                <c:pt idx="5166">
                  <c:v>2.58947430860926</c:v>
                </c:pt>
                <c:pt idx="5167">
                  <c:v>2.58652470910776</c:v>
                </c:pt>
                <c:pt idx="5168">
                  <c:v>2.58459207394174</c:v>
                </c:pt>
                <c:pt idx="5169">
                  <c:v>2.58233835488744</c:v>
                </c:pt>
                <c:pt idx="5170">
                  <c:v>2.5797578437176</c:v>
                </c:pt>
                <c:pt idx="5171">
                  <c:v>2.57827813871125</c:v>
                </c:pt>
                <c:pt idx="5172">
                  <c:v>2.576505420299466</c:v>
                </c:pt>
                <c:pt idx="5173">
                  <c:v>2.574435132173738</c:v>
                </c:pt>
                <c:pt idx="5174">
                  <c:v>2.572062141584246</c:v>
                </c:pt>
                <c:pt idx="5175">
                  <c:v>2.56938096522051</c:v>
                </c:pt>
                <c:pt idx="5176">
                  <c:v>2.5677566353447</c:v>
                </c:pt>
                <c:pt idx="5177">
                  <c:v>2.56579992384476</c:v>
                </c:pt>
                <c:pt idx="5178">
                  <c:v>2.56350483934641</c:v>
                </c:pt>
                <c:pt idx="5179">
                  <c:v>2.56086428364016</c:v>
                </c:pt>
                <c:pt idx="5180">
                  <c:v>2.55937865464975</c:v>
                </c:pt>
                <c:pt idx="5181">
                  <c:v>2.55758389031563</c:v>
                </c:pt>
                <c:pt idx="5182">
                  <c:v>2.55547430963463</c:v>
                </c:pt>
                <c:pt idx="5183">
                  <c:v>2.55304380738179</c:v>
                </c:pt>
                <c:pt idx="5184">
                  <c:v>2.550285001778799</c:v>
                </c:pt>
                <c:pt idx="5185">
                  <c:v>2.55162222988218</c:v>
                </c:pt>
                <c:pt idx="5186">
                  <c:v>2.55262983659895</c:v>
                </c:pt>
                <c:pt idx="5187">
                  <c:v>2.55330737835697</c:v>
                </c:pt>
                <c:pt idx="5188">
                  <c:v>2.55365377186013</c:v>
                </c:pt>
                <c:pt idx="5189">
                  <c:v>2.55521487906549</c:v>
                </c:pt>
                <c:pt idx="5190">
                  <c:v>2.556476044768158</c:v>
                </c:pt>
                <c:pt idx="5191">
                  <c:v>2.55743714282806</c:v>
                </c:pt>
                <c:pt idx="5192">
                  <c:v>2.55953173017785</c:v>
                </c:pt>
                <c:pt idx="5193">
                  <c:v>2.56129677846731</c:v>
                </c:pt>
                <c:pt idx="5194">
                  <c:v>2.56273329510903</c:v>
                </c:pt>
                <c:pt idx="5195">
                  <c:v>2.56384164820063</c:v>
                </c:pt>
                <c:pt idx="5196">
                  <c:v>2.56462154049269</c:v>
                </c:pt>
                <c:pt idx="5197">
                  <c:v>2.56803250379363</c:v>
                </c:pt>
                <c:pt idx="5198">
                  <c:v>2.57111006083111</c:v>
                </c:pt>
                <c:pt idx="5199">
                  <c:v>2.57385747613906</c:v>
                </c:pt>
                <c:pt idx="5200">
                  <c:v>2.57627764691766</c:v>
                </c:pt>
                <c:pt idx="5201">
                  <c:v>2.57837271397943</c:v>
                </c:pt>
                <c:pt idx="5202">
                  <c:v>2.58014416724683</c:v>
                </c:pt>
                <c:pt idx="5203">
                  <c:v>2.58449613470492</c:v>
                </c:pt>
                <c:pt idx="5204">
                  <c:v>2.58851346442699</c:v>
                </c:pt>
                <c:pt idx="5205">
                  <c:v>2.592201339159206</c:v>
                </c:pt>
                <c:pt idx="5206">
                  <c:v>2.59556365649058</c:v>
                </c:pt>
                <c:pt idx="5207">
                  <c:v>2.59860394005765</c:v>
                </c:pt>
                <c:pt idx="5208">
                  <c:v>2.60132509233037</c:v>
                </c:pt>
                <c:pt idx="5209">
                  <c:v>2.60518999896646</c:v>
                </c:pt>
                <c:pt idx="5210">
                  <c:v>2.60876099311181</c:v>
                </c:pt>
                <c:pt idx="5211">
                  <c:v>2.61204098028765</c:v>
                </c:pt>
                <c:pt idx="5212">
                  <c:v>2.61503312804106</c:v>
                </c:pt>
                <c:pt idx="5213">
                  <c:v>2.61773956844125</c:v>
                </c:pt>
                <c:pt idx="5214">
                  <c:v>2.62016205001364</c:v>
                </c:pt>
                <c:pt idx="5215">
                  <c:v>2.62230244085956</c:v>
                </c:pt>
                <c:pt idx="5216">
                  <c:v>2.6241614234685</c:v>
                </c:pt>
                <c:pt idx="5217">
                  <c:v>2.62573991409346</c:v>
                </c:pt>
                <c:pt idx="5218">
                  <c:v>2.62703849764087</c:v>
                </c:pt>
                <c:pt idx="5219">
                  <c:v>2.62940013419192</c:v>
                </c:pt>
                <c:pt idx="5220">
                  <c:v>2.631454103607619</c:v>
                </c:pt>
                <c:pt idx="5221">
                  <c:v>2.635957323373806</c:v>
                </c:pt>
                <c:pt idx="5222">
                  <c:v>2.64014479469045</c:v>
                </c:pt>
                <c:pt idx="5223">
                  <c:v>2.64402006183156</c:v>
                </c:pt>
                <c:pt idx="5224">
                  <c:v>2.64758630574326</c:v>
                </c:pt>
                <c:pt idx="5225">
                  <c:v>2.650845491478076</c:v>
                </c:pt>
                <c:pt idx="5226">
                  <c:v>2.65380022940619</c:v>
                </c:pt>
                <c:pt idx="5227">
                  <c:v>2.656451981643058</c:v>
                </c:pt>
                <c:pt idx="5228">
                  <c:v>2.66019033898637</c:v>
                </c:pt>
                <c:pt idx="5229">
                  <c:v>2.66365115548817</c:v>
                </c:pt>
                <c:pt idx="5230">
                  <c:v>2.66683596575614</c:v>
                </c:pt>
                <c:pt idx="5231">
                  <c:v>2.66974637689818</c:v>
                </c:pt>
                <c:pt idx="5232">
                  <c:v>2.67238403935265</c:v>
                </c:pt>
                <c:pt idx="5233">
                  <c:v>2.67474979712966</c:v>
                </c:pt>
                <c:pt idx="5234">
                  <c:v>2.67684446629621</c:v>
                </c:pt>
                <c:pt idx="5235">
                  <c:v>2.678668814299657</c:v>
                </c:pt>
                <c:pt idx="5236">
                  <c:v>2.68022291718983</c:v>
                </c:pt>
                <c:pt idx="5237">
                  <c:v>2.68150738508167</c:v>
                </c:pt>
                <c:pt idx="5238">
                  <c:v>2.68252189515391</c:v>
                </c:pt>
                <c:pt idx="5239">
                  <c:v>2.68326663829613</c:v>
                </c:pt>
                <c:pt idx="5240">
                  <c:v>2.68374106001359</c:v>
                </c:pt>
                <c:pt idx="5241">
                  <c:v>2.68394490195795</c:v>
                </c:pt>
                <c:pt idx="5242">
                  <c:v>2.68387736347282</c:v>
                </c:pt>
                <c:pt idx="5243">
                  <c:v>2.68353773283327</c:v>
                </c:pt>
                <c:pt idx="5244">
                  <c:v>2.68292497347845</c:v>
                </c:pt>
                <c:pt idx="5245">
                  <c:v>2.68203794262594</c:v>
                </c:pt>
                <c:pt idx="5246">
                  <c:v>2.68087519457041</c:v>
                </c:pt>
                <c:pt idx="5247">
                  <c:v>2.67943499825355</c:v>
                </c:pt>
                <c:pt idx="5248">
                  <c:v>2.67771535920329</c:v>
                </c:pt>
                <c:pt idx="5249">
                  <c:v>2.67703002496379</c:v>
                </c:pt>
                <c:pt idx="5250">
                  <c:v>2.67603978311317</c:v>
                </c:pt>
                <c:pt idx="5251">
                  <c:v>2.67474302001771</c:v>
                </c:pt>
                <c:pt idx="5252">
                  <c:v>2.6731375690829</c:v>
                </c:pt>
                <c:pt idx="5253">
                  <c:v>2.67122074412938</c:v>
                </c:pt>
                <c:pt idx="5254">
                  <c:v>2.6689895832376</c:v>
                </c:pt>
                <c:pt idx="5255">
                  <c:v>2.666440689963846</c:v>
                </c:pt>
                <c:pt idx="5256">
                  <c:v>2.66357008739549</c:v>
                </c:pt>
                <c:pt idx="5257">
                  <c:v>2.66179459320601</c:v>
                </c:pt>
                <c:pt idx="5258">
                  <c:v>2.65972904254386</c:v>
                </c:pt>
                <c:pt idx="5259">
                  <c:v>2.65872082036255</c:v>
                </c:pt>
                <c:pt idx="5260">
                  <c:v>2.657396927031</c:v>
                </c:pt>
                <c:pt idx="5261">
                  <c:v>2.655754939754479</c:v>
                </c:pt>
                <c:pt idx="5262">
                  <c:v>2.65379142312292</c:v>
                </c:pt>
                <c:pt idx="5263">
                  <c:v>2.65150257102099</c:v>
                </c:pt>
                <c:pt idx="5264">
                  <c:v>2.64888426013461</c:v>
                </c:pt>
                <c:pt idx="5265">
                  <c:v>2.64593134097431</c:v>
                </c:pt>
                <c:pt idx="5266">
                  <c:v>2.64263792304089</c:v>
                </c:pt>
                <c:pt idx="5267">
                  <c:v>2.6418644334325</c:v>
                </c:pt>
                <c:pt idx="5268">
                  <c:v>2.64076687873154</c:v>
                </c:pt>
                <c:pt idx="5269">
                  <c:v>2.639342033944596</c:v>
                </c:pt>
                <c:pt idx="5270">
                  <c:v>2.63758614316558</c:v>
                </c:pt>
                <c:pt idx="5271">
                  <c:v>2.63549515674942</c:v>
                </c:pt>
                <c:pt idx="5272">
                  <c:v>2.63306403782511</c:v>
                </c:pt>
                <c:pt idx="5273">
                  <c:v>2.63028721549152</c:v>
                </c:pt>
                <c:pt idx="5274">
                  <c:v>2.62858594899493</c:v>
                </c:pt>
                <c:pt idx="5275">
                  <c:v>2.62803582935827</c:v>
                </c:pt>
                <c:pt idx="5276">
                  <c:v>2.62858428706795</c:v>
                </c:pt>
                <c:pt idx="5277">
                  <c:v>2.62877434193557</c:v>
                </c:pt>
                <c:pt idx="5278">
                  <c:v>2.62860423061148</c:v>
                </c:pt>
                <c:pt idx="5279">
                  <c:v>2.62807160931083</c:v>
                </c:pt>
                <c:pt idx="5280">
                  <c:v>2.62717302401825</c:v>
                </c:pt>
                <c:pt idx="5281">
                  <c:v>2.62590505296085</c:v>
                </c:pt>
                <c:pt idx="5282">
                  <c:v>2.62426288220422</c:v>
                </c:pt>
                <c:pt idx="5283">
                  <c:v>2.62224147298221</c:v>
                </c:pt>
                <c:pt idx="5284">
                  <c:v>2.62295742968165</c:v>
                </c:pt>
                <c:pt idx="5285">
                  <c:v>2.62336848584518</c:v>
                </c:pt>
                <c:pt idx="5286">
                  <c:v>2.62347340942572</c:v>
                </c:pt>
                <c:pt idx="5287">
                  <c:v>2.62473630389795</c:v>
                </c:pt>
                <c:pt idx="5288">
                  <c:v>2.62566397129537</c:v>
                </c:pt>
                <c:pt idx="5289">
                  <c:v>2.62625627352224</c:v>
                </c:pt>
                <c:pt idx="5290">
                  <c:v>2.62651220261639</c:v>
                </c:pt>
                <c:pt idx="5291">
                  <c:v>2.62799286042452</c:v>
                </c:pt>
                <c:pt idx="5292">
                  <c:v>2.63063179505369</c:v>
                </c:pt>
                <c:pt idx="5293">
                  <c:v>2.63293438907695</c:v>
                </c:pt>
                <c:pt idx="5294">
                  <c:v>2.63490211931607</c:v>
                </c:pt>
                <c:pt idx="5295">
                  <c:v>2.63799090778033</c:v>
                </c:pt>
                <c:pt idx="5296">
                  <c:v>2.642252435250226</c:v>
                </c:pt>
                <c:pt idx="5297">
                  <c:v>2.64617240572753</c:v>
                </c:pt>
                <c:pt idx="5298">
                  <c:v>2.64975488989755</c:v>
                </c:pt>
                <c:pt idx="5299">
                  <c:v>2.65300329938017</c:v>
                </c:pt>
                <c:pt idx="5300">
                  <c:v>2.6559202949792</c:v>
                </c:pt>
                <c:pt idx="5301">
                  <c:v>2.658508694388419</c:v>
                </c:pt>
                <c:pt idx="5302">
                  <c:v>2.66227624906249</c:v>
                </c:pt>
                <c:pt idx="5303">
                  <c:v>2.66715712757696</c:v>
                </c:pt>
                <c:pt idx="5304">
                  <c:v>2.67170155400475</c:v>
                </c:pt>
                <c:pt idx="5305">
                  <c:v>2.67591374192329</c:v>
                </c:pt>
                <c:pt idx="5306">
                  <c:v>2.67979761248388</c:v>
                </c:pt>
                <c:pt idx="5307">
                  <c:v>2.68335607659762</c:v>
                </c:pt>
                <c:pt idx="5308">
                  <c:v>2.68659177199214</c:v>
                </c:pt>
                <c:pt idx="5309">
                  <c:v>2.68950678528753</c:v>
                </c:pt>
                <c:pt idx="5310">
                  <c:v>2.69210258567851</c:v>
                </c:pt>
                <c:pt idx="5311">
                  <c:v>2.69438061167894</c:v>
                </c:pt>
                <c:pt idx="5312">
                  <c:v>2.69634180536948</c:v>
                </c:pt>
                <c:pt idx="5313">
                  <c:v>2.69798678970035</c:v>
                </c:pt>
                <c:pt idx="5314">
                  <c:v>2.699315623084458</c:v>
                </c:pt>
                <c:pt idx="5315">
                  <c:v>2.7003284282878</c:v>
                </c:pt>
                <c:pt idx="5316">
                  <c:v>2.70241105269494</c:v>
                </c:pt>
                <c:pt idx="5317">
                  <c:v>2.70414954662701</c:v>
                </c:pt>
                <c:pt idx="5318">
                  <c:v>2.70700006123602</c:v>
                </c:pt>
                <c:pt idx="5319">
                  <c:v>2.7095344260661</c:v>
                </c:pt>
                <c:pt idx="5320">
                  <c:v>2.71320368298581</c:v>
                </c:pt>
                <c:pt idx="5321">
                  <c:v>2.716583653278199</c:v>
                </c:pt>
                <c:pt idx="5322">
                  <c:v>2.71967572525089</c:v>
                </c:pt>
                <c:pt idx="5323">
                  <c:v>2.72248132089468</c:v>
                </c:pt>
                <c:pt idx="5324">
                  <c:v>2.72500140399616</c:v>
                </c:pt>
                <c:pt idx="5325">
                  <c:v>2.72723667067102</c:v>
                </c:pt>
                <c:pt idx="5326">
                  <c:v>2.72918798511188</c:v>
                </c:pt>
                <c:pt idx="5327">
                  <c:v>2.73085566199923</c:v>
                </c:pt>
                <c:pt idx="5328">
                  <c:v>2.73223967342105</c:v>
                </c:pt>
                <c:pt idx="5329">
                  <c:v>2.73334057161755</c:v>
                </c:pt>
                <c:pt idx="5330">
                  <c:v>2.73415783730529</c:v>
                </c:pt>
                <c:pt idx="5331">
                  <c:v>2.73469127691897</c:v>
                </c:pt>
                <c:pt idx="5332">
                  <c:v>2.73494078579762</c:v>
                </c:pt>
                <c:pt idx="5333">
                  <c:v>2.73490563835006</c:v>
                </c:pt>
                <c:pt idx="5334">
                  <c:v>2.73458519654045</c:v>
                </c:pt>
                <c:pt idx="5335">
                  <c:v>2.73397867888556</c:v>
                </c:pt>
                <c:pt idx="5336">
                  <c:v>2.73445864118897</c:v>
                </c:pt>
                <c:pt idx="5337">
                  <c:v>2.73462526830482</c:v>
                </c:pt>
                <c:pt idx="5338">
                  <c:v>2.73447796382913</c:v>
                </c:pt>
                <c:pt idx="5339">
                  <c:v>2.73401539916256</c:v>
                </c:pt>
                <c:pt idx="5340">
                  <c:v>2.73323646542701</c:v>
                </c:pt>
                <c:pt idx="5341">
                  <c:v>2.73214004962135</c:v>
                </c:pt>
                <c:pt idx="5342">
                  <c:v>2.73072458173964</c:v>
                </c:pt>
                <c:pt idx="5343">
                  <c:v>2.72898806085322</c:v>
                </c:pt>
                <c:pt idx="5344">
                  <c:v>2.72692808844573</c:v>
                </c:pt>
                <c:pt idx="5345">
                  <c:v>2.72454236930119</c:v>
                </c:pt>
                <c:pt idx="5346">
                  <c:v>2.72182759949895</c:v>
                </c:pt>
                <c:pt idx="5347">
                  <c:v>2.71878090357596</c:v>
                </c:pt>
                <c:pt idx="5348">
                  <c:v>2.71687297641339</c:v>
                </c:pt>
                <c:pt idx="5349">
                  <c:v>2.71606950040891</c:v>
                </c:pt>
                <c:pt idx="5350">
                  <c:v>2.71494140327563</c:v>
                </c:pt>
                <c:pt idx="5351">
                  <c:v>2.71348672088503</c:v>
                </c:pt>
                <c:pt idx="5352">
                  <c:v>2.71170291969127</c:v>
                </c:pt>
                <c:pt idx="5353">
                  <c:v>2.70958716039825</c:v>
                </c:pt>
                <c:pt idx="5354">
                  <c:v>2.70713612031165</c:v>
                </c:pt>
                <c:pt idx="5355">
                  <c:v>2.70434604982587</c:v>
                </c:pt>
                <c:pt idx="5356">
                  <c:v>2.70121240005576</c:v>
                </c:pt>
                <c:pt idx="5357">
                  <c:v>2.69773012797217</c:v>
                </c:pt>
                <c:pt idx="5358">
                  <c:v>2.69541620371522</c:v>
                </c:pt>
                <c:pt idx="5359">
                  <c:v>2.69423452830461</c:v>
                </c:pt>
                <c:pt idx="5360">
                  <c:v>2.692715170408657</c:v>
                </c:pt>
                <c:pt idx="5361">
                  <c:v>2.69085485259046</c:v>
                </c:pt>
                <c:pt idx="5362">
                  <c:v>2.68864990266745</c:v>
                </c:pt>
                <c:pt idx="5363">
                  <c:v>2.68609588724915</c:v>
                </c:pt>
                <c:pt idx="5364">
                  <c:v>2.68465805261498</c:v>
                </c:pt>
                <c:pt idx="5365">
                  <c:v>2.68284315618046</c:v>
                </c:pt>
                <c:pt idx="5366">
                  <c:v>2.68221089999346</c:v>
                </c:pt>
                <c:pt idx="5367">
                  <c:v>2.682715125258578</c:v>
                </c:pt>
                <c:pt idx="5368">
                  <c:v>2.68285027011625</c:v>
                </c:pt>
                <c:pt idx="5369">
                  <c:v>2.6826147352531</c:v>
                </c:pt>
                <c:pt idx="5370">
                  <c:v>2.682006199479666</c:v>
                </c:pt>
                <c:pt idx="5371">
                  <c:v>2.68102206083663</c:v>
                </c:pt>
                <c:pt idx="5372">
                  <c:v>2.68115126088018</c:v>
                </c:pt>
                <c:pt idx="5373">
                  <c:v>2.6824543685412</c:v>
                </c:pt>
                <c:pt idx="5374">
                  <c:v>2.68338666160123</c:v>
                </c:pt>
                <c:pt idx="5375">
                  <c:v>2.68552371887568</c:v>
                </c:pt>
                <c:pt idx="5376">
                  <c:v>2.68732070137412</c:v>
                </c:pt>
                <c:pt idx="5377">
                  <c:v>2.68877821066909</c:v>
                </c:pt>
                <c:pt idx="5378">
                  <c:v>2.68989662433109</c:v>
                </c:pt>
                <c:pt idx="5379">
                  <c:v>2.69216179584344</c:v>
                </c:pt>
                <c:pt idx="5380">
                  <c:v>2.69405736074568</c:v>
                </c:pt>
                <c:pt idx="5381">
                  <c:v>2.69558423073653</c:v>
                </c:pt>
                <c:pt idx="5382">
                  <c:v>2.69822430982352</c:v>
                </c:pt>
                <c:pt idx="5383">
                  <c:v>2.70046502762067</c:v>
                </c:pt>
                <c:pt idx="5384">
                  <c:v>2.70230753734705</c:v>
                </c:pt>
                <c:pt idx="5385">
                  <c:v>2.70375263525727</c:v>
                </c:pt>
                <c:pt idx="5386">
                  <c:v>2.70635728864589</c:v>
                </c:pt>
                <c:pt idx="5387">
                  <c:v>2.70859451582282</c:v>
                </c:pt>
                <c:pt idx="5388">
                  <c:v>2.71046522617504</c:v>
                </c:pt>
                <c:pt idx="5389">
                  <c:v>2.71344136854237</c:v>
                </c:pt>
                <c:pt idx="5390">
                  <c:v>2.71602071576152</c:v>
                </c:pt>
                <c:pt idx="5391">
                  <c:v>2.71974770048833</c:v>
                </c:pt>
                <c:pt idx="5392">
                  <c:v>2.72310687302678</c:v>
                </c:pt>
                <c:pt idx="5393">
                  <c:v>2.72610072531722</c:v>
                </c:pt>
                <c:pt idx="5394">
                  <c:v>2.73026202813338</c:v>
                </c:pt>
                <c:pt idx="5395">
                  <c:v>2.73408602380743</c:v>
                </c:pt>
                <c:pt idx="5396">
                  <c:v>2.73902445551381</c:v>
                </c:pt>
                <c:pt idx="5397">
                  <c:v>2.74359570360551</c:v>
                </c:pt>
                <c:pt idx="5398">
                  <c:v>2.74780254463512</c:v>
                </c:pt>
                <c:pt idx="5399">
                  <c:v>2.75164756628491</c:v>
                </c:pt>
                <c:pt idx="5400">
                  <c:v>2.75513283767469</c:v>
                </c:pt>
                <c:pt idx="5401">
                  <c:v>2.7582600723485</c:v>
                </c:pt>
                <c:pt idx="5402">
                  <c:v>2.76253242086548</c:v>
                </c:pt>
                <c:pt idx="5403">
                  <c:v>2.76647467767605</c:v>
                </c:pt>
                <c:pt idx="5404">
                  <c:v>2.77008917058829</c:v>
                </c:pt>
                <c:pt idx="5405">
                  <c:v>2.77337689867421</c:v>
                </c:pt>
                <c:pt idx="5406">
                  <c:v>2.77633873152326</c:v>
                </c:pt>
                <c:pt idx="5407">
                  <c:v>2.77897588943348</c:v>
                </c:pt>
                <c:pt idx="5408">
                  <c:v>2.78128860700569</c:v>
                </c:pt>
                <c:pt idx="5409">
                  <c:v>2.78327739609572</c:v>
                </c:pt>
                <c:pt idx="5410">
                  <c:v>2.78494249985148</c:v>
                </c:pt>
                <c:pt idx="5411">
                  <c:v>2.78628360203342</c:v>
                </c:pt>
                <c:pt idx="5412">
                  <c:v>2.78730113504915</c:v>
                </c:pt>
                <c:pt idx="5413">
                  <c:v>2.7879944111137</c:v>
                </c:pt>
                <c:pt idx="5414">
                  <c:v>2.78836320633677</c:v>
                </c:pt>
                <c:pt idx="5415">
                  <c:v>2.7898969415344</c:v>
                </c:pt>
                <c:pt idx="5416">
                  <c:v>2.79113584230901</c:v>
                </c:pt>
                <c:pt idx="5417">
                  <c:v>2.79208005606823</c:v>
                </c:pt>
                <c:pt idx="5418">
                  <c:v>2.79272926747673</c:v>
                </c:pt>
                <c:pt idx="5419">
                  <c:v>2.79308322836254</c:v>
                </c:pt>
                <c:pt idx="5420">
                  <c:v>2.79457015388338</c:v>
                </c:pt>
                <c:pt idx="5421">
                  <c:v>2.79573292500069</c:v>
                </c:pt>
                <c:pt idx="5422">
                  <c:v>2.79657109512284</c:v>
                </c:pt>
                <c:pt idx="5423">
                  <c:v>2.79708495447934</c:v>
                </c:pt>
                <c:pt idx="5424">
                  <c:v>2.79727389417116</c:v>
                </c:pt>
                <c:pt idx="5425">
                  <c:v>2.79713721775496</c:v>
                </c:pt>
                <c:pt idx="5426">
                  <c:v>2.79667414468246</c:v>
                </c:pt>
                <c:pt idx="5427">
                  <c:v>2.79588436031061</c:v>
                </c:pt>
                <c:pt idx="5428">
                  <c:v>2.79476666600218</c:v>
                </c:pt>
                <c:pt idx="5429">
                  <c:v>2.79331981238945</c:v>
                </c:pt>
                <c:pt idx="5430">
                  <c:v>2.79154278780234</c:v>
                </c:pt>
                <c:pt idx="5431">
                  <c:v>2.78943429969642</c:v>
                </c:pt>
                <c:pt idx="5432">
                  <c:v>2.78699200800465</c:v>
                </c:pt>
                <c:pt idx="5433">
                  <c:v>2.78565693847975</c:v>
                </c:pt>
                <c:pt idx="5434">
                  <c:v>2.78395952000466</c:v>
                </c:pt>
                <c:pt idx="5435">
                  <c:v>2.78340819640847</c:v>
                </c:pt>
                <c:pt idx="5436">
                  <c:v>2.78252632104971</c:v>
                </c:pt>
                <c:pt idx="5437">
                  <c:v>2.78131222958083</c:v>
                </c:pt>
                <c:pt idx="5438">
                  <c:v>2.77976452015615</c:v>
                </c:pt>
                <c:pt idx="5439">
                  <c:v>2.77788181082662</c:v>
                </c:pt>
                <c:pt idx="5440">
                  <c:v>2.77566172731453</c:v>
                </c:pt>
                <c:pt idx="5441">
                  <c:v>2.77310199017438</c:v>
                </c:pt>
                <c:pt idx="5442">
                  <c:v>2.77020019506181</c:v>
                </c:pt>
                <c:pt idx="5443">
                  <c:v>2.76841726307135</c:v>
                </c:pt>
                <c:pt idx="5444">
                  <c:v>2.766263173336159</c:v>
                </c:pt>
                <c:pt idx="5445">
                  <c:v>2.76373513966162</c:v>
                </c:pt>
                <c:pt idx="5446">
                  <c:v>2.76230348141588</c:v>
                </c:pt>
                <c:pt idx="5447">
                  <c:v>2.76046854192668</c:v>
                </c:pt>
                <c:pt idx="5448">
                  <c:v>2.7597773441315</c:v>
                </c:pt>
                <c:pt idx="5449">
                  <c:v>2.75871556965991</c:v>
                </c:pt>
                <c:pt idx="5450">
                  <c:v>2.75728071633481</c:v>
                </c:pt>
                <c:pt idx="5451">
                  <c:v>2.75547054205168</c:v>
                </c:pt>
                <c:pt idx="5452">
                  <c:v>2.75477144381809</c:v>
                </c:pt>
                <c:pt idx="5453">
                  <c:v>2.75366738882785</c:v>
                </c:pt>
                <c:pt idx="5454">
                  <c:v>2.75215581434293</c:v>
                </c:pt>
                <c:pt idx="5455">
                  <c:v>2.75023339460001</c:v>
                </c:pt>
                <c:pt idx="5456">
                  <c:v>2.74789659161282</c:v>
                </c:pt>
                <c:pt idx="5457">
                  <c:v>2.7451405122583</c:v>
                </c:pt>
                <c:pt idx="5458">
                  <c:v>2.74355022374972</c:v>
                </c:pt>
                <c:pt idx="5459">
                  <c:v>2.74157488867093</c:v>
                </c:pt>
                <c:pt idx="5460">
                  <c:v>2.73921071081574</c:v>
                </c:pt>
                <c:pt idx="5461">
                  <c:v>2.736452929481318</c:v>
                </c:pt>
                <c:pt idx="5462">
                  <c:v>2.73482874848403</c:v>
                </c:pt>
                <c:pt idx="5463">
                  <c:v>2.73439643755213</c:v>
                </c:pt>
                <c:pt idx="5464">
                  <c:v>2.733579193479759</c:v>
                </c:pt>
                <c:pt idx="5465">
                  <c:v>2.73391348450525</c:v>
                </c:pt>
                <c:pt idx="5466">
                  <c:v>2.73545157031037</c:v>
                </c:pt>
                <c:pt idx="5467">
                  <c:v>2.736608483195356</c:v>
                </c:pt>
                <c:pt idx="5468">
                  <c:v>2.73738329291898</c:v>
                </c:pt>
                <c:pt idx="5469">
                  <c:v>2.73931435289068</c:v>
                </c:pt>
                <c:pt idx="5470">
                  <c:v>2.7408325027149</c:v>
                </c:pt>
                <c:pt idx="5471">
                  <c:v>2.74508545277385</c:v>
                </c:pt>
                <c:pt idx="5472">
                  <c:v>2.74892100466821</c:v>
                </c:pt>
                <c:pt idx="5473">
                  <c:v>2.75234189548743</c:v>
                </c:pt>
                <c:pt idx="5474">
                  <c:v>2.75535085687341</c:v>
                </c:pt>
                <c:pt idx="5475">
                  <c:v>2.75794954225455</c:v>
                </c:pt>
                <c:pt idx="5476">
                  <c:v>2.76013917958887</c:v>
                </c:pt>
                <c:pt idx="5477">
                  <c:v>2.76192076121532</c:v>
                </c:pt>
                <c:pt idx="5478">
                  <c:v>2.76488710906456</c:v>
                </c:pt>
                <c:pt idx="5479">
                  <c:v>2.76747628294765</c:v>
                </c:pt>
                <c:pt idx="5480">
                  <c:v>2.77120428478362</c:v>
                </c:pt>
                <c:pt idx="5481">
                  <c:v>2.77610603005157</c:v>
                </c:pt>
                <c:pt idx="5482">
                  <c:v>2.78062690983416</c:v>
                </c:pt>
                <c:pt idx="5483">
                  <c:v>2.78476943135438</c:v>
                </c:pt>
                <c:pt idx="5484">
                  <c:v>2.78853584501997</c:v>
                </c:pt>
                <c:pt idx="5485">
                  <c:v>2.79192832741436</c:v>
                </c:pt>
                <c:pt idx="5486">
                  <c:v>2.79494782823847</c:v>
                </c:pt>
                <c:pt idx="5487">
                  <c:v>2.79759533491414</c:v>
                </c:pt>
                <c:pt idx="5488">
                  <c:v>2.80143610394797</c:v>
                </c:pt>
                <c:pt idx="5489">
                  <c:v>2.80493460649994</c:v>
                </c:pt>
                <c:pt idx="5490">
                  <c:v>2.8080928526383</c:v>
                </c:pt>
                <c:pt idx="5491">
                  <c:v>2.81091103964632</c:v>
                </c:pt>
                <c:pt idx="5492">
                  <c:v>2.81338999572057</c:v>
                </c:pt>
                <c:pt idx="5493">
                  <c:v>2.81553031466563</c:v>
                </c:pt>
                <c:pt idx="5494">
                  <c:v>2.8173317502715</c:v>
                </c:pt>
                <c:pt idx="5495">
                  <c:v>2.82035027383412</c:v>
                </c:pt>
                <c:pt idx="5496">
                  <c:v>2.82306037961193</c:v>
                </c:pt>
                <c:pt idx="5497">
                  <c:v>2.82546252750331</c:v>
                </c:pt>
                <c:pt idx="5498">
                  <c:v>2.82755733200622</c:v>
                </c:pt>
                <c:pt idx="5499">
                  <c:v>2.82934466358146</c:v>
                </c:pt>
                <c:pt idx="5500">
                  <c:v>2.83082449771417</c:v>
                </c:pt>
                <c:pt idx="5501">
                  <c:v>2.83199719846992</c:v>
                </c:pt>
                <c:pt idx="5502">
                  <c:v>2.832862328970546</c:v>
                </c:pt>
                <c:pt idx="5503">
                  <c:v>2.833419522553</c:v>
                </c:pt>
                <c:pt idx="5504">
                  <c:v>2.83366907175021</c:v>
                </c:pt>
                <c:pt idx="5505">
                  <c:v>2.83360985374561</c:v>
                </c:pt>
                <c:pt idx="5506">
                  <c:v>2.833241994774998</c:v>
                </c:pt>
                <c:pt idx="5507">
                  <c:v>2.832565096674466</c:v>
                </c:pt>
                <c:pt idx="5508">
                  <c:v>2.83157795002048</c:v>
                </c:pt>
                <c:pt idx="5509">
                  <c:v>2.83177573061045</c:v>
                </c:pt>
                <c:pt idx="5510">
                  <c:v>2.83163364959979</c:v>
                </c:pt>
                <c:pt idx="5511">
                  <c:v>2.83115086267615</c:v>
                </c:pt>
                <c:pt idx="5512">
                  <c:v>2.83032674129997</c:v>
                </c:pt>
                <c:pt idx="5513">
                  <c:v>2.82916058783195</c:v>
                </c:pt>
                <c:pt idx="5514">
                  <c:v>2.82765106522729</c:v>
                </c:pt>
                <c:pt idx="5515">
                  <c:v>2.82579709938403</c:v>
                </c:pt>
                <c:pt idx="5516">
                  <c:v>2.82359731871939</c:v>
                </c:pt>
                <c:pt idx="5517">
                  <c:v>2.82255527431457</c:v>
                </c:pt>
                <c:pt idx="5518">
                  <c:v>2.82113724977864</c:v>
                </c:pt>
                <c:pt idx="5519">
                  <c:v>2.82091348626572</c:v>
                </c:pt>
                <c:pt idx="5520">
                  <c:v>2.82034596634995</c:v>
                </c:pt>
                <c:pt idx="5521">
                  <c:v>2.81943374295478</c:v>
                </c:pt>
                <c:pt idx="5522">
                  <c:v>2.8181758414535</c:v>
                </c:pt>
                <c:pt idx="5523">
                  <c:v>2.81657070696193</c:v>
                </c:pt>
                <c:pt idx="5524">
                  <c:v>2.81461708731693</c:v>
                </c:pt>
                <c:pt idx="5525">
                  <c:v>2.81231320738119</c:v>
                </c:pt>
                <c:pt idx="5526">
                  <c:v>2.809656534009626</c:v>
                </c:pt>
                <c:pt idx="5527">
                  <c:v>2.806644674403536</c:v>
                </c:pt>
                <c:pt idx="5528">
                  <c:v>2.80327459050682</c:v>
                </c:pt>
                <c:pt idx="5529">
                  <c:v>2.801073624023876</c:v>
                </c:pt>
                <c:pt idx="5530">
                  <c:v>2.79848380244852</c:v>
                </c:pt>
                <c:pt idx="5531">
                  <c:v>2.7955023454083</c:v>
                </c:pt>
                <c:pt idx="5532">
                  <c:v>2.79527595400495</c:v>
                </c:pt>
                <c:pt idx="5533">
                  <c:v>2.7946656920579</c:v>
                </c:pt>
                <c:pt idx="5534">
                  <c:v>2.79367047429938</c:v>
                </c:pt>
                <c:pt idx="5535">
                  <c:v>2.79228809656272</c:v>
                </c:pt>
                <c:pt idx="5536">
                  <c:v>2.79051635230266</c:v>
                </c:pt>
                <c:pt idx="5537">
                  <c:v>2.78990336686839</c:v>
                </c:pt>
                <c:pt idx="5538">
                  <c:v>2.78887037764847</c:v>
                </c:pt>
                <c:pt idx="5539">
                  <c:v>2.78741478523369</c:v>
                </c:pt>
                <c:pt idx="5540">
                  <c:v>2.7855334104823</c:v>
                </c:pt>
                <c:pt idx="5541">
                  <c:v>2.78322281971089</c:v>
                </c:pt>
                <c:pt idx="5542">
                  <c:v>2.78212115900293</c:v>
                </c:pt>
                <c:pt idx="5543">
                  <c:v>2.7806248133086</c:v>
                </c:pt>
                <c:pt idx="5544">
                  <c:v>2.78030442594546</c:v>
                </c:pt>
                <c:pt idx="5545">
                  <c:v>2.78277881761901</c:v>
                </c:pt>
                <c:pt idx="5546">
                  <c:v>2.78483187625341</c:v>
                </c:pt>
                <c:pt idx="5547">
                  <c:v>2.78646391536642</c:v>
                </c:pt>
                <c:pt idx="5548">
                  <c:v>2.78767520152698</c:v>
                </c:pt>
                <c:pt idx="5549">
                  <c:v>2.78846539374499</c:v>
                </c:pt>
                <c:pt idx="5550">
                  <c:v>2.78883378810749</c:v>
                </c:pt>
                <c:pt idx="5551">
                  <c:v>2.79042467096774</c:v>
                </c:pt>
                <c:pt idx="5552">
                  <c:v>2.79162664177054</c:v>
                </c:pt>
                <c:pt idx="5553">
                  <c:v>2.79401033844275</c:v>
                </c:pt>
                <c:pt idx="5554">
                  <c:v>2.79597312920442</c:v>
                </c:pt>
                <c:pt idx="5555">
                  <c:v>2.7975154973373</c:v>
                </c:pt>
                <c:pt idx="5556">
                  <c:v>2.7986372928324</c:v>
                </c:pt>
                <c:pt idx="5557">
                  <c:v>2.80090801178105</c:v>
                </c:pt>
                <c:pt idx="5558">
                  <c:v>2.80272605974548</c:v>
                </c:pt>
                <c:pt idx="5559">
                  <c:v>2.80409204904938</c:v>
                </c:pt>
                <c:pt idx="5560">
                  <c:v>2.80500528615764</c:v>
                </c:pt>
                <c:pt idx="5561">
                  <c:v>2.80710513736471</c:v>
                </c:pt>
                <c:pt idx="5562">
                  <c:v>2.80878492126008</c:v>
                </c:pt>
                <c:pt idx="5563">
                  <c:v>2.811612964867137</c:v>
                </c:pt>
                <c:pt idx="5564">
                  <c:v>2.81562404397773</c:v>
                </c:pt>
                <c:pt idx="5565">
                  <c:v>2.81921343294265</c:v>
                </c:pt>
                <c:pt idx="5566">
                  <c:v>2.82238328564057</c:v>
                </c:pt>
                <c:pt idx="5567">
                  <c:v>2.82513431043391</c:v>
                </c:pt>
                <c:pt idx="5568">
                  <c:v>2.82909377708298</c:v>
                </c:pt>
                <c:pt idx="5569">
                  <c:v>2.832666416442526</c:v>
                </c:pt>
                <c:pt idx="5570">
                  <c:v>2.83747472355964</c:v>
                </c:pt>
                <c:pt idx="5571">
                  <c:v>2.84192683231767</c:v>
                </c:pt>
                <c:pt idx="5572">
                  <c:v>2.84602455258113</c:v>
                </c:pt>
                <c:pt idx="5573">
                  <c:v>2.849768713963757</c:v>
                </c:pt>
                <c:pt idx="5574">
                  <c:v>2.85316061447544</c:v>
                </c:pt>
                <c:pt idx="5575">
                  <c:v>2.85620074171839</c:v>
                </c:pt>
                <c:pt idx="5576">
                  <c:v>2.85888964196202</c:v>
                </c:pt>
                <c:pt idx="5577">
                  <c:v>2.8612272548543</c:v>
                </c:pt>
                <c:pt idx="5578">
                  <c:v>2.8632138181233</c:v>
                </c:pt>
                <c:pt idx="5579">
                  <c:v>2.86646077229572</c:v>
                </c:pt>
                <c:pt idx="5580">
                  <c:v>2.86938837194215</c:v>
                </c:pt>
                <c:pt idx="5581">
                  <c:v>2.87199675311297</c:v>
                </c:pt>
                <c:pt idx="5582">
                  <c:v>2.874286196898756</c:v>
                </c:pt>
                <c:pt idx="5583">
                  <c:v>2.876256456299338</c:v>
                </c:pt>
                <c:pt idx="5584">
                  <c:v>2.87790770838141</c:v>
                </c:pt>
                <c:pt idx="5585">
                  <c:v>2.87923955962773</c:v>
                </c:pt>
                <c:pt idx="5586">
                  <c:v>2.88025168356851</c:v>
                </c:pt>
                <c:pt idx="5587">
                  <c:v>2.88094447361365</c:v>
                </c:pt>
                <c:pt idx="5588">
                  <c:v>2.88131738802811</c:v>
                </c:pt>
                <c:pt idx="5589">
                  <c:v>2.881369932265779</c:v>
                </c:pt>
                <c:pt idx="5590">
                  <c:v>2.88110199006525</c:v>
                </c:pt>
                <c:pt idx="5591">
                  <c:v>2.88051349427105</c:v>
                </c:pt>
                <c:pt idx="5592">
                  <c:v>2.879603441923737</c:v>
                </c:pt>
                <c:pt idx="5593">
                  <c:v>2.87837188207708</c:v>
                </c:pt>
                <c:pt idx="5594">
                  <c:v>2.876818276724697</c:v>
                </c:pt>
                <c:pt idx="5595">
                  <c:v>2.874941523196739</c:v>
                </c:pt>
                <c:pt idx="5596">
                  <c:v>2.872741605229057</c:v>
                </c:pt>
                <c:pt idx="5597">
                  <c:v>2.87021700865165</c:v>
                </c:pt>
                <c:pt idx="5598">
                  <c:v>2.86736702892476</c:v>
                </c:pt>
                <c:pt idx="5599">
                  <c:v>2.86418986886211</c:v>
                </c:pt>
                <c:pt idx="5600">
                  <c:v>2.86068460326108</c:v>
                </c:pt>
                <c:pt idx="5601">
                  <c:v>2.856848684018223</c:v>
                </c:pt>
                <c:pt idx="5602">
                  <c:v>2.852680221747879</c:v>
                </c:pt>
                <c:pt idx="5603">
                  <c:v>2.84974597485833</c:v>
                </c:pt>
                <c:pt idx="5604">
                  <c:v>2.84644670540295</c:v>
                </c:pt>
                <c:pt idx="5605">
                  <c:v>2.84278054176202</c:v>
                </c:pt>
                <c:pt idx="5606">
                  <c:v>2.84032154057875</c:v>
                </c:pt>
                <c:pt idx="5607">
                  <c:v>2.837463671194286</c:v>
                </c:pt>
                <c:pt idx="5608">
                  <c:v>2.83743529478762</c:v>
                </c:pt>
                <c:pt idx="5609">
                  <c:v>2.83701404860359</c:v>
                </c:pt>
                <c:pt idx="5610">
                  <c:v>2.836198989173136</c:v>
                </c:pt>
                <c:pt idx="5611">
                  <c:v>2.83498846822694</c:v>
                </c:pt>
                <c:pt idx="5612">
                  <c:v>2.83338105204238</c:v>
                </c:pt>
                <c:pt idx="5613">
                  <c:v>2.8313740738752</c:v>
                </c:pt>
                <c:pt idx="5614">
                  <c:v>2.83055923103139</c:v>
                </c:pt>
                <c:pt idx="5615">
                  <c:v>2.82931329484193</c:v>
                </c:pt>
                <c:pt idx="5616">
                  <c:v>2.83089687130194</c:v>
                </c:pt>
                <c:pt idx="5617">
                  <c:v>2.83205324685898</c:v>
                </c:pt>
                <c:pt idx="5618">
                  <c:v>2.832782239414606</c:v>
                </c:pt>
                <c:pt idx="5619">
                  <c:v>2.83308316892932</c:v>
                </c:pt>
                <c:pt idx="5620">
                  <c:v>2.83295484931419</c:v>
                </c:pt>
                <c:pt idx="5621">
                  <c:v>2.83399610051994</c:v>
                </c:pt>
                <c:pt idx="5622">
                  <c:v>2.83457611553641</c:v>
                </c:pt>
                <c:pt idx="5623">
                  <c:v>2.834693636237</c:v>
                </c:pt>
                <c:pt idx="5624">
                  <c:v>2.83595066146444</c:v>
                </c:pt>
                <c:pt idx="5625">
                  <c:v>2.83671306764089</c:v>
                </c:pt>
                <c:pt idx="5626">
                  <c:v>2.836979137243716</c:v>
                </c:pt>
                <c:pt idx="5627">
                  <c:v>2.836747957618078</c:v>
                </c:pt>
                <c:pt idx="5628">
                  <c:v>2.83769343901291</c:v>
                </c:pt>
                <c:pt idx="5629">
                  <c:v>2.83978335467683</c:v>
                </c:pt>
                <c:pt idx="5630">
                  <c:v>2.84137761218286</c:v>
                </c:pt>
                <c:pt idx="5631">
                  <c:v>2.84415070512568</c:v>
                </c:pt>
                <c:pt idx="5632">
                  <c:v>2.846461343329818</c:v>
                </c:pt>
                <c:pt idx="5633">
                  <c:v>2.84830968084397</c:v>
                </c:pt>
                <c:pt idx="5634">
                  <c:v>2.84969527708548</c:v>
                </c:pt>
                <c:pt idx="5635">
                  <c:v>2.852225700084737</c:v>
                </c:pt>
                <c:pt idx="5636">
                  <c:v>2.855932609234646</c:v>
                </c:pt>
                <c:pt idx="5637">
                  <c:v>2.85917687782125</c:v>
                </c:pt>
                <c:pt idx="5638">
                  <c:v>2.86195985297223</c:v>
                </c:pt>
                <c:pt idx="5639">
                  <c:v>2.86428104929848</c:v>
                </c:pt>
                <c:pt idx="5640">
                  <c:v>2.866140917499079</c:v>
                </c:pt>
                <c:pt idx="5641">
                  <c:v>2.8675392235971</c:v>
                </c:pt>
                <c:pt idx="5642">
                  <c:v>2.86847532535042</c:v>
                </c:pt>
                <c:pt idx="5643">
                  <c:v>2.87061821820047</c:v>
                </c:pt>
                <c:pt idx="5644">
                  <c:v>2.87400081769185</c:v>
                </c:pt>
                <c:pt idx="5645">
                  <c:v>2.876987389993836</c:v>
                </c:pt>
                <c:pt idx="5646">
                  <c:v>2.87957809846956</c:v>
                </c:pt>
                <c:pt idx="5647">
                  <c:v>2.88177298276077</c:v>
                </c:pt>
                <c:pt idx="5648">
                  <c:v>2.88517825730525</c:v>
                </c:pt>
                <c:pt idx="5649">
                  <c:v>2.88815534390795</c:v>
                </c:pt>
                <c:pt idx="5650">
                  <c:v>2.89070432591023</c:v>
                </c:pt>
                <c:pt idx="5651">
                  <c:v>2.89282497889237</c:v>
                </c:pt>
                <c:pt idx="5652">
                  <c:v>2.89618294264661</c:v>
                </c:pt>
                <c:pt idx="5653">
                  <c:v>2.89914579616244</c:v>
                </c:pt>
                <c:pt idx="5654">
                  <c:v>2.90171354612152</c:v>
                </c:pt>
                <c:pt idx="5655">
                  <c:v>2.90388529995039</c:v>
                </c:pt>
                <c:pt idx="5656">
                  <c:v>2.90732741802703</c:v>
                </c:pt>
                <c:pt idx="5657">
                  <c:v>2.91040677452943</c:v>
                </c:pt>
                <c:pt idx="5658">
                  <c:v>2.91312359503907</c:v>
                </c:pt>
                <c:pt idx="5659">
                  <c:v>2.91547769946661</c:v>
                </c:pt>
                <c:pt idx="5660">
                  <c:v>2.91746882016735</c:v>
                </c:pt>
                <c:pt idx="5661">
                  <c:v>2.91909621586295</c:v>
                </c:pt>
                <c:pt idx="5662">
                  <c:v>2.92202668516797</c:v>
                </c:pt>
                <c:pt idx="5663">
                  <c:v>2.9246271562526</c:v>
                </c:pt>
                <c:pt idx="5664">
                  <c:v>2.9268970611246</c:v>
                </c:pt>
                <c:pt idx="5665">
                  <c:v>2.92883627638825</c:v>
                </c:pt>
                <c:pt idx="5666">
                  <c:v>2.9304447455298</c:v>
                </c:pt>
                <c:pt idx="5667">
                  <c:v>2.93172135020052</c:v>
                </c:pt>
                <c:pt idx="5668">
                  <c:v>2.932666488259586</c:v>
                </c:pt>
                <c:pt idx="5669">
                  <c:v>2.933279474683196</c:v>
                </c:pt>
                <c:pt idx="5670">
                  <c:v>2.93356039010505</c:v>
                </c:pt>
                <c:pt idx="5671">
                  <c:v>2.93512476441987</c:v>
                </c:pt>
                <c:pt idx="5672">
                  <c:v>2.93632407017622</c:v>
                </c:pt>
                <c:pt idx="5673">
                  <c:v>2.93715826879923</c:v>
                </c:pt>
                <c:pt idx="5674">
                  <c:v>2.93762675288582</c:v>
                </c:pt>
                <c:pt idx="5675">
                  <c:v>2.9377298420861</c:v>
                </c:pt>
                <c:pt idx="5676">
                  <c:v>2.937466148043879</c:v>
                </c:pt>
                <c:pt idx="5677">
                  <c:v>2.93683671358433</c:v>
                </c:pt>
                <c:pt idx="5678">
                  <c:v>2.937458627024726</c:v>
                </c:pt>
                <c:pt idx="5679">
                  <c:v>2.93768130434122</c:v>
                </c:pt>
                <c:pt idx="5680">
                  <c:v>2.93750450726767</c:v>
                </c:pt>
                <c:pt idx="5681">
                  <c:v>2.93692759641212</c:v>
                </c:pt>
                <c:pt idx="5682">
                  <c:v>2.935950289680099</c:v>
                </c:pt>
                <c:pt idx="5683">
                  <c:v>2.93457266982605</c:v>
                </c:pt>
                <c:pt idx="5684">
                  <c:v>2.93279444796171</c:v>
                </c:pt>
                <c:pt idx="5685">
                  <c:v>2.93061461943724</c:v>
                </c:pt>
                <c:pt idx="5686">
                  <c:v>2.929653986059757</c:v>
                </c:pt>
                <c:pt idx="5687">
                  <c:v>2.928258609093246</c:v>
                </c:pt>
                <c:pt idx="5688">
                  <c:v>2.92642827169507</c:v>
                </c:pt>
                <c:pt idx="5689">
                  <c:v>2.92416263286042</c:v>
                </c:pt>
                <c:pt idx="5690">
                  <c:v>2.921460536103178</c:v>
                </c:pt>
                <c:pt idx="5691">
                  <c:v>2.91832115607242</c:v>
                </c:pt>
                <c:pt idx="5692">
                  <c:v>2.91474368135477</c:v>
                </c:pt>
                <c:pt idx="5693">
                  <c:v>2.91072666374564</c:v>
                </c:pt>
                <c:pt idx="5694">
                  <c:v>2.90626741525955</c:v>
                </c:pt>
                <c:pt idx="5695">
                  <c:v>2.90299167384987</c:v>
                </c:pt>
                <c:pt idx="5696">
                  <c:v>2.90086757864168</c:v>
                </c:pt>
                <c:pt idx="5697">
                  <c:v>2.89823574702308</c:v>
                </c:pt>
                <c:pt idx="5698">
                  <c:v>2.89509347812789</c:v>
                </c:pt>
                <c:pt idx="5699">
                  <c:v>2.89143768216022</c:v>
                </c:pt>
                <c:pt idx="5700">
                  <c:v>2.88726566767036</c:v>
                </c:pt>
                <c:pt idx="5701">
                  <c:v>2.88257324811546</c:v>
                </c:pt>
                <c:pt idx="5702">
                  <c:v>2.88070715106229</c:v>
                </c:pt>
                <c:pt idx="5703">
                  <c:v>2.87832659100155</c:v>
                </c:pt>
                <c:pt idx="5704">
                  <c:v>2.87542926668928</c:v>
                </c:pt>
                <c:pt idx="5705">
                  <c:v>2.87372796516402</c:v>
                </c:pt>
                <c:pt idx="5706">
                  <c:v>2.87154418620277</c:v>
                </c:pt>
                <c:pt idx="5707">
                  <c:v>2.872252985696796</c:v>
                </c:pt>
                <c:pt idx="5708">
                  <c:v>2.872484436695537</c:v>
                </c:pt>
                <c:pt idx="5709">
                  <c:v>2.87223745214509</c:v>
                </c:pt>
                <c:pt idx="5710">
                  <c:v>2.87151090882603</c:v>
                </c:pt>
                <c:pt idx="5711">
                  <c:v>2.87196311763637</c:v>
                </c:pt>
                <c:pt idx="5712">
                  <c:v>2.87190199829394</c:v>
                </c:pt>
                <c:pt idx="5713">
                  <c:v>2.87305501251234</c:v>
                </c:pt>
                <c:pt idx="5714">
                  <c:v>2.87372958877916</c:v>
                </c:pt>
                <c:pt idx="5715">
                  <c:v>2.87565393671243</c:v>
                </c:pt>
                <c:pt idx="5716">
                  <c:v>2.87713398629461</c:v>
                </c:pt>
                <c:pt idx="5717">
                  <c:v>2.87816974972229</c:v>
                </c:pt>
                <c:pt idx="5718">
                  <c:v>2.87876033209744</c:v>
                </c:pt>
                <c:pt idx="5719">
                  <c:v>2.87890489924146</c:v>
                </c:pt>
                <c:pt idx="5720">
                  <c:v>2.88033443034592</c:v>
                </c:pt>
                <c:pt idx="5721">
                  <c:v>2.88135307776116</c:v>
                </c:pt>
                <c:pt idx="5722">
                  <c:v>2.88195992145632</c:v>
                </c:pt>
                <c:pt idx="5723">
                  <c:v>2.88388726184312</c:v>
                </c:pt>
                <c:pt idx="5724">
                  <c:v>2.88543738459016</c:v>
                </c:pt>
                <c:pt idx="5725">
                  <c:v>2.88661055920836</c:v>
                </c:pt>
                <c:pt idx="5726">
                  <c:v>2.88740639214295</c:v>
                </c:pt>
                <c:pt idx="5727">
                  <c:v>2.88949210636753</c:v>
                </c:pt>
                <c:pt idx="5728">
                  <c:v>2.89289726003906</c:v>
                </c:pt>
                <c:pt idx="5729">
                  <c:v>2.895925186093666</c:v>
                </c:pt>
                <c:pt idx="5730">
                  <c:v>2.89857636221113</c:v>
                </c:pt>
                <c:pt idx="5731">
                  <c:v>2.900850987173</c:v>
                </c:pt>
                <c:pt idx="5732">
                  <c:v>2.902749286356</c:v>
                </c:pt>
                <c:pt idx="5733">
                  <c:v>2.9042714839135</c:v>
                </c:pt>
                <c:pt idx="5734">
                  <c:v>2.908809093044886</c:v>
                </c:pt>
                <c:pt idx="5735">
                  <c:v>2.9129700220404</c:v>
                </c:pt>
                <c:pt idx="5736">
                  <c:v>2.916755095013076</c:v>
                </c:pt>
                <c:pt idx="5737">
                  <c:v>2.92016454800484</c:v>
                </c:pt>
                <c:pt idx="5738">
                  <c:v>2.92319868238996</c:v>
                </c:pt>
                <c:pt idx="5739">
                  <c:v>2.92585745771894</c:v>
                </c:pt>
                <c:pt idx="5740">
                  <c:v>2.92814081215598</c:v>
                </c:pt>
                <c:pt idx="5741">
                  <c:v>2.930048261603777</c:v>
                </c:pt>
                <c:pt idx="5742">
                  <c:v>2.93157960833266</c:v>
                </c:pt>
                <c:pt idx="5743">
                  <c:v>2.93273492713137</c:v>
                </c:pt>
                <c:pt idx="5744">
                  <c:v>2.93351343403214</c:v>
                </c:pt>
                <c:pt idx="5745">
                  <c:v>2.93391496051662</c:v>
                </c:pt>
                <c:pt idx="5746">
                  <c:v>2.93393883264723</c:v>
                </c:pt>
                <c:pt idx="5747">
                  <c:v>2.93531144664085</c:v>
                </c:pt>
                <c:pt idx="5748">
                  <c:v>2.93634094850081</c:v>
                </c:pt>
                <c:pt idx="5749">
                  <c:v>2.93702751435918</c:v>
                </c:pt>
                <c:pt idx="5750">
                  <c:v>2.93737064077604</c:v>
                </c:pt>
                <c:pt idx="5751">
                  <c:v>2.93737026480468</c:v>
                </c:pt>
                <c:pt idx="5752">
                  <c:v>2.93702601166341</c:v>
                </c:pt>
                <c:pt idx="5753">
                  <c:v>2.93633757278341</c:v>
                </c:pt>
                <c:pt idx="5754">
                  <c:v>2.936975298729719</c:v>
                </c:pt>
                <c:pt idx="5755">
                  <c:v>2.93723531211441</c:v>
                </c:pt>
                <c:pt idx="5756">
                  <c:v>2.93711693411752</c:v>
                </c:pt>
                <c:pt idx="5757">
                  <c:v>2.936619723262658</c:v>
                </c:pt>
                <c:pt idx="5758">
                  <c:v>2.935743105717</c:v>
                </c:pt>
                <c:pt idx="5759">
                  <c:v>2.93448676019348</c:v>
                </c:pt>
                <c:pt idx="5760">
                  <c:v>2.932849884071397</c:v>
                </c:pt>
                <c:pt idx="5761">
                  <c:v>2.93083233281157</c:v>
                </c:pt>
                <c:pt idx="5762">
                  <c:v>2.92843278622991</c:v>
                </c:pt>
                <c:pt idx="5763">
                  <c:v>2.92565064044752</c:v>
                </c:pt>
                <c:pt idx="5764">
                  <c:v>2.92248493198245</c:v>
                </c:pt>
                <c:pt idx="5765">
                  <c:v>2.91893367004749</c:v>
                </c:pt>
                <c:pt idx="5766">
                  <c:v>2.91499535801483</c:v>
                </c:pt>
                <c:pt idx="5767">
                  <c:v>2.910667616734079</c:v>
                </c:pt>
                <c:pt idx="5768">
                  <c:v>2.90594799476036</c:v>
                </c:pt>
                <c:pt idx="5769">
                  <c:v>2.90083301379718</c:v>
                </c:pt>
                <c:pt idx="5770">
                  <c:v>2.89876586125299</c:v>
                </c:pt>
                <c:pt idx="5771">
                  <c:v>2.89631016804075</c:v>
                </c:pt>
                <c:pt idx="5772">
                  <c:v>2.89346438867414</c:v>
                </c:pt>
                <c:pt idx="5773">
                  <c:v>2.8902254405419</c:v>
                </c:pt>
                <c:pt idx="5774">
                  <c:v>2.8865911586976</c:v>
                </c:pt>
                <c:pt idx="5775">
                  <c:v>2.88255767241346</c:v>
                </c:pt>
                <c:pt idx="5776">
                  <c:v>2.87812087144509</c:v>
                </c:pt>
                <c:pt idx="5777">
                  <c:v>2.87506072052394</c:v>
                </c:pt>
                <c:pt idx="5778">
                  <c:v>2.8733524237379</c:v>
                </c:pt>
                <c:pt idx="5779">
                  <c:v>2.871248978910557</c:v>
                </c:pt>
                <c:pt idx="5780">
                  <c:v>2.86874746483101</c:v>
                </c:pt>
                <c:pt idx="5781">
                  <c:v>2.8658445758021</c:v>
                </c:pt>
                <c:pt idx="5782">
                  <c:v>2.86253637919311</c:v>
                </c:pt>
                <c:pt idx="5783">
                  <c:v>2.858819039284806</c:v>
                </c:pt>
                <c:pt idx="5784">
                  <c:v>2.85468672004623</c:v>
                </c:pt>
                <c:pt idx="5785">
                  <c:v>2.85196031868662</c:v>
                </c:pt>
                <c:pt idx="5786">
                  <c:v>2.84885946382697</c:v>
                </c:pt>
                <c:pt idx="5787">
                  <c:v>2.84537977134703</c:v>
                </c:pt>
                <c:pt idx="5788">
                  <c:v>2.84151598277278</c:v>
                </c:pt>
                <c:pt idx="5789">
                  <c:v>2.83726208956057</c:v>
                </c:pt>
                <c:pt idx="5790">
                  <c:v>2.832610879648156</c:v>
                </c:pt>
                <c:pt idx="5791">
                  <c:v>2.82755441229308</c:v>
                </c:pt>
                <c:pt idx="5792">
                  <c:v>2.82208275756995</c:v>
                </c:pt>
                <c:pt idx="5793">
                  <c:v>2.816185138489379</c:v>
                </c:pt>
                <c:pt idx="5794">
                  <c:v>2.81360426042722</c:v>
                </c:pt>
                <c:pt idx="5795">
                  <c:v>2.81255119751596</c:v>
                </c:pt>
                <c:pt idx="5796">
                  <c:v>2.81115107390655</c:v>
                </c:pt>
                <c:pt idx="5797">
                  <c:v>2.811243019116666</c:v>
                </c:pt>
                <c:pt idx="5798">
                  <c:v>2.81095347164746</c:v>
                </c:pt>
                <c:pt idx="5799">
                  <c:v>2.81027982653243</c:v>
                </c:pt>
                <c:pt idx="5800">
                  <c:v>2.80921994917101</c:v>
                </c:pt>
                <c:pt idx="5801">
                  <c:v>2.80971453563866</c:v>
                </c:pt>
                <c:pt idx="5802">
                  <c:v>2.80986419880648</c:v>
                </c:pt>
                <c:pt idx="5803">
                  <c:v>2.809668021639806</c:v>
                </c:pt>
                <c:pt idx="5804">
                  <c:v>2.80912423361911</c:v>
                </c:pt>
                <c:pt idx="5805">
                  <c:v>2.80823106645755</c:v>
                </c:pt>
                <c:pt idx="5806">
                  <c:v>2.81080118531623</c:v>
                </c:pt>
                <c:pt idx="5807">
                  <c:v>2.81302305156657</c:v>
                </c:pt>
                <c:pt idx="5808">
                  <c:v>2.814898879324686</c:v>
                </c:pt>
                <c:pt idx="5809">
                  <c:v>2.816429813847677</c:v>
                </c:pt>
                <c:pt idx="5810">
                  <c:v>2.82139365535235</c:v>
                </c:pt>
                <c:pt idx="5811">
                  <c:v>2.82599808267157</c:v>
                </c:pt>
                <c:pt idx="5812">
                  <c:v>2.83207271799225</c:v>
                </c:pt>
                <c:pt idx="5813">
                  <c:v>2.83774574386173</c:v>
                </c:pt>
                <c:pt idx="5814">
                  <c:v>2.84482951191096</c:v>
                </c:pt>
                <c:pt idx="5815">
                  <c:v>2.851473229978457</c:v>
                </c:pt>
                <c:pt idx="5816">
                  <c:v>2.85768594746743</c:v>
                </c:pt>
                <c:pt idx="5817">
                  <c:v>2.863474750773</c:v>
                </c:pt>
                <c:pt idx="5818">
                  <c:v>2.86884570799103</c:v>
                </c:pt>
                <c:pt idx="5819">
                  <c:v>2.875572729053518</c:v>
                </c:pt>
                <c:pt idx="5820">
                  <c:v>2.88184609433295</c:v>
                </c:pt>
                <c:pt idx="5821">
                  <c:v>2.88767188242166</c:v>
                </c:pt>
                <c:pt idx="5822">
                  <c:v>2.893054419720499</c:v>
                </c:pt>
                <c:pt idx="5823">
                  <c:v>2.89799771561165</c:v>
                </c:pt>
                <c:pt idx="5824">
                  <c:v>2.90250460528749</c:v>
                </c:pt>
                <c:pt idx="5825">
                  <c:v>2.90657726412658</c:v>
                </c:pt>
                <c:pt idx="5826">
                  <c:v>2.91202915189705</c:v>
                </c:pt>
                <c:pt idx="5827">
                  <c:v>2.91708220800317</c:v>
                </c:pt>
                <c:pt idx="5828">
                  <c:v>2.92173825950184</c:v>
                </c:pt>
                <c:pt idx="5829">
                  <c:v>2.92599880899954</c:v>
                </c:pt>
                <c:pt idx="5830">
                  <c:v>2.929865675288017</c:v>
                </c:pt>
                <c:pt idx="5831">
                  <c:v>2.93333907019668</c:v>
                </c:pt>
                <c:pt idx="5832">
                  <c:v>2.93641972268987</c:v>
                </c:pt>
                <c:pt idx="5833">
                  <c:v>2.94090823884628</c:v>
                </c:pt>
                <c:pt idx="5834">
                  <c:v>2.94503934262218</c:v>
                </c:pt>
                <c:pt idx="5835">
                  <c:v>2.94881389341125</c:v>
                </c:pt>
                <c:pt idx="5836">
                  <c:v>2.95223191403847</c:v>
                </c:pt>
                <c:pt idx="5837">
                  <c:v>2.95529368747334</c:v>
                </c:pt>
                <c:pt idx="5838">
                  <c:v>2.957998939257199</c:v>
                </c:pt>
                <c:pt idx="5839">
                  <c:v>2.96034797641808</c:v>
                </c:pt>
                <c:pt idx="5840">
                  <c:v>2.96408060574849</c:v>
                </c:pt>
                <c:pt idx="5841">
                  <c:v>2.96742233389234</c:v>
                </c:pt>
                <c:pt idx="5842">
                  <c:v>2.97037235529755</c:v>
                </c:pt>
                <c:pt idx="5843">
                  <c:v>2.97293063314748</c:v>
                </c:pt>
                <c:pt idx="5844">
                  <c:v>2.976840584031896</c:v>
                </c:pt>
                <c:pt idx="5845">
                  <c:v>2.980324266526</c:v>
                </c:pt>
                <c:pt idx="5846">
                  <c:v>2.98338069052424</c:v>
                </c:pt>
                <c:pt idx="5847">
                  <c:v>2.98600942212213</c:v>
                </c:pt>
                <c:pt idx="5848">
                  <c:v>2.98820971611359</c:v>
                </c:pt>
                <c:pt idx="5849">
                  <c:v>2.98998047436112</c:v>
                </c:pt>
                <c:pt idx="5850">
                  <c:v>2.99132106628329</c:v>
                </c:pt>
                <c:pt idx="5851">
                  <c:v>2.99398346044596</c:v>
                </c:pt>
                <c:pt idx="5852">
                  <c:v>2.99618028947665</c:v>
                </c:pt>
                <c:pt idx="5853">
                  <c:v>2.99972083838898</c:v>
                </c:pt>
                <c:pt idx="5854">
                  <c:v>3.00459104839778</c:v>
                </c:pt>
                <c:pt idx="5855">
                  <c:v>3.01076190799733</c:v>
                </c:pt>
                <c:pt idx="5856">
                  <c:v>3.016440192528946</c:v>
                </c:pt>
                <c:pt idx="5857">
                  <c:v>3.02162375215552</c:v>
                </c:pt>
                <c:pt idx="5858">
                  <c:v>3.0263100988935</c:v>
                </c:pt>
                <c:pt idx="5859">
                  <c:v>3.03049658519162</c:v>
                </c:pt>
                <c:pt idx="5860">
                  <c:v>3.03418065687197</c:v>
                </c:pt>
                <c:pt idx="5861">
                  <c:v>3.037359894869</c:v>
                </c:pt>
                <c:pt idx="5862">
                  <c:v>3.04181902844718</c:v>
                </c:pt>
                <c:pt idx="5863">
                  <c:v>3.04753114698047</c:v>
                </c:pt>
                <c:pt idx="5864">
                  <c:v>3.052672315770816</c:v>
                </c:pt>
                <c:pt idx="5865">
                  <c:v>3.05723816994036</c:v>
                </c:pt>
                <c:pt idx="5866">
                  <c:v>3.06122432665705</c:v>
                </c:pt>
                <c:pt idx="5867">
                  <c:v>3.06462672108621</c:v>
                </c:pt>
                <c:pt idx="5868">
                  <c:v>3.06925905234967</c:v>
                </c:pt>
                <c:pt idx="5869">
                  <c:v>3.07514322788352</c:v>
                </c:pt>
                <c:pt idx="5870">
                  <c:v>3.08228411601724</c:v>
                </c:pt>
                <c:pt idx="5871">
                  <c:v>3.08881947816788</c:v>
                </c:pt>
                <c:pt idx="5872">
                  <c:v>3.09474179058786</c:v>
                </c:pt>
                <c:pt idx="5873">
                  <c:v>3.10004365137884</c:v>
                </c:pt>
                <c:pt idx="5874">
                  <c:v>3.10471776589763</c:v>
                </c:pt>
                <c:pt idx="5875">
                  <c:v>3.10875772871922</c:v>
                </c:pt>
                <c:pt idx="5876">
                  <c:v>3.112157397533</c:v>
                </c:pt>
                <c:pt idx="5877">
                  <c:v>3.11684076326605</c:v>
                </c:pt>
                <c:pt idx="5878">
                  <c:v>3.12092219257498</c:v>
                </c:pt>
                <c:pt idx="5879">
                  <c:v>3.12629585359695</c:v>
                </c:pt>
                <c:pt idx="5880">
                  <c:v>3.13103005091377</c:v>
                </c:pt>
                <c:pt idx="5881">
                  <c:v>3.13511725786453</c:v>
                </c:pt>
                <c:pt idx="5882">
                  <c:v>3.13855042523448</c:v>
                </c:pt>
                <c:pt idx="5883">
                  <c:v>3.14132357381857</c:v>
                </c:pt>
                <c:pt idx="5884">
                  <c:v>3.14343187060766</c:v>
                </c:pt>
                <c:pt idx="5885">
                  <c:v>3.14487152160721</c:v>
                </c:pt>
                <c:pt idx="5886">
                  <c:v>3.14564002399561</c:v>
                </c:pt>
                <c:pt idx="5887">
                  <c:v>3.14573599265006</c:v>
                </c:pt>
                <c:pt idx="5888">
                  <c:v>3.14515940658218</c:v>
                </c:pt>
                <c:pt idx="5889">
                  <c:v>3.14391130486673</c:v>
                </c:pt>
                <c:pt idx="5890">
                  <c:v>3.1419943864772</c:v>
                </c:pt>
                <c:pt idx="5891">
                  <c:v>3.13941197169223</c:v>
                </c:pt>
                <c:pt idx="5892">
                  <c:v>3.13616865870584</c:v>
                </c:pt>
                <c:pt idx="5893">
                  <c:v>3.134228329725039</c:v>
                </c:pt>
                <c:pt idx="5894">
                  <c:v>3.13166608442546</c:v>
                </c:pt>
                <c:pt idx="5895">
                  <c:v>3.12848608348046</c:v>
                </c:pt>
                <c:pt idx="5896">
                  <c:v>3.12854417630885</c:v>
                </c:pt>
                <c:pt idx="5897">
                  <c:v>3.12797858350754</c:v>
                </c:pt>
                <c:pt idx="5898">
                  <c:v>3.12679039873621</c:v>
                </c:pt>
                <c:pt idx="5899">
                  <c:v>3.12498141537637</c:v>
                </c:pt>
                <c:pt idx="5900">
                  <c:v>3.12255447329182</c:v>
                </c:pt>
                <c:pt idx="5901">
                  <c:v>3.11951316577845</c:v>
                </c:pt>
                <c:pt idx="5902">
                  <c:v>3.11586184067839</c:v>
                </c:pt>
                <c:pt idx="5903">
                  <c:v>3.11348716585303</c:v>
                </c:pt>
                <c:pt idx="5904">
                  <c:v>3.11046288964005</c:v>
                </c:pt>
                <c:pt idx="5905">
                  <c:v>3.10871427191664</c:v>
                </c:pt>
                <c:pt idx="5906">
                  <c:v>3.10635434264954</c:v>
                </c:pt>
                <c:pt idx="5907">
                  <c:v>3.10338621596698</c:v>
                </c:pt>
                <c:pt idx="5908">
                  <c:v>3.09981334590304</c:v>
                </c:pt>
                <c:pt idx="5909">
                  <c:v>3.09941020911151</c:v>
                </c:pt>
                <c:pt idx="5910">
                  <c:v>3.09839675632209</c:v>
                </c:pt>
                <c:pt idx="5911">
                  <c:v>3.09868337871344</c:v>
                </c:pt>
                <c:pt idx="5912">
                  <c:v>3.09839784578289</c:v>
                </c:pt>
                <c:pt idx="5913">
                  <c:v>3.10131704353778</c:v>
                </c:pt>
                <c:pt idx="5914">
                  <c:v>3.10366788055687</c:v>
                </c:pt>
                <c:pt idx="5915">
                  <c:v>3.10544752168293</c:v>
                </c:pt>
                <c:pt idx="5916">
                  <c:v>3.10665370644018</c:v>
                </c:pt>
                <c:pt idx="5917">
                  <c:v>3.1072848554212</c:v>
                </c:pt>
                <c:pt idx="5918">
                  <c:v>3.11114475747361</c:v>
                </c:pt>
                <c:pt idx="5919">
                  <c:v>3.11443643909741</c:v>
                </c:pt>
                <c:pt idx="5920">
                  <c:v>3.1171557500434</c:v>
                </c:pt>
                <c:pt idx="5921">
                  <c:v>3.11929916748962</c:v>
                </c:pt>
                <c:pt idx="5922">
                  <c:v>3.1246636547613</c:v>
                </c:pt>
                <c:pt idx="5923">
                  <c:v>3.13129967696651</c:v>
                </c:pt>
                <c:pt idx="5924">
                  <c:v>3.13726490584955</c:v>
                </c:pt>
                <c:pt idx="5925">
                  <c:v>3.14254971716457</c:v>
                </c:pt>
                <c:pt idx="5926">
                  <c:v>3.14714467466005</c:v>
                </c:pt>
                <c:pt idx="5927">
                  <c:v>3.15299216744186</c:v>
                </c:pt>
                <c:pt idx="5928">
                  <c:v>3.15810943816389</c:v>
                </c:pt>
                <c:pt idx="5929">
                  <c:v>3.16248611784149</c:v>
                </c:pt>
                <c:pt idx="5930">
                  <c:v>3.16611285872118</c:v>
                </c:pt>
                <c:pt idx="5931">
                  <c:v>3.16898180394861</c:v>
                </c:pt>
                <c:pt idx="5932">
                  <c:v>3.17108655982144</c:v>
                </c:pt>
                <c:pt idx="5933">
                  <c:v>3.17242235436727</c:v>
                </c:pt>
                <c:pt idx="5934">
                  <c:v>3.17298619247736</c:v>
                </c:pt>
                <c:pt idx="5935">
                  <c:v>3.17277674423343</c:v>
                </c:pt>
                <c:pt idx="5936">
                  <c:v>3.17179448165703</c:v>
                </c:pt>
                <c:pt idx="5937">
                  <c:v>3.17004167591504</c:v>
                </c:pt>
                <c:pt idx="5938">
                  <c:v>3.16752231929935</c:v>
                </c:pt>
                <c:pt idx="5939">
                  <c:v>3.16626313288078</c:v>
                </c:pt>
                <c:pt idx="5940">
                  <c:v>3.16625682796215</c:v>
                </c:pt>
                <c:pt idx="5941">
                  <c:v>3.16548195659065</c:v>
                </c:pt>
                <c:pt idx="5942">
                  <c:v>3.1639404666714</c:v>
                </c:pt>
                <c:pt idx="5943">
                  <c:v>3.16365258748818</c:v>
                </c:pt>
                <c:pt idx="5944">
                  <c:v>3.162638615723139</c:v>
                </c:pt>
                <c:pt idx="5945">
                  <c:v>3.16090060119983</c:v>
                </c:pt>
                <c:pt idx="5946">
                  <c:v>3.158442138583006</c:v>
                </c:pt>
                <c:pt idx="5947">
                  <c:v>3.15526778997555</c:v>
                </c:pt>
                <c:pt idx="5948">
                  <c:v>3.15138382120451</c:v>
                </c:pt>
                <c:pt idx="5949">
                  <c:v>3.14679700802549</c:v>
                </c:pt>
                <c:pt idx="5950">
                  <c:v>3.14349870572672</c:v>
                </c:pt>
                <c:pt idx="5951">
                  <c:v>3.13953729393861</c:v>
                </c:pt>
                <c:pt idx="5952">
                  <c:v>3.13491919229906</c:v>
                </c:pt>
                <c:pt idx="5953">
                  <c:v>3.131616334104896</c:v>
                </c:pt>
                <c:pt idx="5954">
                  <c:v>3.12965761437459</c:v>
                </c:pt>
                <c:pt idx="5955">
                  <c:v>3.12711460831936</c:v>
                </c:pt>
                <c:pt idx="5956">
                  <c:v>3.1239908672573</c:v>
                </c:pt>
                <c:pt idx="5957">
                  <c:v>3.12029017426398</c:v>
                </c:pt>
                <c:pt idx="5958">
                  <c:v>3.11601707886687</c:v>
                </c:pt>
                <c:pt idx="5959">
                  <c:v>3.113068999383546</c:v>
                </c:pt>
                <c:pt idx="5960">
                  <c:v>3.11139855217315</c:v>
                </c:pt>
                <c:pt idx="5961">
                  <c:v>3.11100998057782</c:v>
                </c:pt>
                <c:pt idx="5962">
                  <c:v>3.11194131630329</c:v>
                </c:pt>
                <c:pt idx="5963">
                  <c:v>3.11229174362257</c:v>
                </c:pt>
                <c:pt idx="5964">
                  <c:v>3.112060923428856</c:v>
                </c:pt>
                <c:pt idx="5965">
                  <c:v>3.11314304267173</c:v>
                </c:pt>
                <c:pt idx="5966">
                  <c:v>3.11360505578223</c:v>
                </c:pt>
                <c:pt idx="5967">
                  <c:v>3.11729148082948</c:v>
                </c:pt>
                <c:pt idx="5968">
                  <c:v>3.1203639693164</c:v>
                </c:pt>
                <c:pt idx="5969">
                  <c:v>3.12477645660676</c:v>
                </c:pt>
                <c:pt idx="5970">
                  <c:v>3.12861448194251</c:v>
                </c:pt>
                <c:pt idx="5971">
                  <c:v>3.13187320344243</c:v>
                </c:pt>
                <c:pt idx="5972">
                  <c:v>3.136478183398356</c:v>
                </c:pt>
                <c:pt idx="5973">
                  <c:v>3.14046597227689</c:v>
                </c:pt>
                <c:pt idx="5974">
                  <c:v>3.14383055598682</c:v>
                </c:pt>
                <c:pt idx="5975">
                  <c:v>3.14656682520876</c:v>
                </c:pt>
                <c:pt idx="5976">
                  <c:v>3.14867051844714</c:v>
                </c:pt>
                <c:pt idx="5977">
                  <c:v>3.15209452987165</c:v>
                </c:pt>
                <c:pt idx="5978">
                  <c:v>3.15882429876577</c:v>
                </c:pt>
                <c:pt idx="5979">
                  <c:v>3.16490561348019</c:v>
                </c:pt>
                <c:pt idx="5980">
                  <c:v>3.17032823008239</c:v>
                </c:pt>
                <c:pt idx="5981">
                  <c:v>3.17708556273713</c:v>
                </c:pt>
                <c:pt idx="5982">
                  <c:v>3.18314455802615</c:v>
                </c:pt>
                <c:pt idx="5983">
                  <c:v>3.18849309255356</c:v>
                </c:pt>
                <c:pt idx="5984">
                  <c:v>3.19312001917759</c:v>
                </c:pt>
                <c:pt idx="5985">
                  <c:v>3.19701533405809</c:v>
                </c:pt>
                <c:pt idx="5986">
                  <c:v>3.20017048972322</c:v>
                </c:pt>
                <c:pt idx="5987">
                  <c:v>3.20257816311983</c:v>
                </c:pt>
                <c:pt idx="5988">
                  <c:v>3.20423319192376</c:v>
                </c:pt>
                <c:pt idx="5989">
                  <c:v>3.20513157204428</c:v>
                </c:pt>
                <c:pt idx="5990">
                  <c:v>3.20733857132748</c:v>
                </c:pt>
                <c:pt idx="5991">
                  <c:v>3.20874596968572</c:v>
                </c:pt>
                <c:pt idx="5992">
                  <c:v>3.20935044898562</c:v>
                </c:pt>
                <c:pt idx="5993">
                  <c:v>3.20915026831803</c:v>
                </c:pt>
                <c:pt idx="5994">
                  <c:v>3.2081462580741</c:v>
                </c:pt>
                <c:pt idx="5995">
                  <c:v>3.20845376562522</c:v>
                </c:pt>
                <c:pt idx="5996">
                  <c:v>3.20799963197281</c:v>
                </c:pt>
                <c:pt idx="5997">
                  <c:v>3.2067856118512</c:v>
                </c:pt>
                <c:pt idx="5998">
                  <c:v>3.20481450553835</c:v>
                </c:pt>
                <c:pt idx="5999">
                  <c:v>3.20209139577898</c:v>
                </c:pt>
                <c:pt idx="6000">
                  <c:v>3.20067544390754</c:v>
                </c:pt>
                <c:pt idx="6001">
                  <c:v>3.19846608976577</c:v>
                </c:pt>
                <c:pt idx="6002">
                  <c:v>3.1975577644562</c:v>
                </c:pt>
                <c:pt idx="6003">
                  <c:v>3.195898680893559</c:v>
                </c:pt>
                <c:pt idx="6004">
                  <c:v>3.19349239301402</c:v>
                </c:pt>
                <c:pt idx="6005">
                  <c:v>3.1903447510871</c:v>
                </c:pt>
                <c:pt idx="6006">
                  <c:v>3.1864621761774</c:v>
                </c:pt>
                <c:pt idx="6007">
                  <c:v>3.18185325023589</c:v>
                </c:pt>
                <c:pt idx="6008">
                  <c:v>3.18059117737812</c:v>
                </c:pt>
                <c:pt idx="6009">
                  <c:v>3.17859116031796</c:v>
                </c:pt>
                <c:pt idx="6010">
                  <c:v>3.17585736761129</c:v>
                </c:pt>
                <c:pt idx="6011">
                  <c:v>3.17439585149804</c:v>
                </c:pt>
                <c:pt idx="6012">
                  <c:v>3.1742050508772</c:v>
                </c:pt>
                <c:pt idx="6013">
                  <c:v>3.1752808187627</c:v>
                </c:pt>
                <c:pt idx="6014">
                  <c:v>3.1755789201722</c:v>
                </c:pt>
                <c:pt idx="6015">
                  <c:v>3.17710528181838</c:v>
                </c:pt>
                <c:pt idx="6016">
                  <c:v>3.177812233933758</c:v>
                </c:pt>
                <c:pt idx="6017">
                  <c:v>3.17975471906122</c:v>
                </c:pt>
                <c:pt idx="6018">
                  <c:v>3.18091751710523</c:v>
                </c:pt>
                <c:pt idx="6019">
                  <c:v>3.18129802953704</c:v>
                </c:pt>
                <c:pt idx="6020">
                  <c:v>3.18089525288975</c:v>
                </c:pt>
                <c:pt idx="6021">
                  <c:v>3.18383721163369</c:v>
                </c:pt>
                <c:pt idx="6022">
                  <c:v>3.19019028451221</c:v>
                </c:pt>
                <c:pt idx="6023">
                  <c:v>3.19587038542168</c:v>
                </c:pt>
                <c:pt idx="6024">
                  <c:v>3.20499250493963</c:v>
                </c:pt>
                <c:pt idx="6025">
                  <c:v>3.21339059833769</c:v>
                </c:pt>
                <c:pt idx="6026">
                  <c:v>3.22319526582717</c:v>
                </c:pt>
                <c:pt idx="6027">
                  <c:v>3.23232003042057</c:v>
                </c:pt>
                <c:pt idx="6028">
                  <c:v>3.24074595178647</c:v>
                </c:pt>
                <c:pt idx="6029">
                  <c:v>3.2528078810325</c:v>
                </c:pt>
                <c:pt idx="6030">
                  <c:v>3.26413597421005</c:v>
                </c:pt>
                <c:pt idx="6031">
                  <c:v>3.27470555319013</c:v>
                </c:pt>
                <c:pt idx="6032">
                  <c:v>3.28448593075198</c:v>
                </c:pt>
                <c:pt idx="6033">
                  <c:v>3.29344880026121</c:v>
                </c:pt>
                <c:pt idx="6034">
                  <c:v>3.301565463293977</c:v>
                </c:pt>
                <c:pt idx="6035">
                  <c:v>3.308809373038478</c:v>
                </c:pt>
                <c:pt idx="6036">
                  <c:v>3.3151553561983</c:v>
                </c:pt>
                <c:pt idx="6037">
                  <c:v>3.32058073484934</c:v>
                </c:pt>
                <c:pt idx="6038">
                  <c:v>3.32506541186105</c:v>
                </c:pt>
                <c:pt idx="6039">
                  <c:v>3.331045771853236</c:v>
                </c:pt>
                <c:pt idx="6040">
                  <c:v>3.33612878166273</c:v>
                </c:pt>
                <c:pt idx="6041">
                  <c:v>3.34029577215398</c:v>
                </c:pt>
                <c:pt idx="6042">
                  <c:v>3.34353122395659</c:v>
                </c:pt>
                <c:pt idx="6043">
                  <c:v>3.34582297664284</c:v>
                </c:pt>
                <c:pt idx="6044">
                  <c:v>3.34716287885</c:v>
                </c:pt>
                <c:pt idx="6045">
                  <c:v>3.34754633045977</c:v>
                </c:pt>
                <c:pt idx="6046">
                  <c:v>3.3469730178475</c:v>
                </c:pt>
                <c:pt idx="6047">
                  <c:v>3.345446334596086</c:v>
                </c:pt>
                <c:pt idx="6048">
                  <c:v>3.34297351562617</c:v>
                </c:pt>
                <c:pt idx="6049">
                  <c:v>3.339565616698086</c:v>
                </c:pt>
                <c:pt idx="6050">
                  <c:v>3.33523743516555</c:v>
                </c:pt>
                <c:pt idx="6051">
                  <c:v>3.3324191125274</c:v>
                </c:pt>
                <c:pt idx="6052">
                  <c:v>3.32863422153308</c:v>
                </c:pt>
                <c:pt idx="6053">
                  <c:v>3.32389862308633</c:v>
                </c:pt>
                <c:pt idx="6054">
                  <c:v>3.31823168623241</c:v>
                </c:pt>
                <c:pt idx="6055">
                  <c:v>3.311655385090136</c:v>
                </c:pt>
                <c:pt idx="6056">
                  <c:v>3.3041939496469</c:v>
                </c:pt>
                <c:pt idx="6057">
                  <c:v>3.29587360176457</c:v>
                </c:pt>
                <c:pt idx="6058">
                  <c:v>3.2890348531753</c:v>
                </c:pt>
                <c:pt idx="6059">
                  <c:v>3.28368390993723</c:v>
                </c:pt>
                <c:pt idx="6060">
                  <c:v>3.27754904610315</c:v>
                </c:pt>
                <c:pt idx="6061">
                  <c:v>3.27064864960153</c:v>
                </c:pt>
                <c:pt idx="6062">
                  <c:v>3.26300179929886</c:v>
                </c:pt>
                <c:pt idx="6063">
                  <c:v>3.25680980227723</c:v>
                </c:pt>
                <c:pt idx="6064">
                  <c:v>3.25421131857167</c:v>
                </c:pt>
                <c:pt idx="6065">
                  <c:v>3.252951162218</c:v>
                </c:pt>
                <c:pt idx="6066">
                  <c:v>3.25302091520222</c:v>
                </c:pt>
                <c:pt idx="6067">
                  <c:v>3.25442473036952</c:v>
                </c:pt>
                <c:pt idx="6068">
                  <c:v>3.25493926853883</c:v>
                </c:pt>
                <c:pt idx="6069">
                  <c:v>3.25456542421933</c:v>
                </c:pt>
                <c:pt idx="6070">
                  <c:v>3.25330548657279</c:v>
                </c:pt>
                <c:pt idx="6071">
                  <c:v>3.25555140300782</c:v>
                </c:pt>
                <c:pt idx="6072">
                  <c:v>3.25691336890301</c:v>
                </c:pt>
                <c:pt idx="6073">
                  <c:v>3.25738302384349</c:v>
                </c:pt>
                <c:pt idx="6074">
                  <c:v>3.26134277329857</c:v>
                </c:pt>
                <c:pt idx="6075">
                  <c:v>3.26653854586878</c:v>
                </c:pt>
                <c:pt idx="6076">
                  <c:v>3.27299095769227</c:v>
                </c:pt>
                <c:pt idx="6077">
                  <c:v>3.2807739012686</c:v>
                </c:pt>
                <c:pt idx="6078">
                  <c:v>3.28993131584786</c:v>
                </c:pt>
                <c:pt idx="6079">
                  <c:v>3.298161506979</c:v>
                </c:pt>
                <c:pt idx="6080">
                  <c:v>3.30780298235674</c:v>
                </c:pt>
                <c:pt idx="6081">
                  <c:v>3.31655435068531</c:v>
                </c:pt>
                <c:pt idx="6082">
                  <c:v>3.3243844118141</c:v>
                </c:pt>
                <c:pt idx="6083">
                  <c:v>3.33126436546606</c:v>
                </c:pt>
                <c:pt idx="6084">
                  <c:v>3.33716730617882</c:v>
                </c:pt>
                <c:pt idx="6085">
                  <c:v>3.34451724470085</c:v>
                </c:pt>
                <c:pt idx="6086">
                  <c:v>3.3508310033379</c:v>
                </c:pt>
                <c:pt idx="6087">
                  <c:v>3.35608021472063</c:v>
                </c:pt>
                <c:pt idx="6088">
                  <c:v>3.36024176328178</c:v>
                </c:pt>
                <c:pt idx="6089">
                  <c:v>3.36585971587129</c:v>
                </c:pt>
                <c:pt idx="6090">
                  <c:v>3.37043078113577</c:v>
                </c:pt>
                <c:pt idx="6091">
                  <c:v>3.37393436199336</c:v>
                </c:pt>
                <c:pt idx="6092">
                  <c:v>3.37635516478731</c:v>
                </c:pt>
                <c:pt idx="6093">
                  <c:v>3.377682131915197</c:v>
                </c:pt>
                <c:pt idx="6094">
                  <c:v>3.377909960409819</c:v>
                </c:pt>
                <c:pt idx="6095">
                  <c:v>3.377038680253777</c:v>
                </c:pt>
                <c:pt idx="6096">
                  <c:v>3.37507385181262</c:v>
                </c:pt>
                <c:pt idx="6097">
                  <c:v>3.372025533498126</c:v>
                </c:pt>
                <c:pt idx="6098">
                  <c:v>3.36790963408298</c:v>
                </c:pt>
                <c:pt idx="6099">
                  <c:v>3.36530352187769</c:v>
                </c:pt>
                <c:pt idx="6100">
                  <c:v>3.361687491934179</c:v>
                </c:pt>
                <c:pt idx="6101">
                  <c:v>3.35707728859913</c:v>
                </c:pt>
                <c:pt idx="6102">
                  <c:v>3.35149440277958</c:v>
                </c:pt>
                <c:pt idx="6103">
                  <c:v>3.34496236779581</c:v>
                </c:pt>
                <c:pt idx="6104">
                  <c:v>3.339932820939798</c:v>
                </c:pt>
                <c:pt idx="6105">
                  <c:v>3.336322815434817</c:v>
                </c:pt>
                <c:pt idx="6106">
                  <c:v>3.336473863849358</c:v>
                </c:pt>
                <c:pt idx="6107">
                  <c:v>3.34032838513591</c:v>
                </c:pt>
                <c:pt idx="6108">
                  <c:v>3.34790486622396</c:v>
                </c:pt>
                <c:pt idx="6109">
                  <c:v>3.354247124567959</c:v>
                </c:pt>
                <c:pt idx="6110">
                  <c:v>3.36437603489683</c:v>
                </c:pt>
                <c:pt idx="6111">
                  <c:v>3.37330146174563</c:v>
                </c:pt>
                <c:pt idx="6112">
                  <c:v>3.3835994832178</c:v>
                </c:pt>
                <c:pt idx="6113">
                  <c:v>3.39271551105937</c:v>
                </c:pt>
                <c:pt idx="6114">
                  <c:v>3.40330319301209</c:v>
                </c:pt>
                <c:pt idx="6115">
                  <c:v>3.41273489254939</c:v>
                </c:pt>
                <c:pt idx="6116">
                  <c:v>3.42095922469736</c:v>
                </c:pt>
                <c:pt idx="6117">
                  <c:v>3.43070886005037</c:v>
                </c:pt>
                <c:pt idx="6118">
                  <c:v>3.43916726999919</c:v>
                </c:pt>
                <c:pt idx="6119">
                  <c:v>3.44628138129366</c:v>
                </c:pt>
                <c:pt idx="6120">
                  <c:v>3.4520047585464</c:v>
                </c:pt>
                <c:pt idx="6121">
                  <c:v>3.459249201168757</c:v>
                </c:pt>
                <c:pt idx="6122">
                  <c:v>3.46808751590299</c:v>
                </c:pt>
                <c:pt idx="6123">
                  <c:v>3.48162676800501</c:v>
                </c:pt>
                <c:pt idx="6124">
                  <c:v>3.4940198203485</c:v>
                </c:pt>
                <c:pt idx="6125">
                  <c:v>3.50519083866686</c:v>
                </c:pt>
                <c:pt idx="6126">
                  <c:v>3.51506811715797</c:v>
                </c:pt>
                <c:pt idx="6127">
                  <c:v>3.52358417783796</c:v>
                </c:pt>
                <c:pt idx="6128">
                  <c:v>3.53737862253548</c:v>
                </c:pt>
                <c:pt idx="6129">
                  <c:v>3.550043137729797</c:v>
                </c:pt>
                <c:pt idx="6130">
                  <c:v>3.56149783915646</c:v>
                </c:pt>
                <c:pt idx="6131">
                  <c:v>3.571665282073039</c:v>
                </c:pt>
                <c:pt idx="6132">
                  <c:v>3.58047314324717</c:v>
                </c:pt>
                <c:pt idx="6133">
                  <c:v>3.59518987954804</c:v>
                </c:pt>
                <c:pt idx="6134">
                  <c:v>3.60852447967432</c:v>
                </c:pt>
                <c:pt idx="6135">
                  <c:v>3.62037019715914</c:v>
                </c:pt>
                <c:pt idx="6136">
                  <c:v>3.63062288966477</c:v>
                </c:pt>
                <c:pt idx="6137">
                  <c:v>3.63918873657139</c:v>
                </c:pt>
                <c:pt idx="6138">
                  <c:v>3.650056094254999</c:v>
                </c:pt>
                <c:pt idx="6139">
                  <c:v>3.65910774210737</c:v>
                </c:pt>
                <c:pt idx="6140">
                  <c:v>3.666249329188196</c:v>
                </c:pt>
                <c:pt idx="6141">
                  <c:v>3.671402692212779</c:v>
                </c:pt>
                <c:pt idx="6142">
                  <c:v>3.67880685157285</c:v>
                </c:pt>
                <c:pt idx="6143">
                  <c:v>3.6884658839809</c:v>
                </c:pt>
                <c:pt idx="6144">
                  <c:v>3.69593923995767</c:v>
                </c:pt>
                <c:pt idx="6145">
                  <c:v>3.70113186539947</c:v>
                </c:pt>
                <c:pt idx="6146">
                  <c:v>3.70397927181078</c:v>
                </c:pt>
                <c:pt idx="6147">
                  <c:v>3.70444323526969</c:v>
                </c:pt>
                <c:pt idx="6148">
                  <c:v>3.70252466347088</c:v>
                </c:pt>
                <c:pt idx="6149">
                  <c:v>3.69825270823946</c:v>
                </c:pt>
                <c:pt idx="6150">
                  <c:v>3.70062695456243</c:v>
                </c:pt>
                <c:pt idx="6151">
                  <c:v>3.70514044152668</c:v>
                </c:pt>
                <c:pt idx="6152">
                  <c:v>3.71175547073771</c:v>
                </c:pt>
                <c:pt idx="6153">
                  <c:v>3.7158170538903</c:v>
                </c:pt>
                <c:pt idx="6154">
                  <c:v>3.7219191620075</c:v>
                </c:pt>
                <c:pt idx="6155">
                  <c:v>3.72531300356983</c:v>
                </c:pt>
                <c:pt idx="6156">
                  <c:v>3.72594657877222</c:v>
                </c:pt>
                <c:pt idx="6157">
                  <c:v>3.72852247086866</c:v>
                </c:pt>
                <c:pt idx="6158">
                  <c:v>3.72822365866104</c:v>
                </c:pt>
                <c:pt idx="6159">
                  <c:v>3.72505904805405</c:v>
                </c:pt>
                <c:pt idx="6160">
                  <c:v>3.71908511353275</c:v>
                </c:pt>
                <c:pt idx="6161">
                  <c:v>3.71040502801708</c:v>
                </c:pt>
                <c:pt idx="6162">
                  <c:v>3.70367909164097</c:v>
                </c:pt>
                <c:pt idx="6163">
                  <c:v>3.69892006334215</c:v>
                </c:pt>
                <c:pt idx="6164">
                  <c:v>3.69616097152506</c:v>
                </c:pt>
                <c:pt idx="6165">
                  <c:v>3.69101408790164</c:v>
                </c:pt>
                <c:pt idx="6166">
                  <c:v>3.6879305956629</c:v>
                </c:pt>
                <c:pt idx="6167">
                  <c:v>3.68691838215323</c:v>
                </c:pt>
                <c:pt idx="6168">
                  <c:v>3.68787195952499</c:v>
                </c:pt>
                <c:pt idx="6169">
                  <c:v>3.68635525440943</c:v>
                </c:pt>
                <c:pt idx="6170">
                  <c:v>3.686755996432259</c:v>
                </c:pt>
                <c:pt idx="6171">
                  <c:v>3.684782244134</c:v>
                </c:pt>
                <c:pt idx="6172">
                  <c:v>3.68046402496342</c:v>
                </c:pt>
                <c:pt idx="6173">
                  <c:v>3.682478409320438</c:v>
                </c:pt>
                <c:pt idx="6174">
                  <c:v>3.68666902151273</c:v>
                </c:pt>
                <c:pt idx="6175">
                  <c:v>3.69313296771247</c:v>
                </c:pt>
                <c:pt idx="6176">
                  <c:v>3.69742081936554</c:v>
                </c:pt>
                <c:pt idx="6177">
                  <c:v>3.70398124881265</c:v>
                </c:pt>
                <c:pt idx="6178">
                  <c:v>3.712947962818879</c:v>
                </c:pt>
                <c:pt idx="6179">
                  <c:v>3.71971239468832</c:v>
                </c:pt>
                <c:pt idx="6180">
                  <c:v>3.72419242793249</c:v>
                </c:pt>
                <c:pt idx="6181">
                  <c:v>3.73102184732166</c:v>
                </c:pt>
                <c:pt idx="6182">
                  <c:v>3.73541921539478</c:v>
                </c:pt>
                <c:pt idx="6183">
                  <c:v>3.75184471161553</c:v>
                </c:pt>
                <c:pt idx="6184">
                  <c:v>3.77606790691592</c:v>
                </c:pt>
                <c:pt idx="6185">
                  <c:v>3.80373176866002</c:v>
                </c:pt>
                <c:pt idx="6186">
                  <c:v>3.8294915697905</c:v>
                </c:pt>
                <c:pt idx="6187">
                  <c:v>3.852965855183057</c:v>
                </c:pt>
                <c:pt idx="6188">
                  <c:v>3.87375946438115</c:v>
                </c:pt>
                <c:pt idx="6189">
                  <c:v>3.891472522039206</c:v>
                </c:pt>
                <c:pt idx="6190">
                  <c:v>3.90573191567288</c:v>
                </c:pt>
                <c:pt idx="6191">
                  <c:v>3.91621797361939</c:v>
                </c:pt>
                <c:pt idx="6192">
                  <c:v>3.92267316383459</c:v>
                </c:pt>
                <c:pt idx="6193">
                  <c:v>3.94636424938968</c:v>
                </c:pt>
                <c:pt idx="6194">
                  <c:v>3.96614256875671</c:v>
                </c:pt>
                <c:pt idx="6195">
                  <c:v>3.98146384882516</c:v>
                </c:pt>
                <c:pt idx="6196">
                  <c:v>4.00822670363413</c:v>
                </c:pt>
                <c:pt idx="6197">
                  <c:v>4.03034333530311</c:v>
                </c:pt>
                <c:pt idx="6198">
                  <c:v>4.04706170304762</c:v>
                </c:pt>
                <c:pt idx="6199">
                  <c:v>4.057776689536809</c:v>
                </c:pt>
                <c:pt idx="6200">
                  <c:v>4.062055545475186</c:v>
                </c:pt>
                <c:pt idx="6201">
                  <c:v>4.05973789088274</c:v>
                </c:pt>
                <c:pt idx="6202">
                  <c:v>4.05092680227166</c:v>
                </c:pt>
                <c:pt idx="6203">
                  <c:v>4.04494992331811</c:v>
                </c:pt>
                <c:pt idx="6204">
                  <c:v>4.05090258190687</c:v>
                </c:pt>
                <c:pt idx="6205">
                  <c:v>4.08862769504103</c:v>
                </c:pt>
                <c:pt idx="6206">
                  <c:v>4.133071501261488</c:v>
                </c:pt>
                <c:pt idx="6207">
                  <c:v>4.21150433378922</c:v>
                </c:pt>
                <c:pt idx="6208">
                  <c:v>4.31175197187887</c:v>
                </c:pt>
                <c:pt idx="6209">
                  <c:v>4.44801551448435</c:v>
                </c:pt>
                <c:pt idx="6210">
                  <c:v>4.62342012332653</c:v>
                </c:pt>
                <c:pt idx="6211">
                  <c:v>4.87867295802219</c:v>
                </c:pt>
                <c:pt idx="6212">
                  <c:v>5.4120611743298</c:v>
                </c:pt>
                <c:pt idx="6213">
                  <c:v>6.667720945310179</c:v>
                </c:pt>
                <c:pt idx="6214">
                  <c:v>7.165853248932306</c:v>
                </c:pt>
                <c:pt idx="6215">
                  <c:v>7.01620395179863</c:v>
                </c:pt>
                <c:pt idx="6216">
                  <c:v>7.10623152667433</c:v>
                </c:pt>
                <c:pt idx="6217">
                  <c:v>7.42027400836626</c:v>
                </c:pt>
                <c:pt idx="6218">
                  <c:v>7.22614110553499</c:v>
                </c:pt>
                <c:pt idx="6219">
                  <c:v>7.1761092175038</c:v>
                </c:pt>
                <c:pt idx="6220">
                  <c:v>7.28525341703479</c:v>
                </c:pt>
                <c:pt idx="6221">
                  <c:v>7.386039846358246</c:v>
                </c:pt>
                <c:pt idx="6222">
                  <c:v>7.35059912575422</c:v>
                </c:pt>
                <c:pt idx="6223">
                  <c:v>7.25818713777419</c:v>
                </c:pt>
                <c:pt idx="6224">
                  <c:v>7.3196070075706</c:v>
                </c:pt>
                <c:pt idx="6225">
                  <c:v>7.38564113668425</c:v>
                </c:pt>
                <c:pt idx="6226">
                  <c:v>7.40670584542802</c:v>
                </c:pt>
                <c:pt idx="6227">
                  <c:v>7.621502349976336</c:v>
                </c:pt>
                <c:pt idx="6228">
                  <c:v>7.37139796029462</c:v>
                </c:pt>
                <c:pt idx="6229">
                  <c:v>7.380107822452468</c:v>
                </c:pt>
                <c:pt idx="6230">
                  <c:v>7.38394606659237</c:v>
                </c:pt>
                <c:pt idx="6231">
                  <c:v>7.52135790623261</c:v>
                </c:pt>
                <c:pt idx="6232">
                  <c:v>7.4105629228503</c:v>
                </c:pt>
                <c:pt idx="6233">
                  <c:v>7.57232048142778</c:v>
                </c:pt>
                <c:pt idx="6234">
                  <c:v>7.651908636395536</c:v>
                </c:pt>
                <c:pt idx="6235">
                  <c:v>7.523512118735596</c:v>
                </c:pt>
                <c:pt idx="6236">
                  <c:v>7.43063955255193</c:v>
                </c:pt>
                <c:pt idx="6237">
                  <c:v>7.410258776035437</c:v>
                </c:pt>
                <c:pt idx="6238">
                  <c:v>6.22835278017958</c:v>
                </c:pt>
                <c:pt idx="6239">
                  <c:v>6.1891329749381</c:v>
                </c:pt>
                <c:pt idx="6240">
                  <c:v>6.07263225505617</c:v>
                </c:pt>
                <c:pt idx="6241">
                  <c:v>6.05127702537639</c:v>
                </c:pt>
                <c:pt idx="6242">
                  <c:v>6.0423214695898</c:v>
                </c:pt>
                <c:pt idx="6243">
                  <c:v>6.02915420429766</c:v>
                </c:pt>
                <c:pt idx="6244">
                  <c:v>5.994613546854446</c:v>
                </c:pt>
                <c:pt idx="6245">
                  <c:v>5.97393151167456</c:v>
                </c:pt>
                <c:pt idx="6246">
                  <c:v>5.97330007681967</c:v>
                </c:pt>
                <c:pt idx="6247">
                  <c:v>5.96070488191569</c:v>
                </c:pt>
                <c:pt idx="6248">
                  <c:v>5.94856305956455</c:v>
                </c:pt>
                <c:pt idx="6249">
                  <c:v>5.95011476235407</c:v>
                </c:pt>
                <c:pt idx="6250">
                  <c:v>5.93989622744578</c:v>
                </c:pt>
                <c:pt idx="6251">
                  <c:v>5.922625553090906</c:v>
                </c:pt>
                <c:pt idx="6252">
                  <c:v>5.90629156502361</c:v>
                </c:pt>
                <c:pt idx="6253">
                  <c:v>5.898397944148479</c:v>
                </c:pt>
                <c:pt idx="6254">
                  <c:v>5.87882472424512</c:v>
                </c:pt>
                <c:pt idx="6255">
                  <c:v>5.869722210845849</c:v>
                </c:pt>
                <c:pt idx="6256">
                  <c:v>5.84922944196199</c:v>
                </c:pt>
                <c:pt idx="6257">
                  <c:v>5.830499847609486</c:v>
                </c:pt>
                <c:pt idx="6258">
                  <c:v>5.815226259727976</c:v>
                </c:pt>
                <c:pt idx="6259">
                  <c:v>5.802346246882839</c:v>
                </c:pt>
                <c:pt idx="6260">
                  <c:v>5.79516212507848</c:v>
                </c:pt>
                <c:pt idx="6261">
                  <c:v>5.791208876390899</c:v>
                </c:pt>
                <c:pt idx="6262">
                  <c:v>5.782950304087937</c:v>
                </c:pt>
                <c:pt idx="6263">
                  <c:v>5.76432992548782</c:v>
                </c:pt>
                <c:pt idx="6264">
                  <c:v>5.750954590130068</c:v>
                </c:pt>
                <c:pt idx="6265">
                  <c:v>5.73563370024069</c:v>
                </c:pt>
                <c:pt idx="6266">
                  <c:v>5.71368165516617</c:v>
                </c:pt>
              </c:numCache>
            </c:numRef>
          </c:val>
          <c:smooth val="0"/>
        </c:ser>
        <c:ser>
          <c:idx val="2"/>
          <c:order val="2"/>
          <c:spPr>
            <a:ln w="12700"/>
          </c:spPr>
          <c:marker>
            <c:symbol val="none"/>
          </c:marker>
          <c:val>
            <c:numRef>
              <c:f>'04b570c2-3224-4e9b-81cc-089b4a7'!$K$1:$K$6267</c:f>
              <c:numCache>
                <c:formatCode>General</c:formatCode>
                <c:ptCount val="6267"/>
                <c:pt idx="0">
                  <c:v>1.02484935083204</c:v>
                </c:pt>
                <c:pt idx="1">
                  <c:v>1.0242439733947</c:v>
                </c:pt>
                <c:pt idx="2">
                  <c:v>1.03210428480402</c:v>
                </c:pt>
                <c:pt idx="3">
                  <c:v>1.02863026470757</c:v>
                </c:pt>
                <c:pt idx="4">
                  <c:v>1.03530271117</c:v>
                </c:pt>
                <c:pt idx="5">
                  <c:v>1.02369819517395</c:v>
                </c:pt>
                <c:pt idx="6">
                  <c:v>1.03343709510014</c:v>
                </c:pt>
                <c:pt idx="7">
                  <c:v>1.03192377878558</c:v>
                </c:pt>
                <c:pt idx="8">
                  <c:v>1.0308634707345</c:v>
                </c:pt>
                <c:pt idx="9">
                  <c:v>1.02159702250904</c:v>
                </c:pt>
                <c:pt idx="10">
                  <c:v>1.02060985364326</c:v>
                </c:pt>
                <c:pt idx="11">
                  <c:v>1.02537289781622</c:v>
                </c:pt>
                <c:pt idx="12">
                  <c:v>1.03113448357874</c:v>
                </c:pt>
                <c:pt idx="13">
                  <c:v>1.02902852724886</c:v>
                </c:pt>
                <c:pt idx="14">
                  <c:v>1.02336502719525</c:v>
                </c:pt>
                <c:pt idx="15">
                  <c:v>1.01584303677819</c:v>
                </c:pt>
                <c:pt idx="16">
                  <c:v>1.02455805615242</c:v>
                </c:pt>
                <c:pt idx="17">
                  <c:v>1.02006545454831</c:v>
                </c:pt>
                <c:pt idx="18">
                  <c:v>1.03150225292192</c:v>
                </c:pt>
                <c:pt idx="19">
                  <c:v>1.02945664442852</c:v>
                </c:pt>
                <c:pt idx="20">
                  <c:v>1.02239159094804</c:v>
                </c:pt>
                <c:pt idx="21">
                  <c:v>1.01474949711322</c:v>
                </c:pt>
                <c:pt idx="22">
                  <c:v>1.014177622867</c:v>
                </c:pt>
                <c:pt idx="23">
                  <c:v>1.01628986966839</c:v>
                </c:pt>
                <c:pt idx="24">
                  <c:v>1.01528551364043</c:v>
                </c:pt>
                <c:pt idx="25">
                  <c:v>1.01477223399633</c:v>
                </c:pt>
                <c:pt idx="26">
                  <c:v>1.01668617443326</c:v>
                </c:pt>
                <c:pt idx="27">
                  <c:v>1.01104523467786</c:v>
                </c:pt>
                <c:pt idx="28">
                  <c:v>1.01207135078341</c:v>
                </c:pt>
                <c:pt idx="29">
                  <c:v>1.01233844529678</c:v>
                </c:pt>
                <c:pt idx="30">
                  <c:v>1.01253929345063</c:v>
                </c:pt>
                <c:pt idx="31">
                  <c:v>1.01226438920804</c:v>
                </c:pt>
                <c:pt idx="32">
                  <c:v>1.01251367385482</c:v>
                </c:pt>
                <c:pt idx="33">
                  <c:v>1.01203547929298</c:v>
                </c:pt>
                <c:pt idx="34">
                  <c:v>1.00860565554511</c:v>
                </c:pt>
                <c:pt idx="35">
                  <c:v>1.01236533189634</c:v>
                </c:pt>
                <c:pt idx="36">
                  <c:v>1.0082920190284</c:v>
                </c:pt>
                <c:pt idx="37">
                  <c:v>1.00872136629178</c:v>
                </c:pt>
                <c:pt idx="38">
                  <c:v>1.0088354392882</c:v>
                </c:pt>
                <c:pt idx="39">
                  <c:v>1.00832160185603</c:v>
                </c:pt>
                <c:pt idx="40">
                  <c:v>1.00818306659166</c:v>
                </c:pt>
                <c:pt idx="41">
                  <c:v>1.00782371141451</c:v>
                </c:pt>
                <c:pt idx="42">
                  <c:v>1.0078612562413</c:v>
                </c:pt>
                <c:pt idx="43">
                  <c:v>1.00772198820605</c:v>
                </c:pt>
                <c:pt idx="44">
                  <c:v>1.00740699940068</c:v>
                </c:pt>
                <c:pt idx="45">
                  <c:v>1.01109422935114</c:v>
                </c:pt>
                <c:pt idx="46">
                  <c:v>1.0109386358774</c:v>
                </c:pt>
                <c:pt idx="47">
                  <c:v>1.01039347182888</c:v>
                </c:pt>
                <c:pt idx="48">
                  <c:v>1.01007061584841</c:v>
                </c:pt>
                <c:pt idx="49">
                  <c:v>1.0098965805363</c:v>
                </c:pt>
                <c:pt idx="50">
                  <c:v>1.01025370788597</c:v>
                </c:pt>
                <c:pt idx="51">
                  <c:v>1.01041915686949</c:v>
                </c:pt>
                <c:pt idx="52">
                  <c:v>1.0071089000514</c:v>
                </c:pt>
                <c:pt idx="53">
                  <c:v>1.00687987158238</c:v>
                </c:pt>
                <c:pt idx="54">
                  <c:v>1.00671829618141</c:v>
                </c:pt>
                <c:pt idx="55">
                  <c:v>1.01054770800932</c:v>
                </c:pt>
                <c:pt idx="56">
                  <c:v>1.00681066792668</c:v>
                </c:pt>
                <c:pt idx="57">
                  <c:v>1.00680371447034</c:v>
                </c:pt>
                <c:pt idx="58">
                  <c:v>1.00668804771571</c:v>
                </c:pt>
                <c:pt idx="59">
                  <c:v>1.00680541021309</c:v>
                </c:pt>
                <c:pt idx="60">
                  <c:v>1.00667121606334</c:v>
                </c:pt>
                <c:pt idx="61">
                  <c:v>1.00657243181387</c:v>
                </c:pt>
                <c:pt idx="62">
                  <c:v>1.00640011894735</c:v>
                </c:pt>
                <c:pt idx="63">
                  <c:v>1.00628300869323</c:v>
                </c:pt>
                <c:pt idx="64">
                  <c:v>1.0061920988393</c:v>
                </c:pt>
                <c:pt idx="65">
                  <c:v>1.00631159356704</c:v>
                </c:pt>
                <c:pt idx="66">
                  <c:v>1.00622257123443</c:v>
                </c:pt>
                <c:pt idx="67">
                  <c:v>1.009622295105659</c:v>
                </c:pt>
                <c:pt idx="68">
                  <c:v>1.00604632438264</c:v>
                </c:pt>
                <c:pt idx="69">
                  <c:v>1.00601777671636</c:v>
                </c:pt>
                <c:pt idx="70">
                  <c:v>1.00593477982038</c:v>
                </c:pt>
                <c:pt idx="71">
                  <c:v>1.00603741041501</c:v>
                </c:pt>
                <c:pt idx="72">
                  <c:v>1.00590571882899</c:v>
                </c:pt>
                <c:pt idx="73">
                  <c:v>1.00602386742717</c:v>
                </c:pt>
                <c:pt idx="74">
                  <c:v>1.00613477763864</c:v>
                </c:pt>
                <c:pt idx="75">
                  <c:v>1.00609013558469</c:v>
                </c:pt>
                <c:pt idx="76">
                  <c:v>1.00633095982651</c:v>
                </c:pt>
                <c:pt idx="77">
                  <c:v>1.00642595837127</c:v>
                </c:pt>
                <c:pt idx="78">
                  <c:v>1.00632396331424</c:v>
                </c:pt>
                <c:pt idx="79">
                  <c:v>1.00616575261427</c:v>
                </c:pt>
                <c:pt idx="80">
                  <c:v>1.00625586910738</c:v>
                </c:pt>
                <c:pt idx="81">
                  <c:v>1.0062213654656</c:v>
                </c:pt>
                <c:pt idx="82">
                  <c:v>1.00609292618106</c:v>
                </c:pt>
                <c:pt idx="83">
                  <c:v>1.00619149154122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15.1637798006225</c:v>
                </c:pt>
                <c:pt idx="98">
                  <c:v>7.39650966755363</c:v>
                </c:pt>
                <c:pt idx="99">
                  <c:v>0.0</c:v>
                </c:pt>
                <c:pt idx="100">
                  <c:v>13.1844729257573</c:v>
                </c:pt>
                <c:pt idx="101">
                  <c:v>0.0</c:v>
                </c:pt>
                <c:pt idx="102">
                  <c:v>0.0</c:v>
                </c:pt>
                <c:pt idx="103">
                  <c:v>10.1102408304029</c:v>
                </c:pt>
                <c:pt idx="104">
                  <c:v>6.30376208646967</c:v>
                </c:pt>
                <c:pt idx="105">
                  <c:v>5.08549241754088</c:v>
                </c:pt>
                <c:pt idx="106">
                  <c:v>4.41294529276026</c:v>
                </c:pt>
                <c:pt idx="107">
                  <c:v>4.017601557083976</c:v>
                </c:pt>
                <c:pt idx="108">
                  <c:v>3.72676480470596</c:v>
                </c:pt>
                <c:pt idx="109">
                  <c:v>4.47119999387122</c:v>
                </c:pt>
                <c:pt idx="110">
                  <c:v>4.03871819799016</c:v>
                </c:pt>
                <c:pt idx="111">
                  <c:v>3.692447434201736</c:v>
                </c:pt>
                <c:pt idx="112">
                  <c:v>3.45855445682367</c:v>
                </c:pt>
                <c:pt idx="113">
                  <c:v>3.29062001875589</c:v>
                </c:pt>
                <c:pt idx="114">
                  <c:v>3.68780042518158</c:v>
                </c:pt>
                <c:pt idx="115">
                  <c:v>3.5127192287002</c:v>
                </c:pt>
                <c:pt idx="116">
                  <c:v>4.08915836303847</c:v>
                </c:pt>
                <c:pt idx="117">
                  <c:v>3.818308095761278</c:v>
                </c:pt>
                <c:pt idx="118">
                  <c:v>3.57108405355528</c:v>
                </c:pt>
                <c:pt idx="119">
                  <c:v>3.39547054053943</c:v>
                </c:pt>
                <c:pt idx="120">
                  <c:v>3.26611957004509</c:v>
                </c:pt>
                <c:pt idx="121">
                  <c:v>3.15195095306421</c:v>
                </c:pt>
                <c:pt idx="122">
                  <c:v>3.049852310278846</c:v>
                </c:pt>
                <c:pt idx="123">
                  <c:v>2.97038557406712</c:v>
                </c:pt>
                <c:pt idx="124">
                  <c:v>2.90821513812567</c:v>
                </c:pt>
                <c:pt idx="125">
                  <c:v>2.84887681867819</c:v>
                </c:pt>
                <c:pt idx="126">
                  <c:v>3.52052838363366</c:v>
                </c:pt>
                <c:pt idx="127">
                  <c:v>3.42384473057053</c:v>
                </c:pt>
                <c:pt idx="128">
                  <c:v>3.93248114151059</c:v>
                </c:pt>
                <c:pt idx="129">
                  <c:v>3.69313474946187</c:v>
                </c:pt>
                <c:pt idx="130">
                  <c:v>4.33335909183001</c:v>
                </c:pt>
                <c:pt idx="131">
                  <c:v>3.96632967695142</c:v>
                </c:pt>
                <c:pt idx="132">
                  <c:v>3.68375252325911</c:v>
                </c:pt>
                <c:pt idx="133">
                  <c:v>3.48616609158088</c:v>
                </c:pt>
                <c:pt idx="134">
                  <c:v>3.319429690397659</c:v>
                </c:pt>
                <c:pt idx="135">
                  <c:v>3.19457273813446</c:v>
                </c:pt>
                <c:pt idx="136">
                  <c:v>3.56794915019088</c:v>
                </c:pt>
                <c:pt idx="137">
                  <c:v>3.411545204003266</c:v>
                </c:pt>
                <c:pt idx="138">
                  <c:v>3.27224398718931</c:v>
                </c:pt>
                <c:pt idx="139">
                  <c:v>3.16690921593472</c:v>
                </c:pt>
                <c:pt idx="140">
                  <c:v>3.08629210120087</c:v>
                </c:pt>
                <c:pt idx="141">
                  <c:v>3.02459875995509</c:v>
                </c:pt>
                <c:pt idx="142">
                  <c:v>2.97814669764175</c:v>
                </c:pt>
                <c:pt idx="143">
                  <c:v>2.94444839743053</c:v>
                </c:pt>
                <c:pt idx="144">
                  <c:v>2.92192324051607</c:v>
                </c:pt>
                <c:pt idx="145">
                  <c:v>2.90954712669846</c:v>
                </c:pt>
                <c:pt idx="146">
                  <c:v>2.894122653618838</c:v>
                </c:pt>
                <c:pt idx="147">
                  <c:v>2.87559918556693</c:v>
                </c:pt>
                <c:pt idx="148">
                  <c:v>3.15514523723229</c:v>
                </c:pt>
                <c:pt idx="149">
                  <c:v>3.116402112099856</c:v>
                </c:pt>
                <c:pt idx="150">
                  <c:v>3.492753671459738</c:v>
                </c:pt>
                <c:pt idx="151">
                  <c:v>3.41286071842157</c:v>
                </c:pt>
                <c:pt idx="152">
                  <c:v>3.33025835774461</c:v>
                </c:pt>
                <c:pt idx="153">
                  <c:v>3.26915975100019</c:v>
                </c:pt>
                <c:pt idx="154">
                  <c:v>3.20530725000775</c:v>
                </c:pt>
                <c:pt idx="155">
                  <c:v>3.67868140463337</c:v>
                </c:pt>
                <c:pt idx="156">
                  <c:v>3.52103609188975</c:v>
                </c:pt>
                <c:pt idx="157">
                  <c:v>3.34949639295425</c:v>
                </c:pt>
                <c:pt idx="158">
                  <c:v>3.21838511779176</c:v>
                </c:pt>
                <c:pt idx="159">
                  <c:v>3.11568475104146</c:v>
                </c:pt>
                <c:pt idx="160">
                  <c:v>3.03403972029661</c:v>
                </c:pt>
                <c:pt idx="161">
                  <c:v>2.96860921983698</c:v>
                </c:pt>
                <c:pt idx="162">
                  <c:v>2.91612897775027</c:v>
                </c:pt>
                <c:pt idx="163">
                  <c:v>3.16820448459439</c:v>
                </c:pt>
                <c:pt idx="164">
                  <c:v>3.09915151761823</c:v>
                </c:pt>
                <c:pt idx="165">
                  <c:v>3.44300417745557</c:v>
                </c:pt>
                <c:pt idx="166">
                  <c:v>3.34547152843723</c:v>
                </c:pt>
                <c:pt idx="167">
                  <c:v>3.22480356229558</c:v>
                </c:pt>
                <c:pt idx="168">
                  <c:v>3.1303022928103</c:v>
                </c:pt>
                <c:pt idx="169">
                  <c:v>3.49268968037256</c:v>
                </c:pt>
                <c:pt idx="170">
                  <c:v>3.38956690608891</c:v>
                </c:pt>
                <c:pt idx="171">
                  <c:v>3.93451379865668</c:v>
                </c:pt>
                <c:pt idx="172">
                  <c:v>5.19460929978062</c:v>
                </c:pt>
                <c:pt idx="173">
                  <c:v>4.7268583948859</c:v>
                </c:pt>
                <c:pt idx="174">
                  <c:v>4.345420077993737</c:v>
                </c:pt>
                <c:pt idx="175">
                  <c:v>4.03260173728155</c:v>
                </c:pt>
                <c:pt idx="176">
                  <c:v>5.33875221044612</c:v>
                </c:pt>
                <c:pt idx="177">
                  <c:v>4.84826294394152</c:v>
                </c:pt>
                <c:pt idx="178">
                  <c:v>8.781061936642553</c:v>
                </c:pt>
                <c:pt idx="179">
                  <c:v>6.59034076539057</c:v>
                </c:pt>
                <c:pt idx="180">
                  <c:v>5.43130570237221</c:v>
                </c:pt>
                <c:pt idx="181">
                  <c:v>4.70859852407209</c:v>
                </c:pt>
                <c:pt idx="182">
                  <c:v>4.27876075060206</c:v>
                </c:pt>
                <c:pt idx="183">
                  <c:v>3.939943224564886</c:v>
                </c:pt>
                <c:pt idx="184">
                  <c:v>3.62453192468589</c:v>
                </c:pt>
                <c:pt idx="185">
                  <c:v>3.40361939214973</c:v>
                </c:pt>
                <c:pt idx="186">
                  <c:v>3.24022601682032</c:v>
                </c:pt>
                <c:pt idx="187">
                  <c:v>3.07366073926579</c:v>
                </c:pt>
                <c:pt idx="188">
                  <c:v>2.94506838568154</c:v>
                </c:pt>
                <c:pt idx="189">
                  <c:v>2.84277228959798</c:v>
                </c:pt>
                <c:pt idx="190">
                  <c:v>2.75969009000004</c:v>
                </c:pt>
                <c:pt idx="191">
                  <c:v>2.91305470480832</c:v>
                </c:pt>
                <c:pt idx="192">
                  <c:v>2.83154977577947</c:v>
                </c:pt>
                <c:pt idx="193">
                  <c:v>2.75164562193255</c:v>
                </c:pt>
                <c:pt idx="194">
                  <c:v>2.68593088055211</c:v>
                </c:pt>
                <c:pt idx="195">
                  <c:v>2.63139689051747</c:v>
                </c:pt>
                <c:pt idx="196">
                  <c:v>2.7648362086285</c:v>
                </c:pt>
                <c:pt idx="197">
                  <c:v>2.94520017139661</c:v>
                </c:pt>
                <c:pt idx="198">
                  <c:v>2.86713444152288</c:v>
                </c:pt>
                <c:pt idx="199">
                  <c:v>2.78969483217561</c:v>
                </c:pt>
                <c:pt idx="200">
                  <c:v>2.71436500511366</c:v>
                </c:pt>
                <c:pt idx="201">
                  <c:v>2.65258760650114</c:v>
                </c:pt>
                <c:pt idx="202">
                  <c:v>2.59132785712099</c:v>
                </c:pt>
                <c:pt idx="203">
                  <c:v>2.54011589035512</c:v>
                </c:pt>
                <c:pt idx="204">
                  <c:v>2.49703522497914</c:v>
                </c:pt>
                <c:pt idx="205">
                  <c:v>2.59741343405193</c:v>
                </c:pt>
                <c:pt idx="206">
                  <c:v>2.55774530694538</c:v>
                </c:pt>
                <c:pt idx="207">
                  <c:v>2.51562016956161</c:v>
                </c:pt>
                <c:pt idx="208">
                  <c:v>2.48049297626692</c:v>
                </c:pt>
                <c:pt idx="209">
                  <c:v>2.58528793952399</c:v>
                </c:pt>
                <c:pt idx="210">
                  <c:v>2.5445002093052</c:v>
                </c:pt>
                <c:pt idx="211">
                  <c:v>2.50142696294647</c:v>
                </c:pt>
                <c:pt idx="212">
                  <c:v>2.46545920614613</c:v>
                </c:pt>
                <c:pt idx="213">
                  <c:v>2.43551444609736</c:v>
                </c:pt>
                <c:pt idx="214">
                  <c:v>2.41076882970337</c:v>
                </c:pt>
                <c:pt idx="215">
                  <c:v>2.38344551207212</c:v>
                </c:pt>
                <c:pt idx="216">
                  <c:v>2.36061888174794</c:v>
                </c:pt>
                <c:pt idx="217">
                  <c:v>2.33527248778439</c:v>
                </c:pt>
                <c:pt idx="218">
                  <c:v>2.41110456054619</c:v>
                </c:pt>
                <c:pt idx="219">
                  <c:v>2.3890149138477</c:v>
                </c:pt>
                <c:pt idx="220">
                  <c:v>2.36375631053816</c:v>
                </c:pt>
                <c:pt idx="221">
                  <c:v>2.34275084175023</c:v>
                </c:pt>
                <c:pt idx="222">
                  <c:v>2.325541134012738</c:v>
                </c:pt>
                <c:pt idx="223">
                  <c:v>2.40868935987003</c:v>
                </c:pt>
                <c:pt idx="224">
                  <c:v>2.66869820709006</c:v>
                </c:pt>
                <c:pt idx="225">
                  <c:v>2.64040130222808</c:v>
                </c:pt>
                <c:pt idx="226">
                  <c:v>2.595465905626786</c:v>
                </c:pt>
                <c:pt idx="227">
                  <c:v>2.53836526215277</c:v>
                </c:pt>
                <c:pt idx="228">
                  <c:v>2.63805099340055</c:v>
                </c:pt>
                <c:pt idx="229">
                  <c:v>2.57480384052934</c:v>
                </c:pt>
                <c:pt idx="230">
                  <c:v>2.51212470864453</c:v>
                </c:pt>
                <c:pt idx="231">
                  <c:v>2.451030933158556</c:v>
                </c:pt>
                <c:pt idx="232">
                  <c:v>2.39975148552201</c:v>
                </c:pt>
                <c:pt idx="233">
                  <c:v>2.356347817558579</c:v>
                </c:pt>
                <c:pt idx="234">
                  <c:v>2.319408372764137</c:v>
                </c:pt>
                <c:pt idx="235">
                  <c:v>2.28788925840425</c:v>
                </c:pt>
                <c:pt idx="236">
                  <c:v>2.26101308531875</c:v>
                </c:pt>
                <c:pt idx="237">
                  <c:v>2.23239010406398</c:v>
                </c:pt>
                <c:pt idx="238">
                  <c:v>2.20770691661796</c:v>
                </c:pt>
                <c:pt idx="239">
                  <c:v>2.18648401360017</c:v>
                </c:pt>
                <c:pt idx="240">
                  <c:v>2.23592651742073</c:v>
                </c:pt>
                <c:pt idx="241">
                  <c:v>2.21781589596056</c:v>
                </c:pt>
                <c:pt idx="242">
                  <c:v>2.19718794410536</c:v>
                </c:pt>
                <c:pt idx="243">
                  <c:v>2.17977833760652</c:v>
                </c:pt>
                <c:pt idx="244">
                  <c:v>2.16528181379454</c:v>
                </c:pt>
                <c:pt idx="245">
                  <c:v>2.1534470759498</c:v>
                </c:pt>
                <c:pt idx="246">
                  <c:v>2.14409544202242</c:v>
                </c:pt>
                <c:pt idx="247">
                  <c:v>2.1370922199115</c:v>
                </c:pt>
                <c:pt idx="248">
                  <c:v>2.19375081147087</c:v>
                </c:pt>
                <c:pt idx="249">
                  <c:v>2.18535758976291</c:v>
                </c:pt>
                <c:pt idx="250">
                  <c:v>2.17407206611702</c:v>
                </c:pt>
                <c:pt idx="251">
                  <c:v>2.22662587623433</c:v>
                </c:pt>
                <c:pt idx="252">
                  <c:v>2.21340719356337</c:v>
                </c:pt>
                <c:pt idx="253">
                  <c:v>2.19726869835759</c:v>
                </c:pt>
                <c:pt idx="254">
                  <c:v>2.18411117980906</c:v>
                </c:pt>
                <c:pt idx="255">
                  <c:v>2.17370836157314</c:v>
                </c:pt>
                <c:pt idx="256">
                  <c:v>2.16072673806711</c:v>
                </c:pt>
                <c:pt idx="257">
                  <c:v>2.15025494820043</c:v>
                </c:pt>
                <c:pt idx="258">
                  <c:v>2.20538437984825</c:v>
                </c:pt>
                <c:pt idx="259">
                  <c:v>2.19852227587314</c:v>
                </c:pt>
                <c:pt idx="260">
                  <c:v>2.18851239919689</c:v>
                </c:pt>
                <c:pt idx="261">
                  <c:v>2.18118242132935</c:v>
                </c:pt>
                <c:pt idx="262">
                  <c:v>2.24581025135456</c:v>
                </c:pt>
                <c:pt idx="263">
                  <c:v>2.24312365736618</c:v>
                </c:pt>
                <c:pt idx="264">
                  <c:v>2.23072590518531</c:v>
                </c:pt>
                <c:pt idx="265">
                  <c:v>2.299472934089696</c:v>
                </c:pt>
                <c:pt idx="266">
                  <c:v>2.28461451794681</c:v>
                </c:pt>
                <c:pt idx="267">
                  <c:v>2.26619695062715</c:v>
                </c:pt>
                <c:pt idx="268">
                  <c:v>2.25138822938379</c:v>
                </c:pt>
                <c:pt idx="269">
                  <c:v>2.321875489124926</c:v>
                </c:pt>
                <c:pt idx="270">
                  <c:v>2.30423166345317</c:v>
                </c:pt>
                <c:pt idx="271">
                  <c:v>2.28297544539051</c:v>
                </c:pt>
                <c:pt idx="272">
                  <c:v>2.25882576061138</c:v>
                </c:pt>
                <c:pt idx="273">
                  <c:v>2.2321029283357</c:v>
                </c:pt>
                <c:pt idx="274">
                  <c:v>2.28512037596859</c:v>
                </c:pt>
                <c:pt idx="275">
                  <c:v>2.26189799788844</c:v>
                </c:pt>
                <c:pt idx="276">
                  <c:v>2.23568947994727</c:v>
                </c:pt>
                <c:pt idx="277">
                  <c:v>2.2828248304998</c:v>
                </c:pt>
                <c:pt idx="278">
                  <c:v>2.25365018793051</c:v>
                </c:pt>
                <c:pt idx="279">
                  <c:v>2.2156314504945</c:v>
                </c:pt>
                <c:pt idx="280">
                  <c:v>2.18279986635219</c:v>
                </c:pt>
                <c:pt idx="281">
                  <c:v>2.15436486806752</c:v>
                </c:pt>
                <c:pt idx="282">
                  <c:v>2.12969734492631</c:v>
                </c:pt>
                <c:pt idx="283">
                  <c:v>2.10832563873229</c:v>
                </c:pt>
                <c:pt idx="284">
                  <c:v>2.08987056732483</c:v>
                </c:pt>
                <c:pt idx="285">
                  <c:v>2.07401932403931</c:v>
                </c:pt>
                <c:pt idx="286">
                  <c:v>2.11130575118793</c:v>
                </c:pt>
                <c:pt idx="287">
                  <c:v>2.0983849773251</c:v>
                </c:pt>
                <c:pt idx="288">
                  <c:v>2.082848683449876</c:v>
                </c:pt>
                <c:pt idx="289">
                  <c:v>2.06983285332033</c:v>
                </c:pt>
                <c:pt idx="290">
                  <c:v>2.05913080319011</c:v>
                </c:pt>
                <c:pt idx="291">
                  <c:v>2.05059418532239</c:v>
                </c:pt>
                <c:pt idx="292">
                  <c:v>2.039698473773736</c:v>
                </c:pt>
                <c:pt idx="293">
                  <c:v>2.03079722638319</c:v>
                </c:pt>
                <c:pt idx="294">
                  <c:v>2.02377262816056</c:v>
                </c:pt>
                <c:pt idx="295">
                  <c:v>2.01854687401458</c:v>
                </c:pt>
                <c:pt idx="296">
                  <c:v>2.01505272434117</c:v>
                </c:pt>
                <c:pt idx="297">
                  <c:v>2.00917643070332</c:v>
                </c:pt>
                <c:pt idx="298">
                  <c:v>2.00092500273835</c:v>
                </c:pt>
                <c:pt idx="299">
                  <c:v>1.99424520103738</c:v>
                </c:pt>
                <c:pt idx="300">
                  <c:v>1.98906465032136</c:v>
                </c:pt>
                <c:pt idx="301">
                  <c:v>1.98533511494388</c:v>
                </c:pt>
                <c:pt idx="302">
                  <c:v>2.02347001774403</c:v>
                </c:pt>
                <c:pt idx="303">
                  <c:v>2.02243397426782</c:v>
                </c:pt>
                <c:pt idx="304">
                  <c:v>2.01867055037927</c:v>
                </c:pt>
                <c:pt idx="305">
                  <c:v>2.01654374084413</c:v>
                </c:pt>
                <c:pt idx="306">
                  <c:v>2.01188620709405</c:v>
                </c:pt>
                <c:pt idx="307">
                  <c:v>2.00876470910586</c:v>
                </c:pt>
                <c:pt idx="308">
                  <c:v>2.00714783408815</c:v>
                </c:pt>
                <c:pt idx="309">
                  <c:v>2.00701929954697</c:v>
                </c:pt>
                <c:pt idx="310">
                  <c:v>2.00432256804873</c:v>
                </c:pt>
                <c:pt idx="311">
                  <c:v>2.00302491047594</c:v>
                </c:pt>
                <c:pt idx="312">
                  <c:v>2.00311099952985</c:v>
                </c:pt>
                <c:pt idx="313">
                  <c:v>2.04779778230613</c:v>
                </c:pt>
                <c:pt idx="314">
                  <c:v>2.05105172277854</c:v>
                </c:pt>
                <c:pt idx="315">
                  <c:v>2.051267491828177</c:v>
                </c:pt>
                <c:pt idx="316">
                  <c:v>2.05315853631174</c:v>
                </c:pt>
                <c:pt idx="317">
                  <c:v>2.056755649219856</c:v>
                </c:pt>
                <c:pt idx="318">
                  <c:v>2.06209951025157</c:v>
                </c:pt>
                <c:pt idx="319">
                  <c:v>2.06452818451603</c:v>
                </c:pt>
                <c:pt idx="320">
                  <c:v>2.06860668641688</c:v>
                </c:pt>
                <c:pt idx="321">
                  <c:v>2.07438465253213</c:v>
                </c:pt>
                <c:pt idx="322">
                  <c:v>2.08193095819567</c:v>
                </c:pt>
                <c:pt idx="323">
                  <c:v>2.14693101772048</c:v>
                </c:pt>
                <c:pt idx="324">
                  <c:v>2.15424209269405</c:v>
                </c:pt>
                <c:pt idx="325">
                  <c:v>2.14604460915173</c:v>
                </c:pt>
                <c:pt idx="326">
                  <c:v>2.139663613650038</c:v>
                </c:pt>
                <c:pt idx="327">
                  <c:v>2.13502680190799</c:v>
                </c:pt>
                <c:pt idx="328">
                  <c:v>2.13208587709696</c:v>
                </c:pt>
                <c:pt idx="329">
                  <c:v>2.12533139021309</c:v>
                </c:pt>
                <c:pt idx="330">
                  <c:v>2.12016646734266</c:v>
                </c:pt>
                <c:pt idx="331">
                  <c:v>2.17622369140023</c:v>
                </c:pt>
                <c:pt idx="332">
                  <c:v>2.17374734450765</c:v>
                </c:pt>
                <c:pt idx="333">
                  <c:v>2.16681455726108</c:v>
                </c:pt>
                <c:pt idx="334">
                  <c:v>2.22930502158421</c:v>
                </c:pt>
                <c:pt idx="335">
                  <c:v>2.22550963539502</c:v>
                </c:pt>
                <c:pt idx="336">
                  <c:v>2.21680424662541</c:v>
                </c:pt>
                <c:pt idx="337">
                  <c:v>2.21040116595574</c:v>
                </c:pt>
                <c:pt idx="338">
                  <c:v>2.20622631649897</c:v>
                </c:pt>
                <c:pt idx="339">
                  <c:v>2.20422775808285</c:v>
                </c:pt>
                <c:pt idx="340">
                  <c:v>2.20437417727706</c:v>
                </c:pt>
                <c:pt idx="341">
                  <c:v>2.19999713004526</c:v>
                </c:pt>
                <c:pt idx="342">
                  <c:v>2.19761662043586</c:v>
                </c:pt>
                <c:pt idx="343">
                  <c:v>2.19721891964796</c:v>
                </c:pt>
                <c:pt idx="344">
                  <c:v>2.27335130226465</c:v>
                </c:pt>
                <c:pt idx="345">
                  <c:v>2.27762763315341</c:v>
                </c:pt>
                <c:pt idx="346">
                  <c:v>2.3671961276712</c:v>
                </c:pt>
                <c:pt idx="347">
                  <c:v>2.36868838869105</c:v>
                </c:pt>
                <c:pt idx="348">
                  <c:v>2.36352153962998</c:v>
                </c:pt>
                <c:pt idx="349">
                  <c:v>2.4615256292294</c:v>
                </c:pt>
                <c:pt idx="350">
                  <c:v>2.45119467758363</c:v>
                </c:pt>
                <c:pt idx="351">
                  <c:v>2.4332357449474</c:v>
                </c:pt>
                <c:pt idx="352">
                  <c:v>2.53362334048389</c:v>
                </c:pt>
                <c:pt idx="353">
                  <c:v>2.50760600868945</c:v>
                </c:pt>
                <c:pt idx="354">
                  <c:v>2.6190896777591</c:v>
                </c:pt>
                <c:pt idx="355">
                  <c:v>2.58263127918577</c:v>
                </c:pt>
                <c:pt idx="356">
                  <c:v>2.538608923097597</c:v>
                </c:pt>
                <c:pt idx="357">
                  <c:v>2.50241549073393</c:v>
                </c:pt>
                <c:pt idx="358">
                  <c:v>2.472832120268436</c:v>
                </c:pt>
                <c:pt idx="359">
                  <c:v>2.43702458073241</c:v>
                </c:pt>
                <c:pt idx="360">
                  <c:v>2.40712447688815</c:v>
                </c:pt>
                <c:pt idx="361">
                  <c:v>2.38232717549175</c:v>
                </c:pt>
                <c:pt idx="362">
                  <c:v>2.36203160029157</c:v>
                </c:pt>
                <c:pt idx="363">
                  <c:v>2.335948546068999</c:v>
                </c:pt>
                <c:pt idx="364">
                  <c:v>2.31399659126797</c:v>
                </c:pt>
                <c:pt idx="365">
                  <c:v>2.29573760854059</c:v>
                </c:pt>
                <c:pt idx="366">
                  <c:v>2.272170913384218</c:v>
                </c:pt>
                <c:pt idx="367">
                  <c:v>2.25203349306493</c:v>
                </c:pt>
                <c:pt idx="368">
                  <c:v>2.23498286229915</c:v>
                </c:pt>
                <c:pt idx="369">
                  <c:v>2.22073909348844</c:v>
                </c:pt>
                <c:pt idx="370">
                  <c:v>2.20161412688703</c:v>
                </c:pt>
                <c:pt idx="371">
                  <c:v>2.18513877907751</c:v>
                </c:pt>
                <c:pt idx="372">
                  <c:v>2.17107042263971</c:v>
                </c:pt>
                <c:pt idx="373">
                  <c:v>2.15922321995666</c:v>
                </c:pt>
                <c:pt idx="374">
                  <c:v>2.14945231706277</c:v>
                </c:pt>
                <c:pt idx="375">
                  <c:v>2.13518573675548</c:v>
                </c:pt>
                <c:pt idx="376">
                  <c:v>2.12289324262171</c:v>
                </c:pt>
                <c:pt idx="377">
                  <c:v>2.11243426187176</c:v>
                </c:pt>
                <c:pt idx="378">
                  <c:v>2.15492816074561</c:v>
                </c:pt>
                <c:pt idx="379">
                  <c:v>2.13998270235625</c:v>
                </c:pt>
                <c:pt idx="380">
                  <c:v>2.12056625654635</c:v>
                </c:pt>
                <c:pt idx="381">
                  <c:v>2.10342860606764</c:v>
                </c:pt>
                <c:pt idx="382">
                  <c:v>2.08836291137221</c:v>
                </c:pt>
                <c:pt idx="383">
                  <c:v>2.07519632921121</c:v>
                </c:pt>
                <c:pt idx="384">
                  <c:v>2.06377907792166</c:v>
                </c:pt>
                <c:pt idx="385">
                  <c:v>2.05399470790246</c:v>
                </c:pt>
                <c:pt idx="386">
                  <c:v>2.04574577603521</c:v>
                </c:pt>
                <c:pt idx="387">
                  <c:v>2.0337470909646</c:v>
                </c:pt>
                <c:pt idx="388">
                  <c:v>2.0232198276484</c:v>
                </c:pt>
                <c:pt idx="389">
                  <c:v>2.0140602960935</c:v>
                </c:pt>
                <c:pt idx="390">
                  <c:v>2.05017343490339</c:v>
                </c:pt>
                <c:pt idx="391">
                  <c:v>2.042685128313718</c:v>
                </c:pt>
                <c:pt idx="392">
                  <c:v>2.03123375470551</c:v>
                </c:pt>
                <c:pt idx="393">
                  <c:v>2.0213471449618</c:v>
                </c:pt>
                <c:pt idx="394">
                  <c:v>2.012923644418859</c:v>
                </c:pt>
                <c:pt idx="395">
                  <c:v>2.00589016351131</c:v>
                </c:pt>
                <c:pt idx="396">
                  <c:v>2.00017823786582</c:v>
                </c:pt>
                <c:pt idx="397">
                  <c:v>1.99574754039266</c:v>
                </c:pt>
                <c:pt idx="398">
                  <c:v>1.99255550368573</c:v>
                </c:pt>
                <c:pt idx="399">
                  <c:v>1.99058114036034</c:v>
                </c:pt>
                <c:pt idx="400">
                  <c:v>2.03172895744917</c:v>
                </c:pt>
                <c:pt idx="401">
                  <c:v>2.032202431017566</c:v>
                </c:pt>
                <c:pt idx="402">
                  <c:v>2.02868648961235</c:v>
                </c:pt>
                <c:pt idx="403">
                  <c:v>2.0214051775874</c:v>
                </c:pt>
                <c:pt idx="404">
                  <c:v>2.015519909149158</c:v>
                </c:pt>
                <c:pt idx="405">
                  <c:v>2.01097400292266</c:v>
                </c:pt>
                <c:pt idx="406">
                  <c:v>2.00773497407253</c:v>
                </c:pt>
                <c:pt idx="407">
                  <c:v>2.00576790678754</c:v>
                </c:pt>
                <c:pt idx="408">
                  <c:v>2.00506443162264</c:v>
                </c:pt>
                <c:pt idx="409">
                  <c:v>2.04962692055168</c:v>
                </c:pt>
                <c:pt idx="410">
                  <c:v>2.051679710774839</c:v>
                </c:pt>
                <c:pt idx="411">
                  <c:v>2.04949426388216</c:v>
                </c:pt>
                <c:pt idx="412">
                  <c:v>2.04885061173706</c:v>
                </c:pt>
                <c:pt idx="413">
                  <c:v>2.04973118438667</c:v>
                </c:pt>
                <c:pt idx="414">
                  <c:v>2.04655027955119</c:v>
                </c:pt>
                <c:pt idx="415">
                  <c:v>2.04478300523113</c:v>
                </c:pt>
                <c:pt idx="416">
                  <c:v>2.0937920266558</c:v>
                </c:pt>
                <c:pt idx="417">
                  <c:v>2.0949683691766</c:v>
                </c:pt>
                <c:pt idx="418">
                  <c:v>2.09139713641716</c:v>
                </c:pt>
                <c:pt idx="419">
                  <c:v>2.08953954188177</c:v>
                </c:pt>
                <c:pt idx="420">
                  <c:v>2.08939174842269</c:v>
                </c:pt>
                <c:pt idx="421">
                  <c:v>2.09095175618013</c:v>
                </c:pt>
                <c:pt idx="422">
                  <c:v>2.09423005700575</c:v>
                </c:pt>
                <c:pt idx="423">
                  <c:v>2.15704402785534</c:v>
                </c:pt>
                <c:pt idx="424">
                  <c:v>2.22537690379193</c:v>
                </c:pt>
                <c:pt idx="425">
                  <c:v>2.29930185117263</c:v>
                </c:pt>
                <c:pt idx="426">
                  <c:v>2.2848447043668</c:v>
                </c:pt>
                <c:pt idx="427">
                  <c:v>2.26383627446171</c:v>
                </c:pt>
                <c:pt idx="428">
                  <c:v>2.24654614855583</c:v>
                </c:pt>
                <c:pt idx="429">
                  <c:v>2.23262308920637</c:v>
                </c:pt>
                <c:pt idx="430">
                  <c:v>2.22182892416433</c:v>
                </c:pt>
                <c:pt idx="431">
                  <c:v>2.21395504120877</c:v>
                </c:pt>
                <c:pt idx="432">
                  <c:v>2.2764093842213</c:v>
                </c:pt>
                <c:pt idx="433">
                  <c:v>2.26341906391178</c:v>
                </c:pt>
                <c:pt idx="434">
                  <c:v>2.24396413188268</c:v>
                </c:pt>
                <c:pt idx="435">
                  <c:v>2.2189912962215</c:v>
                </c:pt>
                <c:pt idx="436">
                  <c:v>2.19769049696308</c:v>
                </c:pt>
                <c:pt idx="437">
                  <c:v>2.17965176674085</c:v>
                </c:pt>
                <c:pt idx="438">
                  <c:v>2.16456475457452</c:v>
                </c:pt>
                <c:pt idx="439">
                  <c:v>2.15217345643406</c:v>
                </c:pt>
                <c:pt idx="440">
                  <c:v>2.14229571025362</c:v>
                </c:pt>
                <c:pt idx="441">
                  <c:v>2.13477595317919</c:v>
                </c:pt>
                <c:pt idx="442">
                  <c:v>2.12950983874895</c:v>
                </c:pt>
                <c:pt idx="443">
                  <c:v>2.12643284233476</c:v>
                </c:pt>
                <c:pt idx="444">
                  <c:v>2.12549988567852</c:v>
                </c:pt>
                <c:pt idx="445">
                  <c:v>2.18079287737289</c:v>
                </c:pt>
                <c:pt idx="446">
                  <c:v>2.17603169003718</c:v>
                </c:pt>
                <c:pt idx="447">
                  <c:v>2.15721877760424</c:v>
                </c:pt>
                <c:pt idx="448">
                  <c:v>2.14118797033463</c:v>
                </c:pt>
                <c:pt idx="449">
                  <c:v>2.12767721687913</c:v>
                </c:pt>
                <c:pt idx="450">
                  <c:v>2.10922901113426</c:v>
                </c:pt>
                <c:pt idx="451">
                  <c:v>2.09319097960329</c:v>
                </c:pt>
                <c:pt idx="452">
                  <c:v>2.079348823549656</c:v>
                </c:pt>
                <c:pt idx="453">
                  <c:v>2.06101670021312</c:v>
                </c:pt>
                <c:pt idx="454">
                  <c:v>2.04479333756612</c:v>
                </c:pt>
                <c:pt idx="455">
                  <c:v>2.02451283222731</c:v>
                </c:pt>
                <c:pt idx="456">
                  <c:v>2.00627630828317</c:v>
                </c:pt>
                <c:pt idx="457">
                  <c:v>1.98988684486555</c:v>
                </c:pt>
                <c:pt idx="458">
                  <c:v>1.9751736860387</c:v>
                </c:pt>
                <c:pt idx="459">
                  <c:v>1.96198758080237</c:v>
                </c:pt>
                <c:pt idx="460">
                  <c:v>1.98774452529893</c:v>
                </c:pt>
                <c:pt idx="461">
                  <c:v>1.97607622504687</c:v>
                </c:pt>
                <c:pt idx="462">
                  <c:v>1.96056029357565</c:v>
                </c:pt>
                <c:pt idx="463">
                  <c:v>1.98388841739665</c:v>
                </c:pt>
                <c:pt idx="464">
                  <c:v>1.97017769904891</c:v>
                </c:pt>
                <c:pt idx="465">
                  <c:v>1.95284214532019</c:v>
                </c:pt>
                <c:pt idx="466">
                  <c:v>1.93741015358698</c:v>
                </c:pt>
                <c:pt idx="467">
                  <c:v>1.92371304133374</c:v>
                </c:pt>
                <c:pt idx="468">
                  <c:v>1.91159994631858</c:v>
                </c:pt>
                <c:pt idx="469">
                  <c:v>1.90095333868348</c:v>
                </c:pt>
                <c:pt idx="470">
                  <c:v>1.89167146252013</c:v>
                </c:pt>
                <c:pt idx="471">
                  <c:v>1.88366881737838</c:v>
                </c:pt>
                <c:pt idx="472">
                  <c:v>1.87687378994001</c:v>
                </c:pt>
                <c:pt idx="473">
                  <c:v>1.90044427236963</c:v>
                </c:pt>
                <c:pt idx="474">
                  <c:v>1.8954737896734</c:v>
                </c:pt>
                <c:pt idx="475">
                  <c:v>1.887169497544179</c:v>
                </c:pt>
                <c:pt idx="476">
                  <c:v>1.88020380579376</c:v>
                </c:pt>
                <c:pt idx="477">
                  <c:v>1.87451050600124</c:v>
                </c:pt>
                <c:pt idx="478">
                  <c:v>1.87003667345922</c:v>
                </c:pt>
                <c:pt idx="479">
                  <c:v>1.89095365495607</c:v>
                </c:pt>
                <c:pt idx="480">
                  <c:v>1.88400661660193</c:v>
                </c:pt>
                <c:pt idx="481">
                  <c:v>1.90338923630324</c:v>
                </c:pt>
                <c:pt idx="482">
                  <c:v>1.89377265422913</c:v>
                </c:pt>
                <c:pt idx="483">
                  <c:v>1.8810157800661</c:v>
                </c:pt>
                <c:pt idx="484">
                  <c:v>1.86991269164272</c:v>
                </c:pt>
                <c:pt idx="485">
                  <c:v>1.86034273801248</c:v>
                </c:pt>
                <c:pt idx="486">
                  <c:v>1.85220451713065</c:v>
                </c:pt>
                <c:pt idx="487">
                  <c:v>1.84541813263508</c:v>
                </c:pt>
                <c:pt idx="488">
                  <c:v>1.83991718246702</c:v>
                </c:pt>
                <c:pt idx="489">
                  <c:v>1.95608084539528</c:v>
                </c:pt>
                <c:pt idx="490">
                  <c:v>1.98975687597798</c:v>
                </c:pt>
                <c:pt idx="491">
                  <c:v>1.95556396018045</c:v>
                </c:pt>
                <c:pt idx="492">
                  <c:v>1.92040126918134</c:v>
                </c:pt>
                <c:pt idx="493">
                  <c:v>1.88992014099572</c:v>
                </c:pt>
                <c:pt idx="494">
                  <c:v>1.86335096177896</c:v>
                </c:pt>
                <c:pt idx="495">
                  <c:v>1.84010604425848</c:v>
                </c:pt>
                <c:pt idx="496">
                  <c:v>1.81972682505016</c:v>
                </c:pt>
                <c:pt idx="497">
                  <c:v>1.80185048633847</c:v>
                </c:pt>
                <c:pt idx="498">
                  <c:v>1.78618885975534</c:v>
                </c:pt>
                <c:pt idx="499">
                  <c:v>1.77251135675937</c:v>
                </c:pt>
                <c:pt idx="500">
                  <c:v>1.76062870744905</c:v>
                </c:pt>
                <c:pt idx="501">
                  <c:v>1.74693863022462</c:v>
                </c:pt>
                <c:pt idx="502">
                  <c:v>1.73489164741245</c:v>
                </c:pt>
                <c:pt idx="503">
                  <c:v>1.72434887838827</c:v>
                </c:pt>
                <c:pt idx="504">
                  <c:v>1.71519195150693</c:v>
                </c:pt>
                <c:pt idx="505">
                  <c:v>1.70732929671044</c:v>
                </c:pt>
                <c:pt idx="506">
                  <c:v>1.70067924701822</c:v>
                </c:pt>
                <c:pt idx="507">
                  <c:v>1.69518099598299</c:v>
                </c:pt>
                <c:pt idx="508">
                  <c:v>1.6907812649204</c:v>
                </c:pt>
                <c:pt idx="509">
                  <c:v>1.6874439634123</c:v>
                </c:pt>
                <c:pt idx="510">
                  <c:v>1.68227553868907</c:v>
                </c:pt>
                <c:pt idx="511">
                  <c:v>1.67810419874219</c:v>
                </c:pt>
                <c:pt idx="512">
                  <c:v>1.6748938846866</c:v>
                </c:pt>
                <c:pt idx="513">
                  <c:v>1.67261935897565</c:v>
                </c:pt>
                <c:pt idx="514">
                  <c:v>1.67126546289684</c:v>
                </c:pt>
                <c:pt idx="515">
                  <c:v>1.67081809871982</c:v>
                </c:pt>
                <c:pt idx="516">
                  <c:v>1.67127694380536</c:v>
                </c:pt>
                <c:pt idx="517">
                  <c:v>1.66989424330552</c:v>
                </c:pt>
                <c:pt idx="518">
                  <c:v>1.66935943910351</c:v>
                </c:pt>
                <c:pt idx="519">
                  <c:v>1.66966735304715</c:v>
                </c:pt>
                <c:pt idx="520">
                  <c:v>1.67082239666934</c:v>
                </c:pt>
                <c:pt idx="521">
                  <c:v>1.67283004802654</c:v>
                </c:pt>
                <c:pt idx="522">
                  <c:v>1.67570849781101</c:v>
                </c:pt>
                <c:pt idx="523">
                  <c:v>1.67947600691786</c:v>
                </c:pt>
                <c:pt idx="524">
                  <c:v>1.68133609089999</c:v>
                </c:pt>
                <c:pt idx="525">
                  <c:v>1.68120194239027</c:v>
                </c:pt>
                <c:pt idx="526">
                  <c:v>1.67901745398376</c:v>
                </c:pt>
                <c:pt idx="527">
                  <c:v>1.67753188920239</c:v>
                </c:pt>
                <c:pt idx="528">
                  <c:v>1.67673654281255</c:v>
                </c:pt>
                <c:pt idx="529">
                  <c:v>1.67662813873555</c:v>
                </c:pt>
                <c:pt idx="530">
                  <c:v>1.67720436250015</c:v>
                </c:pt>
                <c:pt idx="531">
                  <c:v>1.6784697123939</c:v>
                </c:pt>
                <c:pt idx="532">
                  <c:v>1.68043116016554</c:v>
                </c:pt>
                <c:pt idx="533">
                  <c:v>1.68030192406728</c:v>
                </c:pt>
                <c:pt idx="534">
                  <c:v>1.68080585532352</c:v>
                </c:pt>
                <c:pt idx="535">
                  <c:v>1.68194657760503</c:v>
                </c:pt>
                <c:pt idx="536">
                  <c:v>1.68372933312673</c:v>
                </c:pt>
                <c:pt idx="537">
                  <c:v>1.68616253624354</c:v>
                </c:pt>
                <c:pt idx="538">
                  <c:v>1.68926249296667</c:v>
                </c:pt>
                <c:pt idx="539">
                  <c:v>1.69304298223178</c:v>
                </c:pt>
                <c:pt idx="540">
                  <c:v>1.69752774391262</c:v>
                </c:pt>
                <c:pt idx="541">
                  <c:v>1.70274002025792</c:v>
                </c:pt>
                <c:pt idx="542">
                  <c:v>1.70871076040359</c:v>
                </c:pt>
                <c:pt idx="543">
                  <c:v>1.71547607718589</c:v>
                </c:pt>
                <c:pt idx="544">
                  <c:v>1.72307962667476</c:v>
                </c:pt>
                <c:pt idx="545">
                  <c:v>1.7315682727472</c:v>
                </c:pt>
                <c:pt idx="546">
                  <c:v>1.73776314192809</c:v>
                </c:pt>
                <c:pt idx="547">
                  <c:v>1.74474580120583</c:v>
                </c:pt>
                <c:pt idx="548">
                  <c:v>1.75255801249658</c:v>
                </c:pt>
                <c:pt idx="549">
                  <c:v>1.76125355532407</c:v>
                </c:pt>
                <c:pt idx="550">
                  <c:v>1.77088361200228</c:v>
                </c:pt>
                <c:pt idx="551">
                  <c:v>1.78151322953054</c:v>
                </c:pt>
                <c:pt idx="552">
                  <c:v>1.79322145887974</c:v>
                </c:pt>
                <c:pt idx="553">
                  <c:v>1.80609467336405</c:v>
                </c:pt>
                <c:pt idx="554">
                  <c:v>1.82023987275902</c:v>
                </c:pt>
                <c:pt idx="555">
                  <c:v>1.83577372229573</c:v>
                </c:pt>
                <c:pt idx="556">
                  <c:v>1.85284026123279</c:v>
                </c:pt>
                <c:pt idx="557">
                  <c:v>1.87160304376613</c:v>
                </c:pt>
                <c:pt idx="558">
                  <c:v>1.8922674570092</c:v>
                </c:pt>
                <c:pt idx="559">
                  <c:v>1.91506587698228</c:v>
                </c:pt>
                <c:pt idx="560">
                  <c:v>1.94029148172668</c:v>
                </c:pt>
                <c:pt idx="561">
                  <c:v>1.96271474590372</c:v>
                </c:pt>
                <c:pt idx="562">
                  <c:v>1.98748508812991</c:v>
                </c:pt>
                <c:pt idx="563">
                  <c:v>2.014925239564759</c:v>
                </c:pt>
                <c:pt idx="564">
                  <c:v>2.08844805942445</c:v>
                </c:pt>
                <c:pt idx="565">
                  <c:v>2.18100558596156</c:v>
                </c:pt>
                <c:pt idx="566">
                  <c:v>2.21087161143597</c:v>
                </c:pt>
                <c:pt idx="567">
                  <c:v>2.31863706337717</c:v>
                </c:pt>
                <c:pt idx="568">
                  <c:v>2.610045640184777</c:v>
                </c:pt>
                <c:pt idx="569">
                  <c:v>2.65024728434664</c:v>
                </c:pt>
                <c:pt idx="570">
                  <c:v>2.64935616591917</c:v>
                </c:pt>
                <c:pt idx="571">
                  <c:v>2.65494454212809</c:v>
                </c:pt>
                <c:pt idx="572">
                  <c:v>2.66720984712203</c:v>
                </c:pt>
                <c:pt idx="573">
                  <c:v>2.68657857430098</c:v>
                </c:pt>
                <c:pt idx="574">
                  <c:v>2.68768611138929</c:v>
                </c:pt>
                <c:pt idx="575">
                  <c:v>2.69518420398003</c:v>
                </c:pt>
                <c:pt idx="576">
                  <c:v>2.70930832473541</c:v>
                </c:pt>
                <c:pt idx="577">
                  <c:v>2.98609043943443</c:v>
                </c:pt>
                <c:pt idx="578">
                  <c:v>3.47809275234252</c:v>
                </c:pt>
                <c:pt idx="579">
                  <c:v>3.501863914745118</c:v>
                </c:pt>
                <c:pt idx="580">
                  <c:v>3.39421567190063</c:v>
                </c:pt>
                <c:pt idx="581">
                  <c:v>4.047631953970749</c:v>
                </c:pt>
                <c:pt idx="582">
                  <c:v>3.804771403409779</c:v>
                </c:pt>
                <c:pt idx="583">
                  <c:v>3.54132071702153</c:v>
                </c:pt>
                <c:pt idx="584">
                  <c:v>3.3549655596349</c:v>
                </c:pt>
                <c:pt idx="585">
                  <c:v>3.21752349319676</c:v>
                </c:pt>
                <c:pt idx="586">
                  <c:v>3.11374577365603</c:v>
                </c:pt>
                <c:pt idx="587">
                  <c:v>3.0345099815904</c:v>
                </c:pt>
                <c:pt idx="588">
                  <c:v>3.38028732602104</c:v>
                </c:pt>
                <c:pt idx="589">
                  <c:v>3.30317613438004</c:v>
                </c:pt>
                <c:pt idx="590">
                  <c:v>2.98293290488695</c:v>
                </c:pt>
                <c:pt idx="591">
                  <c:v>2.7361149587822</c:v>
                </c:pt>
                <c:pt idx="592">
                  <c:v>2.56235310303997</c:v>
                </c:pt>
                <c:pt idx="593">
                  <c:v>2.4317472698657</c:v>
                </c:pt>
                <c:pt idx="594">
                  <c:v>2.436748017783026</c:v>
                </c:pt>
                <c:pt idx="595">
                  <c:v>2.33350246811069</c:v>
                </c:pt>
                <c:pt idx="596">
                  <c:v>2.23691275077291</c:v>
                </c:pt>
                <c:pt idx="597">
                  <c:v>2.15848597350491</c:v>
                </c:pt>
                <c:pt idx="598">
                  <c:v>2.09323015608688</c:v>
                </c:pt>
                <c:pt idx="599">
                  <c:v>2.03791196324746</c:v>
                </c:pt>
                <c:pt idx="600">
                  <c:v>1.99031100373948</c:v>
                </c:pt>
                <c:pt idx="601">
                  <c:v>1.94885866493868</c:v>
                </c:pt>
                <c:pt idx="602">
                  <c:v>1.91240869182015</c:v>
                </c:pt>
                <c:pt idx="603">
                  <c:v>1.88009572981741</c:v>
                </c:pt>
                <c:pt idx="604">
                  <c:v>1.85125754389841</c:v>
                </c:pt>
                <c:pt idx="605">
                  <c:v>1.8253803599968</c:v>
                </c:pt>
                <c:pt idx="606">
                  <c:v>1.80205235439667</c:v>
                </c:pt>
                <c:pt idx="607">
                  <c:v>1.78094524260908</c:v>
                </c:pt>
                <c:pt idx="608">
                  <c:v>1.76178623788407</c:v>
                </c:pt>
                <c:pt idx="609">
                  <c:v>1.74435564051408</c:v>
                </c:pt>
                <c:pt idx="610">
                  <c:v>1.72846981803238</c:v>
                </c:pt>
                <c:pt idx="611">
                  <c:v>1.71397233136897</c:v>
                </c:pt>
                <c:pt idx="612">
                  <c:v>1.70073535988362</c:v>
                </c:pt>
                <c:pt idx="613">
                  <c:v>1.70418737690212</c:v>
                </c:pt>
                <c:pt idx="614">
                  <c:v>1.6924903951304</c:v>
                </c:pt>
                <c:pt idx="615">
                  <c:v>1.67851264679308</c:v>
                </c:pt>
                <c:pt idx="616">
                  <c:v>1.66577331409622</c:v>
                </c:pt>
                <c:pt idx="617">
                  <c:v>1.65416737644553</c:v>
                </c:pt>
                <c:pt idx="618">
                  <c:v>1.65659165622797</c:v>
                </c:pt>
                <c:pt idx="619">
                  <c:v>1.6464792438039</c:v>
                </c:pt>
                <c:pt idx="620">
                  <c:v>1.63434941886652</c:v>
                </c:pt>
                <c:pt idx="621">
                  <c:v>1.62332589039387</c:v>
                </c:pt>
                <c:pt idx="622">
                  <c:v>1.6133195191907</c:v>
                </c:pt>
                <c:pt idx="623">
                  <c:v>1.6042541280355</c:v>
                </c:pt>
                <c:pt idx="624">
                  <c:v>1.59606880834742</c:v>
                </c:pt>
                <c:pt idx="625">
                  <c:v>1.58870300959571</c:v>
                </c:pt>
                <c:pt idx="626">
                  <c:v>1.58210985094785</c:v>
                </c:pt>
                <c:pt idx="627">
                  <c:v>1.5762492877268</c:v>
                </c:pt>
                <c:pt idx="628">
                  <c:v>1.57108729367574</c:v>
                </c:pt>
                <c:pt idx="629">
                  <c:v>1.56659136159505</c:v>
                </c:pt>
                <c:pt idx="630">
                  <c:v>1.56273689408878</c:v>
                </c:pt>
                <c:pt idx="631">
                  <c:v>1.56856253530994</c:v>
                </c:pt>
                <c:pt idx="632">
                  <c:v>1.56582543319287</c:v>
                </c:pt>
                <c:pt idx="633">
                  <c:v>1.56129300756475</c:v>
                </c:pt>
                <c:pt idx="634">
                  <c:v>1.55744856997799</c:v>
                </c:pt>
                <c:pt idx="635">
                  <c:v>1.55426848623086</c:v>
                </c:pt>
                <c:pt idx="636">
                  <c:v>1.55173494121533</c:v>
                </c:pt>
                <c:pt idx="637">
                  <c:v>1.5498337486166</c:v>
                </c:pt>
                <c:pt idx="638">
                  <c:v>1.55718582587893</c:v>
                </c:pt>
                <c:pt idx="639">
                  <c:v>1.55649123566422</c:v>
                </c:pt>
                <c:pt idx="640">
                  <c:v>1.5540544278394</c:v>
                </c:pt>
                <c:pt idx="641">
                  <c:v>1.55230500699864</c:v>
                </c:pt>
                <c:pt idx="642">
                  <c:v>1.55123404933391</c:v>
                </c:pt>
                <c:pt idx="643">
                  <c:v>1.55957106185064</c:v>
                </c:pt>
                <c:pt idx="644">
                  <c:v>1.5598492240062</c:v>
                </c:pt>
                <c:pt idx="645">
                  <c:v>1.5583927789247</c:v>
                </c:pt>
                <c:pt idx="646">
                  <c:v>1.55767954824003</c:v>
                </c:pt>
                <c:pt idx="647">
                  <c:v>1.55770368995209</c:v>
                </c:pt>
                <c:pt idx="648">
                  <c:v>1.56752801977214</c:v>
                </c:pt>
                <c:pt idx="649">
                  <c:v>1.56909551427384</c:v>
                </c:pt>
                <c:pt idx="650">
                  <c:v>1.56891498136709</c:v>
                </c:pt>
                <c:pt idx="651">
                  <c:v>1.57909434335709</c:v>
                </c:pt>
                <c:pt idx="652">
                  <c:v>1.5806257924311</c:v>
                </c:pt>
                <c:pt idx="653">
                  <c:v>1.58037960950425</c:v>
                </c:pt>
                <c:pt idx="654">
                  <c:v>1.58104796885596</c:v>
                </c:pt>
                <c:pt idx="655">
                  <c:v>1.58263545241022</c:v>
                </c:pt>
                <c:pt idx="656">
                  <c:v>1.59539095723978</c:v>
                </c:pt>
                <c:pt idx="657">
                  <c:v>1.59902048130266</c:v>
                </c:pt>
                <c:pt idx="658">
                  <c:v>1.60083387680101</c:v>
                </c:pt>
                <c:pt idx="659">
                  <c:v>1.60370314119145</c:v>
                </c:pt>
                <c:pt idx="660">
                  <c:v>1.60765519979744</c:v>
                </c:pt>
                <c:pt idx="661">
                  <c:v>1.62427536143199</c:v>
                </c:pt>
                <c:pt idx="662">
                  <c:v>1.63082993655378</c:v>
                </c:pt>
                <c:pt idx="663">
                  <c:v>1.63550217914834</c:v>
                </c:pt>
                <c:pt idx="664">
                  <c:v>1.64148995330325</c:v>
                </c:pt>
                <c:pt idx="665">
                  <c:v>1.64557995944897</c:v>
                </c:pt>
                <c:pt idx="666">
                  <c:v>1.64763889363912</c:v>
                </c:pt>
                <c:pt idx="667">
                  <c:v>1.65085476182905</c:v>
                </c:pt>
                <c:pt idx="668">
                  <c:v>1.65192883624534</c:v>
                </c:pt>
                <c:pt idx="669">
                  <c:v>1.64747847590698</c:v>
                </c:pt>
                <c:pt idx="670">
                  <c:v>1.64400630204457</c:v>
                </c:pt>
                <c:pt idx="671">
                  <c:v>1.64148205432909</c:v>
                </c:pt>
                <c:pt idx="672">
                  <c:v>1.63988621520701</c:v>
                </c:pt>
                <c:pt idx="673">
                  <c:v>1.6392055129062</c:v>
                </c:pt>
                <c:pt idx="674">
                  <c:v>1.6394352591327</c:v>
                </c:pt>
                <c:pt idx="675">
                  <c:v>1.64057792075655</c:v>
                </c:pt>
                <c:pt idx="676">
                  <c:v>1.642643184959</c:v>
                </c:pt>
                <c:pt idx="677">
                  <c:v>1.64564551544308</c:v>
                </c:pt>
                <c:pt idx="678">
                  <c:v>1.64634761179704</c:v>
                </c:pt>
                <c:pt idx="679">
                  <c:v>1.65787925464441</c:v>
                </c:pt>
                <c:pt idx="680">
                  <c:v>1.65694513227703</c:v>
                </c:pt>
                <c:pt idx="681">
                  <c:v>1.6534725093856</c:v>
                </c:pt>
                <c:pt idx="682">
                  <c:v>1.64759554060417</c:v>
                </c:pt>
                <c:pt idx="683">
                  <c:v>1.64260622878994</c:v>
                </c:pt>
                <c:pt idx="684">
                  <c:v>1.63846956834494</c:v>
                </c:pt>
                <c:pt idx="685">
                  <c:v>1.63515670302251</c:v>
                </c:pt>
                <c:pt idx="686">
                  <c:v>1.63264437554184</c:v>
                </c:pt>
                <c:pt idx="687">
                  <c:v>1.63091701945868</c:v>
                </c:pt>
                <c:pt idx="688">
                  <c:v>1.62996006970727</c:v>
                </c:pt>
                <c:pt idx="689">
                  <c:v>1.62665892782435</c:v>
                </c:pt>
                <c:pt idx="690">
                  <c:v>1.62407541001724</c:v>
                </c:pt>
                <c:pt idx="691">
                  <c:v>1.62219415828423</c:v>
                </c:pt>
                <c:pt idx="692">
                  <c:v>1.62100331304039</c:v>
                </c:pt>
                <c:pt idx="693">
                  <c:v>1.62049797362565</c:v>
                </c:pt>
                <c:pt idx="694">
                  <c:v>1.62067399771786</c:v>
                </c:pt>
                <c:pt idx="695">
                  <c:v>1.61850241820548</c:v>
                </c:pt>
                <c:pt idx="696">
                  <c:v>1.61695542278203</c:v>
                </c:pt>
                <c:pt idx="697">
                  <c:v>1.61602513764088</c:v>
                </c:pt>
                <c:pt idx="698">
                  <c:v>1.61570589262122</c:v>
                </c:pt>
                <c:pt idx="699">
                  <c:v>1.61599653183995</c:v>
                </c:pt>
                <c:pt idx="700">
                  <c:v>1.61689800044275</c:v>
                </c:pt>
                <c:pt idx="701">
                  <c:v>1.61841455042928</c:v>
                </c:pt>
                <c:pt idx="702">
                  <c:v>1.62055501614557</c:v>
                </c:pt>
                <c:pt idx="703">
                  <c:v>1.62333054306554</c:v>
                </c:pt>
                <c:pt idx="704">
                  <c:v>1.62675595456635</c:v>
                </c:pt>
                <c:pt idx="705">
                  <c:v>1.63085125533119</c:v>
                </c:pt>
                <c:pt idx="706">
                  <c:v>1.63563690807734</c:v>
                </c:pt>
                <c:pt idx="707">
                  <c:v>1.64114306247952</c:v>
                </c:pt>
                <c:pt idx="708">
                  <c:v>1.6474011661563</c:v>
                </c:pt>
                <c:pt idx="709">
                  <c:v>1.65445103468217</c:v>
                </c:pt>
                <c:pt idx="710">
                  <c:v>1.6623362557629</c:v>
                </c:pt>
                <c:pt idx="711">
                  <c:v>1.67110763086935</c:v>
                </c:pt>
                <c:pt idx="712">
                  <c:v>1.68083037043668</c:v>
                </c:pt>
                <c:pt idx="713">
                  <c:v>1.69157069798622</c:v>
                </c:pt>
                <c:pt idx="714">
                  <c:v>1.69965989328713</c:v>
                </c:pt>
                <c:pt idx="715">
                  <c:v>1.70863962700182</c:v>
                </c:pt>
                <c:pt idx="716">
                  <c:v>1.73627738612781</c:v>
                </c:pt>
                <c:pt idx="717">
                  <c:v>1.74797972167894</c:v>
                </c:pt>
                <c:pt idx="718">
                  <c:v>1.75645907638239</c:v>
                </c:pt>
                <c:pt idx="719">
                  <c:v>1.76156673829616</c:v>
                </c:pt>
                <c:pt idx="720">
                  <c:v>1.76758404457734</c:v>
                </c:pt>
                <c:pt idx="721">
                  <c:v>1.7745512584117</c:v>
                </c:pt>
                <c:pt idx="722">
                  <c:v>1.80496324482844</c:v>
                </c:pt>
                <c:pt idx="723">
                  <c:v>1.81472666451525</c:v>
                </c:pt>
                <c:pt idx="724">
                  <c:v>1.8204291799837</c:v>
                </c:pt>
                <c:pt idx="725">
                  <c:v>1.827320218203</c:v>
                </c:pt>
                <c:pt idx="726">
                  <c:v>1.83546271342734</c:v>
                </c:pt>
                <c:pt idx="727">
                  <c:v>1.84493097913484</c:v>
                </c:pt>
                <c:pt idx="728">
                  <c:v>1.85582094166152</c:v>
                </c:pt>
                <c:pt idx="729">
                  <c:v>1.86824523461022</c:v>
                </c:pt>
                <c:pt idx="730">
                  <c:v>1.88233340615062</c:v>
                </c:pt>
                <c:pt idx="731">
                  <c:v>1.93152694156392</c:v>
                </c:pt>
                <c:pt idx="732">
                  <c:v>1.94407323533515</c:v>
                </c:pt>
                <c:pt idx="733">
                  <c:v>1.95096032254208</c:v>
                </c:pt>
                <c:pt idx="734">
                  <c:v>1.95951686806885</c:v>
                </c:pt>
                <c:pt idx="735">
                  <c:v>2.01153993566338</c:v>
                </c:pt>
                <c:pt idx="736">
                  <c:v>2.02533606417685</c:v>
                </c:pt>
                <c:pt idx="737">
                  <c:v>2.03230545810996</c:v>
                </c:pt>
                <c:pt idx="738">
                  <c:v>2.04149598076676</c:v>
                </c:pt>
                <c:pt idx="739">
                  <c:v>2.04355905191305</c:v>
                </c:pt>
                <c:pt idx="740">
                  <c:v>2.04756649051582</c:v>
                </c:pt>
                <c:pt idx="741">
                  <c:v>2.05356707421926</c:v>
                </c:pt>
                <c:pt idx="742">
                  <c:v>2.11635410294305</c:v>
                </c:pt>
                <c:pt idx="743">
                  <c:v>2.12824428892709</c:v>
                </c:pt>
                <c:pt idx="744">
                  <c:v>2.11969920494084</c:v>
                </c:pt>
                <c:pt idx="745">
                  <c:v>2.11357447554629</c:v>
                </c:pt>
                <c:pt idx="746">
                  <c:v>2.10977803186251</c:v>
                </c:pt>
                <c:pt idx="747">
                  <c:v>2.10824881166351</c:v>
                </c:pt>
                <c:pt idx="748">
                  <c:v>2.10898348588719</c:v>
                </c:pt>
                <c:pt idx="749">
                  <c:v>2.1009663204579</c:v>
                </c:pt>
                <c:pt idx="750">
                  <c:v>2.15521357201373</c:v>
                </c:pt>
                <c:pt idx="751">
                  <c:v>2.22075078817757</c:v>
                </c:pt>
                <c:pt idx="752">
                  <c:v>2.18971637599135</c:v>
                </c:pt>
                <c:pt idx="753">
                  <c:v>2.15013098947326</c:v>
                </c:pt>
                <c:pt idx="754">
                  <c:v>2.11596677553077</c:v>
                </c:pt>
                <c:pt idx="755">
                  <c:v>2.14525923771369</c:v>
                </c:pt>
                <c:pt idx="756">
                  <c:v>2.11542582820166</c:v>
                </c:pt>
                <c:pt idx="757">
                  <c:v>2.06759712779533</c:v>
                </c:pt>
                <c:pt idx="758">
                  <c:v>2.02636206974062</c:v>
                </c:pt>
                <c:pt idx="759">
                  <c:v>1.99049591429681</c:v>
                </c:pt>
                <c:pt idx="760">
                  <c:v>1.95907866489385</c:v>
                </c:pt>
                <c:pt idx="761">
                  <c:v>1.93141829987174</c:v>
                </c:pt>
                <c:pt idx="762">
                  <c:v>1.89965882290561</c:v>
                </c:pt>
                <c:pt idx="763">
                  <c:v>1.90217690128652</c:v>
                </c:pt>
                <c:pt idx="764">
                  <c:v>1.87445789052871</c:v>
                </c:pt>
                <c:pt idx="765">
                  <c:v>1.84331880811784</c:v>
                </c:pt>
                <c:pt idx="766">
                  <c:v>1.81567026360006</c:v>
                </c:pt>
                <c:pt idx="767">
                  <c:v>1.79099138553434</c:v>
                </c:pt>
                <c:pt idx="768">
                  <c:v>1.76886985451674</c:v>
                </c:pt>
                <c:pt idx="769">
                  <c:v>1.74897864660246</c:v>
                </c:pt>
                <c:pt idx="770">
                  <c:v>1.7310499219423</c:v>
                </c:pt>
                <c:pt idx="771">
                  <c:v>1.71486019229501</c:v>
                </c:pt>
                <c:pt idx="772">
                  <c:v>1.71696800164325</c:v>
                </c:pt>
                <c:pt idx="773">
                  <c:v>1.7029089729359</c:v>
                </c:pt>
                <c:pt idx="774">
                  <c:v>1.68601288651372</c:v>
                </c:pt>
                <c:pt idx="775">
                  <c:v>1.67077481289085</c:v>
                </c:pt>
                <c:pt idx="776">
                  <c:v>1.6570249756986</c:v>
                </c:pt>
                <c:pt idx="777">
                  <c:v>1.64462462501175</c:v>
                </c:pt>
                <c:pt idx="778">
                  <c:v>1.63345230301999</c:v>
                </c:pt>
                <c:pt idx="779">
                  <c:v>1.62340837068212</c:v>
                </c:pt>
                <c:pt idx="780">
                  <c:v>1.61099929549338</c:v>
                </c:pt>
                <c:pt idx="781">
                  <c:v>1.59968402168535</c:v>
                </c:pt>
                <c:pt idx="782">
                  <c:v>1.58937375022485</c:v>
                </c:pt>
                <c:pt idx="783">
                  <c:v>1.57999032506001</c:v>
                </c:pt>
                <c:pt idx="784">
                  <c:v>1.57146964971952</c:v>
                </c:pt>
                <c:pt idx="785">
                  <c:v>1.56375268652859</c:v>
                </c:pt>
                <c:pt idx="786">
                  <c:v>1.55679142441331</c:v>
                </c:pt>
                <c:pt idx="787">
                  <c:v>1.55054459499427</c:v>
                </c:pt>
                <c:pt idx="788">
                  <c:v>1.54497323761983</c:v>
                </c:pt>
                <c:pt idx="789">
                  <c:v>1.54004834228788</c:v>
                </c:pt>
                <c:pt idx="790">
                  <c:v>1.53574199686115</c:v>
                </c:pt>
                <c:pt idx="791">
                  <c:v>1.53203151470842</c:v>
                </c:pt>
                <c:pt idx="792">
                  <c:v>1.52889812002819</c:v>
                </c:pt>
                <c:pt idx="793">
                  <c:v>1.52632497562311</c:v>
                </c:pt>
                <c:pt idx="794">
                  <c:v>1.52429948416026</c:v>
                </c:pt>
                <c:pt idx="795">
                  <c:v>1.52281222290402</c:v>
                </c:pt>
                <c:pt idx="796">
                  <c:v>1.52969671892865</c:v>
                </c:pt>
                <c:pt idx="797">
                  <c:v>1.52924967984418</c:v>
                </c:pt>
                <c:pt idx="798">
                  <c:v>1.52669406421533</c:v>
                </c:pt>
                <c:pt idx="799">
                  <c:v>1.52474610595929</c:v>
                </c:pt>
                <c:pt idx="800">
                  <c:v>1.52339294349791</c:v>
                </c:pt>
                <c:pt idx="801">
                  <c:v>1.52262812635655</c:v>
                </c:pt>
                <c:pt idx="802">
                  <c:v>1.52244816076631</c:v>
                </c:pt>
                <c:pt idx="803">
                  <c:v>1.52285000880204</c:v>
                </c:pt>
                <c:pt idx="804">
                  <c:v>1.52383761256825</c:v>
                </c:pt>
                <c:pt idx="805">
                  <c:v>1.53340202012446</c:v>
                </c:pt>
                <c:pt idx="806">
                  <c:v>1.53565838200529</c:v>
                </c:pt>
                <c:pt idx="807">
                  <c:v>1.53580253527085</c:v>
                </c:pt>
                <c:pt idx="808">
                  <c:v>1.53661618230783</c:v>
                </c:pt>
                <c:pt idx="809">
                  <c:v>1.53810298150989</c:v>
                </c:pt>
                <c:pt idx="810">
                  <c:v>1.54027166029557</c:v>
                </c:pt>
                <c:pt idx="811">
                  <c:v>1.55182451477635</c:v>
                </c:pt>
                <c:pt idx="812">
                  <c:v>1.55554534996036</c:v>
                </c:pt>
                <c:pt idx="813">
                  <c:v>1.55707979898939</c:v>
                </c:pt>
                <c:pt idx="814">
                  <c:v>1.55940432041559</c:v>
                </c:pt>
                <c:pt idx="815">
                  <c:v>1.56253467095322</c:v>
                </c:pt>
                <c:pt idx="816">
                  <c:v>1.57616801338948</c:v>
                </c:pt>
                <c:pt idx="817">
                  <c:v>1.57800390741094</c:v>
                </c:pt>
                <c:pt idx="818">
                  <c:v>1.57745353486517</c:v>
                </c:pt>
                <c:pt idx="819">
                  <c:v>1.57774002957451</c:v>
                </c:pt>
                <c:pt idx="820">
                  <c:v>1.57886430615944</c:v>
                </c:pt>
                <c:pt idx="821">
                  <c:v>1.58083609872214</c:v>
                </c:pt>
                <c:pt idx="822">
                  <c:v>1.58366997714025</c:v>
                </c:pt>
                <c:pt idx="823">
                  <c:v>1.59461868508828</c:v>
                </c:pt>
                <c:pt idx="824">
                  <c:v>1.59594000357517</c:v>
                </c:pt>
                <c:pt idx="825">
                  <c:v>1.59471834848276</c:v>
                </c:pt>
                <c:pt idx="826">
                  <c:v>1.59438815945944</c:v>
                </c:pt>
                <c:pt idx="827">
                  <c:v>1.60594233117796</c:v>
                </c:pt>
                <c:pt idx="828">
                  <c:v>1.60746187261109</c:v>
                </c:pt>
                <c:pt idx="829">
                  <c:v>1.60639250826343</c:v>
                </c:pt>
                <c:pt idx="830">
                  <c:v>1.60632545868891</c:v>
                </c:pt>
                <c:pt idx="831">
                  <c:v>1.60726344947491</c:v>
                </c:pt>
                <c:pt idx="832">
                  <c:v>1.60567238333908</c:v>
                </c:pt>
                <c:pt idx="833">
                  <c:v>1.6050128399806</c:v>
                </c:pt>
                <c:pt idx="834">
                  <c:v>1.60527972531731</c:v>
                </c:pt>
                <c:pt idx="835">
                  <c:v>1.60647487472657</c:v>
                </c:pt>
                <c:pt idx="836">
                  <c:v>1.60508070451561</c:v>
                </c:pt>
                <c:pt idx="837">
                  <c:v>1.604542980578</c:v>
                </c:pt>
                <c:pt idx="838">
                  <c:v>1.60485728997233</c:v>
                </c:pt>
                <c:pt idx="839">
                  <c:v>1.61757792360156</c:v>
                </c:pt>
                <c:pt idx="840">
                  <c:v>1.61971197622606</c:v>
                </c:pt>
                <c:pt idx="841">
                  <c:v>1.61906637800309</c:v>
                </c:pt>
                <c:pt idx="842">
                  <c:v>1.61939766021096</c:v>
                </c:pt>
                <c:pt idx="843">
                  <c:v>1.62913157362741</c:v>
                </c:pt>
                <c:pt idx="844">
                  <c:v>1.62757236929857</c:v>
                </c:pt>
                <c:pt idx="845">
                  <c:v>1.62315608985624</c:v>
                </c:pt>
                <c:pt idx="846">
                  <c:v>1.61978060021311</c:v>
                </c:pt>
                <c:pt idx="847">
                  <c:v>1.61741659713833</c:v>
                </c:pt>
                <c:pt idx="848">
                  <c:v>1.61604466448906</c:v>
                </c:pt>
                <c:pt idx="849">
                  <c:v>1.61565353761251</c:v>
                </c:pt>
                <c:pt idx="850">
                  <c:v>1.61623861571217</c:v>
                </c:pt>
                <c:pt idx="851">
                  <c:v>1.61409756311482</c:v>
                </c:pt>
                <c:pt idx="852">
                  <c:v>1.60920998670451</c:v>
                </c:pt>
                <c:pt idx="853">
                  <c:v>1.60518616553162</c:v>
                </c:pt>
                <c:pt idx="854">
                  <c:v>1.61339161037574</c:v>
                </c:pt>
                <c:pt idx="855">
                  <c:v>1.61090260508369</c:v>
                </c:pt>
                <c:pt idx="856">
                  <c:v>1.61339895046484</c:v>
                </c:pt>
                <c:pt idx="857">
                  <c:v>1.60511047410438</c:v>
                </c:pt>
                <c:pt idx="858">
                  <c:v>1.59424977749513</c:v>
                </c:pt>
                <c:pt idx="859">
                  <c:v>1.58456516059615</c:v>
                </c:pt>
                <c:pt idx="860">
                  <c:v>1.575966258784599</c:v>
                </c:pt>
                <c:pt idx="861">
                  <c:v>1.5683800014313</c:v>
                </c:pt>
                <c:pt idx="862">
                  <c:v>1.56174305122144</c:v>
                </c:pt>
                <c:pt idx="863">
                  <c:v>1.55600522299903</c:v>
                </c:pt>
                <c:pt idx="864">
                  <c:v>1.54800900352019</c:v>
                </c:pt>
                <c:pt idx="865">
                  <c:v>1.54087390786475</c:v>
                </c:pt>
                <c:pt idx="866">
                  <c:v>1.53454857732334</c:v>
                </c:pt>
                <c:pt idx="867">
                  <c:v>1.52899163245136</c:v>
                </c:pt>
                <c:pt idx="868">
                  <c:v>1.52416544128654</c:v>
                </c:pt>
                <c:pt idx="869">
                  <c:v>1.52003977423401</c:v>
                </c:pt>
                <c:pt idx="870">
                  <c:v>1.51659024209126</c:v>
                </c:pt>
                <c:pt idx="871">
                  <c:v>1.51379618934694</c:v>
                </c:pt>
                <c:pt idx="872">
                  <c:v>1.51164039253111</c:v>
                </c:pt>
                <c:pt idx="873">
                  <c:v>1.50737324211135</c:v>
                </c:pt>
                <c:pt idx="874">
                  <c:v>1.50370593277813</c:v>
                </c:pt>
                <c:pt idx="875">
                  <c:v>1.50061965645051</c:v>
                </c:pt>
                <c:pt idx="876">
                  <c:v>1.49809797266547</c:v>
                </c:pt>
                <c:pt idx="877">
                  <c:v>1.49612736206479</c:v>
                </c:pt>
                <c:pt idx="878">
                  <c:v>1.4946992314154</c:v>
                </c:pt>
                <c:pt idx="879">
                  <c:v>1.50077681426446</c:v>
                </c:pt>
                <c:pt idx="880">
                  <c:v>1.50040120431146</c:v>
                </c:pt>
                <c:pt idx="881">
                  <c:v>1.49790070842091</c:v>
                </c:pt>
                <c:pt idx="882">
                  <c:v>1.49601039569943</c:v>
                </c:pt>
                <c:pt idx="883">
                  <c:v>1.4947192720313</c:v>
                </c:pt>
                <c:pt idx="884">
                  <c:v>1.49402054621924</c:v>
                </c:pt>
                <c:pt idx="885">
                  <c:v>1.49390857633399</c:v>
                </c:pt>
                <c:pt idx="886">
                  <c:v>1.49438466117156</c:v>
                </c:pt>
                <c:pt idx="887">
                  <c:v>1.49544970456085</c:v>
                </c:pt>
                <c:pt idx="888">
                  <c:v>1.49710936726381</c:v>
                </c:pt>
                <c:pt idx="889">
                  <c:v>1.49937269088774</c:v>
                </c:pt>
                <c:pt idx="890">
                  <c:v>1.50225224171449</c:v>
                </c:pt>
                <c:pt idx="891">
                  <c:v>1.5057635429544</c:v>
                </c:pt>
                <c:pt idx="892">
                  <c:v>1.5174756786372</c:v>
                </c:pt>
                <c:pt idx="893">
                  <c:v>1.52249015767429</c:v>
                </c:pt>
                <c:pt idx="894">
                  <c:v>1.52531978642866</c:v>
                </c:pt>
                <c:pt idx="895">
                  <c:v>1.52889133727704</c:v>
                </c:pt>
                <c:pt idx="896">
                  <c:v>1.53322731293248</c:v>
                </c:pt>
                <c:pt idx="897">
                  <c:v>1.53534098608541</c:v>
                </c:pt>
                <c:pt idx="898">
                  <c:v>1.53814195187305</c:v>
                </c:pt>
                <c:pt idx="899">
                  <c:v>1.54164897508085</c:v>
                </c:pt>
                <c:pt idx="900">
                  <c:v>1.54588295345467</c:v>
                </c:pt>
                <c:pt idx="901">
                  <c:v>1.56002479771853</c:v>
                </c:pt>
                <c:pt idx="902">
                  <c:v>1.56604382057461</c:v>
                </c:pt>
                <c:pt idx="903">
                  <c:v>1.56956938746601</c:v>
                </c:pt>
                <c:pt idx="904">
                  <c:v>1.57396011934885</c:v>
                </c:pt>
                <c:pt idx="905">
                  <c:v>1.57924940556121</c:v>
                </c:pt>
                <c:pt idx="906">
                  <c:v>1.59251116558646</c:v>
                </c:pt>
                <c:pt idx="907">
                  <c:v>1.59620982109414</c:v>
                </c:pt>
                <c:pt idx="908">
                  <c:v>1.59709219166</c:v>
                </c:pt>
                <c:pt idx="909">
                  <c:v>1.59887807383196</c:v>
                </c:pt>
                <c:pt idx="910">
                  <c:v>1.61306534428961</c:v>
                </c:pt>
                <c:pt idx="911">
                  <c:v>1.61688590361575</c:v>
                </c:pt>
                <c:pt idx="912">
                  <c:v>1.61380978744079</c:v>
                </c:pt>
                <c:pt idx="913">
                  <c:v>1.61170505575919</c:v>
                </c:pt>
                <c:pt idx="914">
                  <c:v>1.61055364979501</c:v>
                </c:pt>
                <c:pt idx="915">
                  <c:v>1.61034851421079</c:v>
                </c:pt>
                <c:pt idx="916">
                  <c:v>1.61108609132448</c:v>
                </c:pt>
                <c:pt idx="917">
                  <c:v>1.60888953927064</c:v>
                </c:pt>
                <c:pt idx="918">
                  <c:v>1.61936301326654</c:v>
                </c:pt>
                <c:pt idx="919">
                  <c:v>1.6188695896045</c:v>
                </c:pt>
                <c:pt idx="920">
                  <c:v>1.61528877569731</c:v>
                </c:pt>
                <c:pt idx="921">
                  <c:v>1.61270141654168</c:v>
                </c:pt>
                <c:pt idx="922">
                  <c:v>1.61108716943355</c:v>
                </c:pt>
                <c:pt idx="923">
                  <c:v>1.61043101453808</c:v>
                </c:pt>
                <c:pt idx="924">
                  <c:v>1.61860778970642</c:v>
                </c:pt>
                <c:pt idx="925">
                  <c:v>1.6157564288019</c:v>
                </c:pt>
                <c:pt idx="926">
                  <c:v>1.60985037472625</c:v>
                </c:pt>
                <c:pt idx="927">
                  <c:v>1.60499103439272</c:v>
                </c:pt>
                <c:pt idx="928">
                  <c:v>1.59728746698003</c:v>
                </c:pt>
                <c:pt idx="929">
                  <c:v>1.59058558137908</c:v>
                </c:pt>
                <c:pt idx="930">
                  <c:v>1.59556617927925</c:v>
                </c:pt>
                <c:pt idx="931">
                  <c:v>1.59048621398331</c:v>
                </c:pt>
                <c:pt idx="932">
                  <c:v>1.58260556312136</c:v>
                </c:pt>
                <c:pt idx="933">
                  <c:v>1.57578326818026</c:v>
                </c:pt>
                <c:pt idx="934">
                  <c:v>1.56995923127544</c:v>
                </c:pt>
                <c:pt idx="935">
                  <c:v>1.56508545629575</c:v>
                </c:pt>
                <c:pt idx="936">
                  <c:v>1.56112064677966</c:v>
                </c:pt>
                <c:pt idx="937">
                  <c:v>1.55803433235915</c:v>
                </c:pt>
                <c:pt idx="938">
                  <c:v>1.55580302442121</c:v>
                </c:pt>
                <c:pt idx="939">
                  <c:v>1.55441067956846</c:v>
                </c:pt>
                <c:pt idx="940">
                  <c:v>1.55047089799179</c:v>
                </c:pt>
                <c:pt idx="941">
                  <c:v>1.54731518376159</c:v>
                </c:pt>
                <c:pt idx="942">
                  <c:v>1.55392164666564</c:v>
                </c:pt>
                <c:pt idx="943">
                  <c:v>1.55220657454963</c:v>
                </c:pt>
                <c:pt idx="944">
                  <c:v>1.5445369007926</c:v>
                </c:pt>
                <c:pt idx="945">
                  <c:v>1.53776487382062</c:v>
                </c:pt>
                <c:pt idx="946">
                  <c:v>1.53184032293805</c:v>
                </c:pt>
                <c:pt idx="947">
                  <c:v>1.52672026444895</c:v>
                </c:pt>
                <c:pt idx="948">
                  <c:v>1.52236971574756</c:v>
                </c:pt>
                <c:pt idx="949">
                  <c:v>1.52674212894264</c:v>
                </c:pt>
                <c:pt idx="950">
                  <c:v>1.52373929164853</c:v>
                </c:pt>
                <c:pt idx="951">
                  <c:v>1.51835446945434</c:v>
                </c:pt>
                <c:pt idx="952">
                  <c:v>1.513799259587919</c:v>
                </c:pt>
                <c:pt idx="953">
                  <c:v>1.5100389448065</c:v>
                </c:pt>
                <c:pt idx="954">
                  <c:v>1.50704910761552</c:v>
                </c:pt>
                <c:pt idx="955">
                  <c:v>1.50184311771594</c:v>
                </c:pt>
                <c:pt idx="956">
                  <c:v>1.49736394900269</c:v>
                </c:pt>
                <c:pt idx="957">
                  <c:v>1.49072342921899</c:v>
                </c:pt>
                <c:pt idx="958">
                  <c:v>1.48477947136916</c:v>
                </c:pt>
                <c:pt idx="959">
                  <c:v>1.47949926031839</c:v>
                </c:pt>
                <c:pt idx="960">
                  <c:v>1.47485056620117</c:v>
                </c:pt>
                <c:pt idx="961">
                  <c:v>1.47080835368387</c:v>
                </c:pt>
                <c:pt idx="962">
                  <c:v>1.46735078933621</c:v>
                </c:pt>
                <c:pt idx="963">
                  <c:v>1.46445960466988</c:v>
                </c:pt>
                <c:pt idx="964">
                  <c:v>1.46211981247745</c:v>
                </c:pt>
                <c:pt idx="965">
                  <c:v>1.4603201163477</c:v>
                </c:pt>
                <c:pt idx="966">
                  <c:v>1.45904955491913</c:v>
                </c:pt>
                <c:pt idx="967">
                  <c:v>1.45830373007959</c:v>
                </c:pt>
                <c:pt idx="968">
                  <c:v>1.45807772867803</c:v>
                </c:pt>
                <c:pt idx="969">
                  <c:v>1.45836987668605</c:v>
                </c:pt>
                <c:pt idx="970">
                  <c:v>1.45918233874634</c:v>
                </c:pt>
                <c:pt idx="971">
                  <c:v>1.46051798259036</c:v>
                </c:pt>
                <c:pt idx="972">
                  <c:v>1.46238358097406</c:v>
                </c:pt>
                <c:pt idx="973">
                  <c:v>1.46478735209614</c:v>
                </c:pt>
                <c:pt idx="974">
                  <c:v>1.467741642109446</c:v>
                </c:pt>
                <c:pt idx="975">
                  <c:v>1.47126050359076</c:v>
                </c:pt>
                <c:pt idx="976">
                  <c:v>1.47536252889465</c:v>
                </c:pt>
                <c:pt idx="977">
                  <c:v>1.48006845793469</c:v>
                </c:pt>
                <c:pt idx="978">
                  <c:v>1.49221278506292</c:v>
                </c:pt>
                <c:pt idx="979">
                  <c:v>1.49841141568757</c:v>
                </c:pt>
                <c:pt idx="980">
                  <c:v>1.49944313194719</c:v>
                </c:pt>
                <c:pt idx="981">
                  <c:v>1.50107211892709</c:v>
                </c:pt>
                <c:pt idx="982">
                  <c:v>1.50330853146565</c:v>
                </c:pt>
                <c:pt idx="983">
                  <c:v>1.50616291818042</c:v>
                </c:pt>
                <c:pt idx="984">
                  <c:v>1.50965260681934</c:v>
                </c:pt>
                <c:pt idx="985">
                  <c:v>1.51379732009179</c:v>
                </c:pt>
                <c:pt idx="986">
                  <c:v>1.51861937743035</c:v>
                </c:pt>
                <c:pt idx="987">
                  <c:v>1.52414987079582</c:v>
                </c:pt>
                <c:pt idx="988">
                  <c:v>1.53888484510846</c:v>
                </c:pt>
                <c:pt idx="989">
                  <c:v>1.54622085673041</c:v>
                </c:pt>
                <c:pt idx="990">
                  <c:v>1.5509834599023</c:v>
                </c:pt>
                <c:pt idx="991">
                  <c:v>1.55659609495228</c:v>
                </c:pt>
                <c:pt idx="992">
                  <c:v>1.56309872646195</c:v>
                </c:pt>
                <c:pt idx="993">
                  <c:v>1.56691336309666</c:v>
                </c:pt>
                <c:pt idx="994">
                  <c:v>1.57151261782056</c:v>
                </c:pt>
                <c:pt idx="995">
                  <c:v>1.57692714285078</c:v>
                </c:pt>
                <c:pt idx="996">
                  <c:v>1.59394889475433</c:v>
                </c:pt>
                <c:pt idx="997">
                  <c:v>1.60145878240666</c:v>
                </c:pt>
                <c:pt idx="998">
                  <c:v>1.60588461901778</c:v>
                </c:pt>
                <c:pt idx="999">
                  <c:v>1.61129531989886</c:v>
                </c:pt>
                <c:pt idx="1000">
                  <c:v>1.61773758476483</c:v>
                </c:pt>
                <c:pt idx="1001">
                  <c:v>1.6252665522485</c:v>
                </c:pt>
                <c:pt idx="1002">
                  <c:v>1.62954516992579</c:v>
                </c:pt>
                <c:pt idx="1003">
                  <c:v>1.63477610637526</c:v>
                </c:pt>
                <c:pt idx="1004">
                  <c:v>1.64100454102904</c:v>
                </c:pt>
                <c:pt idx="1005">
                  <c:v>1.67746883255896</c:v>
                </c:pt>
                <c:pt idx="1006">
                  <c:v>1.68688682296412</c:v>
                </c:pt>
                <c:pt idx="1007">
                  <c:v>1.68170362562907</c:v>
                </c:pt>
                <c:pt idx="1008">
                  <c:v>1.67773946253865</c:v>
                </c:pt>
                <c:pt idx="1009">
                  <c:v>1.67495504221052</c:v>
                </c:pt>
                <c:pt idx="1010">
                  <c:v>1.67332535106862</c:v>
                </c:pt>
                <c:pt idx="1011">
                  <c:v>1.6677706589548</c:v>
                </c:pt>
                <c:pt idx="1012">
                  <c:v>1.6784001036179</c:v>
                </c:pt>
                <c:pt idx="1013">
                  <c:v>1.67476811935388</c:v>
                </c:pt>
                <c:pt idx="1014">
                  <c:v>1.66712631269401</c:v>
                </c:pt>
                <c:pt idx="1015">
                  <c:v>1.66075068934197</c:v>
                </c:pt>
                <c:pt idx="1016">
                  <c:v>1.65557621828931</c:v>
                </c:pt>
                <c:pt idx="1017">
                  <c:v>1.66598216933337</c:v>
                </c:pt>
                <c:pt idx="1018">
                  <c:v>1.66290438839178</c:v>
                </c:pt>
                <c:pt idx="1019">
                  <c:v>1.65101743297457</c:v>
                </c:pt>
                <c:pt idx="1020">
                  <c:v>1.64057602055448</c:v>
                </c:pt>
                <c:pt idx="1021">
                  <c:v>1.63146768314957</c:v>
                </c:pt>
                <c:pt idx="1022">
                  <c:v>1.62359727791873</c:v>
                </c:pt>
                <c:pt idx="1023">
                  <c:v>1.62941610613709</c:v>
                </c:pt>
                <c:pt idx="1024">
                  <c:v>1.62351305429094</c:v>
                </c:pt>
                <c:pt idx="1025">
                  <c:v>1.60978062024503</c:v>
                </c:pt>
                <c:pt idx="1026">
                  <c:v>1.59752126640403</c:v>
                </c:pt>
                <c:pt idx="1027">
                  <c:v>1.58660160921926</c:v>
                </c:pt>
                <c:pt idx="1028">
                  <c:v>1.57691169276424</c:v>
                </c:pt>
                <c:pt idx="1029">
                  <c:v>1.56835774887746</c:v>
                </c:pt>
                <c:pt idx="1030">
                  <c:v>1.56086056542966</c:v>
                </c:pt>
                <c:pt idx="1031">
                  <c:v>1.5506358037545</c:v>
                </c:pt>
                <c:pt idx="1032">
                  <c:v>1.54143900474429</c:v>
                </c:pt>
                <c:pt idx="1033">
                  <c:v>1.53319732996895</c:v>
                </c:pt>
                <c:pt idx="1034">
                  <c:v>1.52584698221716</c:v>
                </c:pt>
                <c:pt idx="1035">
                  <c:v>1.51933360723314</c:v>
                </c:pt>
                <c:pt idx="1036">
                  <c:v>1.51361181904085</c:v>
                </c:pt>
                <c:pt idx="1037">
                  <c:v>1.50864245346815</c:v>
                </c:pt>
                <c:pt idx="1038">
                  <c:v>1.50439420668826</c:v>
                </c:pt>
                <c:pt idx="1039">
                  <c:v>1.50828626497827</c:v>
                </c:pt>
                <c:pt idx="1040">
                  <c:v>1.50529937232564</c:v>
                </c:pt>
                <c:pt idx="1041">
                  <c:v>1.50722596836095</c:v>
                </c:pt>
                <c:pt idx="1042">
                  <c:v>1.50235029917068</c:v>
                </c:pt>
                <c:pt idx="1043">
                  <c:v>1.4919125863026</c:v>
                </c:pt>
                <c:pt idx="1044">
                  <c:v>1.48248174044836</c:v>
                </c:pt>
                <c:pt idx="1045">
                  <c:v>1.47397997103835</c:v>
                </c:pt>
                <c:pt idx="1046">
                  <c:v>1.46634314914318</c:v>
                </c:pt>
                <c:pt idx="1047">
                  <c:v>1.45951547829278</c:v>
                </c:pt>
                <c:pt idx="1048">
                  <c:v>1.45345022269558</c:v>
                </c:pt>
                <c:pt idx="1049">
                  <c:v>1.44810667827847</c:v>
                </c:pt>
                <c:pt idx="1050">
                  <c:v>1.4407614753105</c:v>
                </c:pt>
                <c:pt idx="1051">
                  <c:v>1.4341118555912</c:v>
                </c:pt>
                <c:pt idx="1052">
                  <c:v>1.42811836187274</c:v>
                </c:pt>
                <c:pt idx="1053">
                  <c:v>1.42274691057217</c:v>
                </c:pt>
                <c:pt idx="1054">
                  <c:v>1.41796763466211</c:v>
                </c:pt>
                <c:pt idx="1055">
                  <c:v>1.4137559721525</c:v>
                </c:pt>
                <c:pt idx="1056">
                  <c:v>1.41008959927196</c:v>
                </c:pt>
                <c:pt idx="1057">
                  <c:v>1.40695071853415</c:v>
                </c:pt>
                <c:pt idx="1058">
                  <c:v>1.404323227409679</c:v>
                </c:pt>
                <c:pt idx="1059">
                  <c:v>1.40219453115996</c:v>
                </c:pt>
                <c:pt idx="1060">
                  <c:v>1.40055483760107</c:v>
                </c:pt>
                <c:pt idx="1061">
                  <c:v>1.39939653550619</c:v>
                </c:pt>
                <c:pt idx="1062">
                  <c:v>1.39871362624918</c:v>
                </c:pt>
                <c:pt idx="1063">
                  <c:v>1.39850261623314</c:v>
                </c:pt>
                <c:pt idx="1064">
                  <c:v>1.39876294246408</c:v>
                </c:pt>
                <c:pt idx="1065">
                  <c:v>1.3994950433987</c:v>
                </c:pt>
                <c:pt idx="1066">
                  <c:v>1.400701315264329</c:v>
                </c:pt>
                <c:pt idx="1067">
                  <c:v>1.40238807834263</c:v>
                </c:pt>
                <c:pt idx="1068">
                  <c:v>1.40456128139149</c:v>
                </c:pt>
                <c:pt idx="1069">
                  <c:v>1.41184574123404</c:v>
                </c:pt>
                <c:pt idx="1070">
                  <c:v>1.41510656712153</c:v>
                </c:pt>
                <c:pt idx="1071">
                  <c:v>1.41642906651209</c:v>
                </c:pt>
                <c:pt idx="1072">
                  <c:v>1.41831121295809</c:v>
                </c:pt>
                <c:pt idx="1073">
                  <c:v>1.42076287635303</c:v>
                </c:pt>
                <c:pt idx="1074">
                  <c:v>1.42379609988568</c:v>
                </c:pt>
                <c:pt idx="1075">
                  <c:v>1.42742797155092</c:v>
                </c:pt>
                <c:pt idx="1076">
                  <c:v>1.43167762988936</c:v>
                </c:pt>
                <c:pt idx="1077">
                  <c:v>1.43656930001135</c:v>
                </c:pt>
                <c:pt idx="1078">
                  <c:v>1.44213221828784</c:v>
                </c:pt>
                <c:pt idx="1079">
                  <c:v>1.45135814658867</c:v>
                </c:pt>
                <c:pt idx="1080">
                  <c:v>1.45562038588104</c:v>
                </c:pt>
                <c:pt idx="1081">
                  <c:v>1.45768256484087</c:v>
                </c:pt>
                <c:pt idx="1082">
                  <c:v>1.46039449491427</c:v>
                </c:pt>
                <c:pt idx="1083">
                  <c:v>1.46377191003432</c:v>
                </c:pt>
                <c:pt idx="1084">
                  <c:v>1.4678362425315</c:v>
                </c:pt>
                <c:pt idx="1085">
                  <c:v>1.47261236412576</c:v>
                </c:pt>
                <c:pt idx="1086">
                  <c:v>1.47813101986045</c:v>
                </c:pt>
                <c:pt idx="1087">
                  <c:v>1.49135483435777</c:v>
                </c:pt>
                <c:pt idx="1088">
                  <c:v>1.49872253694306</c:v>
                </c:pt>
                <c:pt idx="1089">
                  <c:v>1.50041589450336</c:v>
                </c:pt>
                <c:pt idx="1090">
                  <c:v>1.50284960950358</c:v>
                </c:pt>
                <c:pt idx="1091">
                  <c:v>1.50604007370049</c:v>
                </c:pt>
                <c:pt idx="1092">
                  <c:v>1.5100107462568</c:v>
                </c:pt>
                <c:pt idx="1093">
                  <c:v>1.51478774288875</c:v>
                </c:pt>
                <c:pt idx="1094">
                  <c:v>1.52865706620571</c:v>
                </c:pt>
                <c:pt idx="1095">
                  <c:v>1.53541678623466</c:v>
                </c:pt>
                <c:pt idx="1096">
                  <c:v>1.54846767119517</c:v>
                </c:pt>
                <c:pt idx="1097">
                  <c:v>1.54974828397181</c:v>
                </c:pt>
                <c:pt idx="1098">
                  <c:v>1.54803944327808</c:v>
                </c:pt>
                <c:pt idx="1099">
                  <c:v>1.54727331262278</c:v>
                </c:pt>
                <c:pt idx="1100">
                  <c:v>1.54744259421733</c:v>
                </c:pt>
                <c:pt idx="1101">
                  <c:v>1.5485493274274</c:v>
                </c:pt>
                <c:pt idx="1102">
                  <c:v>1.5506029917886</c:v>
                </c:pt>
                <c:pt idx="1103">
                  <c:v>1.55362072851602</c:v>
                </c:pt>
                <c:pt idx="1104">
                  <c:v>1.55763076772429</c:v>
                </c:pt>
                <c:pt idx="1105">
                  <c:v>1.56266714775365</c:v>
                </c:pt>
                <c:pt idx="1106">
                  <c:v>1.56065753649104</c:v>
                </c:pt>
                <c:pt idx="1107">
                  <c:v>1.56936845446174</c:v>
                </c:pt>
                <c:pt idx="1108">
                  <c:v>1.56896673676832</c:v>
                </c:pt>
                <c:pt idx="1109">
                  <c:v>1.56529560120794</c:v>
                </c:pt>
                <c:pt idx="1110">
                  <c:v>1.56256856088804</c:v>
                </c:pt>
                <c:pt idx="1111">
                  <c:v>1.56076332559404</c:v>
                </c:pt>
                <c:pt idx="1112">
                  <c:v>1.56980434808557</c:v>
                </c:pt>
                <c:pt idx="1113">
                  <c:v>1.56560459561588</c:v>
                </c:pt>
                <c:pt idx="1114">
                  <c:v>1.55821485638331</c:v>
                </c:pt>
                <c:pt idx="1115">
                  <c:v>1.56147732891034</c:v>
                </c:pt>
                <c:pt idx="1116">
                  <c:v>1.55589378119925</c:v>
                </c:pt>
                <c:pt idx="1117">
                  <c:v>1.54730877723212</c:v>
                </c:pt>
                <c:pt idx="1118">
                  <c:v>1.53600004232931</c:v>
                </c:pt>
                <c:pt idx="1119">
                  <c:v>1.52589572826561</c:v>
                </c:pt>
                <c:pt idx="1120">
                  <c:v>1.51689861825967</c:v>
                </c:pt>
                <c:pt idx="1121">
                  <c:v>1.50892912825119</c:v>
                </c:pt>
                <c:pt idx="1122">
                  <c:v>1.5019177091674</c:v>
                </c:pt>
                <c:pt idx="1123">
                  <c:v>1.50321107538534</c:v>
                </c:pt>
                <c:pt idx="1124">
                  <c:v>1.49432294398614</c:v>
                </c:pt>
                <c:pt idx="1125">
                  <c:v>1.48304834002201</c:v>
                </c:pt>
                <c:pt idx="1126">
                  <c:v>1.47286631121699</c:v>
                </c:pt>
                <c:pt idx="1127">
                  <c:v>1.46368851548525</c:v>
                </c:pt>
                <c:pt idx="1128">
                  <c:v>1.45543968188613</c:v>
                </c:pt>
                <c:pt idx="1129">
                  <c:v>1.44805493524129</c:v>
                </c:pt>
                <c:pt idx="1130">
                  <c:v>1.44148126670455</c:v>
                </c:pt>
                <c:pt idx="1131">
                  <c:v>1.43567117584818</c:v>
                </c:pt>
                <c:pt idx="1132">
                  <c:v>1.4305859728768</c:v>
                </c:pt>
                <c:pt idx="1133">
                  <c:v>1.42619304061485</c:v>
                </c:pt>
                <c:pt idx="1134">
                  <c:v>1.42246408858604</c:v>
                </c:pt>
                <c:pt idx="1135">
                  <c:v>1.41937634050057</c:v>
                </c:pt>
                <c:pt idx="1136">
                  <c:v>1.4218603829955</c:v>
                </c:pt>
                <c:pt idx="1137">
                  <c:v>1.419954217492116</c:v>
                </c:pt>
                <c:pt idx="1138">
                  <c:v>1.41597822459439</c:v>
                </c:pt>
                <c:pt idx="1139">
                  <c:v>1.41269661233771</c:v>
                </c:pt>
                <c:pt idx="1140">
                  <c:v>1.40745946907103</c:v>
                </c:pt>
                <c:pt idx="1141">
                  <c:v>1.40288111013347</c:v>
                </c:pt>
                <c:pt idx="1142">
                  <c:v>1.39639898216032</c:v>
                </c:pt>
                <c:pt idx="1143">
                  <c:v>1.39054893492226</c:v>
                </c:pt>
                <c:pt idx="1144">
                  <c:v>1.38529836275815</c:v>
                </c:pt>
                <c:pt idx="1145">
                  <c:v>1.38061842999542</c:v>
                </c:pt>
                <c:pt idx="1146">
                  <c:v>1.37648540871138</c:v>
                </c:pt>
                <c:pt idx="1147">
                  <c:v>1.3728780302726</c:v>
                </c:pt>
                <c:pt idx="1148">
                  <c:v>1.36977936795566</c:v>
                </c:pt>
                <c:pt idx="1149">
                  <c:v>1.36717400197319</c:v>
                </c:pt>
                <c:pt idx="1150">
                  <c:v>1.3650495469556</c:v>
                </c:pt>
                <c:pt idx="1151">
                  <c:v>1.36339645778892</c:v>
                </c:pt>
                <c:pt idx="1152">
                  <c:v>1.36220707914022</c:v>
                </c:pt>
                <c:pt idx="1153">
                  <c:v>1.36147516276188</c:v>
                </c:pt>
                <c:pt idx="1154">
                  <c:v>1.36119821436589</c:v>
                </c:pt>
                <c:pt idx="1155">
                  <c:v>1.36137422424418</c:v>
                </c:pt>
                <c:pt idx="1156">
                  <c:v>1.36563590697034</c:v>
                </c:pt>
                <c:pt idx="1157">
                  <c:v>1.36674434134936</c:v>
                </c:pt>
                <c:pt idx="1158">
                  <c:v>1.36603398001366</c:v>
                </c:pt>
                <c:pt idx="1159">
                  <c:v>1.36583421986489</c:v>
                </c:pt>
                <c:pt idx="1160">
                  <c:v>1.36614385555174</c:v>
                </c:pt>
                <c:pt idx="1161">
                  <c:v>1.36696373939011</c:v>
                </c:pt>
                <c:pt idx="1162">
                  <c:v>1.3682980330195</c:v>
                </c:pt>
                <c:pt idx="1163">
                  <c:v>1.3701525926419</c:v>
                </c:pt>
                <c:pt idx="1164">
                  <c:v>1.37253628581659</c:v>
                </c:pt>
                <c:pt idx="1165">
                  <c:v>1.37546112181148</c:v>
                </c:pt>
                <c:pt idx="1166">
                  <c:v>1.37894155326192</c:v>
                </c:pt>
                <c:pt idx="1167">
                  <c:v>1.38299553125619</c:v>
                </c:pt>
                <c:pt idx="1168">
                  <c:v>1.387644789832</c:v>
                </c:pt>
                <c:pt idx="1169">
                  <c:v>1.39726626091873</c:v>
                </c:pt>
                <c:pt idx="1170">
                  <c:v>1.40074531985821</c:v>
                </c:pt>
                <c:pt idx="1171">
                  <c:v>1.40220879498532</c:v>
                </c:pt>
                <c:pt idx="1172">
                  <c:v>1.40425656936717</c:v>
                </c:pt>
                <c:pt idx="1173">
                  <c:v>1.40690016516813</c:v>
                </c:pt>
                <c:pt idx="1174">
                  <c:v>1.41015291626629</c:v>
                </c:pt>
                <c:pt idx="1175">
                  <c:v>1.41403480317565</c:v>
                </c:pt>
                <c:pt idx="1176">
                  <c:v>1.41856762244258</c:v>
                </c:pt>
                <c:pt idx="1177">
                  <c:v>1.42377899583225</c:v>
                </c:pt>
                <c:pt idx="1178">
                  <c:v>1.429701297337749</c:v>
                </c:pt>
                <c:pt idx="1179">
                  <c:v>1.44189647981574</c:v>
                </c:pt>
                <c:pt idx="1180">
                  <c:v>1.44656833484145</c:v>
                </c:pt>
                <c:pt idx="1181">
                  <c:v>1.44891331246588</c:v>
                </c:pt>
                <c:pt idx="1182">
                  <c:v>1.45195138162574</c:v>
                </c:pt>
                <c:pt idx="1183">
                  <c:v>1.45570283424463</c:v>
                </c:pt>
                <c:pt idx="1184">
                  <c:v>1.46645321693428</c:v>
                </c:pt>
                <c:pt idx="1185">
                  <c:v>1.47187979885004</c:v>
                </c:pt>
                <c:pt idx="1186">
                  <c:v>1.47484292198631</c:v>
                </c:pt>
                <c:pt idx="1187">
                  <c:v>1.485525210384456</c:v>
                </c:pt>
                <c:pt idx="1188">
                  <c:v>1.48685953648839</c:v>
                </c:pt>
                <c:pt idx="1189">
                  <c:v>1.48552595982786</c:v>
                </c:pt>
                <c:pt idx="1190">
                  <c:v>1.48503188581499</c:v>
                </c:pt>
                <c:pt idx="1191">
                  <c:v>1.48537387553431</c:v>
                </c:pt>
                <c:pt idx="1192">
                  <c:v>1.49372316166201</c:v>
                </c:pt>
                <c:pt idx="1193">
                  <c:v>1.49582285602405</c:v>
                </c:pt>
                <c:pt idx="1194">
                  <c:v>1.49522482680396</c:v>
                </c:pt>
                <c:pt idx="1195">
                  <c:v>1.49198482340294</c:v>
                </c:pt>
                <c:pt idx="1196">
                  <c:v>1.48963183278889</c:v>
                </c:pt>
                <c:pt idx="1197">
                  <c:v>1.48464326113026</c:v>
                </c:pt>
                <c:pt idx="1198">
                  <c:v>1.48049210200123</c:v>
                </c:pt>
                <c:pt idx="1199">
                  <c:v>1.48400303829323</c:v>
                </c:pt>
                <c:pt idx="1200">
                  <c:v>1.48135210361442</c:v>
                </c:pt>
                <c:pt idx="1201">
                  <c:v>1.47607332364345</c:v>
                </c:pt>
                <c:pt idx="1202">
                  <c:v>1.47838078391133</c:v>
                </c:pt>
                <c:pt idx="1203">
                  <c:v>1.47475327110882</c:v>
                </c:pt>
                <c:pt idx="1204">
                  <c:v>1.46861825324952</c:v>
                </c:pt>
                <c:pt idx="1205">
                  <c:v>1.4634697379289</c:v>
                </c:pt>
                <c:pt idx="1206">
                  <c:v>1.45926311024709</c:v>
                </c:pt>
                <c:pt idx="1207">
                  <c:v>1.45596108612325</c:v>
                </c:pt>
                <c:pt idx="1208">
                  <c:v>1.450329650484049</c:v>
                </c:pt>
                <c:pt idx="1209">
                  <c:v>1.45141841295041</c:v>
                </c:pt>
                <c:pt idx="1210">
                  <c:v>1.44734501282624</c:v>
                </c:pt>
                <c:pt idx="1211">
                  <c:v>1.44096980384871</c:v>
                </c:pt>
                <c:pt idx="1212">
                  <c:v>1.435525058409359</c:v>
                </c:pt>
                <c:pt idx="1213">
                  <c:v>1.42795342569501</c:v>
                </c:pt>
                <c:pt idx="1214">
                  <c:v>1.4212692217633</c:v>
                </c:pt>
                <c:pt idx="1215">
                  <c:v>1.41542086001979</c:v>
                </c:pt>
                <c:pt idx="1216">
                  <c:v>1.41234201258726</c:v>
                </c:pt>
                <c:pt idx="1217">
                  <c:v>1.40508632774857</c:v>
                </c:pt>
                <c:pt idx="1218">
                  <c:v>1.39588972076888</c:v>
                </c:pt>
                <c:pt idx="1219">
                  <c:v>1.38760114449662</c:v>
                </c:pt>
                <c:pt idx="1220">
                  <c:v>1.38015613407976</c:v>
                </c:pt>
                <c:pt idx="1221">
                  <c:v>1.37349964846771</c:v>
                </c:pt>
                <c:pt idx="1222">
                  <c:v>1.36758516948924</c:v>
                </c:pt>
                <c:pt idx="1223">
                  <c:v>1.3623731668753</c:v>
                </c:pt>
                <c:pt idx="1224">
                  <c:v>1.35543492703268</c:v>
                </c:pt>
                <c:pt idx="1225">
                  <c:v>1.34916869347028</c:v>
                </c:pt>
                <c:pt idx="1226">
                  <c:v>1.34353721424296</c:v>
                </c:pt>
                <c:pt idx="1227">
                  <c:v>1.3385081856654</c:v>
                </c:pt>
                <c:pt idx="1228">
                  <c:v>1.3340537005952</c:v>
                </c:pt>
                <c:pt idx="1229">
                  <c:v>1.33015048447564</c:v>
                </c:pt>
                <c:pt idx="1230">
                  <c:v>1.32677775329528</c:v>
                </c:pt>
                <c:pt idx="1231">
                  <c:v>1.32391867878777</c:v>
                </c:pt>
                <c:pt idx="1232">
                  <c:v>1.32155942100758</c:v>
                </c:pt>
                <c:pt idx="1233">
                  <c:v>1.31968828238539</c:v>
                </c:pt>
                <c:pt idx="1234">
                  <c:v>1.31829623409791</c:v>
                </c:pt>
                <c:pt idx="1235">
                  <c:v>1.31737614593424</c:v>
                </c:pt>
                <c:pt idx="1236">
                  <c:v>1.3169243174855</c:v>
                </c:pt>
                <c:pt idx="1237">
                  <c:v>1.31484919401168</c:v>
                </c:pt>
                <c:pt idx="1238">
                  <c:v>1.31320609158019</c:v>
                </c:pt>
                <c:pt idx="1239">
                  <c:v>1.31198769348389</c:v>
                </c:pt>
                <c:pt idx="1240">
                  <c:v>1.31389250896351</c:v>
                </c:pt>
                <c:pt idx="1241">
                  <c:v>1.31350259885418</c:v>
                </c:pt>
                <c:pt idx="1242">
                  <c:v>1.31146947691492</c:v>
                </c:pt>
                <c:pt idx="1243">
                  <c:v>1.30990722021475</c:v>
                </c:pt>
                <c:pt idx="1244">
                  <c:v>1.30880854539044</c:v>
                </c:pt>
                <c:pt idx="1245">
                  <c:v>1.30816858039029</c:v>
                </c:pt>
                <c:pt idx="1246">
                  <c:v>1.30798326911211</c:v>
                </c:pt>
                <c:pt idx="1247">
                  <c:v>1.3082524027946</c:v>
                </c:pt>
                <c:pt idx="1248">
                  <c:v>1.30897591671289</c:v>
                </c:pt>
                <c:pt idx="1249">
                  <c:v>1.31015696068228</c:v>
                </c:pt>
                <c:pt idx="1250">
                  <c:v>1.3118007040092</c:v>
                </c:pt>
                <c:pt idx="1251">
                  <c:v>1.31391343824553</c:v>
                </c:pt>
                <c:pt idx="1252">
                  <c:v>1.31650451426084</c:v>
                </c:pt>
                <c:pt idx="1253">
                  <c:v>1.322446083056</c:v>
                </c:pt>
                <c:pt idx="1254">
                  <c:v>1.3260971160953</c:v>
                </c:pt>
                <c:pt idx="1255">
                  <c:v>1.32809490834255</c:v>
                </c:pt>
                <c:pt idx="1256">
                  <c:v>1.33063943994636</c:v>
                </c:pt>
                <c:pt idx="1257">
                  <c:v>1.33151947357426</c:v>
                </c:pt>
                <c:pt idx="1258">
                  <c:v>1.33289492122853</c:v>
                </c:pt>
                <c:pt idx="1259">
                  <c:v>1.33477173876844</c:v>
                </c:pt>
                <c:pt idx="1260">
                  <c:v>1.33715895211399</c:v>
                </c:pt>
                <c:pt idx="1261">
                  <c:v>1.34006806438028</c:v>
                </c:pt>
                <c:pt idx="1262">
                  <c:v>1.34351281515424</c:v>
                </c:pt>
                <c:pt idx="1263">
                  <c:v>1.35092234779302</c:v>
                </c:pt>
                <c:pt idx="1264">
                  <c:v>1.35558996100356</c:v>
                </c:pt>
                <c:pt idx="1265">
                  <c:v>1.35844802990315</c:v>
                </c:pt>
                <c:pt idx="1266">
                  <c:v>1.36565346996369</c:v>
                </c:pt>
                <c:pt idx="1267">
                  <c:v>1.36986413214269</c:v>
                </c:pt>
                <c:pt idx="1268">
                  <c:v>1.37220221563715</c:v>
                </c:pt>
                <c:pt idx="1269">
                  <c:v>1.3752354057863</c:v>
                </c:pt>
                <c:pt idx="1270">
                  <c:v>1.37637571999761</c:v>
                </c:pt>
                <c:pt idx="1271">
                  <c:v>1.37815095646682</c:v>
                </c:pt>
                <c:pt idx="1272">
                  <c:v>1.38473507402168</c:v>
                </c:pt>
                <c:pt idx="1273">
                  <c:v>1.38789035628288</c:v>
                </c:pt>
                <c:pt idx="1274">
                  <c:v>1.38902479145153</c:v>
                </c:pt>
                <c:pt idx="1275">
                  <c:v>1.39088176492867</c:v>
                </c:pt>
                <c:pt idx="1276">
                  <c:v>1.39347366778618</c:v>
                </c:pt>
                <c:pt idx="1277">
                  <c:v>1.3968187636123</c:v>
                </c:pt>
                <c:pt idx="1278">
                  <c:v>1.40094106971423</c:v>
                </c:pt>
                <c:pt idx="1279">
                  <c:v>1.40587188280426</c:v>
                </c:pt>
                <c:pt idx="1280">
                  <c:v>1.40873239827091</c:v>
                </c:pt>
                <c:pt idx="1281">
                  <c:v>1.41232897868693</c:v>
                </c:pt>
                <c:pt idx="1282">
                  <c:v>1.42178637654361</c:v>
                </c:pt>
                <c:pt idx="1283">
                  <c:v>1.42707846511435</c:v>
                </c:pt>
                <c:pt idx="1284">
                  <c:v>1.43010225091294</c:v>
                </c:pt>
                <c:pt idx="1285">
                  <c:v>1.43634043404829</c:v>
                </c:pt>
                <c:pt idx="1286">
                  <c:v>1.43787357183762</c:v>
                </c:pt>
                <c:pt idx="1287">
                  <c:v>1.43697699641791</c:v>
                </c:pt>
                <c:pt idx="1288">
                  <c:v>1.43370780221296</c:v>
                </c:pt>
                <c:pt idx="1289">
                  <c:v>1.43677634682437</c:v>
                </c:pt>
                <c:pt idx="1290">
                  <c:v>1.43504199063588</c:v>
                </c:pt>
                <c:pt idx="1291">
                  <c:v>1.43644012438257</c:v>
                </c:pt>
                <c:pt idx="1292">
                  <c:v>1.4330909423638</c:v>
                </c:pt>
                <c:pt idx="1293">
                  <c:v>1.42423933587147</c:v>
                </c:pt>
                <c:pt idx="1294">
                  <c:v>1.41644257835147</c:v>
                </c:pt>
                <c:pt idx="1295">
                  <c:v>1.40962868972097</c:v>
                </c:pt>
                <c:pt idx="1296">
                  <c:v>1.40373783476054</c:v>
                </c:pt>
                <c:pt idx="1297">
                  <c:v>1.39872114081404</c:v>
                </c:pt>
                <c:pt idx="1298">
                  <c:v>1.39453684453246</c:v>
                </c:pt>
                <c:pt idx="1299">
                  <c:v>1.39115337327896</c:v>
                </c:pt>
                <c:pt idx="1300">
                  <c:v>1.3900683415985</c:v>
                </c:pt>
                <c:pt idx="1301">
                  <c:v>1.3852969904326</c:v>
                </c:pt>
                <c:pt idx="1302">
                  <c:v>1.37852624738785</c:v>
                </c:pt>
                <c:pt idx="1303">
                  <c:v>1.36991946946463</c:v>
                </c:pt>
                <c:pt idx="1304">
                  <c:v>1.36217994023853</c:v>
                </c:pt>
                <c:pt idx="1305">
                  <c:v>1.35524867511411</c:v>
                </c:pt>
                <c:pt idx="1306">
                  <c:v>1.34907517491719</c:v>
                </c:pt>
                <c:pt idx="1307">
                  <c:v>1.3436181837182</c:v>
                </c:pt>
                <c:pt idx="1308">
                  <c:v>1.33884080230009</c:v>
                </c:pt>
                <c:pt idx="1309">
                  <c:v>1.33471328427278</c:v>
                </c:pt>
                <c:pt idx="1310">
                  <c:v>1.32886576225299</c:v>
                </c:pt>
                <c:pt idx="1311">
                  <c:v>1.32363749656634</c:v>
                </c:pt>
                <c:pt idx="1312">
                  <c:v>1.31899903178853</c:v>
                </c:pt>
                <c:pt idx="1313">
                  <c:v>1.31492458996156</c:v>
                </c:pt>
                <c:pt idx="1314">
                  <c:v>1.3113929934522</c:v>
                </c:pt>
                <c:pt idx="1315">
                  <c:v>1.30838537303648</c:v>
                </c:pt>
                <c:pt idx="1316">
                  <c:v>1.30588715271457</c:v>
                </c:pt>
                <c:pt idx="1317">
                  <c:v>1.30174545439514</c:v>
                </c:pt>
                <c:pt idx="1318">
                  <c:v>1.2980849377213</c:v>
                </c:pt>
                <c:pt idx="1319">
                  <c:v>1.29488826844153</c:v>
                </c:pt>
                <c:pt idx="1320">
                  <c:v>1.29214176806517</c:v>
                </c:pt>
                <c:pt idx="1321">
                  <c:v>1.2898331739349</c:v>
                </c:pt>
                <c:pt idx="1322">
                  <c:v>1.28795267175566</c:v>
                </c:pt>
                <c:pt idx="1323">
                  <c:v>1.28649220949546</c:v>
                </c:pt>
                <c:pt idx="1324">
                  <c:v>1.28544541811186</c:v>
                </c:pt>
                <c:pt idx="1325">
                  <c:v>1.28480836783674</c:v>
                </c:pt>
                <c:pt idx="1326">
                  <c:v>1.28457787248157</c:v>
                </c:pt>
                <c:pt idx="1327">
                  <c:v>1.28475256105082</c:v>
                </c:pt>
                <c:pt idx="1328">
                  <c:v>1.28533258254068</c:v>
                </c:pt>
                <c:pt idx="1329">
                  <c:v>1.28865985571253</c:v>
                </c:pt>
                <c:pt idx="1330">
                  <c:v>1.29008092234208</c:v>
                </c:pt>
                <c:pt idx="1331">
                  <c:v>1.28987715166668</c:v>
                </c:pt>
                <c:pt idx="1332">
                  <c:v>1.29012956906642</c:v>
                </c:pt>
                <c:pt idx="1333">
                  <c:v>1.290838768902</c:v>
                </c:pt>
                <c:pt idx="1334">
                  <c:v>1.2920078508942</c:v>
                </c:pt>
                <c:pt idx="1335">
                  <c:v>1.29364130697144</c:v>
                </c:pt>
                <c:pt idx="1336">
                  <c:v>1.29574620260509</c:v>
                </c:pt>
                <c:pt idx="1337">
                  <c:v>1.30087441139353</c:v>
                </c:pt>
                <c:pt idx="1338">
                  <c:v>1.30400495307381</c:v>
                </c:pt>
                <c:pt idx="1339">
                  <c:v>1.30548582406871</c:v>
                </c:pt>
                <c:pt idx="1340">
                  <c:v>1.30750228703227</c:v>
                </c:pt>
                <c:pt idx="1341">
                  <c:v>1.30786573348871</c:v>
                </c:pt>
                <c:pt idx="1342">
                  <c:v>1.3087159660282</c:v>
                </c:pt>
                <c:pt idx="1343">
                  <c:v>1.31005656696292</c:v>
                </c:pt>
                <c:pt idx="1344">
                  <c:v>1.311893293137486</c:v>
                </c:pt>
                <c:pt idx="1345">
                  <c:v>1.31423510255184</c:v>
                </c:pt>
                <c:pt idx="1346">
                  <c:v>1.31709265043765</c:v>
                </c:pt>
                <c:pt idx="1347">
                  <c:v>1.32048037069113</c:v>
                </c:pt>
                <c:pt idx="1348">
                  <c:v>1.32441433871576</c:v>
                </c:pt>
                <c:pt idx="1349">
                  <c:v>1.33202151018991</c:v>
                </c:pt>
                <c:pt idx="1350">
                  <c:v>1.33721406370564</c:v>
                </c:pt>
                <c:pt idx="1351">
                  <c:v>1.34060332016358</c:v>
                </c:pt>
                <c:pt idx="1352">
                  <c:v>1.34805823884397</c:v>
                </c:pt>
                <c:pt idx="1353">
                  <c:v>1.35284258468627</c:v>
                </c:pt>
                <c:pt idx="1354">
                  <c:v>1.35316767436932</c:v>
                </c:pt>
                <c:pt idx="1355">
                  <c:v>1.35411624659012</c:v>
                </c:pt>
                <c:pt idx="1356">
                  <c:v>1.35569332942371</c:v>
                </c:pt>
                <c:pt idx="1357">
                  <c:v>1.36163178290893</c:v>
                </c:pt>
                <c:pt idx="1358">
                  <c:v>1.36456259719305</c:v>
                </c:pt>
                <c:pt idx="1359">
                  <c:v>1.36549166479538</c:v>
                </c:pt>
                <c:pt idx="1360">
                  <c:v>1.36713280505262</c:v>
                </c:pt>
                <c:pt idx="1361">
                  <c:v>1.36949749741465</c:v>
                </c:pt>
                <c:pt idx="1362">
                  <c:v>1.37260242300231</c:v>
                </c:pt>
                <c:pt idx="1363">
                  <c:v>1.37646978262223</c:v>
                </c:pt>
                <c:pt idx="1364">
                  <c:v>1.38250787101264</c:v>
                </c:pt>
                <c:pt idx="1365">
                  <c:v>1.38947796124039</c:v>
                </c:pt>
                <c:pt idx="1366">
                  <c:v>1.38991771297379</c:v>
                </c:pt>
                <c:pt idx="1367">
                  <c:v>1.38524770533958</c:v>
                </c:pt>
                <c:pt idx="1368">
                  <c:v>1.38140432019895</c:v>
                </c:pt>
                <c:pt idx="1369">
                  <c:v>1.37835795558062</c:v>
                </c:pt>
                <c:pt idx="1370">
                  <c:v>1.37608419208953</c:v>
                </c:pt>
                <c:pt idx="1371">
                  <c:v>1.37456701254245</c:v>
                </c:pt>
                <c:pt idx="1372">
                  <c:v>1.37379472109254</c:v>
                </c:pt>
                <c:pt idx="1373">
                  <c:v>1.37500139053691</c:v>
                </c:pt>
                <c:pt idx="1374">
                  <c:v>1.37280764457795</c:v>
                </c:pt>
                <c:pt idx="1375">
                  <c:v>1.36852728670126</c:v>
                </c:pt>
                <c:pt idx="1376">
                  <c:v>1.36502910692139</c:v>
                </c:pt>
                <c:pt idx="1377">
                  <c:v>1.36614045623361</c:v>
                </c:pt>
                <c:pt idx="1378">
                  <c:v>1.36408831458502</c:v>
                </c:pt>
                <c:pt idx="1379">
                  <c:v>1.36004354067577</c:v>
                </c:pt>
                <c:pt idx="1380">
                  <c:v>1.35681596513206</c:v>
                </c:pt>
                <c:pt idx="1381">
                  <c:v>1.35438014967787</c:v>
                </c:pt>
                <c:pt idx="1382">
                  <c:v>1.35271734220364</c:v>
                </c:pt>
                <c:pt idx="1383">
                  <c:v>1.35272990337834</c:v>
                </c:pt>
                <c:pt idx="1384">
                  <c:v>1.34983735248292</c:v>
                </c:pt>
                <c:pt idx="1385">
                  <c:v>1.34504797651559</c:v>
                </c:pt>
                <c:pt idx="1386">
                  <c:v>1.33848000218499</c:v>
                </c:pt>
                <c:pt idx="1387">
                  <c:v>1.33271264591957</c:v>
                </c:pt>
                <c:pt idx="1388">
                  <c:v>1.32770285885775</c:v>
                </c:pt>
                <c:pt idx="1389">
                  <c:v>1.32341518646733</c:v>
                </c:pt>
                <c:pt idx="1390">
                  <c:v>1.31741311807149</c:v>
                </c:pt>
                <c:pt idx="1391">
                  <c:v>1.31209765177626</c:v>
                </c:pt>
                <c:pt idx="1392">
                  <c:v>1.30512507302853</c:v>
                </c:pt>
                <c:pt idx="1393">
                  <c:v>1.29880947666472</c:v>
                </c:pt>
                <c:pt idx="1394">
                  <c:v>1.29311359615047</c:v>
                </c:pt>
                <c:pt idx="1395">
                  <c:v>1.28800476554123</c:v>
                </c:pt>
                <c:pt idx="1396">
                  <c:v>1.28345552605922</c:v>
                </c:pt>
                <c:pt idx="1397">
                  <c:v>1.27944225561453</c:v>
                </c:pt>
                <c:pt idx="1398">
                  <c:v>1.27594401867558</c:v>
                </c:pt>
                <c:pt idx="1399">
                  <c:v>1.27294391258534</c:v>
                </c:pt>
                <c:pt idx="1400">
                  <c:v>1.27042746486215</c:v>
                </c:pt>
                <c:pt idx="1401">
                  <c:v>1.26635640453432</c:v>
                </c:pt>
                <c:pt idx="1402">
                  <c:v>1.26274186608717</c:v>
                </c:pt>
                <c:pt idx="1403">
                  <c:v>1.25956839119832</c:v>
                </c:pt>
                <c:pt idx="1404">
                  <c:v>1.25682267646099</c:v>
                </c:pt>
                <c:pt idx="1405">
                  <c:v>1.25449320049157</c:v>
                </c:pt>
                <c:pt idx="1406">
                  <c:v>1.2525703524132</c:v>
                </c:pt>
                <c:pt idx="1407">
                  <c:v>1.25104678895166</c:v>
                </c:pt>
                <c:pt idx="1408">
                  <c:v>1.24991597575581</c:v>
                </c:pt>
                <c:pt idx="1409">
                  <c:v>1.24917351475928</c:v>
                </c:pt>
                <c:pt idx="1410">
                  <c:v>1.24881640853016</c:v>
                </c:pt>
                <c:pt idx="1411">
                  <c:v>1.24884258328686</c:v>
                </c:pt>
                <c:pt idx="1412">
                  <c:v>1.24925222396172</c:v>
                </c:pt>
                <c:pt idx="1413">
                  <c:v>1.25004618636192</c:v>
                </c:pt>
                <c:pt idx="1414">
                  <c:v>1.25122689974429</c:v>
                </c:pt>
                <c:pt idx="1415">
                  <c:v>1.252798612259959</c:v>
                </c:pt>
                <c:pt idx="1416">
                  <c:v>1.25476673330626</c:v>
                </c:pt>
                <c:pt idx="1417">
                  <c:v>1.25713832702912</c:v>
                </c:pt>
                <c:pt idx="1418">
                  <c:v>1.25992241104259</c:v>
                </c:pt>
                <c:pt idx="1419">
                  <c:v>1.26312931561526</c:v>
                </c:pt>
                <c:pt idx="1420">
                  <c:v>1.26677173413599</c:v>
                </c:pt>
                <c:pt idx="1421">
                  <c:v>1.2708643719018</c:v>
                </c:pt>
                <c:pt idx="1422">
                  <c:v>1.27542408300636</c:v>
                </c:pt>
                <c:pt idx="1423">
                  <c:v>1.28276754924376</c:v>
                </c:pt>
                <c:pt idx="1424">
                  <c:v>1.288413481443</c:v>
                </c:pt>
                <c:pt idx="1425">
                  <c:v>1.29242482748809</c:v>
                </c:pt>
                <c:pt idx="1426">
                  <c:v>1.29955526594387</c:v>
                </c:pt>
                <c:pt idx="1427">
                  <c:v>1.30476658289755</c:v>
                </c:pt>
                <c:pt idx="1428">
                  <c:v>1.31105090646742</c:v>
                </c:pt>
                <c:pt idx="1429">
                  <c:v>1.31523835203694</c:v>
                </c:pt>
                <c:pt idx="1430">
                  <c:v>1.31525545946744</c:v>
                </c:pt>
                <c:pt idx="1431">
                  <c:v>1.31585289910937</c:v>
                </c:pt>
                <c:pt idx="1432">
                  <c:v>1.31703381725991</c:v>
                </c:pt>
                <c:pt idx="1433">
                  <c:v>1.31880437436922</c:v>
                </c:pt>
                <c:pt idx="1434">
                  <c:v>1.32420319804145</c:v>
                </c:pt>
                <c:pt idx="1435">
                  <c:v>1.32724496485824</c:v>
                </c:pt>
                <c:pt idx="1436">
                  <c:v>1.33159670813077</c:v>
                </c:pt>
                <c:pt idx="1437">
                  <c:v>1.33347650654363</c:v>
                </c:pt>
                <c:pt idx="1438">
                  <c:v>1.33089670191204</c:v>
                </c:pt>
                <c:pt idx="1439">
                  <c:v>1.32900608762492</c:v>
                </c:pt>
                <c:pt idx="1440">
                  <c:v>1.32779095582706</c:v>
                </c:pt>
                <c:pt idx="1441">
                  <c:v>1.33040427093945</c:v>
                </c:pt>
                <c:pt idx="1442">
                  <c:v>1.33052223252103</c:v>
                </c:pt>
                <c:pt idx="1443">
                  <c:v>1.32876224396972</c:v>
                </c:pt>
                <c:pt idx="1444">
                  <c:v>1.33090995722947</c:v>
                </c:pt>
                <c:pt idx="1445">
                  <c:v>1.33059786380316</c:v>
                </c:pt>
                <c:pt idx="1446">
                  <c:v>1.32844591164145</c:v>
                </c:pt>
                <c:pt idx="1447">
                  <c:v>1.32708579081731</c:v>
                </c:pt>
                <c:pt idx="1448">
                  <c:v>1.32650717306919</c:v>
                </c:pt>
                <c:pt idx="1449">
                  <c:v>1.32986855005832</c:v>
                </c:pt>
                <c:pt idx="1450">
                  <c:v>1.32824504914933</c:v>
                </c:pt>
                <c:pt idx="1451">
                  <c:v>1.32479855855345</c:v>
                </c:pt>
                <c:pt idx="1452">
                  <c:v>1.32216148289258</c:v>
                </c:pt>
                <c:pt idx="1453">
                  <c:v>1.31778647526487</c:v>
                </c:pt>
                <c:pt idx="1454">
                  <c:v>1.31417453303228</c:v>
                </c:pt>
                <c:pt idx="1455">
                  <c:v>1.3141723097683</c:v>
                </c:pt>
                <c:pt idx="1456">
                  <c:v>1.31197112921282</c:v>
                </c:pt>
                <c:pt idx="1457">
                  <c:v>1.30804166100891</c:v>
                </c:pt>
                <c:pt idx="1458">
                  <c:v>1.30247758576964</c:v>
                </c:pt>
                <c:pt idx="1459">
                  <c:v>1.29768306080188</c:v>
                </c:pt>
                <c:pt idx="1460">
                  <c:v>1.29362233323643</c:v>
                </c:pt>
                <c:pt idx="1461">
                  <c:v>1.2902669593703</c:v>
                </c:pt>
                <c:pt idx="1462">
                  <c:v>1.28759396800559</c:v>
                </c:pt>
                <c:pt idx="1463">
                  <c:v>1.28558486929987</c:v>
                </c:pt>
                <c:pt idx="1464">
                  <c:v>1.28422649964553</c:v>
                </c:pt>
                <c:pt idx="1465">
                  <c:v>1.28126174817578</c:v>
                </c:pt>
                <c:pt idx="1466">
                  <c:v>1.27669425923255</c:v>
                </c:pt>
                <c:pt idx="1467">
                  <c:v>1.27272101078484</c:v>
                </c:pt>
                <c:pt idx="1468">
                  <c:v>1.27148724078433</c:v>
                </c:pt>
                <c:pt idx="1469">
                  <c:v>1.26859563867106</c:v>
                </c:pt>
                <c:pt idx="1470">
                  <c:v>1.26413140243705</c:v>
                </c:pt>
                <c:pt idx="1471">
                  <c:v>1.2602834242539</c:v>
                </c:pt>
                <c:pt idx="1472">
                  <c:v>1.25702858854297</c:v>
                </c:pt>
                <c:pt idx="1473">
                  <c:v>1.25434801572955</c:v>
                </c:pt>
                <c:pt idx="1474">
                  <c:v>1.25018823907019</c:v>
                </c:pt>
                <c:pt idx="1475">
                  <c:v>1.2465703919821</c:v>
                </c:pt>
                <c:pt idx="1476">
                  <c:v>1.24347622655501</c:v>
                </c:pt>
                <c:pt idx="1477">
                  <c:v>1.24088963730064</c:v>
                </c:pt>
                <c:pt idx="1478">
                  <c:v>1.2368487085609</c:v>
                </c:pt>
                <c:pt idx="1479">
                  <c:v>1.23328724180528</c:v>
                </c:pt>
                <c:pt idx="1480">
                  <c:v>1.2301885144141</c:v>
                </c:pt>
                <c:pt idx="1481">
                  <c:v>1.22753903156335</c:v>
                </c:pt>
                <c:pt idx="1482">
                  <c:v>1.22532711013777</c:v>
                </c:pt>
                <c:pt idx="1483">
                  <c:v>1.22354318393453</c:v>
                </c:pt>
                <c:pt idx="1484">
                  <c:v>1.22033626678227</c:v>
                </c:pt>
                <c:pt idx="1485">
                  <c:v>1.21753043464146</c:v>
                </c:pt>
                <c:pt idx="1486">
                  <c:v>1.21511454753176</c:v>
                </c:pt>
                <c:pt idx="1487">
                  <c:v>1.21307989284145</c:v>
                </c:pt>
                <c:pt idx="1488">
                  <c:v>1.21141859739285</c:v>
                </c:pt>
                <c:pt idx="1489">
                  <c:v>1.21012469096237</c:v>
                </c:pt>
                <c:pt idx="1490">
                  <c:v>1.20919313766118</c:v>
                </c:pt>
                <c:pt idx="1491">
                  <c:v>1.20998428175691</c:v>
                </c:pt>
                <c:pt idx="1492">
                  <c:v>1.20976580701339</c:v>
                </c:pt>
                <c:pt idx="1493">
                  <c:v>1.20814212940573</c:v>
                </c:pt>
                <c:pt idx="1494">
                  <c:v>1.20691890082866</c:v>
                </c:pt>
                <c:pt idx="1495">
                  <c:v>1.20609120530753</c:v>
                </c:pt>
                <c:pt idx="1496">
                  <c:v>1.20565555715486</c:v>
                </c:pt>
                <c:pt idx="1497">
                  <c:v>1.20560987329467</c:v>
                </c:pt>
                <c:pt idx="1498">
                  <c:v>1.20729040202357</c:v>
                </c:pt>
                <c:pt idx="1499">
                  <c:v>1.20803289355207</c:v>
                </c:pt>
                <c:pt idx="1500">
                  <c:v>1.20740430267338</c:v>
                </c:pt>
                <c:pt idx="1501">
                  <c:v>1.20720605894932</c:v>
                </c:pt>
                <c:pt idx="1502">
                  <c:v>1.20743721900725</c:v>
                </c:pt>
                <c:pt idx="1503">
                  <c:v>1.20809828351797</c:v>
                </c:pt>
                <c:pt idx="1504">
                  <c:v>1.20919118893539</c:v>
                </c:pt>
                <c:pt idx="1505">
                  <c:v>1.21072039412617</c:v>
                </c:pt>
                <c:pt idx="1506">
                  <c:v>1.21410851302772</c:v>
                </c:pt>
                <c:pt idx="1507">
                  <c:v>1.21655802323951</c:v>
                </c:pt>
                <c:pt idx="1508">
                  <c:v>1.21763914829564</c:v>
                </c:pt>
                <c:pt idx="1509">
                  <c:v>1.21920801659025</c:v>
                </c:pt>
                <c:pt idx="1510">
                  <c:v>1.22127148799124</c:v>
                </c:pt>
                <c:pt idx="1511">
                  <c:v>1.22383886638451</c:v>
                </c:pt>
                <c:pt idx="1512">
                  <c:v>1.22692217832822</c:v>
                </c:pt>
                <c:pt idx="1513">
                  <c:v>1.2305360859325</c:v>
                </c:pt>
                <c:pt idx="1514">
                  <c:v>1.23469886631669</c:v>
                </c:pt>
                <c:pt idx="1515">
                  <c:v>1.24118758906917</c:v>
                </c:pt>
                <c:pt idx="1516">
                  <c:v>1.24844630149002</c:v>
                </c:pt>
                <c:pt idx="1517">
                  <c:v>1.25249118997142</c:v>
                </c:pt>
                <c:pt idx="1518">
                  <c:v>1.25509117525164</c:v>
                </c:pt>
                <c:pt idx="1519">
                  <c:v>1.25835446414302</c:v>
                </c:pt>
                <c:pt idx="1520">
                  <c:v>1.26230219057441</c:v>
                </c:pt>
                <c:pt idx="1521">
                  <c:v>1.26695995690569</c:v>
                </c:pt>
                <c:pt idx="1522">
                  <c:v>1.27460554990259</c:v>
                </c:pt>
                <c:pt idx="1523">
                  <c:v>1.28088593061342</c:v>
                </c:pt>
                <c:pt idx="1524">
                  <c:v>1.28334301102892</c:v>
                </c:pt>
                <c:pt idx="1525">
                  <c:v>1.28652828531061</c:v>
                </c:pt>
                <c:pt idx="1526">
                  <c:v>1.29046493720866</c:v>
                </c:pt>
                <c:pt idx="1527">
                  <c:v>1.29536283386372</c:v>
                </c:pt>
                <c:pt idx="1528">
                  <c:v>1.29842303316475</c:v>
                </c:pt>
                <c:pt idx="1529">
                  <c:v>1.29728990834249</c:v>
                </c:pt>
                <c:pt idx="1530">
                  <c:v>1.2968506338664</c:v>
                </c:pt>
                <c:pt idx="1531">
                  <c:v>1.2997740393482</c:v>
                </c:pt>
                <c:pt idx="1532">
                  <c:v>1.30073466634292</c:v>
                </c:pt>
                <c:pt idx="1533">
                  <c:v>1.29992432880657</c:v>
                </c:pt>
                <c:pt idx="1534">
                  <c:v>1.29986859206484</c:v>
                </c:pt>
                <c:pt idx="1535">
                  <c:v>1.29807665370305</c:v>
                </c:pt>
                <c:pt idx="1536">
                  <c:v>1.29699099094958</c:v>
                </c:pt>
                <c:pt idx="1537">
                  <c:v>1.29414735242834</c:v>
                </c:pt>
                <c:pt idx="1538">
                  <c:v>1.29196552595017</c:v>
                </c:pt>
                <c:pt idx="1539">
                  <c:v>1.29043049750199</c:v>
                </c:pt>
                <c:pt idx="1540">
                  <c:v>1.28953234830509</c:v>
                </c:pt>
                <c:pt idx="1541">
                  <c:v>1.28926515798386</c:v>
                </c:pt>
                <c:pt idx="1542">
                  <c:v>1.28723119144775</c:v>
                </c:pt>
                <c:pt idx="1543">
                  <c:v>1.2857838327872</c:v>
                </c:pt>
                <c:pt idx="1544">
                  <c:v>1.28491502466636</c:v>
                </c:pt>
                <c:pt idx="1545">
                  <c:v>1.28226442763726</c:v>
                </c:pt>
                <c:pt idx="1546">
                  <c:v>1.28015277394888</c:v>
                </c:pt>
                <c:pt idx="1547">
                  <c:v>1.28092956645375</c:v>
                </c:pt>
                <c:pt idx="1548">
                  <c:v>1.27984699910662</c:v>
                </c:pt>
                <c:pt idx="1549">
                  <c:v>1.27697816548086</c:v>
                </c:pt>
                <c:pt idx="1550">
                  <c:v>1.27239907614822</c:v>
                </c:pt>
                <c:pt idx="1551">
                  <c:v>1.26838844392498</c:v>
                </c:pt>
                <c:pt idx="1552">
                  <c:v>1.26492436945724</c:v>
                </c:pt>
                <c:pt idx="1553">
                  <c:v>1.26198855467268</c:v>
                </c:pt>
                <c:pt idx="1554">
                  <c:v>1.26163414664908</c:v>
                </c:pt>
                <c:pt idx="1555">
                  <c:v>1.25968336785015</c:v>
                </c:pt>
                <c:pt idx="1556">
                  <c:v>1.25389578821876</c:v>
                </c:pt>
                <c:pt idx="1557">
                  <c:v>1.24868867347152</c:v>
                </c:pt>
                <c:pt idx="1558">
                  <c:v>1.24403432830982</c:v>
                </c:pt>
                <c:pt idx="1559">
                  <c:v>1.23990821247225</c:v>
                </c:pt>
                <c:pt idx="1560">
                  <c:v>1.23628998565927</c:v>
                </c:pt>
                <c:pt idx="1561">
                  <c:v>1.23316163315009</c:v>
                </c:pt>
                <c:pt idx="1562">
                  <c:v>1.23050878848301</c:v>
                </c:pt>
                <c:pt idx="1563">
                  <c:v>1.22831860657577</c:v>
                </c:pt>
                <c:pt idx="1564">
                  <c:v>1.22658113417765</c:v>
                </c:pt>
                <c:pt idx="1565">
                  <c:v>1.22528875555772</c:v>
                </c:pt>
                <c:pt idx="1566">
                  <c:v>1.22443529362512</c:v>
                </c:pt>
                <c:pt idx="1567">
                  <c:v>1.22401698046775</c:v>
                </c:pt>
                <c:pt idx="1568">
                  <c:v>1.22403139366428</c:v>
                </c:pt>
                <c:pt idx="1569">
                  <c:v>1.22252956203184</c:v>
                </c:pt>
                <c:pt idx="1570">
                  <c:v>1.22142501965205</c:v>
                </c:pt>
                <c:pt idx="1571">
                  <c:v>1.22071334211581</c:v>
                </c:pt>
                <c:pt idx="1572">
                  <c:v>1.22039143551529</c:v>
                </c:pt>
                <c:pt idx="1573">
                  <c:v>1.22045770914325</c:v>
                </c:pt>
                <c:pt idx="1574">
                  <c:v>1.22245628179472</c:v>
                </c:pt>
                <c:pt idx="1575">
                  <c:v>1.22331056271356</c:v>
                </c:pt>
                <c:pt idx="1576">
                  <c:v>1.22262120124166</c:v>
                </c:pt>
                <c:pt idx="1577">
                  <c:v>1.22236522654996</c:v>
                </c:pt>
                <c:pt idx="1578">
                  <c:v>1.22254113936148</c:v>
                </c:pt>
                <c:pt idx="1579">
                  <c:v>1.22314957741898</c:v>
                </c:pt>
                <c:pt idx="1580">
                  <c:v>1.22419230194863</c:v>
                </c:pt>
                <c:pt idx="1581">
                  <c:v>1.22567362280453</c:v>
                </c:pt>
                <c:pt idx="1582">
                  <c:v>1.22759941550646</c:v>
                </c:pt>
                <c:pt idx="1583">
                  <c:v>1.2299775697158</c:v>
                </c:pt>
                <c:pt idx="1584">
                  <c:v>1.23281826843932</c:v>
                </c:pt>
                <c:pt idx="1585">
                  <c:v>1.23613365430706</c:v>
                </c:pt>
                <c:pt idx="1586">
                  <c:v>1.2399390365914</c:v>
                </c:pt>
                <c:pt idx="1587">
                  <c:v>1.24425151710769</c:v>
                </c:pt>
                <c:pt idx="1588">
                  <c:v>1.24909220058888</c:v>
                </c:pt>
                <c:pt idx="1589">
                  <c:v>1.25448488118761</c:v>
                </c:pt>
                <c:pt idx="1590">
                  <c:v>1.26254964981359</c:v>
                </c:pt>
                <c:pt idx="1591">
                  <c:v>1.269236877877</c:v>
                </c:pt>
                <c:pt idx="1592">
                  <c:v>1.27197738644924</c:v>
                </c:pt>
                <c:pt idx="1593">
                  <c:v>1.27525611075021</c:v>
                </c:pt>
                <c:pt idx="1594">
                  <c:v>1.2790897002361</c:v>
                </c:pt>
                <c:pt idx="1595">
                  <c:v>1.283498666279</c:v>
                </c:pt>
                <c:pt idx="1596">
                  <c:v>1.28850802202223</c:v>
                </c:pt>
                <c:pt idx="1597">
                  <c:v>1.29414589320676</c:v>
                </c:pt>
                <c:pt idx="1598">
                  <c:v>1.30320990733411</c:v>
                </c:pt>
                <c:pt idx="1599">
                  <c:v>1.30772701405221</c:v>
                </c:pt>
                <c:pt idx="1600">
                  <c:v>1.31023402734292</c:v>
                </c:pt>
                <c:pt idx="1601">
                  <c:v>1.31334795730157</c:v>
                </c:pt>
                <c:pt idx="1602">
                  <c:v>1.31708710827974</c:v>
                </c:pt>
                <c:pt idx="1603">
                  <c:v>1.32147489724426</c:v>
                </c:pt>
                <c:pt idx="1604">
                  <c:v>1.32653847530733</c:v>
                </c:pt>
                <c:pt idx="1605">
                  <c:v>1.33231138718194</c:v>
                </c:pt>
                <c:pt idx="1606">
                  <c:v>1.33883236951859</c:v>
                </c:pt>
                <c:pt idx="1607">
                  <c:v>1.34321228787873</c:v>
                </c:pt>
                <c:pt idx="1608">
                  <c:v>1.34825294021567</c:v>
                </c:pt>
                <c:pt idx="1609">
                  <c:v>1.35398633648506</c:v>
                </c:pt>
                <c:pt idx="1610">
                  <c:v>1.3604504939632</c:v>
                </c:pt>
                <c:pt idx="1611">
                  <c:v>1.36768977118601</c:v>
                </c:pt>
                <c:pt idx="1612">
                  <c:v>1.37575770895335</c:v>
                </c:pt>
                <c:pt idx="1613">
                  <c:v>1.38471552834995</c:v>
                </c:pt>
                <c:pt idx="1614">
                  <c:v>1.39953281894936</c:v>
                </c:pt>
                <c:pt idx="1615">
                  <c:v>1.41080803634844</c:v>
                </c:pt>
                <c:pt idx="1616">
                  <c:v>1.4157628012122</c:v>
                </c:pt>
                <c:pt idx="1617">
                  <c:v>1.42335130329958</c:v>
                </c:pt>
                <c:pt idx="1618">
                  <c:v>1.42615203676014</c:v>
                </c:pt>
                <c:pt idx="1619">
                  <c:v>1.42581232486058</c:v>
                </c:pt>
                <c:pt idx="1620">
                  <c:v>1.42625764352622</c:v>
                </c:pt>
                <c:pt idx="1621">
                  <c:v>1.427491202376459</c:v>
                </c:pt>
                <c:pt idx="1622">
                  <c:v>1.42952211559685</c:v>
                </c:pt>
                <c:pt idx="1623">
                  <c:v>1.42841233519814</c:v>
                </c:pt>
                <c:pt idx="1624">
                  <c:v>1.42801497757159</c:v>
                </c:pt>
                <c:pt idx="1625">
                  <c:v>1.42832848376729</c:v>
                </c:pt>
                <c:pt idx="1626">
                  <c:v>1.43529073848311</c:v>
                </c:pt>
                <c:pt idx="1627">
                  <c:v>1.43709153085252</c:v>
                </c:pt>
                <c:pt idx="1628">
                  <c:v>1.43156634993914</c:v>
                </c:pt>
                <c:pt idx="1629">
                  <c:v>1.42685133972762</c:v>
                </c:pt>
                <c:pt idx="1630">
                  <c:v>1.42866083503104</c:v>
                </c:pt>
                <c:pt idx="1631">
                  <c:v>1.42537010101764</c:v>
                </c:pt>
                <c:pt idx="1632">
                  <c:v>1.42061610383804</c:v>
                </c:pt>
                <c:pt idx="1633">
                  <c:v>1.4110715863891</c:v>
                </c:pt>
                <c:pt idx="1634">
                  <c:v>1.40389954272885</c:v>
                </c:pt>
                <c:pt idx="1635">
                  <c:v>1.39254293939117</c:v>
                </c:pt>
                <c:pt idx="1636">
                  <c:v>1.37884762530431</c:v>
                </c:pt>
                <c:pt idx="1637">
                  <c:v>1.36648734365494</c:v>
                </c:pt>
                <c:pt idx="1638">
                  <c:v>1.35532803734661</c:v>
                </c:pt>
                <c:pt idx="1639">
                  <c:v>1.34898584941603</c:v>
                </c:pt>
                <c:pt idx="1640">
                  <c:v>1.33970943079932</c:v>
                </c:pt>
                <c:pt idx="1641">
                  <c:v>1.32843325935719</c:v>
                </c:pt>
                <c:pt idx="1642">
                  <c:v>1.31826135592567</c:v>
                </c:pt>
                <c:pt idx="1643">
                  <c:v>1.30909635109557</c:v>
                </c:pt>
                <c:pt idx="1644">
                  <c:v>1.30085699276447</c:v>
                </c:pt>
                <c:pt idx="1645">
                  <c:v>1.29347542692611</c:v>
                </c:pt>
                <c:pt idx="1646">
                  <c:v>1.286893576717</c:v>
                </c:pt>
                <c:pt idx="1647">
                  <c:v>1.28106294675697</c:v>
                </c:pt>
                <c:pt idx="1648">
                  <c:v>1.2734782561205</c:v>
                </c:pt>
                <c:pt idx="1649">
                  <c:v>1.26661393178136</c:v>
                </c:pt>
                <c:pt idx="1650">
                  <c:v>1.26042464189672</c:v>
                </c:pt>
                <c:pt idx="1651">
                  <c:v>1.25487203639519</c:v>
                </c:pt>
                <c:pt idx="1652">
                  <c:v>1.249922655122599</c:v>
                </c:pt>
                <c:pt idx="1653">
                  <c:v>1.24554859173235</c:v>
                </c:pt>
                <c:pt idx="1654">
                  <c:v>1.24172574753806</c:v>
                </c:pt>
                <c:pt idx="1655">
                  <c:v>1.23626364360973</c:v>
                </c:pt>
                <c:pt idx="1656">
                  <c:v>1.23132814564097</c:v>
                </c:pt>
                <c:pt idx="1657">
                  <c:v>1.22689488825928</c:v>
                </c:pt>
                <c:pt idx="1658">
                  <c:v>1.22294283958868</c:v>
                </c:pt>
                <c:pt idx="1659">
                  <c:v>1.21945400574461</c:v>
                </c:pt>
                <c:pt idx="1660">
                  <c:v>1.21793848766172</c:v>
                </c:pt>
                <c:pt idx="1661">
                  <c:v>1.21529923354093</c:v>
                </c:pt>
                <c:pt idx="1662">
                  <c:v>1.21110125602481</c:v>
                </c:pt>
                <c:pt idx="1663">
                  <c:v>1.20739908184611</c:v>
                </c:pt>
                <c:pt idx="1664">
                  <c:v>1.20555725993638</c:v>
                </c:pt>
                <c:pt idx="1665">
                  <c:v>1.20276427901469</c:v>
                </c:pt>
                <c:pt idx="1666">
                  <c:v>1.19850909812232</c:v>
                </c:pt>
                <c:pt idx="1667">
                  <c:v>1.19477401250739</c:v>
                </c:pt>
                <c:pt idx="1668">
                  <c:v>1.1915404175541</c:v>
                </c:pt>
                <c:pt idx="1669">
                  <c:v>1.18879314634385</c:v>
                </c:pt>
                <c:pt idx="1670">
                  <c:v>1.18651893830782</c:v>
                </c:pt>
                <c:pt idx="1671">
                  <c:v>1.18587696487849</c:v>
                </c:pt>
                <c:pt idx="1672">
                  <c:v>1.18450545244216</c:v>
                </c:pt>
                <c:pt idx="1673">
                  <c:v>1.18176075405575</c:v>
                </c:pt>
                <c:pt idx="1674">
                  <c:v>1.18063666970603</c:v>
                </c:pt>
                <c:pt idx="1675">
                  <c:v>1.17813671899908</c:v>
                </c:pt>
                <c:pt idx="1676">
                  <c:v>1.17318865386597</c:v>
                </c:pt>
                <c:pt idx="1677">
                  <c:v>1.16702376300992</c:v>
                </c:pt>
                <c:pt idx="1678">
                  <c:v>1.16147106344742</c:v>
                </c:pt>
                <c:pt idx="1679">
                  <c:v>1.15649965012364</c:v>
                </c:pt>
                <c:pt idx="1680">
                  <c:v>1.15208333351325</c:v>
                </c:pt>
                <c:pt idx="1681">
                  <c:v>1.14819972630089</c:v>
                </c:pt>
                <c:pt idx="1682">
                  <c:v>1.14562878157344</c:v>
                </c:pt>
                <c:pt idx="1683">
                  <c:v>1.14351584048753</c:v>
                </c:pt>
                <c:pt idx="1684">
                  <c:v>1.13945437543884</c:v>
                </c:pt>
                <c:pt idx="1685">
                  <c:v>1.13432805142725</c:v>
                </c:pt>
                <c:pt idx="1686">
                  <c:v>1.12979687854152</c:v>
                </c:pt>
                <c:pt idx="1687">
                  <c:v>1.12583657726807</c:v>
                </c:pt>
                <c:pt idx="1688">
                  <c:v>1.12305173712934</c:v>
                </c:pt>
                <c:pt idx="1689">
                  <c:v>1.12015485475396</c:v>
                </c:pt>
                <c:pt idx="1690">
                  <c:v>1.11683373881146</c:v>
                </c:pt>
                <c:pt idx="1691">
                  <c:v>1.11194450567799</c:v>
                </c:pt>
                <c:pt idx="1692">
                  <c:v>1.10612061768185</c:v>
                </c:pt>
                <c:pt idx="1693">
                  <c:v>1.1009023826861</c:v>
                </c:pt>
                <c:pt idx="1694">
                  <c:v>1.09626288987811</c:v>
                </c:pt>
                <c:pt idx="1695">
                  <c:v>1.09217947222018</c:v>
                </c:pt>
                <c:pt idx="1696">
                  <c:v>1.08863300556518</c:v>
                </c:pt>
                <c:pt idx="1697">
                  <c:v>1.08560740784266</c:v>
                </c:pt>
                <c:pt idx="1698">
                  <c:v>1.0830894478857</c:v>
                </c:pt>
                <c:pt idx="1699">
                  <c:v>1.08002053591758</c:v>
                </c:pt>
                <c:pt idx="1700">
                  <c:v>1.07706591876495</c:v>
                </c:pt>
                <c:pt idx="1701">
                  <c:v>1.073214697849669</c:v>
                </c:pt>
                <c:pt idx="1702">
                  <c:v>1.06987075329904</c:v>
                </c:pt>
                <c:pt idx="1703">
                  <c:v>1.06702037579023</c:v>
                </c:pt>
                <c:pt idx="1704">
                  <c:v>1.06465256536088</c:v>
                </c:pt>
                <c:pt idx="1705">
                  <c:v>1.06275796436152</c:v>
                </c:pt>
                <c:pt idx="1706">
                  <c:v>1.06132935764874</c:v>
                </c:pt>
                <c:pt idx="1707">
                  <c:v>1.06036125106503</c:v>
                </c:pt>
                <c:pt idx="1708">
                  <c:v>1.05984965847196</c:v>
                </c:pt>
                <c:pt idx="1709">
                  <c:v>1.05979239991273</c:v>
                </c:pt>
                <c:pt idx="1710">
                  <c:v>1.06018851069987</c:v>
                </c:pt>
                <c:pt idx="1711">
                  <c:v>1.06103882015381</c:v>
                </c:pt>
                <c:pt idx="1712">
                  <c:v>1.06234537201789</c:v>
                </c:pt>
                <c:pt idx="1713">
                  <c:v>1.06411208777339</c:v>
                </c:pt>
                <c:pt idx="1714">
                  <c:v>1.06634433875165</c:v>
                </c:pt>
                <c:pt idx="1715">
                  <c:v>1.06769902648076</c:v>
                </c:pt>
                <c:pt idx="1716">
                  <c:v>1.06978465631466</c:v>
                </c:pt>
                <c:pt idx="1717">
                  <c:v>1.07203473859725</c:v>
                </c:pt>
                <c:pt idx="1718">
                  <c:v>1.07200524055273</c:v>
                </c:pt>
                <c:pt idx="1719">
                  <c:v>1.07241619210721</c:v>
                </c:pt>
                <c:pt idx="1720">
                  <c:v>1.07326843521205</c:v>
                </c:pt>
                <c:pt idx="1721">
                  <c:v>1.07456421955902</c:v>
                </c:pt>
                <c:pt idx="1722">
                  <c:v>1.07630744252817</c:v>
                </c:pt>
                <c:pt idx="1723">
                  <c:v>1.07884603204529</c:v>
                </c:pt>
                <c:pt idx="1724">
                  <c:v>1.08151776416463</c:v>
                </c:pt>
                <c:pt idx="1725">
                  <c:v>1.08325967746496</c:v>
                </c:pt>
                <c:pt idx="1726">
                  <c:v>1.08549336681871</c:v>
                </c:pt>
                <c:pt idx="1727">
                  <c:v>1.08680069123134</c:v>
                </c:pt>
                <c:pt idx="1728">
                  <c:v>1.08857158959935</c:v>
                </c:pt>
                <c:pt idx="1729">
                  <c:v>1.09122900841225</c:v>
                </c:pt>
                <c:pt idx="1730">
                  <c:v>1.09396476798635</c:v>
                </c:pt>
                <c:pt idx="1731">
                  <c:v>1.09427556541888</c:v>
                </c:pt>
                <c:pt idx="1732">
                  <c:v>1.09505655308386</c:v>
                </c:pt>
                <c:pt idx="1733">
                  <c:v>1.09529027998578</c:v>
                </c:pt>
                <c:pt idx="1734">
                  <c:v>1.09552329194803</c:v>
                </c:pt>
                <c:pt idx="1735">
                  <c:v>1.09328088121258</c:v>
                </c:pt>
                <c:pt idx="1736">
                  <c:v>1.091492226167</c:v>
                </c:pt>
                <c:pt idx="1737">
                  <c:v>1.09015025834198</c:v>
                </c:pt>
                <c:pt idx="1738">
                  <c:v>1.08965854564691</c:v>
                </c:pt>
                <c:pt idx="1739">
                  <c:v>1.08919224112702</c:v>
                </c:pt>
                <c:pt idx="1740">
                  <c:v>1.08629114668645</c:v>
                </c:pt>
                <c:pt idx="1741">
                  <c:v>1.08384580314912</c:v>
                </c:pt>
                <c:pt idx="1742">
                  <c:v>1.08258098572649</c:v>
                </c:pt>
                <c:pt idx="1743">
                  <c:v>1.08136452768884</c:v>
                </c:pt>
                <c:pt idx="1744">
                  <c:v>1.07738716333116</c:v>
                </c:pt>
                <c:pt idx="1745">
                  <c:v>1.07254334146784</c:v>
                </c:pt>
                <c:pt idx="1746">
                  <c:v>1.06826674063113</c:v>
                </c:pt>
                <c:pt idx="1747">
                  <c:v>1.0648095480612</c:v>
                </c:pt>
                <c:pt idx="1748">
                  <c:v>1.06159489830482</c:v>
                </c:pt>
                <c:pt idx="1749">
                  <c:v>1.05755633193342</c:v>
                </c:pt>
                <c:pt idx="1750">
                  <c:v>1.05407417871691</c:v>
                </c:pt>
                <c:pt idx="1751">
                  <c:v>1.05113346194276</c:v>
                </c:pt>
                <c:pt idx="1752">
                  <c:v>1.04872176812862</c:v>
                </c:pt>
                <c:pt idx="1753">
                  <c:v>1.0468292426238</c:v>
                </c:pt>
                <c:pt idx="1754">
                  <c:v>1.04544818523331</c:v>
                </c:pt>
                <c:pt idx="1755">
                  <c:v>1.04457295415142</c:v>
                </c:pt>
                <c:pt idx="1756">
                  <c:v>1.04419969884279</c:v>
                </c:pt>
                <c:pt idx="1757">
                  <c:v>1.04432649871355</c:v>
                </c:pt>
                <c:pt idx="1758">
                  <c:v>1.04495315244464</c:v>
                </c:pt>
                <c:pt idx="1759">
                  <c:v>1.046081200031</c:v>
                </c:pt>
                <c:pt idx="1760">
                  <c:v>1.04790258988397</c:v>
                </c:pt>
                <c:pt idx="1761">
                  <c:v>1.04872914991739</c:v>
                </c:pt>
                <c:pt idx="1762">
                  <c:v>1.04872218084243</c:v>
                </c:pt>
                <c:pt idx="1763">
                  <c:v>1.04922148123739</c:v>
                </c:pt>
                <c:pt idx="1764">
                  <c:v>1.05022808597386</c:v>
                </c:pt>
                <c:pt idx="1765">
                  <c:v>1.05041543259615</c:v>
                </c:pt>
                <c:pt idx="1766">
                  <c:v>1.05108387605602</c:v>
                </c:pt>
                <c:pt idx="1767">
                  <c:v>1.0522351570281</c:v>
                </c:pt>
                <c:pt idx="1768">
                  <c:v>1.05387273588228</c:v>
                </c:pt>
                <c:pt idx="1769">
                  <c:v>1.05600190886997</c:v>
                </c:pt>
                <c:pt idx="1770">
                  <c:v>1.0586298424021</c:v>
                </c:pt>
                <c:pt idx="1771">
                  <c:v>1.06176589349819</c:v>
                </c:pt>
                <c:pt idx="1772">
                  <c:v>1.06404929101418</c:v>
                </c:pt>
                <c:pt idx="1773">
                  <c:v>1.06681555810765</c:v>
                </c:pt>
                <c:pt idx="1774">
                  <c:v>1.07007447975282</c:v>
                </c:pt>
                <c:pt idx="1775">
                  <c:v>1.07243701297247</c:v>
                </c:pt>
                <c:pt idx="1776">
                  <c:v>1.073859290586</c:v>
                </c:pt>
                <c:pt idx="1777">
                  <c:v>1.07571098343678</c:v>
                </c:pt>
                <c:pt idx="1778">
                  <c:v>1.07799785550892</c:v>
                </c:pt>
                <c:pt idx="1779">
                  <c:v>1.08109157438579</c:v>
                </c:pt>
                <c:pt idx="1780">
                  <c:v>1.08467892669925</c:v>
                </c:pt>
                <c:pt idx="1781">
                  <c:v>1.08691314993621</c:v>
                </c:pt>
                <c:pt idx="1782">
                  <c:v>1.08817385867279</c:v>
                </c:pt>
                <c:pt idx="1783">
                  <c:v>1.0884685279481</c:v>
                </c:pt>
                <c:pt idx="1784">
                  <c:v>1.08776638743391</c:v>
                </c:pt>
                <c:pt idx="1785">
                  <c:v>1.08791585256946</c:v>
                </c:pt>
                <c:pt idx="1786">
                  <c:v>1.08810173679238</c:v>
                </c:pt>
                <c:pt idx="1787">
                  <c:v>1.08767857960797</c:v>
                </c:pt>
                <c:pt idx="1788">
                  <c:v>1.087321597707469</c:v>
                </c:pt>
                <c:pt idx="1789">
                  <c:v>1.08450815022621</c:v>
                </c:pt>
                <c:pt idx="1790">
                  <c:v>1.08218746398053</c:v>
                </c:pt>
                <c:pt idx="1791">
                  <c:v>1.07890339894915</c:v>
                </c:pt>
                <c:pt idx="1792">
                  <c:v>1.07642413767859</c:v>
                </c:pt>
                <c:pt idx="1793">
                  <c:v>1.07404304381685</c:v>
                </c:pt>
                <c:pt idx="1794">
                  <c:v>1.07070102353005</c:v>
                </c:pt>
                <c:pt idx="1795">
                  <c:v>1.06784360700647</c:v>
                </c:pt>
                <c:pt idx="1796">
                  <c:v>1.06545938204859</c:v>
                </c:pt>
                <c:pt idx="1797">
                  <c:v>1.06381081342146</c:v>
                </c:pt>
                <c:pt idx="1798">
                  <c:v>1.06260516142058</c:v>
                </c:pt>
                <c:pt idx="1799">
                  <c:v>1.06020146925567</c:v>
                </c:pt>
                <c:pt idx="1800">
                  <c:v>1.05554595032168</c:v>
                </c:pt>
                <c:pt idx="1801">
                  <c:v>1.05162418123881</c:v>
                </c:pt>
                <c:pt idx="1802">
                  <c:v>1.04797905613956</c:v>
                </c:pt>
                <c:pt idx="1803">
                  <c:v>1.04350164090165</c:v>
                </c:pt>
                <c:pt idx="1804">
                  <c:v>1.03955495158201</c:v>
                </c:pt>
                <c:pt idx="1805">
                  <c:v>1.03612323854417</c:v>
                </c:pt>
                <c:pt idx="1806">
                  <c:v>1.03319326005547</c:v>
                </c:pt>
                <c:pt idx="1807">
                  <c:v>1.03075415298519</c:v>
                </c:pt>
                <c:pt idx="1808">
                  <c:v>1.02879701530202</c:v>
                </c:pt>
                <c:pt idx="1809">
                  <c:v>1.02731496417163</c:v>
                </c:pt>
                <c:pt idx="1810">
                  <c:v>1.02640059753085</c:v>
                </c:pt>
                <c:pt idx="1811">
                  <c:v>1.02585177560246</c:v>
                </c:pt>
                <c:pt idx="1812">
                  <c:v>1.02449820193072</c:v>
                </c:pt>
                <c:pt idx="1813">
                  <c:v>1.02363757201919</c:v>
                </c:pt>
                <c:pt idx="1814">
                  <c:v>1.0232663575915</c:v>
                </c:pt>
                <c:pt idx="1815">
                  <c:v>1.02338291077039</c:v>
                </c:pt>
                <c:pt idx="1816">
                  <c:v>1.02398678700192</c:v>
                </c:pt>
                <c:pt idx="1817">
                  <c:v>1.02380279784702</c:v>
                </c:pt>
                <c:pt idx="1818">
                  <c:v>1.02408077147454</c:v>
                </c:pt>
                <c:pt idx="1819">
                  <c:v>1.02482059834188</c:v>
                </c:pt>
                <c:pt idx="1820">
                  <c:v>1.02612138705429</c:v>
                </c:pt>
                <c:pt idx="1821">
                  <c:v>1.02779853332161</c:v>
                </c:pt>
                <c:pt idx="1822">
                  <c:v>1.02866668122453</c:v>
                </c:pt>
                <c:pt idx="1823">
                  <c:v>1.03003025964818</c:v>
                </c:pt>
                <c:pt idx="1824">
                  <c:v>1.03059566384297</c:v>
                </c:pt>
                <c:pt idx="1825">
                  <c:v>1.03163111606161</c:v>
                </c:pt>
                <c:pt idx="1826">
                  <c:v>1.03313956461346</c:v>
                </c:pt>
                <c:pt idx="1827">
                  <c:v>1.03512514671809</c:v>
                </c:pt>
                <c:pt idx="1828">
                  <c:v>1.03774164815598</c:v>
                </c:pt>
                <c:pt idx="1829">
                  <c:v>1.04071518415259</c:v>
                </c:pt>
                <c:pt idx="1830">
                  <c:v>1.04153103059927</c:v>
                </c:pt>
                <c:pt idx="1831">
                  <c:v>1.04300335591841</c:v>
                </c:pt>
                <c:pt idx="1832">
                  <c:v>1.04480038441821</c:v>
                </c:pt>
                <c:pt idx="1833">
                  <c:v>1.04593960946008</c:v>
                </c:pt>
                <c:pt idx="1834">
                  <c:v>1.04605919511937</c:v>
                </c:pt>
                <c:pt idx="1835">
                  <c:v>1.04551083302681</c:v>
                </c:pt>
                <c:pt idx="1836">
                  <c:v>1.04529516787942</c:v>
                </c:pt>
                <c:pt idx="1837">
                  <c:v>1.04425338847696</c:v>
                </c:pt>
                <c:pt idx="1838">
                  <c:v>1.0437592795488</c:v>
                </c:pt>
                <c:pt idx="1839">
                  <c:v>1.04245949996903</c:v>
                </c:pt>
                <c:pt idx="1840">
                  <c:v>1.04167897870675</c:v>
                </c:pt>
                <c:pt idx="1841">
                  <c:v>1.04141405348413</c:v>
                </c:pt>
                <c:pt idx="1842">
                  <c:v>1.04183122191667</c:v>
                </c:pt>
                <c:pt idx="1843">
                  <c:v>1.03990143418445</c:v>
                </c:pt>
                <c:pt idx="1844">
                  <c:v>1.03606695093716</c:v>
                </c:pt>
                <c:pt idx="1845">
                  <c:v>1.0324107296199</c:v>
                </c:pt>
                <c:pt idx="1846">
                  <c:v>1.02663207776806</c:v>
                </c:pt>
                <c:pt idx="1847">
                  <c:v>1.02142994144039</c:v>
                </c:pt>
                <c:pt idx="1848">
                  <c:v>1.01550255003876</c:v>
                </c:pt>
                <c:pt idx="1849">
                  <c:v>1.01018601195602</c:v>
                </c:pt>
                <c:pt idx="1850">
                  <c:v>1.00527808227966</c:v>
                </c:pt>
                <c:pt idx="1851">
                  <c:v>0.998405738084504</c:v>
                </c:pt>
                <c:pt idx="1852">
                  <c:v>0.992125068620514</c:v>
                </c:pt>
                <c:pt idx="1853">
                  <c:v>0.986409452234736</c:v>
                </c:pt>
                <c:pt idx="1854">
                  <c:v>0.981239568919956</c:v>
                </c:pt>
                <c:pt idx="1855">
                  <c:v>0.976598445384888</c:v>
                </c:pt>
                <c:pt idx="1856">
                  <c:v>0.972472574325618</c:v>
                </c:pt>
                <c:pt idx="1857">
                  <c:v>0.968850519509057</c:v>
                </c:pt>
                <c:pt idx="1858">
                  <c:v>0.96572306748575</c:v>
                </c:pt>
                <c:pt idx="1859">
                  <c:v>0.96308274574111</c:v>
                </c:pt>
                <c:pt idx="1860">
                  <c:v>0.960923471462749</c:v>
                </c:pt>
                <c:pt idx="1861">
                  <c:v>0.958078278376592</c:v>
                </c:pt>
                <c:pt idx="1862">
                  <c:v>0.95568858219496</c:v>
                </c:pt>
                <c:pt idx="1863">
                  <c:v>0.953749763460966</c:v>
                </c:pt>
                <c:pt idx="1864">
                  <c:v>0.952258221967804</c:v>
                </c:pt>
                <c:pt idx="1865">
                  <c:v>0.951211116693825</c:v>
                </c:pt>
                <c:pt idx="1866">
                  <c:v>0.950606218450488</c:v>
                </c:pt>
                <c:pt idx="1867">
                  <c:v>0.95044209314067</c:v>
                </c:pt>
                <c:pt idx="1868">
                  <c:v>0.950717631485172</c:v>
                </c:pt>
                <c:pt idx="1869">
                  <c:v>0.951432556000716</c:v>
                </c:pt>
                <c:pt idx="1870">
                  <c:v>0.952586961808737</c:v>
                </c:pt>
                <c:pt idx="1871">
                  <c:v>0.954049716004241</c:v>
                </c:pt>
                <c:pt idx="1872">
                  <c:v>0.956091023300774</c:v>
                </c:pt>
                <c:pt idx="1873">
                  <c:v>0.957427488745488</c:v>
                </c:pt>
                <c:pt idx="1874">
                  <c:v>0.959231059553992</c:v>
                </c:pt>
                <c:pt idx="1875">
                  <c:v>0.961504027666396</c:v>
                </c:pt>
                <c:pt idx="1876">
                  <c:v>0.964249713996932</c:v>
                </c:pt>
                <c:pt idx="1877">
                  <c:v>0.967472620205104</c:v>
                </c:pt>
                <c:pt idx="1878">
                  <c:v>0.97117873212591</c:v>
                </c:pt>
                <c:pt idx="1879">
                  <c:v>0.975375658966149</c:v>
                </c:pt>
                <c:pt idx="1880">
                  <c:v>0.978883280765582</c:v>
                </c:pt>
                <c:pt idx="1881">
                  <c:v>0.981668358277673</c:v>
                </c:pt>
                <c:pt idx="1882">
                  <c:v>0.984896975611043</c:v>
                </c:pt>
                <c:pt idx="1883">
                  <c:v>0.988537940948292</c:v>
                </c:pt>
                <c:pt idx="1884">
                  <c:v>0.992664448335192</c:v>
                </c:pt>
                <c:pt idx="1885">
                  <c:v>0.996067957286432</c:v>
                </c:pt>
                <c:pt idx="1886">
                  <c:v>0.99751979264392</c:v>
                </c:pt>
                <c:pt idx="1887">
                  <c:v>0.998213071179228</c:v>
                </c:pt>
                <c:pt idx="1888">
                  <c:v>0.998172564522427</c:v>
                </c:pt>
                <c:pt idx="1889">
                  <c:v>0.997375110913275</c:v>
                </c:pt>
                <c:pt idx="1890">
                  <c:v>0.997078761931346</c:v>
                </c:pt>
                <c:pt idx="1891">
                  <c:v>0.997271230707439</c:v>
                </c:pt>
                <c:pt idx="1892">
                  <c:v>0.997973329087033</c:v>
                </c:pt>
                <c:pt idx="1893">
                  <c:v>0.996701573826941</c:v>
                </c:pt>
                <c:pt idx="1894">
                  <c:v>0.995902574764481</c:v>
                </c:pt>
                <c:pt idx="1895">
                  <c:v>0.995615510597435</c:v>
                </c:pt>
                <c:pt idx="1896">
                  <c:v>0.993371647716786</c:v>
                </c:pt>
                <c:pt idx="1897">
                  <c:v>0.990459951410547</c:v>
                </c:pt>
                <c:pt idx="1898">
                  <c:v>0.986862088527632</c:v>
                </c:pt>
                <c:pt idx="1899">
                  <c:v>0.982642619508767</c:v>
                </c:pt>
                <c:pt idx="1900">
                  <c:v>0.977768615739687</c:v>
                </c:pt>
                <c:pt idx="1901">
                  <c:v>0.973471427185131</c:v>
                </c:pt>
                <c:pt idx="1902">
                  <c:v>0.968542967517953</c:v>
                </c:pt>
                <c:pt idx="1903">
                  <c:v>0.964156687139063</c:v>
                </c:pt>
                <c:pt idx="1904">
                  <c:v>0.96030026906686</c:v>
                </c:pt>
                <c:pt idx="1905">
                  <c:v>0.956833814366764</c:v>
                </c:pt>
                <c:pt idx="1906">
                  <c:v>0.954001369748047</c:v>
                </c:pt>
                <c:pt idx="1907">
                  <c:v>0.950517520183291</c:v>
                </c:pt>
                <c:pt idx="1908">
                  <c:v>0.947565473152323</c:v>
                </c:pt>
                <c:pt idx="1909">
                  <c:v>0.945138965897579</c:v>
                </c:pt>
                <c:pt idx="1910">
                  <c:v>0.943232759197318</c:v>
                </c:pt>
                <c:pt idx="1911">
                  <c:v>0.940690065001216</c:v>
                </c:pt>
                <c:pt idx="1912">
                  <c:v>0.9386422071878</c:v>
                </c:pt>
                <c:pt idx="1913">
                  <c:v>0.937085669278128</c:v>
                </c:pt>
                <c:pt idx="1914">
                  <c:v>0.936017412550421</c:v>
                </c:pt>
                <c:pt idx="1915">
                  <c:v>0.93543553783728</c:v>
                </c:pt>
                <c:pt idx="1916">
                  <c:v>0.935338575251668</c:v>
                </c:pt>
                <c:pt idx="1917">
                  <c:v>0.935725542179906</c:v>
                </c:pt>
                <c:pt idx="1918">
                  <c:v>0.936595959147056</c:v>
                </c:pt>
                <c:pt idx="1919">
                  <c:v>0.937950336646559</c:v>
                </c:pt>
                <c:pt idx="1920">
                  <c:v>0.939789358778436</c:v>
                </c:pt>
                <c:pt idx="1921">
                  <c:v>0.940965905697225</c:v>
                </c:pt>
                <c:pt idx="1922">
                  <c:v>0.94260462067865</c:v>
                </c:pt>
                <c:pt idx="1923">
                  <c:v>0.944707339077625</c:v>
                </c:pt>
                <c:pt idx="1924">
                  <c:v>0.947122974770118</c:v>
                </c:pt>
                <c:pt idx="1925">
                  <c:v>0.950021046852595</c:v>
                </c:pt>
                <c:pt idx="1926">
                  <c:v>0.952107472085609</c:v>
                </c:pt>
                <c:pt idx="1927">
                  <c:v>0.953686348871832</c:v>
                </c:pt>
                <c:pt idx="1928">
                  <c:v>0.953314792573323</c:v>
                </c:pt>
                <c:pt idx="1929">
                  <c:v>0.951444847086455</c:v>
                </c:pt>
                <c:pt idx="1930">
                  <c:v>0.94766415145298</c:v>
                </c:pt>
                <c:pt idx="1931">
                  <c:v>0.944662072189944</c:v>
                </c:pt>
                <c:pt idx="1932">
                  <c:v>0.939961803704608</c:v>
                </c:pt>
                <c:pt idx="1933">
                  <c:v>0.935895484922406</c:v>
                </c:pt>
                <c:pt idx="1934">
                  <c:v>0.931298926150574</c:v>
                </c:pt>
                <c:pt idx="1935">
                  <c:v>0.92730332626952</c:v>
                </c:pt>
                <c:pt idx="1936">
                  <c:v>0.9227542366323</c:v>
                </c:pt>
                <c:pt idx="1937">
                  <c:v>0.918559803010888</c:v>
                </c:pt>
                <c:pt idx="1938">
                  <c:v>0.915138400795926</c:v>
                </c:pt>
                <c:pt idx="1939">
                  <c:v>0.911144367830936</c:v>
                </c:pt>
                <c:pt idx="1940">
                  <c:v>0.9077334045041</c:v>
                </c:pt>
                <c:pt idx="1941">
                  <c:v>0.904902001203254</c:v>
                </c:pt>
                <c:pt idx="1942">
                  <c:v>0.902405958947775</c:v>
                </c:pt>
                <c:pt idx="1943">
                  <c:v>0.899585658292724</c:v>
                </c:pt>
                <c:pt idx="1944">
                  <c:v>0.896188093184781</c:v>
                </c:pt>
                <c:pt idx="1945">
                  <c:v>0.891087657136896</c:v>
                </c:pt>
                <c:pt idx="1946">
                  <c:v>0.886515018096676</c:v>
                </c:pt>
                <c:pt idx="1947">
                  <c:v>0.882468987632986</c:v>
                </c:pt>
                <c:pt idx="1948">
                  <c:v>0.878949568927082</c:v>
                </c:pt>
                <c:pt idx="1949">
                  <c:v>0.875957872294733</c:v>
                </c:pt>
                <c:pt idx="1950">
                  <c:v>0.871194732340738</c:v>
                </c:pt>
                <c:pt idx="1951">
                  <c:v>0.866905809846831</c:v>
                </c:pt>
                <c:pt idx="1952">
                  <c:v>0.863093786647704</c:v>
                </c:pt>
                <c:pt idx="1953">
                  <c:v>0.859176311753157</c:v>
                </c:pt>
                <c:pt idx="1954">
                  <c:v>0.856324689526745</c:v>
                </c:pt>
                <c:pt idx="1955">
                  <c:v>0.851622107659312</c:v>
                </c:pt>
                <c:pt idx="1956">
                  <c:v>0.847440951739093</c:v>
                </c:pt>
                <c:pt idx="1957">
                  <c:v>0.843788199827506</c:v>
                </c:pt>
                <c:pt idx="1958">
                  <c:v>0.840363803280456</c:v>
                </c:pt>
                <c:pt idx="1959">
                  <c:v>0.837791365330505</c:v>
                </c:pt>
                <c:pt idx="1960">
                  <c:v>0.834562694657816</c:v>
                </c:pt>
                <c:pt idx="1961">
                  <c:v>0.831907531287822</c:v>
                </c:pt>
                <c:pt idx="1962">
                  <c:v>0.829518567182911</c:v>
                </c:pt>
                <c:pt idx="1963">
                  <c:v>0.82771680563252</c:v>
                </c:pt>
                <c:pt idx="1964">
                  <c:v>0.825595230761721</c:v>
                </c:pt>
                <c:pt idx="1965">
                  <c:v>0.822851907104385</c:v>
                </c:pt>
                <c:pt idx="1966">
                  <c:v>0.8207513859085</c:v>
                </c:pt>
                <c:pt idx="1967">
                  <c:v>0.819303532765697</c:v>
                </c:pt>
                <c:pt idx="1968">
                  <c:v>0.818514499756089</c:v>
                </c:pt>
                <c:pt idx="1969">
                  <c:v>0.818388508035</c:v>
                </c:pt>
                <c:pt idx="1970">
                  <c:v>0.818600393171228</c:v>
                </c:pt>
                <c:pt idx="1971">
                  <c:v>0.819469560151813</c:v>
                </c:pt>
                <c:pt idx="1972">
                  <c:v>0.81848343377056</c:v>
                </c:pt>
                <c:pt idx="1973">
                  <c:v>0.817228405941179</c:v>
                </c:pt>
                <c:pt idx="1974">
                  <c:v>0.81507010227622</c:v>
                </c:pt>
                <c:pt idx="1975">
                  <c:v>0.813952564054305</c:v>
                </c:pt>
                <c:pt idx="1976">
                  <c:v>0.81228207254942</c:v>
                </c:pt>
                <c:pt idx="1977">
                  <c:v>0.811025383782474</c:v>
                </c:pt>
                <c:pt idx="1978">
                  <c:v>0.810850335513851</c:v>
                </c:pt>
                <c:pt idx="1979">
                  <c:v>0.810147859175799</c:v>
                </c:pt>
                <c:pt idx="1980">
                  <c:v>0.81022333517242</c:v>
                </c:pt>
                <c:pt idx="1981">
                  <c:v>0.81107490912748</c:v>
                </c:pt>
                <c:pt idx="1982">
                  <c:v>0.812695016012251</c:v>
                </c:pt>
                <c:pt idx="1983">
                  <c:v>0.815070245277532</c:v>
                </c:pt>
                <c:pt idx="1984">
                  <c:v>0.816927249966081</c:v>
                </c:pt>
                <c:pt idx="1985">
                  <c:v>0.818250459725325</c:v>
                </c:pt>
                <c:pt idx="1986">
                  <c:v>0.819022139581144</c:v>
                </c:pt>
                <c:pt idx="1987">
                  <c:v>0.820138934992062</c:v>
                </c:pt>
                <c:pt idx="1988">
                  <c:v>0.820681835219051</c:v>
                </c:pt>
                <c:pt idx="1989">
                  <c:v>0.820968105734312</c:v>
                </c:pt>
                <c:pt idx="1990">
                  <c:v>0.820695779589658</c:v>
                </c:pt>
                <c:pt idx="1991">
                  <c:v>0.821122711808477</c:v>
                </c:pt>
                <c:pt idx="1992">
                  <c:v>0.821008878733106</c:v>
                </c:pt>
                <c:pt idx="1993">
                  <c:v>0.821568175183457</c:v>
                </c:pt>
                <c:pt idx="1994">
                  <c:v>0.822796343597162</c:v>
                </c:pt>
                <c:pt idx="1995">
                  <c:v>0.8218961463142</c:v>
                </c:pt>
                <c:pt idx="1996">
                  <c:v>0.820712645278407</c:v>
                </c:pt>
                <c:pt idx="1997">
                  <c:v>0.818892981677238</c:v>
                </c:pt>
                <c:pt idx="1998">
                  <c:v>0.817361421940541</c:v>
                </c:pt>
                <c:pt idx="1999">
                  <c:v>0.815539488212352</c:v>
                </c:pt>
                <c:pt idx="2000">
                  <c:v>0.813067030642486</c:v>
                </c:pt>
                <c:pt idx="2001">
                  <c:v>0.810882323401687</c:v>
                </c:pt>
                <c:pt idx="2002">
                  <c:v>0.809667971634028</c:v>
                </c:pt>
                <c:pt idx="2003">
                  <c:v>0.80680006966053</c:v>
                </c:pt>
                <c:pt idx="2004">
                  <c:v>0.805275726426815</c:v>
                </c:pt>
                <c:pt idx="2005">
                  <c:v>0.800556481471101</c:v>
                </c:pt>
                <c:pt idx="2006">
                  <c:v>0.794249537633544</c:v>
                </c:pt>
                <c:pt idx="2007">
                  <c:v>0.787239655690156</c:v>
                </c:pt>
                <c:pt idx="2008">
                  <c:v>0.780887532452667</c:v>
                </c:pt>
                <c:pt idx="2009">
                  <c:v>0.775237864626194</c:v>
                </c:pt>
                <c:pt idx="2010">
                  <c:v>0.770338330279884</c:v>
                </c:pt>
                <c:pt idx="2011">
                  <c:v>0.766239141365531</c:v>
                </c:pt>
                <c:pt idx="2012">
                  <c:v>0.762987045194502</c:v>
                </c:pt>
                <c:pt idx="2013">
                  <c:v>0.759556259590735</c:v>
                </c:pt>
                <c:pt idx="2014">
                  <c:v>0.758110908221029</c:v>
                </c:pt>
                <c:pt idx="2015">
                  <c:v>0.752874422502585</c:v>
                </c:pt>
                <c:pt idx="2016">
                  <c:v>0.747867034632159</c:v>
                </c:pt>
                <c:pt idx="2017">
                  <c:v>0.744591510114916</c:v>
                </c:pt>
                <c:pt idx="2018">
                  <c:v>0.738969324274293</c:v>
                </c:pt>
                <c:pt idx="2019">
                  <c:v>0.734413075935131</c:v>
                </c:pt>
                <c:pt idx="2020">
                  <c:v>0.731019952606727</c:v>
                </c:pt>
                <c:pt idx="2021">
                  <c:v>0.728866176791319</c:v>
                </c:pt>
                <c:pt idx="2022">
                  <c:v>0.728007334490885</c:v>
                </c:pt>
                <c:pt idx="2023">
                  <c:v>0.72846248280271</c:v>
                </c:pt>
                <c:pt idx="2024">
                  <c:v>0.72985960264868</c:v>
                </c:pt>
                <c:pt idx="2025">
                  <c:v>0.730335375742558</c:v>
                </c:pt>
                <c:pt idx="2026">
                  <c:v>0.729134290625805</c:v>
                </c:pt>
                <c:pt idx="2027">
                  <c:v>0.721314214159065</c:v>
                </c:pt>
                <c:pt idx="2028">
                  <c:v>0.71243431602182</c:v>
                </c:pt>
                <c:pt idx="2029">
                  <c:v>0.698043718103309</c:v>
                </c:pt>
                <c:pt idx="2030">
                  <c:v>0.680706194838097</c:v>
                </c:pt>
                <c:pt idx="2031">
                  <c:v>0.658780183205443</c:v>
                </c:pt>
                <c:pt idx="2032">
                  <c:v>0.632895475522495</c:v>
                </c:pt>
                <c:pt idx="2033">
                  <c:v>0.59906355824419</c:v>
                </c:pt>
                <c:pt idx="2034">
                  <c:v>0.53948194661345</c:v>
                </c:pt>
                <c:pt idx="2035">
                  <c:v>0.439103992313554</c:v>
                </c:pt>
                <c:pt idx="2036">
                  <c:v>0.406920981925769</c:v>
                </c:pt>
                <c:pt idx="2037">
                  <c:v>0.415580403361546</c:v>
                </c:pt>
                <c:pt idx="2038">
                  <c:v>0.410129644675968</c:v>
                </c:pt>
                <c:pt idx="2039">
                  <c:v>0.392691211469685</c:v>
                </c:pt>
                <c:pt idx="2040">
                  <c:v>0.403331993873685</c:v>
                </c:pt>
                <c:pt idx="2041">
                  <c:v>0.406147860805691</c:v>
                </c:pt>
                <c:pt idx="2042">
                  <c:v>0.400047989851227</c:v>
                </c:pt>
                <c:pt idx="2043">
                  <c:v>0.394564112076225</c:v>
                </c:pt>
                <c:pt idx="2044">
                  <c:v>0.396058923195736</c:v>
                </c:pt>
                <c:pt idx="2045">
                  <c:v>0.400228681375652</c:v>
                </c:pt>
                <c:pt idx="2046">
                  <c:v>0.396635909101147</c:v>
                </c:pt>
                <c:pt idx="2047">
                  <c:v>0.393093552995605</c:v>
                </c:pt>
                <c:pt idx="2048">
                  <c:v>0.391937822949379</c:v>
                </c:pt>
                <c:pt idx="2049">
                  <c:v>0.380859705839984</c:v>
                </c:pt>
                <c:pt idx="2050">
                  <c:v>0.393454529468514</c:v>
                </c:pt>
                <c:pt idx="2051">
                  <c:v>0.392996349489409</c:v>
                </c:pt>
                <c:pt idx="2052">
                  <c:v>0.392694992177327</c:v>
                </c:pt>
                <c:pt idx="2053">
                  <c:v>0.385294363441146</c:v>
                </c:pt>
                <c:pt idx="2054">
                  <c:v>0.390952285941318</c:v>
                </c:pt>
                <c:pt idx="2055">
                  <c:v>0.382491682985804</c:v>
                </c:pt>
                <c:pt idx="2056">
                  <c:v>0.378505708272122</c:v>
                </c:pt>
                <c:pt idx="2057">
                  <c:v>0.384771916705666</c:v>
                </c:pt>
                <c:pt idx="2058">
                  <c:v>0.388961834096162</c:v>
                </c:pt>
                <c:pt idx="2059">
                  <c:v>0.390027158481385</c:v>
                </c:pt>
                <c:pt idx="2060">
                  <c:v>0.508324929380458</c:v>
                </c:pt>
                <c:pt idx="2061">
                  <c:v>0.511536320007732</c:v>
                </c:pt>
                <c:pt idx="2062">
                  <c:v>0.522731935203871</c:v>
                </c:pt>
                <c:pt idx="2063">
                  <c:v>0.524610970208149</c:v>
                </c:pt>
                <c:pt idx="2064">
                  <c:v>0.525855519462224</c:v>
                </c:pt>
                <c:pt idx="2065">
                  <c:v>0.52700105353649</c:v>
                </c:pt>
                <c:pt idx="2066">
                  <c:v>0.53047293587435</c:v>
                </c:pt>
                <c:pt idx="2067">
                  <c:v>0.532498118554292</c:v>
                </c:pt>
                <c:pt idx="2068">
                  <c:v>0.532508442119256</c:v>
                </c:pt>
                <c:pt idx="2069">
                  <c:v>0.533961725611396</c:v>
                </c:pt>
                <c:pt idx="2070">
                  <c:v>0.534620671677516</c:v>
                </c:pt>
                <c:pt idx="2071">
                  <c:v>0.534338139139717</c:v>
                </c:pt>
                <c:pt idx="2072">
                  <c:v>0.535232862212142</c:v>
                </c:pt>
                <c:pt idx="2073">
                  <c:v>0.536164996911714</c:v>
                </c:pt>
                <c:pt idx="2074">
                  <c:v>0.537685689057156</c:v>
                </c:pt>
                <c:pt idx="2075">
                  <c:v>0.538387228204434</c:v>
                </c:pt>
                <c:pt idx="2076">
                  <c:v>0.539355944694322</c:v>
                </c:pt>
                <c:pt idx="2077">
                  <c:v>0.540506125662971</c:v>
                </c:pt>
                <c:pt idx="2078">
                  <c:v>0.542831055994721</c:v>
                </c:pt>
                <c:pt idx="2079">
                  <c:v>0.54466830319209</c:v>
                </c:pt>
                <c:pt idx="2080">
                  <c:v>0.546381755054945</c:v>
                </c:pt>
                <c:pt idx="2081">
                  <c:v>0.547817609578745</c:v>
                </c:pt>
                <c:pt idx="2082">
                  <c:v>0.548470217500955</c:v>
                </c:pt>
                <c:pt idx="2083">
                  <c:v>0.54695901335162</c:v>
                </c:pt>
                <c:pt idx="2084">
                  <c:v>0.546422241245878</c:v>
                </c:pt>
                <c:pt idx="2085">
                  <c:v>0.547876089743446</c:v>
                </c:pt>
                <c:pt idx="2086">
                  <c:v>0.548091368360164</c:v>
                </c:pt>
                <c:pt idx="2087">
                  <c:v>0.547605241172219</c:v>
                </c:pt>
                <c:pt idx="2088">
                  <c:v>0.54633842243894</c:v>
                </c:pt>
                <c:pt idx="2089">
                  <c:v>1.02719439089794</c:v>
                </c:pt>
                <c:pt idx="2090">
                  <c:v>1.02653095469864</c:v>
                </c:pt>
                <c:pt idx="2091">
                  <c:v>1.03515967070768</c:v>
                </c:pt>
                <c:pt idx="2092">
                  <c:v>1.03134498476604</c:v>
                </c:pt>
                <c:pt idx="2093">
                  <c:v>1.03867389942655</c:v>
                </c:pt>
                <c:pt idx="2094">
                  <c:v>1.02593400676295</c:v>
                </c:pt>
                <c:pt idx="2095">
                  <c:v>1.03662459775818</c:v>
                </c:pt>
                <c:pt idx="2096">
                  <c:v>1.03496287568024</c:v>
                </c:pt>
                <c:pt idx="2097">
                  <c:v>1.03379832180548</c:v>
                </c:pt>
                <c:pt idx="2098">
                  <c:v>1.02363150314153</c:v>
                </c:pt>
                <c:pt idx="2099">
                  <c:v>1.02254976092439</c:v>
                </c:pt>
                <c:pt idx="2100">
                  <c:v>1.02777332771311</c:v>
                </c:pt>
                <c:pt idx="2101">
                  <c:v>1.03409812072292</c:v>
                </c:pt>
                <c:pt idx="2102">
                  <c:v>1.03178552267954</c:v>
                </c:pt>
                <c:pt idx="2103">
                  <c:v>1.02557076321992</c:v>
                </c:pt>
                <c:pt idx="2104">
                  <c:v>1.01732664921534</c:v>
                </c:pt>
                <c:pt idx="2105">
                  <c:v>1.02687994300901</c:v>
                </c:pt>
                <c:pt idx="2106">
                  <c:v>1.0219539402506</c:v>
                </c:pt>
                <c:pt idx="2107">
                  <c:v>1.03450353607039</c:v>
                </c:pt>
                <c:pt idx="2108">
                  <c:v>1.03225694379192</c:v>
                </c:pt>
                <c:pt idx="2109">
                  <c:v>1.02450478073579</c:v>
                </c:pt>
                <c:pt idx="2110">
                  <c:v>1.01613043015966</c:v>
                </c:pt>
                <c:pt idx="2111">
                  <c:v>1.0155041956837</c:v>
                </c:pt>
                <c:pt idx="2112">
                  <c:v>1.01781755355603</c:v>
                </c:pt>
                <c:pt idx="2113">
                  <c:v>1.01671781041856</c:v>
                </c:pt>
                <c:pt idx="2114">
                  <c:v>1.01615566966798</c:v>
                </c:pt>
                <c:pt idx="2115">
                  <c:v>1.01825207661929</c:v>
                </c:pt>
                <c:pt idx="2116">
                  <c:v>1.01207573304113</c:v>
                </c:pt>
                <c:pt idx="2117">
                  <c:v>1.01319911165929</c:v>
                </c:pt>
                <c:pt idx="2118">
                  <c:v>1.01349177701587</c:v>
                </c:pt>
                <c:pt idx="2119">
                  <c:v>1.01371165366631</c:v>
                </c:pt>
                <c:pt idx="2120">
                  <c:v>1.01341070685862</c:v>
                </c:pt>
                <c:pt idx="2121">
                  <c:v>1.01368360639801</c:v>
                </c:pt>
                <c:pt idx="2122">
                  <c:v>1.01316040174737</c:v>
                </c:pt>
                <c:pt idx="2123">
                  <c:v>1.00940702220243</c:v>
                </c:pt>
                <c:pt idx="2124">
                  <c:v>1.01352149666285</c:v>
                </c:pt>
                <c:pt idx="2125">
                  <c:v>1.0090641085654</c:v>
                </c:pt>
                <c:pt idx="2126">
                  <c:v>1.0095338113736</c:v>
                </c:pt>
                <c:pt idx="2127">
                  <c:v>1.00965861267149</c:v>
                </c:pt>
                <c:pt idx="2128">
                  <c:v>1.00909647077061</c:v>
                </c:pt>
                <c:pt idx="2129">
                  <c:v>1.0089449213108</c:v>
                </c:pt>
                <c:pt idx="2130">
                  <c:v>1.00855182588243</c:v>
                </c:pt>
                <c:pt idx="2131">
                  <c:v>1.00859289461366</c:v>
                </c:pt>
                <c:pt idx="2132">
                  <c:v>1.0084405565082</c:v>
                </c:pt>
                <c:pt idx="2133">
                  <c:v>1.00809602098708</c:v>
                </c:pt>
                <c:pt idx="2134">
                  <c:v>1.01213063594576</c:v>
                </c:pt>
                <c:pt idx="2135">
                  <c:v>1.01196058969878</c:v>
                </c:pt>
                <c:pt idx="2136">
                  <c:v>1.01136416275647</c:v>
                </c:pt>
                <c:pt idx="2137">
                  <c:v>1.01101106035761</c:v>
                </c:pt>
                <c:pt idx="2138">
                  <c:v>1.01082083013144</c:v>
                </c:pt>
                <c:pt idx="2139">
                  <c:v>1.0112116801629</c:v>
                </c:pt>
                <c:pt idx="2140">
                  <c:v>1.01139276084919</c:v>
                </c:pt>
                <c:pt idx="2141">
                  <c:v>1.00777080267554</c:v>
                </c:pt>
                <c:pt idx="2142">
                  <c:v>1.00752045106249</c:v>
                </c:pt>
                <c:pt idx="2143">
                  <c:v>1.00734372177667</c:v>
                </c:pt>
                <c:pt idx="2144">
                  <c:v>1.01153445447375</c:v>
                </c:pt>
                <c:pt idx="2145">
                  <c:v>1.00744539610724</c:v>
                </c:pt>
                <c:pt idx="2146">
                  <c:v>1.00743778982804</c:v>
                </c:pt>
                <c:pt idx="2147">
                  <c:v>1.00731126517597</c:v>
                </c:pt>
                <c:pt idx="2148">
                  <c:v>1.00743964477411</c:v>
                </c:pt>
                <c:pt idx="2149">
                  <c:v>1.00729285372449</c:v>
                </c:pt>
                <c:pt idx="2150">
                  <c:v>1.00718479885786</c:v>
                </c:pt>
                <c:pt idx="2151">
                  <c:v>1.00699647073835</c:v>
                </c:pt>
                <c:pt idx="2152">
                  <c:v>1.00686837388545</c:v>
                </c:pt>
                <c:pt idx="2153">
                  <c:v>1.00676893731609</c:v>
                </c:pt>
                <c:pt idx="2154">
                  <c:v>1.00689964016859</c:v>
                </c:pt>
                <c:pt idx="2155">
                  <c:v>1.00680241481443</c:v>
                </c:pt>
                <c:pt idx="2156">
                  <c:v>1.01052225111342</c:v>
                </c:pt>
                <c:pt idx="2157">
                  <c:v>1.00660963670887</c:v>
                </c:pt>
                <c:pt idx="2158">
                  <c:v>1.00657841197722</c:v>
                </c:pt>
                <c:pt idx="2159">
                  <c:v>1.0064876329619</c:v>
                </c:pt>
                <c:pt idx="2160">
                  <c:v>1.00659988681372</c:v>
                </c:pt>
                <c:pt idx="2161">
                  <c:v>1.00645584742612</c:v>
                </c:pt>
                <c:pt idx="2162">
                  <c:v>1.00658507383228</c:v>
                </c:pt>
                <c:pt idx="2163">
                  <c:v>1.00670653116518</c:v>
                </c:pt>
                <c:pt idx="2164">
                  <c:v>1.00665770099717</c:v>
                </c:pt>
                <c:pt idx="2165">
                  <c:v>1.0069211230589</c:v>
                </c:pt>
                <c:pt idx="2166">
                  <c:v>1.00702503905509</c:v>
                </c:pt>
                <c:pt idx="2167">
                  <c:v>1.00691362013881</c:v>
                </c:pt>
                <c:pt idx="2168">
                  <c:v>1.00674055880018</c:v>
                </c:pt>
                <c:pt idx="2169">
                  <c:v>1.00683928254708</c:v>
                </c:pt>
                <c:pt idx="2170">
                  <c:v>1.00680153939517</c:v>
                </c:pt>
                <c:pt idx="2171">
                  <c:v>1.00666118860551</c:v>
                </c:pt>
                <c:pt idx="2172">
                  <c:v>1.00676930514673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18.1838954645249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65.37838616290878</c:v>
                </c:pt>
                <c:pt idx="2193">
                  <c:v>12.4125731303251</c:v>
                </c:pt>
                <c:pt idx="2194">
                  <c:v>8.19053449363813</c:v>
                </c:pt>
                <c:pt idx="2195">
                  <c:v>6.45822931519495</c:v>
                </c:pt>
                <c:pt idx="2196">
                  <c:v>5.58007561994409</c:v>
                </c:pt>
                <c:pt idx="2197">
                  <c:v>4.98912348292142</c:v>
                </c:pt>
                <c:pt idx="2198">
                  <c:v>6.5964743247119</c:v>
                </c:pt>
                <c:pt idx="2199">
                  <c:v>5.62528539995912</c:v>
                </c:pt>
                <c:pt idx="2200">
                  <c:v>4.92262374426521</c:v>
                </c:pt>
                <c:pt idx="2201">
                  <c:v>4.48111614394807</c:v>
                </c:pt>
                <c:pt idx="2202">
                  <c:v>4.1791302754538</c:v>
                </c:pt>
                <c:pt idx="2203">
                  <c:v>4.914027721935446</c:v>
                </c:pt>
                <c:pt idx="2204">
                  <c:v>4.58149801502684</c:v>
                </c:pt>
                <c:pt idx="2205">
                  <c:v>5.73412339497664</c:v>
                </c:pt>
                <c:pt idx="2206">
                  <c:v>5.171901276211596</c:v>
                </c:pt>
                <c:pt idx="2207">
                  <c:v>4.69115496095416</c:v>
                </c:pt>
                <c:pt idx="2208">
                  <c:v>4.366906543750036</c:v>
                </c:pt>
                <c:pt idx="2209">
                  <c:v>4.13664264994377</c:v>
                </c:pt>
                <c:pt idx="2210">
                  <c:v>3.93914952676213</c:v>
                </c:pt>
                <c:pt idx="2211">
                  <c:v>3.76691648792469</c:v>
                </c:pt>
                <c:pt idx="2212">
                  <c:v>3.635628343706779</c:v>
                </c:pt>
                <c:pt idx="2213">
                  <c:v>3.53455761491166</c:v>
                </c:pt>
                <c:pt idx="2214">
                  <c:v>3.439405214791257</c:v>
                </c:pt>
                <c:pt idx="2215">
                  <c:v>4.597129067729586</c:v>
                </c:pt>
                <c:pt idx="2216">
                  <c:v>4.41904232934114</c:v>
                </c:pt>
                <c:pt idx="2217">
                  <c:v>5.40574689602535</c:v>
                </c:pt>
                <c:pt idx="2218">
                  <c:v>4.92610238232032</c:v>
                </c:pt>
                <c:pt idx="2219">
                  <c:v>6.27909142156076</c:v>
                </c:pt>
                <c:pt idx="2220">
                  <c:v>5.47650367147452</c:v>
                </c:pt>
                <c:pt idx="2221">
                  <c:v>4.90830798294589</c:v>
                </c:pt>
                <c:pt idx="2222">
                  <c:v>4.53407341109543</c:v>
                </c:pt>
                <c:pt idx="2223">
                  <c:v>4.23190550265092</c:v>
                </c:pt>
                <c:pt idx="2224">
                  <c:v>4.01333917529078</c:v>
                </c:pt>
                <c:pt idx="2225">
                  <c:v>4.68716926546053</c:v>
                </c:pt>
                <c:pt idx="2226">
                  <c:v>4.397683507407146</c:v>
                </c:pt>
                <c:pt idx="2227">
                  <c:v>4.14884155721486</c:v>
                </c:pt>
                <c:pt idx="2228">
                  <c:v>3.96603630330367</c:v>
                </c:pt>
                <c:pt idx="2229">
                  <c:v>3.82912919764742</c:v>
                </c:pt>
                <c:pt idx="2230">
                  <c:v>3.72606712700598</c:v>
                </c:pt>
                <c:pt idx="2231">
                  <c:v>3.64942268615764</c:v>
                </c:pt>
                <c:pt idx="2232">
                  <c:v>3.59432740083372</c:v>
                </c:pt>
                <c:pt idx="2233">
                  <c:v>3.5577341597862</c:v>
                </c:pt>
                <c:pt idx="2234">
                  <c:v>3.5377078821266</c:v>
                </c:pt>
                <c:pt idx="2235">
                  <c:v>3.51282724801822</c:v>
                </c:pt>
                <c:pt idx="2236">
                  <c:v>3.48306198758607</c:v>
                </c:pt>
                <c:pt idx="2237">
                  <c:v>3.94615906841369</c:v>
                </c:pt>
                <c:pt idx="2238">
                  <c:v>3.88021487151791</c:v>
                </c:pt>
                <c:pt idx="2239">
                  <c:v>4.547347378325076</c:v>
                </c:pt>
                <c:pt idx="2240">
                  <c:v>4.40074517889013</c:v>
                </c:pt>
                <c:pt idx="2241">
                  <c:v>4.25209701971803</c:v>
                </c:pt>
                <c:pt idx="2242">
                  <c:v>4.144009554853986</c:v>
                </c:pt>
                <c:pt idx="2243">
                  <c:v>4.03270236905926</c:v>
                </c:pt>
                <c:pt idx="2244">
                  <c:v>4.9001903841925</c:v>
                </c:pt>
                <c:pt idx="2245">
                  <c:v>4.60030068470461</c:v>
                </c:pt>
                <c:pt idx="2246">
                  <c:v>4.28677338328092</c:v>
                </c:pt>
                <c:pt idx="2247">
                  <c:v>4.05564315699007</c:v>
                </c:pt>
                <c:pt idx="2248">
                  <c:v>3.87950226641358</c:v>
                </c:pt>
                <c:pt idx="2249">
                  <c:v>3.74243637668989</c:v>
                </c:pt>
                <c:pt idx="2250">
                  <c:v>3.63443211245135</c:v>
                </c:pt>
                <c:pt idx="2251">
                  <c:v>3.54896129435325</c:v>
                </c:pt>
                <c:pt idx="2252">
                  <c:v>3.96931782914032</c:v>
                </c:pt>
                <c:pt idx="2253">
                  <c:v>3.85178530750632</c:v>
                </c:pt>
                <c:pt idx="2254">
                  <c:v>4.45677024893168</c:v>
                </c:pt>
                <c:pt idx="2255">
                  <c:v>4.2802056533611</c:v>
                </c:pt>
                <c:pt idx="2256">
                  <c:v>4.067356524339016</c:v>
                </c:pt>
                <c:pt idx="2257">
                  <c:v>3.90482934140531</c:v>
                </c:pt>
                <c:pt idx="2258">
                  <c:v>4.5486883688086</c:v>
                </c:pt>
                <c:pt idx="2259">
                  <c:v>4.35985361244017</c:v>
                </c:pt>
                <c:pt idx="2260">
                  <c:v>5.414789617160206</c:v>
                </c:pt>
                <c:pt idx="2261">
                  <c:v>8.527918751976348</c:v>
                </c:pt>
                <c:pt idx="2262">
                  <c:v>7.24182286385214</c:v>
                </c:pt>
                <c:pt idx="2263">
                  <c:v>6.313626271962939</c:v>
                </c:pt>
                <c:pt idx="2264">
                  <c:v>5.621054171648705</c:v>
                </c:pt>
                <c:pt idx="2265">
                  <c:v>8.96381035779271</c:v>
                </c:pt>
                <c:pt idx="2266">
                  <c:v>7.55996522143434</c:v>
                </c:pt>
                <c:pt idx="2267">
                  <c:v>31.98454207494056</c:v>
                </c:pt>
                <c:pt idx="2268">
                  <c:v>13.764563037263</c:v>
                </c:pt>
                <c:pt idx="2269">
                  <c:v>9.25498632739242</c:v>
                </c:pt>
                <c:pt idx="2270">
                  <c:v>7.197131291200206</c:v>
                </c:pt>
                <c:pt idx="2271">
                  <c:v>6.162624885963448</c:v>
                </c:pt>
                <c:pt idx="2272">
                  <c:v>5.42768565007457</c:v>
                </c:pt>
                <c:pt idx="2273">
                  <c:v>4.79876911844409</c:v>
                </c:pt>
                <c:pt idx="2274">
                  <c:v>4.38666680528496</c:v>
                </c:pt>
                <c:pt idx="2275">
                  <c:v>4.09566834384203</c:v>
                </c:pt>
                <c:pt idx="2276">
                  <c:v>3.81033392018735</c:v>
                </c:pt>
                <c:pt idx="2277">
                  <c:v>3.59745375373419</c:v>
                </c:pt>
                <c:pt idx="2278">
                  <c:v>3.43250787178752</c:v>
                </c:pt>
                <c:pt idx="2279">
                  <c:v>3.30131297213847</c:v>
                </c:pt>
                <c:pt idx="2280">
                  <c:v>3.54562926302534</c:v>
                </c:pt>
                <c:pt idx="2281">
                  <c:v>3.41483254389393</c:v>
                </c:pt>
                <c:pt idx="2282">
                  <c:v>3.2889117732093</c:v>
                </c:pt>
                <c:pt idx="2283">
                  <c:v>3.18702080836526</c:v>
                </c:pt>
                <c:pt idx="2284">
                  <c:v>3.10358402093281</c:v>
                </c:pt>
                <c:pt idx="2285">
                  <c:v>3.309719873068738</c:v>
                </c:pt>
                <c:pt idx="2286">
                  <c:v>3.59831400921292</c:v>
                </c:pt>
                <c:pt idx="2287">
                  <c:v>3.47203706740728</c:v>
                </c:pt>
                <c:pt idx="2288">
                  <c:v>3.34895489790154</c:v>
                </c:pt>
                <c:pt idx="2289">
                  <c:v>3.23125772909069</c:v>
                </c:pt>
                <c:pt idx="2290">
                  <c:v>3.136195190054286</c:v>
                </c:pt>
                <c:pt idx="2291">
                  <c:v>3.04320014497544</c:v>
                </c:pt>
                <c:pt idx="2292">
                  <c:v>2.96641088624941</c:v>
                </c:pt>
                <c:pt idx="2293">
                  <c:v>2.902474654339</c:v>
                </c:pt>
                <c:pt idx="2294">
                  <c:v>3.05252727150272</c:v>
                </c:pt>
                <c:pt idx="2295">
                  <c:v>2.992886096343666</c:v>
                </c:pt>
                <c:pt idx="2296">
                  <c:v>2.9301139755594</c:v>
                </c:pt>
                <c:pt idx="2297">
                  <c:v>2.87820766585367</c:v>
                </c:pt>
                <c:pt idx="2298">
                  <c:v>3.03438458375069</c:v>
                </c:pt>
                <c:pt idx="2299">
                  <c:v>2.97322290220852</c:v>
                </c:pt>
                <c:pt idx="2300">
                  <c:v>2.90922218440705</c:v>
                </c:pt>
                <c:pt idx="2301">
                  <c:v>2.85623609158721</c:v>
                </c:pt>
                <c:pt idx="2302">
                  <c:v>2.8124362744533</c:v>
                </c:pt>
                <c:pt idx="2303">
                  <c:v>2.77645401981807</c:v>
                </c:pt>
                <c:pt idx="2304">
                  <c:v>2.736945346773218</c:v>
                </c:pt>
                <c:pt idx="2305">
                  <c:v>2.70411576846638</c:v>
                </c:pt>
                <c:pt idx="2306">
                  <c:v>2.66784952687868</c:v>
                </c:pt>
                <c:pt idx="2307">
                  <c:v>2.77705554264232</c:v>
                </c:pt>
                <c:pt idx="2308">
                  <c:v>2.74509100242661</c:v>
                </c:pt>
                <c:pt idx="2309">
                  <c:v>2.70872606138578</c:v>
                </c:pt>
                <c:pt idx="2310">
                  <c:v>2.6786337681428</c:v>
                </c:pt>
                <c:pt idx="2311">
                  <c:v>2.65407967227889</c:v>
                </c:pt>
                <c:pt idx="2312">
                  <c:v>2.77366779807985</c:v>
                </c:pt>
                <c:pt idx="2313">
                  <c:v>3.16181431786637</c:v>
                </c:pt>
                <c:pt idx="2314">
                  <c:v>3.11851732372256</c:v>
                </c:pt>
                <c:pt idx="2315">
                  <c:v>3.0503148949647</c:v>
                </c:pt>
                <c:pt idx="2316">
                  <c:v>2.96461347768819</c:v>
                </c:pt>
                <c:pt idx="2317">
                  <c:v>3.11508777381179</c:v>
                </c:pt>
                <c:pt idx="2318">
                  <c:v>3.01932265860851</c:v>
                </c:pt>
                <c:pt idx="2319">
                  <c:v>2.92571882895774</c:v>
                </c:pt>
                <c:pt idx="2320">
                  <c:v>2.83570394489071</c:v>
                </c:pt>
                <c:pt idx="2321">
                  <c:v>2.76106262728361</c:v>
                </c:pt>
                <c:pt idx="2322">
                  <c:v>2.69852557059205</c:v>
                </c:pt>
                <c:pt idx="2323">
                  <c:v>2.64575833620921</c:v>
                </c:pt>
                <c:pt idx="2324">
                  <c:v>2.60106153318951</c:v>
                </c:pt>
                <c:pt idx="2325">
                  <c:v>2.56318469169181</c:v>
                </c:pt>
                <c:pt idx="2326">
                  <c:v>2.52308260722275</c:v>
                </c:pt>
                <c:pt idx="2327">
                  <c:v>2.48869462533496</c:v>
                </c:pt>
                <c:pt idx="2328">
                  <c:v>2.45927014593301</c:v>
                </c:pt>
                <c:pt idx="2329">
                  <c:v>2.52811494271322</c:v>
                </c:pt>
                <c:pt idx="2330">
                  <c:v>2.50284494637522</c:v>
                </c:pt>
                <c:pt idx="2331">
                  <c:v>2.47417989581611</c:v>
                </c:pt>
                <c:pt idx="2332">
                  <c:v>2.45008385332209</c:v>
                </c:pt>
                <c:pt idx="2333">
                  <c:v>2.4300868947276</c:v>
                </c:pt>
                <c:pt idx="2334">
                  <c:v>2.41380674502531</c:v>
                </c:pt>
                <c:pt idx="2335">
                  <c:v>2.40097095313466</c:v>
                </c:pt>
                <c:pt idx="2336">
                  <c:v>2.39137497624975</c:v>
                </c:pt>
                <c:pt idx="2337">
                  <c:v>2.4695011766139</c:v>
                </c:pt>
                <c:pt idx="2338">
                  <c:v>2.45788071860865</c:v>
                </c:pt>
                <c:pt idx="2339">
                  <c:v>2.44228816337631</c:v>
                </c:pt>
                <c:pt idx="2340">
                  <c:v>2.51530535250165</c:v>
                </c:pt>
                <c:pt idx="2341">
                  <c:v>2.49688434743674</c:v>
                </c:pt>
                <c:pt idx="2342">
                  <c:v>2.47446398199642</c:v>
                </c:pt>
                <c:pt idx="2343">
                  <c:v>2.45624127826339</c:v>
                </c:pt>
                <c:pt idx="2344">
                  <c:v>2.44186941668553</c:v>
                </c:pt>
                <c:pt idx="2345">
                  <c:v>2.42397886537429</c:v>
                </c:pt>
                <c:pt idx="2346">
                  <c:v>2.40958271557412</c:v>
                </c:pt>
                <c:pt idx="2347">
                  <c:v>2.48581656644367</c:v>
                </c:pt>
                <c:pt idx="2348">
                  <c:v>2.47628931899213</c:v>
                </c:pt>
                <c:pt idx="2349">
                  <c:v>2.462416440423599</c:v>
                </c:pt>
                <c:pt idx="2350">
                  <c:v>2.452276219781877</c:v>
                </c:pt>
                <c:pt idx="2351">
                  <c:v>2.54231750020976</c:v>
                </c:pt>
                <c:pt idx="2352">
                  <c:v>2.53855343603932</c:v>
                </c:pt>
                <c:pt idx="2353">
                  <c:v>2.5212112345794</c:v>
                </c:pt>
                <c:pt idx="2354">
                  <c:v>2.61805414300587</c:v>
                </c:pt>
                <c:pt idx="2355">
                  <c:v>2.59702308088324</c:v>
                </c:pt>
                <c:pt idx="2356">
                  <c:v>2.57104644515957</c:v>
                </c:pt>
                <c:pt idx="2357">
                  <c:v>2.550233436564818</c:v>
                </c:pt>
                <c:pt idx="2358">
                  <c:v>2.64999393790349</c:v>
                </c:pt>
                <c:pt idx="2359">
                  <c:v>2.62490558764801</c:v>
                </c:pt>
                <c:pt idx="2360">
                  <c:v>2.59480582896943</c:v>
                </c:pt>
                <c:pt idx="2361">
                  <c:v>2.56077367783816</c:v>
                </c:pt>
                <c:pt idx="2362">
                  <c:v>2.52331826312117</c:v>
                </c:pt>
                <c:pt idx="2363">
                  <c:v>2.59793618600979</c:v>
                </c:pt>
                <c:pt idx="2364">
                  <c:v>2.56518939610995</c:v>
                </c:pt>
                <c:pt idx="2365">
                  <c:v>2.52842531169851</c:v>
                </c:pt>
                <c:pt idx="2366">
                  <c:v>2.59479107713539</c:v>
                </c:pt>
                <c:pt idx="2367">
                  <c:v>2.5536927521721</c:v>
                </c:pt>
                <c:pt idx="2368">
                  <c:v>2.50051638752938</c:v>
                </c:pt>
                <c:pt idx="2369">
                  <c:v>2.45493817446655</c:v>
                </c:pt>
                <c:pt idx="2370">
                  <c:v>2.41571765036775</c:v>
                </c:pt>
                <c:pt idx="2371">
                  <c:v>2.38188300520518</c:v>
                </c:pt>
                <c:pt idx="2372">
                  <c:v>2.352710139226266</c:v>
                </c:pt>
                <c:pt idx="2373">
                  <c:v>2.32762327399025</c:v>
                </c:pt>
                <c:pt idx="2374">
                  <c:v>2.30615295120461</c:v>
                </c:pt>
                <c:pt idx="2375">
                  <c:v>2.356847036385586</c:v>
                </c:pt>
                <c:pt idx="2376">
                  <c:v>2.3392605418679</c:v>
                </c:pt>
                <c:pt idx="2377">
                  <c:v>2.31817684516089</c:v>
                </c:pt>
                <c:pt idx="2378">
                  <c:v>2.30056612071947</c:v>
                </c:pt>
                <c:pt idx="2379">
                  <c:v>2.28612174071185</c:v>
                </c:pt>
                <c:pt idx="2380">
                  <c:v>2.27462305939442</c:v>
                </c:pt>
                <c:pt idx="2381">
                  <c:v>2.25997634215074</c:v>
                </c:pt>
                <c:pt idx="2382">
                  <c:v>2.24803529482357</c:v>
                </c:pt>
                <c:pt idx="2383">
                  <c:v>2.23862734047224</c:v>
                </c:pt>
                <c:pt idx="2384">
                  <c:v>2.23163744112419</c:v>
                </c:pt>
                <c:pt idx="2385">
                  <c:v>2.22696793535117</c:v>
                </c:pt>
                <c:pt idx="2386">
                  <c:v>2.21912260340857</c:v>
                </c:pt>
                <c:pt idx="2387">
                  <c:v>2.20812237445526</c:v>
                </c:pt>
                <c:pt idx="2388">
                  <c:v>2.19923107438553</c:v>
                </c:pt>
                <c:pt idx="2389">
                  <c:v>2.19234383674606</c:v>
                </c:pt>
                <c:pt idx="2390">
                  <c:v>2.18739020177833</c:v>
                </c:pt>
                <c:pt idx="2391">
                  <c:v>2.23828909392645</c:v>
                </c:pt>
                <c:pt idx="2392">
                  <c:v>2.23690266491245</c:v>
                </c:pt>
                <c:pt idx="2393">
                  <c:v>2.23186897292123</c:v>
                </c:pt>
                <c:pt idx="2394">
                  <c:v>2.22902603838383</c:v>
                </c:pt>
                <c:pt idx="2395">
                  <c:v>2.22280462723715</c:v>
                </c:pt>
                <c:pt idx="2396">
                  <c:v>2.21863837167256</c:v>
                </c:pt>
                <c:pt idx="2397">
                  <c:v>2.21648139152646</c:v>
                </c:pt>
                <c:pt idx="2398">
                  <c:v>2.21630995196532</c:v>
                </c:pt>
                <c:pt idx="2399">
                  <c:v>2.21271409953239</c:v>
                </c:pt>
                <c:pt idx="2400">
                  <c:v>2.21098450358546</c:v>
                </c:pt>
                <c:pt idx="2401">
                  <c:v>2.21109923385666</c:v>
                </c:pt>
                <c:pt idx="2402">
                  <c:v>2.2709999348916</c:v>
                </c:pt>
                <c:pt idx="2403">
                  <c:v>2.27537873115612</c:v>
                </c:pt>
                <c:pt idx="2404">
                  <c:v>2.275669194319978</c:v>
                </c:pt>
                <c:pt idx="2405">
                  <c:v>2.27821543165721</c:v>
                </c:pt>
                <c:pt idx="2406">
                  <c:v>2.28306160904006</c:v>
                </c:pt>
                <c:pt idx="2407">
                  <c:v>2.29026778284853</c:v>
                </c:pt>
                <c:pt idx="2408">
                  <c:v>2.29354549233598</c:v>
                </c:pt>
                <c:pt idx="2409">
                  <c:v>2.29905352325517</c:v>
                </c:pt>
                <c:pt idx="2410">
                  <c:v>2.30686470932119</c:v>
                </c:pt>
                <c:pt idx="2411">
                  <c:v>2.31708068997047</c:v>
                </c:pt>
                <c:pt idx="2412">
                  <c:v>2.405828784034818</c:v>
                </c:pt>
                <c:pt idx="2413">
                  <c:v>2.415878573534596</c:v>
                </c:pt>
                <c:pt idx="2414">
                  <c:v>2.40461137861355</c:v>
                </c:pt>
                <c:pt idx="2415">
                  <c:v>2.395854325073416</c:v>
                </c:pt>
                <c:pt idx="2416">
                  <c:v>2.38949829021546</c:v>
                </c:pt>
                <c:pt idx="2417">
                  <c:v>2.38547014504859</c:v>
                </c:pt>
                <c:pt idx="2418">
                  <c:v>2.376228024713586</c:v>
                </c:pt>
                <c:pt idx="2419">
                  <c:v>2.36916972627026</c:v>
                </c:pt>
                <c:pt idx="2420">
                  <c:v>2.44627358578658</c:v>
                </c:pt>
                <c:pt idx="2421">
                  <c:v>2.44285174294548</c:v>
                </c:pt>
                <c:pt idx="2422">
                  <c:v>2.43328144281239</c:v>
                </c:pt>
                <c:pt idx="2423">
                  <c:v>2.52014741274844</c:v>
                </c:pt>
                <c:pt idx="2424">
                  <c:v>2.514843900501619</c:v>
                </c:pt>
                <c:pt idx="2425">
                  <c:v>2.50269547521999</c:v>
                </c:pt>
                <c:pt idx="2426">
                  <c:v>2.49377423429836</c:v>
                </c:pt>
                <c:pt idx="2427">
                  <c:v>2.48796404223109</c:v>
                </c:pt>
                <c:pt idx="2428">
                  <c:v>2.48518444005907</c:v>
                </c:pt>
                <c:pt idx="2429">
                  <c:v>2.48538804047394</c:v>
                </c:pt>
                <c:pt idx="2430">
                  <c:v>2.47930434526577</c:v>
                </c:pt>
                <c:pt idx="2431">
                  <c:v>2.47599801961431</c:v>
                </c:pt>
                <c:pt idx="2432">
                  <c:v>2.47544580931143</c:v>
                </c:pt>
                <c:pt idx="2433">
                  <c:v>2.58210934917133</c:v>
                </c:pt>
                <c:pt idx="2434">
                  <c:v>2.58814696914023</c:v>
                </c:pt>
                <c:pt idx="2435">
                  <c:v>2.71599842297683</c:v>
                </c:pt>
                <c:pt idx="2436">
                  <c:v>2.71814771775261</c:v>
                </c:pt>
                <c:pt idx="2437">
                  <c:v>2.71070888138674</c:v>
                </c:pt>
                <c:pt idx="2438">
                  <c:v>2.85336348427355</c:v>
                </c:pt>
                <c:pt idx="2439">
                  <c:v>2.83819441858088</c:v>
                </c:pt>
                <c:pt idx="2440">
                  <c:v>2.811906093731146</c:v>
                </c:pt>
                <c:pt idx="2441">
                  <c:v>2.96032586547094</c:v>
                </c:pt>
                <c:pt idx="2442">
                  <c:v>2.92157952180886</c:v>
                </c:pt>
                <c:pt idx="2443">
                  <c:v>3.08933858870644</c:v>
                </c:pt>
                <c:pt idx="2444">
                  <c:v>3.03406745968648</c:v>
                </c:pt>
                <c:pt idx="2445">
                  <c:v>2.96791968599759</c:v>
                </c:pt>
                <c:pt idx="2446">
                  <c:v>2.914013204043179</c:v>
                </c:pt>
                <c:pt idx="2447">
                  <c:v>2.870268010102246</c:v>
                </c:pt>
                <c:pt idx="2448">
                  <c:v>2.81769543887662</c:v>
                </c:pt>
                <c:pt idx="2449">
                  <c:v>2.77410868361662</c:v>
                </c:pt>
                <c:pt idx="2450">
                  <c:v>2.73817416851586</c:v>
                </c:pt>
                <c:pt idx="2451">
                  <c:v>2.70890623372189</c:v>
                </c:pt>
                <c:pt idx="2452">
                  <c:v>2.67147982798894</c:v>
                </c:pt>
                <c:pt idx="2453">
                  <c:v>2.64014340575863</c:v>
                </c:pt>
                <c:pt idx="2454">
                  <c:v>2.61419090502907</c:v>
                </c:pt>
                <c:pt idx="2455">
                  <c:v>2.58084386799471</c:v>
                </c:pt>
                <c:pt idx="2456">
                  <c:v>2.552481976503079</c:v>
                </c:pt>
                <c:pt idx="2457">
                  <c:v>2.52856256029694</c:v>
                </c:pt>
                <c:pt idx="2458">
                  <c:v>2.50864715056246</c:v>
                </c:pt>
                <c:pt idx="2459">
                  <c:v>2.48200149893057</c:v>
                </c:pt>
                <c:pt idx="2460">
                  <c:v>2.45913385853478</c:v>
                </c:pt>
                <c:pt idx="2461">
                  <c:v>2.439670110048386</c:v>
                </c:pt>
                <c:pt idx="2462">
                  <c:v>2.42332417506349</c:v>
                </c:pt>
                <c:pt idx="2463">
                  <c:v>2.40987369093164</c:v>
                </c:pt>
                <c:pt idx="2464">
                  <c:v>2.39028420614505</c:v>
                </c:pt>
                <c:pt idx="2465">
                  <c:v>2.373452464493936</c:v>
                </c:pt>
                <c:pt idx="2466">
                  <c:v>2.359165507563599</c:v>
                </c:pt>
                <c:pt idx="2467">
                  <c:v>2.41749278988353</c:v>
                </c:pt>
                <c:pt idx="2468">
                  <c:v>2.396946978738319</c:v>
                </c:pt>
                <c:pt idx="2469">
                  <c:v>2.37035122809949</c:v>
                </c:pt>
                <c:pt idx="2470">
                  <c:v>2.34696690389646</c:v>
                </c:pt>
                <c:pt idx="2471">
                  <c:v>2.32647911760264</c:v>
                </c:pt>
                <c:pt idx="2472">
                  <c:v>2.30862681325599</c:v>
                </c:pt>
                <c:pt idx="2473">
                  <c:v>2.29318615866731</c:v>
                </c:pt>
                <c:pt idx="2474">
                  <c:v>2.27998309317442</c:v>
                </c:pt>
                <c:pt idx="2475">
                  <c:v>2.26887288945995</c:v>
                </c:pt>
                <c:pt idx="2476">
                  <c:v>2.25274635662588</c:v>
                </c:pt>
                <c:pt idx="2477">
                  <c:v>2.23863061500714</c:v>
                </c:pt>
                <c:pt idx="2478">
                  <c:v>2.22637396533883</c:v>
                </c:pt>
                <c:pt idx="2479">
                  <c:v>2.27490570774167</c:v>
                </c:pt>
                <c:pt idx="2480">
                  <c:v>2.26482632049711</c:v>
                </c:pt>
                <c:pt idx="2481">
                  <c:v>2.249442989487739</c:v>
                </c:pt>
                <c:pt idx="2482">
                  <c:v>2.23619119343362</c:v>
                </c:pt>
                <c:pt idx="2483">
                  <c:v>2.22492201213682</c:v>
                </c:pt>
                <c:pt idx="2484">
                  <c:v>2.21552754722406</c:v>
                </c:pt>
                <c:pt idx="2485">
                  <c:v>2.20790835142675</c:v>
                </c:pt>
                <c:pt idx="2486">
                  <c:v>2.20200442054544</c:v>
                </c:pt>
                <c:pt idx="2487">
                  <c:v>2.19775437655528</c:v>
                </c:pt>
                <c:pt idx="2488">
                  <c:v>2.19512701519045</c:v>
                </c:pt>
                <c:pt idx="2489">
                  <c:v>2.25017721734222</c:v>
                </c:pt>
                <c:pt idx="2490">
                  <c:v>2.25081265665794</c:v>
                </c:pt>
                <c:pt idx="2491">
                  <c:v>2.2460954783269</c:v>
                </c:pt>
                <c:pt idx="2492">
                  <c:v>2.23633745414647</c:v>
                </c:pt>
                <c:pt idx="2493">
                  <c:v>2.22846113654913</c:v>
                </c:pt>
                <c:pt idx="2494">
                  <c:v>2.22238390087515</c:v>
                </c:pt>
                <c:pt idx="2495">
                  <c:v>2.21805728018313</c:v>
                </c:pt>
                <c:pt idx="2496">
                  <c:v>2.21543113837623</c:v>
                </c:pt>
                <c:pt idx="2497">
                  <c:v>2.21449222142263</c:v>
                </c:pt>
                <c:pt idx="2498">
                  <c:v>2.27431345019574</c:v>
                </c:pt>
                <c:pt idx="2499">
                  <c:v>2.27707946499809</c:v>
                </c:pt>
                <c:pt idx="2500">
                  <c:v>2.27413474388794</c:v>
                </c:pt>
                <c:pt idx="2501">
                  <c:v>2.27326772850465</c:v>
                </c:pt>
                <c:pt idx="2502">
                  <c:v>2.27445391102673</c:v>
                </c:pt>
                <c:pt idx="2503">
                  <c:v>2.2701700764909</c:v>
                </c:pt>
                <c:pt idx="2504">
                  <c:v>2.26779125641249</c:v>
                </c:pt>
                <c:pt idx="2505">
                  <c:v>2.33416389895065</c:v>
                </c:pt>
                <c:pt idx="2506">
                  <c:v>2.33576367672042</c:v>
                </c:pt>
                <c:pt idx="2507">
                  <c:v>2.33090816656192</c:v>
                </c:pt>
                <c:pt idx="2508">
                  <c:v>2.32838398718209</c:v>
                </c:pt>
                <c:pt idx="2509">
                  <c:v>2.32818320132197</c:v>
                </c:pt>
                <c:pt idx="2510">
                  <c:v>2.33030287505467</c:v>
                </c:pt>
                <c:pt idx="2511">
                  <c:v>2.33475955616699</c:v>
                </c:pt>
                <c:pt idx="2512">
                  <c:v>2.42083415609252</c:v>
                </c:pt>
                <c:pt idx="2513">
                  <c:v>2.515788373318518</c:v>
                </c:pt>
                <c:pt idx="2514">
                  <c:v>2.62009383463139</c:v>
                </c:pt>
                <c:pt idx="2515">
                  <c:v>2.59958410718959</c:v>
                </c:pt>
                <c:pt idx="2516">
                  <c:v>2.56989342769872</c:v>
                </c:pt>
                <c:pt idx="2517">
                  <c:v>2.54555765699026</c:v>
                </c:pt>
                <c:pt idx="2518">
                  <c:v>2.52602623027599</c:v>
                </c:pt>
                <c:pt idx="2519">
                  <c:v>2.51092390951476</c:v>
                </c:pt>
                <c:pt idx="2520">
                  <c:v>2.49992929328857</c:v>
                </c:pt>
                <c:pt idx="2521">
                  <c:v>2.58775004139978</c:v>
                </c:pt>
                <c:pt idx="2522">
                  <c:v>2.56940663970125</c:v>
                </c:pt>
                <c:pt idx="2523">
                  <c:v>2.54202985043196</c:v>
                </c:pt>
                <c:pt idx="2524">
                  <c:v>2.50705458867455</c:v>
                </c:pt>
                <c:pt idx="2525">
                  <c:v>2.47736881212192</c:v>
                </c:pt>
                <c:pt idx="2526">
                  <c:v>2.45233408813088</c:v>
                </c:pt>
                <c:pt idx="2527">
                  <c:v>2.431469291528886</c:v>
                </c:pt>
                <c:pt idx="2528">
                  <c:v>2.4143823639213</c:v>
                </c:pt>
                <c:pt idx="2529">
                  <c:v>2.40079352900653</c:v>
                </c:pt>
                <c:pt idx="2530">
                  <c:v>2.39046758066551</c:v>
                </c:pt>
                <c:pt idx="2531">
                  <c:v>2.38324603331491</c:v>
                </c:pt>
                <c:pt idx="2532">
                  <c:v>2.37903018781202</c:v>
                </c:pt>
                <c:pt idx="2533">
                  <c:v>2.37775246840351</c:v>
                </c:pt>
                <c:pt idx="2534">
                  <c:v>2.454004953468118</c:v>
                </c:pt>
                <c:pt idx="2535">
                  <c:v>2.44741095086631</c:v>
                </c:pt>
                <c:pt idx="2536">
                  <c:v>2.42142102856323</c:v>
                </c:pt>
                <c:pt idx="2537">
                  <c:v>2.39935609774151</c:v>
                </c:pt>
                <c:pt idx="2538">
                  <c:v>2.38081774945652</c:v>
                </c:pt>
                <c:pt idx="2539">
                  <c:v>2.355589819256858</c:v>
                </c:pt>
                <c:pt idx="2540">
                  <c:v>2.33373731280118</c:v>
                </c:pt>
                <c:pt idx="2541">
                  <c:v>2.31493593706052</c:v>
                </c:pt>
                <c:pt idx="2542">
                  <c:v>2.29011990998225</c:v>
                </c:pt>
                <c:pt idx="2543">
                  <c:v>2.26823786488222</c:v>
                </c:pt>
                <c:pt idx="2544">
                  <c:v>2.24098776832486</c:v>
                </c:pt>
                <c:pt idx="2545">
                  <c:v>2.2165824039349</c:v>
                </c:pt>
                <c:pt idx="2546">
                  <c:v>2.19472788162794</c:v>
                </c:pt>
                <c:pt idx="2547">
                  <c:v>2.17517198738519</c:v>
                </c:pt>
                <c:pt idx="2548">
                  <c:v>2.15769646805012</c:v>
                </c:pt>
                <c:pt idx="2549">
                  <c:v>2.1919428025276</c:v>
                </c:pt>
                <c:pt idx="2550">
                  <c:v>2.17643464096005</c:v>
                </c:pt>
                <c:pt idx="2551">
                  <c:v>2.15587078998454</c:v>
                </c:pt>
                <c:pt idx="2552">
                  <c:v>2.18687937053905</c:v>
                </c:pt>
                <c:pt idx="2553">
                  <c:v>2.16867357206741</c:v>
                </c:pt>
                <c:pt idx="2554">
                  <c:v>2.14572861195409</c:v>
                </c:pt>
                <c:pt idx="2555">
                  <c:v>2.12537243327173</c:v>
                </c:pt>
                <c:pt idx="2556">
                  <c:v>2.10735910789909</c:v>
                </c:pt>
                <c:pt idx="2557">
                  <c:v>2.09147139257157</c:v>
                </c:pt>
                <c:pt idx="2558">
                  <c:v>2.07753991324174</c:v>
                </c:pt>
                <c:pt idx="2559">
                  <c:v>2.06541916787436</c:v>
                </c:pt>
                <c:pt idx="2560">
                  <c:v>2.05498749802676</c:v>
                </c:pt>
                <c:pt idx="2561">
                  <c:v>2.04614347202536</c:v>
                </c:pt>
                <c:pt idx="2562">
                  <c:v>2.07693141583618</c:v>
                </c:pt>
                <c:pt idx="2563">
                  <c:v>2.07043798504777</c:v>
                </c:pt>
                <c:pt idx="2564">
                  <c:v>2.059604103283156</c:v>
                </c:pt>
                <c:pt idx="2565">
                  <c:v>2.05053085775058</c:v>
                </c:pt>
                <c:pt idx="2566">
                  <c:v>2.0431246377793</c:v>
                </c:pt>
                <c:pt idx="2567">
                  <c:v>2.03731086473772</c:v>
                </c:pt>
                <c:pt idx="2568">
                  <c:v>2.06459468755513</c:v>
                </c:pt>
                <c:pt idx="2569">
                  <c:v>2.0555379464692</c:v>
                </c:pt>
                <c:pt idx="2570">
                  <c:v>2.08089665941125</c:v>
                </c:pt>
                <c:pt idx="2571">
                  <c:v>2.06832993814218</c:v>
                </c:pt>
                <c:pt idx="2572">
                  <c:v>2.0516979717863</c:v>
                </c:pt>
                <c:pt idx="2573">
                  <c:v>2.037257686168878</c:v>
                </c:pt>
                <c:pt idx="2574">
                  <c:v>2.0248377860999</c:v>
                </c:pt>
                <c:pt idx="2575">
                  <c:v>2.01429519691815</c:v>
                </c:pt>
                <c:pt idx="2576">
                  <c:v>2.00551729695176</c:v>
                </c:pt>
                <c:pt idx="2577">
                  <c:v>1.99841101821151</c:v>
                </c:pt>
                <c:pt idx="2578">
                  <c:v>2.15045259648196</c:v>
                </c:pt>
                <c:pt idx="2579">
                  <c:v>2.19522599226835</c:v>
                </c:pt>
                <c:pt idx="2580">
                  <c:v>2.1498328437529</c:v>
                </c:pt>
                <c:pt idx="2581">
                  <c:v>2.10348761530384</c:v>
                </c:pt>
                <c:pt idx="2582">
                  <c:v>2.06358510459378</c:v>
                </c:pt>
                <c:pt idx="2583">
                  <c:v>2.02900801389009</c:v>
                </c:pt>
                <c:pt idx="2584">
                  <c:v>1.998911915748</c:v>
                </c:pt>
                <c:pt idx="2585">
                  <c:v>1.97264414747511</c:v>
                </c:pt>
                <c:pt idx="2586">
                  <c:v>1.94969266137759</c:v>
                </c:pt>
                <c:pt idx="2587">
                  <c:v>1.9296535473803</c:v>
                </c:pt>
                <c:pt idx="2588">
                  <c:v>1.91220550921902</c:v>
                </c:pt>
                <c:pt idx="2589">
                  <c:v>1.89708659943376</c:v>
                </c:pt>
                <c:pt idx="2590">
                  <c:v>1.87971333108747</c:v>
                </c:pt>
                <c:pt idx="2591">
                  <c:v>1.8644652051619</c:v>
                </c:pt>
                <c:pt idx="2592">
                  <c:v>1.85115159778025</c:v>
                </c:pt>
                <c:pt idx="2593">
                  <c:v>1.8396111627809</c:v>
                </c:pt>
                <c:pt idx="2594">
                  <c:v>1.82971898538245</c:v>
                </c:pt>
                <c:pt idx="2595">
                  <c:v>1.82136471018404</c:v>
                </c:pt>
                <c:pt idx="2596">
                  <c:v>1.8144659017484</c:v>
                </c:pt>
                <c:pt idx="2597">
                  <c:v>1.80895096527626</c:v>
                </c:pt>
                <c:pt idx="2598">
                  <c:v>1.80477102725052</c:v>
                </c:pt>
                <c:pt idx="2599">
                  <c:v>1.79830319108657</c:v>
                </c:pt>
                <c:pt idx="2600">
                  <c:v>1.79308804665987</c:v>
                </c:pt>
                <c:pt idx="2601">
                  <c:v>1.78907740072144</c:v>
                </c:pt>
                <c:pt idx="2602">
                  <c:v>1.78623740932535</c:v>
                </c:pt>
                <c:pt idx="2603">
                  <c:v>1.78454754298457</c:v>
                </c:pt>
                <c:pt idx="2604">
                  <c:v>1.78398926662934</c:v>
                </c:pt>
                <c:pt idx="2605">
                  <c:v>1.78456187094614</c:v>
                </c:pt>
                <c:pt idx="2606">
                  <c:v>1.78283652518043</c:v>
                </c:pt>
                <c:pt idx="2607">
                  <c:v>1.78216932101056</c:v>
                </c:pt>
                <c:pt idx="2608">
                  <c:v>1.78255345554119</c:v>
                </c:pt>
                <c:pt idx="2609">
                  <c:v>1.78399462990242</c:v>
                </c:pt>
                <c:pt idx="2610">
                  <c:v>1.78650042256467</c:v>
                </c:pt>
                <c:pt idx="2611">
                  <c:v>1.79009485074561</c:v>
                </c:pt>
                <c:pt idx="2612">
                  <c:v>1.79480264047791</c:v>
                </c:pt>
                <c:pt idx="2613">
                  <c:v>1.7971282793132</c:v>
                </c:pt>
                <c:pt idx="2614">
                  <c:v>1.79696052591423</c:v>
                </c:pt>
                <c:pt idx="2615">
                  <c:v>1.79422945203858</c:v>
                </c:pt>
                <c:pt idx="2616">
                  <c:v>1.79237286967018</c:v>
                </c:pt>
                <c:pt idx="2617">
                  <c:v>1.79137911576622</c:v>
                </c:pt>
                <c:pt idx="2618">
                  <c:v>1.79124368152041</c:v>
                </c:pt>
                <c:pt idx="2619">
                  <c:v>1.79196361864729</c:v>
                </c:pt>
                <c:pt idx="2620">
                  <c:v>1.7935448479322</c:v>
                </c:pt>
                <c:pt idx="2621">
                  <c:v>1.79599674694852</c:v>
                </c:pt>
                <c:pt idx="2622">
                  <c:v>1.79583516602578</c:v>
                </c:pt>
                <c:pt idx="2623">
                  <c:v>1.79646524355231</c:v>
                </c:pt>
                <c:pt idx="2624">
                  <c:v>1.79789175353077</c:v>
                </c:pt>
                <c:pt idx="2625">
                  <c:v>1.80012180572246</c:v>
                </c:pt>
                <c:pt idx="2626">
                  <c:v>1.80316680171509</c:v>
                </c:pt>
                <c:pt idx="2627">
                  <c:v>1.80704836807441</c:v>
                </c:pt>
                <c:pt idx="2628">
                  <c:v>1.81178534954578</c:v>
                </c:pt>
                <c:pt idx="2629">
                  <c:v>1.81740949209458</c:v>
                </c:pt>
                <c:pt idx="2630">
                  <c:v>1.82395239958935</c:v>
                </c:pt>
                <c:pt idx="2631">
                  <c:v>1.8314558931862</c:v>
                </c:pt>
                <c:pt idx="2632">
                  <c:v>1.83996892287314</c:v>
                </c:pt>
                <c:pt idx="2633">
                  <c:v>1.84955068461977</c:v>
                </c:pt>
                <c:pt idx="2634">
                  <c:v>1.86026530682383</c:v>
                </c:pt>
                <c:pt idx="2635">
                  <c:v>1.86809632751047</c:v>
                </c:pt>
                <c:pt idx="2636">
                  <c:v>1.87693503772144</c:v>
                </c:pt>
                <c:pt idx="2637">
                  <c:v>1.8868386974851</c:v>
                </c:pt>
                <c:pt idx="2638">
                  <c:v>1.8978807136737</c:v>
                </c:pt>
                <c:pt idx="2639">
                  <c:v>1.91013227891605</c:v>
                </c:pt>
                <c:pt idx="2640">
                  <c:v>1.92368348365226</c:v>
                </c:pt>
                <c:pt idx="2641">
                  <c:v>1.93864384794815</c:v>
                </c:pt>
                <c:pt idx="2642">
                  <c:v>1.95513418169796</c:v>
                </c:pt>
                <c:pt idx="2643">
                  <c:v>1.973304092829889</c:v>
                </c:pt>
                <c:pt idx="2644">
                  <c:v>1.99331857376507</c:v>
                </c:pt>
                <c:pt idx="2645">
                  <c:v>2.01538157578672</c:v>
                </c:pt>
                <c:pt idx="2646">
                  <c:v>2.03972698778873</c:v>
                </c:pt>
                <c:pt idx="2647">
                  <c:v>2.06664902146666</c:v>
                </c:pt>
                <c:pt idx="2648">
                  <c:v>2.09648492966237</c:v>
                </c:pt>
                <c:pt idx="2649">
                  <c:v>2.12966181096724</c:v>
                </c:pt>
                <c:pt idx="2650">
                  <c:v>2.1592992329859</c:v>
                </c:pt>
                <c:pt idx="2651">
                  <c:v>2.19220001562642</c:v>
                </c:pt>
                <c:pt idx="2652">
                  <c:v>2.22884598405349</c:v>
                </c:pt>
                <c:pt idx="2653">
                  <c:v>2.3281600535463</c:v>
                </c:pt>
                <c:pt idx="2654">
                  <c:v>2.45539921251635</c:v>
                </c:pt>
                <c:pt idx="2655">
                  <c:v>2.49696699859097</c:v>
                </c:pt>
                <c:pt idx="2656">
                  <c:v>2.6493016451929</c:v>
                </c:pt>
                <c:pt idx="2657">
                  <c:v>3.07965179200799</c:v>
                </c:pt>
                <c:pt idx="2658">
                  <c:v>3.14119855889812</c:v>
                </c:pt>
                <c:pt idx="2659">
                  <c:v>3.13982828025023</c:v>
                </c:pt>
                <c:pt idx="2660">
                  <c:v>3.14842609650271</c:v>
                </c:pt>
                <c:pt idx="2661">
                  <c:v>3.16733437780575</c:v>
                </c:pt>
                <c:pt idx="2662">
                  <c:v>3.19729981027293</c:v>
                </c:pt>
                <c:pt idx="2663">
                  <c:v>3.1990172402982</c:v>
                </c:pt>
                <c:pt idx="2664">
                  <c:v>3.210655633641896</c:v>
                </c:pt>
                <c:pt idx="2665">
                  <c:v>3.23263238570019</c:v>
                </c:pt>
                <c:pt idx="2666">
                  <c:v>3.6781714165819</c:v>
                </c:pt>
                <c:pt idx="2667">
                  <c:v>4.545587555570706</c:v>
                </c:pt>
                <c:pt idx="2668">
                  <c:v>4.59016862176446</c:v>
                </c:pt>
                <c:pt idx="2669">
                  <c:v>4.39035798314376</c:v>
                </c:pt>
                <c:pt idx="2670">
                  <c:v>5.69210187673894</c:v>
                </c:pt>
                <c:pt idx="2671">
                  <c:v>5.18277598007632</c:v>
                </c:pt>
                <c:pt idx="2672">
                  <c:v>4.665202829208405</c:v>
                </c:pt>
                <c:pt idx="2673">
                  <c:v>4.319188529328794</c:v>
                </c:pt>
                <c:pt idx="2674">
                  <c:v>4.07391148771827</c:v>
                </c:pt>
                <c:pt idx="2675">
                  <c:v>3.89400746274047</c:v>
                </c:pt>
                <c:pt idx="2676">
                  <c:v>3.75960060185103</c:v>
                </c:pt>
                <c:pt idx="2677">
                  <c:v>4.365667058416879</c:v>
                </c:pt>
                <c:pt idx="2678">
                  <c:v>4.22616708848751</c:v>
                </c:pt>
                <c:pt idx="2679">
                  <c:v>3.67370723911917</c:v>
                </c:pt>
                <c:pt idx="2680">
                  <c:v>3.27532282634902</c:v>
                </c:pt>
                <c:pt idx="2681">
                  <c:v>3.00798767552756</c:v>
                </c:pt>
                <c:pt idx="2682">
                  <c:v>2.813759194902139</c:v>
                </c:pt>
                <c:pt idx="2683">
                  <c:v>2.82122992426713</c:v>
                </c:pt>
                <c:pt idx="2684">
                  <c:v>2.67140404786183</c:v>
                </c:pt>
                <c:pt idx="2685">
                  <c:v>2.534246913708546</c:v>
                </c:pt>
                <c:pt idx="2686">
                  <c:v>2.424958134345256</c:v>
                </c:pt>
                <c:pt idx="2687">
                  <c:v>2.335405994656866</c:v>
                </c:pt>
                <c:pt idx="2688">
                  <c:v>2.26045454083631</c:v>
                </c:pt>
                <c:pt idx="2689">
                  <c:v>2.19665418163539</c:v>
                </c:pt>
                <c:pt idx="2690">
                  <c:v>2.14161065248455</c:v>
                </c:pt>
                <c:pt idx="2691">
                  <c:v>2.09360117908377</c:v>
                </c:pt>
                <c:pt idx="2692">
                  <c:v>2.05134358467496</c:v>
                </c:pt>
                <c:pt idx="2693">
                  <c:v>2.01386813256631</c:v>
                </c:pt>
                <c:pt idx="2694">
                  <c:v>1.98042987740863</c:v>
                </c:pt>
                <c:pt idx="2695">
                  <c:v>1.9504379244483</c:v>
                </c:pt>
                <c:pt idx="2696">
                  <c:v>1.923424819949189</c:v>
                </c:pt>
                <c:pt idx="2697">
                  <c:v>1.89900586924405</c:v>
                </c:pt>
                <c:pt idx="2698">
                  <c:v>1.87687280808255</c:v>
                </c:pt>
                <c:pt idx="2699">
                  <c:v>1.85676975235984</c:v>
                </c:pt>
                <c:pt idx="2700">
                  <c:v>1.83848031030311</c:v>
                </c:pt>
                <c:pt idx="2701">
                  <c:v>1.82182814223865</c:v>
                </c:pt>
                <c:pt idx="2702">
                  <c:v>1.82620666299989</c:v>
                </c:pt>
                <c:pt idx="2703">
                  <c:v>1.81151771668822</c:v>
                </c:pt>
                <c:pt idx="2704">
                  <c:v>1.79401031140151</c:v>
                </c:pt>
                <c:pt idx="2705">
                  <c:v>1.77809722288598</c:v>
                </c:pt>
                <c:pt idx="2706">
                  <c:v>1.76363559709714</c:v>
                </c:pt>
                <c:pt idx="2707">
                  <c:v>1.76668974648446</c:v>
                </c:pt>
                <c:pt idx="2708">
                  <c:v>1.75410977727179</c:v>
                </c:pt>
                <c:pt idx="2709">
                  <c:v>1.73905401745452</c:v>
                </c:pt>
                <c:pt idx="2710">
                  <c:v>1.72540337186891</c:v>
                </c:pt>
                <c:pt idx="2711">
                  <c:v>1.71303855289558</c:v>
                </c:pt>
                <c:pt idx="2712">
                  <c:v>1.70185800900683</c:v>
                </c:pt>
                <c:pt idx="2713">
                  <c:v>1.69178039643912</c:v>
                </c:pt>
                <c:pt idx="2714">
                  <c:v>1.68272594018225</c:v>
                </c:pt>
                <c:pt idx="2715">
                  <c:v>1.67463262252012</c:v>
                </c:pt>
                <c:pt idx="2716">
                  <c:v>1.66744758513317</c:v>
                </c:pt>
                <c:pt idx="2717">
                  <c:v>1.66112599227297</c:v>
                </c:pt>
                <c:pt idx="2718">
                  <c:v>1.65562542051522</c:v>
                </c:pt>
                <c:pt idx="2719">
                  <c:v>1.65091360037692</c:v>
                </c:pt>
                <c:pt idx="2720">
                  <c:v>1.65806566802297</c:v>
                </c:pt>
                <c:pt idx="2721">
                  <c:v>1.65471784414406</c:v>
                </c:pt>
                <c:pt idx="2722">
                  <c:v>1.64917815292551</c:v>
                </c:pt>
                <c:pt idx="2723">
                  <c:v>1.64448329094464</c:v>
                </c:pt>
                <c:pt idx="2724">
                  <c:v>1.64060247777562</c:v>
                </c:pt>
                <c:pt idx="2725">
                  <c:v>1.63751243764045</c:v>
                </c:pt>
                <c:pt idx="2726">
                  <c:v>1.63519467670174</c:v>
                </c:pt>
                <c:pt idx="2727">
                  <c:v>1.6441909929259</c:v>
                </c:pt>
                <c:pt idx="2728">
                  <c:v>1.64334313160494</c:v>
                </c:pt>
                <c:pt idx="2729">
                  <c:v>1.64036954157455</c:v>
                </c:pt>
                <c:pt idx="2730">
                  <c:v>1.63823565246088</c:v>
                </c:pt>
                <c:pt idx="2731">
                  <c:v>1.63692970085585</c:v>
                </c:pt>
                <c:pt idx="2732">
                  <c:v>1.6471321564196</c:v>
                </c:pt>
                <c:pt idx="2733">
                  <c:v>1.64747191558073</c:v>
                </c:pt>
                <c:pt idx="2734">
                  <c:v>1.64569316151652</c:v>
                </c:pt>
                <c:pt idx="2735">
                  <c:v>1.64482228360424</c:v>
                </c:pt>
                <c:pt idx="2736">
                  <c:v>1.64485175938381</c:v>
                </c:pt>
                <c:pt idx="2737">
                  <c:v>1.65688799449096</c:v>
                </c:pt>
                <c:pt idx="2738">
                  <c:v>1.65880602833755</c:v>
                </c:pt>
                <c:pt idx="2739">
                  <c:v>1.65858509201334</c:v>
                </c:pt>
                <c:pt idx="2740">
                  <c:v>1.67108547811387</c:v>
                </c:pt>
                <c:pt idx="2741">
                  <c:v>1.67296388026975</c:v>
                </c:pt>
                <c:pt idx="2742">
                  <c:v>1.67266188502482</c:v>
                </c:pt>
                <c:pt idx="2743">
                  <c:v>1.67348180345946</c:v>
                </c:pt>
                <c:pt idx="2744">
                  <c:v>1.67542971143769</c:v>
                </c:pt>
                <c:pt idx="2745">
                  <c:v>1.69113557775114</c:v>
                </c:pt>
                <c:pt idx="2746">
                  <c:v>1.69560324591367</c:v>
                </c:pt>
                <c:pt idx="2747">
                  <c:v>1.697836623187</c:v>
                </c:pt>
                <c:pt idx="2748">
                  <c:v>1.70137207755382</c:v>
                </c:pt>
                <c:pt idx="2749">
                  <c:v>1.70624508321725</c:v>
                </c:pt>
                <c:pt idx="2750">
                  <c:v>1.72681500109644</c:v>
                </c:pt>
                <c:pt idx="2751">
                  <c:v>1.73493332447793</c:v>
                </c:pt>
                <c:pt idx="2752">
                  <c:v>1.74072681796067</c:v>
                </c:pt>
                <c:pt idx="2753">
                  <c:v>1.74815956371124</c:v>
                </c:pt>
                <c:pt idx="2754">
                  <c:v>1.75324175666041</c:v>
                </c:pt>
                <c:pt idx="2755">
                  <c:v>1.75580175838063</c:v>
                </c:pt>
                <c:pt idx="2756">
                  <c:v>1.75980238712766</c:v>
                </c:pt>
                <c:pt idx="2757">
                  <c:v>1.76113914661636</c:v>
                </c:pt>
                <c:pt idx="2758">
                  <c:v>1.75560226259268</c:v>
                </c:pt>
                <c:pt idx="2759">
                  <c:v>1.75128585012635</c:v>
                </c:pt>
                <c:pt idx="2760">
                  <c:v>1.74814975261445</c:v>
                </c:pt>
                <c:pt idx="2761">
                  <c:v>1.74616792705711</c:v>
                </c:pt>
                <c:pt idx="2762">
                  <c:v>1.74532277784235</c:v>
                </c:pt>
                <c:pt idx="2763">
                  <c:v>1.74560801409678</c:v>
                </c:pt>
                <c:pt idx="2764">
                  <c:v>1.74702685711746</c:v>
                </c:pt>
                <c:pt idx="2765">
                  <c:v>1.74959212927735</c:v>
                </c:pt>
                <c:pt idx="2766">
                  <c:v>1.7533232500639</c:v>
                </c:pt>
                <c:pt idx="2767">
                  <c:v>1.75419610194841</c:v>
                </c:pt>
                <c:pt idx="2768">
                  <c:v>1.76858721133119</c:v>
                </c:pt>
                <c:pt idx="2769">
                  <c:v>1.76742313049329</c:v>
                </c:pt>
                <c:pt idx="2770">
                  <c:v>1.76309756614748</c:v>
                </c:pt>
                <c:pt idx="2771">
                  <c:v>1.7557840433423</c:v>
                </c:pt>
                <c:pt idx="2772">
                  <c:v>1.74958199209705</c:v>
                </c:pt>
                <c:pt idx="2773">
                  <c:v>1.74444459792265</c:v>
                </c:pt>
                <c:pt idx="2774">
                  <c:v>1.74033339383803</c:v>
                </c:pt>
                <c:pt idx="2775">
                  <c:v>1.73721748102711</c:v>
                </c:pt>
                <c:pt idx="2776">
                  <c:v>1.73507604799793</c:v>
                </c:pt>
                <c:pt idx="2777">
                  <c:v>1.73389002326671</c:v>
                </c:pt>
                <c:pt idx="2778">
                  <c:v>1.7298004155832</c:v>
                </c:pt>
                <c:pt idx="2779">
                  <c:v>1.72660173909889</c:v>
                </c:pt>
                <c:pt idx="2780">
                  <c:v>1.72427359627103</c:v>
                </c:pt>
                <c:pt idx="2781">
                  <c:v>1.72280032373673</c:v>
                </c:pt>
                <c:pt idx="2782">
                  <c:v>1.72217524252745</c:v>
                </c:pt>
                <c:pt idx="2783">
                  <c:v>1.72239296884198</c:v>
                </c:pt>
                <c:pt idx="2784">
                  <c:v>1.71970745796054</c:v>
                </c:pt>
                <c:pt idx="2785">
                  <c:v>1.71779506589208</c:v>
                </c:pt>
                <c:pt idx="2786">
                  <c:v>1.71664533756045</c:v>
                </c:pt>
                <c:pt idx="2787">
                  <c:v>1.71625083626914</c:v>
                </c:pt>
                <c:pt idx="2788">
                  <c:v>1.71660998741801</c:v>
                </c:pt>
                <c:pt idx="2789">
                  <c:v>1.717724092044959</c:v>
                </c:pt>
                <c:pt idx="2790">
                  <c:v>1.71959882000089</c:v>
                </c:pt>
                <c:pt idx="2791">
                  <c:v>1.72224579825679</c:v>
                </c:pt>
                <c:pt idx="2792">
                  <c:v>1.72567982314735</c:v>
                </c:pt>
                <c:pt idx="2793">
                  <c:v>1.72992057784196</c:v>
                </c:pt>
                <c:pt idx="2794">
                  <c:v>1.73499453387688</c:v>
                </c:pt>
                <c:pt idx="2795">
                  <c:v>1.74092914839892</c:v>
                </c:pt>
                <c:pt idx="2796">
                  <c:v>1.74776436685142</c:v>
                </c:pt>
                <c:pt idx="2797">
                  <c:v>1.75554230531578</c:v>
                </c:pt>
                <c:pt idx="2798">
                  <c:v>1.76431612718917</c:v>
                </c:pt>
                <c:pt idx="2799">
                  <c:v>1.77414445970723</c:v>
                </c:pt>
                <c:pt idx="2800">
                  <c:v>1.78509582529817</c:v>
                </c:pt>
                <c:pt idx="2801">
                  <c:v>1.79725784338421</c:v>
                </c:pt>
                <c:pt idx="2802">
                  <c:v>1.81072074681033</c:v>
                </c:pt>
                <c:pt idx="2803">
                  <c:v>1.82087994211618</c:v>
                </c:pt>
                <c:pt idx="2804">
                  <c:v>1.83217720209985</c:v>
                </c:pt>
                <c:pt idx="2805">
                  <c:v>1.86712238309325</c:v>
                </c:pt>
                <c:pt idx="2806">
                  <c:v>1.88196073442427</c:v>
                </c:pt>
                <c:pt idx="2807">
                  <c:v>1.89273465893933</c:v>
                </c:pt>
                <c:pt idx="2808">
                  <c:v>1.8992335367187</c:v>
                </c:pt>
                <c:pt idx="2809">
                  <c:v>1.90689857214065</c:v>
                </c:pt>
                <c:pt idx="2810">
                  <c:v>1.91578547117548</c:v>
                </c:pt>
                <c:pt idx="2811">
                  <c:v>1.95477755868179</c:v>
                </c:pt>
                <c:pt idx="2812">
                  <c:v>1.96733191722113</c:v>
                </c:pt>
                <c:pt idx="2813">
                  <c:v>1.9746762470634</c:v>
                </c:pt>
                <c:pt idx="2814">
                  <c:v>1.98356283917102</c:v>
                </c:pt>
                <c:pt idx="2815">
                  <c:v>1.99407962223562</c:v>
                </c:pt>
                <c:pt idx="2816">
                  <c:v>2.00633105860955</c:v>
                </c:pt>
                <c:pt idx="2817">
                  <c:v>2.02045183117528</c:v>
                </c:pt>
                <c:pt idx="2818">
                  <c:v>2.036601119109826</c:v>
                </c:pt>
                <c:pt idx="2819">
                  <c:v>2.05496360524527</c:v>
                </c:pt>
                <c:pt idx="2820">
                  <c:v>2.11957150268423</c:v>
                </c:pt>
                <c:pt idx="2821">
                  <c:v>2.1361402244334</c:v>
                </c:pt>
                <c:pt idx="2822">
                  <c:v>2.14525386905547</c:v>
                </c:pt>
                <c:pt idx="2823">
                  <c:v>2.15659502779757</c:v>
                </c:pt>
                <c:pt idx="2824">
                  <c:v>2.22606380887042</c:v>
                </c:pt>
                <c:pt idx="2825">
                  <c:v>2.24459606836501</c:v>
                </c:pt>
                <c:pt idx="2826">
                  <c:v>2.25397855600548</c:v>
                </c:pt>
                <c:pt idx="2827">
                  <c:v>2.26637236598053</c:v>
                </c:pt>
                <c:pt idx="2828">
                  <c:v>2.26915781709973</c:v>
                </c:pt>
                <c:pt idx="2829">
                  <c:v>2.27457192788598</c:v>
                </c:pt>
                <c:pt idx="2830">
                  <c:v>2.28268740016437</c:v>
                </c:pt>
                <c:pt idx="2831">
                  <c:v>2.36831585404055</c:v>
                </c:pt>
                <c:pt idx="2832">
                  <c:v>2.38464544754529</c:v>
                </c:pt>
                <c:pt idx="2833">
                  <c:v>2.372905719939558</c:v>
                </c:pt>
                <c:pt idx="2834">
                  <c:v>2.36450437499945</c:v>
                </c:pt>
                <c:pt idx="2835">
                  <c:v>2.35930226602598</c:v>
                </c:pt>
                <c:pt idx="2836">
                  <c:v>2.3572080282439</c:v>
                </c:pt>
                <c:pt idx="2837">
                  <c:v>2.35821406533929</c:v>
                </c:pt>
                <c:pt idx="2838">
                  <c:v>2.34724415280057</c:v>
                </c:pt>
                <c:pt idx="2839">
                  <c:v>2.42193379345543</c:v>
                </c:pt>
                <c:pt idx="2840">
                  <c:v>2.51333241202536</c:v>
                </c:pt>
                <c:pt idx="2841">
                  <c:v>2.46993650530281</c:v>
                </c:pt>
                <c:pt idx="2842">
                  <c:v>2.415002323539006</c:v>
                </c:pt>
                <c:pt idx="2843">
                  <c:v>2.36796445699209</c:v>
                </c:pt>
                <c:pt idx="2844">
                  <c:v>2.408368330404858</c:v>
                </c:pt>
                <c:pt idx="2845">
                  <c:v>2.36731265938637</c:v>
                </c:pt>
                <c:pt idx="2846">
                  <c:v>2.30203541700727</c:v>
                </c:pt>
                <c:pt idx="2847">
                  <c:v>2.24628729215404</c:v>
                </c:pt>
                <c:pt idx="2848">
                  <c:v>2.1981915486755</c:v>
                </c:pt>
                <c:pt idx="2849">
                  <c:v>2.156359322313818</c:v>
                </c:pt>
                <c:pt idx="2850">
                  <c:v>2.1197572006595</c:v>
                </c:pt>
                <c:pt idx="2851">
                  <c:v>2.07799142219787</c:v>
                </c:pt>
                <c:pt idx="2852">
                  <c:v>2.08135566396273</c:v>
                </c:pt>
                <c:pt idx="2853">
                  <c:v>2.04510676008108</c:v>
                </c:pt>
                <c:pt idx="2854">
                  <c:v>2.00463405645638</c:v>
                </c:pt>
                <c:pt idx="2855">
                  <c:v>1.96891674541736</c:v>
                </c:pt>
                <c:pt idx="2856">
                  <c:v>1.93720793233637</c:v>
                </c:pt>
                <c:pt idx="2857">
                  <c:v>1.90892192380205</c:v>
                </c:pt>
                <c:pt idx="2858">
                  <c:v>1.88359756169871</c:v>
                </c:pt>
                <c:pt idx="2859">
                  <c:v>1.86086027477207</c:v>
                </c:pt>
                <c:pt idx="2860">
                  <c:v>1.84040012708027</c:v>
                </c:pt>
                <c:pt idx="2861">
                  <c:v>1.84310363290431</c:v>
                </c:pt>
                <c:pt idx="2862">
                  <c:v>1.82538219808051</c:v>
                </c:pt>
                <c:pt idx="2863">
                  <c:v>1.8041519844968</c:v>
                </c:pt>
                <c:pt idx="2864">
                  <c:v>1.78506783818746</c:v>
                </c:pt>
                <c:pt idx="2865">
                  <c:v>1.76789839378036</c:v>
                </c:pt>
                <c:pt idx="2866">
                  <c:v>1.75245524009737</c:v>
                </c:pt>
                <c:pt idx="2867">
                  <c:v>1.73857477115816</c:v>
                </c:pt>
                <c:pt idx="2868">
                  <c:v>1.72612308097184</c:v>
                </c:pt>
                <c:pt idx="2869">
                  <c:v>1.71077428225412</c:v>
                </c:pt>
                <c:pt idx="2870">
                  <c:v>1.69681202645842</c:v>
                </c:pt>
                <c:pt idx="2871">
                  <c:v>1.68411769994941</c:v>
                </c:pt>
                <c:pt idx="2872">
                  <c:v>1.67258752602262</c:v>
                </c:pt>
                <c:pt idx="2873">
                  <c:v>1.66213640824079</c:v>
                </c:pt>
                <c:pt idx="2874">
                  <c:v>1.65268659635766</c:v>
                </c:pt>
                <c:pt idx="2875">
                  <c:v>1.64417479242395</c:v>
                </c:pt>
                <c:pt idx="2876">
                  <c:v>1.63654671695465</c:v>
                </c:pt>
                <c:pt idx="2877">
                  <c:v>1.6297515639194</c:v>
                </c:pt>
                <c:pt idx="2878">
                  <c:v>1.62375121893414</c:v>
                </c:pt>
                <c:pt idx="2879">
                  <c:v>1.61850936892219</c:v>
                </c:pt>
                <c:pt idx="2880">
                  <c:v>1.61399646779903</c:v>
                </c:pt>
                <c:pt idx="2881">
                  <c:v>1.61018807552362</c:v>
                </c:pt>
                <c:pt idx="2882">
                  <c:v>1.6070624165932</c:v>
                </c:pt>
                <c:pt idx="2883">
                  <c:v>1.60460314145199</c:v>
                </c:pt>
                <c:pt idx="2884">
                  <c:v>1.60279800235758</c:v>
                </c:pt>
                <c:pt idx="2885">
                  <c:v>1.61118615830259</c:v>
                </c:pt>
                <c:pt idx="2886">
                  <c:v>1.61064289222926</c:v>
                </c:pt>
                <c:pt idx="2887">
                  <c:v>1.60753810747203</c:v>
                </c:pt>
                <c:pt idx="2888">
                  <c:v>1.60517262922426</c:v>
                </c:pt>
                <c:pt idx="2889">
                  <c:v>1.60352997884405</c:v>
                </c:pt>
                <c:pt idx="2890">
                  <c:v>1.60260173867363</c:v>
                </c:pt>
                <c:pt idx="2891">
                  <c:v>1.60238333950343</c:v>
                </c:pt>
                <c:pt idx="2892">
                  <c:v>1.60287101736729</c:v>
                </c:pt>
                <c:pt idx="2893">
                  <c:v>1.6040697286078</c:v>
                </c:pt>
                <c:pt idx="2894">
                  <c:v>1.61571895962477</c:v>
                </c:pt>
                <c:pt idx="2895">
                  <c:v>1.61846397668363</c:v>
                </c:pt>
                <c:pt idx="2896">
                  <c:v>1.61863939127397</c:v>
                </c:pt>
                <c:pt idx="2897">
                  <c:v>1.6196295826759</c:v>
                </c:pt>
                <c:pt idx="2898">
                  <c:v>1.62143940527679</c:v>
                </c:pt>
                <c:pt idx="2899">
                  <c:v>1.62408022511977</c:v>
                </c:pt>
                <c:pt idx="2900">
                  <c:v>1.63819725133918</c:v>
                </c:pt>
                <c:pt idx="2901">
                  <c:v>1.64274169764573</c:v>
                </c:pt>
                <c:pt idx="2902">
                  <c:v>1.64461679264448</c:v>
                </c:pt>
                <c:pt idx="2903">
                  <c:v>1.64745846170327</c:v>
                </c:pt>
                <c:pt idx="2904">
                  <c:v>1.65128734436509</c:v>
                </c:pt>
                <c:pt idx="2905">
                  <c:v>1.66802278596722</c:v>
                </c:pt>
                <c:pt idx="2906">
                  <c:v>1.67027583094791</c:v>
                </c:pt>
                <c:pt idx="2907">
                  <c:v>1.66960031518174</c:v>
                </c:pt>
                <c:pt idx="2908">
                  <c:v>1.66995194341671</c:v>
                </c:pt>
                <c:pt idx="2909">
                  <c:v>1.67133201713066</c:v>
                </c:pt>
                <c:pt idx="2910">
                  <c:v>1.67375319328092</c:v>
                </c:pt>
                <c:pt idx="2911">
                  <c:v>1.67723462262748</c:v>
                </c:pt>
                <c:pt idx="2912">
                  <c:v>1.69073712180009</c:v>
                </c:pt>
                <c:pt idx="2913">
                  <c:v>1.6923647648559</c:v>
                </c:pt>
                <c:pt idx="2914">
                  <c:v>1.69085987520474</c:v>
                </c:pt>
                <c:pt idx="2915">
                  <c:v>1.69045319750869</c:v>
                </c:pt>
                <c:pt idx="2916">
                  <c:v>1.70473435237969</c:v>
                </c:pt>
                <c:pt idx="2917">
                  <c:v>1.70661064454103</c:v>
                </c:pt>
                <c:pt idx="2918">
                  <c:v>1.70529015955541</c:v>
                </c:pt>
                <c:pt idx="2919">
                  <c:v>1.70520737416844</c:v>
                </c:pt>
                <c:pt idx="2920">
                  <c:v>1.70636560369682</c:v>
                </c:pt>
                <c:pt idx="2921">
                  <c:v>1.70440108802236</c:v>
                </c:pt>
                <c:pt idx="2922">
                  <c:v>1.70358692497898</c:v>
                </c:pt>
                <c:pt idx="2923">
                  <c:v>1.70391636430074</c:v>
                </c:pt>
                <c:pt idx="2924">
                  <c:v>1.70539185808237</c:v>
                </c:pt>
                <c:pt idx="2925">
                  <c:v>1.70367069426722</c:v>
                </c:pt>
                <c:pt idx="2926">
                  <c:v>1.70300698083967</c:v>
                </c:pt>
                <c:pt idx="2927">
                  <c:v>1.70339492457758</c:v>
                </c:pt>
                <c:pt idx="2928">
                  <c:v>1.7191517964399</c:v>
                </c:pt>
                <c:pt idx="2929">
                  <c:v>1.72179345808937</c:v>
                </c:pt>
                <c:pt idx="2930">
                  <c:v>1.72099417591926</c:v>
                </c:pt>
                <c:pt idx="2931">
                  <c:v>1.72140430638231</c:v>
                </c:pt>
                <c:pt idx="2932">
                  <c:v>1.73350376617051</c:v>
                </c:pt>
                <c:pt idx="2933">
                  <c:v>1.73156973452197</c:v>
                </c:pt>
                <c:pt idx="2934">
                  <c:v>1.72609512809472</c:v>
                </c:pt>
                <c:pt idx="2935">
                  <c:v>1.72191404562015</c:v>
                </c:pt>
                <c:pt idx="2936">
                  <c:v>1.71898756003758</c:v>
                </c:pt>
                <c:pt idx="2937">
                  <c:v>1.71728983986603</c:v>
                </c:pt>
                <c:pt idx="2938">
                  <c:v>1.71680592038588</c:v>
                </c:pt>
                <c:pt idx="2939">
                  <c:v>1.71752981918054</c:v>
                </c:pt>
                <c:pt idx="2940">
                  <c:v>1.71488118100763</c:v>
                </c:pt>
                <c:pt idx="2941">
                  <c:v>1.70883921145539</c:v>
                </c:pt>
                <c:pt idx="2942">
                  <c:v>1.70386950983482</c:v>
                </c:pt>
                <c:pt idx="2943">
                  <c:v>1.71404328896783</c:v>
                </c:pt>
                <c:pt idx="2944">
                  <c:v>1.71096588438427</c:v>
                </c:pt>
                <c:pt idx="2945">
                  <c:v>1.71408763842543</c:v>
                </c:pt>
                <c:pt idx="2946">
                  <c:v>1.70384508197992</c:v>
                </c:pt>
                <c:pt idx="2947">
                  <c:v>1.69044997916739</c:v>
                </c:pt>
                <c:pt idx="2948">
                  <c:v>1.67853029577275</c:v>
                </c:pt>
                <c:pt idx="2949">
                  <c:v>1.66796650683727</c:v>
                </c:pt>
                <c:pt idx="2950">
                  <c:v>1.65866203290495</c:v>
                </c:pt>
                <c:pt idx="2951">
                  <c:v>1.65053359323525</c:v>
                </c:pt>
                <c:pt idx="2952">
                  <c:v>1.64351512696801</c:v>
                </c:pt>
                <c:pt idx="2953">
                  <c:v>1.63374779100814</c:v>
                </c:pt>
                <c:pt idx="2954">
                  <c:v>1.62504563181095</c:v>
                </c:pt>
                <c:pt idx="2955">
                  <c:v>1.6173415652654</c:v>
                </c:pt>
                <c:pt idx="2956">
                  <c:v>1.61058148236414</c:v>
                </c:pt>
                <c:pt idx="2957">
                  <c:v>1.60471651555351</c:v>
                </c:pt>
                <c:pt idx="2958">
                  <c:v>1.59970737500444</c:v>
                </c:pt>
                <c:pt idx="2959">
                  <c:v>1.59552235382221</c:v>
                </c:pt>
                <c:pt idx="2960">
                  <c:v>1.59213470120199</c:v>
                </c:pt>
                <c:pt idx="2961">
                  <c:v>1.58952220557945</c:v>
                </c:pt>
                <c:pt idx="2962">
                  <c:v>1.5843544158543</c:v>
                </c:pt>
                <c:pt idx="2963">
                  <c:v>1.57991661746543</c:v>
                </c:pt>
                <c:pt idx="2964">
                  <c:v>1.57618446217212</c:v>
                </c:pt>
                <c:pt idx="2965">
                  <c:v>1.57313677394364</c:v>
                </c:pt>
                <c:pt idx="2966">
                  <c:v>1.57075618436508</c:v>
                </c:pt>
                <c:pt idx="2967">
                  <c:v>1.56903152534363</c:v>
                </c:pt>
                <c:pt idx="2968">
                  <c:v>1.57640071072536</c:v>
                </c:pt>
                <c:pt idx="2969">
                  <c:v>1.57594661074525</c:v>
                </c:pt>
                <c:pt idx="2970">
                  <c:v>1.57292446873371</c:v>
                </c:pt>
                <c:pt idx="2971">
                  <c:v>1.57064081343635</c:v>
                </c:pt>
                <c:pt idx="2972">
                  <c:v>1.56908152747377</c:v>
                </c:pt>
                <c:pt idx="2973">
                  <c:v>1.56823784736986</c:v>
                </c:pt>
                <c:pt idx="2974">
                  <c:v>1.56810265977266</c:v>
                </c:pt>
                <c:pt idx="2975">
                  <c:v>1.56867748506315</c:v>
                </c:pt>
                <c:pt idx="2976">
                  <c:v>1.56996361878254</c:v>
                </c:pt>
                <c:pt idx="2977">
                  <c:v>1.57196835699103</c:v>
                </c:pt>
                <c:pt idx="2978">
                  <c:v>1.57470334777318</c:v>
                </c:pt>
                <c:pt idx="2979">
                  <c:v>1.57818478588071</c:v>
                </c:pt>
                <c:pt idx="2980">
                  <c:v>1.58243275500615</c:v>
                </c:pt>
                <c:pt idx="2981">
                  <c:v>1.59665143472555</c:v>
                </c:pt>
                <c:pt idx="2982">
                  <c:v>1.60273789199704</c:v>
                </c:pt>
                <c:pt idx="2983">
                  <c:v>1.60617514768171</c:v>
                </c:pt>
                <c:pt idx="2984">
                  <c:v>1.61051644719853</c:v>
                </c:pt>
                <c:pt idx="2985">
                  <c:v>1.61579113090399</c:v>
                </c:pt>
                <c:pt idx="2986">
                  <c:v>1.61836407446341</c:v>
                </c:pt>
                <c:pt idx="2987">
                  <c:v>1.62177534242501</c:v>
                </c:pt>
                <c:pt idx="2988">
                  <c:v>1.62604923378218</c:v>
                </c:pt>
                <c:pt idx="2989">
                  <c:v>1.63121307981864</c:v>
                </c:pt>
                <c:pt idx="2990">
                  <c:v>1.64852392361933</c:v>
                </c:pt>
                <c:pt idx="2991">
                  <c:v>1.65589402334904</c:v>
                </c:pt>
                <c:pt idx="2992">
                  <c:v>1.66021514437686</c:v>
                </c:pt>
                <c:pt idx="2993">
                  <c:v>1.66560097887971</c:v>
                </c:pt>
                <c:pt idx="2994">
                  <c:v>1.67209538778795</c:v>
                </c:pt>
                <c:pt idx="2995">
                  <c:v>1.68844331275269</c:v>
                </c:pt>
                <c:pt idx="2996">
                  <c:v>1.69300140247075</c:v>
                </c:pt>
                <c:pt idx="2997">
                  <c:v>1.69408931083583</c:v>
                </c:pt>
                <c:pt idx="2998">
                  <c:v>1.69629179086757</c:v>
                </c:pt>
                <c:pt idx="2999">
                  <c:v>1.71385279593259</c:v>
                </c:pt>
                <c:pt idx="3000">
                  <c:v>1.71858125399364</c:v>
                </c:pt>
                <c:pt idx="3001">
                  <c:v>1.71477385598188</c:v>
                </c:pt>
                <c:pt idx="3002">
                  <c:v>1.712170144011</c:v>
                </c:pt>
                <c:pt idx="3003">
                  <c:v>1.71074624048434</c:v>
                </c:pt>
                <c:pt idx="3004">
                  <c:v>1.71049259153798</c:v>
                </c:pt>
                <c:pt idx="3005">
                  <c:v>1.7114046507919</c:v>
                </c:pt>
                <c:pt idx="3006">
                  <c:v>1.7086888834178</c:v>
                </c:pt>
                <c:pt idx="3007">
                  <c:v>1.72168539707294</c:v>
                </c:pt>
                <c:pt idx="3008">
                  <c:v>1.7210741590786</c:v>
                </c:pt>
                <c:pt idx="3009">
                  <c:v>1.71664020036898</c:v>
                </c:pt>
                <c:pt idx="3010">
                  <c:v>1.71343840610856</c:v>
                </c:pt>
                <c:pt idx="3011">
                  <c:v>1.71144166996023</c:v>
                </c:pt>
                <c:pt idx="3012">
                  <c:v>1.71063022975277</c:v>
                </c:pt>
                <c:pt idx="3013">
                  <c:v>1.72078633000202</c:v>
                </c:pt>
                <c:pt idx="3014">
                  <c:v>1.7172552925934</c:v>
                </c:pt>
                <c:pt idx="3015">
                  <c:v>1.70994794774435</c:v>
                </c:pt>
                <c:pt idx="3016">
                  <c:v>1.70394225937658</c:v>
                </c:pt>
                <c:pt idx="3017">
                  <c:v>1.69443355282039</c:v>
                </c:pt>
                <c:pt idx="3018">
                  <c:v>1.68617337321608</c:v>
                </c:pt>
                <c:pt idx="3019">
                  <c:v>1.69234549952824</c:v>
                </c:pt>
                <c:pt idx="3020">
                  <c:v>1.68608508387158</c:v>
                </c:pt>
                <c:pt idx="3021">
                  <c:v>1.67638597947178</c:v>
                </c:pt>
                <c:pt idx="3022">
                  <c:v>1.66800199354011</c:v>
                </c:pt>
                <c:pt idx="3023">
                  <c:v>1.66085397104135</c:v>
                </c:pt>
                <c:pt idx="3024">
                  <c:v>1.65487873171442</c:v>
                </c:pt>
                <c:pt idx="3025">
                  <c:v>1.65002224265827</c:v>
                </c:pt>
                <c:pt idx="3026">
                  <c:v>1.64624452534161</c:v>
                </c:pt>
                <c:pt idx="3027">
                  <c:v>1.64351482808311</c:v>
                </c:pt>
                <c:pt idx="3028">
                  <c:v>1.6418121123443</c:v>
                </c:pt>
                <c:pt idx="3029">
                  <c:v>1.63699670918062</c:v>
                </c:pt>
                <c:pt idx="3030">
                  <c:v>1.63314240698993</c:v>
                </c:pt>
                <c:pt idx="3031">
                  <c:v>1.64124529260296</c:v>
                </c:pt>
                <c:pt idx="3032">
                  <c:v>1.63914863720182</c:v>
                </c:pt>
                <c:pt idx="3033">
                  <c:v>1.62978147000212</c:v>
                </c:pt>
                <c:pt idx="3034">
                  <c:v>1.62152271954436</c:v>
                </c:pt>
                <c:pt idx="3035">
                  <c:v>1.61430678498379</c:v>
                </c:pt>
                <c:pt idx="3036">
                  <c:v>1.60807766748002</c:v>
                </c:pt>
                <c:pt idx="3037">
                  <c:v>1.60278981295764</c:v>
                </c:pt>
                <c:pt idx="3038">
                  <c:v>1.60813324608957</c:v>
                </c:pt>
                <c:pt idx="3039">
                  <c:v>1.60448270814253</c:v>
                </c:pt>
                <c:pt idx="3040">
                  <c:v>1.59794195257264</c:v>
                </c:pt>
                <c:pt idx="3041">
                  <c:v>1.59241445715113</c:v>
                </c:pt>
                <c:pt idx="3042">
                  <c:v>1.58785535664387</c:v>
                </c:pt>
                <c:pt idx="3043">
                  <c:v>1.58423287412775</c:v>
                </c:pt>
                <c:pt idx="3044">
                  <c:v>1.57793052297459</c:v>
                </c:pt>
                <c:pt idx="3045">
                  <c:v>1.5725133581344</c:v>
                </c:pt>
                <c:pt idx="3046">
                  <c:v>1.56449123261239</c:v>
                </c:pt>
                <c:pt idx="3047">
                  <c:v>1.55731970042745</c:v>
                </c:pt>
                <c:pt idx="3048">
                  <c:v>1.55095619767743</c:v>
                </c:pt>
                <c:pt idx="3049">
                  <c:v>1.54535937466226</c:v>
                </c:pt>
                <c:pt idx="3050">
                  <c:v>1.54049698532545</c:v>
                </c:pt>
                <c:pt idx="3051">
                  <c:v>1.53634100904259</c:v>
                </c:pt>
                <c:pt idx="3052">
                  <c:v>1.53286803747361</c:v>
                </c:pt>
                <c:pt idx="3053">
                  <c:v>1.53005889222303</c:v>
                </c:pt>
                <c:pt idx="3054">
                  <c:v>1.52789908334806</c:v>
                </c:pt>
                <c:pt idx="3055">
                  <c:v>1.52637475771281</c:v>
                </c:pt>
                <c:pt idx="3056">
                  <c:v>1.52548015357527</c:v>
                </c:pt>
                <c:pt idx="3057">
                  <c:v>1.52520909523876</c:v>
                </c:pt>
                <c:pt idx="3058">
                  <c:v>1.52555948987796</c:v>
                </c:pt>
                <c:pt idx="3059">
                  <c:v>1.52653404370882</c:v>
                </c:pt>
                <c:pt idx="3060">
                  <c:v>1.52813650367683</c:v>
                </c:pt>
                <c:pt idx="3061">
                  <c:v>1.53037550552991</c:v>
                </c:pt>
                <c:pt idx="3062">
                  <c:v>1.53326163530835</c:v>
                </c:pt>
                <c:pt idx="3063">
                  <c:v>1.53681066731076</c:v>
                </c:pt>
                <c:pt idx="3064">
                  <c:v>1.54104068126416</c:v>
                </c:pt>
                <c:pt idx="3065">
                  <c:v>1.54597549847697</c:v>
                </c:pt>
                <c:pt idx="3066">
                  <c:v>1.5516418467363</c:v>
                </c:pt>
                <c:pt idx="3067">
                  <c:v>1.56631589616451</c:v>
                </c:pt>
                <c:pt idx="3068">
                  <c:v>1.57380658756307</c:v>
                </c:pt>
                <c:pt idx="3069">
                  <c:v>1.57505426794501</c:v>
                </c:pt>
                <c:pt idx="3070">
                  <c:v>1.57702477210365</c:v>
                </c:pt>
                <c:pt idx="3071">
                  <c:v>1.57973110480898</c:v>
                </c:pt>
                <c:pt idx="3072">
                  <c:v>1.58318703846312</c:v>
                </c:pt>
                <c:pt idx="3073">
                  <c:v>1.58741486967098</c:v>
                </c:pt>
                <c:pt idx="3074">
                  <c:v>1.5924401531492</c:v>
                </c:pt>
                <c:pt idx="3075">
                  <c:v>1.59829198996454</c:v>
                </c:pt>
                <c:pt idx="3076">
                  <c:v>1.60501058635552</c:v>
                </c:pt>
                <c:pt idx="3077">
                  <c:v>1.62297795976367</c:v>
                </c:pt>
                <c:pt idx="3078">
                  <c:v>1.63192885381585</c:v>
                </c:pt>
                <c:pt idx="3079">
                  <c:v>1.63774699086679</c:v>
                </c:pt>
                <c:pt idx="3080">
                  <c:v>1.64461077878599</c:v>
                </c:pt>
                <c:pt idx="3081">
                  <c:v>1.65257275234426</c:v>
                </c:pt>
                <c:pt idx="3082">
                  <c:v>1.65724838287648</c:v>
                </c:pt>
                <c:pt idx="3083">
                  <c:v>1.66289055185192</c:v>
                </c:pt>
                <c:pt idx="3084">
                  <c:v>1.66953963058647</c:v>
                </c:pt>
                <c:pt idx="3085">
                  <c:v>1.69052520410571</c:v>
                </c:pt>
                <c:pt idx="3086">
                  <c:v>1.69979230711165</c:v>
                </c:pt>
                <c:pt idx="3087">
                  <c:v>1.70526038932767</c:v>
                </c:pt>
                <c:pt idx="3088">
                  <c:v>1.71195198241796</c:v>
                </c:pt>
                <c:pt idx="3089">
                  <c:v>1.71992900191205</c:v>
                </c:pt>
                <c:pt idx="3090">
                  <c:v>1.72926494087971</c:v>
                </c:pt>
                <c:pt idx="3091">
                  <c:v>1.73457685154227</c:v>
                </c:pt>
                <c:pt idx="3092">
                  <c:v>1.74107739373051</c:v>
                </c:pt>
                <c:pt idx="3093">
                  <c:v>1.74882662962815</c:v>
                </c:pt>
                <c:pt idx="3094">
                  <c:v>1.79447934153579</c:v>
                </c:pt>
                <c:pt idx="3095">
                  <c:v>1.80630585900066</c:v>
                </c:pt>
                <c:pt idx="3096">
                  <c:v>1.79979428796305</c:v>
                </c:pt>
                <c:pt idx="3097">
                  <c:v>1.79481886148631</c:v>
                </c:pt>
                <c:pt idx="3098">
                  <c:v>1.79132655945161</c:v>
                </c:pt>
                <c:pt idx="3099">
                  <c:v>1.78928348137764</c:v>
                </c:pt>
                <c:pt idx="3100">
                  <c:v>1.78232493392772</c:v>
                </c:pt>
                <c:pt idx="3101">
                  <c:v>1.79569084808136</c:v>
                </c:pt>
                <c:pt idx="3102">
                  <c:v>1.79113492866835</c:v>
                </c:pt>
                <c:pt idx="3103">
                  <c:v>1.78156025329494</c:v>
                </c:pt>
                <c:pt idx="3104">
                  <c:v>1.77358353501044</c:v>
                </c:pt>
                <c:pt idx="3105">
                  <c:v>1.76711729600758</c:v>
                </c:pt>
                <c:pt idx="3106">
                  <c:v>1.78017002687749</c:v>
                </c:pt>
                <c:pt idx="3107">
                  <c:v>1.77631863280605</c:v>
                </c:pt>
                <c:pt idx="3108">
                  <c:v>1.76146671517393</c:v>
                </c:pt>
                <c:pt idx="3109">
                  <c:v>1.74845080287504</c:v>
                </c:pt>
                <c:pt idx="3110">
                  <c:v>1.73711942058822</c:v>
                </c:pt>
                <c:pt idx="3111">
                  <c:v>1.72734514394342</c:v>
                </c:pt>
                <c:pt idx="3112">
                  <c:v>1.73460870165466</c:v>
                </c:pt>
                <c:pt idx="3113">
                  <c:v>1.7272787441351</c:v>
                </c:pt>
                <c:pt idx="3114">
                  <c:v>1.71026113292059</c:v>
                </c:pt>
                <c:pt idx="3115">
                  <c:v>1.69510937268885</c:v>
                </c:pt>
                <c:pt idx="3116">
                  <c:v>1.68164533562873</c:v>
                </c:pt>
                <c:pt idx="3117">
                  <c:v>1.66972270119078</c:v>
                </c:pt>
                <c:pt idx="3118">
                  <c:v>1.65921735848588</c:v>
                </c:pt>
                <c:pt idx="3119">
                  <c:v>1.6500249063302</c:v>
                </c:pt>
                <c:pt idx="3120">
                  <c:v>1.63751071962613</c:v>
                </c:pt>
                <c:pt idx="3121">
                  <c:v>1.62627688862499</c:v>
                </c:pt>
                <c:pt idx="3122">
                  <c:v>1.61622756632714</c:v>
                </c:pt>
                <c:pt idx="3123">
                  <c:v>1.60727924857979</c:v>
                </c:pt>
                <c:pt idx="3124">
                  <c:v>1.59936101156306</c:v>
                </c:pt>
                <c:pt idx="3125">
                  <c:v>1.59241372457146</c:v>
                </c:pt>
                <c:pt idx="3126">
                  <c:v>1.58638655037181</c:v>
                </c:pt>
                <c:pt idx="3127">
                  <c:v>1.58123880633875</c:v>
                </c:pt>
                <c:pt idx="3128">
                  <c:v>1.58598305323753</c:v>
                </c:pt>
                <c:pt idx="3129">
                  <c:v>1.58236329457347</c:v>
                </c:pt>
                <c:pt idx="3130">
                  <c:v>1.5847261273626</c:v>
                </c:pt>
                <c:pt idx="3131">
                  <c:v>1.5788194057958</c:v>
                </c:pt>
                <c:pt idx="3132">
                  <c:v>1.56619404049631</c:v>
                </c:pt>
                <c:pt idx="3133">
                  <c:v>1.55480949136331</c:v>
                </c:pt>
                <c:pt idx="3134">
                  <c:v>1.54456508135503</c:v>
                </c:pt>
                <c:pt idx="3135">
                  <c:v>1.53537790329399</c:v>
                </c:pt>
                <c:pt idx="3136">
                  <c:v>1.52717612850919</c:v>
                </c:pt>
                <c:pt idx="3137">
                  <c:v>1.519899680012176</c:v>
                </c:pt>
                <c:pt idx="3138">
                  <c:v>1.5134964338197</c:v>
                </c:pt>
                <c:pt idx="3139">
                  <c:v>1.50470581741584</c:v>
                </c:pt>
                <c:pt idx="3140">
                  <c:v>1.49675887059939</c:v>
                </c:pt>
                <c:pt idx="3141">
                  <c:v>1.48960516595161</c:v>
                </c:pt>
                <c:pt idx="3142">
                  <c:v>1.48320124137648</c:v>
                </c:pt>
                <c:pt idx="3143">
                  <c:v>1.47750912780651</c:v>
                </c:pt>
                <c:pt idx="3144">
                  <c:v>1.47249757026202</c:v>
                </c:pt>
                <c:pt idx="3145">
                  <c:v>1.46813831600933</c:v>
                </c:pt>
                <c:pt idx="3146">
                  <c:v>1.46440878957269</c:v>
                </c:pt>
                <c:pt idx="3147">
                  <c:v>1.46128868742873</c:v>
                </c:pt>
                <c:pt idx="3148">
                  <c:v>1.45876210186137</c:v>
                </c:pt>
                <c:pt idx="3149">
                  <c:v>1.45681665736829</c:v>
                </c:pt>
                <c:pt idx="3150">
                  <c:v>1.45544275419629</c:v>
                </c:pt>
                <c:pt idx="3151">
                  <c:v>1.45463288086528</c:v>
                </c:pt>
                <c:pt idx="3152">
                  <c:v>1.45438266304269</c:v>
                </c:pt>
                <c:pt idx="3153">
                  <c:v>1.45469136206086</c:v>
                </c:pt>
                <c:pt idx="3154">
                  <c:v>1.45555958548187</c:v>
                </c:pt>
                <c:pt idx="3155">
                  <c:v>1.45699042245205</c:v>
                </c:pt>
                <c:pt idx="3156">
                  <c:v>1.45899178169306</c:v>
                </c:pt>
                <c:pt idx="3157">
                  <c:v>1.46157130481694</c:v>
                </c:pt>
                <c:pt idx="3158">
                  <c:v>1.47024709937336</c:v>
                </c:pt>
                <c:pt idx="3159">
                  <c:v>1.47412560565956</c:v>
                </c:pt>
                <c:pt idx="3160">
                  <c:v>1.4756993433301</c:v>
                </c:pt>
                <c:pt idx="3161">
                  <c:v>1.47793976686914</c:v>
                </c:pt>
                <c:pt idx="3162">
                  <c:v>1.48085938953597</c:v>
                </c:pt>
                <c:pt idx="3163">
                  <c:v>1.48447356948974</c:v>
                </c:pt>
                <c:pt idx="3164">
                  <c:v>1.48880395877484</c:v>
                </c:pt>
                <c:pt idx="3165">
                  <c:v>1.49387497269308</c:v>
                </c:pt>
                <c:pt idx="3166">
                  <c:v>1.49971745630031</c:v>
                </c:pt>
                <c:pt idx="3167">
                  <c:v>1.50636865925444</c:v>
                </c:pt>
                <c:pt idx="3168">
                  <c:v>1.51744002746129</c:v>
                </c:pt>
                <c:pt idx="3169">
                  <c:v>1.52255096146255</c:v>
                </c:pt>
                <c:pt idx="3170">
                  <c:v>1.52502533894932</c:v>
                </c:pt>
                <c:pt idx="3171">
                  <c:v>1.52828091154554</c:v>
                </c:pt>
                <c:pt idx="3172">
                  <c:v>1.53233786817941</c:v>
                </c:pt>
                <c:pt idx="3173">
                  <c:v>1.53722362214388</c:v>
                </c:pt>
                <c:pt idx="3174">
                  <c:v>1.5429701523675</c:v>
                </c:pt>
                <c:pt idx="3175">
                  <c:v>1.54961699842879</c:v>
                </c:pt>
                <c:pt idx="3176">
                  <c:v>1.565601682989979</c:v>
                </c:pt>
                <c:pt idx="3177">
                  <c:v>1.57451156933163</c:v>
                </c:pt>
                <c:pt idx="3178">
                  <c:v>1.5765612568165</c:v>
                </c:pt>
                <c:pt idx="3179">
                  <c:v>1.57950832698311</c:v>
                </c:pt>
                <c:pt idx="3180">
                  <c:v>1.58337397594687</c:v>
                </c:pt>
                <c:pt idx="3181">
                  <c:v>1.58818844288605</c:v>
                </c:pt>
                <c:pt idx="3182">
                  <c:v>1.59398572909132</c:v>
                </c:pt>
                <c:pt idx="3183">
                  <c:v>1.61087962363268</c:v>
                </c:pt>
                <c:pt idx="3184">
                  <c:v>1.61911649186773</c:v>
                </c:pt>
                <c:pt idx="3185">
                  <c:v>1.63508356278123</c:v>
                </c:pt>
                <c:pt idx="3186">
                  <c:v>1.6366495643918</c:v>
                </c:pt>
                <c:pt idx="3187">
                  <c:v>1.63455999410188</c:v>
                </c:pt>
                <c:pt idx="3188">
                  <c:v>1.6336234060255</c:v>
                </c:pt>
                <c:pt idx="3189">
                  <c:v>1.63383033870994</c:v>
                </c:pt>
                <c:pt idx="3190">
                  <c:v>1.63518340416752</c:v>
                </c:pt>
                <c:pt idx="3191">
                  <c:v>1.63769497436377</c:v>
                </c:pt>
                <c:pt idx="3192">
                  <c:v>1.6413874861229</c:v>
                </c:pt>
                <c:pt idx="3193">
                  <c:v>1.64629770231006</c:v>
                </c:pt>
                <c:pt idx="3194">
                  <c:v>1.65247035115111</c:v>
                </c:pt>
                <c:pt idx="3195">
                  <c:v>1.6500065858041</c:v>
                </c:pt>
                <c:pt idx="3196">
                  <c:v>1.66072749266347</c:v>
                </c:pt>
                <c:pt idx="3197">
                  <c:v>1.66023419897815</c:v>
                </c:pt>
                <c:pt idx="3198">
                  <c:v>1.65572806390409</c:v>
                </c:pt>
                <c:pt idx="3199">
                  <c:v>1.65238294664282</c:v>
                </c:pt>
                <c:pt idx="3200">
                  <c:v>1.65016958446559</c:v>
                </c:pt>
                <c:pt idx="3201">
                  <c:v>1.6612970270627</c:v>
                </c:pt>
                <c:pt idx="3202">
                  <c:v>1.65614106463611</c:v>
                </c:pt>
                <c:pt idx="3203">
                  <c:v>1.64707955330059</c:v>
                </c:pt>
                <c:pt idx="3204">
                  <c:v>1.65111199831928</c:v>
                </c:pt>
                <c:pt idx="3205">
                  <c:v>1.64426931075355</c:v>
                </c:pt>
                <c:pt idx="3206">
                  <c:v>1.63376352990296</c:v>
                </c:pt>
                <c:pt idx="3207">
                  <c:v>1.61995269418441</c:v>
                </c:pt>
                <c:pt idx="3208">
                  <c:v>1.60763967875515</c:v>
                </c:pt>
                <c:pt idx="3209">
                  <c:v>1.59669720478652</c:v>
                </c:pt>
                <c:pt idx="3210">
                  <c:v>1.58702126700619</c:v>
                </c:pt>
                <c:pt idx="3211">
                  <c:v>1.57852150397193</c:v>
                </c:pt>
                <c:pt idx="3212">
                  <c:v>1.5801172378808</c:v>
                </c:pt>
                <c:pt idx="3213">
                  <c:v>1.56935622587894</c:v>
                </c:pt>
                <c:pt idx="3214">
                  <c:v>1.55573379603175</c:v>
                </c:pt>
                <c:pt idx="3215">
                  <c:v>1.54345821426305</c:v>
                </c:pt>
                <c:pt idx="3216">
                  <c:v>1.5324150403639</c:v>
                </c:pt>
                <c:pt idx="3217">
                  <c:v>1.52250713966866</c:v>
                </c:pt>
                <c:pt idx="3218">
                  <c:v>1.5136511374776</c:v>
                </c:pt>
                <c:pt idx="3219">
                  <c:v>1.50577892148548</c:v>
                </c:pt>
                <c:pt idx="3220">
                  <c:v>1.49882981905115</c:v>
                </c:pt>
                <c:pt idx="3221">
                  <c:v>1.4927543995824</c:v>
                </c:pt>
                <c:pt idx="3222">
                  <c:v>1.48751107149546</c:v>
                </c:pt>
                <c:pt idx="3223">
                  <c:v>1.48306390407411</c:v>
                </c:pt>
                <c:pt idx="3224">
                  <c:v>1.47938397034884</c:v>
                </c:pt>
                <c:pt idx="3225">
                  <c:v>1.48236671513053</c:v>
                </c:pt>
                <c:pt idx="3226">
                  <c:v>1.48009484031021</c:v>
                </c:pt>
                <c:pt idx="3227">
                  <c:v>1.47535883937239</c:v>
                </c:pt>
                <c:pt idx="3228">
                  <c:v>1.47145280845356</c:v>
                </c:pt>
                <c:pt idx="3229">
                  <c:v>1.46522450085901</c:v>
                </c:pt>
                <c:pt idx="3230">
                  <c:v>1.45978503767134</c:v>
                </c:pt>
                <c:pt idx="3231">
                  <c:v>1.45209231222693</c:v>
                </c:pt>
                <c:pt idx="3232">
                  <c:v>1.44515832374131</c:v>
                </c:pt>
                <c:pt idx="3233">
                  <c:v>1.43894182873915</c:v>
                </c:pt>
                <c:pt idx="3234">
                  <c:v>1.43340647837481</c:v>
                </c:pt>
                <c:pt idx="3235">
                  <c:v>1.42852233224689</c:v>
                </c:pt>
                <c:pt idx="3236">
                  <c:v>1.42426267012172</c:v>
                </c:pt>
                <c:pt idx="3237">
                  <c:v>1.42060617201777</c:v>
                </c:pt>
                <c:pt idx="3238">
                  <c:v>1.4175335350279</c:v>
                </c:pt>
                <c:pt idx="3239">
                  <c:v>1.41502924870882</c:v>
                </c:pt>
                <c:pt idx="3240">
                  <c:v>1.41308134192111</c:v>
                </c:pt>
                <c:pt idx="3241">
                  <c:v>1.41168024482901</c:v>
                </c:pt>
                <c:pt idx="3242">
                  <c:v>1.41081820785909</c:v>
                </c:pt>
                <c:pt idx="3243">
                  <c:v>1.41049205638191</c:v>
                </c:pt>
                <c:pt idx="3244">
                  <c:v>1.4106993343502</c:v>
                </c:pt>
                <c:pt idx="3245">
                  <c:v>1.41573889633357</c:v>
                </c:pt>
                <c:pt idx="3246">
                  <c:v>1.4170456037319</c:v>
                </c:pt>
                <c:pt idx="3247">
                  <c:v>1.41620814189516</c:v>
                </c:pt>
                <c:pt idx="3248">
                  <c:v>1.41597266142226</c:v>
                </c:pt>
                <c:pt idx="3249">
                  <c:v>1.4163376689692</c:v>
                </c:pt>
                <c:pt idx="3250">
                  <c:v>1.417304281422689</c:v>
                </c:pt>
                <c:pt idx="3251">
                  <c:v>1.41887770394325</c:v>
                </c:pt>
                <c:pt idx="3252">
                  <c:v>1.42106533335261</c:v>
                </c:pt>
                <c:pt idx="3253">
                  <c:v>1.42387832270289</c:v>
                </c:pt>
                <c:pt idx="3254">
                  <c:v>1.4273317534695</c:v>
                </c:pt>
                <c:pt idx="3255">
                  <c:v>1.43144383511951</c:v>
                </c:pt>
                <c:pt idx="3256">
                  <c:v>1.43623718149003</c:v>
                </c:pt>
                <c:pt idx="3257">
                  <c:v>1.44173918757731</c:v>
                </c:pt>
                <c:pt idx="3258">
                  <c:v>1.45316257184947</c:v>
                </c:pt>
                <c:pt idx="3259">
                  <c:v>1.4572913480512</c:v>
                </c:pt>
                <c:pt idx="3260">
                  <c:v>1.45902899325711</c:v>
                </c:pt>
                <c:pt idx="3261">
                  <c:v>1.46146126169308</c:v>
                </c:pt>
                <c:pt idx="3262">
                  <c:v>1.46460270892312</c:v>
                </c:pt>
                <c:pt idx="3263">
                  <c:v>1.46847032778283</c:v>
                </c:pt>
                <c:pt idx="3264">
                  <c:v>1.47308932976573</c:v>
                </c:pt>
                <c:pt idx="3265">
                  <c:v>1.47848744691743</c:v>
                </c:pt>
                <c:pt idx="3266">
                  <c:v>1.48469975756062</c:v>
                </c:pt>
                <c:pt idx="3267">
                  <c:v>1.49176748371222</c:v>
                </c:pt>
                <c:pt idx="3268">
                  <c:v>1.50637219009651</c:v>
                </c:pt>
                <c:pt idx="3269">
                  <c:v>1.51196773300733</c:v>
                </c:pt>
                <c:pt idx="3270">
                  <c:v>1.51477833954397</c:v>
                </c:pt>
                <c:pt idx="3271">
                  <c:v>1.51842164637685</c:v>
                </c:pt>
                <c:pt idx="3272">
                  <c:v>1.5229235505799</c:v>
                </c:pt>
                <c:pt idx="3273">
                  <c:v>1.53586963781772</c:v>
                </c:pt>
                <c:pt idx="3274">
                  <c:v>1.54240248943653</c:v>
                </c:pt>
                <c:pt idx="3275">
                  <c:v>1.54597271820679</c:v>
                </c:pt>
                <c:pt idx="3276">
                  <c:v>1.55888933352506</c:v>
                </c:pt>
                <c:pt idx="3277">
                  <c:v>1.56050135278078</c:v>
                </c:pt>
                <c:pt idx="3278">
                  <c:v>1.55889023881598</c:v>
                </c:pt>
                <c:pt idx="3279">
                  <c:v>1.5582934515501</c:v>
                </c:pt>
                <c:pt idx="3280">
                  <c:v>1.55870653126495</c:v>
                </c:pt>
                <c:pt idx="3281">
                  <c:v>1.56882888913674</c:v>
                </c:pt>
                <c:pt idx="3282">
                  <c:v>1.57137016940789</c:v>
                </c:pt>
                <c:pt idx="3283">
                  <c:v>1.57064625818613</c:v>
                </c:pt>
                <c:pt idx="3284">
                  <c:v>1.56672578383937</c:v>
                </c:pt>
                <c:pt idx="3285">
                  <c:v>1.56388023524137</c:v>
                </c:pt>
                <c:pt idx="3286">
                  <c:v>1.557851898572</c:v>
                </c:pt>
                <c:pt idx="3287">
                  <c:v>1.55284017875352</c:v>
                </c:pt>
                <c:pt idx="3288">
                  <c:v>1.5571065328521</c:v>
                </c:pt>
                <c:pt idx="3289">
                  <c:v>1.55390575475652</c:v>
                </c:pt>
                <c:pt idx="3290">
                  <c:v>1.54753721691032</c:v>
                </c:pt>
                <c:pt idx="3291">
                  <c:v>1.55034767263573</c:v>
                </c:pt>
                <c:pt idx="3292">
                  <c:v>1.54597290619174</c:v>
                </c:pt>
                <c:pt idx="3293">
                  <c:v>1.53858144119024</c:v>
                </c:pt>
                <c:pt idx="3294">
                  <c:v>1.53238562513648</c:v>
                </c:pt>
                <c:pt idx="3295">
                  <c:v>1.52732810345839</c:v>
                </c:pt>
                <c:pt idx="3296">
                  <c:v>1.52336119009296</c:v>
                </c:pt>
                <c:pt idx="3297">
                  <c:v>1.51660195199936</c:v>
                </c:pt>
                <c:pt idx="3298">
                  <c:v>1.51793355783624</c:v>
                </c:pt>
                <c:pt idx="3299">
                  <c:v>1.51304779444351</c:v>
                </c:pt>
                <c:pt idx="3300">
                  <c:v>1.50540927203843</c:v>
                </c:pt>
                <c:pt idx="3301">
                  <c:v>1.49889340962108</c:v>
                </c:pt>
                <c:pt idx="3302">
                  <c:v>1.4898441933393</c:v>
                </c:pt>
                <c:pt idx="3303">
                  <c:v>1.48186711133381</c:v>
                </c:pt>
                <c:pt idx="3304">
                  <c:v>1.47489639028559</c:v>
                </c:pt>
                <c:pt idx="3305">
                  <c:v>1.47125246308182</c:v>
                </c:pt>
                <c:pt idx="3306">
                  <c:v>1.46262062781933</c:v>
                </c:pt>
                <c:pt idx="3307">
                  <c:v>1.45169792338608</c:v>
                </c:pt>
                <c:pt idx="3308">
                  <c:v>1.4418710450778</c:v>
                </c:pt>
                <c:pt idx="3309">
                  <c:v>1.43305829527628</c:v>
                </c:pt>
                <c:pt idx="3310">
                  <c:v>1.42519012754064</c:v>
                </c:pt>
                <c:pt idx="3311">
                  <c:v>1.41820788420575</c:v>
                </c:pt>
                <c:pt idx="3312">
                  <c:v>1.41206182850791</c:v>
                </c:pt>
                <c:pt idx="3313">
                  <c:v>1.40389017160937</c:v>
                </c:pt>
                <c:pt idx="3314">
                  <c:v>1.39651977942438</c:v>
                </c:pt>
                <c:pt idx="3315">
                  <c:v>1.38990390703148</c:v>
                </c:pt>
                <c:pt idx="3316">
                  <c:v>1.38400211876709</c:v>
                </c:pt>
                <c:pt idx="3317">
                  <c:v>1.37877955829597</c:v>
                </c:pt>
                <c:pt idx="3318">
                  <c:v>1.37420715768534</c:v>
                </c:pt>
                <c:pt idx="3319">
                  <c:v>1.37025907368104</c:v>
                </c:pt>
                <c:pt idx="3320">
                  <c:v>1.36691436191451</c:v>
                </c:pt>
                <c:pt idx="3321">
                  <c:v>1.36415580850747</c:v>
                </c:pt>
                <c:pt idx="3322">
                  <c:v>1.36196891416314</c:v>
                </c:pt>
                <c:pt idx="3323">
                  <c:v>1.36034248891078</c:v>
                </c:pt>
                <c:pt idx="3324">
                  <c:v>1.35926773599851</c:v>
                </c:pt>
                <c:pt idx="3325">
                  <c:v>1.35874002874924</c:v>
                </c:pt>
                <c:pt idx="3326">
                  <c:v>1.35631702833799</c:v>
                </c:pt>
                <c:pt idx="3327">
                  <c:v>1.3543991880999</c:v>
                </c:pt>
                <c:pt idx="3328">
                  <c:v>1.35297747313664</c:v>
                </c:pt>
                <c:pt idx="3329">
                  <c:v>1.35521595143291</c:v>
                </c:pt>
                <c:pt idx="3330">
                  <c:v>1.35476085052095</c:v>
                </c:pt>
                <c:pt idx="3331">
                  <c:v>1.35238837788782</c:v>
                </c:pt>
                <c:pt idx="3332">
                  <c:v>1.35056601961944</c:v>
                </c:pt>
                <c:pt idx="3333">
                  <c:v>1.34928476692584</c:v>
                </c:pt>
                <c:pt idx="3334">
                  <c:v>1.34853858242988</c:v>
                </c:pt>
                <c:pt idx="3335">
                  <c:v>1.34832253159068</c:v>
                </c:pt>
                <c:pt idx="3336">
                  <c:v>1.34863631198556</c:v>
                </c:pt>
                <c:pt idx="3337">
                  <c:v>1.34947993382336</c:v>
                </c:pt>
                <c:pt idx="3338">
                  <c:v>1.35085730131193</c:v>
                </c:pt>
                <c:pt idx="3339">
                  <c:v>1.3527748245766</c:v>
                </c:pt>
                <c:pt idx="3340">
                  <c:v>1.35524038098014</c:v>
                </c:pt>
                <c:pt idx="3341">
                  <c:v>1.35826558673933</c:v>
                </c:pt>
                <c:pt idx="3342">
                  <c:v>1.36522484876801</c:v>
                </c:pt>
                <c:pt idx="3343">
                  <c:v>1.36949560010965</c:v>
                </c:pt>
                <c:pt idx="3344">
                  <c:v>1.37183381827287</c:v>
                </c:pt>
                <c:pt idx="3345">
                  <c:v>1.37481329898094</c:v>
                </c:pt>
                <c:pt idx="3346">
                  <c:v>1.37584411536164</c:v>
                </c:pt>
                <c:pt idx="3347">
                  <c:v>1.37745559369814</c:v>
                </c:pt>
                <c:pt idx="3348">
                  <c:v>1.37965519672304</c:v>
                </c:pt>
                <c:pt idx="3349">
                  <c:v>1.38245417483775</c:v>
                </c:pt>
                <c:pt idx="3350">
                  <c:v>1.38586688851723</c:v>
                </c:pt>
                <c:pt idx="3351">
                  <c:v>1.38991054735577</c:v>
                </c:pt>
                <c:pt idx="3352">
                  <c:v>1.39863604466132</c:v>
                </c:pt>
                <c:pt idx="3353">
                  <c:v>1.40412814927512</c:v>
                </c:pt>
                <c:pt idx="3354">
                  <c:v>1.40749361917774</c:v>
                </c:pt>
                <c:pt idx="3355">
                  <c:v>1.41600619584709</c:v>
                </c:pt>
                <c:pt idx="3356">
                  <c:v>1.42097543128536</c:v>
                </c:pt>
                <c:pt idx="3357">
                  <c:v>1.42373655629228</c:v>
                </c:pt>
                <c:pt idx="3358">
                  <c:v>1.42732049912694</c:v>
                </c:pt>
                <c:pt idx="3359">
                  <c:v>1.4286684339717</c:v>
                </c:pt>
                <c:pt idx="3360">
                  <c:v>1.43076751109389</c:v>
                </c:pt>
                <c:pt idx="3361">
                  <c:v>1.43858005199568</c:v>
                </c:pt>
                <c:pt idx="3362">
                  <c:v>1.44231798204999</c:v>
                </c:pt>
                <c:pt idx="3363">
                  <c:v>1.443662482549989</c:v>
                </c:pt>
                <c:pt idx="3364">
                  <c:v>1.44586398084103</c:v>
                </c:pt>
                <c:pt idx="3365">
                  <c:v>1.44893814304066</c:v>
                </c:pt>
                <c:pt idx="3366">
                  <c:v>1.45290802375558</c:v>
                </c:pt>
                <c:pt idx="3367">
                  <c:v>1.45780397761212</c:v>
                </c:pt>
                <c:pt idx="3368">
                  <c:v>1.46366554363585</c:v>
                </c:pt>
                <c:pt idx="3369">
                  <c:v>1.46706870158921</c:v>
                </c:pt>
                <c:pt idx="3370">
                  <c:v>1.47135035694301</c:v>
                </c:pt>
                <c:pt idx="3371">
                  <c:v>1.48264773201086</c:v>
                </c:pt>
                <c:pt idx="3372">
                  <c:v>1.48896605422606</c:v>
                </c:pt>
                <c:pt idx="3373">
                  <c:v>1.49257925730222</c:v>
                </c:pt>
                <c:pt idx="3374">
                  <c:v>1.50006529157494</c:v>
                </c:pt>
                <c:pt idx="3375">
                  <c:v>1.50190057407345</c:v>
                </c:pt>
                <c:pt idx="3376">
                  <c:v>1.50082723565828</c:v>
                </c:pt>
                <c:pt idx="3377">
                  <c:v>1.49691516560351</c:v>
                </c:pt>
                <c:pt idx="3378">
                  <c:v>1.50061201259279</c:v>
                </c:pt>
                <c:pt idx="3379">
                  <c:v>1.49853622416784</c:v>
                </c:pt>
                <c:pt idx="3380">
                  <c:v>1.50023455475459</c:v>
                </c:pt>
                <c:pt idx="3381">
                  <c:v>1.49622670512364</c:v>
                </c:pt>
                <c:pt idx="3382">
                  <c:v>1.48564743003503</c:v>
                </c:pt>
                <c:pt idx="3383">
                  <c:v>1.47634464536632</c:v>
                </c:pt>
                <c:pt idx="3384">
                  <c:v>1.46822663577225</c:v>
                </c:pt>
                <c:pt idx="3385">
                  <c:v>1.46121736401898</c:v>
                </c:pt>
                <c:pt idx="3386">
                  <c:v>1.45525481841801</c:v>
                </c:pt>
                <c:pt idx="3387">
                  <c:v>1.45028624796831</c:v>
                </c:pt>
                <c:pt idx="3388">
                  <c:v>1.44627168311897</c:v>
                </c:pt>
                <c:pt idx="3389">
                  <c:v>1.44500635030665</c:v>
                </c:pt>
                <c:pt idx="3390">
                  <c:v>1.43935059532219</c:v>
                </c:pt>
                <c:pt idx="3391">
                  <c:v>1.43133422170388</c:v>
                </c:pt>
                <c:pt idx="3392">
                  <c:v>1.42115987778028</c:v>
                </c:pt>
                <c:pt idx="3393">
                  <c:v>1.41202584613782</c:v>
                </c:pt>
                <c:pt idx="3394">
                  <c:v>1.40385782759846</c:v>
                </c:pt>
                <c:pt idx="3395">
                  <c:v>1.39659240251906</c:v>
                </c:pt>
                <c:pt idx="3396">
                  <c:v>1.39017774993853</c:v>
                </c:pt>
                <c:pt idx="3397">
                  <c:v>1.38456776680556</c:v>
                </c:pt>
                <c:pt idx="3398">
                  <c:v>1.379725253884469</c:v>
                </c:pt>
                <c:pt idx="3399">
                  <c:v>1.37287167791073</c:v>
                </c:pt>
                <c:pt idx="3400">
                  <c:v>1.3667507306527</c:v>
                </c:pt>
                <c:pt idx="3401">
                  <c:v>1.36132567775247</c:v>
                </c:pt>
                <c:pt idx="3402">
                  <c:v>1.35656446954468</c:v>
                </c:pt>
                <c:pt idx="3403">
                  <c:v>1.35244076098935</c:v>
                </c:pt>
                <c:pt idx="3404">
                  <c:v>1.34893118675358</c:v>
                </c:pt>
                <c:pt idx="3405">
                  <c:v>1.34601764091032</c:v>
                </c:pt>
                <c:pt idx="3406">
                  <c:v>1.34119061199189</c:v>
                </c:pt>
                <c:pt idx="3407">
                  <c:v>1.33692772768909</c:v>
                </c:pt>
                <c:pt idx="3408">
                  <c:v>1.33320758234744</c:v>
                </c:pt>
                <c:pt idx="3409">
                  <c:v>1.3300132298504</c:v>
                </c:pt>
                <c:pt idx="3410">
                  <c:v>1.32732955123688</c:v>
                </c:pt>
                <c:pt idx="3411">
                  <c:v>1.32514443634651</c:v>
                </c:pt>
                <c:pt idx="3412">
                  <c:v>1.32344796993701</c:v>
                </c:pt>
                <c:pt idx="3413">
                  <c:v>1.32223232741585</c:v>
                </c:pt>
                <c:pt idx="3414">
                  <c:v>1.32149264357208</c:v>
                </c:pt>
                <c:pt idx="3415">
                  <c:v>1.32122503696544</c:v>
                </c:pt>
                <c:pt idx="3416">
                  <c:v>1.32142785039596</c:v>
                </c:pt>
                <c:pt idx="3417">
                  <c:v>1.32210130630383</c:v>
                </c:pt>
                <c:pt idx="3418">
                  <c:v>1.32598057391513</c:v>
                </c:pt>
                <c:pt idx="3419">
                  <c:v>1.32763208143823</c:v>
                </c:pt>
                <c:pt idx="3420">
                  <c:v>1.32739523828</c:v>
                </c:pt>
                <c:pt idx="3421">
                  <c:v>1.32768862507796</c:v>
                </c:pt>
                <c:pt idx="3422">
                  <c:v>1.32851301336344</c:v>
                </c:pt>
                <c:pt idx="3423">
                  <c:v>1.32987223418028</c:v>
                </c:pt>
                <c:pt idx="3424">
                  <c:v>1.33177188886931</c:v>
                </c:pt>
                <c:pt idx="3425">
                  <c:v>1.33422073074815</c:v>
                </c:pt>
                <c:pt idx="3426">
                  <c:v>1.34020657987259</c:v>
                </c:pt>
                <c:pt idx="3427">
                  <c:v>1.34385453902917</c:v>
                </c:pt>
                <c:pt idx="3428">
                  <c:v>1.34558096915143</c:v>
                </c:pt>
                <c:pt idx="3429">
                  <c:v>1.34793263025302</c:v>
                </c:pt>
                <c:pt idx="3430">
                  <c:v>1.3483565941262</c:v>
                </c:pt>
                <c:pt idx="3431">
                  <c:v>1.34934851982224</c:v>
                </c:pt>
                <c:pt idx="3432">
                  <c:v>1.35091287955475</c:v>
                </c:pt>
                <c:pt idx="3433">
                  <c:v>1.35305685755298</c:v>
                </c:pt>
                <c:pt idx="3434">
                  <c:v>1.35579155966583</c:v>
                </c:pt>
                <c:pt idx="3435">
                  <c:v>1.35913027368267</c:v>
                </c:pt>
                <c:pt idx="3436">
                  <c:v>1.36309092177569</c:v>
                </c:pt>
                <c:pt idx="3437">
                  <c:v>1.36769359051905</c:v>
                </c:pt>
                <c:pt idx="3438">
                  <c:v>1.376621692834</c:v>
                </c:pt>
                <c:pt idx="3439">
                  <c:v>1.38271216467813</c:v>
                </c:pt>
                <c:pt idx="3440">
                  <c:v>1.38669094911381</c:v>
                </c:pt>
                <c:pt idx="3441">
                  <c:v>1.395470850687</c:v>
                </c:pt>
                <c:pt idx="3442">
                  <c:v>1.40110083587205</c:v>
                </c:pt>
                <c:pt idx="3443">
                  <c:v>1.4014835831932</c:v>
                </c:pt>
                <c:pt idx="3444">
                  <c:v>1.40260053722531</c:v>
                </c:pt>
                <c:pt idx="3445">
                  <c:v>1.40445804359987</c:v>
                </c:pt>
                <c:pt idx="3446">
                  <c:v>1.41147747056629</c:v>
                </c:pt>
                <c:pt idx="3447">
                  <c:v>1.41493535842633</c:v>
                </c:pt>
                <c:pt idx="3448">
                  <c:v>1.41603193672231</c:v>
                </c:pt>
                <c:pt idx="3449">
                  <c:v>1.41796947847756</c:v>
                </c:pt>
                <c:pt idx="3450">
                  <c:v>1.42076238392202</c:v>
                </c:pt>
                <c:pt idx="3451">
                  <c:v>1.4244316012934</c:v>
                </c:pt>
                <c:pt idx="3452">
                  <c:v>1.42900504857102</c:v>
                </c:pt>
                <c:pt idx="3453">
                  <c:v>1.43617406991681</c:v>
                </c:pt>
                <c:pt idx="3454">
                  <c:v>1.44445838812697</c:v>
                </c:pt>
                <c:pt idx="3455">
                  <c:v>1.44498009739837</c:v>
                </c:pt>
                <c:pt idx="3456">
                  <c:v>1.43944210982609</c:v>
                </c:pt>
                <c:pt idx="3457">
                  <c:v>1.43488832182553</c:v>
                </c:pt>
                <c:pt idx="3458">
                  <c:v>1.43128139750853</c:v>
                </c:pt>
                <c:pt idx="3459">
                  <c:v>1.42859069331534</c:v>
                </c:pt>
                <c:pt idx="3460">
                  <c:v>1.42679599852603</c:v>
                </c:pt>
                <c:pt idx="3461">
                  <c:v>1.4258826553642</c:v>
                </c:pt>
                <c:pt idx="3462">
                  <c:v>1.42733069377598</c:v>
                </c:pt>
                <c:pt idx="3463">
                  <c:v>1.42473626153595</c:v>
                </c:pt>
                <c:pt idx="3464">
                  <c:v>1.41967742289524</c:v>
                </c:pt>
                <c:pt idx="3465">
                  <c:v>1.41554627976061</c:v>
                </c:pt>
                <c:pt idx="3466">
                  <c:v>1.41687872353325</c:v>
                </c:pt>
                <c:pt idx="3467">
                  <c:v>1.41445593070767</c:v>
                </c:pt>
                <c:pt idx="3468">
                  <c:v>1.40968355430091</c:v>
                </c:pt>
                <c:pt idx="3469">
                  <c:v>1.40587818622836</c:v>
                </c:pt>
                <c:pt idx="3470">
                  <c:v>1.40300796500658</c:v>
                </c:pt>
                <c:pt idx="3471">
                  <c:v>1.40104942427271</c:v>
                </c:pt>
                <c:pt idx="3472">
                  <c:v>1.40108361528384</c:v>
                </c:pt>
                <c:pt idx="3473">
                  <c:v>1.39767797064837</c:v>
                </c:pt>
                <c:pt idx="3474">
                  <c:v>1.39204341992058</c:v>
                </c:pt>
                <c:pt idx="3475">
                  <c:v>1.38432528448293</c:v>
                </c:pt>
                <c:pt idx="3476">
                  <c:v>1.3775564234264</c:v>
                </c:pt>
                <c:pt idx="3477">
                  <c:v>1.37168308918914</c:v>
                </c:pt>
                <c:pt idx="3478">
                  <c:v>1.36666106414379</c:v>
                </c:pt>
                <c:pt idx="3479">
                  <c:v>1.35963832173833</c:v>
                </c:pt>
                <c:pt idx="3480">
                  <c:v>1.35342604447141</c:v>
                </c:pt>
                <c:pt idx="3481">
                  <c:v>1.34528717011263</c:v>
                </c:pt>
                <c:pt idx="3482">
                  <c:v>1.33792504411868</c:v>
                </c:pt>
                <c:pt idx="3483">
                  <c:v>1.33129335789138</c:v>
                </c:pt>
                <c:pt idx="3484">
                  <c:v>1.32535164149491</c:v>
                </c:pt>
                <c:pt idx="3485">
                  <c:v>1.32006588792003</c:v>
                </c:pt>
                <c:pt idx="3486">
                  <c:v>1.3154068921937</c:v>
                </c:pt>
                <c:pt idx="3487">
                  <c:v>1.3113488650594</c:v>
                </c:pt>
                <c:pt idx="3488">
                  <c:v>1.30787095344569</c:v>
                </c:pt>
                <c:pt idx="3489">
                  <c:v>1.30495534638243</c:v>
                </c:pt>
                <c:pt idx="3490">
                  <c:v>1.30024165530066</c:v>
                </c:pt>
                <c:pt idx="3491">
                  <c:v>1.29605977975072</c:v>
                </c:pt>
                <c:pt idx="3492">
                  <c:v>1.29239069901579</c:v>
                </c:pt>
                <c:pt idx="3493">
                  <c:v>1.28921806819843</c:v>
                </c:pt>
                <c:pt idx="3494">
                  <c:v>1.28652776554621</c:v>
                </c:pt>
                <c:pt idx="3495">
                  <c:v>1.28430802318668</c:v>
                </c:pt>
                <c:pt idx="3496">
                  <c:v>1.28254982435464</c:v>
                </c:pt>
                <c:pt idx="3497">
                  <c:v>1.2812452084347</c:v>
                </c:pt>
                <c:pt idx="3498">
                  <c:v>1.28038879424589</c:v>
                </c:pt>
                <c:pt idx="3499">
                  <c:v>1.27997692463973</c:v>
                </c:pt>
                <c:pt idx="3500">
                  <c:v>1.28000711237682</c:v>
                </c:pt>
                <c:pt idx="3501">
                  <c:v>1.28047957772277</c:v>
                </c:pt>
                <c:pt idx="3502">
                  <c:v>1.28139541695931</c:v>
                </c:pt>
                <c:pt idx="3503">
                  <c:v>1.28275764498001</c:v>
                </c:pt>
                <c:pt idx="3504">
                  <c:v>1.28457148233258</c:v>
                </c:pt>
                <c:pt idx="3505">
                  <c:v>1.28684360234978</c:v>
                </c:pt>
                <c:pt idx="3506">
                  <c:v>1.28958270858039</c:v>
                </c:pt>
                <c:pt idx="3507">
                  <c:v>1.29279989075779</c:v>
                </c:pt>
                <c:pt idx="3508">
                  <c:v>1.296507897989</c:v>
                </c:pt>
                <c:pt idx="3509">
                  <c:v>1.30072236947997</c:v>
                </c:pt>
                <c:pt idx="3510">
                  <c:v>1.30546144988649</c:v>
                </c:pt>
                <c:pt idx="3511">
                  <c:v>1.31074597262594</c:v>
                </c:pt>
                <c:pt idx="3512">
                  <c:v>1.31928153771662</c:v>
                </c:pt>
                <c:pt idx="3513">
                  <c:v>1.32584172623031</c:v>
                </c:pt>
                <c:pt idx="3514">
                  <c:v>1.33050717255721</c:v>
                </c:pt>
                <c:pt idx="3515">
                  <c:v>1.33882539674975</c:v>
                </c:pt>
                <c:pt idx="3516">
                  <c:v>1.3449012047623</c:v>
                </c:pt>
                <c:pt idx="3517">
                  <c:v>1.35225312782029</c:v>
                </c:pt>
                <c:pt idx="3518">
                  <c:v>1.35714634824502</c:v>
                </c:pt>
                <c:pt idx="3519">
                  <c:v>1.35716634755072</c:v>
                </c:pt>
                <c:pt idx="3520">
                  <c:v>1.35786482300418</c:v>
                </c:pt>
                <c:pt idx="3521">
                  <c:v>1.35924569996037</c:v>
                </c:pt>
                <c:pt idx="3522">
                  <c:v>1.36131667427793</c:v>
                </c:pt>
                <c:pt idx="3523">
                  <c:v>1.36765370193477</c:v>
                </c:pt>
                <c:pt idx="3524">
                  <c:v>1.37121741558522</c:v>
                </c:pt>
                <c:pt idx="3525">
                  <c:v>1.37633788058296</c:v>
                </c:pt>
                <c:pt idx="3526">
                  <c:v>1.37854341623616</c:v>
                </c:pt>
                <c:pt idx="3527">
                  <c:v>1.3755167898143</c:v>
                </c:pt>
                <c:pt idx="3528">
                  <c:v>1.37329972586745</c:v>
                </c:pt>
                <c:pt idx="3529">
                  <c:v>1.37187522725467</c:v>
                </c:pt>
                <c:pt idx="3530">
                  <c:v>1.37495739803262</c:v>
                </c:pt>
                <c:pt idx="3531">
                  <c:v>1.37509575074097</c:v>
                </c:pt>
                <c:pt idx="3532">
                  <c:v>1.37303186976474</c:v>
                </c:pt>
                <c:pt idx="3533">
                  <c:v>1.3755687677855</c:v>
                </c:pt>
                <c:pt idx="3534">
                  <c:v>1.3752026809235</c:v>
                </c:pt>
                <c:pt idx="3535">
                  <c:v>1.37267906281269</c:v>
                </c:pt>
                <c:pt idx="3536">
                  <c:v>1.37108460189496</c:v>
                </c:pt>
                <c:pt idx="3537">
                  <c:v>1.37040642531177</c:v>
                </c:pt>
                <c:pt idx="3538">
                  <c:v>1.37436551496349</c:v>
                </c:pt>
                <c:pt idx="3539">
                  <c:v>1.37246167919238</c:v>
                </c:pt>
                <c:pt idx="3540">
                  <c:v>1.36842214992893</c:v>
                </c:pt>
                <c:pt idx="3541">
                  <c:v>1.365333217664099</c:v>
                </c:pt>
                <c:pt idx="3542">
                  <c:v>1.36021220344449</c:v>
                </c:pt>
                <c:pt idx="3543">
                  <c:v>1.35598778880055</c:v>
                </c:pt>
                <c:pt idx="3544">
                  <c:v>1.35600235197863</c:v>
                </c:pt>
                <c:pt idx="3545">
                  <c:v>1.353429280092879</c:v>
                </c:pt>
                <c:pt idx="3546">
                  <c:v>1.34883877613529</c:v>
                </c:pt>
                <c:pt idx="3547">
                  <c:v>1.34234492753098</c:v>
                </c:pt>
                <c:pt idx="3548">
                  <c:v>1.3367550860335</c:v>
                </c:pt>
                <c:pt idx="3549">
                  <c:v>1.33202500297365</c:v>
                </c:pt>
                <c:pt idx="3550">
                  <c:v>1.32811947107681</c:v>
                </c:pt>
                <c:pt idx="3551">
                  <c:v>1.32501010245897</c:v>
                </c:pt>
                <c:pt idx="3552">
                  <c:v>1.32267411523241</c:v>
                </c:pt>
                <c:pt idx="3553">
                  <c:v>1.32109527052615</c:v>
                </c:pt>
                <c:pt idx="3554">
                  <c:v>1.31765081873353</c:v>
                </c:pt>
                <c:pt idx="3555">
                  <c:v>1.31234833881689</c:v>
                </c:pt>
                <c:pt idx="3556">
                  <c:v>1.307739697934926</c:v>
                </c:pt>
                <c:pt idx="3557">
                  <c:v>1.30632365189101</c:v>
                </c:pt>
                <c:pt idx="3558">
                  <c:v>1.30297259571415</c:v>
                </c:pt>
                <c:pt idx="3559">
                  <c:v>1.29780286326505</c:v>
                </c:pt>
                <c:pt idx="3560">
                  <c:v>1.29335051171945</c:v>
                </c:pt>
                <c:pt idx="3561">
                  <c:v>1.28958715872796</c:v>
                </c:pt>
                <c:pt idx="3562">
                  <c:v>1.28648964154825</c:v>
                </c:pt>
                <c:pt idx="3563">
                  <c:v>1.28168615181488</c:v>
                </c:pt>
                <c:pt idx="3564">
                  <c:v>1.27751172452813</c:v>
                </c:pt>
                <c:pt idx="3565">
                  <c:v>1.2739439551335</c:v>
                </c:pt>
                <c:pt idx="3566">
                  <c:v>1.27096315791553</c:v>
                </c:pt>
                <c:pt idx="3567">
                  <c:v>1.26630947706038</c:v>
                </c:pt>
                <c:pt idx="3568">
                  <c:v>1.26221109680368</c:v>
                </c:pt>
                <c:pt idx="3569">
                  <c:v>1.25864760359738</c:v>
                </c:pt>
                <c:pt idx="3570">
                  <c:v>1.25560249502684</c:v>
                </c:pt>
                <c:pt idx="3571">
                  <c:v>1.25306152681203</c:v>
                </c:pt>
                <c:pt idx="3572">
                  <c:v>1.25101304506667</c:v>
                </c:pt>
                <c:pt idx="3573">
                  <c:v>1.24733238862356</c:v>
                </c:pt>
                <c:pt idx="3574">
                  <c:v>1.2441140106628</c:v>
                </c:pt>
                <c:pt idx="3575">
                  <c:v>1.24134436397539</c:v>
                </c:pt>
                <c:pt idx="3576">
                  <c:v>1.23901281529228</c:v>
                </c:pt>
                <c:pt idx="3577">
                  <c:v>1.23710981170153</c:v>
                </c:pt>
                <c:pt idx="3578">
                  <c:v>1.23562808925569</c:v>
                </c:pt>
                <c:pt idx="3579">
                  <c:v>1.23456155512557</c:v>
                </c:pt>
                <c:pt idx="3580">
                  <c:v>1.23547773432182</c:v>
                </c:pt>
                <c:pt idx="3581">
                  <c:v>1.23522757886909</c:v>
                </c:pt>
                <c:pt idx="3582">
                  <c:v>1.23336879767087</c:v>
                </c:pt>
                <c:pt idx="3583">
                  <c:v>1.23196884919522</c:v>
                </c:pt>
                <c:pt idx="3584">
                  <c:v>1.23102177131497</c:v>
                </c:pt>
                <c:pt idx="3585">
                  <c:v>1.23052335077176</c:v>
                </c:pt>
                <c:pt idx="3586">
                  <c:v>1.23047108686321</c:v>
                </c:pt>
                <c:pt idx="3587">
                  <c:v>1.23240426978812</c:v>
                </c:pt>
                <c:pt idx="3588">
                  <c:v>1.23325409618854</c:v>
                </c:pt>
                <c:pt idx="3589">
                  <c:v>1.23253462773779</c:v>
                </c:pt>
                <c:pt idx="3590">
                  <c:v>1.23230774205524</c:v>
                </c:pt>
                <c:pt idx="3591">
                  <c:v>1.23257230064852</c:v>
                </c:pt>
                <c:pt idx="3592">
                  <c:v>1.23332894502216</c:v>
                </c:pt>
                <c:pt idx="3593">
                  <c:v>1.23458008814314</c:v>
                </c:pt>
                <c:pt idx="3594">
                  <c:v>1.2363311620571</c:v>
                </c:pt>
                <c:pt idx="3595">
                  <c:v>1.24022350506262</c:v>
                </c:pt>
                <c:pt idx="3596">
                  <c:v>1.24303158946203</c:v>
                </c:pt>
                <c:pt idx="3597">
                  <c:v>1.24427141592906</c:v>
                </c:pt>
                <c:pt idx="3598">
                  <c:v>1.24607106206936</c:v>
                </c:pt>
                <c:pt idx="3599">
                  <c:v>1.24843893095189</c:v>
                </c:pt>
                <c:pt idx="3600">
                  <c:v>1.25138641369824</c:v>
                </c:pt>
                <c:pt idx="3601">
                  <c:v>1.25492822680494</c:v>
                </c:pt>
                <c:pt idx="3602">
                  <c:v>1.25908233499235</c:v>
                </c:pt>
                <c:pt idx="3603">
                  <c:v>1.26387110657887</c:v>
                </c:pt>
                <c:pt idx="3604">
                  <c:v>1.27135607221344</c:v>
                </c:pt>
                <c:pt idx="3605">
                  <c:v>1.27974033542732</c:v>
                </c:pt>
                <c:pt idx="3606">
                  <c:v>1.28441078159352</c:v>
                </c:pt>
                <c:pt idx="3607">
                  <c:v>1.28741487867867</c:v>
                </c:pt>
                <c:pt idx="3608">
                  <c:v>1.29118760836842</c:v>
                </c:pt>
                <c:pt idx="3609">
                  <c:v>1.29575495012489</c:v>
                </c:pt>
                <c:pt idx="3610">
                  <c:v>1.30114846357708</c:v>
                </c:pt>
                <c:pt idx="3611">
                  <c:v>1.31002756517786</c:v>
                </c:pt>
                <c:pt idx="3612">
                  <c:v>1.31731975085498</c:v>
                </c:pt>
                <c:pt idx="3613">
                  <c:v>1.32017520579282</c:v>
                </c:pt>
                <c:pt idx="3614">
                  <c:v>1.32387903535369</c:v>
                </c:pt>
                <c:pt idx="3615">
                  <c:v>1.32845986963315</c:v>
                </c:pt>
                <c:pt idx="3616">
                  <c:v>1.33418063211014</c:v>
                </c:pt>
                <c:pt idx="3617">
                  <c:v>1.33774787927734</c:v>
                </c:pt>
                <c:pt idx="3618">
                  <c:v>1.33642674742574</c:v>
                </c:pt>
                <c:pt idx="3619">
                  <c:v>1.33591467064995</c:v>
                </c:pt>
                <c:pt idx="3620">
                  <c:v>1.33934009374625</c:v>
                </c:pt>
                <c:pt idx="3621">
                  <c:v>1.34046072136021</c:v>
                </c:pt>
                <c:pt idx="3622">
                  <c:v>1.339515400769</c:v>
                </c:pt>
                <c:pt idx="3623">
                  <c:v>1.33945038532365</c:v>
                </c:pt>
                <c:pt idx="3624">
                  <c:v>1.33736052840006</c:v>
                </c:pt>
                <c:pt idx="3625">
                  <c:v>1.33609473875358</c:v>
                </c:pt>
                <c:pt idx="3626">
                  <c:v>1.33278062226907</c:v>
                </c:pt>
                <c:pt idx="3627">
                  <c:v>1.33023911075907</c:v>
                </c:pt>
                <c:pt idx="3628">
                  <c:v>1.32845169941406</c:v>
                </c:pt>
                <c:pt idx="3629">
                  <c:v>1.32740613844881</c:v>
                </c:pt>
                <c:pt idx="3630">
                  <c:v>1.32709513138245</c:v>
                </c:pt>
                <c:pt idx="3631">
                  <c:v>1.32472816563796</c:v>
                </c:pt>
                <c:pt idx="3632">
                  <c:v>1.32304444127737</c:v>
                </c:pt>
                <c:pt idx="3633">
                  <c:v>1.3220339869216</c:v>
                </c:pt>
                <c:pt idx="3634">
                  <c:v>1.31895234924482</c:v>
                </c:pt>
                <c:pt idx="3635">
                  <c:v>1.31649848285443</c:v>
                </c:pt>
                <c:pt idx="3636">
                  <c:v>1.31741641421696</c:v>
                </c:pt>
                <c:pt idx="3637">
                  <c:v>1.31615854060167</c:v>
                </c:pt>
                <c:pt idx="3638">
                  <c:v>1.31282647547269</c:v>
                </c:pt>
                <c:pt idx="3639">
                  <c:v>1.30751201200954</c:v>
                </c:pt>
                <c:pt idx="3640">
                  <c:v>1.30286134531061</c:v>
                </c:pt>
                <c:pt idx="3641">
                  <c:v>1.2988474979148</c:v>
                </c:pt>
                <c:pt idx="3642">
                  <c:v>1.29544795192721</c:v>
                </c:pt>
                <c:pt idx="3643">
                  <c:v>1.29505179625209</c:v>
                </c:pt>
                <c:pt idx="3644">
                  <c:v>1.29279402568692</c:v>
                </c:pt>
                <c:pt idx="3645">
                  <c:v>1.28610090500434</c:v>
                </c:pt>
                <c:pt idx="3646">
                  <c:v>1.28008576446567</c:v>
                </c:pt>
                <c:pt idx="3647">
                  <c:v>1.27471452903598</c:v>
                </c:pt>
                <c:pt idx="3648">
                  <c:v>1.26995710744975</c:v>
                </c:pt>
                <c:pt idx="3649">
                  <c:v>1.26578854560687</c:v>
                </c:pt>
                <c:pt idx="3650">
                  <c:v>1.26218682295891</c:v>
                </c:pt>
                <c:pt idx="3651">
                  <c:v>1.25913434214347</c:v>
                </c:pt>
                <c:pt idx="3652">
                  <c:v>1.25661545310399</c:v>
                </c:pt>
                <c:pt idx="3653">
                  <c:v>1.25461800892689</c:v>
                </c:pt>
                <c:pt idx="3654">
                  <c:v>1.25313271038548</c:v>
                </c:pt>
                <c:pt idx="3655">
                  <c:v>1.25215206014079</c:v>
                </c:pt>
                <c:pt idx="3656">
                  <c:v>1.25167146895351</c:v>
                </c:pt>
                <c:pt idx="3657">
                  <c:v>1.25168802729729</c:v>
                </c:pt>
                <c:pt idx="3658">
                  <c:v>1.24996293359897</c:v>
                </c:pt>
                <c:pt idx="3659">
                  <c:v>1.24869452353622</c:v>
                </c:pt>
                <c:pt idx="3660">
                  <c:v>1.24787741260565</c:v>
                </c:pt>
                <c:pt idx="3661">
                  <c:v>1.24750785479417</c:v>
                </c:pt>
                <c:pt idx="3662">
                  <c:v>1.24758393681811</c:v>
                </c:pt>
                <c:pt idx="3663">
                  <c:v>1.24989033511397</c:v>
                </c:pt>
                <c:pt idx="3664">
                  <c:v>1.25087158923675</c:v>
                </c:pt>
                <c:pt idx="3665">
                  <c:v>1.25007975364052</c:v>
                </c:pt>
                <c:pt idx="3666">
                  <c:v>1.2497857561499</c:v>
                </c:pt>
                <c:pt idx="3667">
                  <c:v>1.24998779763726</c:v>
                </c:pt>
                <c:pt idx="3668">
                  <c:v>1.25068666349434</c:v>
                </c:pt>
                <c:pt idx="3669">
                  <c:v>1.25188456025545</c:v>
                </c:pt>
                <c:pt idx="3670">
                  <c:v>1.25358675617046</c:v>
                </c:pt>
                <c:pt idx="3671">
                  <c:v>1.25580045873633</c:v>
                </c:pt>
                <c:pt idx="3672">
                  <c:v>1.25853533960137</c:v>
                </c:pt>
                <c:pt idx="3673">
                  <c:v>1.26180386907229</c:v>
                </c:pt>
                <c:pt idx="3674">
                  <c:v>1.26562094951049</c:v>
                </c:pt>
                <c:pt idx="3675">
                  <c:v>1.27000532699033</c:v>
                </c:pt>
                <c:pt idx="3676">
                  <c:v>1.27497803652756</c:v>
                </c:pt>
                <c:pt idx="3677">
                  <c:v>1.28056498348742</c:v>
                </c:pt>
                <c:pt idx="3678">
                  <c:v>1.28679547241427</c:v>
                </c:pt>
                <c:pt idx="3679">
                  <c:v>1.29614014480605</c:v>
                </c:pt>
                <c:pt idx="3680">
                  <c:v>1.30388886305139</c:v>
                </c:pt>
                <c:pt idx="3681">
                  <c:v>1.30706742004204</c:v>
                </c:pt>
                <c:pt idx="3682">
                  <c:v>1.31087254477707</c:v>
                </c:pt>
                <c:pt idx="3683">
                  <c:v>1.31532483043955</c:v>
                </c:pt>
                <c:pt idx="3684">
                  <c:v>1.32044963768901</c:v>
                </c:pt>
                <c:pt idx="3685">
                  <c:v>1.32627788592567</c:v>
                </c:pt>
                <c:pt idx="3686">
                  <c:v>1.33284449464678</c:v>
                </c:pt>
                <c:pt idx="3687">
                  <c:v>1.34343463197006</c:v>
                </c:pt>
                <c:pt idx="3688">
                  <c:v>1.34871133878082</c:v>
                </c:pt>
                <c:pt idx="3689">
                  <c:v>1.35164202887416</c:v>
                </c:pt>
                <c:pt idx="3690">
                  <c:v>1.35528428755145</c:v>
                </c:pt>
                <c:pt idx="3691">
                  <c:v>1.35966090154799</c:v>
                </c:pt>
                <c:pt idx="3692">
                  <c:v>1.36480099229729</c:v>
                </c:pt>
                <c:pt idx="3693">
                  <c:v>1.37073845919908</c:v>
                </c:pt>
                <c:pt idx="3694">
                  <c:v>1.37751516852761</c:v>
                </c:pt>
                <c:pt idx="3695">
                  <c:v>1.38517963805116</c:v>
                </c:pt>
                <c:pt idx="3696">
                  <c:v>1.39033333316056</c:v>
                </c:pt>
                <c:pt idx="3697">
                  <c:v>1.39627020468529</c:v>
                </c:pt>
                <c:pt idx="3698">
                  <c:v>1.4030304335141</c:v>
                </c:pt>
                <c:pt idx="3699">
                  <c:v>1.41066181985205</c:v>
                </c:pt>
                <c:pt idx="3700">
                  <c:v>1.41922028965711</c:v>
                </c:pt>
                <c:pt idx="3701">
                  <c:v>1.428773397609639</c:v>
                </c:pt>
                <c:pt idx="3702">
                  <c:v>1.43939873649045</c:v>
                </c:pt>
                <c:pt idx="3703">
                  <c:v>1.457042166425</c:v>
                </c:pt>
                <c:pt idx="3704">
                  <c:v>1.47048595551668</c:v>
                </c:pt>
                <c:pt idx="3705">
                  <c:v>1.47640355225708</c:v>
                </c:pt>
                <c:pt idx="3706">
                  <c:v>1.48550547489287</c:v>
                </c:pt>
                <c:pt idx="3707">
                  <c:v>1.4888586222893</c:v>
                </c:pt>
                <c:pt idx="3708">
                  <c:v>1.48845180267593</c:v>
                </c:pt>
                <c:pt idx="3709">
                  <c:v>1.48898509674551</c:v>
                </c:pt>
                <c:pt idx="3710">
                  <c:v>1.49046260855787</c:v>
                </c:pt>
                <c:pt idx="3711">
                  <c:v>1.49289598197509</c:v>
                </c:pt>
                <c:pt idx="3712">
                  <c:v>1.49156615320172</c:v>
                </c:pt>
                <c:pt idx="3713">
                  <c:v>1.49109008116084</c:v>
                </c:pt>
                <c:pt idx="3714">
                  <c:v>1.49146568800188</c:v>
                </c:pt>
                <c:pt idx="3715">
                  <c:v>1.49984155779433</c:v>
                </c:pt>
                <c:pt idx="3716">
                  <c:v>1.50200279725115</c:v>
                </c:pt>
                <c:pt idx="3717">
                  <c:v>1.49537424531337</c:v>
                </c:pt>
                <c:pt idx="3718">
                  <c:v>1.48972363357805</c:v>
                </c:pt>
                <c:pt idx="3719">
                  <c:v>1.49191927346026</c:v>
                </c:pt>
                <c:pt idx="3720">
                  <c:v>1.48797704852244</c:v>
                </c:pt>
                <c:pt idx="3721">
                  <c:v>1.48231370982928</c:v>
                </c:pt>
                <c:pt idx="3722">
                  <c:v>1.47090508523986</c:v>
                </c:pt>
                <c:pt idx="3723">
                  <c:v>1.46237279866118</c:v>
                </c:pt>
                <c:pt idx="3724">
                  <c:v>1.44884643272552</c:v>
                </c:pt>
                <c:pt idx="3725">
                  <c:v>1.43257655946985</c:v>
                </c:pt>
                <c:pt idx="3726">
                  <c:v>1.41793199139084</c:v>
                </c:pt>
                <c:pt idx="3727">
                  <c:v>1.40474225675945</c:v>
                </c:pt>
                <c:pt idx="3728">
                  <c:v>1.39728076497448</c:v>
                </c:pt>
                <c:pt idx="3729">
                  <c:v>1.38635295192683</c:v>
                </c:pt>
                <c:pt idx="3730">
                  <c:v>1.37309733680149</c:v>
                </c:pt>
                <c:pt idx="3731">
                  <c:v>1.36116606227613</c:v>
                </c:pt>
                <c:pt idx="3732">
                  <c:v>1.35043708152827</c:v>
                </c:pt>
                <c:pt idx="3733">
                  <c:v>1.34080884220112</c:v>
                </c:pt>
                <c:pt idx="3734">
                  <c:v>1.33219673506535</c:v>
                </c:pt>
                <c:pt idx="3735">
                  <c:v>1.32452859009512</c:v>
                </c:pt>
                <c:pt idx="3736">
                  <c:v>1.31774423963135</c:v>
                </c:pt>
                <c:pt idx="3737">
                  <c:v>1.30893096768855</c:v>
                </c:pt>
                <c:pt idx="3738">
                  <c:v>1.30096647198642</c:v>
                </c:pt>
                <c:pt idx="3739">
                  <c:v>1.29379473102468</c:v>
                </c:pt>
                <c:pt idx="3740">
                  <c:v>1.2873684138892</c:v>
                </c:pt>
                <c:pt idx="3741">
                  <c:v>1.28164634848676</c:v>
                </c:pt>
                <c:pt idx="3742">
                  <c:v>1.27659420397196</c:v>
                </c:pt>
                <c:pt idx="3743">
                  <c:v>1.27218240288689</c:v>
                </c:pt>
                <c:pt idx="3744">
                  <c:v>1.26588472919396</c:v>
                </c:pt>
                <c:pt idx="3745">
                  <c:v>1.26020021679159</c:v>
                </c:pt>
                <c:pt idx="3746">
                  <c:v>1.25509901205635</c:v>
                </c:pt>
                <c:pt idx="3747">
                  <c:v>1.25055538036689</c:v>
                </c:pt>
                <c:pt idx="3748">
                  <c:v>1.24654732384427</c:v>
                </c:pt>
                <c:pt idx="3749">
                  <c:v>1.24481882199641</c:v>
                </c:pt>
                <c:pt idx="3750">
                  <c:v>1.24178942067223</c:v>
                </c:pt>
                <c:pt idx="3751">
                  <c:v>1.23697421202379</c:v>
                </c:pt>
                <c:pt idx="3752">
                  <c:v>1.23273109871886</c:v>
                </c:pt>
                <c:pt idx="3753">
                  <c:v>1.23063226080925</c:v>
                </c:pt>
                <c:pt idx="3754">
                  <c:v>1.22743430145401</c:v>
                </c:pt>
                <c:pt idx="3755">
                  <c:v>1.22256559736025</c:v>
                </c:pt>
                <c:pt idx="3756">
                  <c:v>1.21829542872057</c:v>
                </c:pt>
                <c:pt idx="3757">
                  <c:v>1.21460119664505</c:v>
                </c:pt>
                <c:pt idx="3758">
                  <c:v>1.21146446308113</c:v>
                </c:pt>
                <c:pt idx="3759">
                  <c:v>1.20886917251685</c:v>
                </c:pt>
                <c:pt idx="3760">
                  <c:v>1.20814648432343</c:v>
                </c:pt>
                <c:pt idx="3761">
                  <c:v>1.20658202943014</c:v>
                </c:pt>
                <c:pt idx="3762">
                  <c:v>1.2034525121316</c:v>
                </c:pt>
                <c:pt idx="3763">
                  <c:v>1.20218074148714</c:v>
                </c:pt>
                <c:pt idx="3764">
                  <c:v>1.199341581375</c:v>
                </c:pt>
                <c:pt idx="3765">
                  <c:v>1.19370767029508</c:v>
                </c:pt>
                <c:pt idx="3766">
                  <c:v>1.18669614338448</c:v>
                </c:pt>
                <c:pt idx="3767">
                  <c:v>1.18038834538463</c:v>
                </c:pt>
                <c:pt idx="3768">
                  <c:v>1.17474687342978</c:v>
                </c:pt>
                <c:pt idx="3769">
                  <c:v>1.16974005649939</c:v>
                </c:pt>
                <c:pt idx="3770">
                  <c:v>1.16534085805982</c:v>
                </c:pt>
                <c:pt idx="3771">
                  <c:v>1.16243785158652</c:v>
                </c:pt>
                <c:pt idx="3772">
                  <c:v>1.16005422413081</c:v>
                </c:pt>
                <c:pt idx="3773">
                  <c:v>1.15546109759799</c:v>
                </c:pt>
                <c:pt idx="3774">
                  <c:v>1.14966908074861</c:v>
                </c:pt>
                <c:pt idx="3775">
                  <c:v>1.14455447565585</c:v>
                </c:pt>
                <c:pt idx="3776">
                  <c:v>1.14008806588304</c:v>
                </c:pt>
                <c:pt idx="3777">
                  <c:v>1.13695558442525</c:v>
                </c:pt>
                <c:pt idx="3778">
                  <c:v>1.13369241192539</c:v>
                </c:pt>
                <c:pt idx="3779">
                  <c:v>1.12995949412004</c:v>
                </c:pt>
                <c:pt idx="3780">
                  <c:v>1.1244597651133</c:v>
                </c:pt>
                <c:pt idx="3781">
                  <c:v>1.11791572750065</c:v>
                </c:pt>
                <c:pt idx="3782">
                  <c:v>1.11205873708217</c:v>
                </c:pt>
                <c:pt idx="3783">
                  <c:v>1.10685648480797</c:v>
                </c:pt>
                <c:pt idx="3784">
                  <c:v>1.10228176600451</c:v>
                </c:pt>
                <c:pt idx="3785">
                  <c:v>1.09831164291527</c:v>
                </c:pt>
                <c:pt idx="3786">
                  <c:v>1.09492684327061</c:v>
                </c:pt>
                <c:pt idx="3787">
                  <c:v>1.09211151415065</c:v>
                </c:pt>
                <c:pt idx="3788">
                  <c:v>1.08868590831557</c:v>
                </c:pt>
                <c:pt idx="3789">
                  <c:v>1.08538604215268</c:v>
                </c:pt>
                <c:pt idx="3790">
                  <c:v>1.08108773661086</c:v>
                </c:pt>
                <c:pt idx="3791">
                  <c:v>1.07735828641402</c:v>
                </c:pt>
                <c:pt idx="3792">
                  <c:v>1.07418127581979</c:v>
                </c:pt>
                <c:pt idx="3793">
                  <c:v>1.07154350977074</c:v>
                </c:pt>
                <c:pt idx="3794">
                  <c:v>1.06943380453068</c:v>
                </c:pt>
                <c:pt idx="3795">
                  <c:v>1.06784352948673</c:v>
                </c:pt>
                <c:pt idx="3796">
                  <c:v>1.06676612554827</c:v>
                </c:pt>
                <c:pt idx="3797">
                  <c:v>1.06619685944452</c:v>
                </c:pt>
                <c:pt idx="3798">
                  <c:v>1.06613314956676</c:v>
                </c:pt>
                <c:pt idx="3799">
                  <c:v>1.0665739050777</c:v>
                </c:pt>
                <c:pt idx="3800">
                  <c:v>1.06752016894742</c:v>
                </c:pt>
                <c:pt idx="3801">
                  <c:v>1.0689744744541</c:v>
                </c:pt>
                <c:pt idx="3802">
                  <c:v>1.07094158727268</c:v>
                </c:pt>
                <c:pt idx="3803">
                  <c:v>1.07342803578159</c:v>
                </c:pt>
                <c:pt idx="3804">
                  <c:v>1.0749375305681</c:v>
                </c:pt>
                <c:pt idx="3805">
                  <c:v>1.07726560273106</c:v>
                </c:pt>
                <c:pt idx="3806">
                  <c:v>1.07977488209372</c:v>
                </c:pt>
                <c:pt idx="3807">
                  <c:v>1.07974197871539</c:v>
                </c:pt>
                <c:pt idx="3808">
                  <c:v>1.08020038915211</c:v>
                </c:pt>
                <c:pt idx="3809">
                  <c:v>1.08115117422503</c:v>
                </c:pt>
                <c:pt idx="3810">
                  <c:v>1.08259709701826</c:v>
                </c:pt>
                <c:pt idx="3811">
                  <c:v>1.08454289449914</c:v>
                </c:pt>
                <c:pt idx="3812">
                  <c:v>1.08738149012941</c:v>
                </c:pt>
                <c:pt idx="3813">
                  <c:v>1.09036667635383</c:v>
                </c:pt>
                <c:pt idx="3814">
                  <c:v>1.09231381750344</c:v>
                </c:pt>
                <c:pt idx="3815">
                  <c:v>1.09481167124747</c:v>
                </c:pt>
                <c:pt idx="3816">
                  <c:v>1.09627412455926</c:v>
                </c:pt>
                <c:pt idx="3817">
                  <c:v>1.09825577264156</c:v>
                </c:pt>
                <c:pt idx="3818">
                  <c:v>1.1012352267211</c:v>
                </c:pt>
                <c:pt idx="3819">
                  <c:v>1.10429973122644</c:v>
                </c:pt>
                <c:pt idx="3820">
                  <c:v>1.10464798254381</c:v>
                </c:pt>
                <c:pt idx="3821">
                  <c:v>1.10552318231324</c:v>
                </c:pt>
                <c:pt idx="3822">
                  <c:v>1.10578982813036</c:v>
                </c:pt>
                <c:pt idx="3823">
                  <c:v>1.10605100039997</c:v>
                </c:pt>
                <c:pt idx="3824">
                  <c:v>1.1035380944822</c:v>
                </c:pt>
                <c:pt idx="3825">
                  <c:v>1.10153449194284</c:v>
                </c:pt>
                <c:pt idx="3826">
                  <c:v>1.10003172940998</c:v>
                </c:pt>
                <c:pt idx="3827">
                  <c:v>1.09948560940552</c:v>
                </c:pt>
                <c:pt idx="3828">
                  <c:v>1.09896355357514</c:v>
                </c:pt>
                <c:pt idx="3829">
                  <c:v>1.09571670440459</c:v>
                </c:pt>
                <c:pt idx="3830">
                  <c:v>1.09298139382195</c:v>
                </c:pt>
                <c:pt idx="3831">
                  <c:v>1.09157522426391</c:v>
                </c:pt>
                <c:pt idx="3832">
                  <c:v>1.09021924384295</c:v>
                </c:pt>
                <c:pt idx="3833">
                  <c:v>1.085774698175399</c:v>
                </c:pt>
                <c:pt idx="3834">
                  <c:v>1.08036672185563</c:v>
                </c:pt>
                <c:pt idx="3835">
                  <c:v>1.07559640694339</c:v>
                </c:pt>
                <c:pt idx="3836">
                  <c:v>1.07174623859967</c:v>
                </c:pt>
                <c:pt idx="3837">
                  <c:v>1.06816549249645</c:v>
                </c:pt>
                <c:pt idx="3838">
                  <c:v>1.0636702764183</c:v>
                </c:pt>
                <c:pt idx="3839">
                  <c:v>1.05979731524269</c:v>
                </c:pt>
                <c:pt idx="3840">
                  <c:v>1.05652866557611</c:v>
                </c:pt>
                <c:pt idx="3841">
                  <c:v>1.05384947254051</c:v>
                </c:pt>
                <c:pt idx="3842">
                  <c:v>1.05174794068003</c:v>
                </c:pt>
                <c:pt idx="3843">
                  <c:v>1.05021486599493</c:v>
                </c:pt>
                <c:pt idx="3844">
                  <c:v>1.04924351539925</c:v>
                </c:pt>
                <c:pt idx="3845">
                  <c:v>1.04882932037307</c:v>
                </c:pt>
                <c:pt idx="3846">
                  <c:v>1.04897002454035</c:v>
                </c:pt>
                <c:pt idx="3847">
                  <c:v>1.04966544682558</c:v>
                </c:pt>
                <c:pt idx="3848">
                  <c:v>1.05091750596872</c:v>
                </c:pt>
                <c:pt idx="3849">
                  <c:v>1.05294201647093</c:v>
                </c:pt>
                <c:pt idx="3850">
                  <c:v>1.0538600012244</c:v>
                </c:pt>
                <c:pt idx="3851">
                  <c:v>1.05385226067232</c:v>
                </c:pt>
                <c:pt idx="3852">
                  <c:v>1.05440686107325</c:v>
                </c:pt>
                <c:pt idx="3853">
                  <c:v>1.05552512137287</c:v>
                </c:pt>
                <c:pt idx="3854">
                  <c:v>1.05573327398774</c:v>
                </c:pt>
                <c:pt idx="3855">
                  <c:v>1.05647601602512</c:v>
                </c:pt>
                <c:pt idx="3856">
                  <c:v>1.05775549755251</c:v>
                </c:pt>
                <c:pt idx="3857">
                  <c:v>1.05957593837107</c:v>
                </c:pt>
                <c:pt idx="3858">
                  <c:v>1.06194376349008</c:v>
                </c:pt>
                <c:pt idx="3859">
                  <c:v>1.06486765083491</c:v>
                </c:pt>
                <c:pt idx="3860">
                  <c:v>1.06835890105192</c:v>
                </c:pt>
                <c:pt idx="3861">
                  <c:v>1.07090230872118</c:v>
                </c:pt>
                <c:pt idx="3862">
                  <c:v>1.07398513527074</c:v>
                </c:pt>
                <c:pt idx="3863">
                  <c:v>1.07761919534774</c:v>
                </c:pt>
                <c:pt idx="3864">
                  <c:v>1.08025517308682</c:v>
                </c:pt>
                <c:pt idx="3865">
                  <c:v>1.08184267261841</c:v>
                </c:pt>
                <c:pt idx="3866">
                  <c:v>1.08391015254726</c:v>
                </c:pt>
                <c:pt idx="3867">
                  <c:v>1.0864645894126</c:v>
                </c:pt>
                <c:pt idx="3868">
                  <c:v>1.08992618587202</c:v>
                </c:pt>
                <c:pt idx="3869">
                  <c:v>1.0939425764354</c:v>
                </c:pt>
                <c:pt idx="3870">
                  <c:v>1.09644294990876</c:v>
                </c:pt>
                <c:pt idx="3871">
                  <c:v>1.097854337164</c:v>
                </c:pt>
                <c:pt idx="3872">
                  <c:v>1.0981842767558</c:v>
                </c:pt>
                <c:pt idx="3873">
                  <c:v>1.09739812614373</c:v>
                </c:pt>
                <c:pt idx="3874">
                  <c:v>1.09756991089673</c:v>
                </c:pt>
                <c:pt idx="3875">
                  <c:v>1.09777804166273</c:v>
                </c:pt>
                <c:pt idx="3876">
                  <c:v>1.09730870193682</c:v>
                </c:pt>
                <c:pt idx="3877">
                  <c:v>1.09690901775266</c:v>
                </c:pt>
                <c:pt idx="3878">
                  <c:v>1.09376003297969</c:v>
                </c:pt>
                <c:pt idx="3879">
                  <c:v>1.09116392301701</c:v>
                </c:pt>
                <c:pt idx="3880">
                  <c:v>1.08749217597102</c:v>
                </c:pt>
                <c:pt idx="3881">
                  <c:v>1.08472569476145</c:v>
                </c:pt>
                <c:pt idx="3882">
                  <c:v>1.08206623596394</c:v>
                </c:pt>
                <c:pt idx="3883">
                  <c:v>1.0783356668959</c:v>
                </c:pt>
                <c:pt idx="3884">
                  <c:v>1.07514803613022</c:v>
                </c:pt>
                <c:pt idx="3885">
                  <c:v>1.07248968611745</c:v>
                </c:pt>
                <c:pt idx="3886">
                  <c:v>1.07065549731392</c:v>
                </c:pt>
                <c:pt idx="3887">
                  <c:v>1.06931521839037</c:v>
                </c:pt>
                <c:pt idx="3888">
                  <c:v>1.06663774077566</c:v>
                </c:pt>
                <c:pt idx="3889">
                  <c:v>1.06145563855046</c:v>
                </c:pt>
                <c:pt idx="3890">
                  <c:v>1.05709660615621</c:v>
                </c:pt>
                <c:pt idx="3891">
                  <c:v>1.05304558860219</c:v>
                </c:pt>
                <c:pt idx="3892">
                  <c:v>1.04807367444423</c:v>
                </c:pt>
                <c:pt idx="3893">
                  <c:v>1.04369481812377</c:v>
                </c:pt>
                <c:pt idx="3894">
                  <c:v>1.03989015598955</c:v>
                </c:pt>
                <c:pt idx="3895">
                  <c:v>1.03664383475783</c:v>
                </c:pt>
                <c:pt idx="3896">
                  <c:v>1.03394284267843</c:v>
                </c:pt>
                <c:pt idx="3897">
                  <c:v>1.03177652687682</c:v>
                </c:pt>
                <c:pt idx="3898">
                  <c:v>1.03013664200801</c:v>
                </c:pt>
                <c:pt idx="3899">
                  <c:v>1.02912641492907</c:v>
                </c:pt>
                <c:pt idx="3900">
                  <c:v>1.02851935357709</c:v>
                </c:pt>
                <c:pt idx="3901">
                  <c:v>1.02702242897534</c:v>
                </c:pt>
                <c:pt idx="3902">
                  <c:v>1.02607086553384</c:v>
                </c:pt>
                <c:pt idx="3903">
                  <c:v>1.02566047970293</c:v>
                </c:pt>
                <c:pt idx="3904">
                  <c:v>1.02578932854247</c:v>
                </c:pt>
                <c:pt idx="3905">
                  <c:v>1.02645695845885</c:v>
                </c:pt>
                <c:pt idx="3906">
                  <c:v>1.02625353622653</c:v>
                </c:pt>
                <c:pt idx="3907">
                  <c:v>1.02656087254936</c:v>
                </c:pt>
                <c:pt idx="3908">
                  <c:v>1.02737893197001</c:v>
                </c:pt>
                <c:pt idx="3909">
                  <c:v>1.02881883098456</c:v>
                </c:pt>
                <c:pt idx="3910">
                  <c:v>1.03067434627891</c:v>
                </c:pt>
                <c:pt idx="3911">
                  <c:v>1.03163507014181</c:v>
                </c:pt>
                <c:pt idx="3912">
                  <c:v>1.03314439437705</c:v>
                </c:pt>
                <c:pt idx="3913">
                  <c:v>1.03377035323458</c:v>
                </c:pt>
                <c:pt idx="3914">
                  <c:v>1.03491688693948</c:v>
                </c:pt>
                <c:pt idx="3915">
                  <c:v>1.0365875870986</c:v>
                </c:pt>
                <c:pt idx="3916">
                  <c:v>1.03878751619383</c:v>
                </c:pt>
                <c:pt idx="3917">
                  <c:v>1.04168967604259</c:v>
                </c:pt>
                <c:pt idx="3918">
                  <c:v>1.04498774830267</c:v>
                </c:pt>
                <c:pt idx="3919">
                  <c:v>1.04589298325748</c:v>
                </c:pt>
                <c:pt idx="3920">
                  <c:v>1.04752914022846</c:v>
                </c:pt>
                <c:pt idx="3921">
                  <c:v>1.04952427270399</c:v>
                </c:pt>
                <c:pt idx="3922">
                  <c:v>1.05079176207472</c:v>
                </c:pt>
                <c:pt idx="3923">
                  <c:v>1.05092459336063</c:v>
                </c:pt>
                <c:pt idx="3924">
                  <c:v>1.05031780751993</c:v>
                </c:pt>
                <c:pt idx="3925">
                  <c:v>1.05007827216654</c:v>
                </c:pt>
                <c:pt idx="3926">
                  <c:v>1.04892133371764</c:v>
                </c:pt>
                <c:pt idx="3927">
                  <c:v>1.04837269075946</c:v>
                </c:pt>
                <c:pt idx="3928">
                  <c:v>1.04692971801228</c:v>
                </c:pt>
                <c:pt idx="3929">
                  <c:v>1.04606339089068</c:v>
                </c:pt>
                <c:pt idx="3930">
                  <c:v>1.04576937241033</c:v>
                </c:pt>
                <c:pt idx="3931">
                  <c:v>1.04623446232398</c:v>
                </c:pt>
                <c:pt idx="3932">
                  <c:v>1.04409294404565</c:v>
                </c:pt>
                <c:pt idx="3933">
                  <c:v>1.03984385174239</c:v>
                </c:pt>
                <c:pt idx="3934">
                  <c:v>1.03579152731429</c:v>
                </c:pt>
                <c:pt idx="3935">
                  <c:v>1.0293929369496</c:v>
                </c:pt>
                <c:pt idx="3936">
                  <c:v>1.02363909482137</c:v>
                </c:pt>
                <c:pt idx="3937">
                  <c:v>1.01709044121752</c:v>
                </c:pt>
                <c:pt idx="3938">
                  <c:v>1.01122432380153</c:v>
                </c:pt>
                <c:pt idx="3939">
                  <c:v>1.00581322499426</c:v>
                </c:pt>
                <c:pt idx="3940">
                  <c:v>0.998245312706689</c:v>
                </c:pt>
                <c:pt idx="3941">
                  <c:v>0.991338123031399</c:v>
                </c:pt>
                <c:pt idx="3942">
                  <c:v>0.98505994337524</c:v>
                </c:pt>
                <c:pt idx="3943">
                  <c:v>0.979387430422051</c:v>
                </c:pt>
                <c:pt idx="3944">
                  <c:v>0.974300109064669</c:v>
                </c:pt>
                <c:pt idx="3945">
                  <c:v>0.969781562283596</c:v>
                </c:pt>
                <c:pt idx="3946">
                  <c:v>0.96581787039384</c:v>
                </c:pt>
                <c:pt idx="3947">
                  <c:v>0.962397753418796</c:v>
                </c:pt>
                <c:pt idx="3948">
                  <c:v>0.959512024607971</c:v>
                </c:pt>
                <c:pt idx="3949">
                  <c:v>0.957153191963255</c:v>
                </c:pt>
                <c:pt idx="3950">
                  <c:v>0.954046609816523</c:v>
                </c:pt>
                <c:pt idx="3951">
                  <c:v>0.951438742023843</c:v>
                </c:pt>
                <c:pt idx="3952">
                  <c:v>0.94932383426076</c:v>
                </c:pt>
                <c:pt idx="3953">
                  <c:v>0.947697386641799</c:v>
                </c:pt>
                <c:pt idx="3954">
                  <c:v>0.946555864130544</c:v>
                </c:pt>
                <c:pt idx="3955">
                  <c:v>0.945896531625704</c:v>
                </c:pt>
                <c:pt idx="3956">
                  <c:v>0.945717650622497</c:v>
                </c:pt>
                <c:pt idx="3957">
                  <c:v>0.946017964610368</c:v>
                </c:pt>
                <c:pt idx="3958">
                  <c:v>0.946797250573468</c:v>
                </c:pt>
                <c:pt idx="3959">
                  <c:v>0.948055818344849</c:v>
                </c:pt>
                <c:pt idx="3960">
                  <c:v>0.949648856356065</c:v>
                </c:pt>
                <c:pt idx="3961">
                  <c:v>0.951875806916371</c:v>
                </c:pt>
                <c:pt idx="3962">
                  <c:v>0.953334309522941</c:v>
                </c:pt>
                <c:pt idx="3963">
                  <c:v>0.955303191214553</c:v>
                </c:pt>
                <c:pt idx="3964">
                  <c:v>0.957785510207006</c:v>
                </c:pt>
                <c:pt idx="3965">
                  <c:v>0.96078559921005</c:v>
                </c:pt>
                <c:pt idx="3966">
                  <c:v>0.964309237931223</c:v>
                </c:pt>
                <c:pt idx="3967">
                  <c:v>0.968363994077256</c:v>
                </c:pt>
                <c:pt idx="3968">
                  <c:v>0.97295938820223</c:v>
                </c:pt>
                <c:pt idx="3969">
                  <c:v>0.97680301077533</c:v>
                </c:pt>
                <c:pt idx="3970">
                  <c:v>0.979856808615948</c:v>
                </c:pt>
                <c:pt idx="3971">
                  <c:v>0.983399085365541</c:v>
                </c:pt>
                <c:pt idx="3972">
                  <c:v>0.987395980257702</c:v>
                </c:pt>
                <c:pt idx="3973">
                  <c:v>0.991929896323571</c:v>
                </c:pt>
                <c:pt idx="3974">
                  <c:v>0.995672539743726</c:v>
                </c:pt>
                <c:pt idx="3975">
                  <c:v>0.997269975688183</c:v>
                </c:pt>
                <c:pt idx="3976">
                  <c:v>0.99803285805803</c:v>
                </c:pt>
                <c:pt idx="3977">
                  <c:v>0.997988274507162</c:v>
                </c:pt>
                <c:pt idx="3978">
                  <c:v>0.997110633480733</c:v>
                </c:pt>
                <c:pt idx="3979">
                  <c:v>0.996784521361974</c:v>
                </c:pt>
                <c:pt idx="3980">
                  <c:v>0.996996182683682</c:v>
                </c:pt>
                <c:pt idx="3981">
                  <c:v>0.997768891188602</c:v>
                </c:pt>
                <c:pt idx="3982">
                  <c:v>0.996369315918639</c:v>
                </c:pt>
                <c:pt idx="3983">
                  <c:v>0.995489787624076</c:v>
                </c:pt>
                <c:pt idx="3984">
                  <c:v>0.995173724090812</c:v>
                </c:pt>
                <c:pt idx="3985">
                  <c:v>0.992705423371745</c:v>
                </c:pt>
                <c:pt idx="3986">
                  <c:v>0.989504160858514</c:v>
                </c:pt>
                <c:pt idx="3987">
                  <c:v>0.985550442342696</c:v>
                </c:pt>
                <c:pt idx="3988">
                  <c:v>0.980917860833012</c:v>
                </c:pt>
                <c:pt idx="3989">
                  <c:v>0.975571579819383</c:v>
                </c:pt>
                <c:pt idx="3990">
                  <c:v>0.970862373182103</c:v>
                </c:pt>
                <c:pt idx="3991">
                  <c:v>0.965466400165943</c:v>
                </c:pt>
                <c:pt idx="3992">
                  <c:v>0.960668552584687</c:v>
                </c:pt>
                <c:pt idx="3993">
                  <c:v>0.956453792694662</c:v>
                </c:pt>
                <c:pt idx="3994">
                  <c:v>0.952665949732414</c:v>
                </c:pt>
                <c:pt idx="3995">
                  <c:v>0.949574434178636</c:v>
                </c:pt>
                <c:pt idx="3996">
                  <c:v>0.945774354686014</c:v>
                </c:pt>
                <c:pt idx="3997">
                  <c:v>0.942556438843656</c:v>
                </c:pt>
                <c:pt idx="3998">
                  <c:v>0.939912828120034</c:v>
                </c:pt>
                <c:pt idx="3999">
                  <c:v>0.93783697681211</c:v>
                </c:pt>
                <c:pt idx="4000">
                  <c:v>0.935069234301399</c:v>
                </c:pt>
                <c:pt idx="4001">
                  <c:v>0.932841155763895</c:v>
                </c:pt>
                <c:pt idx="4002">
                  <c:v>0.931148250237983</c:v>
                </c:pt>
                <c:pt idx="4003">
                  <c:v>0.929986711088496</c:v>
                </c:pt>
                <c:pt idx="4004">
                  <c:v>0.929354130977181</c:v>
                </c:pt>
                <c:pt idx="4005">
                  <c:v>0.929248726137842</c:v>
                </c:pt>
                <c:pt idx="4006">
                  <c:v>0.92966939744877</c:v>
                </c:pt>
                <c:pt idx="4007">
                  <c:v>0.930615746566479</c:v>
                </c:pt>
                <c:pt idx="4008">
                  <c:v>0.932088605210336</c:v>
                </c:pt>
                <c:pt idx="4009">
                  <c:v>0.934089148622824</c:v>
                </c:pt>
                <c:pt idx="4010">
                  <c:v>0.935369420482665</c:v>
                </c:pt>
                <c:pt idx="4011">
                  <c:v>0.93715311121767</c:v>
                </c:pt>
                <c:pt idx="4012">
                  <c:v>0.939442718420457</c:v>
                </c:pt>
                <c:pt idx="4013">
                  <c:v>0.942071725045139</c:v>
                </c:pt>
                <c:pt idx="4014">
                  <c:v>0.945228227520703</c:v>
                </c:pt>
                <c:pt idx="4015">
                  <c:v>0.947499021943248</c:v>
                </c:pt>
                <c:pt idx="4016">
                  <c:v>0.949219453296094</c:v>
                </c:pt>
                <c:pt idx="4017">
                  <c:v>0.948809381191813</c:v>
                </c:pt>
                <c:pt idx="4018">
                  <c:v>0.946769050947912</c:v>
                </c:pt>
                <c:pt idx="4019">
                  <c:v>0.942643648037776</c:v>
                </c:pt>
                <c:pt idx="4020">
                  <c:v>0.939372007796984</c:v>
                </c:pt>
                <c:pt idx="4021">
                  <c:v>0.934253686157659</c:v>
                </c:pt>
                <c:pt idx="4022">
                  <c:v>0.929829623991155</c:v>
                </c:pt>
                <c:pt idx="4023">
                  <c:v>0.924833050938093</c:v>
                </c:pt>
                <c:pt idx="4024">
                  <c:v>0.920493504901669</c:v>
                </c:pt>
                <c:pt idx="4025">
                  <c:v>0.915557086711527</c:v>
                </c:pt>
                <c:pt idx="4026">
                  <c:v>0.91100565588465</c:v>
                </c:pt>
                <c:pt idx="4027">
                  <c:v>0.90729892258918</c:v>
                </c:pt>
                <c:pt idx="4028">
                  <c:v>0.902975041256399</c:v>
                </c:pt>
                <c:pt idx="4029">
                  <c:v>0.899285140755006</c:v>
                </c:pt>
                <c:pt idx="4030">
                  <c:v>0.896224122859085</c:v>
                </c:pt>
                <c:pt idx="4031">
                  <c:v>0.893522536744967</c:v>
                </c:pt>
                <c:pt idx="4032">
                  <c:v>0.890476677503978</c:v>
                </c:pt>
                <c:pt idx="4033">
                  <c:v>0.886809685939617</c:v>
                </c:pt>
                <c:pt idx="4034">
                  <c:v>0.881309499305663</c:v>
                </c:pt>
                <c:pt idx="4035">
                  <c:v>0.876383279710836</c:v>
                </c:pt>
                <c:pt idx="4036">
                  <c:v>0.872028170645532</c:v>
                </c:pt>
                <c:pt idx="4037">
                  <c:v>0.868242785573831</c:v>
                </c:pt>
                <c:pt idx="4038">
                  <c:v>0.86502711082283</c:v>
                </c:pt>
                <c:pt idx="4039">
                  <c:v>0.85991136301667</c:v>
                </c:pt>
                <c:pt idx="4040">
                  <c:v>0.855309129219252</c:v>
                </c:pt>
                <c:pt idx="4041">
                  <c:v>0.851221962085998</c:v>
                </c:pt>
                <c:pt idx="4042">
                  <c:v>0.847012451188499</c:v>
                </c:pt>
                <c:pt idx="4043">
                  <c:v>0.843959250337029</c:v>
                </c:pt>
                <c:pt idx="4044">
                  <c:v>0.838928068120079</c:v>
                </c:pt>
                <c:pt idx="4045">
                  <c:v>0.834458737811735</c:v>
                </c:pt>
                <c:pt idx="4046">
                  <c:v>0.830557300611457</c:v>
                </c:pt>
                <c:pt idx="4047">
                  <c:v>0.826895391937665</c:v>
                </c:pt>
                <c:pt idx="4048">
                  <c:v>0.824151334165397</c:v>
                </c:pt>
                <c:pt idx="4049">
                  <c:v>0.820709267893149</c:v>
                </c:pt>
                <c:pt idx="4050">
                  <c:v>0.817880284978322</c:v>
                </c:pt>
                <c:pt idx="4051">
                  <c:v>0.815328851444169</c:v>
                </c:pt>
                <c:pt idx="4052">
                  <c:v>0.813403401275636</c:v>
                </c:pt>
                <c:pt idx="4053">
                  <c:v>0.811145780939662</c:v>
                </c:pt>
                <c:pt idx="4054">
                  <c:v>0.808227967115531</c:v>
                </c:pt>
                <c:pt idx="4055">
                  <c:v>0.805994926909895</c:v>
                </c:pt>
                <c:pt idx="4056">
                  <c:v>0.804456278433056</c:v>
                </c:pt>
                <c:pt idx="4057">
                  <c:v>0.803617953003249</c:v>
                </c:pt>
                <c:pt idx="4058">
                  <c:v>0.803484102618331</c:v>
                </c:pt>
                <c:pt idx="4059">
                  <c:v>0.803701423325309</c:v>
                </c:pt>
                <c:pt idx="4060">
                  <c:v>0.804617151320735</c:v>
                </c:pt>
                <c:pt idx="4061">
                  <c:v>0.803561488275053</c:v>
                </c:pt>
                <c:pt idx="4062">
                  <c:v>0.802228217977426</c:v>
                </c:pt>
                <c:pt idx="4063">
                  <c:v>0.799928146558638</c:v>
                </c:pt>
                <c:pt idx="4064">
                  <c:v>0.798741699090534</c:v>
                </c:pt>
                <c:pt idx="4065">
                  <c:v>0.796968698906274</c:v>
                </c:pt>
                <c:pt idx="4066">
                  <c:v>0.795627124864568</c:v>
                </c:pt>
                <c:pt idx="4067">
                  <c:v>0.795441410670454</c:v>
                </c:pt>
                <c:pt idx="4068">
                  <c:v>0.794696197209392</c:v>
                </c:pt>
                <c:pt idx="4069">
                  <c:v>0.794776259957055</c:v>
                </c:pt>
                <c:pt idx="4070">
                  <c:v>0.795679669040708</c:v>
                </c:pt>
                <c:pt idx="4071">
                  <c:v>0.797398818371724</c:v>
                </c:pt>
                <c:pt idx="4072">
                  <c:v>0.799920265326786</c:v>
                </c:pt>
                <c:pt idx="4073">
                  <c:v>0.801892424833249</c:v>
                </c:pt>
                <c:pt idx="4074">
                  <c:v>0.803298137551964</c:v>
                </c:pt>
                <c:pt idx="4075">
                  <c:v>0.80411810481416</c:v>
                </c:pt>
                <c:pt idx="4076">
                  <c:v>0.805297104222881</c:v>
                </c:pt>
                <c:pt idx="4077">
                  <c:v>0.805866278485562</c:v>
                </c:pt>
                <c:pt idx="4078">
                  <c:v>0.806170614951362</c:v>
                </c:pt>
                <c:pt idx="4079">
                  <c:v>0.805881102450635</c:v>
                </c:pt>
                <c:pt idx="4080">
                  <c:v>0.806334985196288</c:v>
                </c:pt>
                <c:pt idx="4081">
                  <c:v>0.806213962478475</c:v>
                </c:pt>
                <c:pt idx="4082">
                  <c:v>0.80680861049358</c:v>
                </c:pt>
                <c:pt idx="4083">
                  <c:v>0.808114643029327</c:v>
                </c:pt>
                <c:pt idx="4084">
                  <c:v>0.807149426757087</c:v>
                </c:pt>
                <c:pt idx="4085">
                  <c:v>0.805891076674251</c:v>
                </c:pt>
                <c:pt idx="4086">
                  <c:v>0.803956915880988</c:v>
                </c:pt>
                <c:pt idx="4087">
                  <c:v>0.802321434954748</c:v>
                </c:pt>
                <c:pt idx="4088">
                  <c:v>0.800386108708123</c:v>
                </c:pt>
                <c:pt idx="4089">
                  <c:v>0.797760907479747</c:v>
                </c:pt>
                <c:pt idx="4090">
                  <c:v>0.79543397228694</c:v>
                </c:pt>
                <c:pt idx="4091">
                  <c:v>0.794145606820602</c:v>
                </c:pt>
                <c:pt idx="4092">
                  <c:v>0.791078493318338</c:v>
                </c:pt>
                <c:pt idx="4093">
                  <c:v>0.789453794819994</c:v>
                </c:pt>
                <c:pt idx="4094">
                  <c:v>0.78444486309649</c:v>
                </c:pt>
                <c:pt idx="4095">
                  <c:v>0.777769858770721</c:v>
                </c:pt>
                <c:pt idx="4096">
                  <c:v>0.770360850365646</c:v>
                </c:pt>
                <c:pt idx="4097">
                  <c:v>0.763656086466277</c:v>
                </c:pt>
                <c:pt idx="4098">
                  <c:v>0.757699978721998</c:v>
                </c:pt>
                <c:pt idx="4099">
                  <c:v>0.752540173702546</c:v>
                </c:pt>
                <c:pt idx="4100">
                  <c:v>0.74822713613344</c:v>
                </c:pt>
                <c:pt idx="4101">
                  <c:v>0.744807911581512</c:v>
                </c:pt>
                <c:pt idx="4102">
                  <c:v>0.741172766841284</c:v>
                </c:pt>
                <c:pt idx="4103">
                  <c:v>0.739654786109427</c:v>
                </c:pt>
                <c:pt idx="4104">
                  <c:v>0.734158861836594</c:v>
                </c:pt>
                <c:pt idx="4105">
                  <c:v>0.728887633342458</c:v>
                </c:pt>
                <c:pt idx="4106">
                  <c:v>0.725456057653452</c:v>
                </c:pt>
                <c:pt idx="4107">
                  <c:v>0.719571292288714</c:v>
                </c:pt>
                <c:pt idx="4108">
                  <c:v>0.714807127402007</c:v>
                </c:pt>
                <c:pt idx="4109">
                  <c:v>0.7112619987636</c:v>
                </c:pt>
                <c:pt idx="4110">
                  <c:v>0.709012991945176</c:v>
                </c:pt>
                <c:pt idx="4111">
                  <c:v>0.708116446612008</c:v>
                </c:pt>
                <c:pt idx="4112">
                  <c:v>0.708591556589897</c:v>
                </c:pt>
                <c:pt idx="4113">
                  <c:v>0.71003911984966</c:v>
                </c:pt>
                <c:pt idx="4114">
                  <c:v>0.710513619207102</c:v>
                </c:pt>
                <c:pt idx="4115">
                  <c:v>0.70925939402005</c:v>
                </c:pt>
                <c:pt idx="4116">
                  <c:v>0.701089279554746</c:v>
                </c:pt>
                <c:pt idx="4117">
                  <c:v>0.691828548326028</c:v>
                </c:pt>
                <c:pt idx="4118">
                  <c:v>0.676874468530682</c:v>
                </c:pt>
                <c:pt idx="4119">
                  <c:v>0.658915383505712</c:v>
                </c:pt>
                <c:pt idx="4120">
                  <c:v>0.636292520200146</c:v>
                </c:pt>
                <c:pt idx="4121">
                  <c:v>0.609712555530163</c:v>
                </c:pt>
                <c:pt idx="4122">
                  <c:v>0.575178229008626</c:v>
                </c:pt>
                <c:pt idx="4123">
                  <c:v>0.514921247003089</c:v>
                </c:pt>
                <c:pt idx="4124">
                  <c:v>0.414995030666331</c:v>
                </c:pt>
                <c:pt idx="4125">
                  <c:v>0.383345123748825</c:v>
                </c:pt>
                <c:pt idx="4126">
                  <c:v>0.391821028948199</c:v>
                </c:pt>
                <c:pt idx="4127">
                  <c:v>0.386475819227918</c:v>
                </c:pt>
                <c:pt idx="4128">
                  <c:v>0.369413271178444</c:v>
                </c:pt>
                <c:pt idx="4129">
                  <c:v>0.379817776495838</c:v>
                </c:pt>
                <c:pt idx="4130">
                  <c:v>0.382574738688001</c:v>
                </c:pt>
                <c:pt idx="4131">
                  <c:v>0.376604385859528</c:v>
                </c:pt>
                <c:pt idx="4132">
                  <c:v>0.371243016741968</c:v>
                </c:pt>
                <c:pt idx="4133">
                  <c:v>0.372677625631365</c:v>
                </c:pt>
                <c:pt idx="4134">
                  <c:v>0.376701315462188</c:v>
                </c:pt>
                <c:pt idx="4135">
                  <c:v>0.373174852491794</c:v>
                </c:pt>
                <c:pt idx="4136">
                  <c:v>0.369713636371721</c:v>
                </c:pt>
                <c:pt idx="4137">
                  <c:v>0.368584898943042</c:v>
                </c:pt>
                <c:pt idx="4138">
                  <c:v>0.357778472442175</c:v>
                </c:pt>
                <c:pt idx="4139">
                  <c:v>0.370039172795424</c:v>
                </c:pt>
                <c:pt idx="4140">
                  <c:v>0.369591645099343</c:v>
                </c:pt>
                <c:pt idx="4141">
                  <c:v>0.369297316015065</c:v>
                </c:pt>
                <c:pt idx="4142">
                  <c:v>0.362061236294317</c:v>
                </c:pt>
                <c:pt idx="4143">
                  <c:v>0.367568341665736</c:v>
                </c:pt>
                <c:pt idx="4144">
                  <c:v>0.359315239153544</c:v>
                </c:pt>
                <c:pt idx="4145">
                  <c:v>0.355431769354902</c:v>
                </c:pt>
                <c:pt idx="4146">
                  <c:v>0.361524568957264</c:v>
                </c:pt>
                <c:pt idx="4147">
                  <c:v>0.36557027620117</c:v>
                </c:pt>
                <c:pt idx="4148">
                  <c:v>0.366609972452377</c:v>
                </c:pt>
                <c:pt idx="4149">
                  <c:v>0.483419271678505</c:v>
                </c:pt>
                <c:pt idx="4150">
                  <c:v>0.486613921165814</c:v>
                </c:pt>
                <c:pt idx="4151">
                  <c:v>0.497819984367504</c:v>
                </c:pt>
                <c:pt idx="4152">
                  <c:v>0.499703228871162</c:v>
                </c:pt>
                <c:pt idx="4153">
                  <c:v>0.500950955390529</c:v>
                </c:pt>
                <c:pt idx="4154">
                  <c:v>0.502099688157665</c:v>
                </c:pt>
                <c:pt idx="4155">
                  <c:v>0.505582871574277</c:v>
                </c:pt>
                <c:pt idx="4156">
                  <c:v>0.507600552115735</c:v>
                </c:pt>
                <c:pt idx="4157">
                  <c:v>0.50761091709281</c:v>
                </c:pt>
                <c:pt idx="4158">
                  <c:v>0.509070243924678</c:v>
                </c:pt>
                <c:pt idx="4159">
                  <c:v>0.509716784158503</c:v>
                </c:pt>
                <c:pt idx="4160">
                  <c:v>0.509433005773022</c:v>
                </c:pt>
                <c:pt idx="4161">
                  <c:v>0.510316365953674</c:v>
                </c:pt>
                <c:pt idx="4162">
                  <c:v>0.511206277868722</c:v>
                </c:pt>
                <c:pt idx="4163">
                  <c:v>0.512734432876191</c:v>
                </c:pt>
                <c:pt idx="4164">
                  <c:v>0.513423893205936</c:v>
                </c:pt>
                <c:pt idx="4165">
                  <c:v>0.51435021956731</c:v>
                </c:pt>
                <c:pt idx="4166">
                  <c:v>0.515506751531923</c:v>
                </c:pt>
                <c:pt idx="4167">
                  <c:v>0.517845337454127</c:v>
                </c:pt>
                <c:pt idx="4168">
                  <c:v>0.519694150384545</c:v>
                </c:pt>
                <c:pt idx="4169">
                  <c:v>0.521419005290124</c:v>
                </c:pt>
                <c:pt idx="4170">
                  <c:v>0.52286487398019</c:v>
                </c:pt>
                <c:pt idx="4171">
                  <c:v>0.523522171684296</c:v>
                </c:pt>
                <c:pt idx="4172">
                  <c:v>0.521902997699115</c:v>
                </c:pt>
                <c:pt idx="4173">
                  <c:v>0.521295911365903</c:v>
                </c:pt>
                <c:pt idx="4174">
                  <c:v>0.52272610973718</c:v>
                </c:pt>
                <c:pt idx="4175">
                  <c:v>0.522891456594535</c:v>
                </c:pt>
                <c:pt idx="4176">
                  <c:v>0.522296216991656</c:v>
                </c:pt>
                <c:pt idx="4177">
                  <c:v>0.520836026694785</c:v>
                </c:pt>
                <c:pt idx="4178">
                  <c:v>1.02575746163427</c:v>
                </c:pt>
                <c:pt idx="4179">
                  <c:v>1.02512962009333</c:v>
                </c:pt>
                <c:pt idx="4180">
                  <c:v>1.03328694522201</c:v>
                </c:pt>
                <c:pt idx="4181">
                  <c:v>1.02968126853028</c:v>
                </c:pt>
                <c:pt idx="4182">
                  <c:v>1.03660737455307</c:v>
                </c:pt>
                <c:pt idx="4183">
                  <c:v>1.02456401966937</c:v>
                </c:pt>
                <c:pt idx="4184">
                  <c:v>1.03467078560821</c:v>
                </c:pt>
                <c:pt idx="4185">
                  <c:v>1.03310011580044</c:v>
                </c:pt>
                <c:pt idx="4186">
                  <c:v>1.03199952563751</c:v>
                </c:pt>
                <c:pt idx="4187">
                  <c:v>1.02238494424037</c:v>
                </c:pt>
                <c:pt idx="4188">
                  <c:v>1.02136118088844</c:v>
                </c:pt>
                <c:pt idx="4189">
                  <c:v>1.02630233548586</c:v>
                </c:pt>
                <c:pt idx="4190">
                  <c:v>1.03228161914098</c:v>
                </c:pt>
                <c:pt idx="4191">
                  <c:v>1.03009580511733</c:v>
                </c:pt>
                <c:pt idx="4192">
                  <c:v>1.02421917706021</c:v>
                </c:pt>
                <c:pt idx="4193">
                  <c:v>1.01641779550368</c:v>
                </c:pt>
                <c:pt idx="4194">
                  <c:v>1.02545711204631</c:v>
                </c:pt>
                <c:pt idx="4195">
                  <c:v>1.02079686985732</c:v>
                </c:pt>
                <c:pt idx="4196">
                  <c:v>1.03266390567405</c:v>
                </c:pt>
                <c:pt idx="4197">
                  <c:v>1.03054063150897</c:v>
                </c:pt>
                <c:pt idx="4198">
                  <c:v>1.02320991649442</c:v>
                </c:pt>
                <c:pt idx="4199">
                  <c:v>1.01528448293659</c:v>
                </c:pt>
                <c:pt idx="4200">
                  <c:v>1.01469156566192</c:v>
                </c:pt>
                <c:pt idx="4201">
                  <c:v>1.01688165655126</c:v>
                </c:pt>
                <c:pt idx="4202">
                  <c:v>1.01584037426505</c:v>
                </c:pt>
                <c:pt idx="4203">
                  <c:v>1.01530818176118</c:v>
                </c:pt>
                <c:pt idx="4204">
                  <c:v>1.01729274471146</c:v>
                </c:pt>
                <c:pt idx="4205">
                  <c:v>1.01144453227805</c:v>
                </c:pt>
                <c:pt idx="4206">
                  <c:v>1.012508304685</c:v>
                </c:pt>
                <c:pt idx="4207">
                  <c:v>1.01278529415723</c:v>
                </c:pt>
                <c:pt idx="4208">
                  <c:v>1.01299350958506</c:v>
                </c:pt>
                <c:pt idx="4209">
                  <c:v>1.01270852238583</c:v>
                </c:pt>
                <c:pt idx="4210">
                  <c:v>1.0129669500751</c:v>
                </c:pt>
                <c:pt idx="4211">
                  <c:v>1.01247132303639</c:v>
                </c:pt>
                <c:pt idx="4212">
                  <c:v>1.00891619997868</c:v>
                </c:pt>
                <c:pt idx="4213">
                  <c:v>1.01281327190719</c:v>
                </c:pt>
                <c:pt idx="4214">
                  <c:v>1.00859121947053</c:v>
                </c:pt>
                <c:pt idx="4215">
                  <c:v>1.00903619768488</c:v>
                </c:pt>
                <c:pt idx="4216">
                  <c:v>1.00915442595771</c:v>
                </c:pt>
                <c:pt idx="4217">
                  <c:v>1.00862187886123</c:v>
                </c:pt>
                <c:pt idx="4218">
                  <c:v>1.00847830265247</c:v>
                </c:pt>
                <c:pt idx="4219">
                  <c:v>1.00810587809413</c:v>
                </c:pt>
                <c:pt idx="4220">
                  <c:v>1.00814478793987</c:v>
                </c:pt>
                <c:pt idx="4221">
                  <c:v>1.00800045705582</c:v>
                </c:pt>
                <c:pt idx="4222">
                  <c:v>1.00767402268312</c:v>
                </c:pt>
                <c:pt idx="4223">
                  <c:v>1.0114957891585</c:v>
                </c:pt>
                <c:pt idx="4224">
                  <c:v>1.01133459422718</c:v>
                </c:pt>
                <c:pt idx="4225">
                  <c:v>1.01076957494998</c:v>
                </c:pt>
                <c:pt idx="4226">
                  <c:v>1.01043500161228</c:v>
                </c:pt>
                <c:pt idx="4227">
                  <c:v>1.01025469023615</c:v>
                </c:pt>
                <c:pt idx="4228">
                  <c:v>1.01062487626555</c:v>
                </c:pt>
                <c:pt idx="4229">
                  <c:v>1.01079637824981</c:v>
                </c:pt>
                <c:pt idx="4230">
                  <c:v>1.00736540130079</c:v>
                </c:pt>
                <c:pt idx="4231">
                  <c:v>1.0071281096333</c:v>
                </c:pt>
                <c:pt idx="4232">
                  <c:v>1.00696066400048</c:v>
                </c:pt>
                <c:pt idx="4233">
                  <c:v>1.01092999847781</c:v>
                </c:pt>
                <c:pt idx="4234">
                  <c:v>1.00705662649264</c:v>
                </c:pt>
                <c:pt idx="4235">
                  <c:v>1.00704942016288</c:v>
                </c:pt>
                <c:pt idx="4236">
                  <c:v>1.00692954753116</c:v>
                </c:pt>
                <c:pt idx="4237">
                  <c:v>1.00705117757366</c:v>
                </c:pt>
                <c:pt idx="4238">
                  <c:v>1.00691210392878</c:v>
                </c:pt>
                <c:pt idx="4239">
                  <c:v>1.00680972859536</c:v>
                </c:pt>
                <c:pt idx="4240">
                  <c:v>1.0066312089003</c:v>
                </c:pt>
                <c:pt idx="4241">
                  <c:v>1.00650984277862</c:v>
                </c:pt>
                <c:pt idx="4242">
                  <c:v>1.00641562990091</c:v>
                </c:pt>
                <c:pt idx="4243">
                  <c:v>1.00653946635241</c:v>
                </c:pt>
                <c:pt idx="4244">
                  <c:v>1.0064472634394</c:v>
                </c:pt>
                <c:pt idx="4245">
                  <c:v>1.00997096517385</c:v>
                </c:pt>
                <c:pt idx="4246">
                  <c:v>1.00626461282864</c:v>
                </c:pt>
                <c:pt idx="4247">
                  <c:v>1.00623502812793</c:v>
                </c:pt>
                <c:pt idx="4248">
                  <c:v>1.0061490165964</c:v>
                </c:pt>
                <c:pt idx="4249">
                  <c:v>1.006255375042</c:v>
                </c:pt>
                <c:pt idx="4250">
                  <c:v>1.00611890016497</c:v>
                </c:pt>
                <c:pt idx="4251">
                  <c:v>1.00624134008735</c:v>
                </c:pt>
                <c:pt idx="4252">
                  <c:v>1.00635633306931</c:v>
                </c:pt>
                <c:pt idx="4253">
                  <c:v>1.00631006867132</c:v>
                </c:pt>
                <c:pt idx="4254">
                  <c:v>1.00655964650297</c:v>
                </c:pt>
                <c:pt idx="4255">
                  <c:v>1.0066580992851</c:v>
                </c:pt>
                <c:pt idx="4256">
                  <c:v>1.00655245080765</c:v>
                </c:pt>
                <c:pt idx="4257">
                  <c:v>1.00638848759906</c:v>
                </c:pt>
                <c:pt idx="4258">
                  <c:v>1.00648193519438</c:v>
                </c:pt>
                <c:pt idx="4259">
                  <c:v>1.00644617671952</c:v>
                </c:pt>
                <c:pt idx="4260">
                  <c:v>1.00631312051431</c:v>
                </c:pt>
                <c:pt idx="4261">
                  <c:v>1.00641537957273</c:v>
                </c:pt>
                <c:pt idx="4262">
                  <c:v>0.0</c:v>
                </c:pt>
                <c:pt idx="4263">
                  <c:v>0.0</c:v>
                </c:pt>
                <c:pt idx="4264">
                  <c:v>0.0</c:v>
                </c:pt>
                <c:pt idx="4265">
                  <c:v>0.0</c:v>
                </c:pt>
                <c:pt idx="4266">
                  <c:v>0.0</c:v>
                </c:pt>
                <c:pt idx="4267">
                  <c:v>0.0</c:v>
                </c:pt>
                <c:pt idx="4268">
                  <c:v>0.0</c:v>
                </c:pt>
                <c:pt idx="4269">
                  <c:v>0.0</c:v>
                </c:pt>
                <c:pt idx="4270">
                  <c:v>0.0</c:v>
                </c:pt>
                <c:pt idx="4271">
                  <c:v>0.0</c:v>
                </c:pt>
                <c:pt idx="4272">
                  <c:v>0.0</c:v>
                </c:pt>
                <c:pt idx="4273">
                  <c:v>0.0</c:v>
                </c:pt>
                <c:pt idx="4274">
                  <c:v>0.0</c:v>
                </c:pt>
                <c:pt idx="4275">
                  <c:v>30.8931825043828</c:v>
                </c:pt>
                <c:pt idx="4276">
                  <c:v>9.60510131754757</c:v>
                </c:pt>
                <c:pt idx="4277">
                  <c:v>0.0</c:v>
                </c:pt>
                <c:pt idx="4278">
                  <c:v>23.46452398412736</c:v>
                </c:pt>
                <c:pt idx="4279">
                  <c:v>0.0</c:v>
                </c:pt>
                <c:pt idx="4280">
                  <c:v>0.0</c:v>
                </c:pt>
                <c:pt idx="4281">
                  <c:v>15.0372206034586</c:v>
                </c:pt>
                <c:pt idx="4282">
                  <c:v>7.7896469539605</c:v>
                </c:pt>
                <c:pt idx="4283">
                  <c:v>5.96144193461628</c:v>
                </c:pt>
                <c:pt idx="4284">
                  <c:v>5.03041635530972</c:v>
                </c:pt>
                <c:pt idx="4285">
                  <c:v>4.50670961951752</c:v>
                </c:pt>
                <c:pt idx="4286">
                  <c:v>4.13198363965415</c:v>
                </c:pt>
                <c:pt idx="4287">
                  <c:v>5.10920335039595</c:v>
                </c:pt>
                <c:pt idx="4288">
                  <c:v>4.5343966929742</c:v>
                </c:pt>
                <c:pt idx="4289">
                  <c:v>4.08844804445017</c:v>
                </c:pt>
                <c:pt idx="4290">
                  <c:v>3.79412311419165</c:v>
                </c:pt>
                <c:pt idx="4291">
                  <c:v>3.58612782392965</c:v>
                </c:pt>
                <c:pt idx="4292">
                  <c:v>4.082654666028404</c:v>
                </c:pt>
                <c:pt idx="4293">
                  <c:v>3.86189276004598</c:v>
                </c:pt>
                <c:pt idx="4294">
                  <c:v>4.6006833816159</c:v>
                </c:pt>
                <c:pt idx="4295">
                  <c:v>4.24934540507737</c:v>
                </c:pt>
                <c:pt idx="4296">
                  <c:v>3.935244115224196</c:v>
                </c:pt>
                <c:pt idx="4297">
                  <c:v>3.71584088178457</c:v>
                </c:pt>
                <c:pt idx="4298">
                  <c:v>3.55616722415126</c:v>
                </c:pt>
                <c:pt idx="4299">
                  <c:v>3.41657393106692</c:v>
                </c:pt>
                <c:pt idx="4300">
                  <c:v>3.29278762636357</c:v>
                </c:pt>
                <c:pt idx="4301">
                  <c:v>3.19711834334836</c:v>
                </c:pt>
                <c:pt idx="4302">
                  <c:v>3.1226816079239</c:v>
                </c:pt>
                <c:pt idx="4303">
                  <c:v>3.051968625327</c:v>
                </c:pt>
                <c:pt idx="4304">
                  <c:v>3.871960955428876</c:v>
                </c:pt>
                <c:pt idx="4305">
                  <c:v>3.75126204983182</c:v>
                </c:pt>
                <c:pt idx="4306">
                  <c:v>4.39689915055005</c:v>
                </c:pt>
                <c:pt idx="4307">
                  <c:v>4.08986404890475</c:v>
                </c:pt>
                <c:pt idx="4308">
                  <c:v>4.924791873136096</c:v>
                </c:pt>
                <c:pt idx="4309">
                  <c:v>4.440930886596406</c:v>
                </c:pt>
                <c:pt idx="4310">
                  <c:v>4.07805645655282</c:v>
                </c:pt>
                <c:pt idx="4311">
                  <c:v>3.82914495407454</c:v>
                </c:pt>
                <c:pt idx="4312">
                  <c:v>3.62210550366792</c:v>
                </c:pt>
                <c:pt idx="4313">
                  <c:v>3.46883704262987</c:v>
                </c:pt>
                <c:pt idx="4314">
                  <c:v>3.9317983047361</c:v>
                </c:pt>
                <c:pt idx="4315">
                  <c:v>3.7362388242265</c:v>
                </c:pt>
                <c:pt idx="4316">
                  <c:v>3.56408530107577</c:v>
                </c:pt>
                <c:pt idx="4317">
                  <c:v>3.43515357221344</c:v>
                </c:pt>
                <c:pt idx="4318">
                  <c:v>3.33719171314289</c:v>
                </c:pt>
                <c:pt idx="4319">
                  <c:v>3.26263978607161</c:v>
                </c:pt>
                <c:pt idx="4320">
                  <c:v>3.20674139541047</c:v>
                </c:pt>
                <c:pt idx="4321">
                  <c:v>3.16631627821602</c:v>
                </c:pt>
                <c:pt idx="4322">
                  <c:v>3.13935349722537</c:v>
                </c:pt>
                <c:pt idx="4323">
                  <c:v>3.12455920577892</c:v>
                </c:pt>
                <c:pt idx="4324">
                  <c:v>3.10614075940538</c:v>
                </c:pt>
                <c:pt idx="4325">
                  <c:v>3.08405080764044</c:v>
                </c:pt>
                <c:pt idx="4326">
                  <c:v>3.420892114928979</c:v>
                </c:pt>
                <c:pt idx="4327">
                  <c:v>3.37377740972682</c:v>
                </c:pt>
                <c:pt idx="4328">
                  <c:v>3.83766497248454</c:v>
                </c:pt>
                <c:pt idx="4329">
                  <c:v>3.73805175360293</c:v>
                </c:pt>
                <c:pt idx="4330">
                  <c:v>3.63571909597956</c:v>
                </c:pt>
                <c:pt idx="4331">
                  <c:v>3.5604536653545</c:v>
                </c:pt>
                <c:pt idx="4332">
                  <c:v>3.48218076823518</c:v>
                </c:pt>
                <c:pt idx="4333">
                  <c:v>4.072054467195055</c:v>
                </c:pt>
                <c:pt idx="4334">
                  <c:v>3.8731769137099</c:v>
                </c:pt>
                <c:pt idx="4335">
                  <c:v>3.65957781296744</c:v>
                </c:pt>
                <c:pt idx="4336">
                  <c:v>3.49825655313779</c:v>
                </c:pt>
                <c:pt idx="4337">
                  <c:v>3.373046025644018</c:v>
                </c:pt>
                <c:pt idx="4338">
                  <c:v>3.27421994981088</c:v>
                </c:pt>
                <c:pt idx="4339">
                  <c:v>3.19547270674871</c:v>
                </c:pt>
                <c:pt idx="4340">
                  <c:v>3.13259994112152</c:v>
                </c:pt>
                <c:pt idx="4341">
                  <c:v>3.4370247939662</c:v>
                </c:pt>
                <c:pt idx="4342">
                  <c:v>3.35305182483405</c:v>
                </c:pt>
                <c:pt idx="4343">
                  <c:v>3.7758369110903</c:v>
                </c:pt>
                <c:pt idx="4344">
                  <c:v>3.6547708073209</c:v>
                </c:pt>
                <c:pt idx="4345">
                  <c:v>3.50626929898643</c:v>
                </c:pt>
                <c:pt idx="4346">
                  <c:v>3.39094824895906</c:v>
                </c:pt>
                <c:pt idx="4347">
                  <c:v>3.83796668692399</c:v>
                </c:pt>
                <c:pt idx="4348">
                  <c:v>3.70947875383909</c:v>
                </c:pt>
                <c:pt idx="4349">
                  <c:v>4.40070794616386</c:v>
                </c:pt>
                <c:pt idx="4350">
                  <c:v>6.12184981415108</c:v>
                </c:pt>
                <c:pt idx="4351">
                  <c:v>5.46188616799982</c:v>
                </c:pt>
                <c:pt idx="4352">
                  <c:v>4.94247354618132</c:v>
                </c:pt>
                <c:pt idx="4353">
                  <c:v>4.52849407285352</c:v>
                </c:pt>
                <c:pt idx="4354">
                  <c:v>6.33085251737497</c:v>
                </c:pt>
                <c:pt idx="4355">
                  <c:v>5.630922366768328</c:v>
                </c:pt>
                <c:pt idx="4356">
                  <c:v>12.2147688200994</c:v>
                </c:pt>
                <c:pt idx="4357">
                  <c:v>8.258216262084501</c:v>
                </c:pt>
                <c:pt idx="4358">
                  <c:v>6.46655170192322</c:v>
                </c:pt>
                <c:pt idx="4359">
                  <c:v>5.43707249731906</c:v>
                </c:pt>
                <c:pt idx="4360">
                  <c:v>4.85369969163651</c:v>
                </c:pt>
                <c:pt idx="4361">
                  <c:v>4.40814602995861</c:v>
                </c:pt>
                <c:pt idx="4362">
                  <c:v>4.00420254533703</c:v>
                </c:pt>
                <c:pt idx="4363">
                  <c:v>3.72728568659893</c:v>
                </c:pt>
                <c:pt idx="4364">
                  <c:v>3.52556396227836</c:v>
                </c:pt>
                <c:pt idx="4365">
                  <c:v>3.322576124135876</c:v>
                </c:pt>
                <c:pt idx="4366">
                  <c:v>3.16766205705764</c:v>
                </c:pt>
                <c:pt idx="4367">
                  <c:v>3.04552813512446</c:v>
                </c:pt>
                <c:pt idx="4368">
                  <c:v>2.94704360480993</c:v>
                </c:pt>
                <c:pt idx="4369">
                  <c:v>3.12939512586225</c:v>
                </c:pt>
                <c:pt idx="4370">
                  <c:v>3.032242949359466</c:v>
                </c:pt>
                <c:pt idx="4371">
                  <c:v>2.93759194563154</c:v>
                </c:pt>
                <c:pt idx="4372">
                  <c:v>2.86018530598925</c:v>
                </c:pt>
                <c:pt idx="4373">
                  <c:v>2.796245306371519</c:v>
                </c:pt>
                <c:pt idx="4374">
                  <c:v>2.953228139893318</c:v>
                </c:pt>
                <c:pt idx="4375">
                  <c:v>3.16800373078913</c:v>
                </c:pt>
                <c:pt idx="4376">
                  <c:v>3.0746975330333</c:v>
                </c:pt>
                <c:pt idx="4377">
                  <c:v>2.98269608555774</c:v>
                </c:pt>
                <c:pt idx="4378">
                  <c:v>2.893728129349776</c:v>
                </c:pt>
                <c:pt idx="4379">
                  <c:v>2.82115087565123</c:v>
                </c:pt>
                <c:pt idx="4380">
                  <c:v>2.74952146113488</c:v>
                </c:pt>
                <c:pt idx="4381">
                  <c:v>2.68989851557133</c:v>
                </c:pt>
                <c:pt idx="4382">
                  <c:v>2.63992312053653</c:v>
                </c:pt>
                <c:pt idx="4383">
                  <c:v>2.756665479750358</c:v>
                </c:pt>
                <c:pt idx="4384">
                  <c:v>2.71043848198077</c:v>
                </c:pt>
                <c:pt idx="4385">
                  <c:v>2.66150185379039</c:v>
                </c:pt>
                <c:pt idx="4386">
                  <c:v>2.62081516971015</c:v>
                </c:pt>
                <c:pt idx="4387">
                  <c:v>2.74256309159977</c:v>
                </c:pt>
                <c:pt idx="4388">
                  <c:v>2.695075694001876</c:v>
                </c:pt>
                <c:pt idx="4389">
                  <c:v>2.64508823430781</c:v>
                </c:pt>
                <c:pt idx="4390">
                  <c:v>2.6034728819719</c:v>
                </c:pt>
                <c:pt idx="4391">
                  <c:v>2.56891338009029</c:v>
                </c:pt>
                <c:pt idx="4392">
                  <c:v>2.54041379285145</c:v>
                </c:pt>
                <c:pt idx="4393">
                  <c:v>2.50900785500551</c:v>
                </c:pt>
                <c:pt idx="4394">
                  <c:v>2.48282055624182</c:v>
                </c:pt>
                <c:pt idx="4395">
                  <c:v>2.4537957629984</c:v>
                </c:pt>
                <c:pt idx="4396">
                  <c:v>2.54083532924496</c:v>
                </c:pt>
                <c:pt idx="4397">
                  <c:v>2.515438433663216</c:v>
                </c:pt>
                <c:pt idx="4398">
                  <c:v>2.48645046182745</c:v>
                </c:pt>
                <c:pt idx="4399">
                  <c:v>2.4623860042573</c:v>
                </c:pt>
                <c:pt idx="4400">
                  <c:v>2.442698713213598</c:v>
                </c:pt>
                <c:pt idx="4401">
                  <c:v>2.53809165913458</c:v>
                </c:pt>
                <c:pt idx="4402">
                  <c:v>2.84032721857574</c:v>
                </c:pt>
                <c:pt idx="4403">
                  <c:v>2.80714910211006</c:v>
                </c:pt>
                <c:pt idx="4404">
                  <c:v>2.75461064043741</c:v>
                </c:pt>
                <c:pt idx="4405">
                  <c:v>2.68810980185131</c:v>
                </c:pt>
                <c:pt idx="4406">
                  <c:v>2.80444258973701</c:v>
                </c:pt>
                <c:pt idx="4407">
                  <c:v>2.73055633970079</c:v>
                </c:pt>
                <c:pt idx="4408">
                  <c:v>2.6576869913567</c:v>
                </c:pt>
                <c:pt idx="4409">
                  <c:v>2.58699682758124</c:v>
                </c:pt>
                <c:pt idx="4410">
                  <c:v>2.52791699357461</c:v>
                </c:pt>
                <c:pt idx="4411">
                  <c:v>2.47809132133992</c:v>
                </c:pt>
                <c:pt idx="4412">
                  <c:v>2.435815914017006</c:v>
                </c:pt>
                <c:pt idx="4413">
                  <c:v>2.39983763436233</c:v>
                </c:pt>
                <c:pt idx="4414">
                  <c:v>2.36922715021505</c:v>
                </c:pt>
                <c:pt idx="4415">
                  <c:v>2.33669574272358</c:v>
                </c:pt>
                <c:pt idx="4416">
                  <c:v>2.30869874560932</c:v>
                </c:pt>
                <c:pt idx="4417">
                  <c:v>2.28466841239568</c:v>
                </c:pt>
                <c:pt idx="4418">
                  <c:v>2.34073980347263</c:v>
                </c:pt>
                <c:pt idx="4419">
                  <c:v>2.32018645428224</c:v>
                </c:pt>
                <c:pt idx="4420">
                  <c:v>2.29681058785057</c:v>
                </c:pt>
                <c:pt idx="4421">
                  <c:v>2.2771101951458</c:v>
                </c:pt>
                <c:pt idx="4422">
                  <c:v>2.26072599190191</c:v>
                </c:pt>
                <c:pt idx="4423">
                  <c:v>2.2473634986104</c:v>
                </c:pt>
                <c:pt idx="4424">
                  <c:v>2.23681311033941</c:v>
                </c:pt>
                <c:pt idx="4425">
                  <c:v>2.2289170516333</c:v>
                </c:pt>
                <c:pt idx="4426">
                  <c:v>2.292946194600856</c:v>
                </c:pt>
                <c:pt idx="4427">
                  <c:v>2.28344749861984</c:v>
                </c:pt>
                <c:pt idx="4428">
                  <c:v>2.27068506764765</c:v>
                </c:pt>
                <c:pt idx="4429">
                  <c:v>2.33023783816272</c:v>
                </c:pt>
                <c:pt idx="4430">
                  <c:v>2.315243040073276</c:v>
                </c:pt>
                <c:pt idx="4431">
                  <c:v>2.29695647726842</c:v>
                </c:pt>
                <c:pt idx="4432">
                  <c:v>2.28206420791385</c:v>
                </c:pt>
                <c:pt idx="4433">
                  <c:v>2.27030033451994</c:v>
                </c:pt>
                <c:pt idx="4434">
                  <c:v>2.25563324763481</c:v>
                </c:pt>
                <c:pt idx="4435">
                  <c:v>2.24381235382864</c:v>
                </c:pt>
                <c:pt idx="4436">
                  <c:v>2.3061772031908</c:v>
                </c:pt>
                <c:pt idx="4437">
                  <c:v>2.29840347709603</c:v>
                </c:pt>
                <c:pt idx="4438">
                  <c:v>2.28707105005874</c:v>
                </c:pt>
                <c:pt idx="4439">
                  <c:v>2.278778053073879</c:v>
                </c:pt>
                <c:pt idx="4440">
                  <c:v>2.352085075941678</c:v>
                </c:pt>
                <c:pt idx="4441">
                  <c:v>2.34903163301339</c:v>
                </c:pt>
                <c:pt idx="4442">
                  <c:v>2.33494906190238</c:v>
                </c:pt>
                <c:pt idx="4443">
                  <c:v>2.41323752672333</c:v>
                </c:pt>
                <c:pt idx="4444">
                  <c:v>2.396288428417226</c:v>
                </c:pt>
                <c:pt idx="4445">
                  <c:v>2.375305964380777</c:v>
                </c:pt>
                <c:pt idx="4446">
                  <c:v>2.358456230318836</c:v>
                </c:pt>
                <c:pt idx="4447">
                  <c:v>2.438860975154276</c:v>
                </c:pt>
                <c:pt idx="4448">
                  <c:v>2.41870159415342</c:v>
                </c:pt>
                <c:pt idx="4449">
                  <c:v>2.39445074328129</c:v>
                </c:pt>
                <c:pt idx="4450">
                  <c:v>2.36694635545817</c:v>
                </c:pt>
                <c:pt idx="4451">
                  <c:v>2.336570189983196</c:v>
                </c:pt>
                <c:pt idx="4452">
                  <c:v>2.39692708089741</c:v>
                </c:pt>
                <c:pt idx="4453">
                  <c:v>2.37047264227851</c:v>
                </c:pt>
                <c:pt idx="4454">
                  <c:v>2.340672539710806</c:v>
                </c:pt>
                <c:pt idx="4455">
                  <c:v>2.39434094809838</c:v>
                </c:pt>
                <c:pt idx="4456">
                  <c:v>2.36111798591252</c:v>
                </c:pt>
                <c:pt idx="4457">
                  <c:v>2.31793420381507</c:v>
                </c:pt>
                <c:pt idx="4458">
                  <c:v>2.28074250824231</c:v>
                </c:pt>
                <c:pt idx="4459">
                  <c:v>2.24860605957196</c:v>
                </c:pt>
                <c:pt idx="4460">
                  <c:v>2.22078355484244</c:v>
                </c:pt>
                <c:pt idx="4461">
                  <c:v>2.19672038439674</c:v>
                </c:pt>
                <c:pt idx="4462">
                  <c:v>2.17597244169566</c:v>
                </c:pt>
                <c:pt idx="4463">
                  <c:v>2.158174925549</c:v>
                </c:pt>
                <c:pt idx="4464">
                  <c:v>2.20009803085068</c:v>
                </c:pt>
                <c:pt idx="4465">
                  <c:v>2.18556519778614</c:v>
                </c:pt>
                <c:pt idx="4466">
                  <c:v>2.16810931805312</c:v>
                </c:pt>
                <c:pt idx="4467">
                  <c:v>2.15350109443538</c:v>
                </c:pt>
                <c:pt idx="4468">
                  <c:v>2.1415004849608</c:v>
                </c:pt>
                <c:pt idx="4469">
                  <c:v>2.13193500905243</c:v>
                </c:pt>
                <c:pt idx="4470">
                  <c:v>2.11973506861032</c:v>
                </c:pt>
                <c:pt idx="4471">
                  <c:v>2.10977577617086</c:v>
                </c:pt>
                <c:pt idx="4472">
                  <c:v>2.10192092167734</c:v>
                </c:pt>
                <c:pt idx="4473">
                  <c:v>2.09608022100636</c:v>
                </c:pt>
                <c:pt idx="4474">
                  <c:v>2.09217617736735</c:v>
                </c:pt>
                <c:pt idx="4475">
                  <c:v>2.08561286295569</c:v>
                </c:pt>
                <c:pt idx="4476">
                  <c:v>2.0764016346826</c:v>
                </c:pt>
                <c:pt idx="4477">
                  <c:v>2.06894903800644</c:v>
                </c:pt>
                <c:pt idx="4478">
                  <c:v>2.06317172490001</c:v>
                </c:pt>
                <c:pt idx="4479">
                  <c:v>2.059013969484258</c:v>
                </c:pt>
                <c:pt idx="4480">
                  <c:v>2.10160423046152</c:v>
                </c:pt>
                <c:pt idx="4481">
                  <c:v>2.10044607826402</c:v>
                </c:pt>
                <c:pt idx="4482">
                  <c:v>2.09623985656981</c:v>
                </c:pt>
                <c:pt idx="4483">
                  <c:v>2.093863338494279</c:v>
                </c:pt>
                <c:pt idx="4484">
                  <c:v>2.08866029561785</c:v>
                </c:pt>
                <c:pt idx="4485">
                  <c:v>2.08517421806851</c:v>
                </c:pt>
                <c:pt idx="4486">
                  <c:v>2.08336882056855</c:v>
                </c:pt>
                <c:pt idx="4487">
                  <c:v>2.08322530875412</c:v>
                </c:pt>
                <c:pt idx="4488">
                  <c:v>2.08021466582702</c:v>
                </c:pt>
                <c:pt idx="4489">
                  <c:v>2.07876617335061</c:v>
                </c:pt>
                <c:pt idx="4490">
                  <c:v>2.07886226468766</c:v>
                </c:pt>
                <c:pt idx="4491">
                  <c:v>2.12884779520174</c:v>
                </c:pt>
                <c:pt idx="4492">
                  <c:v>2.13249263500713</c:v>
                </c:pt>
                <c:pt idx="4493">
                  <c:v>2.13273435630323</c:v>
                </c:pt>
                <c:pt idx="4494">
                  <c:v>2.134853020259246</c:v>
                </c:pt>
                <c:pt idx="4495">
                  <c:v>2.13888394283734</c:v>
                </c:pt>
                <c:pt idx="4496">
                  <c:v>2.14487429386866</c:v>
                </c:pt>
                <c:pt idx="4497">
                  <c:v>2.14759758428072</c:v>
                </c:pt>
                <c:pt idx="4498">
                  <c:v>2.15217196360965</c:v>
                </c:pt>
                <c:pt idx="4499">
                  <c:v>2.15865484869663</c:v>
                </c:pt>
                <c:pt idx="4500">
                  <c:v>2.16712607990616</c:v>
                </c:pt>
                <c:pt idx="4501">
                  <c:v>2.2403197268165</c:v>
                </c:pt>
                <c:pt idx="4502">
                  <c:v>2.2485723105861</c:v>
                </c:pt>
                <c:pt idx="4503">
                  <c:v>2.23931947900162</c:v>
                </c:pt>
                <c:pt idx="4504">
                  <c:v>2.23212097221746</c:v>
                </c:pt>
                <c:pt idx="4505">
                  <c:v>2.22689229284006</c:v>
                </c:pt>
                <c:pt idx="4506">
                  <c:v>2.22357692509552</c:v>
                </c:pt>
                <c:pt idx="4507">
                  <c:v>2.21596524449354</c:v>
                </c:pt>
                <c:pt idx="4508">
                  <c:v>2.210147483670819</c:v>
                </c:pt>
                <c:pt idx="4509">
                  <c:v>2.27343945884138</c:v>
                </c:pt>
                <c:pt idx="4510">
                  <c:v>2.27063893755354</c:v>
                </c:pt>
                <c:pt idx="4511">
                  <c:v>2.26280139156234</c:v>
                </c:pt>
                <c:pt idx="4512">
                  <c:v>2.33362580530627</c:v>
                </c:pt>
                <c:pt idx="4513">
                  <c:v>2.32931628143139</c:v>
                </c:pt>
                <c:pt idx="4514">
                  <c:v>2.319436328513286</c:v>
                </c:pt>
                <c:pt idx="4515">
                  <c:v>2.312173496288937</c:v>
                </c:pt>
                <c:pt idx="4516">
                  <c:v>2.30743998843697</c:v>
                </c:pt>
                <c:pt idx="4517">
                  <c:v>2.30517452448805</c:v>
                </c:pt>
                <c:pt idx="4518">
                  <c:v>2.30534048613251</c:v>
                </c:pt>
                <c:pt idx="4519">
                  <c:v>2.3003800360743</c:v>
                </c:pt>
                <c:pt idx="4520">
                  <c:v>2.29768292897856</c:v>
                </c:pt>
                <c:pt idx="4521">
                  <c:v>2.29723238330025</c:v>
                </c:pt>
                <c:pt idx="4522">
                  <c:v>2.38376113877695</c:v>
                </c:pt>
                <c:pt idx="4523">
                  <c:v>2.38863475378221</c:v>
                </c:pt>
                <c:pt idx="4524">
                  <c:v>2.49111530653002</c:v>
                </c:pt>
                <c:pt idx="4525">
                  <c:v>2.492828118174896</c:v>
                </c:pt>
                <c:pt idx="4526">
                  <c:v>2.48689846233152</c:v>
                </c:pt>
                <c:pt idx="4527">
                  <c:v>2.59981207255854</c:v>
                </c:pt>
                <c:pt idx="4528">
                  <c:v>2.58787307043549</c:v>
                </c:pt>
                <c:pt idx="4529">
                  <c:v>2.56714130840213</c:v>
                </c:pt>
                <c:pt idx="4530">
                  <c:v>2.68343974411421</c:v>
                </c:pt>
                <c:pt idx="4531">
                  <c:v>2.65322242165977</c:v>
                </c:pt>
                <c:pt idx="4532">
                  <c:v>2.78317835149698</c:v>
                </c:pt>
                <c:pt idx="4533">
                  <c:v>2.74056949490004</c:v>
                </c:pt>
                <c:pt idx="4534">
                  <c:v>2.68928038208112</c:v>
                </c:pt>
                <c:pt idx="4535">
                  <c:v>2.64724281045035</c:v>
                </c:pt>
                <c:pt idx="4536">
                  <c:v>2.61296958783544</c:v>
                </c:pt>
                <c:pt idx="4537">
                  <c:v>2.57158971210004</c:v>
                </c:pt>
                <c:pt idx="4538">
                  <c:v>2.53712372083342</c:v>
                </c:pt>
                <c:pt idx="4539">
                  <c:v>2.50859970364714</c:v>
                </c:pt>
                <c:pt idx="4540">
                  <c:v>2.48529429854808</c:v>
                </c:pt>
                <c:pt idx="4541">
                  <c:v>2.45539630117327</c:v>
                </c:pt>
                <c:pt idx="4542">
                  <c:v>2.43027984825842</c:v>
                </c:pt>
                <c:pt idx="4543">
                  <c:v>2.409420834455179</c:v>
                </c:pt>
                <c:pt idx="4544">
                  <c:v>2.382541299639699</c:v>
                </c:pt>
                <c:pt idx="4545">
                  <c:v>2.35961140139232</c:v>
                </c:pt>
                <c:pt idx="4546">
                  <c:v>2.34022387025666</c:v>
                </c:pt>
                <c:pt idx="4547">
                  <c:v>2.32404721453627</c:v>
                </c:pt>
                <c:pt idx="4548">
                  <c:v>2.30235457946638</c:v>
                </c:pt>
                <c:pt idx="4549">
                  <c:v>2.28369261190627</c:v>
                </c:pt>
                <c:pt idx="4550">
                  <c:v>2.26777560647377</c:v>
                </c:pt>
                <c:pt idx="4551">
                  <c:v>2.25438483158789</c:v>
                </c:pt>
                <c:pt idx="4552">
                  <c:v>2.24334995118759</c:v>
                </c:pt>
                <c:pt idx="4553">
                  <c:v>2.22725253733134</c:v>
                </c:pt>
                <c:pt idx="4554">
                  <c:v>2.21339653037042</c:v>
                </c:pt>
                <c:pt idx="4555">
                  <c:v>2.20161742531283</c:v>
                </c:pt>
                <c:pt idx="4556">
                  <c:v>2.24956001043854</c:v>
                </c:pt>
                <c:pt idx="4557">
                  <c:v>2.23268945253926</c:v>
                </c:pt>
                <c:pt idx="4558">
                  <c:v>2.2108006057264</c:v>
                </c:pt>
                <c:pt idx="4559">
                  <c:v>2.19150752592127</c:v>
                </c:pt>
                <c:pt idx="4560">
                  <c:v>2.17456771039056</c:v>
                </c:pt>
                <c:pt idx="4561">
                  <c:v>2.159779094803159</c:v>
                </c:pt>
                <c:pt idx="4562">
                  <c:v>2.14696726148806</c:v>
                </c:pt>
                <c:pt idx="4563">
                  <c:v>2.13599657819509</c:v>
                </c:pt>
                <c:pt idx="4564">
                  <c:v>2.12675381414127</c:v>
                </c:pt>
                <c:pt idx="4565">
                  <c:v>2.11331982924592</c:v>
                </c:pt>
                <c:pt idx="4566">
                  <c:v>2.10154332467153</c:v>
                </c:pt>
                <c:pt idx="4567">
                  <c:v>2.09130448600449</c:v>
                </c:pt>
                <c:pt idx="4568">
                  <c:v>2.13173731203481</c:v>
                </c:pt>
                <c:pt idx="4569">
                  <c:v>2.12334873833139</c:v>
                </c:pt>
                <c:pt idx="4570">
                  <c:v>2.11052984306847</c:v>
                </c:pt>
                <c:pt idx="4571">
                  <c:v>2.09947151205205</c:v>
                </c:pt>
                <c:pt idx="4572">
                  <c:v>2.09005621824956</c:v>
                </c:pt>
                <c:pt idx="4573">
                  <c:v>2.08219920242531</c:v>
                </c:pt>
                <c:pt idx="4574">
                  <c:v>2.0758215549027</c:v>
                </c:pt>
                <c:pt idx="4575">
                  <c:v>2.07087635894356</c:v>
                </c:pt>
                <c:pt idx="4576">
                  <c:v>2.06731468525885</c:v>
                </c:pt>
                <c:pt idx="4577">
                  <c:v>2.06511212139815</c:v>
                </c:pt>
                <c:pt idx="4578">
                  <c:v>2.11110647971334</c:v>
                </c:pt>
                <c:pt idx="4579">
                  <c:v>2.11163631143295</c:v>
                </c:pt>
                <c:pt idx="4580">
                  <c:v>2.10770231636115</c:v>
                </c:pt>
                <c:pt idx="4581">
                  <c:v>2.0995585690345</c:v>
                </c:pt>
                <c:pt idx="4582">
                  <c:v>2.09297949958151</c:v>
                </c:pt>
                <c:pt idx="4583">
                  <c:v>2.08789969247899</c:v>
                </c:pt>
                <c:pt idx="4584">
                  <c:v>2.08428131698269</c:v>
                </c:pt>
                <c:pt idx="4585">
                  <c:v>2.08208430466882</c:v>
                </c:pt>
                <c:pt idx="4586">
                  <c:v>2.0812986744702</c:v>
                </c:pt>
                <c:pt idx="4587">
                  <c:v>2.13117129268953</c:v>
                </c:pt>
                <c:pt idx="4588">
                  <c:v>2.13347175604025</c:v>
                </c:pt>
                <c:pt idx="4589">
                  <c:v>2.13102264304983</c:v>
                </c:pt>
                <c:pt idx="4590">
                  <c:v>2.1303014139964</c:v>
                </c:pt>
                <c:pt idx="4591">
                  <c:v>2.131288127528999</c:v>
                </c:pt>
                <c:pt idx="4592">
                  <c:v>2.12772411924746</c:v>
                </c:pt>
                <c:pt idx="4593">
                  <c:v>2.125744368352</c:v>
                </c:pt>
                <c:pt idx="4594">
                  <c:v>2.18076899177329</c:v>
                </c:pt>
                <c:pt idx="4595">
                  <c:v>2.1820916861477</c:v>
                </c:pt>
                <c:pt idx="4596">
                  <c:v>2.1780765121643</c:v>
                </c:pt>
                <c:pt idx="4597">
                  <c:v>2.175988429922119</c:v>
                </c:pt>
                <c:pt idx="4598">
                  <c:v>2.17582231111001</c:v>
                </c:pt>
                <c:pt idx="4599">
                  <c:v>2.17757584292805</c:v>
                </c:pt>
                <c:pt idx="4600">
                  <c:v>2.18126150481557</c:v>
                </c:pt>
                <c:pt idx="4601">
                  <c:v>2.25208569668509</c:v>
                </c:pt>
                <c:pt idx="4602">
                  <c:v>2.32952115293374</c:v>
                </c:pt>
                <c:pt idx="4603">
                  <c:v>2.41375345005393</c:v>
                </c:pt>
                <c:pt idx="4604">
                  <c:v>2.397248939133865</c:v>
                </c:pt>
                <c:pt idx="4605">
                  <c:v>2.37329792043345</c:v>
                </c:pt>
                <c:pt idx="4606">
                  <c:v>2.35361488116379</c:v>
                </c:pt>
                <c:pt idx="4607">
                  <c:v>2.33778380756983</c:v>
                </c:pt>
                <c:pt idx="4608">
                  <c:v>2.32552199914439</c:v>
                </c:pt>
                <c:pt idx="4609">
                  <c:v>2.3165839089918</c:v>
                </c:pt>
                <c:pt idx="4610">
                  <c:v>2.38765977723586</c:v>
                </c:pt>
                <c:pt idx="4611">
                  <c:v>2.372854416439106</c:v>
                </c:pt>
                <c:pt idx="4612">
                  <c:v>2.35070870270899</c:v>
                </c:pt>
                <c:pt idx="4613">
                  <c:v>2.32233016175437</c:v>
                </c:pt>
                <c:pt idx="4614">
                  <c:v>2.29816719316098</c:v>
                </c:pt>
                <c:pt idx="4615">
                  <c:v>2.27773532242363</c:v>
                </c:pt>
                <c:pt idx="4616">
                  <c:v>2.26066834595626</c:v>
                </c:pt>
                <c:pt idx="4617">
                  <c:v>2.24666553694754</c:v>
                </c:pt>
                <c:pt idx="4618">
                  <c:v>2.23551264069775</c:v>
                </c:pt>
                <c:pt idx="4619">
                  <c:v>2.22702775909793</c:v>
                </c:pt>
                <c:pt idx="4620">
                  <c:v>2.2210886568954</c:v>
                </c:pt>
                <c:pt idx="4621">
                  <c:v>2.21761953518969</c:v>
                </c:pt>
                <c:pt idx="4622">
                  <c:v>2.21656784526501</c:v>
                </c:pt>
                <c:pt idx="4623">
                  <c:v>2.279055473648606</c:v>
                </c:pt>
                <c:pt idx="4624">
                  <c:v>2.27366666819698</c:v>
                </c:pt>
                <c:pt idx="4625">
                  <c:v>2.25239298114536</c:v>
                </c:pt>
                <c:pt idx="4626">
                  <c:v>2.23428937175242</c:v>
                </c:pt>
                <c:pt idx="4627">
                  <c:v>2.21904882706654</c:v>
                </c:pt>
                <c:pt idx="4628">
                  <c:v>2.198263994106159</c:v>
                </c:pt>
                <c:pt idx="4629">
                  <c:v>2.18021830462862</c:v>
                </c:pt>
                <c:pt idx="4630">
                  <c:v>2.16466106282542</c:v>
                </c:pt>
                <c:pt idx="4631">
                  <c:v>2.14408271380343</c:v>
                </c:pt>
                <c:pt idx="4632">
                  <c:v>2.12589540037501</c:v>
                </c:pt>
                <c:pt idx="4633">
                  <c:v>2.10319128100274</c:v>
                </c:pt>
                <c:pt idx="4634">
                  <c:v>2.08280521661207</c:v>
                </c:pt>
                <c:pt idx="4635">
                  <c:v>2.06450795880239</c:v>
                </c:pt>
                <c:pt idx="4636">
                  <c:v>2.04810147693605</c:v>
                </c:pt>
                <c:pt idx="4637">
                  <c:v>2.03341331991301</c:v>
                </c:pt>
                <c:pt idx="4638">
                  <c:v>2.0621394017804</c:v>
                </c:pt>
                <c:pt idx="4639">
                  <c:v>2.04912842298474</c:v>
                </c:pt>
                <c:pt idx="4640">
                  <c:v>2.03184486644778</c:v>
                </c:pt>
                <c:pt idx="4641">
                  <c:v>2.05785967690485</c:v>
                </c:pt>
                <c:pt idx="4642">
                  <c:v>2.04257644003894</c:v>
                </c:pt>
                <c:pt idx="4643">
                  <c:v>2.02327533450665</c:v>
                </c:pt>
                <c:pt idx="4644">
                  <c:v>2.00611492031147</c:v>
                </c:pt>
                <c:pt idx="4645">
                  <c:v>1.99090047191481</c:v>
                </c:pt>
                <c:pt idx="4646">
                  <c:v>1.97745863930823</c:v>
                </c:pt>
                <c:pt idx="4647">
                  <c:v>1.96565431763775</c:v>
                </c:pt>
                <c:pt idx="4648">
                  <c:v>1.95537087364312</c:v>
                </c:pt>
                <c:pt idx="4649">
                  <c:v>1.9465104826418</c:v>
                </c:pt>
                <c:pt idx="4650">
                  <c:v>1.93899134708686</c:v>
                </c:pt>
                <c:pt idx="4651">
                  <c:v>1.96510880681056</c:v>
                </c:pt>
                <c:pt idx="4652">
                  <c:v>1.95960113689568</c:v>
                </c:pt>
                <c:pt idx="4653">
                  <c:v>1.95040396810267</c:v>
                </c:pt>
                <c:pt idx="4654">
                  <c:v>1.94269377398813</c:v>
                </c:pt>
                <c:pt idx="4655">
                  <c:v>1.93639497834022</c:v>
                </c:pt>
                <c:pt idx="4656">
                  <c:v>1.93144724260657</c:v>
                </c:pt>
                <c:pt idx="4657">
                  <c:v>1.95461270037677</c:v>
                </c:pt>
                <c:pt idx="4658">
                  <c:v>1.94692072940995</c:v>
                </c:pt>
                <c:pt idx="4659">
                  <c:v>1.96841070501201</c:v>
                </c:pt>
                <c:pt idx="4660">
                  <c:v>1.95775368890437</c:v>
                </c:pt>
                <c:pt idx="4661">
                  <c:v>1.94362857758685</c:v>
                </c:pt>
                <c:pt idx="4662">
                  <c:v>1.93134570673739</c:v>
                </c:pt>
                <c:pt idx="4663">
                  <c:v>1.92076713982825</c:v>
                </c:pt>
                <c:pt idx="4664">
                  <c:v>1.91177721356617</c:v>
                </c:pt>
                <c:pt idx="4665">
                  <c:v>1.90428482164966</c:v>
                </c:pt>
                <c:pt idx="4666">
                  <c:v>1.89821440663088</c:v>
                </c:pt>
                <c:pt idx="4667">
                  <c:v>2.02702388836297</c:v>
                </c:pt>
                <c:pt idx="4668">
                  <c:v>2.06458071138025</c:v>
                </c:pt>
                <c:pt idx="4669">
                  <c:v>2.02646937114861</c:v>
                </c:pt>
                <c:pt idx="4670">
                  <c:v>1.98738012495166</c:v>
                </c:pt>
                <c:pt idx="4671">
                  <c:v>1.95357941467395</c:v>
                </c:pt>
                <c:pt idx="4672">
                  <c:v>1.92418024537229</c:v>
                </c:pt>
                <c:pt idx="4673">
                  <c:v>1.89850782280636</c:v>
                </c:pt>
                <c:pt idx="4674">
                  <c:v>1.87603743350013</c:v>
                </c:pt>
                <c:pt idx="4675">
                  <c:v>1.85635519822721</c:v>
                </c:pt>
                <c:pt idx="4676">
                  <c:v>1.839133212804419</c:v>
                </c:pt>
                <c:pt idx="4677">
                  <c:v>1.82410965613103</c:v>
                </c:pt>
                <c:pt idx="4678">
                  <c:v>1.81107015712352</c:v>
                </c:pt>
                <c:pt idx="4679">
                  <c:v>1.7960617287163</c:v>
                </c:pt>
                <c:pt idx="4680">
                  <c:v>1.78286741497846</c:v>
                </c:pt>
                <c:pt idx="4681">
                  <c:v>1.77133038473626</c:v>
                </c:pt>
                <c:pt idx="4682">
                  <c:v>1.76131731436572</c:v>
                </c:pt>
                <c:pt idx="4683">
                  <c:v>1.75272502701685</c:v>
                </c:pt>
                <c:pt idx="4684">
                  <c:v>1.74546183467542</c:v>
                </c:pt>
                <c:pt idx="4685">
                  <c:v>1.7394593792971</c:v>
                </c:pt>
                <c:pt idx="4686">
                  <c:v>1.73465796712157</c:v>
                </c:pt>
                <c:pt idx="4687">
                  <c:v>1.73101703929299</c:v>
                </c:pt>
                <c:pt idx="4688">
                  <c:v>1.72538019457615</c:v>
                </c:pt>
                <c:pt idx="4689">
                  <c:v>1.72083239699095</c:v>
                </c:pt>
                <c:pt idx="4690">
                  <c:v>1.71733332655355</c:v>
                </c:pt>
                <c:pt idx="4691">
                  <c:v>1.71485472577829</c:v>
                </c:pt>
                <c:pt idx="4692">
                  <c:v>1.71337955635331</c:v>
                </c:pt>
                <c:pt idx="4693">
                  <c:v>1.71289215311537</c:v>
                </c:pt>
                <c:pt idx="4694">
                  <c:v>1.71339206501775</c:v>
                </c:pt>
                <c:pt idx="4695">
                  <c:v>1.71188566451829</c:v>
                </c:pt>
                <c:pt idx="4696">
                  <c:v>1.71130305727223</c:v>
                </c:pt>
                <c:pt idx="4697">
                  <c:v>1.71163849099956</c:v>
                </c:pt>
                <c:pt idx="4698">
                  <c:v>1.71289683565317</c:v>
                </c:pt>
                <c:pt idx="4699">
                  <c:v>1.71508430048977</c:v>
                </c:pt>
                <c:pt idx="4700">
                  <c:v>1.71822113138034</c:v>
                </c:pt>
                <c:pt idx="4701">
                  <c:v>1.72232785172316</c:v>
                </c:pt>
                <c:pt idx="4702">
                  <c:v>1.72435583861827</c:v>
                </c:pt>
                <c:pt idx="4703">
                  <c:v>1.72420957153823</c:v>
                </c:pt>
                <c:pt idx="4704">
                  <c:v>1.72182795043686</c:v>
                </c:pt>
                <c:pt idx="4705">
                  <c:v>1.72020854844692</c:v>
                </c:pt>
                <c:pt idx="4706">
                  <c:v>1.71934162211877</c:v>
                </c:pt>
                <c:pt idx="4707">
                  <c:v>1.71922346585296</c:v>
                </c:pt>
                <c:pt idx="4708">
                  <c:v>1.7198515385798</c:v>
                </c:pt>
                <c:pt idx="4709">
                  <c:v>1.72123084079358</c:v>
                </c:pt>
                <c:pt idx="4710">
                  <c:v>1.72336918773957</c:v>
                </c:pt>
                <c:pt idx="4711">
                  <c:v>1.72322828639415</c:v>
                </c:pt>
                <c:pt idx="4712">
                  <c:v>1.72377771176412</c:v>
                </c:pt>
                <c:pt idx="4713">
                  <c:v>1.72502149345845</c:v>
                </c:pt>
                <c:pt idx="4714">
                  <c:v>1.72696552679485</c:v>
                </c:pt>
                <c:pt idx="4715">
                  <c:v>1.72961927093572</c:v>
                </c:pt>
                <c:pt idx="4716">
                  <c:v>1.73300090472858</c:v>
                </c:pt>
                <c:pt idx="4717">
                  <c:v>1.73712597359568</c:v>
                </c:pt>
                <c:pt idx="4718">
                  <c:v>1.74202102690361</c:v>
                </c:pt>
                <c:pt idx="4719">
                  <c:v>1.74771222548758</c:v>
                </c:pt>
                <c:pt idx="4720">
                  <c:v>1.75423431889064</c:v>
                </c:pt>
                <c:pt idx="4721">
                  <c:v>1.76162790123362</c:v>
                </c:pt>
                <c:pt idx="4722">
                  <c:v>1.76994205026817</c:v>
                </c:pt>
                <c:pt idx="4723">
                  <c:v>1.77922963361246</c:v>
                </c:pt>
                <c:pt idx="4724">
                  <c:v>1.78601129900591</c:v>
                </c:pt>
                <c:pt idx="4725">
                  <c:v>1.79365916809735</c:v>
                </c:pt>
                <c:pt idx="4726">
                  <c:v>1.80222038400138</c:v>
                </c:pt>
                <c:pt idx="4727">
                  <c:v>1.81175554706049</c:v>
                </c:pt>
                <c:pt idx="4728">
                  <c:v>1.82232275010549</c:v>
                </c:pt>
                <c:pt idx="4729">
                  <c:v>1.83399569378834</c:v>
                </c:pt>
                <c:pt idx="4730">
                  <c:v>1.84686394918623</c:v>
                </c:pt>
                <c:pt idx="4731">
                  <c:v>1.86102573635811</c:v>
                </c:pt>
                <c:pt idx="4732">
                  <c:v>1.87660270225849</c:v>
                </c:pt>
                <c:pt idx="4733">
                  <c:v>1.89372805344006</c:v>
                </c:pt>
                <c:pt idx="4734">
                  <c:v>1.91256630776064</c:v>
                </c:pt>
                <c:pt idx="4735">
                  <c:v>1.9333049635792</c:v>
                </c:pt>
                <c:pt idx="4736">
                  <c:v>1.95617959577209</c:v>
                </c:pt>
                <c:pt idx="4737">
                  <c:v>1.98145803931171</c:v>
                </c:pt>
                <c:pt idx="4738">
                  <c:v>2.009478635979186</c:v>
                </c:pt>
                <c:pt idx="4739">
                  <c:v>2.03443143893933</c:v>
                </c:pt>
                <c:pt idx="4740">
                  <c:v>2.06204551150242</c:v>
                </c:pt>
                <c:pt idx="4741">
                  <c:v>2.09269663690032</c:v>
                </c:pt>
                <c:pt idx="4742">
                  <c:v>2.17516480610982</c:v>
                </c:pt>
                <c:pt idx="4743">
                  <c:v>2.27964395490163</c:v>
                </c:pt>
                <c:pt idx="4744">
                  <c:v>2.31350667671437</c:v>
                </c:pt>
                <c:pt idx="4745">
                  <c:v>2.43637613784145</c:v>
                </c:pt>
                <c:pt idx="4746">
                  <c:v>2.77380821731219</c:v>
                </c:pt>
                <c:pt idx="4747">
                  <c:v>2.82095168675264</c:v>
                </c:pt>
                <c:pt idx="4748">
                  <c:v>2.819905091004286</c:v>
                </c:pt>
                <c:pt idx="4749">
                  <c:v>2.826469699143626</c:v>
                </c:pt>
                <c:pt idx="4750">
                  <c:v>2.84088767371838</c:v>
                </c:pt>
                <c:pt idx="4751">
                  <c:v>2.86368393580234</c:v>
                </c:pt>
                <c:pt idx="4752">
                  <c:v>2.8649885085399</c:v>
                </c:pt>
                <c:pt idx="4753">
                  <c:v>2.87382351607718</c:v>
                </c:pt>
                <c:pt idx="4754">
                  <c:v>2.890480054674219</c:v>
                </c:pt>
                <c:pt idx="4755">
                  <c:v>3.22071665770054</c:v>
                </c:pt>
                <c:pt idx="4756">
                  <c:v>3.825955317033186</c:v>
                </c:pt>
                <c:pt idx="4757">
                  <c:v>3.855803214785766</c:v>
                </c:pt>
                <c:pt idx="4758">
                  <c:v>3.7210923709214</c:v>
                </c:pt>
                <c:pt idx="4759">
                  <c:v>4.55737731438188</c:v>
                </c:pt>
                <c:pt idx="4760">
                  <c:v>4.24136671946461</c:v>
                </c:pt>
                <c:pt idx="4761">
                  <c:v>3.90558940157319</c:v>
                </c:pt>
                <c:pt idx="4762">
                  <c:v>3.67236501607607</c:v>
                </c:pt>
                <c:pt idx="4763">
                  <c:v>3.50258079401831</c:v>
                </c:pt>
                <c:pt idx="4764">
                  <c:v>3.375613020750058</c:v>
                </c:pt>
                <c:pt idx="4765">
                  <c:v>3.27937496192162</c:v>
                </c:pt>
                <c:pt idx="4766">
                  <c:v>3.70395284534006</c:v>
                </c:pt>
                <c:pt idx="4767">
                  <c:v>3.60826563056156</c:v>
                </c:pt>
                <c:pt idx="4768">
                  <c:v>3.21712809732093</c:v>
                </c:pt>
                <c:pt idx="4769">
                  <c:v>2.92237331920727</c:v>
                </c:pt>
                <c:pt idx="4770">
                  <c:v>2.71826246145823</c:v>
                </c:pt>
                <c:pt idx="4771">
                  <c:v>2.56665454991185</c:v>
                </c:pt>
                <c:pt idx="4772">
                  <c:v>2.57247278862974</c:v>
                </c:pt>
                <c:pt idx="4773">
                  <c:v>2.453655615551197</c:v>
                </c:pt>
                <c:pt idx="4774">
                  <c:v>2.34335264562984</c:v>
                </c:pt>
                <c:pt idx="4775">
                  <c:v>2.25439246991874</c:v>
                </c:pt>
                <c:pt idx="4776">
                  <c:v>2.1807791186002</c:v>
                </c:pt>
                <c:pt idx="4777">
                  <c:v>2.118663389315119</c:v>
                </c:pt>
                <c:pt idx="4778">
                  <c:v>2.06542282592047</c:v>
                </c:pt>
                <c:pt idx="4779">
                  <c:v>2.01921644421534</c:v>
                </c:pt>
                <c:pt idx="4780">
                  <c:v>1.97870639644616</c:v>
                </c:pt>
                <c:pt idx="4781">
                  <c:v>1.94288788284436</c:v>
                </c:pt>
                <c:pt idx="4782">
                  <c:v>1.91099521596114</c:v>
                </c:pt>
                <c:pt idx="4783">
                  <c:v>1.88243647283033</c:v>
                </c:pt>
                <c:pt idx="4784">
                  <c:v>1.85673900173678</c:v>
                </c:pt>
                <c:pt idx="4785">
                  <c:v>1.83352706445922</c:v>
                </c:pt>
                <c:pt idx="4786">
                  <c:v>1.8124895529969</c:v>
                </c:pt>
                <c:pt idx="4787">
                  <c:v>1.79337635583079</c:v>
                </c:pt>
                <c:pt idx="4788">
                  <c:v>1.77597895023475</c:v>
                </c:pt>
                <c:pt idx="4789">
                  <c:v>1.76012017623934</c:v>
                </c:pt>
                <c:pt idx="4790">
                  <c:v>1.74565541430094</c:v>
                </c:pt>
                <c:pt idx="4791">
                  <c:v>1.74943975006041</c:v>
                </c:pt>
                <c:pt idx="4792">
                  <c:v>1.73666617587245</c:v>
                </c:pt>
                <c:pt idx="4793">
                  <c:v>1.7214166767017</c:v>
                </c:pt>
                <c:pt idx="4794">
                  <c:v>1.70753225086428</c:v>
                </c:pt>
                <c:pt idx="4795">
                  <c:v>1.69489468717592</c:v>
                </c:pt>
                <c:pt idx="4796">
                  <c:v>1.69754578568176</c:v>
                </c:pt>
                <c:pt idx="4797">
                  <c:v>1.68654122185822</c:v>
                </c:pt>
                <c:pt idx="4798">
                  <c:v>1.67335230775185</c:v>
                </c:pt>
                <c:pt idx="4799">
                  <c:v>1.66137671992658</c:v>
                </c:pt>
                <c:pt idx="4800">
                  <c:v>1.65051473079084</c:v>
                </c:pt>
                <c:pt idx="4801">
                  <c:v>1.64068123486275</c:v>
                </c:pt>
                <c:pt idx="4802">
                  <c:v>1.63180813219291</c:v>
                </c:pt>
                <c:pt idx="4803">
                  <c:v>1.62382807522306</c:v>
                </c:pt>
                <c:pt idx="4804">
                  <c:v>1.61668883507957</c:v>
                </c:pt>
                <c:pt idx="4805">
                  <c:v>1.61034583461636</c:v>
                </c:pt>
                <c:pt idx="4806">
                  <c:v>1.60476122026815</c:v>
                </c:pt>
                <c:pt idx="4807">
                  <c:v>1.59989896217137</c:v>
                </c:pt>
                <c:pt idx="4808">
                  <c:v>1.59573174082639</c:v>
                </c:pt>
                <c:pt idx="4809">
                  <c:v>1.6020405418108</c:v>
                </c:pt>
                <c:pt idx="4810">
                  <c:v>1.59908072015323</c:v>
                </c:pt>
                <c:pt idx="4811">
                  <c:v>1.59418082562593</c:v>
                </c:pt>
                <c:pt idx="4812">
                  <c:v>1.59002600452598</c:v>
                </c:pt>
                <c:pt idx="4813">
                  <c:v>1.58659008014159</c:v>
                </c:pt>
                <c:pt idx="4814">
                  <c:v>1.58385329586641</c:v>
                </c:pt>
                <c:pt idx="4815">
                  <c:v>1.58179993253833</c:v>
                </c:pt>
                <c:pt idx="4816">
                  <c:v>1.58975183551459</c:v>
                </c:pt>
                <c:pt idx="4817">
                  <c:v>1.5890012926976</c:v>
                </c:pt>
                <c:pt idx="4818">
                  <c:v>1.5863684976551</c:v>
                </c:pt>
                <c:pt idx="4819">
                  <c:v>1.58447867158724</c:v>
                </c:pt>
                <c:pt idx="4820">
                  <c:v>1.58332188331722</c:v>
                </c:pt>
                <c:pt idx="4821">
                  <c:v>1.59233934045282</c:v>
                </c:pt>
                <c:pt idx="4822">
                  <c:v>1.59263998156303</c:v>
                </c:pt>
                <c:pt idx="4823">
                  <c:v>1.59106590728342</c:v>
                </c:pt>
                <c:pt idx="4824">
                  <c:v>1.59029513560492</c:v>
                </c:pt>
                <c:pt idx="4825">
                  <c:v>1.59032122431211</c:v>
                </c:pt>
                <c:pt idx="4826">
                  <c:v>1.60095185172957</c:v>
                </c:pt>
                <c:pt idx="4827">
                  <c:v>1.60264715317077</c:v>
                </c:pt>
                <c:pt idx="4828">
                  <c:v>1.60245189019151</c:v>
                </c:pt>
                <c:pt idx="4829">
                  <c:v>1.61347631553207</c:v>
                </c:pt>
                <c:pt idx="4830">
                  <c:v>1.6151341095264</c:v>
                </c:pt>
                <c:pt idx="4831">
                  <c:v>1.61486760356959</c:v>
                </c:pt>
                <c:pt idx="4832">
                  <c:v>1.61559114918012</c:v>
                </c:pt>
                <c:pt idx="4833">
                  <c:v>1.61730985662332</c:v>
                </c:pt>
                <c:pt idx="4834">
                  <c:v>1.63113801663131</c:v>
                </c:pt>
                <c:pt idx="4835">
                  <c:v>1.63507220087506</c:v>
                </c:pt>
                <c:pt idx="4836">
                  <c:v>1.63703821446504</c:v>
                </c:pt>
                <c:pt idx="4837">
                  <c:v>1.64014950881836</c:v>
                </c:pt>
                <c:pt idx="4838">
                  <c:v>1.64443603452531</c:v>
                </c:pt>
                <c:pt idx="4839">
                  <c:v>1.66248834949209</c:v>
                </c:pt>
                <c:pt idx="4840">
                  <c:v>1.66960954385242</c:v>
                </c:pt>
                <c:pt idx="4841">
                  <c:v>1.67468783343674</c:v>
                </c:pt>
                <c:pt idx="4842">
                  <c:v>1.68119859867837</c:v>
                </c:pt>
                <c:pt idx="4843">
                  <c:v>1.68564752922615</c:v>
                </c:pt>
                <c:pt idx="4844">
                  <c:v>1.68788766759875</c:v>
                </c:pt>
                <c:pt idx="4845">
                  <c:v>1.69138725648383</c:v>
                </c:pt>
                <c:pt idx="4846">
                  <c:v>1.69255628051878</c:v>
                </c:pt>
                <c:pt idx="4847">
                  <c:v>1.68771311920741</c:v>
                </c:pt>
                <c:pt idx="4848">
                  <c:v>1.68393561079457</c:v>
                </c:pt>
                <c:pt idx="4849">
                  <c:v>1.68119000784608</c:v>
                </c:pt>
                <c:pt idx="4850">
                  <c:v>1.67945449676322</c:v>
                </c:pt>
                <c:pt idx="4851">
                  <c:v>1.67871428118567</c:v>
                </c:pt>
                <c:pt idx="4852">
                  <c:v>1.6789641096992</c:v>
                </c:pt>
                <c:pt idx="4853">
                  <c:v>1.68020671652173</c:v>
                </c:pt>
                <c:pt idx="4854">
                  <c:v>1.68245289491567</c:v>
                </c:pt>
                <c:pt idx="4855">
                  <c:v>1.68571884935763</c:v>
                </c:pt>
                <c:pt idx="4856">
                  <c:v>1.68648270100465</c:v>
                </c:pt>
                <c:pt idx="4857">
                  <c:v>1.69904698225664</c:v>
                </c:pt>
                <c:pt idx="4858">
                  <c:v>1.69802979450125</c:v>
                </c:pt>
                <c:pt idx="4859">
                  <c:v>1.69424900285201</c:v>
                </c:pt>
                <c:pt idx="4860">
                  <c:v>1.68785275512933</c:v>
                </c:pt>
                <c:pt idx="4861">
                  <c:v>1.68242482210605</c:v>
                </c:pt>
                <c:pt idx="4862">
                  <c:v>1.67792604792069</c:v>
                </c:pt>
                <c:pt idx="4863">
                  <c:v>1.67432419417848</c:v>
                </c:pt>
                <c:pt idx="4864">
                  <c:v>1.6715933109311</c:v>
                </c:pt>
                <c:pt idx="4865">
                  <c:v>1.66971598653118</c:v>
                </c:pt>
                <c:pt idx="4866">
                  <c:v>1.66867606007517</c:v>
                </c:pt>
                <c:pt idx="4867">
                  <c:v>1.6650892534776</c:v>
                </c:pt>
                <c:pt idx="4868">
                  <c:v>1.66228279334509</c:v>
                </c:pt>
                <c:pt idx="4869">
                  <c:v>1.66023954462773</c:v>
                </c:pt>
                <c:pt idx="4870">
                  <c:v>1.65894630394998</c:v>
                </c:pt>
                <c:pt idx="4871">
                  <c:v>1.65839754775401</c:v>
                </c:pt>
                <c:pt idx="4872">
                  <c:v>1.65858869277346</c:v>
                </c:pt>
                <c:pt idx="4873">
                  <c:v>1.65623074628908</c:v>
                </c:pt>
                <c:pt idx="4874">
                  <c:v>1.65455122168321</c:v>
                </c:pt>
                <c:pt idx="4875">
                  <c:v>1.65354133445489</c:v>
                </c:pt>
                <c:pt idx="4876">
                  <c:v>1.65319478878578</c:v>
                </c:pt>
                <c:pt idx="4877">
                  <c:v>1.6535102820519</c:v>
                </c:pt>
                <c:pt idx="4878">
                  <c:v>1.65448888381271</c:v>
                </c:pt>
                <c:pt idx="4879">
                  <c:v>1.65613534574325</c:v>
                </c:pt>
                <c:pt idx="4880">
                  <c:v>1.65845949009693</c:v>
                </c:pt>
                <c:pt idx="4881">
                  <c:v>1.66147375029552</c:v>
                </c:pt>
                <c:pt idx="4882">
                  <c:v>1.66519466370576</c:v>
                </c:pt>
                <c:pt idx="4883">
                  <c:v>1.66964451762274</c:v>
                </c:pt>
                <c:pt idx="4884">
                  <c:v>1.67484623278601</c:v>
                </c:pt>
                <c:pt idx="4885">
                  <c:v>1.68083341310977</c:v>
                </c:pt>
                <c:pt idx="4886">
                  <c:v>1.6876412545465</c:v>
                </c:pt>
                <c:pt idx="4887">
                  <c:v>1.69531426451519</c:v>
                </c:pt>
                <c:pt idx="4888">
                  <c:v>1.70390130306947</c:v>
                </c:pt>
                <c:pt idx="4889">
                  <c:v>1.71345937543456</c:v>
                </c:pt>
                <c:pt idx="4890">
                  <c:v>1.72406154150859</c:v>
                </c:pt>
                <c:pt idx="4891">
                  <c:v>1.73578239431399</c:v>
                </c:pt>
                <c:pt idx="4892">
                  <c:v>1.74461636685229</c:v>
                </c:pt>
                <c:pt idx="4893">
                  <c:v>1.75442920033778</c:v>
                </c:pt>
                <c:pt idx="4894">
                  <c:v>1.78468776178789</c:v>
                </c:pt>
                <c:pt idx="4895">
                  <c:v>1.79751294568486</c:v>
                </c:pt>
                <c:pt idx="4896">
                  <c:v>1.80681300874704</c:v>
                </c:pt>
                <c:pt idx="4897">
                  <c:v>1.81241792132416</c:v>
                </c:pt>
                <c:pt idx="4898">
                  <c:v>1.81902382076896</c:v>
                </c:pt>
                <c:pt idx="4899">
                  <c:v>1.82667631097546</c:v>
                </c:pt>
                <c:pt idx="4900">
                  <c:v>1.86014392943533</c:v>
                </c:pt>
                <c:pt idx="4901">
                  <c:v>1.8708995702573</c:v>
                </c:pt>
                <c:pt idx="4902">
                  <c:v>1.87718530392082</c:v>
                </c:pt>
                <c:pt idx="4903">
                  <c:v>1.88478475121442</c:v>
                </c:pt>
                <c:pt idx="4904">
                  <c:v>1.89376944006188</c:v>
                </c:pt>
                <c:pt idx="4905">
                  <c:v>1.90422402469498</c:v>
                </c:pt>
                <c:pt idx="4906">
                  <c:v>1.91625772080621</c:v>
                </c:pt>
                <c:pt idx="4907">
                  <c:v>1.92999907833076</c:v>
                </c:pt>
                <c:pt idx="4908">
                  <c:v>1.94559643316959</c:v>
                </c:pt>
                <c:pt idx="4909">
                  <c:v>2.0002126077046</c:v>
                </c:pt>
                <c:pt idx="4910">
                  <c:v>2.01416972729912</c:v>
                </c:pt>
                <c:pt idx="4911">
                  <c:v>2.02183695272635</c:v>
                </c:pt>
                <c:pt idx="4912">
                  <c:v>2.03136836711457</c:v>
                </c:pt>
                <c:pt idx="4913">
                  <c:v>2.08947727608875</c:v>
                </c:pt>
                <c:pt idx="4914">
                  <c:v>2.10492024951718</c:v>
                </c:pt>
                <c:pt idx="4915">
                  <c:v>2.11272779052849</c:v>
                </c:pt>
                <c:pt idx="4916">
                  <c:v>2.1230299558308</c:v>
                </c:pt>
                <c:pt idx="4917">
                  <c:v>2.12534356448504</c:v>
                </c:pt>
                <c:pt idx="4918">
                  <c:v>2.12983870924288</c:v>
                </c:pt>
                <c:pt idx="4919">
                  <c:v>2.13657214965115</c:v>
                </c:pt>
                <c:pt idx="4920">
                  <c:v>2.20724231436927</c:v>
                </c:pt>
                <c:pt idx="4921">
                  <c:v>2.22065888431625</c:v>
                </c:pt>
                <c:pt idx="4922">
                  <c:v>2.21101559764299</c:v>
                </c:pt>
                <c:pt idx="4923">
                  <c:v>2.20410762651173</c:v>
                </c:pt>
                <c:pt idx="4924">
                  <c:v>2.19982732042495</c:v>
                </c:pt>
                <c:pt idx="4925">
                  <c:v>2.1981035519545</c:v>
                </c:pt>
                <c:pt idx="4926">
                  <c:v>2.198931666549</c:v>
                </c:pt>
                <c:pt idx="4927">
                  <c:v>2.1898973590915</c:v>
                </c:pt>
                <c:pt idx="4928">
                  <c:v>2.25116609131991</c:v>
                </c:pt>
                <c:pt idx="4929">
                  <c:v>2.32552790297852</c:v>
                </c:pt>
                <c:pt idx="4930">
                  <c:v>2.29028217287976</c:v>
                </c:pt>
                <c:pt idx="4931">
                  <c:v>2.245447486988219</c:v>
                </c:pt>
                <c:pt idx="4932">
                  <c:v>2.20686270774741</c:v>
                </c:pt>
                <c:pt idx="4933">
                  <c:v>2.23996912661702</c:v>
                </c:pt>
                <c:pt idx="4934">
                  <c:v>2.20628129646138</c:v>
                </c:pt>
                <c:pt idx="4935">
                  <c:v>2.15243442360453</c:v>
                </c:pt>
                <c:pt idx="4936">
                  <c:v>2.10616951476401</c:v>
                </c:pt>
                <c:pt idx="4937">
                  <c:v>2.06604730097477</c:v>
                </c:pt>
                <c:pt idx="4938">
                  <c:v>2.03099242977292</c:v>
                </c:pt>
                <c:pt idx="4939">
                  <c:v>2.00019914287604</c:v>
                </c:pt>
                <c:pt idx="4940">
                  <c:v>1.96492268980064</c:v>
                </c:pt>
                <c:pt idx="4941">
                  <c:v>1.96773709228093</c:v>
                </c:pt>
                <c:pt idx="4942">
                  <c:v>1.93701152380353</c:v>
                </c:pt>
                <c:pt idx="4943">
                  <c:v>1.90257236212205</c:v>
                </c:pt>
                <c:pt idx="4944">
                  <c:v>1.87206211038314</c:v>
                </c:pt>
                <c:pt idx="4945">
                  <c:v>1.84488310518037</c:v>
                </c:pt>
                <c:pt idx="4946">
                  <c:v>1.82056386008792</c:v>
                </c:pt>
                <c:pt idx="4947">
                  <c:v>1.79873140780697</c:v>
                </c:pt>
                <c:pt idx="4948">
                  <c:v>1.77908121101932</c:v>
                </c:pt>
                <c:pt idx="4949">
                  <c:v>1.76135994726298</c:v>
                </c:pt>
                <c:pt idx="4950">
                  <c:v>1.76368053196211</c:v>
                </c:pt>
                <c:pt idx="4951">
                  <c:v>1.74830630269647</c:v>
                </c:pt>
                <c:pt idx="4952">
                  <c:v>1.72985129126849</c:v>
                </c:pt>
                <c:pt idx="4953">
                  <c:v>1.71322752977706</c:v>
                </c:pt>
                <c:pt idx="4954">
                  <c:v>1.69824380142706</c:v>
                </c:pt>
                <c:pt idx="4955">
                  <c:v>1.68474403309378</c:v>
                </c:pt>
                <c:pt idx="4956">
                  <c:v>1.67259201604036</c:v>
                </c:pt>
                <c:pt idx="4957">
                  <c:v>1.66167610068649</c:v>
                </c:pt>
                <c:pt idx="4958">
                  <c:v>1.64820115267813</c:v>
                </c:pt>
                <c:pt idx="4959">
                  <c:v>1.63592497030791</c:v>
                </c:pt>
                <c:pt idx="4960">
                  <c:v>1.62474827147531</c:v>
                </c:pt>
                <c:pt idx="4961">
                  <c:v>1.61458386906664</c:v>
                </c:pt>
                <c:pt idx="4962">
                  <c:v>1.60536025897181</c:v>
                </c:pt>
                <c:pt idx="4963">
                  <c:v>1.5970117827088</c:v>
                </c:pt>
                <c:pt idx="4964">
                  <c:v>1.58948501915675</c:v>
                </c:pt>
                <c:pt idx="4965">
                  <c:v>1.58273408959153</c:v>
                </c:pt>
                <c:pt idx="4966">
                  <c:v>1.57671582324903</c:v>
                </c:pt>
                <c:pt idx="4967">
                  <c:v>1.57139797997847</c:v>
                </c:pt>
                <c:pt idx="4968">
                  <c:v>1.5667496572388</c:v>
                </c:pt>
                <c:pt idx="4969">
                  <c:v>1.56274572663221</c:v>
                </c:pt>
                <c:pt idx="4970">
                  <c:v>1.55936539511392</c:v>
                </c:pt>
                <c:pt idx="4971">
                  <c:v>1.55659006291351</c:v>
                </c:pt>
                <c:pt idx="4972">
                  <c:v>1.5544057945765</c:v>
                </c:pt>
                <c:pt idx="4973">
                  <c:v>1.55280216016325</c:v>
                </c:pt>
                <c:pt idx="4974">
                  <c:v>1.56023636236604</c:v>
                </c:pt>
                <c:pt idx="4975">
                  <c:v>1.55975411790483</c:v>
                </c:pt>
                <c:pt idx="4976">
                  <c:v>1.55699755351352</c:v>
                </c:pt>
                <c:pt idx="4977">
                  <c:v>1.55489678334438</c:v>
                </c:pt>
                <c:pt idx="4978">
                  <c:v>1.55343765057326</c:v>
                </c:pt>
                <c:pt idx="4979">
                  <c:v>1.55261300406905</c:v>
                </c:pt>
                <c:pt idx="4980">
                  <c:v>1.55241896721556</c:v>
                </c:pt>
                <c:pt idx="4981">
                  <c:v>1.55285223882178</c:v>
                </c:pt>
                <c:pt idx="4982">
                  <c:v>1.55391712662974</c:v>
                </c:pt>
                <c:pt idx="4983">
                  <c:v>1.5642437173413</c:v>
                </c:pt>
                <c:pt idx="4984">
                  <c:v>1.56667875773778</c:v>
                </c:pt>
                <c:pt idx="4985">
                  <c:v>1.56683434040567</c:v>
                </c:pt>
                <c:pt idx="4986">
                  <c:v>1.56771253035663</c:v>
                </c:pt>
                <c:pt idx="4987">
                  <c:v>1.56931740979466</c:v>
                </c:pt>
                <c:pt idx="4988">
                  <c:v>1.57165864582312</c:v>
                </c:pt>
                <c:pt idx="4989">
                  <c:v>1.58414731546624</c:v>
                </c:pt>
                <c:pt idx="4990">
                  <c:v>1.58816870167686</c:v>
                </c:pt>
                <c:pt idx="4991">
                  <c:v>1.58982742508911</c:v>
                </c:pt>
                <c:pt idx="4992">
                  <c:v>1.59234057464443</c:v>
                </c:pt>
                <c:pt idx="4993">
                  <c:v>1.59572564110479</c:v>
                </c:pt>
                <c:pt idx="4994">
                  <c:v>1.61048844551616</c:v>
                </c:pt>
                <c:pt idx="4995">
                  <c:v>1.61247619270949</c:v>
                </c:pt>
                <c:pt idx="4996">
                  <c:v>1.61188026798707</c:v>
                </c:pt>
                <c:pt idx="4997">
                  <c:v>1.61219047164594</c:v>
                </c:pt>
                <c:pt idx="4998">
                  <c:v>1.61340785296211</c:v>
                </c:pt>
                <c:pt idx="4999">
                  <c:v>1.61554318547122</c:v>
                </c:pt>
                <c:pt idx="5000">
                  <c:v>1.61861266252968</c:v>
                </c:pt>
                <c:pt idx="5001">
                  <c:v>1.63048909418602</c:v>
                </c:pt>
                <c:pt idx="5002">
                  <c:v>1.63192170853523</c:v>
                </c:pt>
                <c:pt idx="5003">
                  <c:v>1.63059714732519</c:v>
                </c:pt>
                <c:pt idx="5004">
                  <c:v>1.63023916584628</c:v>
                </c:pt>
                <c:pt idx="5005">
                  <c:v>1.64278283390106</c:v>
                </c:pt>
                <c:pt idx="5006">
                  <c:v>1.6444318341376</c:v>
                </c:pt>
                <c:pt idx="5007">
                  <c:v>1.64327134448084</c:v>
                </c:pt>
                <c:pt idx="5008">
                  <c:v>1.64319858444333</c:v>
                </c:pt>
                <c:pt idx="5009">
                  <c:v>1.64421649537994</c:v>
                </c:pt>
                <c:pt idx="5010">
                  <c:v>1.64248990744091</c:v>
                </c:pt>
                <c:pt idx="5011">
                  <c:v>1.64177424731974</c:v>
                </c:pt>
                <c:pt idx="5012">
                  <c:v>1.64206383609466</c:v>
                </c:pt>
                <c:pt idx="5013">
                  <c:v>1.64336072641786</c:v>
                </c:pt>
                <c:pt idx="5014">
                  <c:v>1.64184788440945</c:v>
                </c:pt>
                <c:pt idx="5015">
                  <c:v>1.64126443207289</c:v>
                </c:pt>
                <c:pt idx="5016">
                  <c:v>1.64160546766136</c:v>
                </c:pt>
                <c:pt idx="5017">
                  <c:v>1.65542656830703</c:v>
                </c:pt>
                <c:pt idx="5018">
                  <c:v>1.65774458857577</c:v>
                </c:pt>
                <c:pt idx="5019">
                  <c:v>1.65704329651423</c:v>
                </c:pt>
                <c:pt idx="5020">
                  <c:v>1.65740315316715</c:v>
                </c:pt>
                <c:pt idx="5021">
                  <c:v>1.66799304580152</c:v>
                </c:pt>
                <c:pt idx="5022">
                  <c:v>1.66629813872613</c:v>
                </c:pt>
                <c:pt idx="5023">
                  <c:v>1.66149858318899</c:v>
                </c:pt>
                <c:pt idx="5024">
                  <c:v>1.65783122797201</c:v>
                </c:pt>
                <c:pt idx="5025">
                  <c:v>1.65526337735106</c:v>
                </c:pt>
                <c:pt idx="5026">
                  <c:v>1.65377335419332</c:v>
                </c:pt>
                <c:pt idx="5027">
                  <c:v>1.65334858905223</c:v>
                </c:pt>
                <c:pt idx="5028">
                  <c:v>1.65398399056294</c:v>
                </c:pt>
                <c:pt idx="5029">
                  <c:v>1.6516589200445</c:v>
                </c:pt>
                <c:pt idx="5030">
                  <c:v>1.64635268251552</c:v>
                </c:pt>
                <c:pt idx="5031">
                  <c:v>1.64198566266904</c:v>
                </c:pt>
                <c:pt idx="5032">
                  <c:v>1.65090432438485</c:v>
                </c:pt>
                <c:pt idx="5033">
                  <c:v>1.64820194522087</c:v>
                </c:pt>
                <c:pt idx="5034">
                  <c:v>1.65092427744562</c:v>
                </c:pt>
                <c:pt idx="5035">
                  <c:v>1.64192700108827</c:v>
                </c:pt>
                <c:pt idx="5036">
                  <c:v>1.63014609165798</c:v>
                </c:pt>
                <c:pt idx="5037">
                  <c:v>1.61964908453733</c:v>
                </c:pt>
                <c:pt idx="5038">
                  <c:v>1.610335319506</c:v>
                </c:pt>
                <c:pt idx="5039">
                  <c:v>1.60212341851258</c:v>
                </c:pt>
                <c:pt idx="5040">
                  <c:v>1.59494298162968</c:v>
                </c:pt>
                <c:pt idx="5041">
                  <c:v>1.58873820049842</c:v>
                </c:pt>
                <c:pt idx="5042">
                  <c:v>1.5800957287671</c:v>
                </c:pt>
                <c:pt idx="5043">
                  <c:v>1.57238838906825</c:v>
                </c:pt>
                <c:pt idx="5044">
                  <c:v>1.56555923559082</c:v>
                </c:pt>
                <c:pt idx="5045">
                  <c:v>1.5595623654169</c:v>
                </c:pt>
                <c:pt idx="5046">
                  <c:v>1.55435614394371</c:v>
                </c:pt>
                <c:pt idx="5047">
                  <c:v>1.54990711350199</c:v>
                </c:pt>
                <c:pt idx="5048">
                  <c:v>1.54618827694548</c:v>
                </c:pt>
                <c:pt idx="5049">
                  <c:v>1.54317680338227</c:v>
                </c:pt>
                <c:pt idx="5050">
                  <c:v>1.54085368642086</c:v>
                </c:pt>
                <c:pt idx="5051">
                  <c:v>1.5362564605336</c:v>
                </c:pt>
                <c:pt idx="5052">
                  <c:v>1.53230665879066</c:v>
                </c:pt>
                <c:pt idx="5053">
                  <c:v>1.52898349454325</c:v>
                </c:pt>
                <c:pt idx="5054">
                  <c:v>1.5262688331359</c:v>
                </c:pt>
                <c:pt idx="5055">
                  <c:v>1.52414777680447</c:v>
                </c:pt>
                <c:pt idx="5056">
                  <c:v>1.52261081311782</c:v>
                </c:pt>
                <c:pt idx="5057">
                  <c:v>1.52916174449003</c:v>
                </c:pt>
                <c:pt idx="5058">
                  <c:v>1.5287573432577</c:v>
                </c:pt>
                <c:pt idx="5059">
                  <c:v>1.52606547159455</c:v>
                </c:pt>
                <c:pt idx="5060">
                  <c:v>1.52403082095557</c:v>
                </c:pt>
                <c:pt idx="5061">
                  <c:v>1.52264127837523</c:v>
                </c:pt>
                <c:pt idx="5062">
                  <c:v>1.52188934705879</c:v>
                </c:pt>
                <c:pt idx="5063">
                  <c:v>1.52176885475044</c:v>
                </c:pt>
                <c:pt idx="5064">
                  <c:v>1.52228118312879</c:v>
                </c:pt>
                <c:pt idx="5065">
                  <c:v>1.52342737318392</c:v>
                </c:pt>
                <c:pt idx="5066">
                  <c:v>1.52521367094125</c:v>
                </c:pt>
                <c:pt idx="5067">
                  <c:v>1.52765005087519</c:v>
                </c:pt>
                <c:pt idx="5068">
                  <c:v>1.53075037756467</c:v>
                </c:pt>
                <c:pt idx="5069">
                  <c:v>1.53453180380596</c:v>
                </c:pt>
                <c:pt idx="5070">
                  <c:v>1.54716170531109</c:v>
                </c:pt>
                <c:pt idx="5071">
                  <c:v>1.55256859957116</c:v>
                </c:pt>
                <c:pt idx="5072">
                  <c:v>1.55562057000007</c:v>
                </c:pt>
                <c:pt idx="5073">
                  <c:v>1.55947369259451</c:v>
                </c:pt>
                <c:pt idx="5074">
                  <c:v>1.56415290446133</c:v>
                </c:pt>
                <c:pt idx="5075">
                  <c:v>1.56643445270194</c:v>
                </c:pt>
                <c:pt idx="5076">
                  <c:v>1.56945844286284</c:v>
                </c:pt>
                <c:pt idx="5077">
                  <c:v>1.57324561336068</c:v>
                </c:pt>
                <c:pt idx="5078">
                  <c:v>1.577819148962</c:v>
                </c:pt>
                <c:pt idx="5079">
                  <c:v>1.5931163971895</c:v>
                </c:pt>
                <c:pt idx="5080">
                  <c:v>1.59962778698654</c:v>
                </c:pt>
                <c:pt idx="5081">
                  <c:v>1.60344313095306</c:v>
                </c:pt>
                <c:pt idx="5082">
                  <c:v>1.60819617597144</c:v>
                </c:pt>
                <c:pt idx="5083">
                  <c:v>1.61392402285539</c:v>
                </c:pt>
                <c:pt idx="5084">
                  <c:v>1.62830702062086</c:v>
                </c:pt>
                <c:pt idx="5085">
                  <c:v>1.63231784833812</c:v>
                </c:pt>
                <c:pt idx="5086">
                  <c:v>1.63327485865155</c:v>
                </c:pt>
                <c:pt idx="5087">
                  <c:v>1.63521200475171</c:v>
                </c:pt>
                <c:pt idx="5088">
                  <c:v>1.6506224111421</c:v>
                </c:pt>
                <c:pt idx="5089">
                  <c:v>1.65477202796942</c:v>
                </c:pt>
                <c:pt idx="5090">
                  <c:v>1.65143087730188</c:v>
                </c:pt>
                <c:pt idx="5091">
                  <c:v>1.64914525423581</c:v>
                </c:pt>
                <c:pt idx="5092">
                  <c:v>1.64789504517316</c:v>
                </c:pt>
                <c:pt idx="5093">
                  <c:v>1.64767231820877</c:v>
                </c:pt>
                <c:pt idx="5094">
                  <c:v>1.64847316236168</c:v>
                </c:pt>
                <c:pt idx="5095">
                  <c:v>1.64608832912615</c:v>
                </c:pt>
                <c:pt idx="5096">
                  <c:v>1.65747548773626</c:v>
                </c:pt>
                <c:pt idx="5097">
                  <c:v>1.65693938376159</c:v>
                </c:pt>
                <c:pt idx="5098">
                  <c:v>1.65304943774211</c:v>
                </c:pt>
                <c:pt idx="5099">
                  <c:v>1.6502393701791</c:v>
                </c:pt>
                <c:pt idx="5100">
                  <c:v>1.64848645566023</c:v>
                </c:pt>
                <c:pt idx="5101">
                  <c:v>1.64777399705353</c:v>
                </c:pt>
                <c:pt idx="5102">
                  <c:v>1.65666731821649</c:v>
                </c:pt>
                <c:pt idx="5103">
                  <c:v>1.65356969336513</c:v>
                </c:pt>
                <c:pt idx="5104">
                  <c:v>1.64715568523371</c:v>
                </c:pt>
                <c:pt idx="5105">
                  <c:v>1.64188057249232</c:v>
                </c:pt>
                <c:pt idx="5106">
                  <c:v>1.63352186652697</c:v>
                </c:pt>
                <c:pt idx="5107">
                  <c:v>1.62625400647418</c:v>
                </c:pt>
                <c:pt idx="5108">
                  <c:v>1.631666617036179</c:v>
                </c:pt>
                <c:pt idx="5109">
                  <c:v>1.62615788757251</c:v>
                </c:pt>
                <c:pt idx="5110">
                  <c:v>1.61761629199963</c:v>
                </c:pt>
                <c:pt idx="5111">
                  <c:v>1.61022594310032</c:v>
                </c:pt>
                <c:pt idx="5112">
                  <c:v>1.6039199996324</c:v>
                </c:pt>
                <c:pt idx="5113">
                  <c:v>1.59864508912016</c:v>
                </c:pt>
                <c:pt idx="5114">
                  <c:v>1.59435539535619</c:v>
                </c:pt>
                <c:pt idx="5115">
                  <c:v>1.59101707549983</c:v>
                </c:pt>
                <c:pt idx="5116">
                  <c:v>1.58860406241321</c:v>
                </c:pt>
                <c:pt idx="5117">
                  <c:v>1.58709853979747</c:v>
                </c:pt>
                <c:pt idx="5118">
                  <c:v>1.58283937167714</c:v>
                </c:pt>
                <c:pt idx="5119">
                  <c:v>1.57942875086573</c:v>
                </c:pt>
                <c:pt idx="5120">
                  <c:v>1.58658043692648</c:v>
                </c:pt>
                <c:pt idx="5121">
                  <c:v>1.58472619523457</c:v>
                </c:pt>
                <c:pt idx="5122">
                  <c:v>1.57643711713963</c:v>
                </c:pt>
                <c:pt idx="5123">
                  <c:v>1.56912218791305</c:v>
                </c:pt>
                <c:pt idx="5124">
                  <c:v>1.56272575583522</c:v>
                </c:pt>
                <c:pt idx="5125">
                  <c:v>1.5572002068104</c:v>
                </c:pt>
                <c:pt idx="5126">
                  <c:v>1.55250679512763</c:v>
                </c:pt>
                <c:pt idx="5127">
                  <c:v>1.55723375077655</c:v>
                </c:pt>
                <c:pt idx="5128">
                  <c:v>1.553994013192439</c:v>
                </c:pt>
                <c:pt idx="5129">
                  <c:v>1.54818621780683</c:v>
                </c:pt>
                <c:pt idx="5130">
                  <c:v>1.54327505080606</c:v>
                </c:pt>
                <c:pt idx="5131">
                  <c:v>1.5392221716819</c:v>
                </c:pt>
                <c:pt idx="5132">
                  <c:v>1.53600053985846</c:v>
                </c:pt>
                <c:pt idx="5133">
                  <c:v>1.53039268405728</c:v>
                </c:pt>
                <c:pt idx="5134">
                  <c:v>1.52556952476718</c:v>
                </c:pt>
                <c:pt idx="5135">
                  <c:v>1.51842203786661</c:v>
                </c:pt>
                <c:pt idx="5136">
                  <c:v>1.51202733938237</c:v>
                </c:pt>
                <c:pt idx="5137">
                  <c:v>1.50634913394644</c:v>
                </c:pt>
                <c:pt idx="5138">
                  <c:v>1.50135192410903</c:v>
                </c:pt>
                <c:pt idx="5139">
                  <c:v>1.49700809302457</c:v>
                </c:pt>
                <c:pt idx="5140">
                  <c:v>1.49329358909135</c:v>
                </c:pt>
                <c:pt idx="5141">
                  <c:v>1.49018829973149</c:v>
                </c:pt>
                <c:pt idx="5142">
                  <c:v>1.48767573304678</c:v>
                </c:pt>
                <c:pt idx="5143">
                  <c:v>1.48574344665533</c:v>
                </c:pt>
                <c:pt idx="5144">
                  <c:v>1.48437943666983</c:v>
                </c:pt>
                <c:pt idx="5145">
                  <c:v>1.48357881819431</c:v>
                </c:pt>
                <c:pt idx="5146">
                  <c:v>1.48333622202678</c:v>
                </c:pt>
                <c:pt idx="5147">
                  <c:v>1.48364982257924</c:v>
                </c:pt>
                <c:pt idx="5148">
                  <c:v>1.48452198048453</c:v>
                </c:pt>
                <c:pt idx="5149">
                  <c:v>1.4859558775647</c:v>
                </c:pt>
                <c:pt idx="5150">
                  <c:v>1.48795895644582</c:v>
                </c:pt>
                <c:pt idx="5151">
                  <c:v>1.49054028413426</c:v>
                </c:pt>
                <c:pt idx="5152">
                  <c:v>1.49371343832109</c:v>
                </c:pt>
                <c:pt idx="5153">
                  <c:v>1.49749391509031</c:v>
                </c:pt>
                <c:pt idx="5154">
                  <c:v>1.5019021828378</c:v>
                </c:pt>
                <c:pt idx="5155">
                  <c:v>1.50696112552836</c:v>
                </c:pt>
                <c:pt idx="5156">
                  <c:v>1.52003387719781</c:v>
                </c:pt>
                <c:pt idx="5157">
                  <c:v>1.52670653719157</c:v>
                </c:pt>
                <c:pt idx="5158">
                  <c:v>1.52781745638769</c:v>
                </c:pt>
                <c:pt idx="5159">
                  <c:v>1.52957167450209</c:v>
                </c:pt>
                <c:pt idx="5160">
                  <c:v>1.5319803678092</c:v>
                </c:pt>
                <c:pt idx="5161">
                  <c:v>1.53505523370991</c:v>
                </c:pt>
                <c:pt idx="5162">
                  <c:v>1.53881537762317</c:v>
                </c:pt>
                <c:pt idx="5163">
                  <c:v>1.54328260391326</c:v>
                </c:pt>
                <c:pt idx="5164">
                  <c:v>1.54848164751779</c:v>
                </c:pt>
                <c:pt idx="5165">
                  <c:v>1.55444685345039</c:v>
                </c:pt>
                <c:pt idx="5166">
                  <c:v>1.57036259200275</c:v>
                </c:pt>
                <c:pt idx="5167">
                  <c:v>1.57828814990358</c:v>
                </c:pt>
                <c:pt idx="5168">
                  <c:v>1.58343585571602</c:v>
                </c:pt>
                <c:pt idx="5169">
                  <c:v>1.58950471744013</c:v>
                </c:pt>
                <c:pt idx="5170">
                  <c:v>1.59653915597177</c:v>
                </c:pt>
                <c:pt idx="5171">
                  <c:v>1.60066738417859</c:v>
                </c:pt>
                <c:pt idx="5172">
                  <c:v>1.60564632353394</c:v>
                </c:pt>
                <c:pt idx="5173">
                  <c:v>1.61151006781465</c:v>
                </c:pt>
                <c:pt idx="5174">
                  <c:v>1.62997164975925</c:v>
                </c:pt>
                <c:pt idx="5175">
                  <c:v>1.63811935187342</c:v>
                </c:pt>
                <c:pt idx="5176">
                  <c:v>1.64292325632105</c:v>
                </c:pt>
                <c:pt idx="5177">
                  <c:v>1.64879835456484</c:v>
                </c:pt>
                <c:pt idx="5178">
                  <c:v>1.65579671306289</c:v>
                </c:pt>
                <c:pt idx="5179">
                  <c:v>1.66397993100187</c:v>
                </c:pt>
                <c:pt idx="5180">
                  <c:v>1.66863244315943</c:v>
                </c:pt>
                <c:pt idx="5181">
                  <c:v>1.67432255548127</c:v>
                </c:pt>
                <c:pt idx="5182">
                  <c:v>1.68110068667664</c:v>
                </c:pt>
                <c:pt idx="5183">
                  <c:v>1.72087666243372</c:v>
                </c:pt>
                <c:pt idx="5184">
                  <c:v>1.73116112102448</c:v>
                </c:pt>
                <c:pt idx="5185">
                  <c:v>1.72550014665412</c:v>
                </c:pt>
                <c:pt idx="5186">
                  <c:v>1.72117208748907</c:v>
                </c:pt>
                <c:pt idx="5187">
                  <c:v>1.71813285083555</c:v>
                </c:pt>
                <c:pt idx="5188">
                  <c:v>1.71635431832142</c:v>
                </c:pt>
                <c:pt idx="5189">
                  <c:v>1.71029397336249</c:v>
                </c:pt>
                <c:pt idx="5190">
                  <c:v>1.72190778655523</c:v>
                </c:pt>
                <c:pt idx="5191">
                  <c:v>1.71794323651674</c:v>
                </c:pt>
                <c:pt idx="5192">
                  <c:v>1.70960529304424</c:v>
                </c:pt>
                <c:pt idx="5193">
                  <c:v>1.7026526003658</c:v>
                </c:pt>
                <c:pt idx="5194">
                  <c:v>1.6970122666921</c:v>
                </c:pt>
                <c:pt idx="5195">
                  <c:v>1.70837150341835</c:v>
                </c:pt>
                <c:pt idx="5196">
                  <c:v>1.70501492273267</c:v>
                </c:pt>
                <c:pt idx="5197">
                  <c:v>1.69205859903382</c:v>
                </c:pt>
                <c:pt idx="5198">
                  <c:v>1.68068756060222</c:v>
                </c:pt>
                <c:pt idx="5199">
                  <c:v>1.67077568330129</c:v>
                </c:pt>
                <c:pt idx="5200">
                  <c:v>1.66221649564573</c:v>
                </c:pt>
                <c:pt idx="5201">
                  <c:v>1.66855715818245</c:v>
                </c:pt>
                <c:pt idx="5202">
                  <c:v>1.66213784533185</c:v>
                </c:pt>
                <c:pt idx="5203">
                  <c:v>1.64721560140907</c:v>
                </c:pt>
                <c:pt idx="5204">
                  <c:v>1.63390726727285</c:v>
                </c:pt>
                <c:pt idx="5205">
                  <c:v>1.62206373108872</c:v>
                </c:pt>
                <c:pt idx="5206">
                  <c:v>1.61156223027319</c:v>
                </c:pt>
                <c:pt idx="5207">
                  <c:v>1.60229828575162</c:v>
                </c:pt>
                <c:pt idx="5208">
                  <c:v>1.59418377656968</c:v>
                </c:pt>
                <c:pt idx="5209">
                  <c:v>1.58312456014109</c:v>
                </c:pt>
                <c:pt idx="5210">
                  <c:v>1.57318454811512</c:v>
                </c:pt>
                <c:pt idx="5211">
                  <c:v>1.56428275265814</c:v>
                </c:pt>
                <c:pt idx="5212">
                  <c:v>1.55634838114151</c:v>
                </c:pt>
                <c:pt idx="5213">
                  <c:v>1.5493211888029</c:v>
                </c:pt>
                <c:pt idx="5214">
                  <c:v>1.54315089865396</c:v>
                </c:pt>
                <c:pt idx="5215">
                  <c:v>1.53779418624822</c:v>
                </c:pt>
                <c:pt idx="5216">
                  <c:v>1.53321640496017</c:v>
                </c:pt>
                <c:pt idx="5217">
                  <c:v>1.53742003674371</c:v>
                </c:pt>
                <c:pt idx="5218">
                  <c:v>1.53420130663629</c:v>
                </c:pt>
                <c:pt idx="5219">
                  <c:v>1.53628708381428</c:v>
                </c:pt>
                <c:pt idx="5220">
                  <c:v>1.53103364575777</c:v>
                </c:pt>
                <c:pt idx="5221">
                  <c:v>1.51979375740659</c:v>
                </c:pt>
                <c:pt idx="5222">
                  <c:v>1.50964578037416</c:v>
                </c:pt>
                <c:pt idx="5223">
                  <c:v>1.50050375595564</c:v>
                </c:pt>
                <c:pt idx="5224">
                  <c:v>1.49229684691774</c:v>
                </c:pt>
                <c:pt idx="5225">
                  <c:v>1.48496351894065</c:v>
                </c:pt>
                <c:pt idx="5226">
                  <c:v>1.47845225688299</c:v>
                </c:pt>
                <c:pt idx="5227">
                  <c:v>1.47271825902155</c:v>
                </c:pt>
                <c:pt idx="5228">
                  <c:v>1.46484013333899</c:v>
                </c:pt>
                <c:pt idx="5229">
                  <c:v>1.45771184178908</c:v>
                </c:pt>
                <c:pt idx="5230">
                  <c:v>1.45128998595209</c:v>
                </c:pt>
                <c:pt idx="5231">
                  <c:v>1.44553710909001</c:v>
                </c:pt>
                <c:pt idx="5232">
                  <c:v>1.44042042626436</c:v>
                </c:pt>
                <c:pt idx="5233">
                  <c:v>1.43591296475822</c:v>
                </c:pt>
                <c:pt idx="5234">
                  <c:v>1.43199026112813</c:v>
                </c:pt>
                <c:pt idx="5235">
                  <c:v>1.4286327941824</c:v>
                </c:pt>
                <c:pt idx="5236">
                  <c:v>1.4258229427811</c:v>
                </c:pt>
                <c:pt idx="5237">
                  <c:v>1.42354691490807</c:v>
                </c:pt>
                <c:pt idx="5238">
                  <c:v>1.42179398477383</c:v>
                </c:pt>
                <c:pt idx="5239">
                  <c:v>1.42055582197143</c:v>
                </c:pt>
                <c:pt idx="5240">
                  <c:v>1.41982587949267</c:v>
                </c:pt>
                <c:pt idx="5241">
                  <c:v>1.41960034445966</c:v>
                </c:pt>
                <c:pt idx="5242">
                  <c:v>1.41987859094201</c:v>
                </c:pt>
                <c:pt idx="5243">
                  <c:v>1.42066111739929</c:v>
                </c:pt>
                <c:pt idx="5244">
                  <c:v>1.42195056927274</c:v>
                </c:pt>
                <c:pt idx="5245">
                  <c:v>1.42375384274301</c:v>
                </c:pt>
                <c:pt idx="5246">
                  <c:v>1.42607749579887</c:v>
                </c:pt>
                <c:pt idx="5247">
                  <c:v>1.43387641147083</c:v>
                </c:pt>
                <c:pt idx="5248">
                  <c:v>1.43736570256226</c:v>
                </c:pt>
                <c:pt idx="5249">
                  <c:v>1.43878110681405</c:v>
                </c:pt>
                <c:pt idx="5250">
                  <c:v>1.4407957176637</c:v>
                </c:pt>
                <c:pt idx="5251">
                  <c:v>1.44342035878694</c:v>
                </c:pt>
                <c:pt idx="5252">
                  <c:v>1.446668267294169</c:v>
                </c:pt>
                <c:pt idx="5253">
                  <c:v>1.45055817759814</c:v>
                </c:pt>
                <c:pt idx="5254">
                  <c:v>1.45511112753456</c:v>
                </c:pt>
                <c:pt idx="5255">
                  <c:v>1.46035372549734</c:v>
                </c:pt>
                <c:pt idx="5256">
                  <c:v>1.46631809118368</c:v>
                </c:pt>
                <c:pt idx="5257">
                  <c:v>1.47622370596915</c:v>
                </c:pt>
                <c:pt idx="5258">
                  <c:v>1.48079854061913</c:v>
                </c:pt>
                <c:pt idx="5259">
                  <c:v>1.48301249258885</c:v>
                </c:pt>
                <c:pt idx="5260">
                  <c:v>1.4859245440884</c:v>
                </c:pt>
                <c:pt idx="5261">
                  <c:v>1.48955202741899</c:v>
                </c:pt>
                <c:pt idx="5262">
                  <c:v>1.4939185222243</c:v>
                </c:pt>
                <c:pt idx="5263">
                  <c:v>1.4990514472441</c:v>
                </c:pt>
                <c:pt idx="5264">
                  <c:v>1.50498469790168</c:v>
                </c:pt>
                <c:pt idx="5265">
                  <c:v>1.51922148925287</c:v>
                </c:pt>
                <c:pt idx="5266">
                  <c:v>1.52715474250661</c:v>
                </c:pt>
                <c:pt idx="5267">
                  <c:v>1.52897871203033</c:v>
                </c:pt>
                <c:pt idx="5268">
                  <c:v>1.53160055580747</c:v>
                </c:pt>
                <c:pt idx="5269">
                  <c:v>1.53503838183659</c:v>
                </c:pt>
                <c:pt idx="5270">
                  <c:v>1.53931807302174</c:v>
                </c:pt>
                <c:pt idx="5271">
                  <c:v>1.54446855498256</c:v>
                </c:pt>
                <c:pt idx="5272">
                  <c:v>1.55944327782614</c:v>
                </c:pt>
                <c:pt idx="5273">
                  <c:v>1.56674259260866</c:v>
                </c:pt>
                <c:pt idx="5274">
                  <c:v>1.58085690803784</c:v>
                </c:pt>
                <c:pt idx="5275">
                  <c:v>1.5822415821898</c:v>
                </c:pt>
                <c:pt idx="5276">
                  <c:v>1.58039391290278</c:v>
                </c:pt>
                <c:pt idx="5277">
                  <c:v>1.5795656189131</c:v>
                </c:pt>
                <c:pt idx="5278">
                  <c:v>1.57974863173852</c:v>
                </c:pt>
                <c:pt idx="5279">
                  <c:v>1.58094519554067</c:v>
                </c:pt>
                <c:pt idx="5280">
                  <c:v>1.58316581801531</c:v>
                </c:pt>
                <c:pt idx="5281">
                  <c:v>1.58642952091642</c:v>
                </c:pt>
                <c:pt idx="5282">
                  <c:v>1.59076756850782</c:v>
                </c:pt>
                <c:pt idx="5283">
                  <c:v>1.59621778903524</c:v>
                </c:pt>
                <c:pt idx="5284">
                  <c:v>1.59404279640405</c:v>
                </c:pt>
                <c:pt idx="5285">
                  <c:v>1.60348461858698</c:v>
                </c:pt>
                <c:pt idx="5286">
                  <c:v>1.60304958079827</c:v>
                </c:pt>
                <c:pt idx="5287">
                  <c:v>1.5990745644901</c:v>
                </c:pt>
                <c:pt idx="5288">
                  <c:v>1.59612251268229</c:v>
                </c:pt>
                <c:pt idx="5289">
                  <c:v>1.59416866322998</c:v>
                </c:pt>
                <c:pt idx="5290">
                  <c:v>1.60396835550252</c:v>
                </c:pt>
                <c:pt idx="5291">
                  <c:v>1.59942064584298</c:v>
                </c:pt>
                <c:pt idx="5292">
                  <c:v>1.59142219369689</c:v>
                </c:pt>
                <c:pt idx="5293">
                  <c:v>1.59496431729055</c:v>
                </c:pt>
                <c:pt idx="5294">
                  <c:v>1.58892216586919</c:v>
                </c:pt>
                <c:pt idx="5295">
                  <c:v>1.57963705893002</c:v>
                </c:pt>
                <c:pt idx="5296">
                  <c:v>1.56741538668625</c:v>
                </c:pt>
                <c:pt idx="5297">
                  <c:v>1.55650428546896</c:v>
                </c:pt>
                <c:pt idx="5298">
                  <c:v>1.54679587011187</c:v>
                </c:pt>
                <c:pt idx="5299">
                  <c:v>1.53820187939142</c:v>
                </c:pt>
                <c:pt idx="5300">
                  <c:v>1.53064535189324</c:v>
                </c:pt>
                <c:pt idx="5301">
                  <c:v>1.53204884895983</c:v>
                </c:pt>
                <c:pt idx="5302">
                  <c:v>1.52247432268349</c:v>
                </c:pt>
                <c:pt idx="5303">
                  <c:v>1.51033835467861</c:v>
                </c:pt>
                <c:pt idx="5304">
                  <c:v>1.49938738790647</c:v>
                </c:pt>
                <c:pt idx="5305">
                  <c:v>1.48952376739084</c:v>
                </c:pt>
                <c:pt idx="5306">
                  <c:v>1.4806644061443</c:v>
                </c:pt>
                <c:pt idx="5307">
                  <c:v>1.47273780341293</c:v>
                </c:pt>
                <c:pt idx="5308">
                  <c:v>1.46568553766478</c:v>
                </c:pt>
                <c:pt idx="5309">
                  <c:v>1.45945537717308</c:v>
                </c:pt>
                <c:pt idx="5310">
                  <c:v>1.45400477264685</c:v>
                </c:pt>
                <c:pt idx="5311">
                  <c:v>1.44929787894144</c:v>
                </c:pt>
                <c:pt idx="5312">
                  <c:v>1.44530365325354</c:v>
                </c:pt>
                <c:pt idx="5313">
                  <c:v>1.44199710284833</c:v>
                </c:pt>
                <c:pt idx="5314">
                  <c:v>1.44466491740209</c:v>
                </c:pt>
                <c:pt idx="5315">
                  <c:v>1.44262363340852</c:v>
                </c:pt>
                <c:pt idx="5316">
                  <c:v>1.43836675433229</c:v>
                </c:pt>
                <c:pt idx="5317">
                  <c:v>1.43485427989914</c:v>
                </c:pt>
                <c:pt idx="5318">
                  <c:v>1.4292505168889</c:v>
                </c:pt>
                <c:pt idx="5319">
                  <c:v>1.42435348238623</c:v>
                </c:pt>
                <c:pt idx="5320">
                  <c:v>1.417423080129979</c:v>
                </c:pt>
                <c:pt idx="5321">
                  <c:v>1.41117139941326</c:v>
                </c:pt>
                <c:pt idx="5322">
                  <c:v>1.40556271531711</c:v>
                </c:pt>
                <c:pt idx="5323">
                  <c:v>1.40056547515108</c:v>
                </c:pt>
                <c:pt idx="5324">
                  <c:v>1.39615370412962</c:v>
                </c:pt>
                <c:pt idx="5325">
                  <c:v>1.39230415876156</c:v>
                </c:pt>
                <c:pt idx="5326">
                  <c:v>1.38899832152307</c:v>
                </c:pt>
                <c:pt idx="5327">
                  <c:v>1.3862193636722</c:v>
                </c:pt>
                <c:pt idx="5328">
                  <c:v>1.38395376580375</c:v>
                </c:pt>
                <c:pt idx="5329">
                  <c:v>1.38219110263799</c:v>
                </c:pt>
                <c:pt idx="5330">
                  <c:v>1.38092302349834</c:v>
                </c:pt>
                <c:pt idx="5331">
                  <c:v>1.38014273351021</c:v>
                </c:pt>
                <c:pt idx="5332">
                  <c:v>1.37984749241787</c:v>
                </c:pt>
                <c:pt idx="5333">
                  <c:v>1.38003512719214</c:v>
                </c:pt>
                <c:pt idx="5334">
                  <c:v>1.38458553888816</c:v>
                </c:pt>
                <c:pt idx="5335">
                  <c:v>1.38576764709361</c:v>
                </c:pt>
                <c:pt idx="5336">
                  <c:v>1.38501005903463</c:v>
                </c:pt>
                <c:pt idx="5337">
                  <c:v>1.38479702565477</c:v>
                </c:pt>
                <c:pt idx="5338">
                  <c:v>1.38512723672218</c:v>
                </c:pt>
                <c:pt idx="5339">
                  <c:v>1.38600163955995</c:v>
                </c:pt>
                <c:pt idx="5340">
                  <c:v>1.38742477473094</c:v>
                </c:pt>
                <c:pt idx="5341">
                  <c:v>1.389403056291</c:v>
                </c:pt>
                <c:pt idx="5342">
                  <c:v>1.39194618020618</c:v>
                </c:pt>
                <c:pt idx="5343">
                  <c:v>1.39506726957987</c:v>
                </c:pt>
                <c:pt idx="5344">
                  <c:v>1.39878213752933</c:v>
                </c:pt>
                <c:pt idx="5345">
                  <c:v>1.40311042330088</c:v>
                </c:pt>
                <c:pt idx="5346">
                  <c:v>1.40807590952064</c:v>
                </c:pt>
                <c:pt idx="5347">
                  <c:v>1.41836463191014</c:v>
                </c:pt>
                <c:pt idx="5348">
                  <c:v>1.42208427457114</c:v>
                </c:pt>
                <c:pt idx="5349">
                  <c:v>1.42364924585981</c:v>
                </c:pt>
                <c:pt idx="5350">
                  <c:v>1.4258393315446</c:v>
                </c:pt>
                <c:pt idx="5351">
                  <c:v>1.42866714995073</c:v>
                </c:pt>
                <c:pt idx="5352">
                  <c:v>1.43214735365123</c:v>
                </c:pt>
                <c:pt idx="5353">
                  <c:v>1.43630181327986</c:v>
                </c:pt>
                <c:pt idx="5354">
                  <c:v>1.4411544643046</c:v>
                </c:pt>
                <c:pt idx="5355">
                  <c:v>1.44673561603729</c:v>
                </c:pt>
                <c:pt idx="5356">
                  <c:v>1.45308082787097</c:v>
                </c:pt>
                <c:pt idx="5357">
                  <c:v>1.46616426348338</c:v>
                </c:pt>
                <c:pt idx="5358">
                  <c:v>1.47117652387083</c:v>
                </c:pt>
                <c:pt idx="5359">
                  <c:v>1.47369303613058</c:v>
                </c:pt>
                <c:pt idx="5360">
                  <c:v>1.4769540081252</c:v>
                </c:pt>
                <c:pt idx="5361">
                  <c:v>1.48098174627123</c:v>
                </c:pt>
                <c:pt idx="5362">
                  <c:v>1.492539295667109</c:v>
                </c:pt>
                <c:pt idx="5363">
                  <c:v>1.49837249211021</c:v>
                </c:pt>
                <c:pt idx="5364">
                  <c:v>1.50155866187768</c:v>
                </c:pt>
                <c:pt idx="5365">
                  <c:v>1.51306061323908</c:v>
                </c:pt>
                <c:pt idx="5366">
                  <c:v>1.51449682109046</c:v>
                </c:pt>
                <c:pt idx="5367">
                  <c:v>1.51306141986475</c:v>
                </c:pt>
                <c:pt idx="5368">
                  <c:v>1.51252965818779</c:v>
                </c:pt>
                <c:pt idx="5369">
                  <c:v>1.51289773253705</c:v>
                </c:pt>
                <c:pt idx="5370">
                  <c:v>1.5218966600934</c:v>
                </c:pt>
                <c:pt idx="5371">
                  <c:v>1.52415821420948</c:v>
                </c:pt>
                <c:pt idx="5372">
                  <c:v>1.52351404758206</c:v>
                </c:pt>
                <c:pt idx="5373">
                  <c:v>1.5200245925502</c:v>
                </c:pt>
                <c:pt idx="5374">
                  <c:v>1.51749098382385</c:v>
                </c:pt>
                <c:pt idx="5375">
                  <c:v>1.51212098997742</c:v>
                </c:pt>
                <c:pt idx="5376">
                  <c:v>1.50765399598873</c:v>
                </c:pt>
                <c:pt idx="5377">
                  <c:v>1.5114415628289</c:v>
                </c:pt>
                <c:pt idx="5378">
                  <c:v>1.50858884018605</c:v>
                </c:pt>
                <c:pt idx="5379">
                  <c:v>1.5029099621162</c:v>
                </c:pt>
                <c:pt idx="5380">
                  <c:v>1.50540150752842</c:v>
                </c:pt>
                <c:pt idx="5381">
                  <c:v>1.50149959425926</c:v>
                </c:pt>
                <c:pt idx="5382">
                  <c:v>1.49490295809839</c:v>
                </c:pt>
                <c:pt idx="5383">
                  <c:v>1.489369437264449</c:v>
                </c:pt>
                <c:pt idx="5384">
                  <c:v>1.48484985316151</c:v>
                </c:pt>
                <c:pt idx="5385">
                  <c:v>1.48130318841934</c:v>
                </c:pt>
                <c:pt idx="5386">
                  <c:v>1.47525659283493</c:v>
                </c:pt>
                <c:pt idx="5387">
                  <c:v>1.47643420591885</c:v>
                </c:pt>
                <c:pt idx="5388">
                  <c:v>1.4720616570814</c:v>
                </c:pt>
                <c:pt idx="5389">
                  <c:v>1.46522098453657</c:v>
                </c:pt>
                <c:pt idx="5390">
                  <c:v>1.459381345044189</c:v>
                </c:pt>
                <c:pt idx="5391">
                  <c:v>1.451264592547119</c:v>
                </c:pt>
                <c:pt idx="5392">
                  <c:v>1.44410305490977</c:v>
                </c:pt>
                <c:pt idx="5393">
                  <c:v>1.43784004296148</c:v>
                </c:pt>
                <c:pt idx="5394">
                  <c:v>1.43455183832724</c:v>
                </c:pt>
                <c:pt idx="5395">
                  <c:v>1.42678724657533</c:v>
                </c:pt>
                <c:pt idx="5396">
                  <c:v>1.41695176942682</c:v>
                </c:pt>
                <c:pt idx="5397">
                  <c:v>1.40809330758144</c:v>
                </c:pt>
                <c:pt idx="5398">
                  <c:v>1.40014117997114</c:v>
                </c:pt>
                <c:pt idx="5399">
                  <c:v>1.39303510554015</c:v>
                </c:pt>
                <c:pt idx="5400">
                  <c:v>1.38672417583866</c:v>
                </c:pt>
                <c:pt idx="5401">
                  <c:v>1.38116516524779</c:v>
                </c:pt>
                <c:pt idx="5402">
                  <c:v>1.37376840855604</c:v>
                </c:pt>
                <c:pt idx="5403">
                  <c:v>1.36709142399895</c:v>
                </c:pt>
                <c:pt idx="5404">
                  <c:v>1.36109351748343</c:v>
                </c:pt>
                <c:pt idx="5405">
                  <c:v>1.35573943321318</c:v>
                </c:pt>
                <c:pt idx="5406">
                  <c:v>1.35099873867339</c:v>
                </c:pt>
                <c:pt idx="5407">
                  <c:v>1.34684605310802</c:v>
                </c:pt>
                <c:pt idx="5408">
                  <c:v>1.34325875025421</c:v>
                </c:pt>
                <c:pt idx="5409">
                  <c:v>1.34021850298123</c:v>
                </c:pt>
                <c:pt idx="5410">
                  <c:v>1.33771024218585</c:v>
                </c:pt>
                <c:pt idx="5411">
                  <c:v>1.33572124837605</c:v>
                </c:pt>
                <c:pt idx="5412">
                  <c:v>1.33424170428701</c:v>
                </c:pt>
                <c:pt idx="5413">
                  <c:v>1.33326387082286</c:v>
                </c:pt>
                <c:pt idx="5414">
                  <c:v>1.33278371037474</c:v>
                </c:pt>
                <c:pt idx="5415">
                  <c:v>1.33057867757382</c:v>
                </c:pt>
                <c:pt idx="5416">
                  <c:v>1.3288329583556</c:v>
                </c:pt>
                <c:pt idx="5417">
                  <c:v>1.32753860828933</c:v>
                </c:pt>
                <c:pt idx="5418">
                  <c:v>1.32956772580627</c:v>
                </c:pt>
                <c:pt idx="5419">
                  <c:v>1.3291534663689</c:v>
                </c:pt>
                <c:pt idx="5420">
                  <c:v>1.32699357778865</c:v>
                </c:pt>
                <c:pt idx="5421">
                  <c:v>1.32533414000264</c:v>
                </c:pt>
                <c:pt idx="5422">
                  <c:v>1.32416723947744</c:v>
                </c:pt>
                <c:pt idx="5423">
                  <c:v>1.32348757872553</c:v>
                </c:pt>
                <c:pt idx="5424">
                  <c:v>1.32329077913041</c:v>
                </c:pt>
                <c:pt idx="5425">
                  <c:v>1.32357659858498</c:v>
                </c:pt>
                <c:pt idx="5426">
                  <c:v>1.32434499796234</c:v>
                </c:pt>
                <c:pt idx="5427">
                  <c:v>1.325599402489449</c:v>
                </c:pt>
                <c:pt idx="5428">
                  <c:v>1.32734543437508</c:v>
                </c:pt>
                <c:pt idx="5429">
                  <c:v>1.32958996243922</c:v>
                </c:pt>
                <c:pt idx="5430">
                  <c:v>1.33234316375677</c:v>
                </c:pt>
                <c:pt idx="5431">
                  <c:v>1.33866426444575</c:v>
                </c:pt>
                <c:pt idx="5432">
                  <c:v>1.34254650137661</c:v>
                </c:pt>
                <c:pt idx="5433">
                  <c:v>1.34467126152911</c:v>
                </c:pt>
                <c:pt idx="5434">
                  <c:v>1.34737797624965</c:v>
                </c:pt>
                <c:pt idx="5435">
                  <c:v>1.34831422334932</c:v>
                </c:pt>
                <c:pt idx="5436">
                  <c:v>1.3497776553697</c:v>
                </c:pt>
                <c:pt idx="5437">
                  <c:v>1.35177477592597</c:v>
                </c:pt>
                <c:pt idx="5438">
                  <c:v>1.35431542058653</c:v>
                </c:pt>
                <c:pt idx="5439">
                  <c:v>1.35741213181773</c:v>
                </c:pt>
                <c:pt idx="5440">
                  <c:v>1.36107990995253</c:v>
                </c:pt>
                <c:pt idx="5441">
                  <c:v>1.36897881496414</c:v>
                </c:pt>
                <c:pt idx="5442">
                  <c:v>1.37395307887839</c:v>
                </c:pt>
                <c:pt idx="5443">
                  <c:v>1.37699978918261</c:v>
                </c:pt>
                <c:pt idx="5444">
                  <c:v>1.38469051395775</c:v>
                </c:pt>
                <c:pt idx="5445">
                  <c:v>1.38918286930897</c:v>
                </c:pt>
                <c:pt idx="5446">
                  <c:v>1.39167799344886</c:v>
                </c:pt>
                <c:pt idx="5447">
                  <c:v>1.39491557511975</c:v>
                </c:pt>
                <c:pt idx="5448">
                  <c:v>1.39613292314287</c:v>
                </c:pt>
                <c:pt idx="5449">
                  <c:v>1.39802829628107</c:v>
                </c:pt>
                <c:pt idx="5450">
                  <c:v>1.40506746931516</c:v>
                </c:pt>
                <c:pt idx="5451">
                  <c:v>1.40843868539375</c:v>
                </c:pt>
                <c:pt idx="5452">
                  <c:v>1.40965095484634</c:v>
                </c:pt>
                <c:pt idx="5453">
                  <c:v>1.41163556299987</c:v>
                </c:pt>
                <c:pt idx="5454">
                  <c:v>1.41440608464718</c:v>
                </c:pt>
                <c:pt idx="5455">
                  <c:v>1.4179825154665</c:v>
                </c:pt>
                <c:pt idx="5456">
                  <c:v>1.42239116251415</c:v>
                </c:pt>
                <c:pt idx="5457">
                  <c:v>1.427666299980489</c:v>
                </c:pt>
                <c:pt idx="5458">
                  <c:v>1.43072747936055</c:v>
                </c:pt>
                <c:pt idx="5459">
                  <c:v>1.43457730781273</c:v>
                </c:pt>
                <c:pt idx="5460">
                  <c:v>1.44471388648068</c:v>
                </c:pt>
                <c:pt idx="5461">
                  <c:v>1.45038476866233</c:v>
                </c:pt>
                <c:pt idx="5462">
                  <c:v>1.4536260195043</c:v>
                </c:pt>
                <c:pt idx="5463">
                  <c:v>1.46032381778688</c:v>
                </c:pt>
                <c:pt idx="5464">
                  <c:v>1.46196832748197</c:v>
                </c:pt>
                <c:pt idx="5465">
                  <c:v>1.4610065986031</c:v>
                </c:pt>
                <c:pt idx="5466">
                  <c:v>1.45750039348866</c:v>
                </c:pt>
                <c:pt idx="5467">
                  <c:v>1.46080002307329</c:v>
                </c:pt>
                <c:pt idx="5468">
                  <c:v>1.45893980251973</c:v>
                </c:pt>
                <c:pt idx="5469">
                  <c:v>1.46044804566847</c:v>
                </c:pt>
                <c:pt idx="5470">
                  <c:v>1.45685603514552</c:v>
                </c:pt>
                <c:pt idx="5471">
                  <c:v>1.44736708684913</c:v>
                </c:pt>
                <c:pt idx="5472">
                  <c:v>1.43901426442078</c:v>
                </c:pt>
                <c:pt idx="5473">
                  <c:v>1.43171848930125</c:v>
                </c:pt>
                <c:pt idx="5474">
                  <c:v>1.4254140908375</c:v>
                </c:pt>
                <c:pt idx="5475">
                  <c:v>1.42004745967348</c:v>
                </c:pt>
                <c:pt idx="5476">
                  <c:v>1.41557286435833</c:v>
                </c:pt>
                <c:pt idx="5477">
                  <c:v>1.41195570065774</c:v>
                </c:pt>
                <c:pt idx="5478">
                  <c:v>1.41080341612436</c:v>
                </c:pt>
                <c:pt idx="5479">
                  <c:v>1.40570440641066</c:v>
                </c:pt>
                <c:pt idx="5480">
                  <c:v>1.39847189473589</c:v>
                </c:pt>
                <c:pt idx="5481">
                  <c:v>1.38928353177296</c:v>
                </c:pt>
                <c:pt idx="5482">
                  <c:v>1.38102617940693</c:v>
                </c:pt>
                <c:pt idx="5483">
                  <c:v>1.37363531236031</c:v>
                </c:pt>
                <c:pt idx="5484">
                  <c:v>1.36705575027182</c:v>
                </c:pt>
                <c:pt idx="5485">
                  <c:v>1.36124240766141</c:v>
                </c:pt>
                <c:pt idx="5486">
                  <c:v>1.35615504251872</c:v>
                </c:pt>
                <c:pt idx="5487">
                  <c:v>1.35176120119603</c:v>
                </c:pt>
                <c:pt idx="5488">
                  <c:v>1.34553874357299</c:v>
                </c:pt>
                <c:pt idx="5489">
                  <c:v>1.3399775986443</c:v>
                </c:pt>
                <c:pt idx="5490">
                  <c:v>1.3350456632873</c:v>
                </c:pt>
                <c:pt idx="5491">
                  <c:v>1.33071487531296</c:v>
                </c:pt>
                <c:pt idx="5492">
                  <c:v>1.32696217468135</c:v>
                </c:pt>
                <c:pt idx="5493">
                  <c:v>1.32376705163318</c:v>
                </c:pt>
                <c:pt idx="5494">
                  <c:v>1.32111364295951</c:v>
                </c:pt>
                <c:pt idx="5495">
                  <c:v>1.31671577737009</c:v>
                </c:pt>
                <c:pt idx="5496">
                  <c:v>1.31283001053949</c:v>
                </c:pt>
                <c:pt idx="5497">
                  <c:v>1.30943752058803</c:v>
                </c:pt>
                <c:pt idx="5498">
                  <c:v>1.30652343583045</c:v>
                </c:pt>
                <c:pt idx="5499">
                  <c:v>1.30407444893138</c:v>
                </c:pt>
                <c:pt idx="5500">
                  <c:v>1.3020799059064</c:v>
                </c:pt>
                <c:pt idx="5501">
                  <c:v>1.30053107275386</c:v>
                </c:pt>
                <c:pt idx="5502">
                  <c:v>1.299421047242109</c:v>
                </c:pt>
                <c:pt idx="5503">
                  <c:v>1.29874555762956</c:v>
                </c:pt>
                <c:pt idx="5504">
                  <c:v>1.29850116236028</c:v>
                </c:pt>
                <c:pt idx="5505">
                  <c:v>1.29868638504794</c:v>
                </c:pt>
                <c:pt idx="5506">
                  <c:v>1.2993014008326</c:v>
                </c:pt>
                <c:pt idx="5507">
                  <c:v>1.30283505822648</c:v>
                </c:pt>
                <c:pt idx="5508">
                  <c:v>1.30434239001193</c:v>
                </c:pt>
                <c:pt idx="5509">
                  <c:v>1.3041262395105</c:v>
                </c:pt>
                <c:pt idx="5510">
                  <c:v>1.304393992702</c:v>
                </c:pt>
                <c:pt idx="5511">
                  <c:v>1.30514630802802</c:v>
                </c:pt>
                <c:pt idx="5512">
                  <c:v>1.30638655261934</c:v>
                </c:pt>
                <c:pt idx="5513">
                  <c:v>1.30811962307678</c:v>
                </c:pt>
                <c:pt idx="5514">
                  <c:v>1.31035320150262</c:v>
                </c:pt>
                <c:pt idx="5515">
                  <c:v>1.31580182859894</c:v>
                </c:pt>
                <c:pt idx="5516">
                  <c:v>1.31912578904379</c:v>
                </c:pt>
                <c:pt idx="5517">
                  <c:v>1.32069843140842</c:v>
                </c:pt>
                <c:pt idx="5518">
                  <c:v>1.32284014272734</c:v>
                </c:pt>
                <c:pt idx="5519">
                  <c:v>1.32322619894295</c:v>
                </c:pt>
                <c:pt idx="5520">
                  <c:v>1.32412936569218</c:v>
                </c:pt>
                <c:pt idx="5521">
                  <c:v>1.32555354947116</c:v>
                </c:pt>
                <c:pt idx="5522">
                  <c:v>1.32750502710565</c:v>
                </c:pt>
                <c:pt idx="5523">
                  <c:v>1.3299935403196</c:v>
                </c:pt>
                <c:pt idx="5524">
                  <c:v>1.33303070320468</c:v>
                </c:pt>
                <c:pt idx="5525">
                  <c:v>1.33663222141802</c:v>
                </c:pt>
                <c:pt idx="5526">
                  <c:v>1.34081562981921</c:v>
                </c:pt>
                <c:pt idx="5527">
                  <c:v>1.34891485370357</c:v>
                </c:pt>
                <c:pt idx="5528">
                  <c:v>1.35444190717194</c:v>
                </c:pt>
                <c:pt idx="5529">
                  <c:v>1.35805067967263</c:v>
                </c:pt>
                <c:pt idx="5530">
                  <c:v>1.36599827393409</c:v>
                </c:pt>
                <c:pt idx="5531">
                  <c:v>1.37109710511406</c:v>
                </c:pt>
                <c:pt idx="5532">
                  <c:v>1.37144363133822</c:v>
                </c:pt>
                <c:pt idx="5533">
                  <c:v>1.37245480203468</c:v>
                </c:pt>
                <c:pt idx="5534">
                  <c:v>1.37413612260832</c:v>
                </c:pt>
                <c:pt idx="5535">
                  <c:v>1.38047579673855</c:v>
                </c:pt>
                <c:pt idx="5536">
                  <c:v>1.38360235533005</c:v>
                </c:pt>
                <c:pt idx="5537">
                  <c:v>1.38459362026624</c:v>
                </c:pt>
                <c:pt idx="5538">
                  <c:v>1.38634480051766</c:v>
                </c:pt>
                <c:pt idx="5539">
                  <c:v>1.38886843464973</c:v>
                </c:pt>
                <c:pt idx="5540">
                  <c:v>1.39218275035028</c:v>
                </c:pt>
                <c:pt idx="5541">
                  <c:v>1.3963120192572</c:v>
                </c:pt>
                <c:pt idx="5542">
                  <c:v>1.40276891336891</c:v>
                </c:pt>
                <c:pt idx="5543">
                  <c:v>1.41022539523262</c:v>
                </c:pt>
                <c:pt idx="5544">
                  <c:v>1.410695496481</c:v>
                </c:pt>
                <c:pt idx="5545">
                  <c:v>1.40570399726835</c:v>
                </c:pt>
                <c:pt idx="5546">
                  <c:v>1.40159736707482</c:v>
                </c:pt>
                <c:pt idx="5547">
                  <c:v>1.39834320715833</c:v>
                </c:pt>
                <c:pt idx="5548">
                  <c:v>1.39591484333758</c:v>
                </c:pt>
                <c:pt idx="5549">
                  <c:v>1.3942947413432</c:v>
                </c:pt>
                <c:pt idx="5550">
                  <c:v>1.39347013151714</c:v>
                </c:pt>
                <c:pt idx="5551">
                  <c:v>1.39476586666665</c:v>
                </c:pt>
                <c:pt idx="5552">
                  <c:v>1.39242350093493</c:v>
                </c:pt>
                <c:pt idx="5553">
                  <c:v>1.387854295412429</c:v>
                </c:pt>
                <c:pt idx="5554">
                  <c:v>1.38412116399838</c:v>
                </c:pt>
                <c:pt idx="5555">
                  <c:v>1.38531414636876</c:v>
                </c:pt>
                <c:pt idx="5556">
                  <c:v>1.38312440246877</c:v>
                </c:pt>
                <c:pt idx="5557">
                  <c:v>1.37880942278311</c:v>
                </c:pt>
                <c:pt idx="5558">
                  <c:v>1.37536719281581</c:v>
                </c:pt>
                <c:pt idx="5559">
                  <c:v>1.37276994375389</c:v>
                </c:pt>
                <c:pt idx="5560">
                  <c:v>1.37099721216855</c:v>
                </c:pt>
                <c:pt idx="5561">
                  <c:v>1.37101738960409</c:v>
                </c:pt>
                <c:pt idx="5562">
                  <c:v>1.3679340829225</c:v>
                </c:pt>
                <c:pt idx="5563">
                  <c:v>1.36283036341502</c:v>
                </c:pt>
                <c:pt idx="5564">
                  <c:v>1.35583435484428</c:v>
                </c:pt>
                <c:pt idx="5565">
                  <c:v>1.34969404265031</c:v>
                </c:pt>
                <c:pt idx="5566">
                  <c:v>1.3443624901686</c:v>
                </c:pt>
                <c:pt idx="5567">
                  <c:v>1.33980105605725</c:v>
                </c:pt>
                <c:pt idx="5568">
                  <c:v>1.33341827898967</c:v>
                </c:pt>
                <c:pt idx="5569">
                  <c:v>1.32776810299152</c:v>
                </c:pt>
                <c:pt idx="5570">
                  <c:v>1.32035995201581</c:v>
                </c:pt>
                <c:pt idx="5571">
                  <c:v>1.31365323502396</c:v>
                </c:pt>
                <c:pt idx="5572">
                  <c:v>1.30760739065936</c:v>
                </c:pt>
                <c:pt idx="5573">
                  <c:v>1.30218690550649</c:v>
                </c:pt>
                <c:pt idx="5574">
                  <c:v>1.29736193022611</c:v>
                </c:pt>
                <c:pt idx="5575">
                  <c:v>1.29310680277849</c:v>
                </c:pt>
                <c:pt idx="5576">
                  <c:v>1.28939881164881</c:v>
                </c:pt>
                <c:pt idx="5577">
                  <c:v>1.28621960887293</c:v>
                </c:pt>
                <c:pt idx="5578">
                  <c:v>1.28355349935716</c:v>
                </c:pt>
                <c:pt idx="5579">
                  <c:v>1.27924140446921</c:v>
                </c:pt>
                <c:pt idx="5580">
                  <c:v>1.27541398454504</c:v>
                </c:pt>
                <c:pt idx="5581">
                  <c:v>1.27205447614378</c:v>
                </c:pt>
                <c:pt idx="5582">
                  <c:v>1.26914846078937</c:v>
                </c:pt>
                <c:pt idx="5583">
                  <c:v>1.26668346287304</c:v>
                </c:pt>
                <c:pt idx="5584">
                  <c:v>1.26464907958659</c:v>
                </c:pt>
                <c:pt idx="5585">
                  <c:v>1.2630373535986</c:v>
                </c:pt>
                <c:pt idx="5586">
                  <c:v>1.26184122598468</c:v>
                </c:pt>
                <c:pt idx="5587">
                  <c:v>1.2610559374907</c:v>
                </c:pt>
                <c:pt idx="5588">
                  <c:v>1.26067824809972</c:v>
                </c:pt>
                <c:pt idx="5589">
                  <c:v>1.26070593118733</c:v>
                </c:pt>
                <c:pt idx="5590">
                  <c:v>1.26113918477932</c:v>
                </c:pt>
                <c:pt idx="5591">
                  <c:v>1.26197895213845</c:v>
                </c:pt>
                <c:pt idx="5592">
                  <c:v>1.2632278769102</c:v>
                </c:pt>
                <c:pt idx="5593">
                  <c:v>1.2648905640688</c:v>
                </c:pt>
                <c:pt idx="5594">
                  <c:v>1.26697288628675</c:v>
                </c:pt>
                <c:pt idx="5595">
                  <c:v>1.26948250870212</c:v>
                </c:pt>
                <c:pt idx="5596">
                  <c:v>1.27242920876926</c:v>
                </c:pt>
                <c:pt idx="5597">
                  <c:v>1.275824202690089</c:v>
                </c:pt>
                <c:pt idx="5598">
                  <c:v>1.2796812629827</c:v>
                </c:pt>
                <c:pt idx="5599">
                  <c:v>1.28401635398179</c:v>
                </c:pt>
                <c:pt idx="5600">
                  <c:v>1.28884778527319</c:v>
                </c:pt>
                <c:pt idx="5601">
                  <c:v>1.29663754857028</c:v>
                </c:pt>
                <c:pt idx="5602">
                  <c:v>1.30262575293688</c:v>
                </c:pt>
                <c:pt idx="5603">
                  <c:v>1.3068818496583</c:v>
                </c:pt>
                <c:pt idx="5604">
                  <c:v>1.31445612473719</c:v>
                </c:pt>
                <c:pt idx="5605">
                  <c:v>1.31999049954205</c:v>
                </c:pt>
                <c:pt idx="5606">
                  <c:v>1.32667317487096</c:v>
                </c:pt>
                <c:pt idx="5607">
                  <c:v>1.33112404827866</c:v>
                </c:pt>
                <c:pt idx="5608">
                  <c:v>1.33114223484909</c:v>
                </c:pt>
                <c:pt idx="5609">
                  <c:v>1.3317773760509</c:v>
                </c:pt>
                <c:pt idx="5610">
                  <c:v>1.3330329018484</c:v>
                </c:pt>
                <c:pt idx="5611">
                  <c:v>1.33491553151577</c:v>
                </c:pt>
                <c:pt idx="5612">
                  <c:v>1.3406638396764</c:v>
                </c:pt>
                <c:pt idx="5613">
                  <c:v>1.34390015312024</c:v>
                </c:pt>
                <c:pt idx="5614">
                  <c:v>1.34853791327629</c:v>
                </c:pt>
                <c:pt idx="5615">
                  <c:v>1.35053903205046</c:v>
                </c:pt>
                <c:pt idx="5616">
                  <c:v>1.34779280309347</c:v>
                </c:pt>
                <c:pt idx="5617">
                  <c:v>1.34578056961066</c:v>
                </c:pt>
                <c:pt idx="5618">
                  <c:v>1.3444874250547</c:v>
                </c:pt>
                <c:pt idx="5619">
                  <c:v>1.3472750319655</c:v>
                </c:pt>
                <c:pt idx="5620">
                  <c:v>1.34740058959028</c:v>
                </c:pt>
                <c:pt idx="5621">
                  <c:v>1.34552738601281</c:v>
                </c:pt>
                <c:pt idx="5622">
                  <c:v>1.34781968798518</c:v>
                </c:pt>
                <c:pt idx="5623">
                  <c:v>1.34748748244995</c:v>
                </c:pt>
                <c:pt idx="5624">
                  <c:v>1.34519706960686</c:v>
                </c:pt>
                <c:pt idx="5625">
                  <c:v>1.34374963121118</c:v>
                </c:pt>
                <c:pt idx="5626">
                  <c:v>1.34313391296212</c:v>
                </c:pt>
                <c:pt idx="5627">
                  <c:v>1.34671759477119</c:v>
                </c:pt>
                <c:pt idx="5628">
                  <c:v>1.34498965641746</c:v>
                </c:pt>
                <c:pt idx="5629">
                  <c:v>1.34132217227933</c:v>
                </c:pt>
                <c:pt idx="5630">
                  <c:v>1.33851665932857</c:v>
                </c:pt>
                <c:pt idx="5631">
                  <c:v>1.33386346087402</c:v>
                </c:pt>
                <c:pt idx="5632">
                  <c:v>1.33002302613296</c:v>
                </c:pt>
                <c:pt idx="5633">
                  <c:v>1.33002669301281</c:v>
                </c:pt>
                <c:pt idx="5634">
                  <c:v>1.32768673444199</c:v>
                </c:pt>
                <c:pt idx="5635">
                  <c:v>1.32351050787587</c:v>
                </c:pt>
                <c:pt idx="5636">
                  <c:v>1.31759918083866</c:v>
                </c:pt>
                <c:pt idx="5637">
                  <c:v>1.31250745625986</c:v>
                </c:pt>
                <c:pt idx="5638">
                  <c:v>1.30819648044244</c:v>
                </c:pt>
                <c:pt idx="5639">
                  <c:v>1.30463534026247</c:v>
                </c:pt>
                <c:pt idx="5640">
                  <c:v>1.30179908532802</c:v>
                </c:pt>
                <c:pt idx="5641">
                  <c:v>1.29966765579617</c:v>
                </c:pt>
                <c:pt idx="5642">
                  <c:v>1.29822676330518</c:v>
                </c:pt>
                <c:pt idx="5643">
                  <c:v>1.29508242049079</c:v>
                </c:pt>
                <c:pt idx="5644">
                  <c:v>1.29023965265344</c:v>
                </c:pt>
                <c:pt idx="5645">
                  <c:v>1.28602831912674</c:v>
                </c:pt>
                <c:pt idx="5646">
                  <c:v>1.2847259222677</c:v>
                </c:pt>
                <c:pt idx="5647">
                  <c:v>1.28166207974556</c:v>
                </c:pt>
                <c:pt idx="5648">
                  <c:v>1.27693326203095</c:v>
                </c:pt>
                <c:pt idx="5649">
                  <c:v>1.27285852490425</c:v>
                </c:pt>
                <c:pt idx="5650">
                  <c:v>1.2694128221231</c:v>
                </c:pt>
                <c:pt idx="5651">
                  <c:v>1.2665757031766</c:v>
                </c:pt>
                <c:pt idx="5652">
                  <c:v>1.26217414856004</c:v>
                </c:pt>
                <c:pt idx="5653">
                  <c:v>1.25834716277009</c:v>
                </c:pt>
                <c:pt idx="5654">
                  <c:v>1.25507497299721</c:v>
                </c:pt>
                <c:pt idx="5655">
                  <c:v>1.25234015829859</c:v>
                </c:pt>
                <c:pt idx="5656">
                  <c:v>1.24806874718223</c:v>
                </c:pt>
                <c:pt idx="5657">
                  <c:v>1.24430524113055</c:v>
                </c:pt>
                <c:pt idx="5658">
                  <c:v>1.24103156037859</c:v>
                </c:pt>
                <c:pt idx="5659">
                  <c:v>1.23823310442503</c:v>
                </c:pt>
                <c:pt idx="5660">
                  <c:v>1.23589724758146</c:v>
                </c:pt>
                <c:pt idx="5661">
                  <c:v>1.2340136549845</c:v>
                </c:pt>
                <c:pt idx="5662">
                  <c:v>1.23062821703171</c:v>
                </c:pt>
                <c:pt idx="5663">
                  <c:v>1.22766687308573</c:v>
                </c:pt>
                <c:pt idx="5664">
                  <c:v>1.22511759619564</c:v>
                </c:pt>
                <c:pt idx="5665">
                  <c:v>1.22297096657383</c:v>
                </c:pt>
                <c:pt idx="5666">
                  <c:v>1.22121849146914</c:v>
                </c:pt>
                <c:pt idx="5667">
                  <c:v>1.21985372374092</c:v>
                </c:pt>
                <c:pt idx="5668">
                  <c:v>1.21887123721692</c:v>
                </c:pt>
                <c:pt idx="5669">
                  <c:v>1.21970933916875</c:v>
                </c:pt>
                <c:pt idx="5670">
                  <c:v>1.21947891079346</c:v>
                </c:pt>
                <c:pt idx="5671">
                  <c:v>1.21776651599567</c:v>
                </c:pt>
                <c:pt idx="5672">
                  <c:v>1.21647659118609</c:v>
                </c:pt>
                <c:pt idx="5673">
                  <c:v>1.21560383428095</c:v>
                </c:pt>
                <c:pt idx="5674">
                  <c:v>1.21514449078898</c:v>
                </c:pt>
                <c:pt idx="5675">
                  <c:v>1.21509632302518</c:v>
                </c:pt>
                <c:pt idx="5676">
                  <c:v>1.21687199743768</c:v>
                </c:pt>
                <c:pt idx="5677">
                  <c:v>1.21765499657554</c:v>
                </c:pt>
                <c:pt idx="5678">
                  <c:v>1.21699210919763</c:v>
                </c:pt>
                <c:pt idx="5679">
                  <c:v>1.21678305573092</c:v>
                </c:pt>
                <c:pt idx="5680">
                  <c:v>1.21702682068542</c:v>
                </c:pt>
                <c:pt idx="5681">
                  <c:v>1.21772395611067</c:v>
                </c:pt>
                <c:pt idx="5682">
                  <c:v>1.21887657319841</c:v>
                </c:pt>
                <c:pt idx="5683">
                  <c:v>1.2204894895386</c:v>
                </c:pt>
                <c:pt idx="5684">
                  <c:v>1.22406757083064</c:v>
                </c:pt>
                <c:pt idx="5685">
                  <c:v>1.22665228766106</c:v>
                </c:pt>
                <c:pt idx="5686">
                  <c:v>1.227793242348989</c:v>
                </c:pt>
                <c:pt idx="5687">
                  <c:v>1.22944910018967</c:v>
                </c:pt>
                <c:pt idx="5688">
                  <c:v>1.23162728871152</c:v>
                </c:pt>
                <c:pt idx="5689">
                  <c:v>1.23433787954139</c:v>
                </c:pt>
                <c:pt idx="5690">
                  <c:v>1.23759388858444</c:v>
                </c:pt>
                <c:pt idx="5691">
                  <c:v>1.24141119189388</c:v>
                </c:pt>
                <c:pt idx="5692">
                  <c:v>1.24580957037483</c:v>
                </c:pt>
                <c:pt idx="5693">
                  <c:v>1.25267275280522</c:v>
                </c:pt>
                <c:pt idx="5694">
                  <c:v>1.26035422213223</c:v>
                </c:pt>
                <c:pt idx="5695">
                  <c:v>1.26463407502104</c:v>
                </c:pt>
                <c:pt idx="5696">
                  <c:v>1.26738579339133</c:v>
                </c:pt>
                <c:pt idx="5697">
                  <c:v>1.27084030297602</c:v>
                </c:pt>
                <c:pt idx="5698">
                  <c:v>1.27502051400303</c:v>
                </c:pt>
                <c:pt idx="5699">
                  <c:v>1.27995421031476</c:v>
                </c:pt>
                <c:pt idx="5700">
                  <c:v>1.28806178131434</c:v>
                </c:pt>
                <c:pt idx="5701">
                  <c:v>1.29472107340218</c:v>
                </c:pt>
                <c:pt idx="5702">
                  <c:v>1.29732727119148</c:v>
                </c:pt>
                <c:pt idx="5703">
                  <c:v>1.30070658930926</c:v>
                </c:pt>
                <c:pt idx="5704">
                  <c:v>1.30488420246392</c:v>
                </c:pt>
                <c:pt idx="5705">
                  <c:v>1.31008939643034</c:v>
                </c:pt>
                <c:pt idx="5706">
                  <c:v>1.3133390827223</c:v>
                </c:pt>
                <c:pt idx="5707">
                  <c:v>1.31213570575515</c:v>
                </c:pt>
                <c:pt idx="5708">
                  <c:v>1.31166922511542</c:v>
                </c:pt>
                <c:pt idx="5709">
                  <c:v>1.3147798456143</c:v>
                </c:pt>
                <c:pt idx="5710">
                  <c:v>1.31580024204731</c:v>
                </c:pt>
                <c:pt idx="5711">
                  <c:v>1.31493948097974</c:v>
                </c:pt>
                <c:pt idx="5712">
                  <c:v>1.31488027797487</c:v>
                </c:pt>
                <c:pt idx="5713">
                  <c:v>1.3129770345536</c:v>
                </c:pt>
                <c:pt idx="5714">
                  <c:v>1.31182406435584</c:v>
                </c:pt>
                <c:pt idx="5715">
                  <c:v>1.30880458669203</c:v>
                </c:pt>
                <c:pt idx="5716">
                  <c:v>1.30648829311054</c:v>
                </c:pt>
                <c:pt idx="5717">
                  <c:v>1.30485889324707</c:v>
                </c:pt>
                <c:pt idx="5718">
                  <c:v>1.30390561638769</c:v>
                </c:pt>
                <c:pt idx="5719">
                  <c:v>1.30362203886556</c:v>
                </c:pt>
                <c:pt idx="5720">
                  <c:v>1.30146351719402</c:v>
                </c:pt>
                <c:pt idx="5721">
                  <c:v>1.29992773165386</c:v>
                </c:pt>
                <c:pt idx="5722">
                  <c:v>1.29900592558526</c:v>
                </c:pt>
                <c:pt idx="5723">
                  <c:v>1.29619402106669</c:v>
                </c:pt>
                <c:pt idx="5724">
                  <c:v>1.29395426893071</c:v>
                </c:pt>
                <c:pt idx="5725">
                  <c:v>1.29478356303475</c:v>
                </c:pt>
                <c:pt idx="5726">
                  <c:v>1.29363537090514</c:v>
                </c:pt>
                <c:pt idx="5727">
                  <c:v>1.29059309258746</c:v>
                </c:pt>
                <c:pt idx="5728">
                  <c:v>1.28573855140791</c:v>
                </c:pt>
                <c:pt idx="5729">
                  <c:v>1.28148806788125</c:v>
                </c:pt>
                <c:pt idx="5730">
                  <c:v>1.27781788420016</c:v>
                </c:pt>
                <c:pt idx="5731">
                  <c:v>1.27470815700177</c:v>
                </c:pt>
                <c:pt idx="5732">
                  <c:v>1.27433778478524</c:v>
                </c:pt>
                <c:pt idx="5733">
                  <c:v>1.27227184456245</c:v>
                </c:pt>
                <c:pt idx="5734">
                  <c:v>1.26614442832918</c:v>
                </c:pt>
                <c:pt idx="5735">
                  <c:v>1.26063389241722</c:v>
                </c:pt>
                <c:pt idx="5736">
                  <c:v>1.25571020436035</c:v>
                </c:pt>
                <c:pt idx="5737">
                  <c:v>1.25134678756191</c:v>
                </c:pt>
                <c:pt idx="5738">
                  <c:v>1.24752160878693</c:v>
                </c:pt>
                <c:pt idx="5739">
                  <c:v>1.24421518147703</c:v>
                </c:pt>
                <c:pt idx="5740">
                  <c:v>1.24141195237345</c:v>
                </c:pt>
                <c:pt idx="5741">
                  <c:v>1.2390980442642</c:v>
                </c:pt>
                <c:pt idx="5742">
                  <c:v>1.23726269690541</c:v>
                </c:pt>
                <c:pt idx="5743">
                  <c:v>1.23589767522797</c:v>
                </c:pt>
                <c:pt idx="5744">
                  <c:v>1.23499631555815</c:v>
                </c:pt>
                <c:pt idx="5745">
                  <c:v>1.23455454754618</c:v>
                </c:pt>
                <c:pt idx="5746">
                  <c:v>1.23456976865562</c:v>
                </c:pt>
                <c:pt idx="5747">
                  <c:v>1.23298384446734</c:v>
                </c:pt>
                <c:pt idx="5748">
                  <c:v>1.23181757189816</c:v>
                </c:pt>
                <c:pt idx="5749">
                  <c:v>1.23106617287675</c:v>
                </c:pt>
                <c:pt idx="5750">
                  <c:v>1.23072631291777</c:v>
                </c:pt>
                <c:pt idx="5751">
                  <c:v>1.23079628206783</c:v>
                </c:pt>
                <c:pt idx="5752">
                  <c:v>1.23291057245403</c:v>
                </c:pt>
                <c:pt idx="5753">
                  <c:v>1.23381267880017</c:v>
                </c:pt>
                <c:pt idx="5754">
                  <c:v>1.23308472001331</c:v>
                </c:pt>
                <c:pt idx="5755">
                  <c:v>1.23281442313452</c:v>
                </c:pt>
                <c:pt idx="5756">
                  <c:v>1.23300017797314</c:v>
                </c:pt>
                <c:pt idx="5757">
                  <c:v>1.23364267649369</c:v>
                </c:pt>
                <c:pt idx="5758">
                  <c:v>1.23474384281224</c:v>
                </c:pt>
                <c:pt idx="5759">
                  <c:v>1.23630833936233</c:v>
                </c:pt>
                <c:pt idx="5760">
                  <c:v>1.23834253116614</c:v>
                </c:pt>
                <c:pt idx="5761">
                  <c:v>1.2408549627704</c:v>
                </c:pt>
                <c:pt idx="5762">
                  <c:v>1.24385665781958</c:v>
                </c:pt>
                <c:pt idx="5763">
                  <c:v>1.24736077237751</c:v>
                </c:pt>
                <c:pt idx="5764">
                  <c:v>1.25138387818662</c:v>
                </c:pt>
                <c:pt idx="5765">
                  <c:v>1.25594451967205</c:v>
                </c:pt>
                <c:pt idx="5766">
                  <c:v>1.2610655626499</c:v>
                </c:pt>
                <c:pt idx="5767">
                  <c:v>1.26677282006952</c:v>
                </c:pt>
                <c:pt idx="5768">
                  <c:v>1.27531750022406</c:v>
                </c:pt>
                <c:pt idx="5769">
                  <c:v>1.28240266965872</c:v>
                </c:pt>
                <c:pt idx="5770">
                  <c:v>1.28530731428635</c:v>
                </c:pt>
                <c:pt idx="5771">
                  <c:v>1.28878321583726</c:v>
                </c:pt>
                <c:pt idx="5772">
                  <c:v>1.29284846535351</c:v>
                </c:pt>
                <c:pt idx="5773">
                  <c:v>1.29752534641928</c:v>
                </c:pt>
                <c:pt idx="5774">
                  <c:v>1.30284103003765</c:v>
                </c:pt>
                <c:pt idx="5775">
                  <c:v>1.30882612003434</c:v>
                </c:pt>
                <c:pt idx="5776">
                  <c:v>1.31845986167592</c:v>
                </c:pt>
                <c:pt idx="5777">
                  <c:v>1.32326051033145</c:v>
                </c:pt>
                <c:pt idx="5778">
                  <c:v>1.32592561305872</c:v>
                </c:pt>
                <c:pt idx="5779">
                  <c:v>1.32923662231903</c:v>
                </c:pt>
                <c:pt idx="5780">
                  <c:v>1.33321347466339</c:v>
                </c:pt>
                <c:pt idx="5781">
                  <c:v>1.33788166425034</c:v>
                </c:pt>
                <c:pt idx="5782">
                  <c:v>1.3432707958642</c:v>
                </c:pt>
                <c:pt idx="5783">
                  <c:v>1.34941743904869</c:v>
                </c:pt>
                <c:pt idx="5784">
                  <c:v>1.3563638806528</c:v>
                </c:pt>
                <c:pt idx="5785">
                  <c:v>1.36103153118329</c:v>
                </c:pt>
                <c:pt idx="5786">
                  <c:v>1.36640527804125</c:v>
                </c:pt>
                <c:pt idx="5787">
                  <c:v>1.37252009298164</c:v>
                </c:pt>
                <c:pt idx="5788">
                  <c:v>1.37941753616636</c:v>
                </c:pt>
                <c:pt idx="5789">
                  <c:v>1.38714614993589</c:v>
                </c:pt>
                <c:pt idx="5790">
                  <c:v>1.39576453990905</c:v>
                </c:pt>
                <c:pt idx="5791">
                  <c:v>1.40533983299197</c:v>
                </c:pt>
                <c:pt idx="5792">
                  <c:v>1.42120173413371</c:v>
                </c:pt>
                <c:pt idx="5793">
                  <c:v>1.43327778854576</c:v>
                </c:pt>
                <c:pt idx="5794">
                  <c:v>1.43858781180891</c:v>
                </c:pt>
                <c:pt idx="5795">
                  <c:v>1.44673373923352</c:v>
                </c:pt>
                <c:pt idx="5796">
                  <c:v>1.44973803952771</c:v>
                </c:pt>
                <c:pt idx="5797">
                  <c:v>1.44937360140894</c:v>
                </c:pt>
                <c:pt idx="5798">
                  <c:v>1.44985133492993</c:v>
                </c:pt>
                <c:pt idx="5799">
                  <c:v>1.45117477105909</c:v>
                </c:pt>
                <c:pt idx="5800">
                  <c:v>1.45335393299058</c:v>
                </c:pt>
                <c:pt idx="5801">
                  <c:v>1.45216310039762</c:v>
                </c:pt>
                <c:pt idx="5802">
                  <c:v>1.45173674691821</c:v>
                </c:pt>
                <c:pt idx="5803">
                  <c:v>1.45207312909242</c:v>
                </c:pt>
                <c:pt idx="5804">
                  <c:v>1.45955527510247</c:v>
                </c:pt>
                <c:pt idx="5805">
                  <c:v>1.46148872538874</c:v>
                </c:pt>
                <c:pt idx="5806">
                  <c:v>1.4555573821563</c:v>
                </c:pt>
                <c:pt idx="5807">
                  <c:v>1.45049777856244</c:v>
                </c:pt>
                <c:pt idx="5808">
                  <c:v>1.45244889409552</c:v>
                </c:pt>
                <c:pt idx="5809">
                  <c:v>1.4489181623919</c:v>
                </c:pt>
                <c:pt idx="5810">
                  <c:v>1.44382843047208</c:v>
                </c:pt>
                <c:pt idx="5811">
                  <c:v>1.43359641804626</c:v>
                </c:pt>
                <c:pt idx="5812">
                  <c:v>1.42592168698694</c:v>
                </c:pt>
                <c:pt idx="5813">
                  <c:v>1.41376338340591</c:v>
                </c:pt>
                <c:pt idx="5814">
                  <c:v>1.39911552339497</c:v>
                </c:pt>
                <c:pt idx="5815">
                  <c:v>1.38590890921788</c:v>
                </c:pt>
                <c:pt idx="5816">
                  <c:v>1.37399637430601</c:v>
                </c:pt>
                <c:pt idx="5817">
                  <c:v>1.36723810135741</c:v>
                </c:pt>
                <c:pt idx="5818">
                  <c:v>1.35734799762856</c:v>
                </c:pt>
                <c:pt idx="5819">
                  <c:v>1.34533541867191</c:v>
                </c:pt>
                <c:pt idx="5820">
                  <c:v>1.33450822376838</c:v>
                </c:pt>
                <c:pt idx="5821">
                  <c:v>1.3247600959674</c:v>
                </c:pt>
                <c:pt idx="5822">
                  <c:v>1.31600241131836</c:v>
                </c:pt>
                <c:pt idx="5823">
                  <c:v>1.3081612232004</c:v>
                </c:pt>
                <c:pt idx="5824">
                  <c:v>1.30117332197253</c:v>
                </c:pt>
                <c:pt idx="5825">
                  <c:v>1.2949859568746</c:v>
                </c:pt>
                <c:pt idx="5826">
                  <c:v>1.28694138657593</c:v>
                </c:pt>
                <c:pt idx="5827">
                  <c:v>1.27966492580343</c:v>
                </c:pt>
                <c:pt idx="5828">
                  <c:v>1.27310733786514</c:v>
                </c:pt>
                <c:pt idx="5829">
                  <c:v>1.26722698910468</c:v>
                </c:pt>
                <c:pt idx="5830">
                  <c:v>1.26198759597027</c:v>
                </c:pt>
                <c:pt idx="5831">
                  <c:v>1.25735889887568</c:v>
                </c:pt>
                <c:pt idx="5832">
                  <c:v>1.25331479019337</c:v>
                </c:pt>
                <c:pt idx="5833">
                  <c:v>1.24753861318118</c:v>
                </c:pt>
                <c:pt idx="5834">
                  <c:v>1.24232141662133</c:v>
                </c:pt>
                <c:pt idx="5835">
                  <c:v>1.23763682073067</c:v>
                </c:pt>
                <c:pt idx="5836">
                  <c:v>1.23346206619388</c:v>
                </c:pt>
                <c:pt idx="5837">
                  <c:v>1.22977768745428</c:v>
                </c:pt>
                <c:pt idx="5838">
                  <c:v>1.22818168387143</c:v>
                </c:pt>
                <c:pt idx="5839">
                  <c:v>1.22539542741698</c:v>
                </c:pt>
                <c:pt idx="5840">
                  <c:v>1.22096479812777</c:v>
                </c:pt>
                <c:pt idx="5841">
                  <c:v>1.21705864032098</c:v>
                </c:pt>
                <c:pt idx="5842">
                  <c:v>1.21511963563974</c:v>
                </c:pt>
                <c:pt idx="5843">
                  <c:v>1.21217386047824</c:v>
                </c:pt>
                <c:pt idx="5844">
                  <c:v>1.2076871137487</c:v>
                </c:pt>
                <c:pt idx="5845">
                  <c:v>1.20374997952586</c:v>
                </c:pt>
                <c:pt idx="5846">
                  <c:v>1.20034238005277</c:v>
                </c:pt>
                <c:pt idx="5847">
                  <c:v>1.19744794183917</c:v>
                </c:pt>
                <c:pt idx="5848">
                  <c:v>1.19505237197919</c:v>
                </c:pt>
                <c:pt idx="5849">
                  <c:v>1.19437967690281</c:v>
                </c:pt>
                <c:pt idx="5850">
                  <c:v>1.19293521919798</c:v>
                </c:pt>
                <c:pt idx="5851">
                  <c:v>1.19004500016978</c:v>
                </c:pt>
                <c:pt idx="5852">
                  <c:v>1.18886485376477</c:v>
                </c:pt>
                <c:pt idx="5853">
                  <c:v>1.18623638168955</c:v>
                </c:pt>
                <c:pt idx="5854">
                  <c:v>1.18102876386496</c:v>
                </c:pt>
                <c:pt idx="5855">
                  <c:v>1.17454327281996</c:v>
                </c:pt>
                <c:pt idx="5856">
                  <c:v>1.16870444955125</c:v>
                </c:pt>
                <c:pt idx="5857">
                  <c:v>1.16347898697257</c:v>
                </c:pt>
                <c:pt idx="5858">
                  <c:v>1.15883866781558</c:v>
                </c:pt>
                <c:pt idx="5859">
                  <c:v>1.15475938352748</c:v>
                </c:pt>
                <c:pt idx="5860">
                  <c:v>1.15206221189389</c:v>
                </c:pt>
                <c:pt idx="5861">
                  <c:v>1.14984632372351</c:v>
                </c:pt>
                <c:pt idx="5862">
                  <c:v>1.14558289942754</c:v>
                </c:pt>
                <c:pt idx="5863">
                  <c:v>1.140203571784</c:v>
                </c:pt>
                <c:pt idx="5864">
                  <c:v>1.13545053860576</c:v>
                </c:pt>
                <c:pt idx="5865">
                  <c:v>1.13129768847149</c:v>
                </c:pt>
                <c:pt idx="5866">
                  <c:v>1.12838040733033</c:v>
                </c:pt>
                <c:pt idx="5867">
                  <c:v>1.12534407624722</c:v>
                </c:pt>
                <c:pt idx="5868">
                  <c:v>1.1218660063206</c:v>
                </c:pt>
                <c:pt idx="5869">
                  <c:v>1.11674417075612</c:v>
                </c:pt>
                <c:pt idx="5870">
                  <c:v>1.11064573432296</c:v>
                </c:pt>
                <c:pt idx="5871">
                  <c:v>1.10518382797925</c:v>
                </c:pt>
                <c:pt idx="5872">
                  <c:v>1.10032953356022</c:v>
                </c:pt>
                <c:pt idx="5873">
                  <c:v>1.0960584956787</c:v>
                </c:pt>
                <c:pt idx="5874">
                  <c:v>1.09235017034406</c:v>
                </c:pt>
                <c:pt idx="5875">
                  <c:v>1.08918728699925</c:v>
                </c:pt>
                <c:pt idx="5876">
                  <c:v>1.08655563735652</c:v>
                </c:pt>
                <c:pt idx="5877">
                  <c:v>1.08335022944236</c:v>
                </c:pt>
                <c:pt idx="5878">
                  <c:v>1.08026353250989</c:v>
                </c:pt>
                <c:pt idx="5879">
                  <c:v>1.07624120578157</c:v>
                </c:pt>
                <c:pt idx="5880">
                  <c:v>1.07274966097578</c:v>
                </c:pt>
                <c:pt idx="5881">
                  <c:v>1.0697741789637</c:v>
                </c:pt>
                <c:pt idx="5882">
                  <c:v>1.06730294077576</c:v>
                </c:pt>
                <c:pt idx="5883">
                  <c:v>1.06532590667134</c:v>
                </c:pt>
                <c:pt idx="5884">
                  <c:v>1.06383533275528</c:v>
                </c:pt>
                <c:pt idx="5885">
                  <c:v>1.06282532680985</c:v>
                </c:pt>
                <c:pt idx="5886">
                  <c:v>1.06229162304733</c:v>
                </c:pt>
                <c:pt idx="5887">
                  <c:v>1.06223189106588</c:v>
                </c:pt>
                <c:pt idx="5888">
                  <c:v>1.06264511820883</c:v>
                </c:pt>
                <c:pt idx="5889">
                  <c:v>1.06353221297801</c:v>
                </c:pt>
                <c:pt idx="5890">
                  <c:v>1.06489540089439</c:v>
                </c:pt>
                <c:pt idx="5891">
                  <c:v>1.06673891788319</c:v>
                </c:pt>
                <c:pt idx="5892">
                  <c:v>1.06906856614915</c:v>
                </c:pt>
                <c:pt idx="5893">
                  <c:v>1.07048255672691</c:v>
                </c:pt>
                <c:pt idx="5894">
                  <c:v>1.07266097096356</c:v>
                </c:pt>
                <c:pt idx="5895">
                  <c:v>1.0750102976874</c:v>
                </c:pt>
                <c:pt idx="5896">
                  <c:v>1.07497949593656</c:v>
                </c:pt>
                <c:pt idx="5897">
                  <c:v>1.07540861636283</c:v>
                </c:pt>
                <c:pt idx="5898">
                  <c:v>1.07629858191165</c:v>
                </c:pt>
                <c:pt idx="5899">
                  <c:v>1.07765183297056</c:v>
                </c:pt>
                <c:pt idx="5900">
                  <c:v>1.0794725793133</c:v>
                </c:pt>
                <c:pt idx="5901">
                  <c:v>1.08212586868069</c:v>
                </c:pt>
                <c:pt idx="5902">
                  <c:v>1.08491748737487</c:v>
                </c:pt>
                <c:pt idx="5903">
                  <c:v>1.08673787400199</c:v>
                </c:pt>
                <c:pt idx="5904">
                  <c:v>1.08907254915207</c:v>
                </c:pt>
                <c:pt idx="5905">
                  <c:v>1.0904391647326</c:v>
                </c:pt>
                <c:pt idx="5906">
                  <c:v>1.09229059857024</c:v>
                </c:pt>
                <c:pt idx="5907">
                  <c:v>1.0950709522016</c:v>
                </c:pt>
                <c:pt idx="5908">
                  <c:v>1.09793226296589</c:v>
                </c:pt>
                <c:pt idx="5909">
                  <c:v>1.09825736193187</c:v>
                </c:pt>
                <c:pt idx="5910">
                  <c:v>1.09907432164659</c:v>
                </c:pt>
                <c:pt idx="5911">
                  <c:v>1.09932051633082</c:v>
                </c:pt>
                <c:pt idx="5912">
                  <c:v>1.09956427922077</c:v>
                </c:pt>
                <c:pt idx="5913">
                  <c:v>1.09721858801219</c:v>
                </c:pt>
                <c:pt idx="5914">
                  <c:v>1.09534784267564</c:v>
                </c:pt>
                <c:pt idx="5915">
                  <c:v>1.09394445490124</c:v>
                </c:pt>
                <c:pt idx="5916">
                  <c:v>1.09343186330597</c:v>
                </c:pt>
                <c:pt idx="5917">
                  <c:v>1.09294426024876</c:v>
                </c:pt>
                <c:pt idx="5918">
                  <c:v>1.08991105232384</c:v>
                </c:pt>
                <c:pt idx="5919">
                  <c:v>1.08735487765131</c:v>
                </c:pt>
                <c:pt idx="5920">
                  <c:v>1.08603584770013</c:v>
                </c:pt>
                <c:pt idx="5921">
                  <c:v>1.08476595969071</c:v>
                </c:pt>
                <c:pt idx="5922">
                  <c:v>1.08060992743643</c:v>
                </c:pt>
                <c:pt idx="5923">
                  <c:v>1.07555024084482</c:v>
                </c:pt>
                <c:pt idx="5924">
                  <c:v>1.07108462774906</c:v>
                </c:pt>
                <c:pt idx="5925">
                  <c:v>1.06747685416369</c:v>
                </c:pt>
                <c:pt idx="5926">
                  <c:v>1.06412193493091</c:v>
                </c:pt>
                <c:pt idx="5927">
                  <c:v>1.05990832919675</c:v>
                </c:pt>
                <c:pt idx="5928">
                  <c:v>1.0562763082912</c:v>
                </c:pt>
                <c:pt idx="5929">
                  <c:v>1.05320978765525</c:v>
                </c:pt>
                <c:pt idx="5930">
                  <c:v>1.05069544152482</c:v>
                </c:pt>
                <c:pt idx="5931">
                  <c:v>1.04872268981396</c:v>
                </c:pt>
                <c:pt idx="5932">
                  <c:v>1.04728326991796</c:v>
                </c:pt>
                <c:pt idx="5933">
                  <c:v>1.04637113168204</c:v>
                </c:pt>
                <c:pt idx="5934">
                  <c:v>1.04598215552497</c:v>
                </c:pt>
                <c:pt idx="5935">
                  <c:v>1.04611429472258</c:v>
                </c:pt>
                <c:pt idx="5936">
                  <c:v>1.0467673547794</c:v>
                </c:pt>
                <c:pt idx="5937">
                  <c:v>1.04794301641012</c:v>
                </c:pt>
                <c:pt idx="5938">
                  <c:v>1.04984233130867</c:v>
                </c:pt>
                <c:pt idx="5939">
                  <c:v>1.05070398111251</c:v>
                </c:pt>
                <c:pt idx="5940">
                  <c:v>1.05069671595086</c:v>
                </c:pt>
                <c:pt idx="5941">
                  <c:v>1.05121723942349</c:v>
                </c:pt>
                <c:pt idx="5942">
                  <c:v>1.05226669159951</c:v>
                </c:pt>
                <c:pt idx="5943">
                  <c:v>1.05246202188683</c:v>
                </c:pt>
                <c:pt idx="5944">
                  <c:v>1.05315897371783</c:v>
                </c:pt>
                <c:pt idx="5945">
                  <c:v>1.05435943996781</c:v>
                </c:pt>
                <c:pt idx="5946">
                  <c:v>1.05606716388552</c:v>
                </c:pt>
                <c:pt idx="5947">
                  <c:v>1.05828786247404</c:v>
                </c:pt>
                <c:pt idx="5948">
                  <c:v>1.0610292656125</c:v>
                </c:pt>
                <c:pt idx="5949">
                  <c:v>1.06430145500533</c:v>
                </c:pt>
                <c:pt idx="5950">
                  <c:v>1.06668447575591</c:v>
                </c:pt>
                <c:pt idx="5951">
                  <c:v>1.06957199713499</c:v>
                </c:pt>
                <c:pt idx="5952">
                  <c:v>1.07297456038726</c:v>
                </c:pt>
                <c:pt idx="5953">
                  <c:v>1.07544176195246</c:v>
                </c:pt>
                <c:pt idx="5954">
                  <c:v>1.07692726880278</c:v>
                </c:pt>
                <c:pt idx="5955">
                  <c:v>1.0788615260569</c:v>
                </c:pt>
                <c:pt idx="5956">
                  <c:v>1.08125074904509</c:v>
                </c:pt>
                <c:pt idx="5957">
                  <c:v>1.0844850602863</c:v>
                </c:pt>
                <c:pt idx="5958">
                  <c:v>1.0882363201022</c:v>
                </c:pt>
                <c:pt idx="5959">
                  <c:v>1.09057224138404</c:v>
                </c:pt>
                <c:pt idx="5960">
                  <c:v>1.09189051388274</c:v>
                </c:pt>
                <c:pt idx="5961">
                  <c:v>1.09219865627507</c:v>
                </c:pt>
                <c:pt idx="5962">
                  <c:v>1.09146442348934</c:v>
                </c:pt>
                <c:pt idx="5963">
                  <c:v>1.09162231960062</c:v>
                </c:pt>
                <c:pt idx="5964">
                  <c:v>1.09181670196074</c:v>
                </c:pt>
                <c:pt idx="5965">
                  <c:v>1.09137580732835</c:v>
                </c:pt>
                <c:pt idx="5966">
                  <c:v>1.09100251277352</c:v>
                </c:pt>
                <c:pt idx="5967">
                  <c:v>1.08806086349098</c:v>
                </c:pt>
                <c:pt idx="5968">
                  <c:v>1.08563491221202</c:v>
                </c:pt>
                <c:pt idx="5969">
                  <c:v>1.08220262953001</c:v>
                </c:pt>
                <c:pt idx="5970">
                  <c:v>1.0796134397648</c:v>
                </c:pt>
                <c:pt idx="5971">
                  <c:v>1.07712585938662</c:v>
                </c:pt>
                <c:pt idx="5972">
                  <c:v>1.07363515285054</c:v>
                </c:pt>
                <c:pt idx="5973">
                  <c:v>1.07065132714473</c:v>
                </c:pt>
                <c:pt idx="5974">
                  <c:v>1.0681621322368</c:v>
                </c:pt>
                <c:pt idx="5975">
                  <c:v>1.06644239959556</c:v>
                </c:pt>
                <c:pt idx="5976">
                  <c:v>1.06518510884285</c:v>
                </c:pt>
                <c:pt idx="5977">
                  <c:v>1.06267651827147</c:v>
                </c:pt>
                <c:pt idx="5978">
                  <c:v>1.05781915980759</c:v>
                </c:pt>
                <c:pt idx="5979">
                  <c:v>1.05372964785809</c:v>
                </c:pt>
                <c:pt idx="5980">
                  <c:v>1.04992879987149</c:v>
                </c:pt>
                <c:pt idx="5981">
                  <c:v>1.04526157582337</c:v>
                </c:pt>
                <c:pt idx="5982">
                  <c:v>1.04114891993355</c:v>
                </c:pt>
                <c:pt idx="5983">
                  <c:v>1.03757391883108</c:v>
                </c:pt>
                <c:pt idx="5984">
                  <c:v>1.03452235428342</c:v>
                </c:pt>
                <c:pt idx="5985">
                  <c:v>1.03198255950324</c:v>
                </c:pt>
                <c:pt idx="5986">
                  <c:v>1.0299449772305</c:v>
                </c:pt>
                <c:pt idx="5987">
                  <c:v>1.02840221468758</c:v>
                </c:pt>
                <c:pt idx="5988">
                  <c:v>1.02745094218921</c:v>
                </c:pt>
                <c:pt idx="5989">
                  <c:v>1.02687971362787</c:v>
                </c:pt>
                <c:pt idx="5990">
                  <c:v>1.02547098177921</c:v>
                </c:pt>
                <c:pt idx="5991">
                  <c:v>1.02457535803326</c:v>
                </c:pt>
                <c:pt idx="5992">
                  <c:v>1.02418906820184</c:v>
                </c:pt>
                <c:pt idx="5993">
                  <c:v>1.02431035352938</c:v>
                </c:pt>
                <c:pt idx="5994">
                  <c:v>1.02493876514629</c:v>
                </c:pt>
                <c:pt idx="5995">
                  <c:v>1.02474729742843</c:v>
                </c:pt>
                <c:pt idx="5996">
                  <c:v>1.0250365708369</c:v>
                </c:pt>
                <c:pt idx="5997">
                  <c:v>1.0258065024455</c:v>
                </c:pt>
                <c:pt idx="5998">
                  <c:v>1.02716078843061</c:v>
                </c:pt>
                <c:pt idx="5999">
                  <c:v>1.02890655035296</c:v>
                </c:pt>
                <c:pt idx="6000">
                  <c:v>1.02981030525319</c:v>
                </c:pt>
                <c:pt idx="6001">
                  <c:v>1.03122993357233</c:v>
                </c:pt>
                <c:pt idx="6002">
                  <c:v>1.03181862274819</c:v>
                </c:pt>
                <c:pt idx="6003">
                  <c:v>1.03289678482663</c:v>
                </c:pt>
                <c:pt idx="6004">
                  <c:v>1.03446760816037</c:v>
                </c:pt>
                <c:pt idx="6005">
                  <c:v>1.03653557491036</c:v>
                </c:pt>
                <c:pt idx="6006">
                  <c:v>1.0392617991838</c:v>
                </c:pt>
                <c:pt idx="6007">
                  <c:v>1.04235999154428</c:v>
                </c:pt>
                <c:pt idx="6008">
                  <c:v>1.04321016488851</c:v>
                </c:pt>
                <c:pt idx="6009">
                  <c:v>1.04474534990573</c:v>
                </c:pt>
                <c:pt idx="6010">
                  <c:v>1.04661842667551</c:v>
                </c:pt>
                <c:pt idx="6011">
                  <c:v>1.0478068315774</c:v>
                </c:pt>
                <c:pt idx="6012">
                  <c:v>1.04793150055528</c:v>
                </c:pt>
                <c:pt idx="6013">
                  <c:v>1.04736066707046</c:v>
                </c:pt>
                <c:pt idx="6014">
                  <c:v>1.04713584079067</c:v>
                </c:pt>
                <c:pt idx="6015">
                  <c:v>1.04604986124812</c:v>
                </c:pt>
                <c:pt idx="6016">
                  <c:v>1.04553481924536</c:v>
                </c:pt>
                <c:pt idx="6017">
                  <c:v>1.0441800685858</c:v>
                </c:pt>
                <c:pt idx="6018">
                  <c:v>1.04336660282159</c:v>
                </c:pt>
                <c:pt idx="6019">
                  <c:v>1.04309050676693</c:v>
                </c:pt>
                <c:pt idx="6020">
                  <c:v>1.04352602985954</c:v>
                </c:pt>
                <c:pt idx="6021">
                  <c:v>1.04151494047686</c:v>
                </c:pt>
                <c:pt idx="6022">
                  <c:v>1.03752112001716</c:v>
                </c:pt>
                <c:pt idx="6023">
                  <c:v>1.03371268825315</c:v>
                </c:pt>
                <c:pt idx="6024">
                  <c:v>1.027695677234919</c:v>
                </c:pt>
                <c:pt idx="6025">
                  <c:v>1.02228127532854</c:v>
                </c:pt>
                <c:pt idx="6026">
                  <c:v>1.01611469517746</c:v>
                </c:pt>
                <c:pt idx="6027">
                  <c:v>1.0105863996835</c:v>
                </c:pt>
                <c:pt idx="6028">
                  <c:v>1.00548450365349</c:v>
                </c:pt>
                <c:pt idx="6029">
                  <c:v>0.998343830631533</c:v>
                </c:pt>
                <c:pt idx="6030">
                  <c:v>0.991821271731045</c:v>
                </c:pt>
                <c:pt idx="6031">
                  <c:v>0.985888296166987</c:v>
                </c:pt>
                <c:pt idx="6032">
                  <c:v>0.980524077875069</c:v>
                </c:pt>
                <c:pt idx="6033">
                  <c:v>0.9757103313376</c:v>
                </c:pt>
                <c:pt idx="6034">
                  <c:v>0.971432459382418</c:v>
                </c:pt>
                <c:pt idx="6035">
                  <c:v>0.967678095119152</c:v>
                </c:pt>
                <c:pt idx="6036">
                  <c:v>0.964437250814981</c:v>
                </c:pt>
                <c:pt idx="6037">
                  <c:v>0.96170181164372</c:v>
                </c:pt>
                <c:pt idx="6038">
                  <c:v>0.959465166634367</c:v>
                </c:pt>
                <c:pt idx="6039">
                  <c:v>0.956518597832681</c:v>
                </c:pt>
                <c:pt idx="6040">
                  <c:v>0.954044258577097</c:v>
                </c:pt>
                <c:pt idx="6041">
                  <c:v>0.952037104231806</c:v>
                </c:pt>
                <c:pt idx="6042">
                  <c:v>0.950493197506406</c:v>
                </c:pt>
                <c:pt idx="6043">
                  <c:v>0.949409437145986</c:v>
                </c:pt>
                <c:pt idx="6044">
                  <c:v>0.94878340391774</c:v>
                </c:pt>
                <c:pt idx="6045">
                  <c:v>0.948613549183972</c:v>
                </c:pt>
                <c:pt idx="6046">
                  <c:v>0.948898707485434</c:v>
                </c:pt>
                <c:pt idx="6047">
                  <c:v>0.949638620835882</c:v>
                </c:pt>
                <c:pt idx="6048">
                  <c:v>0.950833463426361</c:v>
                </c:pt>
                <c:pt idx="6049">
                  <c:v>0.952346833058007</c:v>
                </c:pt>
                <c:pt idx="6050">
                  <c:v>0.954460178685016</c:v>
                </c:pt>
                <c:pt idx="6051">
                  <c:v>0.955843989950779</c:v>
                </c:pt>
                <c:pt idx="6052">
                  <c:v>0.9577116821478</c:v>
                </c:pt>
                <c:pt idx="6053">
                  <c:v>0.960065832707961</c:v>
                </c:pt>
                <c:pt idx="6054">
                  <c:v>0.962910139918873</c:v>
                </c:pt>
                <c:pt idx="6055">
                  <c:v>0.966249582477124</c:v>
                </c:pt>
                <c:pt idx="6056">
                  <c:v>0.970090737139572</c:v>
                </c:pt>
                <c:pt idx="6057">
                  <c:v>0.974441927415533</c:v>
                </c:pt>
                <c:pt idx="6058">
                  <c:v>0.978079565743645</c:v>
                </c:pt>
                <c:pt idx="6059">
                  <c:v>0.980968584097293</c:v>
                </c:pt>
                <c:pt idx="6060">
                  <c:v>0.984318478737267</c:v>
                </c:pt>
                <c:pt idx="6061">
                  <c:v>0.988097017997079</c:v>
                </c:pt>
                <c:pt idx="6062">
                  <c:v>0.992380910267337</c:v>
                </c:pt>
                <c:pt idx="6063">
                  <c:v>0.995915361945857</c:v>
                </c:pt>
                <c:pt idx="6064">
                  <c:v>0.997423394614478</c:v>
                </c:pt>
                <c:pt idx="6065">
                  <c:v>0.998143536413743</c:v>
                </c:pt>
                <c:pt idx="6066">
                  <c:v>0.998101456519218</c:v>
                </c:pt>
                <c:pt idx="6067">
                  <c:v>0.997273057676037</c:v>
                </c:pt>
                <c:pt idx="6068">
                  <c:v>0.996965221980388</c:v>
                </c:pt>
                <c:pt idx="6069">
                  <c:v>0.997165100876915</c:v>
                </c:pt>
                <c:pt idx="6070">
                  <c:v>0.99789444826607</c:v>
                </c:pt>
                <c:pt idx="6071">
                  <c:v>0.996573364498758</c:v>
                </c:pt>
                <c:pt idx="6072">
                  <c:v>0.995743292346442</c:v>
                </c:pt>
                <c:pt idx="6073">
                  <c:v>0.995445039904474</c:v>
                </c:pt>
                <c:pt idx="6074">
                  <c:v>0.993114538090772</c:v>
                </c:pt>
                <c:pt idx="6075">
                  <c:v>0.990091025527447</c:v>
                </c:pt>
                <c:pt idx="6076">
                  <c:v>0.986355706782884</c:v>
                </c:pt>
                <c:pt idx="6077">
                  <c:v>0.981976574681911</c:v>
                </c:pt>
                <c:pt idx="6078">
                  <c:v>0.976919936407593</c:v>
                </c:pt>
                <c:pt idx="6079">
                  <c:v>0.972463323353818</c:v>
                </c:pt>
                <c:pt idx="6080">
                  <c:v>0.967353859609165</c:v>
                </c:pt>
                <c:pt idx="6081">
                  <c:v>0.962808140271577</c:v>
                </c:pt>
                <c:pt idx="6082">
                  <c:v>0.958812828754213</c:v>
                </c:pt>
                <c:pt idx="6083">
                  <c:v>0.955221790334562</c:v>
                </c:pt>
                <c:pt idx="6084">
                  <c:v>0.952288843593736</c:v>
                </c:pt>
                <c:pt idx="6085">
                  <c:v>0.948682267548734</c:v>
                </c:pt>
                <c:pt idx="6086">
                  <c:v>0.945626995350055</c:v>
                </c:pt>
                <c:pt idx="6087">
                  <c:v>0.943116166591139</c:v>
                </c:pt>
                <c:pt idx="6088">
                  <c:v>0.941144052281704</c:v>
                </c:pt>
                <c:pt idx="6089">
                  <c:v>0.938513900235353</c:v>
                </c:pt>
                <c:pt idx="6090">
                  <c:v>0.93639598409339</c:v>
                </c:pt>
                <c:pt idx="6091">
                  <c:v>0.934786422462132</c:v>
                </c:pt>
                <c:pt idx="6092">
                  <c:v>0.933681888464771</c:v>
                </c:pt>
                <c:pt idx="6093">
                  <c:v>0.933080292398445</c:v>
                </c:pt>
                <c:pt idx="6094">
                  <c:v>0.932980046134819</c:v>
                </c:pt>
                <c:pt idx="6095">
                  <c:v>0.933380122382481</c:v>
                </c:pt>
                <c:pt idx="6096">
                  <c:v>0.934280070684822</c:v>
                </c:pt>
                <c:pt idx="6097">
                  <c:v>0.935680520741183</c:v>
                </c:pt>
                <c:pt idx="6098">
                  <c:v>0.937582338684449</c:v>
                </c:pt>
                <c:pt idx="6099">
                  <c:v>0.938799203447943</c:v>
                </c:pt>
                <c:pt idx="6100">
                  <c:v>0.940494259949004</c:v>
                </c:pt>
                <c:pt idx="6101">
                  <c:v>0.94266959047017</c:v>
                </c:pt>
                <c:pt idx="6102">
                  <c:v>0.945168158595922</c:v>
                </c:pt>
                <c:pt idx="6103">
                  <c:v>0.948166624720669</c:v>
                </c:pt>
                <c:pt idx="6104">
                  <c:v>0.950324712682512</c:v>
                </c:pt>
                <c:pt idx="6105">
                  <c:v>0.951958565692532</c:v>
                </c:pt>
                <c:pt idx="6106">
                  <c:v>0.951572167523569</c:v>
                </c:pt>
                <c:pt idx="6107">
                  <c:v>0.949636109867001</c:v>
                </c:pt>
                <c:pt idx="6108">
                  <c:v>0.945721669114494</c:v>
                </c:pt>
                <c:pt idx="6109">
                  <c:v>0.942614912754015</c:v>
                </c:pt>
                <c:pt idx="6110">
                  <c:v>0.937752221280401</c:v>
                </c:pt>
                <c:pt idx="6111">
                  <c:v>0.93354683008561</c:v>
                </c:pt>
                <c:pt idx="6112">
                  <c:v>0.928794675983099</c:v>
                </c:pt>
                <c:pt idx="6113">
                  <c:v>0.924665212457369</c:v>
                </c:pt>
                <c:pt idx="6114">
                  <c:v>0.919965287592421</c:v>
                </c:pt>
                <c:pt idx="6115">
                  <c:v>0.91563183390407</c:v>
                </c:pt>
                <c:pt idx="6116">
                  <c:v>0.912099195232925</c:v>
                </c:pt>
                <c:pt idx="6117">
                  <c:v>0.907976505038244</c:v>
                </c:pt>
                <c:pt idx="6118">
                  <c:v>0.904456686547597</c:v>
                </c:pt>
                <c:pt idx="6119">
                  <c:v>0.901535637248373</c:v>
                </c:pt>
                <c:pt idx="6120">
                  <c:v>0.898959419209444</c:v>
                </c:pt>
                <c:pt idx="6121">
                  <c:v>0.896050992373594</c:v>
                </c:pt>
                <c:pt idx="6122">
                  <c:v>0.892548115614396</c:v>
                </c:pt>
                <c:pt idx="6123">
                  <c:v>0.887291333387072</c:v>
                </c:pt>
                <c:pt idx="6124">
                  <c:v>0.882580309910563</c:v>
                </c:pt>
                <c:pt idx="6125">
                  <c:v>0.878413236945325</c:v>
                </c:pt>
                <c:pt idx="6126">
                  <c:v>0.874789602223175</c:v>
                </c:pt>
                <c:pt idx="6127">
                  <c:v>0.871710100399717</c:v>
                </c:pt>
                <c:pt idx="6128">
                  <c:v>0.866808650177453</c:v>
                </c:pt>
                <c:pt idx="6129">
                  <c:v>0.862396748848359</c:v>
                </c:pt>
                <c:pt idx="6130">
                  <c:v>0.858476662482214</c:v>
                </c:pt>
                <c:pt idx="6131">
                  <c:v>0.854444709938383</c:v>
                </c:pt>
                <c:pt idx="6132">
                  <c:v>0.851513833479409</c:v>
                </c:pt>
                <c:pt idx="6133">
                  <c:v>0.846681981667253</c:v>
                </c:pt>
                <c:pt idx="6134">
                  <c:v>0.842387381187803</c:v>
                </c:pt>
                <c:pt idx="6135">
                  <c:v>0.838636670275513</c:v>
                </c:pt>
                <c:pt idx="6136">
                  <c:v>0.83511882535817</c:v>
                </c:pt>
                <c:pt idx="6137">
                  <c:v>0.83247871629972</c:v>
                </c:pt>
                <c:pt idx="6138">
                  <c:v>0.82916586289622</c:v>
                </c:pt>
                <c:pt idx="6139">
                  <c:v>0.826442096650665</c:v>
                </c:pt>
                <c:pt idx="6140">
                  <c:v>0.823989155568136</c:v>
                </c:pt>
                <c:pt idx="6141">
                  <c:v>0.822138715990506</c:v>
                </c:pt>
                <c:pt idx="6142">
                  <c:v>0.819963390957194</c:v>
                </c:pt>
                <c:pt idx="6143">
                  <c:v>0.817151100287067</c:v>
                </c:pt>
                <c:pt idx="6144">
                  <c:v>0.814998179988426</c:v>
                </c:pt>
                <c:pt idx="6145">
                  <c:v>0.813514414952839</c:v>
                </c:pt>
                <c:pt idx="6146">
                  <c:v>0.812705881853097</c:v>
                </c:pt>
                <c:pt idx="6147">
                  <c:v>0.812576781003395</c:v>
                </c:pt>
                <c:pt idx="6148">
                  <c:v>0.812791001477682</c:v>
                </c:pt>
                <c:pt idx="6149">
                  <c:v>0.813678772447788</c:v>
                </c:pt>
                <c:pt idx="6150">
                  <c:v>0.812665325026716</c:v>
                </c:pt>
                <c:pt idx="6151">
                  <c:v>0.811379340475056</c:v>
                </c:pt>
                <c:pt idx="6152">
                  <c:v>0.809165120239564</c:v>
                </c:pt>
                <c:pt idx="6153">
                  <c:v>0.808020302923934</c:v>
                </c:pt>
                <c:pt idx="6154">
                  <c:v>0.806309221632104</c:v>
                </c:pt>
                <c:pt idx="6155">
                  <c:v>0.805019108061523</c:v>
                </c:pt>
                <c:pt idx="6156">
                  <c:v>0.80483983494729</c:v>
                </c:pt>
                <c:pt idx="6157">
                  <c:v>0.804120428859566</c:v>
                </c:pt>
                <c:pt idx="6158">
                  <c:v>0.804197721936009</c:v>
                </c:pt>
                <c:pt idx="6159">
                  <c:v>0.805069829162862</c:v>
                </c:pt>
                <c:pt idx="6160">
                  <c:v>0.806729161017742</c:v>
                </c:pt>
                <c:pt idx="6161">
                  <c:v>0.809162278747792</c:v>
                </c:pt>
                <c:pt idx="6162">
                  <c:v>0.811064857446601</c:v>
                </c:pt>
                <c:pt idx="6163">
                  <c:v>0.812420710000221</c:v>
                </c:pt>
                <c:pt idx="6164">
                  <c:v>0.813211491673141</c:v>
                </c:pt>
                <c:pt idx="6165">
                  <c:v>0.814353078392743</c:v>
                </c:pt>
                <c:pt idx="6166">
                  <c:v>0.81490655744063</c:v>
                </c:pt>
                <c:pt idx="6167">
                  <c:v>0.815199971714822</c:v>
                </c:pt>
                <c:pt idx="6168">
                  <c:v>0.814920849634329</c:v>
                </c:pt>
                <c:pt idx="6169">
                  <c:v>0.815358438659558</c:v>
                </c:pt>
                <c:pt idx="6170">
                  <c:v>0.815241762722823</c:v>
                </c:pt>
                <c:pt idx="6171">
                  <c:v>0.815815037035968</c:v>
                </c:pt>
                <c:pt idx="6172">
                  <c:v>0.817073987985177</c:v>
                </c:pt>
                <c:pt idx="6173">
                  <c:v>0.816148274883288</c:v>
                </c:pt>
                <c:pt idx="6174">
                  <c:v>0.814935179426667</c:v>
                </c:pt>
                <c:pt idx="6175">
                  <c:v>0.813070233553029</c:v>
                </c:pt>
                <c:pt idx="6176">
                  <c:v>0.811497755527362</c:v>
                </c:pt>
                <c:pt idx="6177">
                  <c:v>0.809630951657996</c:v>
                </c:pt>
                <c:pt idx="6178">
                  <c:v>0.807098030257636</c:v>
                </c:pt>
                <c:pt idx="6179">
                  <c:v>0.804857199221426</c:v>
                </c:pt>
                <c:pt idx="6180">
                  <c:v>0.803613529104741</c:v>
                </c:pt>
                <c:pt idx="6181">
                  <c:v>0.800667304595586</c:v>
                </c:pt>
                <c:pt idx="6182">
                  <c:v>0.799103390698993</c:v>
                </c:pt>
                <c:pt idx="6183">
                  <c:v>0.794269468051608</c:v>
                </c:pt>
                <c:pt idx="6184">
                  <c:v>0.78781640608665</c:v>
                </c:pt>
                <c:pt idx="6185">
                  <c:v>0.780647879393921</c:v>
                </c:pt>
                <c:pt idx="6186">
                  <c:v>0.774155412650453</c:v>
                </c:pt>
                <c:pt idx="6187">
                  <c:v>0.768383647545504</c:v>
                </c:pt>
                <c:pt idx="6188">
                  <c:v>0.763380304073286</c:v>
                </c:pt>
                <c:pt idx="6189">
                  <c:v>0.759195744648213</c:v>
                </c:pt>
                <c:pt idx="6190">
                  <c:v>0.755876879238689</c:v>
                </c:pt>
                <c:pt idx="6191">
                  <c:v>0.752365171088599</c:v>
                </c:pt>
                <c:pt idx="6192">
                  <c:v>0.750890769772837</c:v>
                </c:pt>
                <c:pt idx="6193">
                  <c:v>0.745550441576116</c:v>
                </c:pt>
                <c:pt idx="6194">
                  <c:v>0.740437880990645</c:v>
                </c:pt>
                <c:pt idx="6195">
                  <c:v>0.737099770330764</c:v>
                </c:pt>
                <c:pt idx="6196">
                  <c:v>0.731372168065093</c:v>
                </c:pt>
                <c:pt idx="6197">
                  <c:v>0.726732350133359</c:v>
                </c:pt>
                <c:pt idx="6198">
                  <c:v>0.723278072458417</c:v>
                </c:pt>
                <c:pt idx="6199">
                  <c:v>0.721085957903704</c:v>
                </c:pt>
                <c:pt idx="6200">
                  <c:v>0.720211931273356</c:v>
                </c:pt>
                <c:pt idx="6201">
                  <c:v>0.720675119244736</c:v>
                </c:pt>
                <c:pt idx="6202">
                  <c:v>0.722092851566884</c:v>
                </c:pt>
                <c:pt idx="6203">
                  <c:v>0.722568715955176</c:v>
                </c:pt>
                <c:pt idx="6204">
                  <c:v>0.721346236731434</c:v>
                </c:pt>
                <c:pt idx="6205">
                  <c:v>0.713385389593408</c:v>
                </c:pt>
                <c:pt idx="6206">
                  <c:v>0.704351993074257</c:v>
                </c:pt>
                <c:pt idx="6207">
                  <c:v>0.689733077232522</c:v>
                </c:pt>
                <c:pt idx="6208">
                  <c:v>0.672142498849542</c:v>
                </c:pt>
                <c:pt idx="6209">
                  <c:v>0.649930845134608</c:v>
                </c:pt>
                <c:pt idx="6210">
                  <c:v>0.623758227433267</c:v>
                </c:pt>
                <c:pt idx="6211">
                  <c:v>0.589630236000755</c:v>
                </c:pt>
                <c:pt idx="6212">
                  <c:v>0.529747198436561</c:v>
                </c:pt>
                <c:pt idx="6213">
                  <c:v>0.429491276815283</c:v>
                </c:pt>
                <c:pt idx="6214">
                  <c:v>0.397503281425228</c:v>
                </c:pt>
                <c:pt idx="6215">
                  <c:v>0.406094342357538</c:v>
                </c:pt>
                <c:pt idx="6216">
                  <c:v>0.400682700120257</c:v>
                </c:pt>
                <c:pt idx="6217">
                  <c:v>0.383384875102858</c:v>
                </c:pt>
                <c:pt idx="6218">
                  <c:v>0.393937058584718</c:v>
                </c:pt>
                <c:pt idx="6219">
                  <c:v>0.396730946725856</c:v>
                </c:pt>
                <c:pt idx="6220">
                  <c:v>0.390679463146214</c:v>
                </c:pt>
                <c:pt idx="6221">
                  <c:v>0.385241545757658</c:v>
                </c:pt>
                <c:pt idx="6222">
                  <c:v>0.386713344578462</c:v>
                </c:pt>
                <c:pt idx="6223">
                  <c:v>0.390827504317847</c:v>
                </c:pt>
                <c:pt idx="6224">
                  <c:v>0.387259367490143</c:v>
                </c:pt>
                <c:pt idx="6225">
                  <c:v>0.383747492339903</c:v>
                </c:pt>
                <c:pt idx="6226">
                  <c:v>0.382601917888607</c:v>
                </c:pt>
                <c:pt idx="6227">
                  <c:v>0.37162640622105</c:v>
                </c:pt>
                <c:pt idx="6228">
                  <c:v>0.384094741866859</c:v>
                </c:pt>
                <c:pt idx="6229">
                  <c:v>0.383640567452996</c:v>
                </c:pt>
                <c:pt idx="6230">
                  <c:v>0.383341853607465</c:v>
                </c:pt>
                <c:pt idx="6231">
                  <c:v>0.376003074294553</c:v>
                </c:pt>
                <c:pt idx="6232">
                  <c:v>0.381603919170805</c:v>
                </c:pt>
                <c:pt idx="6233">
                  <c:v>0.373221650843132</c:v>
                </c:pt>
                <c:pt idx="6234">
                  <c:v>0.369274510109168</c:v>
                </c:pt>
                <c:pt idx="6235">
                  <c:v>0.375474892237314</c:v>
                </c:pt>
                <c:pt idx="6236">
                  <c:v>0.379609814839455</c:v>
                </c:pt>
                <c:pt idx="6237">
                  <c:v>0.38066548220947</c:v>
                </c:pt>
                <c:pt idx="6238">
                  <c:v>0.498438281998571</c:v>
                </c:pt>
                <c:pt idx="6239">
                  <c:v>0.501645112231038</c:v>
                </c:pt>
                <c:pt idx="6240">
                  <c:v>0.512851535845757</c:v>
                </c:pt>
                <c:pt idx="6241">
                  <c:v>0.514733358877877</c:v>
                </c:pt>
                <c:pt idx="6242">
                  <c:v>0.515979908942444</c:v>
                </c:pt>
                <c:pt idx="6243">
                  <c:v>0.517127393268439</c:v>
                </c:pt>
                <c:pt idx="6244">
                  <c:v>0.520605822589197</c:v>
                </c:pt>
                <c:pt idx="6245">
                  <c:v>0.522629420966069</c:v>
                </c:pt>
                <c:pt idx="6246">
                  <c:v>0.522639767096181</c:v>
                </c:pt>
                <c:pt idx="6247">
                  <c:v>0.524096311671108</c:v>
                </c:pt>
                <c:pt idx="6248">
                  <c:v>0.524750919355137</c:v>
                </c:pt>
                <c:pt idx="6249">
                  <c:v>0.524467724564097</c:v>
                </c:pt>
                <c:pt idx="6250">
                  <c:v>0.525358665200552</c:v>
                </c:pt>
                <c:pt idx="6251">
                  <c:v>0.526275193733054</c:v>
                </c:pt>
                <c:pt idx="6252">
                  <c:v>0.527799754067512</c:v>
                </c:pt>
                <c:pt idx="6253">
                  <c:v>0.528497120437339</c:v>
                </c:pt>
                <c:pt idx="6254">
                  <c:v>0.529450210072134</c:v>
                </c:pt>
                <c:pt idx="6255">
                  <c:v>0.530603599222024</c:v>
                </c:pt>
                <c:pt idx="6256">
                  <c:v>0.532935337512727</c:v>
                </c:pt>
                <c:pt idx="6257">
                  <c:v>0.534778270455812</c:v>
                </c:pt>
                <c:pt idx="6258">
                  <c:v>0.536497268339572</c:v>
                </c:pt>
                <c:pt idx="6259">
                  <c:v>0.537937951304554</c:v>
                </c:pt>
                <c:pt idx="6260">
                  <c:v>0.53859280833697</c:v>
                </c:pt>
                <c:pt idx="6261">
                  <c:v>0.537039163610227</c:v>
                </c:pt>
                <c:pt idx="6262">
                  <c:v>0.536475063641573</c:v>
                </c:pt>
                <c:pt idx="6263">
                  <c:v>0.537920862512546</c:v>
                </c:pt>
                <c:pt idx="6264">
                  <c:v>0.53811715843218</c:v>
                </c:pt>
                <c:pt idx="6265">
                  <c:v>0.537588883243852</c:v>
                </c:pt>
                <c:pt idx="6266">
                  <c:v>0.536247094594856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309032"/>
        <c:axId val="-2140306664"/>
      </c:lineChart>
      <c:catAx>
        <c:axId val="-2140309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0306664"/>
        <c:crosses val="autoZero"/>
        <c:auto val="1"/>
        <c:lblAlgn val="ctr"/>
        <c:lblOffset val="100"/>
        <c:noMultiLvlLbl val="0"/>
      </c:catAx>
      <c:valAx>
        <c:axId val="-2140306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0309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-log(p_value)</c:v>
          </c:tx>
          <c:marker>
            <c:symbol val="none"/>
          </c:marker>
          <c:val>
            <c:numRef>
              <c:f>'19611075'!$K$1:$K$13</c:f>
              <c:numCache>
                <c:formatCode>General</c:formatCode>
                <c:ptCount val="13"/>
                <c:pt idx="0">
                  <c:v>0.815529178676835</c:v>
                </c:pt>
                <c:pt idx="1">
                  <c:v>8.5908466024926</c:v>
                </c:pt>
                <c:pt idx="2">
                  <c:v>1.70265735644973</c:v>
                </c:pt>
                <c:pt idx="3">
                  <c:v>1.41058505499447</c:v>
                </c:pt>
                <c:pt idx="4">
                  <c:v>1.08690666752606</c:v>
                </c:pt>
                <c:pt idx="5">
                  <c:v>1.04670765566852</c:v>
                </c:pt>
                <c:pt idx="6">
                  <c:v>0.903500850140757</c:v>
                </c:pt>
                <c:pt idx="7">
                  <c:v>1.15028822691807</c:v>
                </c:pt>
                <c:pt idx="8">
                  <c:v>1.06601138642582</c:v>
                </c:pt>
                <c:pt idx="9">
                  <c:v>1.1278017571956</c:v>
                </c:pt>
                <c:pt idx="10">
                  <c:v>1.06865615929479</c:v>
                </c:pt>
                <c:pt idx="11">
                  <c:v>0.300666469651942</c:v>
                </c:pt>
                <c:pt idx="12">
                  <c:v>0.253176013820006</c:v>
                </c:pt>
              </c:numCache>
            </c:numRef>
          </c:val>
          <c:smooth val="0"/>
        </c:ser>
        <c:ser>
          <c:idx val="1"/>
          <c:order val="1"/>
          <c:tx>
            <c:v>Calcutated K</c:v>
          </c:tx>
          <c:marker>
            <c:symbol val="none"/>
          </c:marker>
          <c:val>
            <c:numRef>
              <c:f>'19611075'!$N$1:$N$13</c:f>
              <c:numCache>
                <c:formatCode>General</c:formatCode>
                <c:ptCount val="13"/>
                <c:pt idx="0">
                  <c:v>3.92033318245903</c:v>
                </c:pt>
                <c:pt idx="1">
                  <c:v>2.838738610874619</c:v>
                </c:pt>
                <c:pt idx="2">
                  <c:v>-0.785902801355688</c:v>
                </c:pt>
                <c:pt idx="3">
                  <c:v>-0.774153970563398</c:v>
                </c:pt>
                <c:pt idx="4">
                  <c:v>-0.765823677487205</c:v>
                </c:pt>
                <c:pt idx="5">
                  <c:v>-0.757188386601434</c:v>
                </c:pt>
                <c:pt idx="6">
                  <c:v>-1.54964531185391</c:v>
                </c:pt>
                <c:pt idx="7">
                  <c:v>-9.5355894017716</c:v>
                </c:pt>
                <c:pt idx="8">
                  <c:v>-0.672212410612856</c:v>
                </c:pt>
                <c:pt idx="9">
                  <c:v>-0.683118984831842</c:v>
                </c:pt>
                <c:pt idx="10">
                  <c:v>1.93891717387237</c:v>
                </c:pt>
                <c:pt idx="11">
                  <c:v>1.11924384571038</c:v>
                </c:pt>
                <c:pt idx="12">
                  <c:v>1.96745144504012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'19611075'!$Q$1:$Q$13</c:f>
              <c:numCache>
                <c:formatCode>General</c:formatCode>
                <c:ptCount val="13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'19611075'!$S$1:$S$13</c:f>
              <c:numCache>
                <c:formatCode>General</c:formatCode>
                <c:ptCount val="13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794488"/>
        <c:axId val="-2126886824"/>
      </c:lineChart>
      <c:catAx>
        <c:axId val="-21267944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886824"/>
        <c:crosses val="autoZero"/>
        <c:auto val="1"/>
        <c:lblAlgn val="ctr"/>
        <c:lblOffset val="100"/>
        <c:noMultiLvlLbl val="0"/>
      </c:catAx>
      <c:valAx>
        <c:axId val="-2126886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6794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'32260159'!$M$1:$M$10</c:f>
              <c:numCache>
                <c:formatCode>General</c:formatCode>
                <c:ptCount val="10"/>
                <c:pt idx="0">
                  <c:v>4.3892919394248</c:v>
                </c:pt>
                <c:pt idx="1">
                  <c:v>11.4577326701272</c:v>
                </c:pt>
                <c:pt idx="2">
                  <c:v>2.83290696092482</c:v>
                </c:pt>
                <c:pt idx="3">
                  <c:v>2.41111365523559</c:v>
                </c:pt>
                <c:pt idx="4">
                  <c:v>1.51934583678838</c:v>
                </c:pt>
                <c:pt idx="5">
                  <c:v>1.46058839400224</c:v>
                </c:pt>
                <c:pt idx="6">
                  <c:v>0.874684350811294</c:v>
                </c:pt>
                <c:pt idx="7">
                  <c:v>1.00119504048571</c:v>
                </c:pt>
                <c:pt idx="8">
                  <c:v>0.0865757043547718</c:v>
                </c:pt>
                <c:pt idx="9">
                  <c:v>0.0869221586017427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'32260159'!$P$1:$P$10</c:f>
              <c:numCache>
                <c:formatCode>General</c:formatCode>
                <c:ptCount val="10"/>
                <c:pt idx="0">
                  <c:v>2.49257494991582</c:v>
                </c:pt>
                <c:pt idx="1">
                  <c:v>2.64239656073644</c:v>
                </c:pt>
                <c:pt idx="2">
                  <c:v>-0.833495645139263</c:v>
                </c:pt>
                <c:pt idx="3">
                  <c:v>-0.804494910179029</c:v>
                </c:pt>
                <c:pt idx="4">
                  <c:v>-0.79630091636386</c:v>
                </c:pt>
                <c:pt idx="5">
                  <c:v>-0.775759553379563</c:v>
                </c:pt>
                <c:pt idx="6">
                  <c:v>-0.756696841982357</c:v>
                </c:pt>
                <c:pt idx="7">
                  <c:v>-0.73068018659256</c:v>
                </c:pt>
                <c:pt idx="8">
                  <c:v>5.89062828714017</c:v>
                </c:pt>
                <c:pt idx="9">
                  <c:v>2.89393845705315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'32260159'!$S$1:$S$10</c:f>
              <c:numCache>
                <c:formatCode>General</c:formatCode>
                <c:ptCount val="10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'32260159'!$U$1:$U$10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041560"/>
        <c:axId val="-2130155000"/>
      </c:lineChart>
      <c:catAx>
        <c:axId val="-2130041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0155000"/>
        <c:crosses val="autoZero"/>
        <c:auto val="1"/>
        <c:lblAlgn val="ctr"/>
        <c:lblOffset val="100"/>
        <c:noMultiLvlLbl val="0"/>
      </c:catAx>
      <c:valAx>
        <c:axId val="-2130155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0041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-log(pvalue)</c:v>
          </c:tx>
          <c:marker>
            <c:symbol val="none"/>
          </c:marker>
          <c:val>
            <c:numRef>
              <c:f>'14417713'!$M$1:$M$16</c:f>
              <c:numCache>
                <c:formatCode>General</c:formatCode>
                <c:ptCount val="16"/>
                <c:pt idx="0">
                  <c:v>24.425495782621</c:v>
                </c:pt>
                <c:pt idx="1">
                  <c:v>30.6622682669736</c:v>
                </c:pt>
                <c:pt idx="2">
                  <c:v>8.0</c:v>
                </c:pt>
                <c:pt idx="3">
                  <c:v>0.923629026263266</c:v>
                </c:pt>
                <c:pt idx="4">
                  <c:v>0.645632214609555</c:v>
                </c:pt>
                <c:pt idx="5">
                  <c:v>0.0765473835522592</c:v>
                </c:pt>
                <c:pt idx="6">
                  <c:v>0.021025327403099</c:v>
                </c:pt>
                <c:pt idx="7">
                  <c:v>0.0261078603948798</c:v>
                </c:pt>
                <c:pt idx="8">
                  <c:v>0.152377560238456</c:v>
                </c:pt>
                <c:pt idx="9">
                  <c:v>2.5443338052975</c:v>
                </c:pt>
                <c:pt idx="10">
                  <c:v>1.95367968121419</c:v>
                </c:pt>
                <c:pt idx="11">
                  <c:v>8.0</c:v>
                </c:pt>
                <c:pt idx="12">
                  <c:v>8.0</c:v>
                </c:pt>
                <c:pt idx="13">
                  <c:v>0.247104006598657</c:v>
                </c:pt>
                <c:pt idx="14">
                  <c:v>0.0878834201982146</c:v>
                </c:pt>
                <c:pt idx="15">
                  <c:v>0.212986873658551</c:v>
                </c:pt>
              </c:numCache>
            </c:numRef>
          </c:val>
          <c:smooth val="0"/>
        </c:ser>
        <c:ser>
          <c:idx val="1"/>
          <c:order val="1"/>
          <c:tx>
            <c:v>Calculated K</c:v>
          </c:tx>
          <c:marker>
            <c:symbol val="none"/>
          </c:marker>
          <c:val>
            <c:numRef>
              <c:f>'14417713'!$P$1:$P$16</c:f>
              <c:numCache>
                <c:formatCode>General</c:formatCode>
                <c:ptCount val="16"/>
                <c:pt idx="0">
                  <c:v>1.85858622895397</c:v>
                </c:pt>
                <c:pt idx="1">
                  <c:v>2.16749207694962</c:v>
                </c:pt>
                <c:pt idx="2">
                  <c:v>2.77372912748286</c:v>
                </c:pt>
                <c:pt idx="3">
                  <c:v>-0.818185742193918</c:v>
                </c:pt>
                <c:pt idx="4">
                  <c:v>-0.788750623852634</c:v>
                </c:pt>
                <c:pt idx="5">
                  <c:v>-0.73095557328544</c:v>
                </c:pt>
                <c:pt idx="6">
                  <c:v>-9.0</c:v>
                </c:pt>
                <c:pt idx="7">
                  <c:v>1.93795460313853</c:v>
                </c:pt>
                <c:pt idx="8">
                  <c:v>-2.70219366704589</c:v>
                </c:pt>
                <c:pt idx="9">
                  <c:v>-0.491803627928827</c:v>
                </c:pt>
                <c:pt idx="10">
                  <c:v>-0.581305813263637</c:v>
                </c:pt>
                <c:pt idx="11">
                  <c:v>-0.295307856880494</c:v>
                </c:pt>
                <c:pt idx="12">
                  <c:v>-0.663679923161606</c:v>
                </c:pt>
                <c:pt idx="13">
                  <c:v>0.893020526495603</c:v>
                </c:pt>
                <c:pt idx="14">
                  <c:v>-0.645104739156265</c:v>
                </c:pt>
                <c:pt idx="15">
                  <c:v>-0.227684777261331</c:v>
                </c:pt>
              </c:numCache>
            </c:numRef>
          </c:val>
          <c:smooth val="0"/>
        </c:ser>
        <c:ser>
          <c:idx val="2"/>
          <c:order val="2"/>
          <c:tx>
            <c:v>Real K</c:v>
          </c:tx>
          <c:marker>
            <c:symbol val="none"/>
          </c:marker>
          <c:val>
            <c:numRef>
              <c:f>'14417713'!$S$1:$S$16</c:f>
              <c:numCache>
                <c:formatCode>General</c:formatCode>
                <c:ptCount val="16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v>Driver</c:v>
          </c:tx>
          <c:marker>
            <c:symbol val="none"/>
          </c:marker>
          <c:val>
            <c:numRef>
              <c:f>'14417713'!$U$1:$U$16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507224"/>
        <c:axId val="-2135897784"/>
      </c:lineChart>
      <c:catAx>
        <c:axId val="-21385072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897784"/>
        <c:crosses val="autoZero"/>
        <c:auto val="1"/>
        <c:lblAlgn val="ctr"/>
        <c:lblOffset val="100"/>
        <c:noMultiLvlLbl val="0"/>
      </c:catAx>
      <c:valAx>
        <c:axId val="-2135897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507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0.png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6251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296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322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Data liabilities: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Mutation identification (Tumor size)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323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Results look a bit like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6550" y="1104900"/>
          <a:ext cx="84709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7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3350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6512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21195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3408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495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22008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322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366228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fitness effect </a:t>
            </a:r>
            <a:r>
              <a:rPr lang="en-US" i="1" dirty="0" smtClean="0"/>
              <a:t>k and growth 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to stop at best </a:t>
            </a:r>
            <a:r>
              <a:rPr lang="en-US" i="1" dirty="0" smtClean="0"/>
              <a:t>k 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0 to n</a:t>
            </a:r>
          </a:p>
          <a:p>
            <a:pPr marL="800100" lvl="1" indent="-342900">
              <a:buAutoNum type="alphaUcParenR"/>
            </a:pPr>
            <a:r>
              <a:rPr lang="en-US" i="1" dirty="0" smtClean="0"/>
              <a:t>From n-x to n (local window frame)</a:t>
            </a:r>
          </a:p>
          <a:p>
            <a:pPr marL="800100" lvl="1" indent="-342900">
              <a:buAutoNum type="alphaUcParenR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555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Finding Fitness using TCGA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3957" y="2148147"/>
            <a:ext cx="671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Data liabilities:</a:t>
            </a:r>
          </a:p>
          <a:p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Mutation identification (Tumor size)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Sequencing depth 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Subclone</a:t>
            </a:r>
            <a:r>
              <a:rPr lang="en-US" sz="3200" dirty="0" smtClean="0"/>
              <a:t> assignment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Model fit optimization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73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the model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82" y="1724790"/>
            <a:ext cx="755663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 sliding frame of 100 ordered mutations for the dominant </a:t>
            </a:r>
            <a:r>
              <a:rPr lang="en-US" sz="2400" dirty="0" err="1" smtClean="0"/>
              <a:t>subclone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 Determined the non-linear least squares  estimates of the parameters of my model (using R::</a:t>
            </a:r>
            <a:r>
              <a:rPr lang="en-US" sz="2400" dirty="0" err="1" smtClean="0"/>
              <a:t>nls</a:t>
            </a:r>
            <a:r>
              <a:rPr lang="en-US" sz="2400" dirty="0" smtClean="0"/>
              <a:t> optimization)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Estimated 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K: the effect parameter</a:t>
            </a:r>
          </a:p>
          <a:p>
            <a:pPr marL="742950" lvl="1" indent="-285750">
              <a:buFontTx/>
              <a:buChar char="-"/>
            </a:pPr>
            <a:r>
              <a:rPr lang="en-US" sz="2400" i="1" dirty="0"/>
              <a:t>r</a:t>
            </a:r>
            <a:r>
              <a:rPr lang="en-US" sz="2400" i="1" dirty="0" smtClean="0"/>
              <a:t>: the growth rate</a:t>
            </a:r>
          </a:p>
          <a:p>
            <a:pPr marL="742950" lvl="1" indent="-285750">
              <a:buFontTx/>
              <a:buChar char="-"/>
            </a:pPr>
            <a:r>
              <a:rPr lang="en-US" sz="2400" i="1" dirty="0" smtClean="0"/>
              <a:t>Re-estimation/optimization of </a:t>
            </a:r>
            <a:r>
              <a:rPr lang="en-US" sz="2400" i="1" dirty="0" err="1" smtClean="0"/>
              <a:t>subclone</a:t>
            </a:r>
            <a:r>
              <a:rPr lang="en-US" sz="2400" i="1" dirty="0" smtClean="0"/>
              <a:t>/Tumor size</a:t>
            </a:r>
            <a:endParaRPr lang="en-US" sz="2400" i="1" dirty="0"/>
          </a:p>
          <a:p>
            <a:pPr marL="742950" lvl="1" indent="-285750">
              <a:buFontTx/>
              <a:buChar char="-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560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Results look a bit like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6550" y="1104900"/>
          <a:ext cx="84709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0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35100"/>
            <a:ext cx="6642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2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Or this: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07" y="1384299"/>
            <a:ext cx="7761575" cy="46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Shifting?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22526"/>
              </p:ext>
            </p:extLst>
          </p:nvPr>
        </p:nvGraphicFramePr>
        <p:xfrm>
          <a:off x="457200" y="1151871"/>
          <a:ext cx="8229600" cy="49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6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Wrong call?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1442552"/>
            <a:ext cx="7497392" cy="4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Τυμο</a:t>
            </a:r>
            <a:r>
              <a:rPr lang="en-US" dirty="0" smtClean="0"/>
              <a:t>r </a:t>
            </a:r>
            <a:r>
              <a:rPr lang="el-GR" dirty="0" smtClean="0"/>
              <a:t>γ</a:t>
            </a:r>
            <a:r>
              <a:rPr lang="en-US" dirty="0" err="1" smtClean="0"/>
              <a:t>ro</a:t>
            </a:r>
            <a:r>
              <a:rPr lang="el-GR" dirty="0" smtClean="0"/>
              <a:t>ω</a:t>
            </a:r>
            <a:r>
              <a:rPr lang="en-US" dirty="0" smtClean="0"/>
              <a:t>t</a:t>
            </a:r>
            <a:r>
              <a:rPr lang="el-GR" dirty="0" smtClean="0"/>
              <a:t>η μοη</a:t>
            </a:r>
            <a:r>
              <a:rPr lang="el-GR" dirty="0"/>
              <a:t>δ</a:t>
            </a:r>
            <a:r>
              <a:rPr lang="el-GR" dirty="0" smtClean="0"/>
              <a:t>ελ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94347"/>
              </p:ext>
            </p:extLst>
          </p:nvPr>
        </p:nvGraphicFramePr>
        <p:xfrm>
          <a:off x="629920" y="1161203"/>
          <a:ext cx="3657600" cy="5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3" imgW="5486400" imgH="8128000" progId="Word.Document.12">
                  <p:embed/>
                </p:oleObj>
              </mc:Choice>
              <mc:Fallback>
                <p:oleObj name="Document" r:id="rId3" imgW="5486400" imgH="812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920" y="1161203"/>
                        <a:ext cx="3657600" cy="5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5009"/>
              </p:ext>
            </p:extLst>
          </p:nvPr>
        </p:nvGraphicFramePr>
        <p:xfrm>
          <a:off x="4756468" y="1161202"/>
          <a:ext cx="3808412" cy="544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5" imgW="5486400" imgH="7848600" progId="Word.Document.12">
                  <p:embed/>
                </p:oleObj>
              </mc:Choice>
              <mc:Fallback>
                <p:oleObj name="Document" r:id="rId5" imgW="5486400" imgH="784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6468" y="1161202"/>
                        <a:ext cx="3808412" cy="544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28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19" y="1811020"/>
            <a:ext cx="7368845" cy="38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91948"/>
              </p:ext>
            </p:extLst>
          </p:nvPr>
        </p:nvGraphicFramePr>
        <p:xfrm>
          <a:off x="1047750" y="1543050"/>
          <a:ext cx="70485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072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346200" y="1517650"/>
          <a:ext cx="64516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10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15282"/>
              </p:ext>
            </p:extLst>
          </p:nvPr>
        </p:nvGraphicFramePr>
        <p:xfrm>
          <a:off x="800100" y="1818640"/>
          <a:ext cx="7673340" cy="444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495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30300" y="1752600"/>
          <a:ext cx="688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07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08100" y="1568450"/>
          <a:ext cx="65278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07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PCAWG with impact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4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0049*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320800"/>
            <a:ext cx="7556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TSG not predicted</a:t>
            </a:r>
            <a:br>
              <a:rPr lang="en-US" dirty="0" smtClean="0"/>
            </a:br>
            <a:r>
              <a:rPr lang="en-US" dirty="0" smtClean="0"/>
              <a:t>Late prediction probably not real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654"/>
            <a:ext cx="8229600" cy="52702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6678" y="4863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81561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3503" y="4863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impact mutations 01dc</a:t>
            </a:r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Early TSG not predicted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16"/>
            <a:ext cx="9144000" cy="51323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198" y="4609893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81561" y="460989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833808"/>
          </a:xfrm>
        </p:spPr>
        <p:txBody>
          <a:bodyPr>
            <a:normAutofit/>
          </a:bodyPr>
          <a:lstStyle/>
          <a:p>
            <a:r>
              <a:rPr lang="en-US" dirty="0" smtClean="0"/>
              <a:t>With impact mutations 00db*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4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968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74160" y="4399280"/>
            <a:ext cx="32512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323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97178" y="373432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62758" y="3714004"/>
            <a:ext cx="391942" cy="70559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0996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62681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54623" y="3177333"/>
            <a:ext cx="391942" cy="705596"/>
          </a:xfrm>
          <a:prstGeom prst="ellipse">
            <a:avLst/>
          </a:prstGeom>
          <a:solidFill>
            <a:srgbClr val="CCFFCC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0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26318</TotalTime>
  <Words>631</Words>
  <Application>Microsoft Macintosh PowerPoint</Application>
  <PresentationFormat>On-screen Show (4:3)</PresentationFormat>
  <Paragraphs>176</Paragraphs>
  <Slides>47</Slides>
  <Notes>0</Notes>
  <HiddenSlides>34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Document</vt:lpstr>
      <vt:lpstr>Microsoft Word Document</vt:lpstr>
      <vt:lpstr>Clonal Fitness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Identifying the fitness mutation</vt:lpstr>
      <vt:lpstr>Estimating K from simulations</vt:lpstr>
      <vt:lpstr>estimating fitness effect k and growth r</vt:lpstr>
      <vt:lpstr>Finding Fitness using TCGA data</vt:lpstr>
      <vt:lpstr>Optimizing the model </vt:lpstr>
      <vt:lpstr>Results look a bit like this:</vt:lpstr>
      <vt:lpstr>Or this:</vt:lpstr>
      <vt:lpstr>Or this:</vt:lpstr>
      <vt:lpstr>Shifting?</vt:lpstr>
      <vt:lpstr>Wrong call?</vt:lpstr>
      <vt:lpstr>Calling Subclones</vt:lpstr>
      <vt:lpstr>PowerPoint Presentation</vt:lpstr>
      <vt:lpstr>Green mutations with lower Freq</vt:lpstr>
      <vt:lpstr>T=t1+t2, t1 the moment of driver mutation</vt:lpstr>
      <vt:lpstr>Hitchhiked mutations with higher Freq</vt:lpstr>
      <vt:lpstr>Calling Subclones</vt:lpstr>
      <vt:lpstr>Sampling ‘r’ from hitchhiking freqs</vt:lpstr>
      <vt:lpstr>Identifying the fitness mutation</vt:lpstr>
      <vt:lpstr>Estimating K from simulations</vt:lpstr>
      <vt:lpstr>estimating fitness effect k and growth r</vt:lpstr>
      <vt:lpstr>Finding Fitness using TCGA data</vt:lpstr>
      <vt:lpstr>Optimizing the model </vt:lpstr>
      <vt:lpstr>Results look a bit like this:</vt:lpstr>
      <vt:lpstr>Or this:</vt:lpstr>
      <vt:lpstr>Or this:</vt:lpstr>
      <vt:lpstr>Shifting?</vt:lpstr>
      <vt:lpstr>Wrong call?</vt:lpstr>
      <vt:lpstr>Τυμοr γroωtη μοηδελ</vt:lpstr>
      <vt:lpstr>Simulation Model</vt:lpstr>
      <vt:lpstr>Some Simulation results</vt:lpstr>
      <vt:lpstr>Some Simulation results</vt:lpstr>
      <vt:lpstr>Some Simulation results</vt:lpstr>
      <vt:lpstr>Some Simulation results</vt:lpstr>
      <vt:lpstr>Some Simulation results</vt:lpstr>
      <vt:lpstr>From PCAWG with impact mutations</vt:lpstr>
      <vt:lpstr>With impact mutations 0049*</vt:lpstr>
      <vt:lpstr>Early TSG not predicted Late prediction probably not real</vt:lpstr>
      <vt:lpstr>With impact mutations 01dc* Early TSG not predicted </vt:lpstr>
      <vt:lpstr>With impact mutations 00db*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50</cp:revision>
  <dcterms:created xsi:type="dcterms:W3CDTF">2016-10-18T20:09:40Z</dcterms:created>
  <dcterms:modified xsi:type="dcterms:W3CDTF">2017-04-04T22:52:42Z</dcterms:modified>
</cp:coreProperties>
</file>